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webextensions/taskpanes.xml" ContentType="application/vnd.ms-office.webextensiontaskpanes+xml"/>
  <Override PartName="/ppt/revisionInfo.xml" ContentType="application/vnd.ms-powerpoint.revisioninfo+xml"/>
  <Override PartName="/ppt/changesInfos/changesInfo1.xml" ContentType="application/vnd.ms-powerpoint.changesinfo+xml"/>
  <Override PartName="/ppt/charts/colors1.xml" ContentType="application/vnd.ms-office.chartcolorstyle+xml"/>
  <Override PartName="/ppt/charts/style1.xml" ContentType="application/vnd.ms-office.chartstyle+xml"/>
  <Override PartName="/ppt/webextensions/webextension2.xml" ContentType="application/vnd.ms-office.webextension+xml"/>
  <Override PartName="/ppt/webextensions/webextension1.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1"/>
  </p:notesMasterIdLst>
  <p:sldIdLst>
    <p:sldId id="257" r:id="rId5"/>
    <p:sldId id="408" r:id="rId6"/>
    <p:sldId id="509" r:id="rId7"/>
    <p:sldId id="511" r:id="rId8"/>
    <p:sldId id="512" r:id="rId9"/>
    <p:sldId id="513" r:id="rId10"/>
    <p:sldId id="372" r:id="rId11"/>
    <p:sldId id="514" r:id="rId12"/>
    <p:sldId id="515" r:id="rId13"/>
    <p:sldId id="443" r:id="rId14"/>
    <p:sldId id="517" r:id="rId15"/>
    <p:sldId id="520" r:id="rId16"/>
    <p:sldId id="516" r:id="rId17"/>
    <p:sldId id="521" r:id="rId18"/>
    <p:sldId id="519" r:id="rId19"/>
    <p:sldId id="43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1888EB3-B216-45DE-A5C6-B0F231D7BBC6}">
          <p14:sldIdLst>
            <p14:sldId id="257"/>
            <p14:sldId id="408"/>
            <p14:sldId id="509"/>
          </p14:sldIdLst>
        </p14:section>
        <p14:section name="Power walk" id="{FCEC8004-5BEC-4320-AD0D-325BF5348C05}">
          <p14:sldIdLst>
            <p14:sldId id="511"/>
            <p14:sldId id="512"/>
          </p14:sldIdLst>
        </p14:section>
        <p14:section name="DAC and its componants" id="{E90EB500-7E6F-4346-8712-0859BA200D5F}">
          <p14:sldIdLst>
            <p14:sldId id="513"/>
            <p14:sldId id="372"/>
            <p14:sldId id="514"/>
            <p14:sldId id="515"/>
            <p14:sldId id="443"/>
            <p14:sldId id="517"/>
          </p14:sldIdLst>
        </p14:section>
        <p14:section name="DAC approach and causes of displacement" id="{5758BD09-E21E-4B35-88FC-07DBCA58B705}">
          <p14:sldIdLst>
            <p14:sldId id="520"/>
            <p14:sldId id="516"/>
            <p14:sldId id="521"/>
            <p14:sldId id="519"/>
            <p14:sldId id="433"/>
          </p14:sldIdLst>
        </p14:section>
      </p14:sectionLst>
    </p:ex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xmlns="" userId="Aude Agnes Galli" providerId="None"/>
      </p:ext>
    </p:extLst>
  </p:cmAuthor>
  <p:cmAuthor id="2" name="Jason Bell" initials="JB" lastIdx="6" clrIdx="1">
    <p:extLst>
      <p:ext uri="{19B8F6BF-5375-455C-9EA6-DF929625EA0E}">
        <p15:presenceInfo xmlns:p15="http://schemas.microsoft.com/office/powerpoint/2012/main" xmlns="" userId="2f327277f7300112" providerId="Windows Live"/>
      </p:ext>
    </p:extLst>
  </p:cmAuthor>
  <p:cmAuthor id="3" name="sophie crozet" initials="sc" lastIdx="5" clrIdx="2">
    <p:extLst>
      <p:ext uri="{19B8F6BF-5375-455C-9EA6-DF929625EA0E}">
        <p15:presenceInfo xmlns:p15="http://schemas.microsoft.com/office/powerpoint/2012/main" xmlns="" userId="ec1065b6b8e8d847" providerId="Windows Live"/>
      </p:ext>
    </p:extLst>
  </p:cmAuthor>
  <p:cmAuthor id="4" name="Guest User" initials="GU"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E7E6E6"/>
    <a:srgbClr val="A6A6A6"/>
    <a:srgbClr val="BA122B"/>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60A2A-99D9-48E5-AB2F-4DF27058418C}" v="1" dt="2021-04-09T08:57:07.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337" autoAdjust="0"/>
  </p:normalViewPr>
  <p:slideViewPr>
    <p:cSldViewPr snapToGrid="0">
      <p:cViewPr>
        <p:scale>
          <a:sx n="82" d="100"/>
          <a:sy n="82" d="100"/>
        </p:scale>
        <p:origin x="-163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B63EA4D2-7B55-42EB-A9AB-B9D0C22037D2}"/>
    <pc:docChg chg="">
      <pc:chgData name="Guest User" userId="" providerId="Windows Live" clId="Web-{B63EA4D2-7B55-42EB-A9AB-B9D0C22037D2}" dt="2021-02-08T12:08:39.442" v="1"/>
      <pc:docMkLst>
        <pc:docMk/>
      </pc:docMkLst>
      <pc:sldChg chg="addCm">
        <pc:chgData name="Guest User" userId="" providerId="Windows Live" clId="Web-{B63EA4D2-7B55-42EB-A9AB-B9D0C22037D2}" dt="2021-02-08T12:07:39.972" v="0"/>
        <pc:sldMkLst>
          <pc:docMk/>
          <pc:sldMk cId="588932843" sldId="372"/>
        </pc:sldMkLst>
      </pc:sldChg>
      <pc:sldChg chg="addCm">
        <pc:chgData name="Guest User" userId="" providerId="Windows Live" clId="Web-{B63EA4D2-7B55-42EB-A9AB-B9D0C22037D2}" dt="2021-02-08T12:08:39.442" v="1"/>
        <pc:sldMkLst>
          <pc:docMk/>
          <pc:sldMk cId="4214959145" sldId="517"/>
        </pc:sldMkLst>
      </pc:sldChg>
    </pc:docChg>
  </pc:docChgLst>
  <pc:docChgLst>
    <pc:chgData name="Guest User" providerId="Windows Live" clId="Web-{D68DBE6C-E87D-4A6A-A5F5-C3877DDD0DB9}"/>
    <pc:docChg chg="modSld">
      <pc:chgData name="Guest User" userId="" providerId="Windows Live" clId="Web-{D68DBE6C-E87D-4A6A-A5F5-C3877DDD0DB9}" dt="2021-02-05T11:15:15.804" v="22"/>
      <pc:docMkLst>
        <pc:docMk/>
      </pc:docMkLst>
      <pc:sldChg chg="addCm delCm">
        <pc:chgData name="Guest User" userId="" providerId="Windows Live" clId="Web-{D68DBE6C-E87D-4A6A-A5F5-C3877DDD0DB9}" dt="2021-02-05T11:07:23.845" v="15"/>
        <pc:sldMkLst>
          <pc:docMk/>
          <pc:sldMk cId="588932843" sldId="372"/>
        </pc:sldMkLst>
      </pc:sldChg>
      <pc:sldChg chg="modSp">
        <pc:chgData name="Guest User" userId="" providerId="Windows Live" clId="Web-{D68DBE6C-E87D-4A6A-A5F5-C3877DDD0DB9}" dt="2021-02-05T11:04:42.953" v="9" actId="20577"/>
        <pc:sldMkLst>
          <pc:docMk/>
          <pc:sldMk cId="4203283427" sldId="408"/>
        </pc:sldMkLst>
        <pc:spChg chg="mod">
          <ac:chgData name="Guest User" userId="" providerId="Windows Live" clId="Web-{D68DBE6C-E87D-4A6A-A5F5-C3877DDD0DB9}" dt="2021-02-05T11:04:42.953" v="9" actId="20577"/>
          <ac:spMkLst>
            <pc:docMk/>
            <pc:sldMk cId="4203283427" sldId="408"/>
            <ac:spMk id="3074" creationId="{00000000-0000-0000-0000-000000000000}"/>
          </ac:spMkLst>
        </pc:spChg>
      </pc:sldChg>
      <pc:sldChg chg="modSp">
        <pc:chgData name="Guest User" userId="" providerId="Windows Live" clId="Web-{D68DBE6C-E87D-4A6A-A5F5-C3877DDD0DB9}" dt="2021-02-05T11:05:36.922" v="12" actId="1076"/>
        <pc:sldMkLst>
          <pc:docMk/>
          <pc:sldMk cId="412583789" sldId="512"/>
        </pc:sldMkLst>
        <pc:spChg chg="mod">
          <ac:chgData name="Guest User" userId="" providerId="Windows Live" clId="Web-{D68DBE6C-E87D-4A6A-A5F5-C3877DDD0DB9}" dt="2021-02-05T11:05:36.922" v="12" actId="1076"/>
          <ac:spMkLst>
            <pc:docMk/>
            <pc:sldMk cId="412583789" sldId="512"/>
            <ac:spMk id="2" creationId="{7907C9FE-5B05-4F0A-9B79-DDD2068BF95D}"/>
          </ac:spMkLst>
        </pc:spChg>
      </pc:sldChg>
      <pc:sldChg chg="addCm">
        <pc:chgData name="Guest User" userId="" providerId="Windows Live" clId="Web-{D68DBE6C-E87D-4A6A-A5F5-C3877DDD0DB9}" dt="2021-02-05T11:06:13.313" v="13"/>
        <pc:sldMkLst>
          <pc:docMk/>
          <pc:sldMk cId="2724816183" sldId="513"/>
        </pc:sldMkLst>
      </pc:sldChg>
      <pc:sldChg chg="addCm">
        <pc:chgData name="Guest User" userId="" providerId="Windows Live" clId="Web-{D68DBE6C-E87D-4A6A-A5F5-C3877DDD0DB9}" dt="2021-02-05T11:11:12.489" v="18"/>
        <pc:sldMkLst>
          <pc:docMk/>
          <pc:sldMk cId="1941340391" sldId="516"/>
        </pc:sldMkLst>
      </pc:sldChg>
      <pc:sldChg chg="addCm">
        <pc:chgData name="Guest User" userId="" providerId="Windows Live" clId="Web-{D68DBE6C-E87D-4A6A-A5F5-C3877DDD0DB9}" dt="2021-02-05T11:09:26.409" v="16"/>
        <pc:sldMkLst>
          <pc:docMk/>
          <pc:sldMk cId="4214959145" sldId="517"/>
        </pc:sldMkLst>
      </pc:sldChg>
      <pc:sldChg chg="addCm modCm">
        <pc:chgData name="Guest User" userId="" providerId="Windows Live" clId="Web-{D68DBE6C-E87D-4A6A-A5F5-C3877DDD0DB9}" dt="2021-02-05T11:15:15.804" v="22"/>
        <pc:sldMkLst>
          <pc:docMk/>
          <pc:sldMk cId="2865703689" sldId="519"/>
        </pc:sldMkLst>
      </pc:sldChg>
      <pc:sldChg chg="addCm">
        <pc:chgData name="Guest User" userId="" providerId="Windows Live" clId="Web-{D68DBE6C-E87D-4A6A-A5F5-C3877DDD0DB9}" dt="2021-02-05T11:10:32.254" v="17"/>
        <pc:sldMkLst>
          <pc:docMk/>
          <pc:sldMk cId="1822623515" sldId="520"/>
        </pc:sldMkLst>
      </pc:sldChg>
      <pc:sldChg chg="addCm">
        <pc:chgData name="Guest User" userId="" providerId="Windows Live" clId="Web-{D68DBE6C-E87D-4A6A-A5F5-C3877DDD0DB9}" dt="2021-02-05T11:11:49.708" v="19"/>
        <pc:sldMkLst>
          <pc:docMk/>
          <pc:sldMk cId="982552300" sldId="521"/>
        </pc:sldMkLst>
      </pc:sldChg>
    </pc:docChg>
  </pc:docChgLst>
  <pc:docChgLst>
    <pc:chgData name="sophie crozet" userId="ec1065b6b8e8d847" providerId="LiveId" clId="{A2A4C50C-C41E-4D78-AE0F-25828206C821}"/>
    <pc:docChg chg="undo custSel modSld modMainMaster">
      <pc:chgData name="sophie crozet" userId="ec1065b6b8e8d847" providerId="LiveId" clId="{A2A4C50C-C41E-4D78-AE0F-25828206C821}" dt="2021-03-24T15:15:56.703" v="265" actId="1076"/>
      <pc:docMkLst>
        <pc:docMk/>
      </pc:docMkLst>
      <pc:sldChg chg="addSp modSp mod">
        <pc:chgData name="sophie crozet" userId="ec1065b6b8e8d847" providerId="LiveId" clId="{A2A4C50C-C41E-4D78-AE0F-25828206C821}" dt="2021-03-24T15:06:32.805" v="175" actId="14826"/>
        <pc:sldMkLst>
          <pc:docMk/>
          <pc:sldMk cId="3148006104" sldId="257"/>
        </pc:sldMkLst>
        <pc:picChg chg="mod">
          <ac:chgData name="sophie crozet" userId="ec1065b6b8e8d847" providerId="LiveId" clId="{A2A4C50C-C41E-4D78-AE0F-25828206C821}" dt="2021-03-24T15:06:32.805" v="175" actId="14826"/>
          <ac:picMkLst>
            <pc:docMk/>
            <pc:sldMk cId="3148006104" sldId="257"/>
            <ac:picMk id="4" creationId="{97A87A65-5F9E-4416-9179-33920A644DED}"/>
          </ac:picMkLst>
        </pc:picChg>
        <pc:picChg chg="add mod">
          <ac:chgData name="sophie crozet" userId="ec1065b6b8e8d847" providerId="LiveId" clId="{A2A4C50C-C41E-4D78-AE0F-25828206C821}" dt="2021-03-24T15:05:57.169" v="174" actId="14100"/>
          <ac:picMkLst>
            <pc:docMk/>
            <pc:sldMk cId="3148006104" sldId="257"/>
            <ac:picMk id="5" creationId="{33B39E15-7442-4744-9894-78E34A3AE8E4}"/>
          </ac:picMkLst>
        </pc:picChg>
      </pc:sldChg>
      <pc:sldChg chg="modSp mod delCm modCm">
        <pc:chgData name="sophie crozet" userId="ec1065b6b8e8d847" providerId="LiveId" clId="{A2A4C50C-C41E-4D78-AE0F-25828206C821}" dt="2021-03-08T10:19:16.608" v="35" actId="1076"/>
        <pc:sldMkLst>
          <pc:docMk/>
          <pc:sldMk cId="588932843" sldId="372"/>
        </pc:sldMkLst>
        <pc:spChg chg="mod">
          <ac:chgData name="sophie crozet" userId="ec1065b6b8e8d847" providerId="LiveId" clId="{A2A4C50C-C41E-4D78-AE0F-25828206C821}" dt="2021-03-08T10:18:57.146" v="29" actId="255"/>
          <ac:spMkLst>
            <pc:docMk/>
            <pc:sldMk cId="588932843" sldId="372"/>
            <ac:spMk id="3" creationId="{05D45EF5-DBE6-4717-A62A-BEDA830BE0D0}"/>
          </ac:spMkLst>
        </pc:spChg>
        <pc:spChg chg="mod">
          <ac:chgData name="sophie crozet" userId="ec1065b6b8e8d847" providerId="LiveId" clId="{A2A4C50C-C41E-4D78-AE0F-25828206C821}" dt="2021-03-08T10:19:07.708" v="32" actId="14100"/>
          <ac:spMkLst>
            <pc:docMk/>
            <pc:sldMk cId="588932843" sldId="372"/>
            <ac:spMk id="5" creationId="{43C38847-0D4D-4B81-82CF-D4A9C9FC686F}"/>
          </ac:spMkLst>
        </pc:spChg>
        <pc:picChg chg="mod">
          <ac:chgData name="sophie crozet" userId="ec1065b6b8e8d847" providerId="LiveId" clId="{A2A4C50C-C41E-4D78-AE0F-25828206C821}" dt="2021-03-08T10:19:11.760" v="33" actId="1076"/>
          <ac:picMkLst>
            <pc:docMk/>
            <pc:sldMk cId="588932843" sldId="372"/>
            <ac:picMk id="14" creationId="{8FBCEA8D-48EF-4C78-9205-DB8695C74C17}"/>
          </ac:picMkLst>
        </pc:picChg>
        <pc:cxnChg chg="mod">
          <ac:chgData name="sophie crozet" userId="ec1065b6b8e8d847" providerId="LiveId" clId="{A2A4C50C-C41E-4D78-AE0F-25828206C821}" dt="2021-03-08T10:19:00.763" v="30" actId="1076"/>
          <ac:cxnSpMkLst>
            <pc:docMk/>
            <pc:sldMk cId="588932843" sldId="372"/>
            <ac:cxnSpMk id="4" creationId="{60490748-2C8D-47AF-8DC6-967DACAC9113}"/>
          </ac:cxnSpMkLst>
        </pc:cxnChg>
        <pc:cxnChg chg="mod">
          <ac:chgData name="sophie crozet" userId="ec1065b6b8e8d847" providerId="LiveId" clId="{A2A4C50C-C41E-4D78-AE0F-25828206C821}" dt="2021-03-08T10:19:16.608" v="35" actId="1076"/>
          <ac:cxnSpMkLst>
            <pc:docMk/>
            <pc:sldMk cId="588932843" sldId="372"/>
            <ac:cxnSpMk id="12" creationId="{3847C96D-D0FE-460F-A9F1-2E71015F56FE}"/>
          </ac:cxnSpMkLst>
        </pc:cxnChg>
        <pc:cxnChg chg="mod">
          <ac:chgData name="sophie crozet" userId="ec1065b6b8e8d847" providerId="LiveId" clId="{A2A4C50C-C41E-4D78-AE0F-25828206C821}" dt="2021-03-08T10:19:14.145" v="34" actId="1076"/>
          <ac:cxnSpMkLst>
            <pc:docMk/>
            <pc:sldMk cId="588932843" sldId="372"/>
            <ac:cxnSpMk id="16" creationId="{604A8E00-1534-42A9-8C13-B046E85094D7}"/>
          </ac:cxnSpMkLst>
        </pc:cxnChg>
      </pc:sldChg>
      <pc:sldChg chg="addSp delSp modSp mod">
        <pc:chgData name="sophie crozet" userId="ec1065b6b8e8d847" providerId="LiveId" clId="{A2A4C50C-C41E-4D78-AE0F-25828206C821}" dt="2021-03-24T15:07:15.191" v="177" actId="26606"/>
        <pc:sldMkLst>
          <pc:docMk/>
          <pc:sldMk cId="4203283427" sldId="408"/>
        </pc:sldMkLst>
        <pc:spChg chg="del">
          <ac:chgData name="sophie crozet" userId="ec1065b6b8e8d847" providerId="LiveId" clId="{A2A4C50C-C41E-4D78-AE0F-25828206C821}" dt="2021-03-24T15:07:15.191" v="177" actId="26606"/>
          <ac:spMkLst>
            <pc:docMk/>
            <pc:sldMk cId="4203283427" sldId="408"/>
            <ac:spMk id="71" creationId="{E49CC64F-7275-4E33-961B-0C5CDC439875}"/>
          </ac:spMkLst>
        </pc:spChg>
        <pc:spChg chg="add">
          <ac:chgData name="sophie crozet" userId="ec1065b6b8e8d847" providerId="LiveId" clId="{A2A4C50C-C41E-4D78-AE0F-25828206C821}" dt="2021-03-24T15:07:15.191" v="177" actId="26606"/>
          <ac:spMkLst>
            <pc:docMk/>
            <pc:sldMk cId="4203283427" sldId="408"/>
            <ac:spMk id="135" creationId="{E49CC64F-7275-4E33-961B-0C5CDC439875}"/>
          </ac:spMkLst>
        </pc:spChg>
        <pc:spChg chg="mod">
          <ac:chgData name="sophie crozet" userId="ec1065b6b8e8d847" providerId="LiveId" clId="{A2A4C50C-C41E-4D78-AE0F-25828206C821}" dt="2021-03-09T14:02:37.374" v="64" actId="20577"/>
          <ac:spMkLst>
            <pc:docMk/>
            <pc:sldMk cId="4203283427" sldId="408"/>
            <ac:spMk id="3074" creationId="{00000000-0000-0000-0000-000000000000}"/>
          </ac:spMkLst>
        </pc:spChg>
        <pc:picChg chg="mod">
          <ac:chgData name="sophie crozet" userId="ec1065b6b8e8d847" providerId="LiveId" clId="{A2A4C50C-C41E-4D78-AE0F-25828206C821}" dt="2021-03-24T15:07:15.191" v="177" actId="26606"/>
          <ac:picMkLst>
            <pc:docMk/>
            <pc:sldMk cId="4203283427" sldId="408"/>
            <ac:picMk id="3" creationId="{279835E1-4C1A-4F9D-A26F-3988EE94C309}"/>
          </ac:picMkLst>
        </pc:picChg>
      </pc:sldChg>
      <pc:sldChg chg="addSp delSp modSp mod">
        <pc:chgData name="sophie crozet" userId="ec1065b6b8e8d847" providerId="LiveId" clId="{A2A4C50C-C41E-4D78-AE0F-25828206C821}" dt="2021-03-24T15:10:35.251" v="195" actId="478"/>
        <pc:sldMkLst>
          <pc:docMk/>
          <pc:sldMk cId="2553768529" sldId="509"/>
        </pc:sldMkLst>
        <pc:spChg chg="mod">
          <ac:chgData name="sophie crozet" userId="ec1065b6b8e8d847" providerId="LiveId" clId="{A2A4C50C-C41E-4D78-AE0F-25828206C821}" dt="2021-03-09T14:04:33.833" v="169" actId="20577"/>
          <ac:spMkLst>
            <pc:docMk/>
            <pc:sldMk cId="2553768529" sldId="509"/>
            <ac:spMk id="3" creationId="{05D3C3B8-B370-4B01-9FDE-632BC5F55799}"/>
          </ac:spMkLst>
        </pc:spChg>
        <pc:picChg chg="add del mod">
          <ac:chgData name="sophie crozet" userId="ec1065b6b8e8d847" providerId="LiveId" clId="{A2A4C50C-C41E-4D78-AE0F-25828206C821}" dt="2021-03-24T15:10:35.251" v="195" actId="478"/>
          <ac:picMkLst>
            <pc:docMk/>
            <pc:sldMk cId="2553768529" sldId="509"/>
            <ac:picMk id="6" creationId="{FF613C09-7B32-4336-8804-AC02411CC272}"/>
          </ac:picMkLst>
        </pc:picChg>
      </pc:sldChg>
      <pc:sldChg chg="addSp delSp modSp mod">
        <pc:chgData name="sophie crozet" userId="ec1065b6b8e8d847" providerId="LiveId" clId="{A2A4C50C-C41E-4D78-AE0F-25828206C821}" dt="2021-03-24T15:09:22.026" v="188" actId="21"/>
        <pc:sldMkLst>
          <pc:docMk/>
          <pc:sldMk cId="1259744327" sldId="511"/>
        </pc:sldMkLst>
        <pc:picChg chg="mod">
          <ac:chgData name="sophie crozet" userId="ec1065b6b8e8d847" providerId="LiveId" clId="{A2A4C50C-C41E-4D78-AE0F-25828206C821}" dt="2021-03-24T15:07:59.122" v="182" actId="1076"/>
          <ac:picMkLst>
            <pc:docMk/>
            <pc:sldMk cId="1259744327" sldId="511"/>
            <ac:picMk id="3" creationId="{279835E1-4C1A-4F9D-A26F-3988EE94C309}"/>
          </ac:picMkLst>
        </pc:picChg>
        <pc:picChg chg="add del mod modCrop">
          <ac:chgData name="sophie crozet" userId="ec1065b6b8e8d847" providerId="LiveId" clId="{A2A4C50C-C41E-4D78-AE0F-25828206C821}" dt="2021-03-24T15:09:22.026" v="188" actId="21"/>
          <ac:picMkLst>
            <pc:docMk/>
            <pc:sldMk cId="1259744327" sldId="511"/>
            <ac:picMk id="4" creationId="{E3430CE1-8136-41FF-9523-FDC9341BC8D4}"/>
          </ac:picMkLst>
        </pc:picChg>
      </pc:sldChg>
      <pc:sldChg chg="modSp delCm modCm">
        <pc:chgData name="sophie crozet" userId="ec1065b6b8e8d847" providerId="LiveId" clId="{A2A4C50C-C41E-4D78-AE0F-25828206C821}" dt="2021-03-24T15:11:44.682" v="198" actId="1592"/>
        <pc:sldMkLst>
          <pc:docMk/>
          <pc:sldMk cId="2724816183" sldId="513"/>
        </pc:sldMkLst>
        <pc:picChg chg="mod">
          <ac:chgData name="sophie crozet" userId="ec1065b6b8e8d847" providerId="LiveId" clId="{A2A4C50C-C41E-4D78-AE0F-25828206C821}" dt="2021-03-24T15:11:41.105" v="197" actId="14826"/>
          <ac:picMkLst>
            <pc:docMk/>
            <pc:sldMk cId="2724816183" sldId="513"/>
            <ac:picMk id="2" creationId="{FEE8777A-8D14-42AC-A822-A46E42D6A32C}"/>
          </ac:picMkLst>
        </pc:picChg>
      </pc:sldChg>
      <pc:sldChg chg="addSp delSp modSp mod modNotesTx">
        <pc:chgData name="sophie crozet" userId="ec1065b6b8e8d847" providerId="LiveId" clId="{A2A4C50C-C41E-4D78-AE0F-25828206C821}" dt="2021-03-24T15:14:25.864" v="208" actId="255"/>
        <pc:sldMkLst>
          <pc:docMk/>
          <pc:sldMk cId="3776376641" sldId="514"/>
        </pc:sldMkLst>
        <pc:spChg chg="mod">
          <ac:chgData name="sophie crozet" userId="ec1065b6b8e8d847" providerId="LiveId" clId="{A2A4C50C-C41E-4D78-AE0F-25828206C821}" dt="2021-03-24T15:14:25.864" v="208" actId="255"/>
          <ac:spMkLst>
            <pc:docMk/>
            <pc:sldMk cId="3776376641" sldId="514"/>
            <ac:spMk id="2" creationId="{3A8E804A-76B6-4244-820C-866AA72D2D0D}"/>
          </ac:spMkLst>
        </pc:spChg>
        <pc:spChg chg="mod">
          <ac:chgData name="sophie crozet" userId="ec1065b6b8e8d847" providerId="LiveId" clId="{A2A4C50C-C41E-4D78-AE0F-25828206C821}" dt="2021-03-24T15:13:59.734" v="207" actId="26606"/>
          <ac:spMkLst>
            <pc:docMk/>
            <pc:sldMk cId="3776376641" sldId="514"/>
            <ac:spMk id="3" creationId="{E8F9B86A-1E48-4799-B183-13F69C8F84A1}"/>
          </ac:spMkLst>
        </pc:spChg>
        <pc:spChg chg="del">
          <ac:chgData name="sophie crozet" userId="ec1065b6b8e8d847" providerId="LiveId" clId="{A2A4C50C-C41E-4D78-AE0F-25828206C821}" dt="2021-03-24T15:13:43.047" v="202" actId="26606"/>
          <ac:spMkLst>
            <pc:docMk/>
            <pc:sldMk cId="3776376641" sldId="514"/>
            <ac:spMk id="31" creationId="{A86541C6-61B1-4DAA-B57A-EAF3F24F0491}"/>
          </ac:spMkLst>
        </pc:spChg>
        <pc:spChg chg="del">
          <ac:chgData name="sophie crozet" userId="ec1065b6b8e8d847" providerId="LiveId" clId="{A2A4C50C-C41E-4D78-AE0F-25828206C821}" dt="2021-03-24T15:13:43.047" v="202" actId="26606"/>
          <ac:spMkLst>
            <pc:docMk/>
            <pc:sldMk cId="3776376641" sldId="514"/>
            <ac:spMk id="33" creationId="{71750011-2006-46BB-AFDE-C6E461752333}"/>
          </ac:spMkLst>
        </pc:spChg>
        <pc:spChg chg="add del">
          <ac:chgData name="sophie crozet" userId="ec1065b6b8e8d847" providerId="LiveId" clId="{A2A4C50C-C41E-4D78-AE0F-25828206C821}" dt="2021-03-24T15:13:59.734" v="207" actId="26606"/>
          <ac:spMkLst>
            <pc:docMk/>
            <pc:sldMk cId="3776376641" sldId="514"/>
            <ac:spMk id="38" creationId="{CB5DFCDA-694D-4637-8E9B-038575194349}"/>
          </ac:spMkLst>
        </pc:spChg>
        <pc:spChg chg="add del">
          <ac:chgData name="sophie crozet" userId="ec1065b6b8e8d847" providerId="LiveId" clId="{A2A4C50C-C41E-4D78-AE0F-25828206C821}" dt="2021-03-24T15:13:59.734" v="207" actId="26606"/>
          <ac:spMkLst>
            <pc:docMk/>
            <pc:sldMk cId="3776376641" sldId="514"/>
            <ac:spMk id="40" creationId="{E4DB276E-BFF1-43F5-AB90-7ABA4B9A919A}"/>
          </ac:spMkLst>
        </pc:spChg>
        <pc:spChg chg="add">
          <ac:chgData name="sophie crozet" userId="ec1065b6b8e8d847" providerId="LiveId" clId="{A2A4C50C-C41E-4D78-AE0F-25828206C821}" dt="2021-03-24T15:13:59.734" v="207" actId="26606"/>
          <ac:spMkLst>
            <pc:docMk/>
            <pc:sldMk cId="3776376641" sldId="514"/>
            <ac:spMk id="45" creationId="{DFF2AC85-FAA0-4844-813F-83C04D7382E2}"/>
          </ac:spMkLst>
        </pc:spChg>
        <pc:spChg chg="add">
          <ac:chgData name="sophie crozet" userId="ec1065b6b8e8d847" providerId="LiveId" clId="{A2A4C50C-C41E-4D78-AE0F-25828206C821}" dt="2021-03-24T15:13:59.734" v="207" actId="26606"/>
          <ac:spMkLst>
            <pc:docMk/>
            <pc:sldMk cId="3776376641" sldId="514"/>
            <ac:spMk id="47" creationId="{89CC0F1E-BAA2-47B1-8F83-7ECB9FD9E009}"/>
          </ac:spMkLst>
        </pc:spChg>
        <pc:picChg chg="del">
          <ac:chgData name="sophie crozet" userId="ec1065b6b8e8d847" providerId="LiveId" clId="{A2A4C50C-C41E-4D78-AE0F-25828206C821}" dt="2021-03-24T15:12:54.390" v="201" actId="478"/>
          <ac:picMkLst>
            <pc:docMk/>
            <pc:sldMk cId="3776376641" sldId="514"/>
            <ac:picMk id="7" creationId="{2FAAB3C8-3AB6-4FA9-A9BC-536DFAE2D304}"/>
          </ac:picMkLst>
        </pc:picChg>
        <pc:picChg chg="del">
          <ac:chgData name="sophie crozet" userId="ec1065b6b8e8d847" providerId="LiveId" clId="{A2A4C50C-C41E-4D78-AE0F-25828206C821}" dt="2021-03-24T15:12:52.623" v="200" actId="478"/>
          <ac:picMkLst>
            <pc:docMk/>
            <pc:sldMk cId="3776376641" sldId="514"/>
            <ac:picMk id="9" creationId="{4853F439-6258-4CE9-832F-61F7310667C7}"/>
          </ac:picMkLst>
        </pc:picChg>
      </pc:sldChg>
      <pc:sldChg chg="addSp delSp modSp mod delDesignElem delCm">
        <pc:chgData name="sophie crozet" userId="ec1065b6b8e8d847" providerId="LiveId" clId="{A2A4C50C-C41E-4D78-AE0F-25828206C821}" dt="2021-03-24T15:15:56.703" v="265" actId="1076"/>
        <pc:sldMkLst>
          <pc:docMk/>
          <pc:sldMk cId="1941340391" sldId="516"/>
        </pc:sldMkLst>
        <pc:spChg chg="del mod">
          <ac:chgData name="sophie crozet" userId="ec1065b6b8e8d847" providerId="LiveId" clId="{A2A4C50C-C41E-4D78-AE0F-25828206C821}" dt="2021-03-24T15:15:43.052" v="260" actId="26606"/>
          <ac:spMkLst>
            <pc:docMk/>
            <pc:sldMk cId="1941340391" sldId="516"/>
            <ac:spMk id="2" creationId="{ED732931-E091-44E3-8BA2-1CFA992ADA13}"/>
          </ac:spMkLst>
        </pc:spChg>
        <pc:spChg chg="add mod">
          <ac:chgData name="sophie crozet" userId="ec1065b6b8e8d847" providerId="LiveId" clId="{A2A4C50C-C41E-4D78-AE0F-25828206C821}" dt="2021-03-24T15:15:46.804" v="261" actId="20578"/>
          <ac:spMkLst>
            <pc:docMk/>
            <pc:sldMk cId="1941340391" sldId="516"/>
            <ac:spMk id="4" creationId="{D5FE523D-7A21-48EC-9925-6EA7801BB265}"/>
          </ac:spMkLst>
        </pc:spChg>
        <pc:spChg chg="add mod">
          <ac:chgData name="sophie crozet" userId="ec1065b6b8e8d847" providerId="LiveId" clId="{A2A4C50C-C41E-4D78-AE0F-25828206C821}" dt="2021-03-24T15:15:56.703" v="265" actId="1076"/>
          <ac:spMkLst>
            <pc:docMk/>
            <pc:sldMk cId="1941340391" sldId="516"/>
            <ac:spMk id="5" creationId="{709E103B-7202-4B35-A73A-9558955A5F5E}"/>
          </ac:spMkLst>
        </pc:spChg>
        <pc:spChg chg="add">
          <ac:chgData name="sophie crozet" userId="ec1065b6b8e8d847" providerId="LiveId" clId="{A2A4C50C-C41E-4D78-AE0F-25828206C821}" dt="2021-03-24T15:15:43.052" v="260" actId="26606"/>
          <ac:spMkLst>
            <pc:docMk/>
            <pc:sldMk cId="1941340391" sldId="516"/>
            <ac:spMk id="10" creationId="{CF62D2A7-8207-488C-9F46-316BA81A16C8}"/>
          </ac:spMkLst>
        </pc:spChg>
        <pc:spChg chg="del">
          <ac:chgData name="sophie crozet" userId="ec1065b6b8e8d847" providerId="LiveId" clId="{A2A4C50C-C41E-4D78-AE0F-25828206C821}" dt="2021-03-24T15:15:33.856" v="259"/>
          <ac:spMkLst>
            <pc:docMk/>
            <pc:sldMk cId="1941340391" sldId="516"/>
            <ac:spMk id="3078" creationId="{2C6334C2-F73F-4B3B-A626-DD5F69DF6ED0}"/>
          </ac:spMkLst>
        </pc:spChg>
        <pc:picChg chg="mod ord">
          <ac:chgData name="sophie crozet" userId="ec1065b6b8e8d847" providerId="LiveId" clId="{A2A4C50C-C41E-4D78-AE0F-25828206C821}" dt="2021-03-24T15:15:48.559" v="262" actId="27614"/>
          <ac:picMkLst>
            <pc:docMk/>
            <pc:sldMk cId="1941340391" sldId="516"/>
            <ac:picMk id="3" creationId="{279835E1-4C1A-4F9D-A26F-3988EE94C309}"/>
          </ac:picMkLst>
        </pc:picChg>
      </pc:sldChg>
      <pc:sldChg chg="addCm delCm modCm modNotesTx">
        <pc:chgData name="sophie crozet" userId="ec1065b6b8e8d847" providerId="LiveId" clId="{A2A4C50C-C41E-4D78-AE0F-25828206C821}" dt="2021-03-24T15:14:53.777" v="254" actId="20577"/>
        <pc:sldMkLst>
          <pc:docMk/>
          <pc:sldMk cId="4214959145" sldId="517"/>
        </pc:sldMkLst>
      </pc:sldChg>
      <pc:sldChg chg="delSp modSp mod delCm">
        <pc:chgData name="sophie crozet" userId="ec1065b6b8e8d847" providerId="LiveId" clId="{A2A4C50C-C41E-4D78-AE0F-25828206C821}" dt="2021-03-08T10:25:51.226" v="63" actId="1592"/>
        <pc:sldMkLst>
          <pc:docMk/>
          <pc:sldMk cId="2865703689" sldId="519"/>
        </pc:sldMkLst>
        <pc:spChg chg="mod">
          <ac:chgData name="sophie crozet" userId="ec1065b6b8e8d847" providerId="LiveId" clId="{A2A4C50C-C41E-4D78-AE0F-25828206C821}" dt="2021-03-08T10:25:49.242" v="62" actId="1076"/>
          <ac:spMkLst>
            <pc:docMk/>
            <pc:sldMk cId="2865703689" sldId="519"/>
            <ac:spMk id="3" creationId="{A9902785-01B6-4B27-939A-7377E4A09C48}"/>
          </ac:spMkLst>
        </pc:spChg>
        <pc:graphicFrameChg chg="del">
          <ac:chgData name="sophie crozet" userId="ec1065b6b8e8d847" providerId="LiveId" clId="{A2A4C50C-C41E-4D78-AE0F-25828206C821}" dt="2021-03-08T10:25:42.662" v="60" actId="478"/>
          <ac:graphicFrameMkLst>
            <pc:docMk/>
            <pc:sldMk cId="2865703689" sldId="519"/>
            <ac:graphicFrameMk id="4" creationId="{C3AA0104-86C8-4F53-863A-10ED2BEDFC27}"/>
          </ac:graphicFrameMkLst>
        </pc:graphicFrameChg>
      </pc:sldChg>
      <pc:sldChg chg="addCm delCm">
        <pc:chgData name="sophie crozet" userId="ec1065b6b8e8d847" providerId="LiveId" clId="{A2A4C50C-C41E-4D78-AE0F-25828206C821}" dt="2021-03-24T15:15:02.661" v="255" actId="1592"/>
        <pc:sldMkLst>
          <pc:docMk/>
          <pc:sldMk cId="1822623515" sldId="520"/>
        </pc:sldMkLst>
      </pc:sldChg>
      <pc:sldMasterChg chg="addSp modSp modSldLayout">
        <pc:chgData name="sophie crozet" userId="ec1065b6b8e8d847" providerId="LiveId" clId="{A2A4C50C-C41E-4D78-AE0F-25828206C821}" dt="2021-03-24T15:10:15.459" v="194"/>
        <pc:sldMasterMkLst>
          <pc:docMk/>
          <pc:sldMasterMk cId="1040065837" sldId="2147483689"/>
        </pc:sldMasterMkLst>
        <pc:picChg chg="add mod">
          <ac:chgData name="sophie crozet" userId="ec1065b6b8e8d847" providerId="LiveId" clId="{A2A4C50C-C41E-4D78-AE0F-25828206C821}" dt="2021-03-24T15:10:15.459" v="194"/>
          <ac:picMkLst>
            <pc:docMk/>
            <pc:sldMasterMk cId="1040065837" sldId="2147483689"/>
            <ac:picMk id="7" creationId="{8861E54B-2A5D-4F33-95F6-FD7206A3A7D2}"/>
          </ac:picMkLst>
        </pc:picChg>
        <pc:picChg chg="add mod">
          <ac:chgData name="sophie crozet" userId="ec1065b6b8e8d847" providerId="LiveId" clId="{A2A4C50C-C41E-4D78-AE0F-25828206C821}" dt="2021-03-24T15:10:15.459" v="194"/>
          <ac:picMkLst>
            <pc:docMk/>
            <pc:sldMasterMk cId="1040065837" sldId="2147483689"/>
            <ac:picMk id="9" creationId="{C0A64732-CF5A-4158-997B-A7187B39690A}"/>
          </ac:picMkLst>
        </pc:picChg>
        <pc:picChg chg="add mod">
          <ac:chgData name="sophie crozet" userId="ec1065b6b8e8d847" providerId="LiveId" clId="{A2A4C50C-C41E-4D78-AE0F-25828206C821}" dt="2021-03-24T15:10:15.459" v="194"/>
          <ac:picMkLst>
            <pc:docMk/>
            <pc:sldMasterMk cId="1040065837" sldId="2147483689"/>
            <ac:picMk id="10" creationId="{C6E77353-59F7-4A79-8BB1-59E1FD1A9954}"/>
          </ac:picMkLst>
        </pc:picChg>
        <pc:cxnChg chg="add mod">
          <ac:chgData name="sophie crozet" userId="ec1065b6b8e8d847" providerId="LiveId" clId="{A2A4C50C-C41E-4D78-AE0F-25828206C821}" dt="2021-03-24T15:10:15.459" v="194"/>
          <ac:cxnSpMkLst>
            <pc:docMk/>
            <pc:sldMasterMk cId="1040065837" sldId="2147483689"/>
            <ac:cxnSpMk id="8" creationId="{358FD34E-5CD6-4DCF-ACE8-CCA1E9549C56}"/>
          </ac:cxnSpMkLst>
        </pc:cxnChg>
        <pc:sldLayoutChg chg="addSp modSp mod">
          <pc:chgData name="sophie crozet" userId="ec1065b6b8e8d847" providerId="LiveId" clId="{A2A4C50C-C41E-4D78-AE0F-25828206C821}" dt="2021-03-24T15:09:52.742" v="193" actId="1076"/>
          <pc:sldLayoutMkLst>
            <pc:docMk/>
            <pc:sldMasterMk cId="1040065837" sldId="2147483689"/>
            <pc:sldLayoutMk cId="1968109113" sldId="2147483701"/>
          </pc:sldLayoutMkLst>
          <pc:picChg chg="add mod">
            <ac:chgData name="sophie crozet" userId="ec1065b6b8e8d847" providerId="LiveId" clId="{A2A4C50C-C41E-4D78-AE0F-25828206C821}" dt="2021-03-24T15:09:52.742" v="193" actId="1076"/>
            <ac:picMkLst>
              <pc:docMk/>
              <pc:sldMasterMk cId="1040065837" sldId="2147483689"/>
              <pc:sldLayoutMk cId="1968109113" sldId="2147483701"/>
              <ac:picMk id="4" creationId="{F343E362-4998-4E17-9690-99820124DD67}"/>
            </ac:picMkLst>
          </pc:picChg>
          <pc:picChg chg="mod">
            <ac:chgData name="sophie crozet" userId="ec1065b6b8e8d847" providerId="LiveId" clId="{A2A4C50C-C41E-4D78-AE0F-25828206C821}" dt="2021-03-24T15:09:42.492" v="189" actId="14100"/>
            <ac:picMkLst>
              <pc:docMk/>
              <pc:sldMasterMk cId="1040065837" sldId="2147483689"/>
              <pc:sldLayoutMk cId="1968109113" sldId="2147483701"/>
              <ac:picMk id="6" creationId="{00000000-0000-0000-0000-000000000000}"/>
            </ac:picMkLst>
          </pc:picChg>
        </pc:sldLayoutChg>
      </pc:sldMasterChg>
    </pc:docChg>
  </pc:docChgLst>
  <pc:docChgLst>
    <pc:chgData name="CROZET Sophie" userId="c97b73ab-88aa-4f1e-9ec4-391579d22886" providerId="ADAL" clId="{BCA65788-6688-41A2-BCD5-437C2412D18E}"/>
    <pc:docChg chg="undo custSel mod addSld delSld modSld sldOrd addSection delSection modSection">
      <pc:chgData name="CROZET Sophie" userId="c97b73ab-88aa-4f1e-9ec4-391579d22886" providerId="ADAL" clId="{BCA65788-6688-41A2-BCD5-437C2412D18E}" dt="2021-01-14T14:14:56.627" v="5641" actId="20577"/>
      <pc:docMkLst>
        <pc:docMk/>
      </pc:docMkLst>
      <pc:sldChg chg="modSp add del">
        <pc:chgData name="CROZET Sophie" userId="c97b73ab-88aa-4f1e-9ec4-391579d22886" providerId="ADAL" clId="{BCA65788-6688-41A2-BCD5-437C2412D18E}" dt="2020-12-15T14:17:43.604" v="352" actId="2696"/>
        <pc:sldMkLst>
          <pc:docMk/>
          <pc:sldMk cId="2032129102" sldId="298"/>
        </pc:sldMkLst>
        <pc:spChg chg="mod">
          <ac:chgData name="CROZET Sophie" userId="c97b73ab-88aa-4f1e-9ec4-391579d22886" providerId="ADAL" clId="{BCA65788-6688-41A2-BCD5-437C2412D18E}" dt="2020-12-15T14:09:30.360" v="208" actId="27636"/>
          <ac:spMkLst>
            <pc:docMk/>
            <pc:sldMk cId="2032129102" sldId="298"/>
            <ac:spMk id="4" creationId="{00000000-0000-0000-0000-000000000000}"/>
          </ac:spMkLst>
        </pc:spChg>
        <pc:spChg chg="mod">
          <ac:chgData name="CROZET Sophie" userId="c97b73ab-88aa-4f1e-9ec4-391579d22886" providerId="ADAL" clId="{BCA65788-6688-41A2-BCD5-437C2412D18E}" dt="2020-12-15T14:09:30.361" v="209" actId="27636"/>
          <ac:spMkLst>
            <pc:docMk/>
            <pc:sldMk cId="2032129102" sldId="298"/>
            <ac:spMk id="5" creationId="{00000000-0000-0000-0000-000000000000}"/>
          </ac:spMkLst>
        </pc:spChg>
      </pc:sldChg>
      <pc:sldChg chg="addSp delSp modSp ord modNotesTx">
        <pc:chgData name="CROZET Sophie" userId="c97b73ab-88aa-4f1e-9ec4-391579d22886" providerId="ADAL" clId="{BCA65788-6688-41A2-BCD5-437C2412D18E}" dt="2021-01-06T14:40:21.858" v="4793" actId="14100"/>
        <pc:sldMkLst>
          <pc:docMk/>
          <pc:sldMk cId="588932843" sldId="372"/>
        </pc:sldMkLst>
        <pc:spChg chg="mod">
          <ac:chgData name="CROZET Sophie" userId="c97b73ab-88aa-4f1e-9ec4-391579d22886" providerId="ADAL" clId="{BCA65788-6688-41A2-BCD5-437C2412D18E}" dt="2020-12-15T14:17:26.591" v="351" actId="1076"/>
          <ac:spMkLst>
            <pc:docMk/>
            <pc:sldMk cId="588932843" sldId="372"/>
            <ac:spMk id="2" creationId="{7907C9FE-5B05-4F0A-9B79-DDD2068BF95D}"/>
          </ac:spMkLst>
        </pc:spChg>
        <pc:spChg chg="add mod">
          <ac:chgData name="CROZET Sophie" userId="c97b73ab-88aa-4f1e-9ec4-391579d22886" providerId="ADAL" clId="{BCA65788-6688-41A2-BCD5-437C2412D18E}" dt="2021-01-06T14:27:20.045" v="4618" actId="1076"/>
          <ac:spMkLst>
            <pc:docMk/>
            <pc:sldMk cId="588932843" sldId="372"/>
            <ac:spMk id="3" creationId="{05D45EF5-DBE6-4717-A62A-BEDA830BE0D0}"/>
          </ac:spMkLst>
        </pc:spChg>
        <pc:spChg chg="add del mod">
          <ac:chgData name="CROZET Sophie" userId="c97b73ab-88aa-4f1e-9ec4-391579d22886" providerId="ADAL" clId="{BCA65788-6688-41A2-BCD5-437C2412D18E}" dt="2020-12-15T14:19:08.688" v="402" actId="20577"/>
          <ac:spMkLst>
            <pc:docMk/>
            <pc:sldMk cId="588932843" sldId="372"/>
            <ac:spMk id="5" creationId="{43C38847-0D4D-4B81-82CF-D4A9C9FC686F}"/>
          </ac:spMkLst>
        </pc:spChg>
        <pc:spChg chg="add mod">
          <ac:chgData name="CROZET Sophie" userId="c97b73ab-88aa-4f1e-9ec4-391579d22886" providerId="ADAL" clId="{BCA65788-6688-41A2-BCD5-437C2412D18E}" dt="2021-01-06T14:27:05.994" v="4616" actId="20577"/>
          <ac:spMkLst>
            <pc:docMk/>
            <pc:sldMk cId="588932843" sldId="372"/>
            <ac:spMk id="6" creationId="{81A8CDB9-81F5-49BE-AF00-2B5B1F30C4C5}"/>
          </ac:spMkLst>
        </pc:spChg>
        <pc:spChg chg="add mod">
          <ac:chgData name="CROZET Sophie" userId="c97b73ab-88aa-4f1e-9ec4-391579d22886" providerId="ADAL" clId="{BCA65788-6688-41A2-BCD5-437C2412D18E}" dt="2021-01-06T14:39:31.704" v="4785" actId="1076"/>
          <ac:spMkLst>
            <pc:docMk/>
            <pc:sldMk cId="588932843" sldId="372"/>
            <ac:spMk id="9" creationId="{F7097BB6-A46B-4285-8BFC-B976755E3B97}"/>
          </ac:spMkLst>
        </pc:spChg>
        <pc:spChg chg="del">
          <ac:chgData name="CROZET Sophie" userId="c97b73ab-88aa-4f1e-9ec4-391579d22886" providerId="ADAL" clId="{BCA65788-6688-41A2-BCD5-437C2412D18E}" dt="2020-12-15T14:09:11.981" v="202" actId="478"/>
          <ac:spMkLst>
            <pc:docMk/>
            <pc:sldMk cId="588932843" sldId="372"/>
            <ac:spMk id="10" creationId="{E88A2276-6556-4623-AD7D-98F463B83545}"/>
          </ac:spMkLst>
        </pc:spChg>
        <pc:spChg chg="add mod">
          <ac:chgData name="CROZET Sophie" userId="c97b73ab-88aa-4f1e-9ec4-391579d22886" providerId="ADAL" clId="{BCA65788-6688-41A2-BCD5-437C2412D18E}" dt="2021-01-06T14:27:02.902" v="4615" actId="20577"/>
          <ac:spMkLst>
            <pc:docMk/>
            <pc:sldMk cId="588932843" sldId="372"/>
            <ac:spMk id="11" creationId="{36E469B6-55AF-4441-934C-9E49FED35700}"/>
          </ac:spMkLst>
        </pc:spChg>
        <pc:spChg chg="mod">
          <ac:chgData name="CROZET Sophie" userId="c97b73ab-88aa-4f1e-9ec4-391579d22886" providerId="ADAL" clId="{BCA65788-6688-41A2-BCD5-437C2412D18E}" dt="2020-12-15T14:10:13.018" v="213" actId="20577"/>
          <ac:spMkLst>
            <pc:docMk/>
            <pc:sldMk cId="588932843" sldId="372"/>
            <ac:spMk id="13" creationId="{B1711CCB-E6D4-4973-99D5-124C3E36A4C2}"/>
          </ac:spMkLst>
        </pc:spChg>
        <pc:picChg chg="add mod">
          <ac:chgData name="CROZET Sophie" userId="c97b73ab-88aa-4f1e-9ec4-391579d22886" providerId="ADAL" clId="{BCA65788-6688-41A2-BCD5-437C2412D18E}" dt="2021-01-06T14:38:49.809" v="4779" actId="1076"/>
          <ac:picMkLst>
            <pc:docMk/>
            <pc:sldMk cId="588932843" sldId="372"/>
            <ac:picMk id="8" creationId="{1EE77D8A-8808-4521-9670-52B944A84495}"/>
          </ac:picMkLst>
        </pc:picChg>
        <pc:picChg chg="add mod">
          <ac:chgData name="CROZET Sophie" userId="c97b73ab-88aa-4f1e-9ec4-391579d22886" providerId="ADAL" clId="{BCA65788-6688-41A2-BCD5-437C2412D18E}" dt="2021-01-06T14:39:45.449" v="4787" actId="1076"/>
          <ac:picMkLst>
            <pc:docMk/>
            <pc:sldMk cId="588932843" sldId="372"/>
            <ac:picMk id="14" creationId="{8FBCEA8D-48EF-4C78-9205-DB8695C74C17}"/>
          </ac:picMkLst>
        </pc:picChg>
        <pc:cxnChg chg="mod">
          <ac:chgData name="CROZET Sophie" userId="c97b73ab-88aa-4f1e-9ec4-391579d22886" providerId="ADAL" clId="{BCA65788-6688-41A2-BCD5-437C2412D18E}" dt="2021-01-06T14:27:12.948" v="4617" actId="1076"/>
          <ac:cxnSpMkLst>
            <pc:docMk/>
            <pc:sldMk cId="588932843" sldId="372"/>
            <ac:cxnSpMk id="4" creationId="{60490748-2C8D-47AF-8DC6-967DACAC9113}"/>
          </ac:cxnSpMkLst>
        </pc:cxnChg>
        <pc:cxnChg chg="add mod">
          <ac:chgData name="CROZET Sophie" userId="c97b73ab-88aa-4f1e-9ec4-391579d22886" providerId="ADAL" clId="{BCA65788-6688-41A2-BCD5-437C2412D18E}" dt="2021-01-06T14:40:17.283" v="4792" actId="14100"/>
          <ac:cxnSpMkLst>
            <pc:docMk/>
            <pc:sldMk cId="588932843" sldId="372"/>
            <ac:cxnSpMk id="12" creationId="{3847C96D-D0FE-460F-A9F1-2E71015F56FE}"/>
          </ac:cxnSpMkLst>
        </pc:cxnChg>
        <pc:cxnChg chg="add mod">
          <ac:chgData name="CROZET Sophie" userId="c97b73ab-88aa-4f1e-9ec4-391579d22886" providerId="ADAL" clId="{BCA65788-6688-41A2-BCD5-437C2412D18E}" dt="2021-01-06T14:40:21.858" v="4793" actId="14100"/>
          <ac:cxnSpMkLst>
            <pc:docMk/>
            <pc:sldMk cId="588932843" sldId="372"/>
            <ac:cxnSpMk id="16" creationId="{604A8E00-1534-42A9-8C13-B046E85094D7}"/>
          </ac:cxnSpMkLst>
        </pc:cxnChg>
      </pc:sldChg>
      <pc:sldChg chg="del">
        <pc:chgData name="CROZET Sophie" userId="c97b73ab-88aa-4f1e-9ec4-391579d22886" providerId="ADAL" clId="{BCA65788-6688-41A2-BCD5-437C2412D18E}" dt="2020-12-17T15:20:23.656" v="2069" actId="2696"/>
        <pc:sldMkLst>
          <pc:docMk/>
          <pc:sldMk cId="2303005380" sldId="384"/>
        </pc:sldMkLst>
      </pc:sldChg>
      <pc:sldChg chg="del ord">
        <pc:chgData name="CROZET Sophie" userId="c97b73ab-88aa-4f1e-9ec4-391579d22886" providerId="ADAL" clId="{BCA65788-6688-41A2-BCD5-437C2412D18E}" dt="2020-12-17T15:20:03.519" v="2061" actId="2696"/>
        <pc:sldMkLst>
          <pc:docMk/>
          <pc:sldMk cId="620912372" sldId="412"/>
        </pc:sldMkLst>
      </pc:sldChg>
      <pc:sldChg chg="add del">
        <pc:chgData name="CROZET Sophie" userId="c97b73ab-88aa-4f1e-9ec4-391579d22886" providerId="ADAL" clId="{BCA65788-6688-41A2-BCD5-437C2412D18E}" dt="2020-12-15T13:38:21.592" v="39" actId="2696"/>
        <pc:sldMkLst>
          <pc:docMk/>
          <pc:sldMk cId="218880561" sldId="413"/>
        </pc:sldMkLst>
      </pc:sldChg>
      <pc:sldChg chg="del">
        <pc:chgData name="CROZET Sophie" userId="c97b73ab-88aa-4f1e-9ec4-391579d22886" providerId="ADAL" clId="{BCA65788-6688-41A2-BCD5-437C2412D18E}" dt="2020-12-17T15:20:10.734" v="2063" actId="2696"/>
        <pc:sldMkLst>
          <pc:docMk/>
          <pc:sldMk cId="1095578942" sldId="414"/>
        </pc:sldMkLst>
      </pc:sldChg>
      <pc:sldChg chg="del">
        <pc:chgData name="CROZET Sophie" userId="c97b73ab-88aa-4f1e-9ec4-391579d22886" providerId="ADAL" clId="{BCA65788-6688-41A2-BCD5-437C2412D18E}" dt="2020-12-17T15:20:17.311" v="2066" actId="2696"/>
        <pc:sldMkLst>
          <pc:docMk/>
          <pc:sldMk cId="3130116524" sldId="418"/>
        </pc:sldMkLst>
      </pc:sldChg>
      <pc:sldChg chg="del">
        <pc:chgData name="CROZET Sophie" userId="c97b73ab-88aa-4f1e-9ec4-391579d22886" providerId="ADAL" clId="{BCA65788-6688-41A2-BCD5-437C2412D18E}" dt="2020-12-17T15:20:21.404" v="2068" actId="2696"/>
        <pc:sldMkLst>
          <pc:docMk/>
          <pc:sldMk cId="2283016795" sldId="420"/>
        </pc:sldMkLst>
      </pc:sldChg>
      <pc:sldChg chg="del">
        <pc:chgData name="CROZET Sophie" userId="c97b73ab-88aa-4f1e-9ec4-391579d22886" providerId="ADAL" clId="{BCA65788-6688-41A2-BCD5-437C2412D18E}" dt="2020-12-17T15:20:19.245" v="2067" actId="2696"/>
        <pc:sldMkLst>
          <pc:docMk/>
          <pc:sldMk cId="1100558611" sldId="421"/>
        </pc:sldMkLst>
      </pc:sldChg>
      <pc:sldChg chg="del">
        <pc:chgData name="CROZET Sophie" userId="c97b73ab-88aa-4f1e-9ec4-391579d22886" providerId="ADAL" clId="{BCA65788-6688-41A2-BCD5-437C2412D18E}" dt="2020-12-17T15:20:15.266" v="2065" actId="2696"/>
        <pc:sldMkLst>
          <pc:docMk/>
          <pc:sldMk cId="1384750809" sldId="422"/>
        </pc:sldMkLst>
      </pc:sldChg>
      <pc:sldChg chg="del">
        <pc:chgData name="CROZET Sophie" userId="c97b73ab-88aa-4f1e-9ec4-391579d22886" providerId="ADAL" clId="{BCA65788-6688-41A2-BCD5-437C2412D18E}" dt="2020-12-17T15:20:13.210" v="2064" actId="2696"/>
        <pc:sldMkLst>
          <pc:docMk/>
          <pc:sldMk cId="2376440995" sldId="431"/>
        </pc:sldMkLst>
      </pc:sldChg>
      <pc:sldChg chg="addSp delSp modSp mod setBg">
        <pc:chgData name="CROZET Sophie" userId="c97b73ab-88aa-4f1e-9ec4-391579d22886" providerId="ADAL" clId="{BCA65788-6688-41A2-BCD5-437C2412D18E}" dt="2021-01-14T11:04:19.923" v="5609" actId="20577"/>
        <pc:sldMkLst>
          <pc:docMk/>
          <pc:sldMk cId="2261819479" sldId="433"/>
        </pc:sldMkLst>
        <pc:spChg chg="del mod">
          <ac:chgData name="CROZET Sophie" userId="c97b73ab-88aa-4f1e-9ec4-391579d22886" providerId="ADAL" clId="{BCA65788-6688-41A2-BCD5-437C2412D18E}" dt="2020-12-17T15:23:32.879" v="2147"/>
          <ac:spMkLst>
            <pc:docMk/>
            <pc:sldMk cId="2261819479" sldId="433"/>
            <ac:spMk id="2" creationId="{9615A180-F5E5-4BE9-9630-8EAADEBD5E34}"/>
          </ac:spMkLst>
        </pc:spChg>
        <pc:spChg chg="mod">
          <ac:chgData name="CROZET Sophie" userId="c97b73ab-88aa-4f1e-9ec4-391579d22886" providerId="ADAL" clId="{BCA65788-6688-41A2-BCD5-437C2412D18E}" dt="2021-01-06T14:48:52.128" v="4940" actId="14100"/>
          <ac:spMkLst>
            <pc:docMk/>
            <pc:sldMk cId="2261819479" sldId="433"/>
            <ac:spMk id="3" creationId="{F855C875-D728-432E-BD5C-58333244A9B4}"/>
          </ac:spMkLst>
        </pc:spChg>
        <pc:spChg chg="add del mod">
          <ac:chgData name="CROZET Sophie" userId="c97b73ab-88aa-4f1e-9ec4-391579d22886" providerId="ADAL" clId="{BCA65788-6688-41A2-BCD5-437C2412D18E}" dt="2020-12-17T15:23:47.805" v="2150"/>
          <ac:spMkLst>
            <pc:docMk/>
            <pc:sldMk cId="2261819479" sldId="433"/>
            <ac:spMk id="4" creationId="{0F376A6B-9973-476B-9530-4622EAF1FA58}"/>
          </ac:spMkLst>
        </pc:spChg>
        <pc:spChg chg="add mod">
          <ac:chgData name="CROZET Sophie" userId="c97b73ab-88aa-4f1e-9ec4-391579d22886" providerId="ADAL" clId="{BCA65788-6688-41A2-BCD5-437C2412D18E}" dt="2021-01-14T11:04:19.923" v="5609" actId="20577"/>
          <ac:spMkLst>
            <pc:docMk/>
            <pc:sldMk cId="2261819479" sldId="433"/>
            <ac:spMk id="5" creationId="{BCAE93B6-B4C4-4368-B761-AF28ADDEFA09}"/>
          </ac:spMkLst>
        </pc:spChg>
        <pc:spChg chg="add del">
          <ac:chgData name="CROZET Sophie" userId="c97b73ab-88aa-4f1e-9ec4-391579d22886" providerId="ADAL" clId="{BCA65788-6688-41A2-BCD5-437C2412D18E}" dt="2020-12-17T15:34:49.953" v="3274" actId="26606"/>
          <ac:spMkLst>
            <pc:docMk/>
            <pc:sldMk cId="2261819479" sldId="433"/>
            <ac:spMk id="22" creationId="{59A309A7-1751-4ABE-A3C1-EEC40366AD89}"/>
          </ac:spMkLst>
        </pc:spChg>
        <pc:spChg chg="add del">
          <ac:chgData name="CROZET Sophie" userId="c97b73ab-88aa-4f1e-9ec4-391579d22886" providerId="ADAL" clId="{BCA65788-6688-41A2-BCD5-437C2412D18E}" dt="2020-12-17T15:34:49.953" v="3274" actId="26606"/>
          <ac:spMkLst>
            <pc:docMk/>
            <pc:sldMk cId="2261819479" sldId="433"/>
            <ac:spMk id="24" creationId="{967D8EB6-EAE1-4F9C-B398-83321E287204}"/>
          </ac:spMkLst>
        </pc:spChg>
        <pc:spChg chg="add del">
          <ac:chgData name="CROZET Sophie" userId="c97b73ab-88aa-4f1e-9ec4-391579d22886" providerId="ADAL" clId="{BCA65788-6688-41A2-BCD5-437C2412D18E}" dt="2020-12-17T15:35:03.960" v="3276" actId="26606"/>
          <ac:spMkLst>
            <pc:docMk/>
            <pc:sldMk cId="2261819479" sldId="433"/>
            <ac:spMk id="29" creationId="{23A58148-D452-4F6F-A2FE-EED968DE1970}"/>
          </ac:spMkLst>
        </pc:spChg>
        <pc:picChg chg="mod ord">
          <ac:chgData name="CROZET Sophie" userId="c97b73ab-88aa-4f1e-9ec4-391579d22886" providerId="ADAL" clId="{BCA65788-6688-41A2-BCD5-437C2412D18E}" dt="2020-12-17T15:51:06.479" v="3299" actId="1076"/>
          <ac:picMkLst>
            <pc:docMk/>
            <pc:sldMk cId="2261819479" sldId="433"/>
            <ac:picMk id="17" creationId="{730243F5-89AD-4C11-B561-4AA4D97B9E52}"/>
          </ac:picMkLst>
        </pc:picChg>
      </pc:sldChg>
      <pc:sldChg chg="del">
        <pc:chgData name="CROZET Sophie" userId="c97b73ab-88aa-4f1e-9ec4-391579d22886" providerId="ADAL" clId="{BCA65788-6688-41A2-BCD5-437C2412D18E}" dt="2020-12-17T15:20:07.016" v="2062" actId="2696"/>
        <pc:sldMkLst>
          <pc:docMk/>
          <pc:sldMk cId="3850908786" sldId="435"/>
        </pc:sldMkLst>
      </pc:sldChg>
      <pc:sldChg chg="del">
        <pc:chgData name="CROZET Sophie" userId="c97b73ab-88aa-4f1e-9ec4-391579d22886" providerId="ADAL" clId="{BCA65788-6688-41A2-BCD5-437C2412D18E}" dt="2020-12-17T15:20:37.934" v="2077" actId="2696"/>
        <pc:sldMkLst>
          <pc:docMk/>
          <pc:sldMk cId="2290376237" sldId="441"/>
        </pc:sldMkLst>
      </pc:sldChg>
      <pc:sldChg chg="del">
        <pc:chgData name="CROZET Sophie" userId="c97b73ab-88aa-4f1e-9ec4-391579d22886" providerId="ADAL" clId="{BCA65788-6688-41A2-BCD5-437C2412D18E}" dt="2020-12-17T15:20:37.926" v="2076" actId="2696"/>
        <pc:sldMkLst>
          <pc:docMk/>
          <pc:sldMk cId="2760957495" sldId="442"/>
        </pc:sldMkLst>
      </pc:sldChg>
      <pc:sldChg chg="modSp ord modAnim">
        <pc:chgData name="CROZET Sophie" userId="c97b73ab-88aa-4f1e-9ec4-391579d22886" providerId="ADAL" clId="{BCA65788-6688-41A2-BCD5-437C2412D18E}" dt="2020-12-15T14:59:48.186" v="608" actId="20577"/>
        <pc:sldMkLst>
          <pc:docMk/>
          <pc:sldMk cId="2950154963" sldId="443"/>
        </pc:sldMkLst>
        <pc:spChg chg="mod">
          <ac:chgData name="CROZET Sophie" userId="c97b73ab-88aa-4f1e-9ec4-391579d22886" providerId="ADAL" clId="{BCA65788-6688-41A2-BCD5-437C2412D18E}" dt="2020-12-15T14:59:48.186" v="608" actId="20577"/>
          <ac:spMkLst>
            <pc:docMk/>
            <pc:sldMk cId="2950154963" sldId="443"/>
            <ac:spMk id="3" creationId="{93D5D681-4E21-482C-AA8F-6EC22887B59B}"/>
          </ac:spMkLst>
        </pc:spChg>
      </pc:sldChg>
      <pc:sldChg chg="del">
        <pc:chgData name="CROZET Sophie" userId="c97b73ab-88aa-4f1e-9ec4-391579d22886" providerId="ADAL" clId="{BCA65788-6688-41A2-BCD5-437C2412D18E}" dt="2020-12-17T15:20:37.916" v="2075" actId="2696"/>
        <pc:sldMkLst>
          <pc:docMk/>
          <pc:sldMk cId="4073031814" sldId="444"/>
        </pc:sldMkLst>
      </pc:sldChg>
      <pc:sldChg chg="del">
        <pc:chgData name="CROZET Sophie" userId="c97b73ab-88aa-4f1e-9ec4-391579d22886" providerId="ADAL" clId="{BCA65788-6688-41A2-BCD5-437C2412D18E}" dt="2020-12-17T15:20:37.338" v="2073" actId="2696"/>
        <pc:sldMkLst>
          <pc:docMk/>
          <pc:sldMk cId="4167630554" sldId="449"/>
        </pc:sldMkLst>
      </pc:sldChg>
      <pc:sldChg chg="del">
        <pc:chgData name="CROZET Sophie" userId="c97b73ab-88aa-4f1e-9ec4-391579d22886" providerId="ADAL" clId="{BCA65788-6688-41A2-BCD5-437C2412D18E}" dt="2020-12-17T15:20:37.378" v="2074" actId="2696"/>
        <pc:sldMkLst>
          <pc:docMk/>
          <pc:sldMk cId="62516311" sldId="450"/>
        </pc:sldMkLst>
      </pc:sldChg>
      <pc:sldChg chg="del">
        <pc:chgData name="CROZET Sophie" userId="c97b73ab-88aa-4f1e-9ec4-391579d22886" providerId="ADAL" clId="{BCA65788-6688-41A2-BCD5-437C2412D18E}" dt="2020-12-17T15:20:37.328" v="2072" actId="2696"/>
        <pc:sldMkLst>
          <pc:docMk/>
          <pc:sldMk cId="1386987033" sldId="451"/>
        </pc:sldMkLst>
      </pc:sldChg>
      <pc:sldChg chg="del">
        <pc:chgData name="CROZET Sophie" userId="c97b73ab-88aa-4f1e-9ec4-391579d22886" providerId="ADAL" clId="{BCA65788-6688-41A2-BCD5-437C2412D18E}" dt="2020-12-17T15:20:28.005" v="2071" actId="2696"/>
        <pc:sldMkLst>
          <pc:docMk/>
          <pc:sldMk cId="2641172360" sldId="491"/>
        </pc:sldMkLst>
      </pc:sldChg>
      <pc:sldChg chg="del">
        <pc:chgData name="CROZET Sophie" userId="c97b73ab-88aa-4f1e-9ec4-391579d22886" providerId="ADAL" clId="{BCA65788-6688-41A2-BCD5-437C2412D18E}" dt="2020-12-17T15:20:26.274" v="2070" actId="2696"/>
        <pc:sldMkLst>
          <pc:docMk/>
          <pc:sldMk cId="2638461674" sldId="508"/>
        </pc:sldMkLst>
      </pc:sldChg>
      <pc:sldChg chg="modSp">
        <pc:chgData name="CROZET Sophie" userId="c97b73ab-88aa-4f1e-9ec4-391579d22886" providerId="ADAL" clId="{BCA65788-6688-41A2-BCD5-437C2412D18E}" dt="2021-01-14T11:02:54.635" v="5584" actId="12"/>
        <pc:sldMkLst>
          <pc:docMk/>
          <pc:sldMk cId="2553768529" sldId="509"/>
        </pc:sldMkLst>
        <pc:spChg chg="mod">
          <ac:chgData name="CROZET Sophie" userId="c97b73ab-88aa-4f1e-9ec4-391579d22886" providerId="ADAL" clId="{BCA65788-6688-41A2-BCD5-437C2412D18E}" dt="2021-01-14T11:02:54.635" v="5584" actId="12"/>
          <ac:spMkLst>
            <pc:docMk/>
            <pc:sldMk cId="2553768529" sldId="509"/>
            <ac:spMk id="3" creationId="{05D3C3B8-B370-4B01-9FDE-632BC5F55799}"/>
          </ac:spMkLst>
        </pc:spChg>
      </pc:sldChg>
      <pc:sldChg chg="modSp modNotesTx">
        <pc:chgData name="CROZET Sophie" userId="c97b73ab-88aa-4f1e-9ec4-391579d22886" providerId="ADAL" clId="{BCA65788-6688-41A2-BCD5-437C2412D18E}" dt="2021-01-11T09:18:47.809" v="5514" actId="20577"/>
        <pc:sldMkLst>
          <pc:docMk/>
          <pc:sldMk cId="412583789" sldId="512"/>
        </pc:sldMkLst>
        <pc:spChg chg="mod">
          <ac:chgData name="CROZET Sophie" userId="c97b73ab-88aa-4f1e-9ec4-391579d22886" providerId="ADAL" clId="{BCA65788-6688-41A2-BCD5-437C2412D18E}" dt="2020-12-15T13:46:09.672" v="150" actId="20577"/>
          <ac:spMkLst>
            <pc:docMk/>
            <pc:sldMk cId="412583789" sldId="512"/>
            <ac:spMk id="10" creationId="{E88A2276-6556-4623-AD7D-98F463B83545}"/>
          </ac:spMkLst>
        </pc:spChg>
      </pc:sldChg>
      <pc:sldChg chg="modSp add ord">
        <pc:chgData name="CROZET Sophie" userId="c97b73ab-88aa-4f1e-9ec4-391579d22886" providerId="ADAL" clId="{BCA65788-6688-41A2-BCD5-437C2412D18E}" dt="2020-12-15T13:46:40.057" v="197" actId="1076"/>
        <pc:sldMkLst>
          <pc:docMk/>
          <pc:sldMk cId="2724816183" sldId="513"/>
        </pc:sldMkLst>
        <pc:spChg chg="mod">
          <ac:chgData name="CROZET Sophie" userId="c97b73ab-88aa-4f1e-9ec4-391579d22886" providerId="ADAL" clId="{BCA65788-6688-41A2-BCD5-437C2412D18E}" dt="2020-12-15T13:46:40.057" v="197" actId="1076"/>
          <ac:spMkLst>
            <pc:docMk/>
            <pc:sldMk cId="2724816183" sldId="513"/>
            <ac:spMk id="4" creationId="{95F9841B-BCD4-4D98-A973-1CFFFA8FDC66}"/>
          </ac:spMkLst>
        </pc:spChg>
      </pc:sldChg>
      <pc:sldChg chg="addSp delSp modSp add mod ord setBg setClrOvrMap modNotesTx">
        <pc:chgData name="CROZET Sophie" userId="c97b73ab-88aa-4f1e-9ec4-391579d22886" providerId="ADAL" clId="{BCA65788-6688-41A2-BCD5-437C2412D18E}" dt="2021-01-06T14:41:13.806" v="4806" actId="12"/>
        <pc:sldMkLst>
          <pc:docMk/>
          <pc:sldMk cId="3776376641" sldId="514"/>
        </pc:sldMkLst>
        <pc:spChg chg="mod ord">
          <ac:chgData name="CROZET Sophie" userId="c97b73ab-88aa-4f1e-9ec4-391579d22886" providerId="ADAL" clId="{BCA65788-6688-41A2-BCD5-437C2412D18E}" dt="2020-12-15T15:05:18.041" v="644" actId="1076"/>
          <ac:spMkLst>
            <pc:docMk/>
            <pc:sldMk cId="3776376641" sldId="514"/>
            <ac:spMk id="2" creationId="{3A8E804A-76B6-4244-820C-866AA72D2D0D}"/>
          </ac:spMkLst>
        </pc:spChg>
        <pc:spChg chg="mod ord">
          <ac:chgData name="CROZET Sophie" userId="c97b73ab-88aa-4f1e-9ec4-391579d22886" providerId="ADAL" clId="{BCA65788-6688-41A2-BCD5-437C2412D18E}" dt="2020-12-15T15:04:57.001" v="638" actId="1076"/>
          <ac:spMkLst>
            <pc:docMk/>
            <pc:sldMk cId="3776376641" sldId="514"/>
            <ac:spMk id="3" creationId="{E8F9B86A-1E48-4799-B183-13F69C8F84A1}"/>
          </ac:spMkLst>
        </pc:spChg>
        <pc:spChg chg="add del mod">
          <ac:chgData name="CROZET Sophie" userId="c97b73ab-88aa-4f1e-9ec4-391579d22886" providerId="ADAL" clId="{BCA65788-6688-41A2-BCD5-437C2412D18E}" dt="2020-12-15T14:32:08.960" v="435"/>
          <ac:spMkLst>
            <pc:docMk/>
            <pc:sldMk cId="3776376641" sldId="514"/>
            <ac:spMk id="4" creationId="{BC29EA7D-0E1B-4CC1-BD83-1E3E55F44D13}"/>
          </ac:spMkLst>
        </pc:spChg>
        <pc:spChg chg="add del">
          <ac:chgData name="CROZET Sophie" userId="c97b73ab-88aa-4f1e-9ec4-391579d22886" providerId="ADAL" clId="{BCA65788-6688-41A2-BCD5-437C2412D18E}" dt="2020-12-15T14:38:36.726" v="516" actId="26606"/>
          <ac:spMkLst>
            <pc:docMk/>
            <pc:sldMk cId="3776376641" sldId="514"/>
            <ac:spMk id="11" creationId="{231BF440-39FA-4087-84CC-2EEC0BBDAF29}"/>
          </ac:spMkLst>
        </pc:spChg>
        <pc:spChg chg="add del">
          <ac:chgData name="CROZET Sophie" userId="c97b73ab-88aa-4f1e-9ec4-391579d22886" providerId="ADAL" clId="{BCA65788-6688-41A2-BCD5-437C2412D18E}" dt="2020-12-15T14:38:36.726" v="516" actId="26606"/>
          <ac:spMkLst>
            <pc:docMk/>
            <pc:sldMk cId="3776376641" sldId="514"/>
            <ac:spMk id="12" creationId="{F04E4CBA-303B-48BD-8451-C2701CB0EEBF}"/>
          </ac:spMkLst>
        </pc:spChg>
        <pc:spChg chg="add del">
          <ac:chgData name="CROZET Sophie" userId="c97b73ab-88aa-4f1e-9ec4-391579d22886" providerId="ADAL" clId="{BCA65788-6688-41A2-BCD5-437C2412D18E}" dt="2020-12-15T14:38:50.137" v="518" actId="26606"/>
          <ac:spMkLst>
            <pc:docMk/>
            <pc:sldMk cId="3776376641" sldId="514"/>
            <ac:spMk id="13" creationId="{B5809B1F-0726-44C0-B0A1-7FCE2A129E20}"/>
          </ac:spMkLst>
        </pc:spChg>
        <pc:spChg chg="add del">
          <ac:chgData name="CROZET Sophie" userId="c97b73ab-88aa-4f1e-9ec4-391579d22886" providerId="ADAL" clId="{BCA65788-6688-41A2-BCD5-437C2412D18E}" dt="2020-12-15T14:37:36.579" v="507" actId="26606"/>
          <ac:spMkLst>
            <pc:docMk/>
            <pc:sldMk cId="3776376641" sldId="514"/>
            <ac:spMk id="14" creationId="{B5809B1F-0726-44C0-B0A1-7FCE2A129E20}"/>
          </ac:spMkLst>
        </pc:spChg>
        <pc:spChg chg="add del">
          <ac:chgData name="CROZET Sophie" userId="c97b73ab-88aa-4f1e-9ec4-391579d22886" providerId="ADAL" clId="{BCA65788-6688-41A2-BCD5-437C2412D18E}" dt="2020-12-15T14:38:50.137" v="518" actId="26606"/>
          <ac:spMkLst>
            <pc:docMk/>
            <pc:sldMk cId="3776376641" sldId="514"/>
            <ac:spMk id="15" creationId="{26EE9A0B-C601-4E3F-8541-29CA20DE1186}"/>
          </ac:spMkLst>
        </pc:spChg>
        <pc:spChg chg="add del">
          <ac:chgData name="CROZET Sophie" userId="c97b73ab-88aa-4f1e-9ec4-391579d22886" providerId="ADAL" clId="{BCA65788-6688-41A2-BCD5-437C2412D18E}" dt="2020-12-15T14:37:36.579" v="507" actId="26606"/>
          <ac:spMkLst>
            <pc:docMk/>
            <pc:sldMk cId="3776376641" sldId="514"/>
            <ac:spMk id="16" creationId="{26EE9A0B-C601-4E3F-8541-29CA20DE1186}"/>
          </ac:spMkLst>
        </pc:spChg>
        <pc:spChg chg="add del">
          <ac:chgData name="CROZET Sophie" userId="c97b73ab-88aa-4f1e-9ec4-391579d22886" providerId="ADAL" clId="{BCA65788-6688-41A2-BCD5-437C2412D18E}" dt="2020-12-15T15:03:38.647" v="622" actId="26606"/>
          <ac:spMkLst>
            <pc:docMk/>
            <pc:sldMk cId="3776376641" sldId="514"/>
            <ac:spMk id="17" creationId="{A86541C6-61B1-4DAA-B57A-EAF3F24F0491}"/>
          </ac:spMkLst>
        </pc:spChg>
        <pc:spChg chg="add del">
          <ac:chgData name="CROZET Sophie" userId="c97b73ab-88aa-4f1e-9ec4-391579d22886" providerId="ADAL" clId="{BCA65788-6688-41A2-BCD5-437C2412D18E}" dt="2020-12-15T14:38:36.726" v="516" actId="26606"/>
          <ac:spMkLst>
            <pc:docMk/>
            <pc:sldMk cId="3776376641" sldId="514"/>
            <ac:spMk id="18" creationId="{F6CA58B3-AFCC-4A40-9882-50D5080879B0}"/>
          </ac:spMkLst>
        </pc:spChg>
        <pc:spChg chg="add del">
          <ac:chgData name="CROZET Sophie" userId="c97b73ab-88aa-4f1e-9ec4-391579d22886" providerId="ADAL" clId="{BCA65788-6688-41A2-BCD5-437C2412D18E}" dt="2020-12-15T15:03:38.647" v="622" actId="26606"/>
          <ac:spMkLst>
            <pc:docMk/>
            <pc:sldMk cId="3776376641" sldId="514"/>
            <ac:spMk id="19" creationId="{71750011-2006-46BB-AFDE-C6E461752333}"/>
          </ac:spMkLst>
        </pc:spChg>
        <pc:spChg chg="add del">
          <ac:chgData name="CROZET Sophie" userId="c97b73ab-88aa-4f1e-9ec4-391579d22886" providerId="ADAL" clId="{BCA65788-6688-41A2-BCD5-437C2412D18E}" dt="2020-12-15T14:38:36.726" v="516" actId="26606"/>
          <ac:spMkLst>
            <pc:docMk/>
            <pc:sldMk cId="3776376641" sldId="514"/>
            <ac:spMk id="20" creationId="{75C56826-D4E5-42ED-8529-079651CB3005}"/>
          </ac:spMkLst>
        </pc:spChg>
        <pc:spChg chg="add del">
          <ac:chgData name="CROZET Sophie" userId="c97b73ab-88aa-4f1e-9ec4-391579d22886" providerId="ADAL" clId="{BCA65788-6688-41A2-BCD5-437C2412D18E}" dt="2020-12-15T15:04:46.399" v="632" actId="26606"/>
          <ac:spMkLst>
            <pc:docMk/>
            <pc:sldMk cId="3776376641" sldId="514"/>
            <ac:spMk id="21" creationId="{C62225A2-D3F0-45D1-9C47-B10375316553}"/>
          </ac:spMkLst>
        </pc:spChg>
        <pc:spChg chg="add del">
          <ac:chgData name="CROZET Sophie" userId="c97b73ab-88aa-4f1e-9ec4-391579d22886" providerId="ADAL" clId="{BCA65788-6688-41A2-BCD5-437C2412D18E}" dt="2020-12-15T14:38:36.726" v="516" actId="26606"/>
          <ac:spMkLst>
            <pc:docMk/>
            <pc:sldMk cId="3776376641" sldId="514"/>
            <ac:spMk id="22" creationId="{82095FCE-EF05-4443-B97A-85DEE3A5CA17}"/>
          </ac:spMkLst>
        </pc:spChg>
        <pc:spChg chg="add del">
          <ac:chgData name="CROZET Sophie" userId="c97b73ab-88aa-4f1e-9ec4-391579d22886" providerId="ADAL" clId="{BCA65788-6688-41A2-BCD5-437C2412D18E}" dt="2020-12-15T14:38:36.726" v="516" actId="26606"/>
          <ac:spMkLst>
            <pc:docMk/>
            <pc:sldMk cId="3776376641" sldId="514"/>
            <ac:spMk id="24" creationId="{CA00AE6B-AA30-4CF8-BA6F-339B780AD76C}"/>
          </ac:spMkLst>
        </pc:spChg>
        <pc:spChg chg="add del">
          <ac:chgData name="CROZET Sophie" userId="c97b73ab-88aa-4f1e-9ec4-391579d22886" providerId="ADAL" clId="{BCA65788-6688-41A2-BCD5-437C2412D18E}" dt="2020-12-15T15:04:46.399" v="632" actId="26606"/>
          <ac:spMkLst>
            <pc:docMk/>
            <pc:sldMk cId="3776376641" sldId="514"/>
            <ac:spMk id="26" creationId="{1B9FBFA8-6AF4-4091-9C8B-DEC6D89338F0}"/>
          </ac:spMkLst>
        </pc:spChg>
        <pc:spChg chg="add">
          <ac:chgData name="CROZET Sophie" userId="c97b73ab-88aa-4f1e-9ec4-391579d22886" providerId="ADAL" clId="{BCA65788-6688-41A2-BCD5-437C2412D18E}" dt="2020-12-15T15:04:46.399" v="632" actId="26606"/>
          <ac:spMkLst>
            <pc:docMk/>
            <pc:sldMk cId="3776376641" sldId="514"/>
            <ac:spMk id="31" creationId="{A86541C6-61B1-4DAA-B57A-EAF3F24F0491}"/>
          </ac:spMkLst>
        </pc:spChg>
        <pc:spChg chg="add">
          <ac:chgData name="CROZET Sophie" userId="c97b73ab-88aa-4f1e-9ec4-391579d22886" providerId="ADAL" clId="{BCA65788-6688-41A2-BCD5-437C2412D18E}" dt="2020-12-15T15:04:46.399" v="632" actId="26606"/>
          <ac:spMkLst>
            <pc:docMk/>
            <pc:sldMk cId="3776376641" sldId="514"/>
            <ac:spMk id="33" creationId="{71750011-2006-46BB-AFDE-C6E461752333}"/>
          </ac:spMkLst>
        </pc:spChg>
        <pc:picChg chg="del">
          <ac:chgData name="CROZET Sophie" userId="c97b73ab-88aa-4f1e-9ec4-391579d22886" providerId="ADAL" clId="{BCA65788-6688-41A2-BCD5-437C2412D18E}" dt="2020-12-15T14:32:57.809" v="492" actId="478"/>
          <ac:picMkLst>
            <pc:docMk/>
            <pc:sldMk cId="3776376641" sldId="514"/>
            <ac:picMk id="5" creationId="{93F95934-BAFE-42C2-A1D0-9B31D5908754}"/>
          </ac:picMkLst>
        </pc:picChg>
        <pc:picChg chg="add mod ord">
          <ac:chgData name="CROZET Sophie" userId="c97b73ab-88aa-4f1e-9ec4-391579d22886" providerId="ADAL" clId="{BCA65788-6688-41A2-BCD5-437C2412D18E}" dt="2020-12-15T15:04:46.399" v="632" actId="26606"/>
          <ac:picMkLst>
            <pc:docMk/>
            <pc:sldMk cId="3776376641" sldId="514"/>
            <ac:picMk id="7" creationId="{2FAAB3C8-3AB6-4FA9-A9BC-536DFAE2D304}"/>
          </ac:picMkLst>
        </pc:picChg>
        <pc:picChg chg="add mod ord">
          <ac:chgData name="CROZET Sophie" userId="c97b73ab-88aa-4f1e-9ec4-391579d22886" providerId="ADAL" clId="{BCA65788-6688-41A2-BCD5-437C2412D18E}" dt="2020-12-15T15:04:46.399" v="632" actId="26606"/>
          <ac:picMkLst>
            <pc:docMk/>
            <pc:sldMk cId="3776376641" sldId="514"/>
            <ac:picMk id="9" creationId="{4853F439-6258-4CE9-832F-61F7310667C7}"/>
          </ac:picMkLst>
        </pc:picChg>
      </pc:sldChg>
      <pc:sldChg chg="addSp delSp modSp add mod setBg setClrOvrMap">
        <pc:chgData name="CROZET Sophie" userId="c97b73ab-88aa-4f1e-9ec4-391579d22886" providerId="ADAL" clId="{BCA65788-6688-41A2-BCD5-437C2412D18E}" dt="2021-01-11T13:17:11.322" v="5575" actId="20577"/>
        <pc:sldMkLst>
          <pc:docMk/>
          <pc:sldMk cId="2033164131" sldId="515"/>
        </pc:sldMkLst>
        <pc:spChg chg="mod ord">
          <ac:chgData name="CROZET Sophie" userId="c97b73ab-88aa-4f1e-9ec4-391579d22886" providerId="ADAL" clId="{BCA65788-6688-41A2-BCD5-437C2412D18E}" dt="2020-12-15T14:51:37.030" v="600" actId="26606"/>
          <ac:spMkLst>
            <pc:docMk/>
            <pc:sldMk cId="2033164131" sldId="515"/>
            <ac:spMk id="2" creationId="{3A8E804A-76B6-4244-820C-866AA72D2D0D}"/>
          </ac:spMkLst>
        </pc:spChg>
        <pc:spChg chg="mod">
          <ac:chgData name="CROZET Sophie" userId="c97b73ab-88aa-4f1e-9ec4-391579d22886" providerId="ADAL" clId="{BCA65788-6688-41A2-BCD5-437C2412D18E}" dt="2020-12-15T14:51:53.799" v="604" actId="27636"/>
          <ac:spMkLst>
            <pc:docMk/>
            <pc:sldMk cId="2033164131" sldId="515"/>
            <ac:spMk id="3" creationId="{E8F9B86A-1E48-4799-B183-13F69C8F84A1}"/>
          </ac:spMkLst>
        </pc:spChg>
        <pc:spChg chg="add mod ord">
          <ac:chgData name="CROZET Sophie" userId="c97b73ab-88aa-4f1e-9ec4-391579d22886" providerId="ADAL" clId="{BCA65788-6688-41A2-BCD5-437C2412D18E}" dt="2021-01-11T13:17:11.322" v="5575" actId="20577"/>
          <ac:spMkLst>
            <pc:docMk/>
            <pc:sldMk cId="2033164131" sldId="515"/>
            <ac:spMk id="4" creationId="{5C82D19C-4E93-498F-84DC-92A420600986}"/>
          </ac:spMkLst>
        </pc:spChg>
        <pc:spChg chg="add">
          <ac:chgData name="CROZET Sophie" userId="c97b73ab-88aa-4f1e-9ec4-391579d22886" providerId="ADAL" clId="{BCA65788-6688-41A2-BCD5-437C2412D18E}" dt="2020-12-15T14:51:37.030" v="600" actId="26606"/>
          <ac:spMkLst>
            <pc:docMk/>
            <pc:sldMk cId="2033164131" sldId="515"/>
            <ac:spMk id="11" creationId="{CF62D2A7-8207-488C-9F46-316BA81A16C8}"/>
          </ac:spMkLst>
        </pc:spChg>
        <pc:picChg chg="add mod">
          <ac:chgData name="CROZET Sophie" userId="c97b73ab-88aa-4f1e-9ec4-391579d22886" providerId="ADAL" clId="{BCA65788-6688-41A2-BCD5-437C2412D18E}" dt="2020-12-15T14:51:37.030" v="600" actId="26606"/>
          <ac:picMkLst>
            <pc:docMk/>
            <pc:sldMk cId="2033164131" sldId="515"/>
            <ac:picMk id="6" creationId="{4D8C2E93-0B0C-4DEE-B07C-C83B6A8DDBE2}"/>
          </ac:picMkLst>
        </pc:picChg>
        <pc:picChg chg="del mod">
          <ac:chgData name="CROZET Sophie" userId="c97b73ab-88aa-4f1e-9ec4-391579d22886" providerId="ADAL" clId="{BCA65788-6688-41A2-BCD5-437C2412D18E}" dt="2020-12-15T14:50:53.545" v="592" actId="478"/>
          <ac:picMkLst>
            <pc:docMk/>
            <pc:sldMk cId="2033164131" sldId="515"/>
            <ac:picMk id="7" creationId="{2FAAB3C8-3AB6-4FA9-A9BC-536DFAE2D304}"/>
          </ac:picMkLst>
        </pc:picChg>
        <pc:picChg chg="del mod">
          <ac:chgData name="CROZET Sophie" userId="c97b73ab-88aa-4f1e-9ec4-391579d22886" providerId="ADAL" clId="{BCA65788-6688-41A2-BCD5-437C2412D18E}" dt="2020-12-15T14:50:55.299" v="593" actId="478"/>
          <ac:picMkLst>
            <pc:docMk/>
            <pc:sldMk cId="2033164131" sldId="515"/>
            <ac:picMk id="9" creationId="{4853F439-6258-4CE9-832F-61F7310667C7}"/>
          </ac:picMkLst>
        </pc:picChg>
      </pc:sldChg>
      <pc:sldChg chg="delSp modSp add ord modNotesTx">
        <pc:chgData name="CROZET Sophie" userId="c97b73ab-88aa-4f1e-9ec4-391579d22886" providerId="ADAL" clId="{BCA65788-6688-41A2-BCD5-437C2412D18E}" dt="2021-01-14T14:04:11.865" v="5639" actId="5793"/>
        <pc:sldMkLst>
          <pc:docMk/>
          <pc:sldMk cId="1941340391" sldId="516"/>
        </pc:sldMkLst>
        <pc:spChg chg="mod">
          <ac:chgData name="CROZET Sophie" userId="c97b73ab-88aa-4f1e-9ec4-391579d22886" providerId="ADAL" clId="{BCA65788-6688-41A2-BCD5-437C2412D18E}" dt="2021-01-08T13:39:47.242" v="5251" actId="255"/>
          <ac:spMkLst>
            <pc:docMk/>
            <pc:sldMk cId="1941340391" sldId="516"/>
            <ac:spMk id="2" creationId="{ED732931-E091-44E3-8BA2-1CFA992ADA13}"/>
          </ac:spMkLst>
        </pc:spChg>
        <pc:spChg chg="del">
          <ac:chgData name="CROZET Sophie" userId="c97b73ab-88aa-4f1e-9ec4-391579d22886" providerId="ADAL" clId="{BCA65788-6688-41A2-BCD5-437C2412D18E}" dt="2020-12-17T14:58:27.714" v="1571" actId="478"/>
          <ac:spMkLst>
            <pc:docMk/>
            <pc:sldMk cId="1941340391" sldId="516"/>
            <ac:spMk id="3074" creationId="{00000000-0000-0000-0000-000000000000}"/>
          </ac:spMkLst>
        </pc:spChg>
        <pc:picChg chg="mod">
          <ac:chgData name="CROZET Sophie" userId="c97b73ab-88aa-4f1e-9ec4-391579d22886" providerId="ADAL" clId="{BCA65788-6688-41A2-BCD5-437C2412D18E}" dt="2020-12-15T15:09:09.772" v="899" actId="14826"/>
          <ac:picMkLst>
            <pc:docMk/>
            <pc:sldMk cId="1941340391" sldId="516"/>
            <ac:picMk id="3" creationId="{279835E1-4C1A-4F9D-A26F-3988EE94C309}"/>
          </ac:picMkLst>
        </pc:picChg>
      </pc:sldChg>
      <pc:sldChg chg="addSp delSp modSp add mod ord modNotesTx">
        <pc:chgData name="CROZET Sophie" userId="c97b73ab-88aa-4f1e-9ec4-391579d22886" providerId="ADAL" clId="{BCA65788-6688-41A2-BCD5-437C2412D18E}" dt="2021-01-14T13:35:12.437" v="5638" actId="20577"/>
        <pc:sldMkLst>
          <pc:docMk/>
          <pc:sldMk cId="4214959145" sldId="517"/>
        </pc:sldMkLst>
        <pc:spChg chg="mod">
          <ac:chgData name="CROZET Sophie" userId="c97b73ab-88aa-4f1e-9ec4-391579d22886" providerId="ADAL" clId="{BCA65788-6688-41A2-BCD5-437C2412D18E}" dt="2020-12-15T15:16:29.705" v="947" actId="20577"/>
          <ac:spMkLst>
            <pc:docMk/>
            <pc:sldMk cId="4214959145" sldId="517"/>
            <ac:spMk id="2" creationId="{7907C9FE-5B05-4F0A-9B79-DDD2068BF95D}"/>
          </ac:spMkLst>
        </pc:spChg>
        <pc:spChg chg="mod">
          <ac:chgData name="CROZET Sophie" userId="c97b73ab-88aa-4f1e-9ec4-391579d22886" providerId="ADAL" clId="{BCA65788-6688-41A2-BCD5-437C2412D18E}" dt="2020-12-15T15:16:33.184" v="948" actId="20577"/>
          <ac:spMkLst>
            <pc:docMk/>
            <pc:sldMk cId="4214959145" sldId="517"/>
            <ac:spMk id="3" creationId="{05D3C3B8-B370-4B01-9FDE-632BC5F55799}"/>
          </ac:spMkLst>
        </pc:spChg>
        <pc:graphicFrameChg chg="add mod">
          <ac:chgData name="CROZET Sophie" userId="c97b73ab-88aa-4f1e-9ec4-391579d22886" providerId="ADAL" clId="{BCA65788-6688-41A2-BCD5-437C2412D18E}" dt="2020-12-15T17:14:46.023" v="1565"/>
          <ac:graphicFrameMkLst>
            <pc:docMk/>
            <pc:sldMk cId="4214959145" sldId="517"/>
            <ac:graphicFrameMk id="7" creationId="{791F4412-74B6-4B53-B834-B459C2D76C49}"/>
          </ac:graphicFrameMkLst>
        </pc:graphicFrameChg>
        <pc:picChg chg="add del mod">
          <ac:chgData name="CROZET Sophie" userId="c97b73ab-88aa-4f1e-9ec4-391579d22886" providerId="ADAL" clId="{BCA65788-6688-41A2-BCD5-437C2412D18E}" dt="2020-12-15T15:22:42.148" v="952" actId="478"/>
          <ac:picMkLst>
            <pc:docMk/>
            <pc:sldMk cId="4214959145" sldId="517"/>
            <ac:picMk id="4" creationId="{D3FB8386-367A-47CB-9D4B-F6EDC9D426BC}"/>
          </ac:picMkLst>
        </pc:picChg>
        <pc:picChg chg="add mod">
          <ac:chgData name="CROZET Sophie" userId="c97b73ab-88aa-4f1e-9ec4-391579d22886" providerId="ADAL" clId="{BCA65788-6688-41A2-BCD5-437C2412D18E}" dt="2020-12-15T15:36:16.584" v="999" actId="1076"/>
          <ac:picMkLst>
            <pc:docMk/>
            <pc:sldMk cId="4214959145" sldId="517"/>
            <ac:picMk id="8" creationId="{AB7D8BB5-6D58-43FF-899B-86F875BC9BD3}"/>
          </ac:picMkLst>
        </pc:picChg>
      </pc:sldChg>
      <pc:sldChg chg="modSp add del ord">
        <pc:chgData name="CROZET Sophie" userId="c97b73ab-88aa-4f1e-9ec4-391579d22886" providerId="ADAL" clId="{BCA65788-6688-41A2-BCD5-437C2412D18E}" dt="2021-01-06T14:49:26.508" v="4946" actId="2696"/>
        <pc:sldMkLst>
          <pc:docMk/>
          <pc:sldMk cId="2950937829" sldId="518"/>
        </pc:sldMkLst>
        <pc:spChg chg="mod">
          <ac:chgData name="CROZET Sophie" userId="c97b73ab-88aa-4f1e-9ec4-391579d22886" providerId="ADAL" clId="{BCA65788-6688-41A2-BCD5-437C2412D18E}" dt="2020-12-15T15:38:39.505" v="1022" actId="20577"/>
          <ac:spMkLst>
            <pc:docMk/>
            <pc:sldMk cId="2950937829" sldId="518"/>
            <ac:spMk id="2" creationId="{9A0FF3FF-0997-45C0-8657-5489C075CAD3}"/>
          </ac:spMkLst>
        </pc:spChg>
        <pc:spChg chg="mod">
          <ac:chgData name="CROZET Sophie" userId="c97b73ab-88aa-4f1e-9ec4-391579d22886" providerId="ADAL" clId="{BCA65788-6688-41A2-BCD5-437C2412D18E}" dt="2021-01-05T15:49:57.601" v="4597" actId="20577"/>
          <ac:spMkLst>
            <pc:docMk/>
            <pc:sldMk cId="2950937829" sldId="518"/>
            <ac:spMk id="3" creationId="{93D5D681-4E21-482C-AA8F-6EC22887B59B}"/>
          </ac:spMkLst>
        </pc:spChg>
        <pc:picChg chg="mod">
          <ac:chgData name="CROZET Sophie" userId="c97b73ab-88aa-4f1e-9ec4-391579d22886" providerId="ADAL" clId="{BCA65788-6688-41A2-BCD5-437C2412D18E}" dt="2020-12-15T15:42:11.691" v="1528" actId="14100"/>
          <ac:picMkLst>
            <pc:docMk/>
            <pc:sldMk cId="2950937829" sldId="518"/>
            <ac:picMk id="5" creationId="{4CE2FECE-8FBE-4F05-A3C9-D2191C63574C}"/>
          </ac:picMkLst>
        </pc:picChg>
      </pc:sldChg>
      <pc:sldChg chg="addSp delSp modSp add modNotesTx">
        <pc:chgData name="CROZET Sophie" userId="c97b73ab-88aa-4f1e-9ec4-391579d22886" providerId="ADAL" clId="{BCA65788-6688-41A2-BCD5-437C2412D18E}" dt="2021-01-14T14:14:56.627" v="5641" actId="20577"/>
        <pc:sldMkLst>
          <pc:docMk/>
          <pc:sldMk cId="2865703689" sldId="519"/>
        </pc:sldMkLst>
        <pc:spChg chg="mod">
          <ac:chgData name="CROZET Sophie" userId="c97b73ab-88aa-4f1e-9ec4-391579d22886" providerId="ADAL" clId="{BCA65788-6688-41A2-BCD5-437C2412D18E}" dt="2021-01-08T09:15:40.048" v="4951" actId="14100"/>
          <ac:spMkLst>
            <pc:docMk/>
            <pc:sldMk cId="2865703689" sldId="519"/>
            <ac:spMk id="2" creationId="{9A0FF3FF-0997-45C0-8657-5489C075CAD3}"/>
          </ac:spMkLst>
        </pc:spChg>
        <pc:spChg chg="del">
          <ac:chgData name="CROZET Sophie" userId="c97b73ab-88aa-4f1e-9ec4-391579d22886" providerId="ADAL" clId="{BCA65788-6688-41A2-BCD5-437C2412D18E}" dt="2020-12-17T15:01:19.234" v="1744" actId="478"/>
          <ac:spMkLst>
            <pc:docMk/>
            <pc:sldMk cId="2865703689" sldId="519"/>
            <ac:spMk id="3" creationId="{93D5D681-4E21-482C-AA8F-6EC22887B59B}"/>
          </ac:spMkLst>
        </pc:spChg>
        <pc:spChg chg="add mod">
          <ac:chgData name="CROZET Sophie" userId="c97b73ab-88aa-4f1e-9ec4-391579d22886" providerId="ADAL" clId="{BCA65788-6688-41A2-BCD5-437C2412D18E}" dt="2021-01-14T14:14:56.627" v="5641" actId="20577"/>
          <ac:spMkLst>
            <pc:docMk/>
            <pc:sldMk cId="2865703689" sldId="519"/>
            <ac:spMk id="3" creationId="{A9902785-01B6-4B27-939A-7377E4A09C48}"/>
          </ac:spMkLst>
        </pc:spChg>
        <pc:graphicFrameChg chg="add mod">
          <ac:chgData name="CROZET Sophie" userId="c97b73ab-88aa-4f1e-9ec4-391579d22886" providerId="ADAL" clId="{BCA65788-6688-41A2-BCD5-437C2412D18E}" dt="2021-01-14T10:12:30.881" v="5576" actId="1076"/>
          <ac:graphicFrameMkLst>
            <pc:docMk/>
            <pc:sldMk cId="2865703689" sldId="519"/>
            <ac:graphicFrameMk id="4" creationId="{C3AA0104-86C8-4F53-863A-10ED2BEDFC27}"/>
          </ac:graphicFrameMkLst>
        </pc:graphicFrameChg>
        <pc:picChg chg="del">
          <ac:chgData name="CROZET Sophie" userId="c97b73ab-88aa-4f1e-9ec4-391579d22886" providerId="ADAL" clId="{BCA65788-6688-41A2-BCD5-437C2412D18E}" dt="2020-12-17T15:01:21.092" v="1745" actId="478"/>
          <ac:picMkLst>
            <pc:docMk/>
            <pc:sldMk cId="2865703689" sldId="519"/>
            <ac:picMk id="5" creationId="{4CE2FECE-8FBE-4F05-A3C9-D2191C63574C}"/>
          </ac:picMkLst>
        </pc:picChg>
      </pc:sldChg>
      <pc:sldChg chg="addSp delSp modSp add ord modNotesTx">
        <pc:chgData name="CROZET Sophie" userId="c97b73ab-88aa-4f1e-9ec4-391579d22886" providerId="ADAL" clId="{BCA65788-6688-41A2-BCD5-437C2412D18E}" dt="2021-01-08T13:59:14.635" v="5513" actId="692"/>
        <pc:sldMkLst>
          <pc:docMk/>
          <pc:sldMk cId="1822623515" sldId="520"/>
        </pc:sldMkLst>
        <pc:spChg chg="mod">
          <ac:chgData name="CROZET Sophie" userId="c97b73ab-88aa-4f1e-9ec4-391579d22886" providerId="ADAL" clId="{BCA65788-6688-41A2-BCD5-437C2412D18E}" dt="2021-01-05T15:48:51.480" v="4575" actId="14100"/>
          <ac:spMkLst>
            <pc:docMk/>
            <pc:sldMk cId="1822623515" sldId="520"/>
            <ac:spMk id="2" creationId="{9A0FF3FF-0997-45C0-8657-5489C075CAD3}"/>
          </ac:spMkLst>
        </pc:spChg>
        <pc:spChg chg="del">
          <ac:chgData name="CROZET Sophie" userId="c97b73ab-88aa-4f1e-9ec4-391579d22886" providerId="ADAL" clId="{BCA65788-6688-41A2-BCD5-437C2412D18E}" dt="2021-01-05T15:27:56.503" v="3659" actId="478"/>
          <ac:spMkLst>
            <pc:docMk/>
            <pc:sldMk cId="1822623515" sldId="520"/>
            <ac:spMk id="3" creationId="{93D5D681-4E21-482C-AA8F-6EC22887B59B}"/>
          </ac:spMkLst>
        </pc:spChg>
        <pc:spChg chg="add del mod">
          <ac:chgData name="CROZET Sophie" userId="c97b73ab-88aa-4f1e-9ec4-391579d22886" providerId="ADAL" clId="{BCA65788-6688-41A2-BCD5-437C2412D18E}" dt="2021-01-05T15:29:05.457" v="3721"/>
          <ac:spMkLst>
            <pc:docMk/>
            <pc:sldMk cId="1822623515" sldId="520"/>
            <ac:spMk id="4" creationId="{6D1D4631-7ECC-45DC-833E-BB5DC95397F4}"/>
          </ac:spMkLst>
        </pc:spChg>
        <pc:spChg chg="add mod ord">
          <ac:chgData name="CROZET Sophie" userId="c97b73ab-88aa-4f1e-9ec4-391579d22886" providerId="ADAL" clId="{BCA65788-6688-41A2-BCD5-437C2412D18E}" dt="2021-01-08T13:59:14.635" v="5513" actId="692"/>
          <ac:spMkLst>
            <pc:docMk/>
            <pc:sldMk cId="1822623515" sldId="520"/>
            <ac:spMk id="6" creationId="{19E4C361-FD83-4D66-A9C7-91BB9B3E83AD}"/>
          </ac:spMkLst>
        </pc:spChg>
        <pc:spChg chg="add mod">
          <ac:chgData name="CROZET Sophie" userId="c97b73ab-88aa-4f1e-9ec4-391579d22886" providerId="ADAL" clId="{BCA65788-6688-41A2-BCD5-437C2412D18E}" dt="2021-01-08T13:58:51.887" v="5512" actId="692"/>
          <ac:spMkLst>
            <pc:docMk/>
            <pc:sldMk cId="1822623515" sldId="520"/>
            <ac:spMk id="7" creationId="{B07885BA-CB68-4733-B7A4-D0CA8563D687}"/>
          </ac:spMkLst>
        </pc:spChg>
        <pc:spChg chg="add mod">
          <ac:chgData name="CROZET Sophie" userId="c97b73ab-88aa-4f1e-9ec4-391579d22886" providerId="ADAL" clId="{BCA65788-6688-41A2-BCD5-437C2412D18E}" dt="2021-01-08T13:59:14.635" v="5513" actId="692"/>
          <ac:spMkLst>
            <pc:docMk/>
            <pc:sldMk cId="1822623515" sldId="520"/>
            <ac:spMk id="8" creationId="{53C4F67A-32DD-4C6E-96AD-255F4937901E}"/>
          </ac:spMkLst>
        </pc:spChg>
        <pc:spChg chg="add mod">
          <ac:chgData name="CROZET Sophie" userId="c97b73ab-88aa-4f1e-9ec4-391579d22886" providerId="ADAL" clId="{BCA65788-6688-41A2-BCD5-437C2412D18E}" dt="2021-01-08T13:59:14.635" v="5513" actId="692"/>
          <ac:spMkLst>
            <pc:docMk/>
            <pc:sldMk cId="1822623515" sldId="520"/>
            <ac:spMk id="9" creationId="{FFAB5385-8B61-493B-A444-F870469B20BA}"/>
          </ac:spMkLst>
        </pc:spChg>
        <pc:spChg chg="add mod">
          <ac:chgData name="CROZET Sophie" userId="c97b73ab-88aa-4f1e-9ec4-391579d22886" providerId="ADAL" clId="{BCA65788-6688-41A2-BCD5-437C2412D18E}" dt="2021-01-08T13:59:14.635" v="5513" actId="692"/>
          <ac:spMkLst>
            <pc:docMk/>
            <pc:sldMk cId="1822623515" sldId="520"/>
            <ac:spMk id="10" creationId="{1A215301-A350-44B2-BAE9-DE9D119BF305}"/>
          </ac:spMkLst>
        </pc:spChg>
        <pc:spChg chg="add mod">
          <ac:chgData name="CROZET Sophie" userId="c97b73ab-88aa-4f1e-9ec4-391579d22886" providerId="ADAL" clId="{BCA65788-6688-41A2-BCD5-437C2412D18E}" dt="2021-01-08T13:59:14.635" v="5513" actId="692"/>
          <ac:spMkLst>
            <pc:docMk/>
            <pc:sldMk cId="1822623515" sldId="520"/>
            <ac:spMk id="11" creationId="{78337AFA-2CE9-45D9-A5C0-3FE3A7A6DC18}"/>
          </ac:spMkLst>
        </pc:spChg>
        <pc:picChg chg="del">
          <ac:chgData name="CROZET Sophie" userId="c97b73ab-88aa-4f1e-9ec4-391579d22886" providerId="ADAL" clId="{BCA65788-6688-41A2-BCD5-437C2412D18E}" dt="2021-01-05T15:27:53.110" v="3658" actId="478"/>
          <ac:picMkLst>
            <pc:docMk/>
            <pc:sldMk cId="1822623515" sldId="520"/>
            <ac:picMk id="5" creationId="{4CE2FECE-8FBE-4F05-A3C9-D2191C63574C}"/>
          </ac:picMkLst>
        </pc:picChg>
      </pc:sldChg>
      <pc:sldChg chg="addSp delSp modSp add ord">
        <pc:chgData name="CROZET Sophie" userId="c97b73ab-88aa-4f1e-9ec4-391579d22886" providerId="ADAL" clId="{BCA65788-6688-41A2-BCD5-437C2412D18E}" dt="2021-01-08T13:57:17.663" v="5510" actId="122"/>
        <pc:sldMkLst>
          <pc:docMk/>
          <pc:sldMk cId="982552300" sldId="521"/>
        </pc:sldMkLst>
        <pc:spChg chg="mod">
          <ac:chgData name="CROZET Sophie" userId="c97b73ab-88aa-4f1e-9ec4-391579d22886" providerId="ADAL" clId="{BCA65788-6688-41A2-BCD5-437C2412D18E}" dt="2021-01-08T13:43:44.956" v="5336" actId="27636"/>
          <ac:spMkLst>
            <pc:docMk/>
            <pc:sldMk cId="982552300" sldId="521"/>
            <ac:spMk id="2" creationId="{9A0FF3FF-0997-45C0-8657-5489C075CAD3}"/>
          </ac:spMkLst>
        </pc:spChg>
        <pc:spChg chg="del">
          <ac:chgData name="CROZET Sophie" userId="c97b73ab-88aa-4f1e-9ec4-391579d22886" providerId="ADAL" clId="{BCA65788-6688-41A2-BCD5-437C2412D18E}" dt="2021-01-08T13:40:32.292" v="5254" actId="478"/>
          <ac:spMkLst>
            <pc:docMk/>
            <pc:sldMk cId="982552300" sldId="521"/>
            <ac:spMk id="3" creationId="{A9902785-01B6-4B27-939A-7377E4A09C48}"/>
          </ac:spMkLst>
        </pc:spChg>
        <pc:spChg chg="add mod">
          <ac:chgData name="CROZET Sophie" userId="c97b73ab-88aa-4f1e-9ec4-391579d22886" providerId="ADAL" clId="{BCA65788-6688-41A2-BCD5-437C2412D18E}" dt="2021-01-08T13:55:41.989" v="5501" actId="20577"/>
          <ac:spMkLst>
            <pc:docMk/>
            <pc:sldMk cId="982552300" sldId="521"/>
            <ac:spMk id="10" creationId="{F55AC9FD-C967-4202-A110-2E77D95C5F27}"/>
          </ac:spMkLst>
        </pc:spChg>
        <pc:spChg chg="add mod">
          <ac:chgData name="CROZET Sophie" userId="c97b73ab-88aa-4f1e-9ec4-391579d22886" providerId="ADAL" clId="{BCA65788-6688-41A2-BCD5-437C2412D18E}" dt="2021-01-08T13:55:56.443" v="5509" actId="1076"/>
          <ac:spMkLst>
            <pc:docMk/>
            <pc:sldMk cId="982552300" sldId="521"/>
            <ac:spMk id="11" creationId="{60118D79-3E3B-4C33-8FAF-A5470C85BD93}"/>
          </ac:spMkLst>
        </pc:spChg>
        <pc:spChg chg="add mod">
          <ac:chgData name="CROZET Sophie" userId="c97b73ab-88aa-4f1e-9ec4-391579d22886" providerId="ADAL" clId="{BCA65788-6688-41A2-BCD5-437C2412D18E}" dt="2021-01-08T13:57:17.663" v="5510" actId="122"/>
          <ac:spMkLst>
            <pc:docMk/>
            <pc:sldMk cId="982552300" sldId="521"/>
            <ac:spMk id="12" creationId="{9AB6754E-2123-44B4-95E1-BA90B03D3B83}"/>
          </ac:spMkLst>
        </pc:spChg>
        <pc:graphicFrameChg chg="del">
          <ac:chgData name="CROZET Sophie" userId="c97b73ab-88aa-4f1e-9ec4-391579d22886" providerId="ADAL" clId="{BCA65788-6688-41A2-BCD5-437C2412D18E}" dt="2021-01-08T13:40:34.900" v="5255" actId="478"/>
          <ac:graphicFrameMkLst>
            <pc:docMk/>
            <pc:sldMk cId="982552300" sldId="521"/>
            <ac:graphicFrameMk id="4" creationId="{C3AA0104-86C8-4F53-863A-10ED2BEDFC27}"/>
          </ac:graphicFrameMkLst>
        </pc:graphicFrameChg>
        <pc:picChg chg="add mod modCrop">
          <ac:chgData name="CROZET Sophie" userId="c97b73ab-88aa-4f1e-9ec4-391579d22886" providerId="ADAL" clId="{BCA65788-6688-41A2-BCD5-437C2412D18E}" dt="2021-01-08T13:51:29.507" v="5354"/>
          <ac:picMkLst>
            <pc:docMk/>
            <pc:sldMk cId="982552300" sldId="521"/>
            <ac:picMk id="6" creationId="{01158FA4-FC81-46A9-BBF7-2D5B50EC23C7}"/>
          </ac:picMkLst>
        </pc:picChg>
        <pc:picChg chg="add mod">
          <ac:chgData name="CROZET Sophie" userId="c97b73ab-88aa-4f1e-9ec4-391579d22886" providerId="ADAL" clId="{BCA65788-6688-41A2-BCD5-437C2412D18E}" dt="2021-01-08T13:52:12.222" v="5356"/>
          <ac:picMkLst>
            <pc:docMk/>
            <pc:sldMk cId="982552300" sldId="521"/>
            <ac:picMk id="8" creationId="{139A6676-3D79-44AB-BA3F-6BE76F3BC6A3}"/>
          </ac:picMkLst>
        </pc:picChg>
        <pc:picChg chg="add mod">
          <ac:chgData name="CROZET Sophie" userId="c97b73ab-88aa-4f1e-9ec4-391579d22886" providerId="ADAL" clId="{BCA65788-6688-41A2-BCD5-437C2412D18E}" dt="2021-01-08T13:50:53.117" v="5351"/>
          <ac:picMkLst>
            <pc:docMk/>
            <pc:sldMk cId="982552300" sldId="521"/>
            <ac:picMk id="9" creationId="{066874D7-4EF3-4B9B-B2EA-8DBDF6E068B2}"/>
          </ac:picMkLst>
        </pc:picChg>
      </pc:sldChg>
    </pc:docChg>
  </pc:docChgLst>
  <pc:docChgLst>
    <pc:chgData name="sophie crozet" userId="ec1065b6b8e8d847" providerId="LiveId" clId="{47060A2A-99D9-48E5-AB2F-4DF27058418C}"/>
    <pc:docChg chg="custSel modSld">
      <pc:chgData name="sophie crozet" userId="ec1065b6b8e8d847" providerId="LiveId" clId="{47060A2A-99D9-48E5-AB2F-4DF27058418C}" dt="2021-04-09T08:57:50.519" v="6" actId="20577"/>
      <pc:docMkLst>
        <pc:docMk/>
      </pc:docMkLst>
      <pc:sldChg chg="modSp mod">
        <pc:chgData name="sophie crozet" userId="ec1065b6b8e8d847" providerId="LiveId" clId="{47060A2A-99D9-48E5-AB2F-4DF27058418C}" dt="2021-04-09T08:57:50.519" v="6" actId="20577"/>
        <pc:sldMkLst>
          <pc:docMk/>
          <pc:sldMk cId="412583789" sldId="512"/>
        </pc:sldMkLst>
        <pc:spChg chg="mod">
          <ac:chgData name="sophie crozet" userId="ec1065b6b8e8d847" providerId="LiveId" clId="{47060A2A-99D9-48E5-AB2F-4DF27058418C}" dt="2021-04-09T08:57:50.519" v="6" actId="20577"/>
          <ac:spMkLst>
            <pc:docMk/>
            <pc:sldMk cId="412583789" sldId="512"/>
            <ac:spMk id="10" creationId="{E88A2276-6556-4623-AD7D-98F463B83545}"/>
          </ac:spMkLst>
        </pc:spChg>
      </pc:sldChg>
      <pc:sldChg chg="delCm modCm">
        <pc:chgData name="sophie crozet" userId="ec1065b6b8e8d847" providerId="LiveId" clId="{47060A2A-99D9-48E5-AB2F-4DF27058418C}" dt="2021-04-09T08:57:12.370" v="1" actId="1592"/>
        <pc:sldMkLst>
          <pc:docMk/>
          <pc:sldMk cId="982552300" sldId="521"/>
        </pc:sldMkLst>
      </pc:sldChg>
    </pc:docChg>
  </pc:docChgLst>
  <pc:docChgLst>
    <pc:chgData name="CROZET Sophie" userId="c97b73ab-88aa-4f1e-9ec4-391579d22886" providerId="ADAL" clId="{D646FA7C-4596-4306-94C2-DB2129B66F98}"/>
    <pc:docChg chg="undo custSel mod addSld delSld modSld sldOrd modSection">
      <pc:chgData name="CROZET Sophie" userId="c97b73ab-88aa-4f1e-9ec4-391579d22886" providerId="ADAL" clId="{D646FA7C-4596-4306-94C2-DB2129B66F98}" dt="2020-12-14T16:29:07.548" v="1331" actId="14100"/>
      <pc:docMkLst>
        <pc:docMk/>
      </pc:docMkLst>
      <pc:sldChg chg="addSp delSp modSp mod setBg setClrOvrMap">
        <pc:chgData name="CROZET Sophie" userId="c97b73ab-88aa-4f1e-9ec4-391579d22886" providerId="ADAL" clId="{D646FA7C-4596-4306-94C2-DB2129B66F98}" dt="2020-12-14T16:28:49.768" v="1330" actId="26606"/>
        <pc:sldMkLst>
          <pc:docMk/>
          <pc:sldMk cId="3148006104" sldId="257"/>
        </pc:sldMkLst>
        <pc:spChg chg="add del">
          <ac:chgData name="CROZET Sophie" userId="c97b73ab-88aa-4f1e-9ec4-391579d22886" providerId="ADAL" clId="{D646FA7C-4596-4306-94C2-DB2129B66F98}" dt="2020-12-14T10:29:36.376" v="104" actId="26606"/>
          <ac:spMkLst>
            <pc:docMk/>
            <pc:sldMk cId="3148006104" sldId="257"/>
            <ac:spMk id="71" creationId="{E49CC64F-7275-4E33-961B-0C5CDC439875}"/>
          </ac:spMkLst>
        </pc:spChg>
        <pc:spChg chg="add del">
          <ac:chgData name="CROZET Sophie" userId="c97b73ab-88aa-4f1e-9ec4-391579d22886" providerId="ADAL" clId="{D646FA7C-4596-4306-94C2-DB2129B66F98}" dt="2020-12-14T16:28:49.768" v="1330" actId="26606"/>
          <ac:spMkLst>
            <pc:docMk/>
            <pc:sldMk cId="3148006104" sldId="257"/>
            <ac:spMk id="73" creationId="{A5704422-1118-4FD1-95AD-29A064EB80D9}"/>
          </ac:spMkLst>
        </pc:spChg>
        <pc:spChg chg="add del">
          <ac:chgData name="CROZET Sophie" userId="c97b73ab-88aa-4f1e-9ec4-391579d22886" providerId="ADAL" clId="{D646FA7C-4596-4306-94C2-DB2129B66F98}" dt="2020-12-14T16:28:49.768" v="1330" actId="26606"/>
          <ac:spMkLst>
            <pc:docMk/>
            <pc:sldMk cId="3148006104" sldId="257"/>
            <ac:spMk id="75" creationId="{A88B2AAA-B805-498E-A9E6-98B885855498}"/>
          </ac:spMkLst>
        </pc:spChg>
        <pc:spChg chg="add del">
          <ac:chgData name="CROZET Sophie" userId="c97b73ab-88aa-4f1e-9ec4-391579d22886" providerId="ADAL" clId="{D646FA7C-4596-4306-94C2-DB2129B66F98}" dt="2020-12-14T16:28:49.768" v="1330" actId="26606"/>
          <ac:spMkLst>
            <pc:docMk/>
            <pc:sldMk cId="3148006104" sldId="257"/>
            <ac:spMk id="77" creationId="{9B8051E0-19D7-43E1-BFD9-E6DBFEB3A3F1}"/>
          </ac:spMkLst>
        </pc:spChg>
        <pc:spChg chg="add del">
          <ac:chgData name="CROZET Sophie" userId="c97b73ab-88aa-4f1e-9ec4-391579d22886" providerId="ADAL" clId="{D646FA7C-4596-4306-94C2-DB2129B66F98}" dt="2020-12-14T16:28:49.768" v="1330" actId="26606"/>
          <ac:spMkLst>
            <pc:docMk/>
            <pc:sldMk cId="3148006104" sldId="257"/>
            <ac:spMk id="79" creationId="{4EDB2B02-86A2-46F5-A4BE-B7D9B10411D6}"/>
          </ac:spMkLst>
        </pc:spChg>
        <pc:spChg chg="add del">
          <ac:chgData name="CROZET Sophie" userId="c97b73ab-88aa-4f1e-9ec4-391579d22886" providerId="ADAL" clId="{D646FA7C-4596-4306-94C2-DB2129B66F98}" dt="2020-12-14T16:28:49.768" v="1330" actId="26606"/>
          <ac:spMkLst>
            <pc:docMk/>
            <pc:sldMk cId="3148006104" sldId="257"/>
            <ac:spMk id="81" creationId="{43954639-FB5D-41F4-9560-6F6DFE778425}"/>
          </ac:spMkLst>
        </pc:spChg>
        <pc:spChg chg="add del">
          <ac:chgData name="CROZET Sophie" userId="c97b73ab-88aa-4f1e-9ec4-391579d22886" providerId="ADAL" clId="{D646FA7C-4596-4306-94C2-DB2129B66F98}" dt="2020-12-14T16:28:49.768" v="1330" actId="26606"/>
          <ac:spMkLst>
            <pc:docMk/>
            <pc:sldMk cId="3148006104" sldId="257"/>
            <ac:spMk id="83" creationId="{E898931C-0323-41FA-A036-20F818B1FF81}"/>
          </ac:spMkLst>
        </pc:spChg>
        <pc:spChg chg="add del">
          <ac:chgData name="CROZET Sophie" userId="c97b73ab-88aa-4f1e-9ec4-391579d22886" providerId="ADAL" clId="{D646FA7C-4596-4306-94C2-DB2129B66F98}" dt="2020-12-14T16:28:49.768" v="1330" actId="26606"/>
          <ac:spMkLst>
            <pc:docMk/>
            <pc:sldMk cId="3148006104" sldId="257"/>
            <ac:spMk id="85" creationId="{89AFE9DD-0792-4B98-B4EB-97ACA17E6AA8}"/>
          </ac:spMkLst>
        </pc:spChg>
        <pc:spChg chg="add del">
          <ac:chgData name="CROZET Sophie" userId="c97b73ab-88aa-4f1e-9ec4-391579d22886" providerId="ADAL" clId="{D646FA7C-4596-4306-94C2-DB2129B66F98}" dt="2020-12-14T16:28:49.768" v="1330" actId="26606"/>
          <ac:spMkLst>
            <pc:docMk/>
            <pc:sldMk cId="3148006104" sldId="257"/>
            <ac:spMk id="87" creationId="{3981F5C4-9AE1-404E-AF44-A4E6DB374F9D}"/>
          </ac:spMkLst>
        </pc:spChg>
        <pc:spChg chg="add del">
          <ac:chgData name="CROZET Sophie" userId="c97b73ab-88aa-4f1e-9ec4-391579d22886" providerId="ADAL" clId="{D646FA7C-4596-4306-94C2-DB2129B66F98}" dt="2020-12-14T16:28:49.768" v="1330" actId="26606"/>
          <ac:spMkLst>
            <pc:docMk/>
            <pc:sldMk cId="3148006104" sldId="257"/>
            <ac:spMk id="89" creationId="{763C1781-8726-4FAC-8C45-FF40376BE409}"/>
          </ac:spMkLst>
        </pc:spChg>
        <pc:spChg chg="add del">
          <ac:chgData name="CROZET Sophie" userId="c97b73ab-88aa-4f1e-9ec4-391579d22886" providerId="ADAL" clId="{D646FA7C-4596-4306-94C2-DB2129B66F98}" dt="2020-12-14T16:28:49.768" v="1330" actId="26606"/>
          <ac:spMkLst>
            <pc:docMk/>
            <pc:sldMk cId="3148006104" sldId="257"/>
            <ac:spMk id="91" creationId="{301491B5-56C7-43DC-A3D9-861EECCA056A}"/>
          </ac:spMkLst>
        </pc:spChg>
        <pc:spChg chg="add del">
          <ac:chgData name="CROZET Sophie" userId="c97b73ab-88aa-4f1e-9ec4-391579d22886" providerId="ADAL" clId="{D646FA7C-4596-4306-94C2-DB2129B66F98}" dt="2020-12-14T16:28:49.768" v="1330" actId="26606"/>
          <ac:spMkLst>
            <pc:docMk/>
            <pc:sldMk cId="3148006104" sldId="257"/>
            <ac:spMk id="93" creationId="{237E2353-22DF-46E0-A200-FB30F8F394E2}"/>
          </ac:spMkLst>
        </pc:spChg>
        <pc:spChg chg="add del">
          <ac:chgData name="CROZET Sophie" userId="c97b73ab-88aa-4f1e-9ec4-391579d22886" providerId="ADAL" clId="{D646FA7C-4596-4306-94C2-DB2129B66F98}" dt="2020-12-14T16:28:49.768" v="1330" actId="26606"/>
          <ac:spMkLst>
            <pc:docMk/>
            <pc:sldMk cId="3148006104" sldId="257"/>
            <ac:spMk id="95" creationId="{DD6138DB-057B-45F7-A5F4-E7BFDA20D02C}"/>
          </ac:spMkLst>
        </pc:spChg>
        <pc:spChg chg="add del">
          <ac:chgData name="CROZET Sophie" userId="c97b73ab-88aa-4f1e-9ec4-391579d22886" providerId="ADAL" clId="{D646FA7C-4596-4306-94C2-DB2129B66F98}" dt="2020-12-14T16:28:49.768" v="1330" actId="26606"/>
          <ac:spMkLst>
            <pc:docMk/>
            <pc:sldMk cId="3148006104" sldId="257"/>
            <ac:spMk id="97" creationId="{79A54AB1-B64F-4843-BFAB-81CB74E66B65}"/>
          </ac:spMkLst>
        </pc:spChg>
        <pc:spChg chg="mod">
          <ac:chgData name="CROZET Sophie" userId="c97b73ab-88aa-4f1e-9ec4-391579d22886" providerId="ADAL" clId="{D646FA7C-4596-4306-94C2-DB2129B66F98}" dt="2020-12-14T16:28:49.768" v="1330" actId="26606"/>
          <ac:spMkLst>
            <pc:docMk/>
            <pc:sldMk cId="3148006104" sldId="257"/>
            <ac:spMk id="3074" creationId="{00000000-0000-0000-0000-000000000000}"/>
          </ac:spMkLst>
        </pc:spChg>
        <pc:spChg chg="add del">
          <ac:chgData name="CROZET Sophie" userId="c97b73ab-88aa-4f1e-9ec4-391579d22886" providerId="ADAL" clId="{D646FA7C-4596-4306-94C2-DB2129B66F98}" dt="2020-12-14T16:27:50.417" v="1328" actId="26606"/>
          <ac:spMkLst>
            <pc:docMk/>
            <pc:sldMk cId="3148006104" sldId="257"/>
            <ac:spMk id="3076" creationId="{E49CC64F-7275-4E33-961B-0C5CDC439875}"/>
          </ac:spMkLst>
        </pc:spChg>
        <pc:spChg chg="add del">
          <ac:chgData name="CROZET Sophie" userId="c97b73ab-88aa-4f1e-9ec4-391579d22886" providerId="ADAL" clId="{D646FA7C-4596-4306-94C2-DB2129B66F98}" dt="2020-12-14T16:28:49.768" v="1330" actId="26606"/>
          <ac:spMkLst>
            <pc:docMk/>
            <pc:sldMk cId="3148006104" sldId="257"/>
            <ac:spMk id="3077" creationId="{07322A9E-F1EC-405E-8971-BA906EFFCCB8}"/>
          </ac:spMkLst>
        </pc:spChg>
        <pc:picChg chg="del mod modCrop">
          <ac:chgData name="CROZET Sophie" userId="c97b73ab-88aa-4f1e-9ec4-391579d22886" providerId="ADAL" clId="{D646FA7C-4596-4306-94C2-DB2129B66F98}" dt="2020-12-14T10:28:46.020" v="98" actId="478"/>
          <ac:picMkLst>
            <pc:docMk/>
            <pc:sldMk cId="3148006104" sldId="257"/>
            <ac:picMk id="3" creationId="{FE2E0F68-580F-4023-8022-25163AEFF047}"/>
          </ac:picMkLst>
        </pc:picChg>
        <pc:picChg chg="add mod">
          <ac:chgData name="CROZET Sophie" userId="c97b73ab-88aa-4f1e-9ec4-391579d22886" providerId="ADAL" clId="{D646FA7C-4596-4306-94C2-DB2129B66F98}" dt="2020-12-14T16:28:49.768" v="1330" actId="26606"/>
          <ac:picMkLst>
            <pc:docMk/>
            <pc:sldMk cId="3148006104" sldId="257"/>
            <ac:picMk id="4" creationId="{97A87A65-5F9E-4416-9179-33920A644DED}"/>
          </ac:picMkLst>
        </pc:picChg>
      </pc:sldChg>
      <pc:sldChg chg="addSp modSp">
        <pc:chgData name="CROZET Sophie" userId="c97b73ab-88aa-4f1e-9ec4-391579d22886" providerId="ADAL" clId="{D646FA7C-4596-4306-94C2-DB2129B66F98}" dt="2020-12-14T10:31:08.382" v="111" actId="26606"/>
        <pc:sldMkLst>
          <pc:docMk/>
          <pc:sldMk cId="4203283427" sldId="408"/>
        </pc:sldMkLst>
        <pc:spChg chg="add">
          <ac:chgData name="CROZET Sophie" userId="c97b73ab-88aa-4f1e-9ec4-391579d22886" providerId="ADAL" clId="{D646FA7C-4596-4306-94C2-DB2129B66F98}" dt="2020-12-14T10:31:08.382" v="111" actId="26606"/>
          <ac:spMkLst>
            <pc:docMk/>
            <pc:sldMk cId="4203283427" sldId="408"/>
            <ac:spMk id="71" creationId="{E49CC64F-7275-4E33-961B-0C5CDC439875}"/>
          </ac:spMkLst>
        </pc:spChg>
        <pc:spChg chg="mod">
          <ac:chgData name="CROZET Sophie" userId="c97b73ab-88aa-4f1e-9ec4-391579d22886" providerId="ADAL" clId="{D646FA7C-4596-4306-94C2-DB2129B66F98}" dt="2020-12-14T10:31:08.382" v="111" actId="26606"/>
          <ac:spMkLst>
            <pc:docMk/>
            <pc:sldMk cId="4203283427" sldId="408"/>
            <ac:spMk id="3074" creationId="{00000000-0000-0000-0000-000000000000}"/>
          </ac:spMkLst>
        </pc:spChg>
        <pc:picChg chg="mod">
          <ac:chgData name="CROZET Sophie" userId="c97b73ab-88aa-4f1e-9ec4-391579d22886" providerId="ADAL" clId="{D646FA7C-4596-4306-94C2-DB2129B66F98}" dt="2020-12-14T10:31:08.382" v="111" actId="26606"/>
          <ac:picMkLst>
            <pc:docMk/>
            <pc:sldMk cId="4203283427" sldId="408"/>
            <ac:picMk id="3" creationId="{279835E1-4C1A-4F9D-A26F-3988EE94C309}"/>
          </ac:picMkLst>
        </pc:picChg>
      </pc:sldChg>
      <pc:sldChg chg="delSp modSp del">
        <pc:chgData name="CROZET Sophie" userId="c97b73ab-88aa-4f1e-9ec4-391579d22886" providerId="ADAL" clId="{D646FA7C-4596-4306-94C2-DB2129B66F98}" dt="2020-12-14T10:32:16.148" v="118" actId="2696"/>
        <pc:sldMkLst>
          <pc:docMk/>
          <pc:sldMk cId="1873577190" sldId="410"/>
        </pc:sldMkLst>
        <pc:spChg chg="del mod">
          <ac:chgData name="CROZET Sophie" userId="c97b73ab-88aa-4f1e-9ec4-391579d22886" providerId="ADAL" clId="{D646FA7C-4596-4306-94C2-DB2129B66F98}" dt="2020-12-14T10:31:24.919" v="114" actId="478"/>
          <ac:spMkLst>
            <pc:docMk/>
            <pc:sldMk cId="1873577190" sldId="410"/>
            <ac:spMk id="15" creationId="{00000000-0000-0000-0000-000000000000}"/>
          </ac:spMkLst>
        </pc:spChg>
        <pc:grpChg chg="del">
          <ac:chgData name="CROZET Sophie" userId="c97b73ab-88aa-4f1e-9ec4-391579d22886" providerId="ADAL" clId="{D646FA7C-4596-4306-94C2-DB2129B66F98}" dt="2020-12-14T10:31:17.916" v="112" actId="478"/>
          <ac:grpSpMkLst>
            <pc:docMk/>
            <pc:sldMk cId="1873577190" sldId="410"/>
            <ac:grpSpMk id="9" creationId="{00000000-0000-0000-0000-000000000000}"/>
          </ac:grpSpMkLst>
        </pc:grpChg>
        <pc:picChg chg="del">
          <ac:chgData name="CROZET Sophie" userId="c97b73ab-88aa-4f1e-9ec4-391579d22886" providerId="ADAL" clId="{D646FA7C-4596-4306-94C2-DB2129B66F98}" dt="2020-12-14T10:31:30.608" v="115" actId="478"/>
          <ac:picMkLst>
            <pc:docMk/>
            <pc:sldMk cId="1873577190" sldId="410"/>
            <ac:picMk id="5" creationId="{C49D4408-1AA9-4AAB-9898-4A086329B7AC}"/>
          </ac:picMkLst>
        </pc:picChg>
      </pc:sldChg>
      <pc:sldChg chg="ord">
        <pc:chgData name="CROZET Sophie" userId="c97b73ab-88aa-4f1e-9ec4-391579d22886" providerId="ADAL" clId="{D646FA7C-4596-4306-94C2-DB2129B66F98}" dt="2020-12-14T15:59:58.462" v="1306"/>
        <pc:sldMkLst>
          <pc:docMk/>
          <pc:sldMk cId="218880561" sldId="413"/>
        </pc:sldMkLst>
      </pc:sldChg>
      <pc:sldChg chg="del">
        <pc:chgData name="CROZET Sophie" userId="c97b73ab-88aa-4f1e-9ec4-391579d22886" providerId="ADAL" clId="{D646FA7C-4596-4306-94C2-DB2129B66F98}" dt="2020-12-14T15:52:53.895" v="1232" actId="2696"/>
        <pc:sldMkLst>
          <pc:docMk/>
          <pc:sldMk cId="2553011822" sldId="443"/>
        </pc:sldMkLst>
      </pc:sldChg>
      <pc:sldChg chg="modSp">
        <pc:chgData name="CROZET Sophie" userId="c97b73ab-88aa-4f1e-9ec4-391579d22886" providerId="ADAL" clId="{D646FA7C-4596-4306-94C2-DB2129B66F98}" dt="2020-12-14T16:26:09.524" v="1326" actId="1076"/>
        <pc:sldMkLst>
          <pc:docMk/>
          <pc:sldMk cId="2950154963" sldId="443"/>
        </pc:sldMkLst>
        <pc:spChg chg="mod">
          <ac:chgData name="CROZET Sophie" userId="c97b73ab-88aa-4f1e-9ec4-391579d22886" providerId="ADAL" clId="{D646FA7C-4596-4306-94C2-DB2129B66F98}" dt="2020-12-14T16:26:09.524" v="1326" actId="1076"/>
          <ac:spMkLst>
            <pc:docMk/>
            <pc:sldMk cId="2950154963" sldId="443"/>
            <ac:spMk id="2" creationId="{9A0FF3FF-0997-45C0-8657-5489C075CAD3}"/>
          </ac:spMkLst>
        </pc:spChg>
        <pc:spChg chg="mod">
          <ac:chgData name="CROZET Sophie" userId="c97b73ab-88aa-4f1e-9ec4-391579d22886" providerId="ADAL" clId="{D646FA7C-4596-4306-94C2-DB2129B66F98}" dt="2020-12-14T16:00:21.096" v="1324" actId="20577"/>
          <ac:spMkLst>
            <pc:docMk/>
            <pc:sldMk cId="2950154963" sldId="443"/>
            <ac:spMk id="3" creationId="{93D5D681-4E21-482C-AA8F-6EC22887B59B}"/>
          </ac:spMkLst>
        </pc:spChg>
      </pc:sldChg>
      <pc:sldChg chg="addSp delSp modSp add ord modNotesTx">
        <pc:chgData name="CROZET Sophie" userId="c97b73ab-88aa-4f1e-9ec4-391579d22886" providerId="ADAL" clId="{D646FA7C-4596-4306-94C2-DB2129B66F98}" dt="2020-12-14T10:35:06.912" v="225" actId="20577"/>
        <pc:sldMkLst>
          <pc:docMk/>
          <pc:sldMk cId="2553768529" sldId="509"/>
        </pc:sldMkLst>
        <pc:spChg chg="mod">
          <ac:chgData name="CROZET Sophie" userId="c97b73ab-88aa-4f1e-9ec4-391579d22886" providerId="ADAL" clId="{D646FA7C-4596-4306-94C2-DB2129B66F98}" dt="2020-12-14T10:35:06.912" v="225" actId="20577"/>
          <ac:spMkLst>
            <pc:docMk/>
            <pc:sldMk cId="2553768529" sldId="509"/>
            <ac:spMk id="2" creationId="{7907C9FE-5B05-4F0A-9B79-DDD2068BF95D}"/>
          </ac:spMkLst>
        </pc:spChg>
        <pc:spChg chg="add mod">
          <ac:chgData name="CROZET Sophie" userId="c97b73ab-88aa-4f1e-9ec4-391579d22886" providerId="ADAL" clId="{D646FA7C-4596-4306-94C2-DB2129B66F98}" dt="2020-12-14T10:34:57.258" v="199" actId="20577"/>
          <ac:spMkLst>
            <pc:docMk/>
            <pc:sldMk cId="2553768529" sldId="509"/>
            <ac:spMk id="3" creationId="{05D3C3B8-B370-4B01-9FDE-632BC5F55799}"/>
          </ac:spMkLst>
        </pc:spChg>
        <pc:spChg chg="del">
          <ac:chgData name="CROZET Sophie" userId="c97b73ab-88aa-4f1e-9ec4-391579d22886" providerId="ADAL" clId="{D646FA7C-4596-4306-94C2-DB2129B66F98}" dt="2020-12-14T10:32:26.822" v="119" actId="478"/>
          <ac:spMkLst>
            <pc:docMk/>
            <pc:sldMk cId="2553768529" sldId="509"/>
            <ac:spMk id="10" creationId="{E88A2276-6556-4623-AD7D-98F463B83545}"/>
          </ac:spMkLst>
        </pc:spChg>
        <pc:spChg chg="del">
          <ac:chgData name="CROZET Sophie" userId="c97b73ab-88aa-4f1e-9ec4-391579d22886" providerId="ADAL" clId="{D646FA7C-4596-4306-94C2-DB2129B66F98}" dt="2020-12-14T10:32:32.862" v="121" actId="478"/>
          <ac:spMkLst>
            <pc:docMk/>
            <pc:sldMk cId="2553768529" sldId="509"/>
            <ac:spMk id="13" creationId="{B1711CCB-E6D4-4973-99D5-124C3E36A4C2}"/>
          </ac:spMkLst>
        </pc:spChg>
        <pc:cxnChg chg="del">
          <ac:chgData name="CROZET Sophie" userId="c97b73ab-88aa-4f1e-9ec4-391579d22886" providerId="ADAL" clId="{D646FA7C-4596-4306-94C2-DB2129B66F98}" dt="2020-12-14T10:32:29.284" v="120" actId="478"/>
          <ac:cxnSpMkLst>
            <pc:docMk/>
            <pc:sldMk cId="2553768529" sldId="509"/>
            <ac:cxnSpMk id="4" creationId="{60490748-2C8D-47AF-8DC6-967DACAC9113}"/>
          </ac:cxnSpMkLst>
        </pc:cxnChg>
      </pc:sldChg>
      <pc:sldChg chg="addSp modSp add del ord">
        <pc:chgData name="CROZET Sophie" userId="c97b73ab-88aa-4f1e-9ec4-391579d22886" providerId="ADAL" clId="{D646FA7C-4596-4306-94C2-DB2129B66F98}" dt="2020-12-14T11:05:04.053" v="280" actId="2696"/>
        <pc:sldMkLst>
          <pc:docMk/>
          <pc:sldMk cId="3924119700" sldId="510"/>
        </pc:sldMkLst>
        <pc:spChg chg="mod">
          <ac:chgData name="CROZET Sophie" userId="c97b73ab-88aa-4f1e-9ec4-391579d22886" providerId="ADAL" clId="{D646FA7C-4596-4306-94C2-DB2129B66F98}" dt="2020-12-14T11:03:39.445" v="266" actId="26606"/>
          <ac:spMkLst>
            <pc:docMk/>
            <pc:sldMk cId="3924119700" sldId="510"/>
            <ac:spMk id="10" creationId="{F60AFFC6-5272-417C-817F-197BBED21C24}"/>
          </ac:spMkLst>
        </pc:spChg>
        <pc:spChg chg="add">
          <ac:chgData name="CROZET Sophie" userId="c97b73ab-88aa-4f1e-9ec4-391579d22886" providerId="ADAL" clId="{D646FA7C-4596-4306-94C2-DB2129B66F98}" dt="2020-12-14T11:03:39.445" v="266" actId="26606"/>
          <ac:spMkLst>
            <pc:docMk/>
            <pc:sldMk cId="3924119700" sldId="510"/>
            <ac:spMk id="18" creationId="{E49CC64F-7275-4E33-961B-0C5CDC439875}"/>
          </ac:spMkLst>
        </pc:spChg>
        <pc:picChg chg="mod">
          <ac:chgData name="CROZET Sophie" userId="c97b73ab-88aa-4f1e-9ec4-391579d22886" providerId="ADAL" clId="{D646FA7C-4596-4306-94C2-DB2129B66F98}" dt="2020-12-14T11:03:39.445" v="266" actId="26606"/>
          <ac:picMkLst>
            <pc:docMk/>
            <pc:sldMk cId="3924119700" sldId="510"/>
            <ac:picMk id="13" creationId="{1C879E6B-2978-4441-A3AD-569D0016861B}"/>
          </ac:picMkLst>
        </pc:picChg>
      </pc:sldChg>
      <pc:sldChg chg="addSp delSp modSp add ord">
        <pc:chgData name="CROZET Sophie" userId="c97b73ab-88aa-4f1e-9ec4-391579d22886" providerId="ADAL" clId="{D646FA7C-4596-4306-94C2-DB2129B66F98}" dt="2020-12-14T11:10:14.195" v="534" actId="255"/>
        <pc:sldMkLst>
          <pc:docMk/>
          <pc:sldMk cId="1259744327" sldId="511"/>
        </pc:sldMkLst>
        <pc:spChg chg="add del mod">
          <ac:chgData name="CROZET Sophie" userId="c97b73ab-88aa-4f1e-9ec4-391579d22886" providerId="ADAL" clId="{D646FA7C-4596-4306-94C2-DB2129B66F98}" dt="2020-12-14T11:10:14.195" v="534" actId="255"/>
          <ac:spMkLst>
            <pc:docMk/>
            <pc:sldMk cId="1259744327" sldId="511"/>
            <ac:spMk id="2" creationId="{ED732931-E091-44E3-8BA2-1CFA992ADA13}"/>
          </ac:spMkLst>
        </pc:spChg>
        <pc:spChg chg="add del">
          <ac:chgData name="CROZET Sophie" userId="c97b73ab-88aa-4f1e-9ec4-391579d22886" providerId="ADAL" clId="{D646FA7C-4596-4306-94C2-DB2129B66F98}" dt="2020-12-14T11:05:16.395" v="285" actId="26606"/>
          <ac:spMkLst>
            <pc:docMk/>
            <pc:sldMk cId="1259744327" sldId="511"/>
            <ac:spMk id="71" creationId="{E49CC64F-7275-4E33-961B-0C5CDC439875}"/>
          </ac:spMkLst>
        </pc:spChg>
        <pc:spChg chg="add del">
          <ac:chgData name="CROZET Sophie" userId="c97b73ab-88aa-4f1e-9ec4-391579d22886" providerId="ADAL" clId="{D646FA7C-4596-4306-94C2-DB2129B66F98}" dt="2020-12-14T11:05:09.403" v="282" actId="26606"/>
          <ac:spMkLst>
            <pc:docMk/>
            <pc:sldMk cId="1259744327" sldId="511"/>
            <ac:spMk id="135" creationId="{E49CC64F-7275-4E33-961B-0C5CDC439875}"/>
          </ac:spMkLst>
        </pc:spChg>
        <pc:spChg chg="mod ord">
          <ac:chgData name="CROZET Sophie" userId="c97b73ab-88aa-4f1e-9ec4-391579d22886" providerId="ADAL" clId="{D646FA7C-4596-4306-94C2-DB2129B66F98}" dt="2020-12-14T11:05:16.395" v="285" actId="26606"/>
          <ac:spMkLst>
            <pc:docMk/>
            <pc:sldMk cId="1259744327" sldId="511"/>
            <ac:spMk id="3074" creationId="{00000000-0000-0000-0000-000000000000}"/>
          </ac:spMkLst>
        </pc:spChg>
        <pc:spChg chg="add del">
          <ac:chgData name="CROZET Sophie" userId="c97b73ab-88aa-4f1e-9ec4-391579d22886" providerId="ADAL" clId="{D646FA7C-4596-4306-94C2-DB2129B66F98}" dt="2020-12-14T11:05:16.390" v="284" actId="26606"/>
          <ac:spMkLst>
            <pc:docMk/>
            <pc:sldMk cId="1259744327" sldId="511"/>
            <ac:spMk id="3076" creationId="{BCC55ACC-A2F6-403C-A3A4-D59B3734D45F}"/>
          </ac:spMkLst>
        </pc:spChg>
        <pc:spChg chg="add">
          <ac:chgData name="CROZET Sophie" userId="c97b73ab-88aa-4f1e-9ec4-391579d22886" providerId="ADAL" clId="{D646FA7C-4596-4306-94C2-DB2129B66F98}" dt="2020-12-14T11:05:16.395" v="285" actId="26606"/>
          <ac:spMkLst>
            <pc:docMk/>
            <pc:sldMk cId="1259744327" sldId="511"/>
            <ac:spMk id="3078" creationId="{2C6334C2-F73F-4B3B-A626-DD5F69DF6ED0}"/>
          </ac:spMkLst>
        </pc:spChg>
        <pc:picChg chg="mod ord">
          <ac:chgData name="CROZET Sophie" userId="c97b73ab-88aa-4f1e-9ec4-391579d22886" providerId="ADAL" clId="{D646FA7C-4596-4306-94C2-DB2129B66F98}" dt="2020-12-14T11:05:16.395" v="285" actId="26606"/>
          <ac:picMkLst>
            <pc:docMk/>
            <pc:sldMk cId="1259744327" sldId="511"/>
            <ac:picMk id="3" creationId="{279835E1-4C1A-4F9D-A26F-3988EE94C309}"/>
          </ac:picMkLst>
        </pc:picChg>
      </pc:sldChg>
      <pc:sldChg chg="addSp modSp add ord">
        <pc:chgData name="CROZET Sophie" userId="c97b73ab-88aa-4f1e-9ec4-391579d22886" providerId="ADAL" clId="{D646FA7C-4596-4306-94C2-DB2129B66F98}" dt="2020-12-14T16:29:07.548" v="1331" actId="14100"/>
        <pc:sldMkLst>
          <pc:docMk/>
          <pc:sldMk cId="412583789" sldId="512"/>
        </pc:sldMkLst>
        <pc:spChg chg="mod">
          <ac:chgData name="CROZET Sophie" userId="c97b73ab-88aa-4f1e-9ec4-391579d22886" providerId="ADAL" clId="{D646FA7C-4596-4306-94C2-DB2129B66F98}" dt="2020-12-14T11:17:43.887" v="565" actId="20577"/>
          <ac:spMkLst>
            <pc:docMk/>
            <pc:sldMk cId="412583789" sldId="512"/>
            <ac:spMk id="2" creationId="{7907C9FE-5B05-4F0A-9B79-DDD2068BF95D}"/>
          </ac:spMkLst>
        </pc:spChg>
        <pc:spChg chg="mod">
          <ac:chgData name="CROZET Sophie" userId="c97b73ab-88aa-4f1e-9ec4-391579d22886" providerId="ADAL" clId="{D646FA7C-4596-4306-94C2-DB2129B66F98}" dt="2020-12-14T12:56:30.395" v="1230" actId="1076"/>
          <ac:spMkLst>
            <pc:docMk/>
            <pc:sldMk cId="412583789" sldId="512"/>
            <ac:spMk id="10" creationId="{E88A2276-6556-4623-AD7D-98F463B83545}"/>
          </ac:spMkLst>
        </pc:spChg>
        <pc:spChg chg="mod">
          <ac:chgData name="CROZET Sophie" userId="c97b73ab-88aa-4f1e-9ec4-391579d22886" providerId="ADAL" clId="{D646FA7C-4596-4306-94C2-DB2129B66F98}" dt="2020-12-14T11:17:54.432" v="566" actId="20577"/>
          <ac:spMkLst>
            <pc:docMk/>
            <pc:sldMk cId="412583789" sldId="512"/>
            <ac:spMk id="13" creationId="{B1711CCB-E6D4-4973-99D5-124C3E36A4C2}"/>
          </ac:spMkLst>
        </pc:spChg>
        <pc:picChg chg="add mod">
          <ac:chgData name="CROZET Sophie" userId="c97b73ab-88aa-4f1e-9ec4-391579d22886" providerId="ADAL" clId="{D646FA7C-4596-4306-94C2-DB2129B66F98}" dt="2020-12-14T16:29:07.548" v="1331" actId="14100"/>
          <ac:picMkLst>
            <pc:docMk/>
            <pc:sldMk cId="412583789" sldId="512"/>
            <ac:picMk id="5" creationId="{07CFFDF0-BAEB-45D9-8EF5-F1611120F030}"/>
          </ac:picMkLst>
        </pc:picChg>
      </pc:sldChg>
    </pc:docChg>
  </pc:docChgLst>
</pc:chgInfo>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550-4459-8DDA-5885B5EEA359}"/>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B550-4459-8DDA-5885B5EEA359}"/>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4-B550-4459-8DDA-5885B5EEA359}"/>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550-4459-8DDA-5885B5EEA359}"/>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B550-4459-8DDA-5885B5EEA359}"/>
              </c:ext>
            </c:extLst>
          </c:dPt>
          <c:dLbls>
            <c:dLbl>
              <c:idx val="0"/>
              <c:layout>
                <c:manualLayout>
                  <c:x val="8.9380617769529047E-2"/>
                  <c:y val="-0.14170666792113495"/>
                </c:manualLayout>
              </c:layout>
              <c:tx>
                <c:rich>
                  <a:bodyPr rot="0" spcFirstLastPara="1" vertOverflow="clip" horzOverflow="clip" vert="horz" wrap="square" lIns="38100" tIns="19050" rIns="38100" bIns="19050" anchor="ctr" anchorCtr="1">
                    <a:noAutofit/>
                  </a:bodyPr>
                  <a:lstStyle/>
                  <a:p>
                    <a:pPr>
                      <a:defRPr sz="1330" b="1" i="0" u="none" strike="noStrike" kern="1200" baseline="0">
                        <a:solidFill>
                          <a:schemeClr val="lt1"/>
                        </a:solidFill>
                        <a:latin typeface="+mn-lt"/>
                        <a:ea typeface="+mn-ea"/>
                        <a:cs typeface="+mn-cs"/>
                      </a:defRPr>
                    </a:pPr>
                    <a:r>
                      <a:rPr lang="en-US" dirty="0" err="1" smtClean="0"/>
                      <a:t>Barakacayaasha</a:t>
                    </a:r>
                    <a:r>
                      <a:rPr lang="en-US" dirty="0"/>
                      <a:t>
97%</a:t>
                    </a:r>
                  </a:p>
                </c:rich>
              </c:tx>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B550-4459-8DDA-5885B5EEA359}"/>
                </c:ex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15:layout>
                    <c:manualLayout>
                      <c:w val="0.1200060848368744"/>
                      <c:h val="0.11723729896090219"/>
                    </c:manualLayout>
                  </c15:layout>
                </c:ext>
              </c:extLst>
            </c:dLbl>
            <c:dLbl>
              <c:idx val="1"/>
              <c:layout/>
              <c:tx>
                <c:rich>
                  <a:bodyPr/>
                  <a:lstStyle/>
                  <a:p>
                    <a:r>
                      <a:rPr lang="en-US" smtClean="0"/>
                      <a:t>Magan</a:t>
                    </a:r>
                    <a:r>
                      <a:rPr lang="en-US" baseline="0" smtClean="0"/>
                      <a:t> geliyo doon</a:t>
                    </a:r>
                    <a:r>
                      <a:rPr lang="en-US"/>
                      <a:t>
1%</a:t>
                    </a:r>
                  </a:p>
                </c:rich>
              </c:tx>
              <c:dLblPos val="bestFit"/>
              <c:showLegendKey val="0"/>
              <c:showVal val="0"/>
              <c:showCatName val="1"/>
              <c:showSerName val="0"/>
              <c:showPercent val="1"/>
              <c:showBubbleSize val="0"/>
            </c:dLbl>
            <c:dLbl>
              <c:idx val="2"/>
              <c:layout>
                <c:manualLayout>
                  <c:x val="0.12572056155188227"/>
                  <c:y val="0.23039863142334505"/>
                </c:manualLayout>
              </c:layout>
              <c:tx>
                <c:rich>
                  <a:bodyPr/>
                  <a:lstStyle/>
                  <a:p>
                    <a:r>
                      <a:rPr lang="en-US" dirty="0" err="1" smtClean="0"/>
                      <a:t>Qaxootiga</a:t>
                    </a:r>
                    <a:r>
                      <a:rPr lang="en-US" dirty="0" smtClean="0"/>
                      <a:t> </a:t>
                    </a:r>
                  </a:p>
                  <a:p>
                    <a:r>
                      <a:rPr lang="en-US" dirty="0" smtClean="0"/>
                      <a:t>1%</a:t>
                    </a:r>
                    <a:endParaRPr lang="en-US" dirty="0"/>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4-B550-4459-8DDA-5885B5EEA359}"/>
                </c:ext>
                <c:ext xmlns:c15="http://schemas.microsoft.com/office/drawing/2012/chart" uri="{CE6537A1-D6FC-4f65-9D91-7224C49458BB}"/>
              </c:extLst>
            </c:dLbl>
            <c:dLbl>
              <c:idx val="3"/>
              <c:layout>
                <c:manualLayout>
                  <c:x val="-0.15884913142247334"/>
                  <c:y val="0.12750162387301403"/>
                </c:manualLayout>
              </c:layout>
              <c:tx>
                <c:rich>
                  <a:bodyPr/>
                  <a:lstStyle/>
                  <a:p>
                    <a:r>
                      <a:rPr lang="en-US" dirty="0" err="1" smtClean="0"/>
                      <a:t>Qaxootiga</a:t>
                    </a:r>
                    <a:r>
                      <a:rPr lang="en-US" baseline="0" dirty="0" smtClean="0"/>
                      <a:t> </a:t>
                    </a:r>
                    <a:r>
                      <a:rPr lang="en-US" baseline="0" dirty="0" err="1" smtClean="0"/>
                      <a:t>ku</a:t>
                    </a:r>
                    <a:r>
                      <a:rPr lang="en-US" baseline="0" dirty="0" smtClean="0"/>
                      <a:t> </a:t>
                    </a:r>
                    <a:r>
                      <a:rPr lang="en-US" baseline="0" dirty="0" err="1" smtClean="0"/>
                      <a:t>soo</a:t>
                    </a:r>
                    <a:r>
                      <a:rPr lang="en-US" baseline="0" dirty="0" smtClean="0"/>
                      <a:t> </a:t>
                    </a:r>
                    <a:r>
                      <a:rPr lang="en-US" baseline="0" dirty="0" err="1" smtClean="0"/>
                      <a:t>laabtay</a:t>
                    </a:r>
                    <a:r>
                      <a:rPr lang="en-US" baseline="0" dirty="0" smtClean="0"/>
                      <a:t> </a:t>
                    </a:r>
                    <a:r>
                      <a:rPr lang="en-US" baseline="0" dirty="0" err="1" smtClean="0"/>
                      <a:t>dalka</a:t>
                    </a:r>
                    <a:r>
                      <a:rPr lang="en-US" dirty="0"/>
                      <a:t>
0%</a:t>
                    </a:r>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B550-4459-8DDA-5885B5EEA359}"/>
                </c:ext>
                <c:ext xmlns:c15="http://schemas.microsoft.com/office/drawing/2012/chart" uri="{CE6537A1-D6FC-4f65-9D91-7224C49458BB}"/>
              </c:extLst>
            </c:dLbl>
            <c:dLbl>
              <c:idx val="4"/>
              <c:layout>
                <c:manualLayout>
                  <c:x val="0.10631668951675489"/>
                  <c:y val="0"/>
                </c:manualLayout>
              </c:layout>
              <c:tx>
                <c:rich>
                  <a:bodyPr/>
                  <a:lstStyle/>
                  <a:p>
                    <a:r>
                      <a:rPr lang="en-US" dirty="0" err="1" smtClean="0"/>
                      <a:t>Barakacayaasha</a:t>
                    </a:r>
                    <a:r>
                      <a:rPr lang="en-US" baseline="0" dirty="0" smtClean="0"/>
                      <a:t> </a:t>
                    </a:r>
                    <a:r>
                      <a:rPr lang="en-US" baseline="0" dirty="0" err="1" smtClean="0"/>
                      <a:t>ku</a:t>
                    </a:r>
                    <a:r>
                      <a:rPr lang="en-US" baseline="0" dirty="0" smtClean="0"/>
                      <a:t> </a:t>
                    </a:r>
                    <a:r>
                      <a:rPr lang="en-US" baseline="0" dirty="0" err="1" smtClean="0"/>
                      <a:t>soo</a:t>
                    </a:r>
                    <a:r>
                      <a:rPr lang="en-US" baseline="0" dirty="0" smtClean="0"/>
                      <a:t> </a:t>
                    </a:r>
                    <a:r>
                      <a:rPr lang="en-US" baseline="0" dirty="0" err="1" smtClean="0"/>
                      <a:t>laabtay</a:t>
                    </a:r>
                    <a:r>
                      <a:rPr lang="en-US" baseline="0" dirty="0" smtClean="0"/>
                      <a:t> </a:t>
                    </a:r>
                    <a:r>
                      <a:rPr lang="en-US" baseline="0" dirty="0" err="1" smtClean="0"/>
                      <a:t>goobohoodii</a:t>
                    </a:r>
                    <a:r>
                      <a:rPr lang="en-US" dirty="0"/>
                      <a:t>
1%</a:t>
                    </a:r>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2-B550-4459-8DDA-5885B5EEA359}"/>
                </c:ext>
                <c:ext xmlns:c15="http://schemas.microsoft.com/office/drawing/2012/chart" uri="{CE6537A1-D6FC-4f65-9D91-7224C49458BB}"/>
              </c:extLst>
            </c:dLbl>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bestFit"/>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ext>
            </c:extLst>
          </c:dLbls>
          <c:cat>
            <c:strRef>
              <c:f>Feuil1!$A$2:$A$6</c:f>
              <c:strCache>
                <c:ptCount val="5"/>
                <c:pt idx="0">
                  <c:v>IDP</c:v>
                </c:pt>
                <c:pt idx="1">
                  <c:v>Asylum seekers</c:v>
                </c:pt>
                <c:pt idx="2">
                  <c:v>Refugee</c:v>
                </c:pt>
                <c:pt idx="3">
                  <c:v>Refugee returnees</c:v>
                </c:pt>
                <c:pt idx="4">
                  <c:v>IDP returnees</c:v>
                </c:pt>
              </c:strCache>
            </c:strRef>
          </c:cat>
          <c:val>
            <c:numRef>
              <c:f>Feuil1!$B$2:$B$6</c:f>
              <c:numCache>
                <c:formatCode>General</c:formatCode>
                <c:ptCount val="5"/>
                <c:pt idx="0">
                  <c:v>2648600</c:v>
                </c:pt>
                <c:pt idx="1">
                  <c:v>17789</c:v>
                </c:pt>
                <c:pt idx="2">
                  <c:v>17883</c:v>
                </c:pt>
                <c:pt idx="3">
                  <c:v>6243</c:v>
                </c:pt>
                <c:pt idx="4">
                  <c:v>22555</c:v>
                </c:pt>
              </c:numCache>
            </c:numRef>
          </c:val>
          <c:extLst xmlns:c16r2="http://schemas.microsoft.com/office/drawing/2015/06/chart">
            <c:ext xmlns:c16="http://schemas.microsoft.com/office/drawing/2014/chart" uri="{C3380CC4-5D6E-409C-BE32-E72D297353CC}">
              <c16:uniqueId val="{00000000-B550-4459-8DDA-5885B5EEA359}"/>
            </c:ext>
          </c:extLst>
        </c:ser>
        <c:dLbls>
          <c:dLblPos val="bestFit"/>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73365756303795648"/>
          <c:y val="0.3495073490563787"/>
          <c:w val="0.16931083000932243"/>
          <c:h val="0.2938938756013758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1795538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89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510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595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7143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slides shows the link between host communities, refugees, returnees and IDPs and migrants and their common interests in progressing toward durable solutions. Access to food market is a typical gateway towards livelihood and self reliance.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Key messages: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 Displacement affected communities involves all displaced populations and host communities as displaced people do not live in a vacuum</a:t>
            </a:r>
            <a:endParaRPr lang="fr-FR" sz="1200" kern="1200">
              <a:solidFill>
                <a:schemeClr val="tx1"/>
              </a:solidFill>
              <a:effectLst/>
              <a:latin typeface="+mn-lt"/>
              <a:ea typeface="+mn-ea"/>
              <a:cs typeface="+mn-cs"/>
            </a:endParaRPr>
          </a:p>
          <a:p>
            <a:endParaRPr lang="en-US"/>
          </a:p>
          <a:p>
            <a:r>
              <a:rPr lang="en-GB"/>
              <a:t>You can add that IDPs, refugees and poor population often leave in the same areas and share the same obstacles to access services or livelihood and employment. Adopting a DAC approach enables a more holistic and long-term response benefiting all and taking into account the impact of displacement on host communities while being aware and sensitive to the displacement related issues that IDPs and refugees might face. </a:t>
            </a:r>
          </a:p>
          <a:p>
            <a:endParaRPr lang="en-GB"/>
          </a:p>
          <a:p>
            <a:r>
              <a:rPr lang="en-US" sz="1200" kern="1200">
                <a:solidFill>
                  <a:schemeClr val="tx1"/>
                </a:solidFill>
                <a:latin typeface="+mn-lt"/>
                <a:ea typeface="+mn-ea"/>
                <a:cs typeface="+mn-cs"/>
              </a:rPr>
              <a:t>A perfect example of this close linkage is the Somali Regional State; for instance, in </a:t>
            </a:r>
            <a:r>
              <a:rPr lang="en-US" sz="1200" kern="1200" err="1">
                <a:solidFill>
                  <a:schemeClr val="tx1"/>
                </a:solidFill>
                <a:latin typeface="+mn-lt"/>
                <a:ea typeface="+mn-ea"/>
                <a:cs typeface="+mn-cs"/>
              </a:rPr>
              <a:t>Awbare</a:t>
            </a:r>
            <a:r>
              <a:rPr lang="en-US" sz="1200" kern="1200">
                <a:solidFill>
                  <a:schemeClr val="tx1"/>
                </a:solidFill>
                <a:latin typeface="+mn-lt"/>
                <a:ea typeface="+mn-ea"/>
                <a:cs typeface="+mn-cs"/>
              </a:rPr>
              <a:t> Woreda, there are now refugees, IDPs, and host communities all settling within the same district area.</a:t>
            </a:r>
            <a:endParaRPr lang="en-GB"/>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67224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Videos to screen to complete this slide when the definition of each category is considered problematic: </a:t>
            </a:r>
          </a:p>
          <a:p>
            <a:pPr marL="171450" indent="-171450">
              <a:buFontTx/>
              <a:buChar char="-"/>
            </a:pPr>
            <a:r>
              <a:rPr lang="en-GB" dirty="0"/>
              <a:t>IDP: https://www.unhcr.org/internally-displaced-people.html</a:t>
            </a:r>
          </a:p>
          <a:p>
            <a:pPr marL="171450" indent="-171450">
              <a:buFontTx/>
              <a:buChar char="-"/>
            </a:pPr>
            <a:r>
              <a:rPr lang="en-GB" dirty="0"/>
              <a:t>Asylum seekers: https://www.youtube.com/watch?v=E1E_tiagn8Q</a:t>
            </a:r>
          </a:p>
          <a:p>
            <a:pPr marL="171450" indent="-171450">
              <a:buFontTx/>
              <a:buChar char="-"/>
            </a:pPr>
            <a:r>
              <a:rPr lang="en-GB" dirty="0"/>
              <a:t>Refugees: https://www.youtube.com/watch?v=GvzZGplGbL8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426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1975414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Somali refugees return to Somalia from Kenya – a short flight, but for many a journey of a lifetime.  © UNHCR/</a:t>
            </a:r>
            <a:r>
              <a:rPr lang="en-GB" sz="1200" b="0" i="0" kern="1200" err="1">
                <a:solidFill>
                  <a:schemeClr val="tx1"/>
                </a:solidFill>
                <a:effectLst/>
                <a:latin typeface="+mn-lt"/>
                <a:ea typeface="+mn-ea"/>
                <a:cs typeface="+mn-cs"/>
              </a:rPr>
              <a:t>A.Nasrullah</a:t>
            </a:r>
            <a:endParaRPr lang="en-GB" sz="1200" b="0" i="0" kern="1200">
              <a:solidFill>
                <a:schemeClr val="tx1"/>
              </a:solidFill>
              <a:effectLst/>
              <a:latin typeface="+mn-lt"/>
              <a:ea typeface="+mn-ea"/>
              <a:cs typeface="+mn-cs"/>
            </a:endParaRPr>
          </a:p>
          <a:p>
            <a:endParaRPr lang="en-GB"/>
          </a:p>
          <a:p>
            <a:r>
              <a:rPr lang="en-GB"/>
              <a:t>Quaraysh returned to her home country Somalia after fighting started in Yemen. Her return was made possible by the Danish Refugee Council supported by the European Commission. © DRC/Jennifer Harrison</a:t>
            </a:r>
            <a:endParaRPr lang="fr-FR"/>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2139438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6: Potential activity in plenary: </a:t>
            </a:r>
            <a:r>
              <a:rPr lang="en-GB" dirty="0"/>
              <a:t>show the title of the slide first and ask the participants about the main impacts of displacement on host communities and on social cohesion. You can summarise the main points discussed as bullet points on a flip chart paper. </a:t>
            </a:r>
          </a:p>
          <a:p>
            <a:endParaRPr lang="en-GB" dirty="0"/>
          </a:p>
          <a:p>
            <a:r>
              <a:rPr lang="en-GB" dirty="0"/>
              <a:t>Only show the content of the slide after the discussion. </a:t>
            </a:r>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8302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Figure: UNHCR. January 2020. </a:t>
            </a:r>
          </a:p>
          <a:p>
            <a:endParaRPr lang="en-GB" dirty="0"/>
          </a:p>
          <a:p>
            <a:r>
              <a:rPr lang="en-GB" dirty="0"/>
              <a:t>Figures to be updated before each workshop.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92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of these quotes: Somalia National Durable Solutions Strategy and UNHCR </a:t>
            </a:r>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3102563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0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Arial" panose="020B0604020202020204" pitchFamily="34" charset="0"/>
              </a:rPr>
              <a:t>Activity 2:</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Font typeface="Gill Sans MT Pro Book"/>
              <a:buChar char="-"/>
            </a:pPr>
            <a:r>
              <a:rPr lang="en-US" sz="1200" dirty="0">
                <a:effectLst/>
                <a:latin typeface="Calibri" panose="020F0502020204030204" pitchFamily="34" charset="0"/>
                <a:ea typeface="Gill Sans MT Pro Book"/>
                <a:cs typeface="Gill Sans MT Pro Book"/>
              </a:rPr>
              <a:t>Form 4 groups corresponding to the four components of the DAC:  IDPs, refugees, refugee returnees and host communities.</a:t>
            </a:r>
          </a:p>
          <a:p>
            <a:pPr marL="342900" marR="0" lvl="0" indent="-342900">
              <a:lnSpc>
                <a:spcPct val="120000"/>
              </a:lnSpc>
              <a:spcBef>
                <a:spcPts val="0"/>
              </a:spcBef>
              <a:spcAft>
                <a:spcPts val="0"/>
              </a:spcAft>
              <a:buFont typeface="Gill Sans MT Pro Book"/>
              <a:buChar char="-"/>
            </a:pPr>
            <a:r>
              <a:rPr lang="en-US" sz="1200" dirty="0">
                <a:effectLst/>
                <a:latin typeface="Calibri" panose="020F0502020204030204" pitchFamily="34" charset="0"/>
                <a:ea typeface="Gill Sans MT Pro Book"/>
                <a:cs typeface="Gill Sans MT Pro Book"/>
              </a:rPr>
              <a:t>Based on the context, ask the participants to answer these two main questions: </a:t>
            </a:r>
          </a:p>
          <a:p>
            <a:pPr marL="342900" marR="0" lvl="0" indent="-342900">
              <a:lnSpc>
                <a:spcPct val="120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What are the main causes of displacement of these categories of displaced (apart from the host communities)? </a:t>
            </a:r>
          </a:p>
          <a:p>
            <a:pPr marL="342900" marR="0" lvl="0" indent="-342900">
              <a:lnSpc>
                <a:spcPct val="120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Arial" panose="020B0604020202020204" pitchFamily="34" charset="0"/>
              </a:rPr>
              <a:t>What are the main displacement related issues faced by each member of the Displacement Affected Communities in Somalia/the local area?  </a:t>
            </a:r>
          </a:p>
          <a:p>
            <a:pPr marL="342900" marR="0" lvl="0" indent="-342900">
              <a:lnSpc>
                <a:spcPct val="120000"/>
              </a:lnSpc>
              <a:spcBef>
                <a:spcPts val="0"/>
              </a:spcBef>
              <a:spcAft>
                <a:spcPts val="0"/>
              </a:spcAft>
              <a:buFont typeface="Gill Sans MT Pro Book"/>
              <a:buChar char="-"/>
            </a:pPr>
            <a:r>
              <a:rPr lang="en-US" sz="1200" dirty="0">
                <a:effectLst/>
                <a:latin typeface="Calibri" panose="020F0502020204030204" pitchFamily="34" charset="0"/>
                <a:ea typeface="Gill Sans MT Pro Book"/>
                <a:cs typeface="Gill Sans MT Pro Book"/>
              </a:rPr>
              <a:t>Give the groups 15 to 20 minutes to complete the exercise. </a:t>
            </a:r>
          </a:p>
          <a:p>
            <a:pPr marL="342900" marR="0" lvl="0" indent="-342900">
              <a:lnSpc>
                <a:spcPct val="120000"/>
              </a:lnSpc>
              <a:spcBef>
                <a:spcPts val="0"/>
              </a:spcBef>
              <a:spcAft>
                <a:spcPts val="0"/>
              </a:spcAft>
              <a:buFont typeface="Gill Sans MT Pro Book"/>
              <a:buChar char="-"/>
            </a:pPr>
            <a:r>
              <a:rPr lang="en-US" sz="1200" dirty="0">
                <a:effectLst/>
                <a:latin typeface="Calibri" panose="020F0502020204030204" pitchFamily="34" charset="0"/>
                <a:ea typeface="Gill Sans MT Pro Book"/>
                <a:cs typeface="Gill Sans MT Pro Book"/>
              </a:rPr>
              <a:t>Ask them to feedback – 3 minutes for each group. </a:t>
            </a:r>
          </a:p>
          <a:p>
            <a:pPr marL="342900" marR="0" lvl="0" indent="-342900">
              <a:lnSpc>
                <a:spcPct val="120000"/>
              </a:lnSpc>
              <a:spcBef>
                <a:spcPts val="0"/>
              </a:spcBef>
              <a:spcAft>
                <a:spcPts val="0"/>
              </a:spcAft>
              <a:buFont typeface="Gill Sans MT Pro Book"/>
              <a:buChar char="-"/>
            </a:pPr>
            <a:r>
              <a:rPr lang="en-US" sz="1200" dirty="0">
                <a:effectLst/>
                <a:latin typeface="Calibri" panose="020F0502020204030204" pitchFamily="34" charset="0"/>
                <a:ea typeface="Gill Sans MT Pro Book"/>
                <a:cs typeface="Gill Sans MT Pro Book"/>
              </a:rPr>
              <a:t>Gather their answer on a flip chart paper </a:t>
            </a:r>
          </a:p>
          <a:p>
            <a:pPr marL="342900" marR="0" lvl="0" indent="-342900">
              <a:lnSpc>
                <a:spcPct val="120000"/>
              </a:lnSpc>
              <a:spcBef>
                <a:spcPts val="0"/>
              </a:spcBef>
              <a:spcAft>
                <a:spcPts val="600"/>
              </a:spcAft>
              <a:buFont typeface="Gill Sans MT Pro Book"/>
              <a:buChar char="-"/>
            </a:pPr>
            <a:r>
              <a:rPr lang="en-US" sz="1200" dirty="0">
                <a:effectLst/>
                <a:latin typeface="Calibri" panose="020F0502020204030204" pitchFamily="34" charset="0"/>
                <a:ea typeface="Gill Sans MT Pro Book"/>
                <a:cs typeface="Gill Sans MT Pro Book"/>
              </a:rPr>
              <a:t>At the end show that some issues are common to all DAC members and that some are specific to IDPs, refugees or returnees. All these issues should be taken into account in the search for durable solutions. </a:t>
            </a:r>
          </a:p>
          <a:p>
            <a:r>
              <a:rPr lang="en-US" dirty="0" smtClean="0"/>
              <a:t> </a:t>
            </a:r>
            <a:r>
              <a:rPr lang="en-US" dirty="0" err="1" smtClean="0"/>
              <a:t>bgb</a:t>
            </a:r>
            <a:r>
              <a:rPr lang="en-US" smtClean="0"/>
              <a:t> g b</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654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465770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1159864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His is a definition developed by </a:t>
            </a:r>
            <a:r>
              <a:rPr lang="en-US" sz="1200" dirty="0">
                <a:latin typeface="Calibri" panose="020F0502020204030204" pitchFamily="34" charset="0"/>
                <a:ea typeface="Calibri" panose="020F0502020204030204" pitchFamily="34" charset="0"/>
                <a:cs typeface="Times New Roman" panose="02020603050405020304" pitchFamily="18" charset="0"/>
              </a:rPr>
              <a:t>World Vision.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103586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1240199-561F-43CE-8AC3-941502583ED6}"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40199-561F-43CE-8AC3-941502583ED6}"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240199-561F-43CE-8AC3-941502583ED6}"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240199-561F-43CE-8AC3-941502583ED6}" type="datetimeFigureOut">
              <a:rPr lang="en-US" smtClean="0"/>
              <a:t>4/19/2021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240199-561F-43CE-8AC3-941502583ED6}" type="datetimeFigureOut">
              <a:rPr lang="en-US" smtClean="0"/>
              <a:t>4/19/2021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40199-561F-43CE-8AC3-941502583ED6}"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240199-561F-43CE-8AC3-941502583ED6}"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0849014" cy="660399"/>
          </a:xfrm>
          <a:prstGeom prst="rect">
            <a:avLst/>
          </a:prstGeom>
        </p:spPr>
      </p:pic>
      <p:pic>
        <p:nvPicPr>
          <p:cNvPr id="4" name="Image 3">
            <a:extLst>
              <a:ext uri="{FF2B5EF4-FFF2-40B4-BE49-F238E27FC236}">
                <a16:creationId xmlns="" xmlns:a16="http://schemas.microsoft.com/office/drawing/2014/main" id="{F343E362-4998-4E17-9690-99820124DD67}"/>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4/19/2021</a:t>
            </a:fld>
            <a:endParaRPr lang="en-US"/>
          </a:p>
        </p:txBody>
      </p:sp>
      <p:sp>
        <p:nvSpPr>
          <p:cNvPr id="4" name="Footer Placeholder 3">
            <a:extLst>
              <a:ext uri="{FF2B5EF4-FFF2-40B4-BE49-F238E27FC236}">
                <a16:creationId xmlns=""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 xmlns:a16="http://schemas.microsoft.com/office/drawing/2014/main" id="{8861E54B-2A5D-4F33-95F6-FD7206A3A7D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 xmlns:a16="http://schemas.microsoft.com/office/drawing/2014/main" id="{358FD34E-5CD6-4DCF-ACE8-CCA1E9549C5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 xmlns:a16="http://schemas.microsoft.com/office/drawing/2014/main" id="{C0A64732-CF5A-4158-997B-A7187B39690A}"/>
              </a:ext>
            </a:extLst>
          </p:cNvPr>
          <p:cNvPicPr>
            <a:picLocks noChangeAspect="1"/>
          </p:cNvPicPr>
          <p:nvPr userDrawn="1"/>
        </p:nvPicPr>
        <p:blipFill>
          <a:blip r:embed="rId17"/>
          <a:stretch>
            <a:fillRect/>
          </a:stretch>
        </p:blipFill>
        <p:spPr>
          <a:xfrm>
            <a:off x="487770" y="6071616"/>
            <a:ext cx="10849014" cy="660399"/>
          </a:xfrm>
          <a:prstGeom prst="rect">
            <a:avLst/>
          </a:prstGeom>
        </p:spPr>
      </p:pic>
      <p:pic>
        <p:nvPicPr>
          <p:cNvPr id="10" name="Image 9">
            <a:extLst>
              <a:ext uri="{FF2B5EF4-FFF2-40B4-BE49-F238E27FC236}">
                <a16:creationId xmlns="" xmlns:a16="http://schemas.microsoft.com/office/drawing/2014/main" id="{C6E77353-59F7-4A79-8BB1-59E1FD1A9954}"/>
              </a:ext>
            </a:extLst>
          </p:cNvPr>
          <p:cNvPicPr>
            <a:picLocks noChangeAspect="1"/>
          </p:cNvPicPr>
          <p:nvPr userDrawn="1"/>
        </p:nvPicPr>
        <p:blipFill>
          <a:blip r:embed="rId18"/>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emf"/><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331353" y="1230390"/>
            <a:ext cx="5313164"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sz="5400" dirty="0" err="1" smtClean="0"/>
              <a:t>Xal</a:t>
            </a:r>
            <a:r>
              <a:rPr lang="en-US" sz="5400" dirty="0" smtClean="0"/>
              <a:t> </a:t>
            </a:r>
            <a:r>
              <a:rPr lang="en-US" sz="5400" dirty="0" err="1"/>
              <a:t>waara</a:t>
            </a:r>
            <a:r>
              <a:rPr lang="en-US" sz="5400" dirty="0"/>
              <a:t> </a:t>
            </a:r>
            <a:r>
              <a:rPr lang="en-US" sz="5400" dirty="0" smtClean="0"/>
              <a:t>in loo </a:t>
            </a:r>
            <a:r>
              <a:rPr lang="en-US" sz="5400" dirty="0" err="1" smtClean="0"/>
              <a:t>raadiyo</a:t>
            </a:r>
            <a:r>
              <a:rPr lang="en-US" sz="5400" dirty="0" smtClean="0"/>
              <a:t> </a:t>
            </a:r>
            <a:r>
              <a:rPr lang="en-US" sz="5400" dirty="0" err="1" smtClean="0"/>
              <a:t>bulshada</a:t>
            </a:r>
            <a:r>
              <a:rPr lang="en-US" sz="5400" dirty="0" smtClean="0"/>
              <a:t> </a:t>
            </a:r>
            <a:r>
              <a:rPr lang="en-US" sz="5400" dirty="0" err="1"/>
              <a:t>uu</a:t>
            </a:r>
            <a:r>
              <a:rPr lang="en-US" sz="5400" dirty="0"/>
              <a:t> </a:t>
            </a:r>
            <a:r>
              <a:rPr lang="en-US" sz="5400" dirty="0" err="1" smtClean="0"/>
              <a:t>sameeyey</a:t>
            </a:r>
            <a:r>
              <a:rPr lang="en-US" sz="5400" dirty="0" smtClean="0"/>
              <a:t> </a:t>
            </a:r>
            <a:r>
              <a:rPr lang="en-US" sz="5400" dirty="0" err="1"/>
              <a:t>Barakaca</a:t>
            </a:r>
            <a:r>
              <a:rPr lang="en-US" sz="5400" dirty="0"/>
              <a:t> </a:t>
            </a:r>
            <a:r>
              <a:rPr lang="en-US" sz="5400" dirty="0" err="1"/>
              <a:t>ee</a:t>
            </a:r>
            <a:r>
              <a:rPr lang="en-US" sz="5400" dirty="0"/>
              <a:t> </a:t>
            </a:r>
            <a:r>
              <a:rPr lang="en-US" sz="5400" dirty="0" err="1"/>
              <a:t>Soomaaliya</a:t>
            </a:r>
            <a:endParaRPr lang="en-US" sz="5400" dirty="0"/>
          </a:p>
        </p:txBody>
      </p:sp>
      <p:pic>
        <p:nvPicPr>
          <p:cNvPr id="4" name="Image 3">
            <a:extLst>
              <a:ext uri="{FF2B5EF4-FFF2-40B4-BE49-F238E27FC236}">
                <a16:creationId xmlns="" xmlns:a16="http://schemas.microsoft.com/office/drawing/2014/main" id="{97A87A65-5F9E-4416-9179-33920A644D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5931" y="1127932"/>
            <a:ext cx="5617987" cy="3743131"/>
          </a:xfrm>
          <a:prstGeom prst="rect">
            <a:avLst/>
          </a:prstGeom>
        </p:spPr>
      </p:pic>
      <p:pic>
        <p:nvPicPr>
          <p:cNvPr id="5" name="Image 4">
            <a:extLst>
              <a:ext uri="{FF2B5EF4-FFF2-40B4-BE49-F238E27FC236}">
                <a16:creationId xmlns="" xmlns:a16="http://schemas.microsoft.com/office/drawing/2014/main" id="{33B39E15-7442-4744-9894-78E34A3AE8E4}"/>
              </a:ext>
            </a:extLst>
          </p:cNvPr>
          <p:cNvPicPr>
            <a:picLocks noChangeAspect="1"/>
          </p:cNvPicPr>
          <p:nvPr/>
        </p:nvPicPr>
        <p:blipFill>
          <a:blip r:embed="rId4"/>
          <a:stretch>
            <a:fillRect/>
          </a:stretch>
        </p:blipFill>
        <p:spPr>
          <a:xfrm>
            <a:off x="0" y="5097294"/>
            <a:ext cx="12192000" cy="863709"/>
          </a:xfrm>
          <a:prstGeom prst="rect">
            <a:avLst/>
          </a:prstGeom>
        </p:spPr>
      </p:pic>
    </p:spTree>
    <p:extLst>
      <p:ext uri="{BB962C8B-B14F-4D97-AF65-F5344CB8AC3E}">
        <p14:creationId xmlns:p14="http://schemas.microsoft.com/office/powerpoint/2010/main" val="3148006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7292051" y="972274"/>
            <a:ext cx="4259869" cy="41985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sz="4000" dirty="0" err="1"/>
              <a:t>Kulanka</a:t>
            </a:r>
            <a:r>
              <a:rPr lang="en-US" sz="4000" dirty="0"/>
              <a:t>  1aad: Waa </a:t>
            </a:r>
            <a:r>
              <a:rPr lang="en-US" sz="4000" dirty="0" err="1"/>
              <a:t>maxay</a:t>
            </a:r>
            <a:r>
              <a:rPr lang="en-US" sz="4000" dirty="0"/>
              <a:t> </a:t>
            </a:r>
            <a:r>
              <a:rPr lang="en-US" sz="4000" dirty="0" err="1"/>
              <a:t>barakaca</a:t>
            </a:r>
            <a:r>
              <a:rPr lang="en-US" sz="4000" dirty="0"/>
              <a:t> </a:t>
            </a:r>
            <a:r>
              <a:rPr lang="en-US" sz="4000" dirty="0" err="1" smtClean="0"/>
              <a:t>sidoo</a:t>
            </a:r>
            <a:r>
              <a:rPr lang="en-US" sz="4000" dirty="0" smtClean="0"/>
              <a:t> kale </a:t>
            </a:r>
            <a:r>
              <a:rPr lang="en-US" sz="4000" dirty="0" err="1" smtClean="0"/>
              <a:t>waa</a:t>
            </a:r>
            <a:r>
              <a:rPr lang="en-US" sz="4000" dirty="0" smtClean="0"/>
              <a:t> </a:t>
            </a:r>
            <a:r>
              <a:rPr lang="en-US" sz="4000" dirty="0" err="1"/>
              <a:t>kuma</a:t>
            </a:r>
            <a:r>
              <a:rPr lang="en-US" sz="4000" dirty="0"/>
              <a:t> </a:t>
            </a:r>
            <a:r>
              <a:rPr lang="en-US" sz="4000" dirty="0" err="1"/>
              <a:t>bulshooyinka</a:t>
            </a:r>
            <a:r>
              <a:rPr lang="en-US" sz="4000" dirty="0"/>
              <a:t> </a:t>
            </a:r>
            <a:r>
              <a:rPr lang="en-US" sz="4000" dirty="0" err="1"/>
              <a:t>uu</a:t>
            </a:r>
            <a:r>
              <a:rPr lang="en-US" sz="4000" dirty="0"/>
              <a:t> </a:t>
            </a:r>
            <a:r>
              <a:rPr lang="en-US" sz="4000" dirty="0" err="1"/>
              <a:t>saameeyey</a:t>
            </a:r>
            <a:r>
              <a:rPr lang="en-US" sz="4000" dirty="0"/>
              <a:t> </a:t>
            </a:r>
            <a:r>
              <a:rPr lang="en-US" sz="4000" dirty="0" err="1"/>
              <a:t>barakaca</a:t>
            </a:r>
            <a:r>
              <a:rPr lang="en-US" sz="4000" dirty="0"/>
              <a:t>?</a:t>
            </a:r>
          </a:p>
        </p:txBody>
      </p:sp>
      <p:sp>
        <p:nvSpPr>
          <p:cNvPr id="135" name="Freeform: Shape 134">
            <a:extLst>
              <a:ext uri="{FF2B5EF4-FFF2-40B4-BE49-F238E27FC236}">
                <a16:creationId xmlns="" xmlns:a16="http://schemas.microsoft.com/office/drawing/2014/main" id="{E49CC64F-7275-4E33-961B-0C5CDC4398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 xmlns:a16="http://schemas.microsoft.com/office/drawing/2014/main"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6636" r="24953"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2032834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07C9FE-5B05-4F0A-9B79-DDD2068BF95D}"/>
              </a:ext>
            </a:extLst>
          </p:cNvPr>
          <p:cNvSpPr/>
          <p:nvPr/>
        </p:nvSpPr>
        <p:spPr>
          <a:xfrm>
            <a:off x="0" y="144421"/>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err="1" smtClean="0">
                <a:solidFill>
                  <a:prstClr val="white"/>
                </a:solidFill>
                <a:latin typeface="+mj-lt"/>
                <a:cs typeface="Arial" panose="020B0604020202020204" pitchFamily="34" charset="0"/>
              </a:rPr>
              <a:t>Ujeedooyinka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Kulanka</a:t>
            </a:r>
            <a:r>
              <a:rPr lang="en-GB" sz="3200" b="1" dirty="0" smtClean="0">
                <a:solidFill>
                  <a:prstClr val="white"/>
                </a:solidFill>
                <a:latin typeface="+mj-lt"/>
                <a:cs typeface="Arial" panose="020B0604020202020204" pitchFamily="34" charset="0"/>
              </a:rPr>
              <a:t> </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3" name="Rectangle 2">
            <a:extLst>
              <a:ext uri="{FF2B5EF4-FFF2-40B4-BE49-F238E27FC236}">
                <a16:creationId xmlns="" xmlns:a16="http://schemas.microsoft.com/office/drawing/2014/main" id="{05D3C3B8-B370-4B01-9FDE-632BC5F55799}"/>
              </a:ext>
            </a:extLst>
          </p:cNvPr>
          <p:cNvSpPr/>
          <p:nvPr/>
        </p:nvSpPr>
        <p:spPr>
          <a:xfrm>
            <a:off x="958150" y="1685648"/>
            <a:ext cx="10813303" cy="3385542"/>
          </a:xfrm>
          <a:prstGeom prst="rect">
            <a:avLst/>
          </a:prstGeom>
        </p:spPr>
        <p:txBody>
          <a:bodyPr wrap="square">
            <a:spAutoFit/>
          </a:bodyPr>
          <a:lstStyle/>
          <a:p>
            <a:r>
              <a:rPr lang="en-GB" sz="2600" dirty="0" err="1" smtClean="0">
                <a:solidFill>
                  <a:srgbClr val="333333"/>
                </a:solidFill>
              </a:rPr>
              <a:t>Dhamaadka</a:t>
            </a:r>
            <a:r>
              <a:rPr lang="en-GB" sz="2600" dirty="0" smtClean="0">
                <a:solidFill>
                  <a:srgbClr val="333333"/>
                </a:solidFill>
              </a:rPr>
              <a:t> </a:t>
            </a:r>
            <a:r>
              <a:rPr lang="en-GB" sz="2600" dirty="0" err="1">
                <a:solidFill>
                  <a:srgbClr val="333333"/>
                </a:solidFill>
              </a:rPr>
              <a:t>kulankaan</a:t>
            </a:r>
            <a:r>
              <a:rPr lang="en-GB" sz="2600" dirty="0">
                <a:solidFill>
                  <a:srgbClr val="333333"/>
                </a:solidFill>
              </a:rPr>
              <a:t> </a:t>
            </a:r>
            <a:r>
              <a:rPr lang="en-GB" sz="2600" dirty="0" err="1">
                <a:solidFill>
                  <a:srgbClr val="333333"/>
                </a:solidFill>
              </a:rPr>
              <a:t>waxaad</a:t>
            </a:r>
            <a:r>
              <a:rPr lang="en-GB" sz="2600" dirty="0">
                <a:solidFill>
                  <a:srgbClr val="333333"/>
                </a:solidFill>
              </a:rPr>
              <a:t> </a:t>
            </a:r>
            <a:r>
              <a:rPr lang="en-GB" sz="2600" dirty="0" err="1">
                <a:solidFill>
                  <a:srgbClr val="333333"/>
                </a:solidFill>
              </a:rPr>
              <a:t>awoodi</a:t>
            </a:r>
            <a:r>
              <a:rPr lang="en-GB" sz="2600" dirty="0">
                <a:solidFill>
                  <a:srgbClr val="333333"/>
                </a:solidFill>
              </a:rPr>
              <a:t> </a:t>
            </a:r>
            <a:r>
              <a:rPr lang="en-GB" sz="2600" dirty="0" err="1">
                <a:solidFill>
                  <a:srgbClr val="333333"/>
                </a:solidFill>
              </a:rPr>
              <a:t>doontaa</a:t>
            </a:r>
            <a:r>
              <a:rPr lang="en-GB" sz="2600" dirty="0">
                <a:solidFill>
                  <a:srgbClr val="333333"/>
                </a:solidFill>
              </a:rPr>
              <a:t> </a:t>
            </a:r>
            <a:r>
              <a:rPr lang="en-GB" sz="2600" dirty="0" err="1">
                <a:solidFill>
                  <a:srgbClr val="333333"/>
                </a:solidFill>
              </a:rPr>
              <a:t>inaad</a:t>
            </a:r>
            <a:r>
              <a:rPr lang="en-GB" sz="2600" dirty="0">
                <a:solidFill>
                  <a:srgbClr val="333333"/>
                </a:solidFill>
              </a:rPr>
              <a:t>:</a:t>
            </a:r>
          </a:p>
          <a:p>
            <a:endParaRPr lang="en-GB" sz="3200" dirty="0">
              <a:solidFill>
                <a:srgbClr val="333333"/>
              </a:solidFill>
            </a:endParaRPr>
          </a:p>
          <a:p>
            <a:pPr marL="285750" indent="-285750">
              <a:buClr>
                <a:srgbClr val="C00000"/>
              </a:buClr>
              <a:buFont typeface="Arial" panose="020B0604020202020204" pitchFamily="34" charset="0"/>
              <a:buChar char="•"/>
            </a:pPr>
            <a:r>
              <a:rPr lang="en-GB" sz="2600" dirty="0" err="1" smtClean="0">
                <a:solidFill>
                  <a:srgbClr val="333333"/>
                </a:solidFill>
              </a:rPr>
              <a:t>Qeexdo</a:t>
            </a:r>
            <a:r>
              <a:rPr lang="en-GB" sz="2600" dirty="0" smtClean="0">
                <a:solidFill>
                  <a:srgbClr val="333333"/>
                </a:solidFill>
              </a:rPr>
              <a:t> </a:t>
            </a:r>
            <a:r>
              <a:rPr lang="en-GB" sz="2600" dirty="0" err="1">
                <a:solidFill>
                  <a:srgbClr val="333333"/>
                </a:solidFill>
              </a:rPr>
              <a:t>qaybaha</a:t>
            </a:r>
            <a:r>
              <a:rPr lang="en-GB" sz="2600" dirty="0">
                <a:solidFill>
                  <a:srgbClr val="333333"/>
                </a:solidFill>
              </a:rPr>
              <a:t> </a:t>
            </a:r>
            <a:r>
              <a:rPr lang="en-GB" sz="2600" dirty="0" err="1">
                <a:solidFill>
                  <a:srgbClr val="333333"/>
                </a:solidFill>
              </a:rPr>
              <a:t>kala</a:t>
            </a:r>
            <a:r>
              <a:rPr lang="en-GB" sz="2600" dirty="0">
                <a:solidFill>
                  <a:srgbClr val="333333"/>
                </a:solidFill>
              </a:rPr>
              <a:t> </a:t>
            </a:r>
            <a:r>
              <a:rPr lang="en-GB" sz="2600" dirty="0" err="1">
                <a:solidFill>
                  <a:srgbClr val="333333"/>
                </a:solidFill>
              </a:rPr>
              <a:t>duwan</a:t>
            </a:r>
            <a:r>
              <a:rPr lang="en-GB" sz="2600" dirty="0">
                <a:solidFill>
                  <a:srgbClr val="333333"/>
                </a:solidFill>
              </a:rPr>
              <a:t> </a:t>
            </a:r>
            <a:r>
              <a:rPr lang="en-GB" sz="2600" dirty="0" err="1">
                <a:solidFill>
                  <a:srgbClr val="333333"/>
                </a:solidFill>
              </a:rPr>
              <a:t>ee</a:t>
            </a:r>
            <a:r>
              <a:rPr lang="en-GB" sz="2600" dirty="0">
                <a:solidFill>
                  <a:srgbClr val="333333"/>
                </a:solidFill>
              </a:rPr>
              <a:t> </a:t>
            </a:r>
            <a:r>
              <a:rPr lang="en-GB" sz="2600" dirty="0" err="1" smtClean="0">
                <a:solidFill>
                  <a:srgbClr val="333333"/>
                </a:solidFill>
              </a:rPr>
              <a:t>dadyowga</a:t>
            </a:r>
            <a:r>
              <a:rPr lang="en-GB" sz="2600" dirty="0" smtClean="0">
                <a:solidFill>
                  <a:srgbClr val="333333"/>
                </a:solidFill>
              </a:rPr>
              <a:t> </a:t>
            </a:r>
            <a:r>
              <a:rPr lang="en-GB" sz="2600" dirty="0" err="1" smtClean="0">
                <a:solidFill>
                  <a:srgbClr val="333333"/>
                </a:solidFill>
              </a:rPr>
              <a:t>uu</a:t>
            </a:r>
            <a:r>
              <a:rPr lang="en-GB" sz="2600" dirty="0" smtClean="0">
                <a:solidFill>
                  <a:srgbClr val="333333"/>
                </a:solidFill>
              </a:rPr>
              <a:t> </a:t>
            </a:r>
            <a:r>
              <a:rPr lang="en-GB" sz="2600" dirty="0" err="1" smtClean="0">
                <a:solidFill>
                  <a:srgbClr val="333333"/>
                </a:solidFill>
              </a:rPr>
              <a:t>saameeyay</a:t>
            </a:r>
            <a:r>
              <a:rPr lang="en-GB" sz="2600" dirty="0" smtClean="0">
                <a:solidFill>
                  <a:srgbClr val="333333"/>
                </a:solidFill>
              </a:rPr>
              <a:t> </a:t>
            </a:r>
            <a:r>
              <a:rPr lang="en-GB" sz="2600" dirty="0" err="1" smtClean="0">
                <a:solidFill>
                  <a:srgbClr val="333333"/>
                </a:solidFill>
              </a:rPr>
              <a:t>barakaca</a:t>
            </a:r>
            <a:endParaRPr lang="en-GB" sz="2600" dirty="0" smtClean="0">
              <a:solidFill>
                <a:srgbClr val="333333"/>
              </a:solidFill>
            </a:endParaRPr>
          </a:p>
          <a:p>
            <a:pPr marL="285750" indent="-285750">
              <a:buClr>
                <a:srgbClr val="C00000"/>
              </a:buClr>
              <a:buFont typeface="Arial" panose="020B0604020202020204" pitchFamily="34" charset="0"/>
              <a:buChar char="•"/>
            </a:pPr>
            <a:r>
              <a:rPr lang="en-GB" sz="2600" dirty="0" err="1" smtClean="0">
                <a:solidFill>
                  <a:srgbClr val="333333"/>
                </a:solidFill>
              </a:rPr>
              <a:t>Qiimeeyso</a:t>
            </a:r>
            <a:r>
              <a:rPr lang="en-GB" sz="2600" dirty="0" smtClean="0">
                <a:solidFill>
                  <a:srgbClr val="333333"/>
                </a:solidFill>
              </a:rPr>
              <a:t> </a:t>
            </a:r>
            <a:r>
              <a:rPr lang="en-GB" sz="2600" dirty="0" err="1">
                <a:solidFill>
                  <a:srgbClr val="333333"/>
                </a:solidFill>
              </a:rPr>
              <a:t>baaxadda</a:t>
            </a:r>
            <a:r>
              <a:rPr lang="en-GB" sz="2600" dirty="0">
                <a:solidFill>
                  <a:srgbClr val="333333"/>
                </a:solidFill>
              </a:rPr>
              <a:t> </a:t>
            </a:r>
            <a:r>
              <a:rPr lang="en-GB" sz="2600" dirty="0" err="1" smtClean="0">
                <a:solidFill>
                  <a:srgbClr val="333333"/>
                </a:solidFill>
              </a:rPr>
              <a:t>barakaca</a:t>
            </a:r>
            <a:r>
              <a:rPr lang="en-GB" sz="2600" dirty="0" smtClean="0">
                <a:solidFill>
                  <a:srgbClr val="333333"/>
                </a:solidFill>
              </a:rPr>
              <a:t> </a:t>
            </a:r>
            <a:r>
              <a:rPr lang="en-GB" sz="2600" dirty="0" err="1" smtClean="0">
                <a:solidFill>
                  <a:srgbClr val="333333"/>
                </a:solidFill>
              </a:rPr>
              <a:t>Soomaaliya</a:t>
            </a:r>
            <a:endParaRPr lang="en-GB" sz="2600" dirty="0" smtClean="0">
              <a:solidFill>
                <a:srgbClr val="333333"/>
              </a:solidFill>
            </a:endParaRPr>
          </a:p>
          <a:p>
            <a:pPr marL="285750" indent="-285750">
              <a:buClr>
                <a:srgbClr val="C00000"/>
              </a:buClr>
              <a:buFont typeface="Arial" panose="020B0604020202020204" pitchFamily="34" charset="0"/>
              <a:buChar char="•"/>
            </a:pPr>
            <a:r>
              <a:rPr lang="en-GB" sz="2600" dirty="0" err="1" smtClean="0">
                <a:solidFill>
                  <a:srgbClr val="333333"/>
                </a:solidFill>
              </a:rPr>
              <a:t>Sharaxdo</a:t>
            </a:r>
            <a:r>
              <a:rPr lang="en-GB" sz="2600" dirty="0" smtClean="0">
                <a:solidFill>
                  <a:srgbClr val="333333"/>
                </a:solidFill>
              </a:rPr>
              <a:t> </a:t>
            </a:r>
            <a:r>
              <a:rPr lang="en-GB" sz="2600" dirty="0" err="1">
                <a:solidFill>
                  <a:srgbClr val="333333"/>
                </a:solidFill>
              </a:rPr>
              <a:t>sida</a:t>
            </a:r>
            <a:r>
              <a:rPr lang="en-GB" sz="2600" dirty="0">
                <a:solidFill>
                  <a:srgbClr val="333333"/>
                </a:solidFill>
              </a:rPr>
              <a:t> </a:t>
            </a:r>
            <a:r>
              <a:rPr lang="en-GB" sz="2600" dirty="0" err="1" smtClean="0">
                <a:solidFill>
                  <a:srgbClr val="333333"/>
                </a:solidFill>
              </a:rPr>
              <a:t>barakacu</a:t>
            </a:r>
            <a:r>
              <a:rPr lang="en-GB" sz="2600" dirty="0" smtClean="0">
                <a:solidFill>
                  <a:srgbClr val="333333"/>
                </a:solidFill>
              </a:rPr>
              <a:t> </a:t>
            </a:r>
            <a:r>
              <a:rPr lang="en-GB" sz="2600" dirty="0">
                <a:solidFill>
                  <a:srgbClr val="333333"/>
                </a:solidFill>
              </a:rPr>
              <a:t>u </a:t>
            </a:r>
            <a:r>
              <a:rPr lang="en-GB" sz="2600" dirty="0" err="1" smtClean="0">
                <a:solidFill>
                  <a:srgbClr val="333333"/>
                </a:solidFill>
              </a:rPr>
              <a:t>saameeyo</a:t>
            </a:r>
            <a:r>
              <a:rPr lang="en-GB" sz="2600" dirty="0" smtClean="0">
                <a:solidFill>
                  <a:srgbClr val="333333"/>
                </a:solidFill>
              </a:rPr>
              <a:t> </a:t>
            </a:r>
            <a:r>
              <a:rPr lang="en-GB" sz="2600" dirty="0" err="1">
                <a:solidFill>
                  <a:srgbClr val="333333"/>
                </a:solidFill>
              </a:rPr>
              <a:t>nolosha</a:t>
            </a:r>
            <a:r>
              <a:rPr lang="en-GB" sz="2600" dirty="0">
                <a:solidFill>
                  <a:srgbClr val="333333"/>
                </a:solidFill>
              </a:rPr>
              <a:t> </a:t>
            </a:r>
            <a:r>
              <a:rPr lang="en-GB" sz="2600" dirty="0" err="1">
                <a:solidFill>
                  <a:srgbClr val="333333"/>
                </a:solidFill>
              </a:rPr>
              <a:t>dadkan</a:t>
            </a:r>
            <a:r>
              <a:rPr lang="en-GB" sz="2600" dirty="0">
                <a:solidFill>
                  <a:srgbClr val="333333"/>
                </a:solidFill>
              </a:rPr>
              <a:t> </a:t>
            </a:r>
            <a:r>
              <a:rPr lang="en-GB" sz="2600" dirty="0" err="1">
                <a:solidFill>
                  <a:srgbClr val="333333"/>
                </a:solidFill>
              </a:rPr>
              <a:t>ku</a:t>
            </a:r>
            <a:r>
              <a:rPr lang="en-GB" sz="2600" dirty="0">
                <a:solidFill>
                  <a:srgbClr val="333333"/>
                </a:solidFill>
              </a:rPr>
              <a:t> </a:t>
            </a:r>
            <a:r>
              <a:rPr lang="en-GB" sz="2600" dirty="0" err="1">
                <a:solidFill>
                  <a:srgbClr val="333333"/>
                </a:solidFill>
              </a:rPr>
              <a:t>nool</a:t>
            </a:r>
            <a:r>
              <a:rPr lang="en-GB" sz="2600" dirty="0">
                <a:solidFill>
                  <a:srgbClr val="333333"/>
                </a:solidFill>
              </a:rPr>
              <a:t> </a:t>
            </a:r>
            <a:r>
              <a:rPr lang="en-GB" sz="2600" dirty="0" err="1" smtClean="0">
                <a:solidFill>
                  <a:srgbClr val="333333"/>
                </a:solidFill>
              </a:rPr>
              <a:t>Soomaaliya</a:t>
            </a:r>
            <a:endParaRPr lang="en-GB" sz="2600" dirty="0" smtClean="0">
              <a:solidFill>
                <a:srgbClr val="333333"/>
              </a:solidFill>
            </a:endParaRPr>
          </a:p>
          <a:p>
            <a:pPr marL="285750" indent="-285750">
              <a:buClr>
                <a:srgbClr val="C00000"/>
              </a:buClr>
              <a:buFont typeface="Arial" panose="020B0604020202020204" pitchFamily="34" charset="0"/>
              <a:buChar char="•"/>
            </a:pPr>
            <a:r>
              <a:rPr lang="en-GB" sz="2600" dirty="0" err="1" smtClean="0">
                <a:solidFill>
                  <a:srgbClr val="333333"/>
                </a:solidFill>
              </a:rPr>
              <a:t>Qaadato</a:t>
            </a:r>
            <a:r>
              <a:rPr lang="en-GB" sz="2600" dirty="0" smtClean="0">
                <a:solidFill>
                  <a:srgbClr val="333333"/>
                </a:solidFill>
              </a:rPr>
              <a:t> </a:t>
            </a:r>
            <a:r>
              <a:rPr lang="en-GB" sz="2600" dirty="0" err="1">
                <a:solidFill>
                  <a:srgbClr val="333333"/>
                </a:solidFill>
              </a:rPr>
              <a:t>qaab</a:t>
            </a:r>
            <a:r>
              <a:rPr lang="en-GB" sz="2600" dirty="0">
                <a:solidFill>
                  <a:srgbClr val="333333"/>
                </a:solidFill>
              </a:rPr>
              <a:t> </a:t>
            </a:r>
            <a:r>
              <a:rPr lang="en-GB" sz="2600" dirty="0" err="1">
                <a:solidFill>
                  <a:srgbClr val="333333"/>
                </a:solidFill>
              </a:rPr>
              <a:t>dhammaystiran</a:t>
            </a:r>
            <a:r>
              <a:rPr lang="en-GB" sz="2600" dirty="0">
                <a:solidFill>
                  <a:srgbClr val="333333"/>
                </a:solidFill>
              </a:rPr>
              <a:t> </a:t>
            </a:r>
            <a:r>
              <a:rPr lang="en-GB" sz="2600" dirty="0" err="1">
                <a:solidFill>
                  <a:srgbClr val="333333"/>
                </a:solidFill>
              </a:rPr>
              <a:t>oo</a:t>
            </a:r>
            <a:r>
              <a:rPr lang="en-GB" sz="2600" dirty="0">
                <a:solidFill>
                  <a:srgbClr val="333333"/>
                </a:solidFill>
              </a:rPr>
              <a:t> </a:t>
            </a:r>
            <a:r>
              <a:rPr lang="en-GB" sz="2600" dirty="0" err="1">
                <a:solidFill>
                  <a:srgbClr val="333333"/>
                </a:solidFill>
              </a:rPr>
              <a:t>isku</a:t>
            </a:r>
            <a:r>
              <a:rPr lang="en-GB" sz="2600" dirty="0">
                <a:solidFill>
                  <a:srgbClr val="333333"/>
                </a:solidFill>
              </a:rPr>
              <a:t> </a:t>
            </a:r>
            <a:r>
              <a:rPr lang="en-GB" sz="2600" dirty="0" err="1">
                <a:solidFill>
                  <a:srgbClr val="333333"/>
                </a:solidFill>
              </a:rPr>
              <a:t>dhafan</a:t>
            </a:r>
            <a:r>
              <a:rPr lang="en-GB" sz="2600" dirty="0">
                <a:solidFill>
                  <a:srgbClr val="333333"/>
                </a:solidFill>
              </a:rPr>
              <a:t> </a:t>
            </a:r>
            <a:r>
              <a:rPr lang="en-GB" sz="2600" dirty="0" err="1">
                <a:solidFill>
                  <a:srgbClr val="333333"/>
                </a:solidFill>
              </a:rPr>
              <a:t>oo</a:t>
            </a:r>
            <a:r>
              <a:rPr lang="en-GB" sz="2600" dirty="0">
                <a:solidFill>
                  <a:srgbClr val="333333"/>
                </a:solidFill>
              </a:rPr>
              <a:t> ay </a:t>
            </a:r>
            <a:r>
              <a:rPr lang="en-GB" sz="2600" dirty="0" err="1">
                <a:solidFill>
                  <a:srgbClr val="333333"/>
                </a:solidFill>
              </a:rPr>
              <a:t>ku</a:t>
            </a:r>
            <a:r>
              <a:rPr lang="en-GB" sz="2600" dirty="0">
                <a:solidFill>
                  <a:srgbClr val="333333"/>
                </a:solidFill>
              </a:rPr>
              <a:t> </a:t>
            </a:r>
            <a:r>
              <a:rPr lang="en-GB" sz="2600" dirty="0" err="1">
                <a:solidFill>
                  <a:srgbClr val="333333"/>
                </a:solidFill>
              </a:rPr>
              <a:t>jiraan</a:t>
            </a:r>
            <a:r>
              <a:rPr lang="en-GB" sz="2600" dirty="0">
                <a:solidFill>
                  <a:srgbClr val="333333"/>
                </a:solidFill>
              </a:rPr>
              <a:t> </a:t>
            </a:r>
            <a:r>
              <a:rPr lang="en-GB" sz="2600" dirty="0" err="1">
                <a:solidFill>
                  <a:srgbClr val="333333"/>
                </a:solidFill>
              </a:rPr>
              <a:t>dhammaan</a:t>
            </a:r>
            <a:r>
              <a:rPr lang="en-GB" sz="2600" dirty="0">
                <a:solidFill>
                  <a:srgbClr val="333333"/>
                </a:solidFill>
              </a:rPr>
              <a:t> </a:t>
            </a:r>
            <a:r>
              <a:rPr lang="en-GB" sz="2600" dirty="0" err="1">
                <a:solidFill>
                  <a:srgbClr val="333333"/>
                </a:solidFill>
              </a:rPr>
              <a:t>bulshooyinka</a:t>
            </a:r>
            <a:r>
              <a:rPr lang="en-GB" sz="2600" dirty="0">
                <a:solidFill>
                  <a:srgbClr val="333333"/>
                </a:solidFill>
              </a:rPr>
              <a:t> </a:t>
            </a:r>
            <a:r>
              <a:rPr lang="en-GB" sz="2600" dirty="0" err="1">
                <a:solidFill>
                  <a:srgbClr val="333333"/>
                </a:solidFill>
              </a:rPr>
              <a:t>barakacayaasha</a:t>
            </a:r>
            <a:r>
              <a:rPr lang="en-GB" sz="2600" dirty="0">
                <a:solidFill>
                  <a:srgbClr val="333333"/>
                </a:solidFill>
              </a:rPr>
              <a:t> ay </a:t>
            </a:r>
            <a:r>
              <a:rPr lang="en-GB" sz="2600" dirty="0" err="1">
                <a:solidFill>
                  <a:srgbClr val="333333"/>
                </a:solidFill>
              </a:rPr>
              <a:t>saameeyeen</a:t>
            </a:r>
            <a:r>
              <a:rPr lang="en-GB" sz="2600" dirty="0">
                <a:solidFill>
                  <a:srgbClr val="333333"/>
                </a:solidFill>
              </a:rPr>
              <a:t> (DAC), </a:t>
            </a:r>
            <a:r>
              <a:rPr lang="en-GB" sz="2600" dirty="0" err="1">
                <a:solidFill>
                  <a:srgbClr val="333333"/>
                </a:solidFill>
              </a:rPr>
              <a:t>iyadoo</a:t>
            </a:r>
            <a:r>
              <a:rPr lang="en-GB" sz="2600" dirty="0">
                <a:solidFill>
                  <a:srgbClr val="333333"/>
                </a:solidFill>
              </a:rPr>
              <a:t> la </a:t>
            </a:r>
            <a:r>
              <a:rPr lang="en-GB" sz="2600" dirty="0" err="1">
                <a:solidFill>
                  <a:srgbClr val="333333"/>
                </a:solidFill>
              </a:rPr>
              <a:t>waafajinayo</a:t>
            </a:r>
            <a:r>
              <a:rPr lang="en-GB" sz="2600" dirty="0">
                <a:solidFill>
                  <a:srgbClr val="333333"/>
                </a:solidFill>
              </a:rPr>
              <a:t> </a:t>
            </a:r>
            <a:r>
              <a:rPr lang="en-GB" sz="2600" dirty="0" err="1">
                <a:solidFill>
                  <a:srgbClr val="333333"/>
                </a:solidFill>
              </a:rPr>
              <a:t>siyaasadaha</a:t>
            </a:r>
            <a:r>
              <a:rPr lang="en-GB" sz="2600" dirty="0">
                <a:solidFill>
                  <a:srgbClr val="333333"/>
                </a:solidFill>
              </a:rPr>
              <a:t> </a:t>
            </a:r>
            <a:r>
              <a:rPr lang="en-GB" sz="2600" dirty="0" err="1">
                <a:solidFill>
                  <a:srgbClr val="333333"/>
                </a:solidFill>
              </a:rPr>
              <a:t>Soomaaliya</a:t>
            </a:r>
            <a:endParaRPr lang="en-GB" sz="2600" b="0" i="0" dirty="0">
              <a:solidFill>
                <a:srgbClr val="333333"/>
              </a:solidFill>
              <a:effectLst/>
            </a:endParaRPr>
          </a:p>
        </p:txBody>
      </p:sp>
    </p:spTree>
    <p:extLst>
      <p:ext uri="{BB962C8B-B14F-4D97-AF65-F5344CB8AC3E}">
        <p14:creationId xmlns:p14="http://schemas.microsoft.com/office/powerpoint/2010/main" val="255376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D732931-E091-44E3-8BA2-1CFA992ADA13}"/>
              </a:ext>
            </a:extLst>
          </p:cNvPr>
          <p:cNvSpPr/>
          <p:nvPr/>
        </p:nvSpPr>
        <p:spPr>
          <a:xfrm>
            <a:off x="6211747" y="1152183"/>
            <a:ext cx="5319433" cy="2076333"/>
          </a:xfrm>
          <a:prstGeom prst="rect">
            <a:avLst/>
          </a:prstGeom>
        </p:spPr>
        <p:txBody>
          <a:bodyPr vert="horz" lIns="91440" tIns="45720" rIns="91440" bIns="45720" rtlCol="0" anchor="t">
            <a:noAutofit/>
          </a:bodyPr>
          <a:lstStyle/>
          <a:p>
            <a:pPr defTabSz="914400">
              <a:lnSpc>
                <a:spcPct val="90000"/>
              </a:lnSpc>
              <a:spcBef>
                <a:spcPct val="0"/>
              </a:spcBef>
              <a:spcAft>
                <a:spcPts val="600"/>
              </a:spcAft>
            </a:pPr>
            <a:r>
              <a:rPr lang="en-US" sz="4400" dirty="0" err="1" smtClean="0">
                <a:latin typeface="+mj-lt"/>
                <a:ea typeface="+mj-ea"/>
                <a:cs typeface="+mj-cs"/>
              </a:rPr>
              <a:t>Howl:Socodka</a:t>
            </a:r>
            <a:r>
              <a:rPr lang="en-US" sz="4400" dirty="0" smtClean="0">
                <a:latin typeface="+mj-lt"/>
                <a:ea typeface="+mj-ea"/>
                <a:cs typeface="+mj-cs"/>
              </a:rPr>
              <a:t> </a:t>
            </a:r>
            <a:r>
              <a:rPr lang="en-US" sz="4400" dirty="0" err="1">
                <a:latin typeface="+mj-lt"/>
                <a:ea typeface="+mj-ea"/>
                <a:cs typeface="+mj-cs"/>
              </a:rPr>
              <a:t>A</a:t>
            </a:r>
            <a:r>
              <a:rPr lang="en-US" sz="4400" dirty="0" err="1" smtClean="0">
                <a:latin typeface="+mj-lt"/>
                <a:ea typeface="+mj-ea"/>
                <a:cs typeface="+mj-cs"/>
              </a:rPr>
              <a:t>wooda</a:t>
            </a:r>
            <a:endParaRPr lang="en-US" sz="4400" dirty="0">
              <a:latin typeface="+mj-lt"/>
              <a:ea typeface="+mj-ea"/>
              <a:cs typeface="+mj-cs"/>
            </a:endParaRPr>
          </a:p>
          <a:p>
            <a:pPr defTabSz="914400">
              <a:lnSpc>
                <a:spcPct val="90000"/>
              </a:lnSpc>
              <a:spcBef>
                <a:spcPct val="0"/>
              </a:spcBef>
              <a:spcAft>
                <a:spcPts val="600"/>
              </a:spcAft>
            </a:pPr>
            <a:endParaRPr lang="en-US" sz="3200" dirty="0">
              <a:latin typeface="+mj-lt"/>
              <a:ea typeface="+mj-ea"/>
              <a:cs typeface="+mj-cs"/>
            </a:endParaRPr>
          </a:p>
          <a:p>
            <a:pPr marL="457200" indent="-457200" defTabSz="914400">
              <a:lnSpc>
                <a:spcPct val="90000"/>
              </a:lnSpc>
              <a:spcBef>
                <a:spcPct val="0"/>
              </a:spcBef>
              <a:spcAft>
                <a:spcPts val="600"/>
              </a:spcAft>
              <a:buFontTx/>
              <a:buChar char="-"/>
            </a:pPr>
            <a:r>
              <a:rPr lang="en-US" sz="2600" dirty="0" err="1" smtClean="0">
                <a:latin typeface="+mj-lt"/>
                <a:ea typeface="+mj-ea"/>
                <a:cs typeface="+mj-cs"/>
              </a:rPr>
              <a:t>Kooxdaada</a:t>
            </a:r>
            <a:r>
              <a:rPr lang="en-US" sz="2600" dirty="0" smtClean="0">
                <a:latin typeface="+mj-lt"/>
                <a:ea typeface="+mj-ea"/>
                <a:cs typeface="+mj-cs"/>
              </a:rPr>
              <a:t> </a:t>
            </a:r>
            <a:r>
              <a:rPr lang="en-US" sz="2600" dirty="0" err="1">
                <a:latin typeface="+mj-lt"/>
                <a:ea typeface="+mj-ea"/>
                <a:cs typeface="+mj-cs"/>
              </a:rPr>
              <a:t>dhexdeeda</a:t>
            </a:r>
            <a:r>
              <a:rPr lang="en-US" sz="2600" dirty="0">
                <a:latin typeface="+mj-lt"/>
                <a:ea typeface="+mj-ea"/>
                <a:cs typeface="+mj-cs"/>
              </a:rPr>
              <a:t>, </a:t>
            </a:r>
            <a:r>
              <a:rPr lang="en-US" sz="2600" dirty="0" err="1">
                <a:latin typeface="+mj-lt"/>
                <a:ea typeface="+mj-ea"/>
                <a:cs typeface="+mj-cs"/>
              </a:rPr>
              <a:t>akhri</a:t>
            </a:r>
            <a:r>
              <a:rPr lang="en-US" sz="2600" dirty="0">
                <a:latin typeface="+mj-lt"/>
                <a:ea typeface="+mj-ea"/>
                <a:cs typeface="+mj-cs"/>
              </a:rPr>
              <a:t> </a:t>
            </a:r>
            <a:r>
              <a:rPr lang="en-US" sz="2600" dirty="0" err="1">
                <a:latin typeface="+mj-lt"/>
                <a:ea typeface="+mj-ea"/>
                <a:cs typeface="+mj-cs"/>
              </a:rPr>
              <a:t>oo</a:t>
            </a:r>
            <a:r>
              <a:rPr lang="en-US" sz="2600" dirty="0">
                <a:latin typeface="+mj-lt"/>
                <a:ea typeface="+mj-ea"/>
                <a:cs typeface="+mj-cs"/>
              </a:rPr>
              <a:t> </a:t>
            </a:r>
            <a:r>
              <a:rPr lang="en-US" sz="2600" dirty="0" err="1">
                <a:latin typeface="+mj-lt"/>
                <a:ea typeface="+mj-ea"/>
                <a:cs typeface="+mj-cs"/>
              </a:rPr>
              <a:t>ka</a:t>
            </a:r>
            <a:r>
              <a:rPr lang="en-US" sz="2600" dirty="0">
                <a:latin typeface="+mj-lt"/>
                <a:ea typeface="+mj-ea"/>
                <a:cs typeface="+mj-cs"/>
              </a:rPr>
              <a:t> </a:t>
            </a:r>
            <a:r>
              <a:rPr lang="en-US" sz="2600" dirty="0" err="1" smtClean="0">
                <a:latin typeface="+mj-lt"/>
                <a:ea typeface="+mj-ea"/>
                <a:cs typeface="+mj-cs"/>
              </a:rPr>
              <a:t>wadahadla</a:t>
            </a:r>
            <a:r>
              <a:rPr lang="en-US" sz="2600" dirty="0" smtClean="0">
                <a:latin typeface="+mj-lt"/>
                <a:ea typeface="+mj-ea"/>
                <a:cs typeface="+mj-cs"/>
              </a:rPr>
              <a:t> </a:t>
            </a:r>
            <a:r>
              <a:rPr lang="en-US" sz="2600" dirty="0" err="1">
                <a:latin typeface="+mj-lt"/>
                <a:ea typeface="+mj-ea"/>
                <a:cs typeface="+mj-cs"/>
              </a:rPr>
              <a:t>asalka</a:t>
            </a:r>
            <a:r>
              <a:rPr lang="en-US" sz="2600" dirty="0">
                <a:latin typeface="+mj-lt"/>
                <a:ea typeface="+mj-ea"/>
                <a:cs typeface="+mj-cs"/>
              </a:rPr>
              <a:t> </a:t>
            </a:r>
            <a:r>
              <a:rPr lang="en-US" sz="2600" dirty="0" err="1">
                <a:latin typeface="+mj-lt"/>
                <a:ea typeface="+mj-ea"/>
                <a:cs typeface="+mj-cs"/>
              </a:rPr>
              <a:t>dabeecada</a:t>
            </a:r>
            <a:r>
              <a:rPr lang="en-US" sz="2600" dirty="0">
                <a:latin typeface="+mj-lt"/>
                <a:ea typeface="+mj-ea"/>
                <a:cs typeface="+mj-cs"/>
              </a:rPr>
              <a:t> </a:t>
            </a:r>
            <a:r>
              <a:rPr lang="en-US" sz="2600" dirty="0" err="1">
                <a:latin typeface="+mj-lt"/>
                <a:ea typeface="+mj-ea"/>
                <a:cs typeface="+mj-cs"/>
              </a:rPr>
              <a:t>laguu</a:t>
            </a:r>
            <a:r>
              <a:rPr lang="en-US" sz="2600" dirty="0">
                <a:latin typeface="+mj-lt"/>
                <a:ea typeface="+mj-ea"/>
                <a:cs typeface="+mj-cs"/>
              </a:rPr>
              <a:t> </a:t>
            </a:r>
            <a:r>
              <a:rPr lang="en-US" sz="2600" dirty="0" err="1" smtClean="0">
                <a:latin typeface="+mj-lt"/>
                <a:ea typeface="+mj-ea"/>
                <a:cs typeface="+mj-cs"/>
              </a:rPr>
              <a:t>xilsaaray</a:t>
            </a:r>
            <a:endParaRPr lang="en-US" sz="2600" dirty="0">
              <a:latin typeface="+mj-lt"/>
              <a:ea typeface="+mj-ea"/>
              <a:cs typeface="+mj-cs"/>
            </a:endParaRPr>
          </a:p>
          <a:p>
            <a:pPr marL="457200" indent="-457200" defTabSz="914400">
              <a:lnSpc>
                <a:spcPct val="90000"/>
              </a:lnSpc>
              <a:spcBef>
                <a:spcPct val="0"/>
              </a:spcBef>
              <a:spcAft>
                <a:spcPts val="600"/>
              </a:spcAft>
              <a:buFontTx/>
              <a:buChar char="-"/>
            </a:pPr>
            <a:r>
              <a:rPr lang="es-ES" sz="2600" dirty="0" smtClean="0">
                <a:latin typeface="+mj-lt"/>
                <a:ea typeface="+mj-ea"/>
                <a:cs typeface="+mj-cs"/>
              </a:rPr>
              <a:t>U </a:t>
            </a:r>
            <a:r>
              <a:rPr lang="es-ES" sz="2600" dirty="0" err="1" smtClean="0">
                <a:latin typeface="+mj-lt"/>
                <a:ea typeface="+mj-ea"/>
                <a:cs typeface="+mj-cs"/>
              </a:rPr>
              <a:t>xilsaar</a:t>
            </a:r>
            <a:r>
              <a:rPr lang="es-ES" sz="2600" dirty="0" smtClean="0">
                <a:latin typeface="+mj-lt"/>
                <a:ea typeface="+mj-ea"/>
                <a:cs typeface="+mj-cs"/>
              </a:rPr>
              <a:t> </a:t>
            </a:r>
            <a:r>
              <a:rPr lang="es-ES" sz="2600" dirty="0" err="1" smtClean="0">
                <a:latin typeface="+mj-lt"/>
                <a:ea typeface="+mj-ea"/>
                <a:cs typeface="+mj-cs"/>
              </a:rPr>
              <a:t>hal</a:t>
            </a:r>
            <a:r>
              <a:rPr lang="es-ES" sz="2600" dirty="0" smtClean="0">
                <a:latin typeface="+mj-lt"/>
                <a:ea typeface="+mj-ea"/>
                <a:cs typeface="+mj-cs"/>
              </a:rPr>
              <a:t> </a:t>
            </a:r>
            <a:r>
              <a:rPr lang="es-ES" sz="2600" dirty="0" err="1">
                <a:latin typeface="+mj-lt"/>
                <a:ea typeface="+mj-ea"/>
                <a:cs typeface="+mj-cs"/>
              </a:rPr>
              <a:t>tabaruce</a:t>
            </a:r>
            <a:r>
              <a:rPr lang="es-ES" sz="2600" dirty="0">
                <a:latin typeface="+mj-lt"/>
                <a:ea typeface="+mj-ea"/>
                <a:cs typeface="+mj-cs"/>
              </a:rPr>
              <a:t> </a:t>
            </a:r>
            <a:r>
              <a:rPr lang="es-ES" sz="2600" dirty="0" err="1" smtClean="0">
                <a:latin typeface="+mj-lt"/>
                <a:ea typeface="+mj-ea"/>
                <a:cs typeface="+mj-cs"/>
              </a:rPr>
              <a:t>oo</a:t>
            </a:r>
            <a:r>
              <a:rPr lang="es-ES" sz="2600" dirty="0" smtClean="0">
                <a:latin typeface="+mj-lt"/>
                <a:ea typeface="+mj-ea"/>
                <a:cs typeface="+mj-cs"/>
              </a:rPr>
              <a:t> </a:t>
            </a:r>
            <a:r>
              <a:rPr lang="es-ES" sz="2600" dirty="0" err="1" smtClean="0">
                <a:latin typeface="+mj-lt"/>
                <a:ea typeface="+mj-ea"/>
                <a:cs typeface="+mj-cs"/>
              </a:rPr>
              <a:t>ka</a:t>
            </a:r>
            <a:r>
              <a:rPr lang="es-ES" sz="2600" dirty="0" smtClean="0">
                <a:latin typeface="+mj-lt"/>
                <a:ea typeface="+mj-ea"/>
                <a:cs typeface="+mj-cs"/>
              </a:rPr>
              <a:t> </a:t>
            </a:r>
            <a:r>
              <a:rPr lang="es-ES" sz="2600" dirty="0" err="1" smtClean="0">
                <a:latin typeface="+mj-lt"/>
                <a:ea typeface="+mj-ea"/>
                <a:cs typeface="+mj-cs"/>
              </a:rPr>
              <a:t>mid</a:t>
            </a:r>
            <a:r>
              <a:rPr lang="es-ES" sz="2600" dirty="0" smtClean="0">
                <a:latin typeface="+mj-lt"/>
                <a:ea typeface="+mj-ea"/>
                <a:cs typeface="+mj-cs"/>
              </a:rPr>
              <a:t> ah </a:t>
            </a:r>
            <a:r>
              <a:rPr lang="es-ES" sz="2600" dirty="0" err="1" smtClean="0">
                <a:latin typeface="+mj-lt"/>
                <a:ea typeface="+mj-ea"/>
                <a:cs typeface="+mj-cs"/>
              </a:rPr>
              <a:t>socodka</a:t>
            </a:r>
            <a:r>
              <a:rPr lang="es-ES" sz="2600" dirty="0" smtClean="0">
                <a:latin typeface="+mj-lt"/>
                <a:ea typeface="+mj-ea"/>
                <a:cs typeface="+mj-cs"/>
              </a:rPr>
              <a:t> </a:t>
            </a:r>
            <a:r>
              <a:rPr lang="es-ES" sz="2600" dirty="0" err="1" smtClean="0">
                <a:latin typeface="+mj-lt"/>
                <a:ea typeface="+mj-ea"/>
                <a:cs typeface="+mj-cs"/>
              </a:rPr>
              <a:t>awooda</a:t>
            </a:r>
            <a:r>
              <a:rPr lang="es-ES" sz="2600" dirty="0" smtClean="0">
                <a:latin typeface="+mj-lt"/>
                <a:ea typeface="+mj-ea"/>
                <a:cs typeface="+mj-cs"/>
              </a:rPr>
              <a:t> </a:t>
            </a:r>
            <a:r>
              <a:rPr lang="es-ES" sz="2600" dirty="0" err="1" smtClean="0">
                <a:latin typeface="+mj-lt"/>
                <a:ea typeface="+mj-ea"/>
                <a:cs typeface="+mj-cs"/>
              </a:rPr>
              <a:t>kaa</a:t>
            </a:r>
            <a:r>
              <a:rPr lang="es-ES" sz="2600" dirty="0" smtClean="0">
                <a:latin typeface="+mj-lt"/>
                <a:ea typeface="+mj-ea"/>
                <a:cs typeface="+mj-cs"/>
              </a:rPr>
              <a:t> </a:t>
            </a:r>
            <a:r>
              <a:rPr lang="es-ES" sz="2600" dirty="0" err="1" smtClean="0">
                <a:latin typeface="+mj-lt"/>
                <a:ea typeface="+mj-ea"/>
                <a:cs typeface="+mj-cs"/>
              </a:rPr>
              <a:t>soo</a:t>
            </a:r>
            <a:r>
              <a:rPr lang="es-ES" sz="2600" dirty="0" smtClean="0">
                <a:latin typeface="+mj-lt"/>
                <a:ea typeface="+mj-ea"/>
                <a:cs typeface="+mj-cs"/>
              </a:rPr>
              <a:t> </a:t>
            </a:r>
            <a:r>
              <a:rPr lang="es-ES" sz="2600" dirty="0" err="1" smtClean="0">
                <a:latin typeface="+mj-lt"/>
                <a:ea typeface="+mj-ea"/>
                <a:cs typeface="+mj-cs"/>
              </a:rPr>
              <a:t>iska</a:t>
            </a:r>
            <a:r>
              <a:rPr lang="es-ES" sz="2600" dirty="0" smtClean="0">
                <a:latin typeface="+mj-lt"/>
                <a:ea typeface="+mj-ea"/>
                <a:cs typeface="+mj-cs"/>
              </a:rPr>
              <a:t> </a:t>
            </a:r>
            <a:r>
              <a:rPr lang="es-ES" sz="2600" dirty="0" err="1" smtClean="0">
                <a:latin typeface="+mj-lt"/>
                <a:ea typeface="+mj-ea"/>
                <a:cs typeface="+mj-cs"/>
              </a:rPr>
              <a:t>dhigi</a:t>
            </a:r>
            <a:r>
              <a:rPr lang="es-ES" sz="2600" dirty="0" smtClean="0">
                <a:latin typeface="+mj-lt"/>
                <a:ea typeface="+mj-ea"/>
                <a:cs typeface="+mj-cs"/>
              </a:rPr>
              <a:t> </a:t>
            </a:r>
            <a:r>
              <a:rPr lang="es-ES" sz="2600" dirty="0" err="1" smtClean="0">
                <a:latin typeface="+mj-lt"/>
                <a:ea typeface="+mj-ea"/>
                <a:cs typeface="+mj-cs"/>
              </a:rPr>
              <a:t>doona</a:t>
            </a:r>
            <a:r>
              <a:rPr lang="es-ES" sz="2600" dirty="0" smtClean="0">
                <a:latin typeface="+mj-lt"/>
                <a:ea typeface="+mj-ea"/>
                <a:cs typeface="+mj-cs"/>
              </a:rPr>
              <a:t> </a:t>
            </a:r>
            <a:r>
              <a:rPr lang="es-ES" sz="2600" dirty="0" err="1" smtClean="0">
                <a:latin typeface="+mj-lt"/>
                <a:ea typeface="+mj-ea"/>
                <a:cs typeface="+mj-cs"/>
              </a:rPr>
              <a:t>jilaaga</a:t>
            </a:r>
            <a:endParaRPr lang="en-US" sz="2600" dirty="0">
              <a:latin typeface="+mj-lt"/>
              <a:ea typeface="+mj-ea"/>
              <a:cs typeface="+mj-cs"/>
            </a:endParaRPr>
          </a:p>
        </p:txBody>
      </p:sp>
      <p:sp>
        <p:nvSpPr>
          <p:cNvPr id="3078" name="Freeform: Shape 134">
            <a:extLst>
              <a:ext uri="{FF2B5EF4-FFF2-40B4-BE49-F238E27FC236}">
                <a16:creationId xmlns="" xmlns:a16="http://schemas.microsoft.com/office/drawing/2014/main" id="{2C6334C2-F73F-4B3B-A626-DD5F69DF6E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0"/>
            <a:ext cx="5389868" cy="6374535"/>
          </a:xfrm>
          <a:custGeom>
            <a:avLst/>
            <a:gdLst>
              <a:gd name="connsiteX0" fmla="*/ 620377 w 5389868"/>
              <a:gd name="connsiteY0" fmla="*/ 6374535 h 6374535"/>
              <a:gd name="connsiteX1" fmla="*/ 3459520 w 5389868"/>
              <a:gd name="connsiteY1" fmla="*/ 6374535 h 6374535"/>
              <a:gd name="connsiteX2" fmla="*/ 3638761 w 5389868"/>
              <a:gd name="connsiteY2" fmla="*/ 6288190 h 6374535"/>
              <a:gd name="connsiteX3" fmla="*/ 5389868 w 5389868"/>
              <a:gd name="connsiteY3" fmla="*/ 3346018 h 6374535"/>
              <a:gd name="connsiteX4" fmla="*/ 2043850 w 5389868"/>
              <a:gd name="connsiteY4" fmla="*/ 0 h 6374535"/>
              <a:gd name="connsiteX5" fmla="*/ 139826 w 5389868"/>
              <a:gd name="connsiteY5" fmla="*/ 594192 h 6374535"/>
              <a:gd name="connsiteX6" fmla="*/ 0 w 5389868"/>
              <a:gd name="connsiteY6" fmla="*/ 700065 h 6374535"/>
              <a:gd name="connsiteX7" fmla="*/ 0 w 5389868"/>
              <a:gd name="connsiteY7" fmla="*/ 5991971 h 6374535"/>
              <a:gd name="connsiteX8" fmla="*/ 139827 w 5389868"/>
              <a:gd name="connsiteY8" fmla="*/ 6097845 h 6374535"/>
              <a:gd name="connsiteX9" fmla="*/ 378347 w 5389868"/>
              <a:gd name="connsiteY9" fmla="*/ 6248727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9868" h="6374535">
                <a:moveTo>
                  <a:pt x="620377" y="6374535"/>
                </a:moveTo>
                <a:lnTo>
                  <a:pt x="3459520" y="6374535"/>
                </a:lnTo>
                <a:lnTo>
                  <a:pt x="3638761" y="6288190"/>
                </a:lnTo>
                <a:cubicBezTo>
                  <a:pt x="4681799" y="5721578"/>
                  <a:pt x="5389868" y="4616487"/>
                  <a:pt x="5389868" y="3346018"/>
                </a:cubicBezTo>
                <a:cubicBezTo>
                  <a:pt x="5389868" y="1498063"/>
                  <a:pt x="3891805" y="0"/>
                  <a:pt x="2043850" y="0"/>
                </a:cubicBezTo>
                <a:cubicBezTo>
                  <a:pt x="1336430" y="0"/>
                  <a:pt x="680285" y="219535"/>
                  <a:pt x="139826" y="594192"/>
                </a:cubicBezTo>
                <a:lnTo>
                  <a:pt x="0" y="700065"/>
                </a:lnTo>
                <a:lnTo>
                  <a:pt x="0" y="5991971"/>
                </a:lnTo>
                <a:lnTo>
                  <a:pt x="139827" y="6097845"/>
                </a:lnTo>
                <a:cubicBezTo>
                  <a:pt x="217035" y="6151367"/>
                  <a:pt x="296605" y="6201724"/>
                  <a:pt x="378347" y="624872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 xmlns:a16="http://schemas.microsoft.com/office/drawing/2014/main" id="{279835E1-4C1A-4F9D-A26F-3988EE94C3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684" y="768485"/>
            <a:ext cx="5234499" cy="4595273"/>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p:spPr>
      </p:pic>
      <p:sp>
        <p:nvSpPr>
          <p:cNvPr id="3074" name="TextBox 9"/>
          <p:cNvSpPr txBox="1">
            <a:spLocks noChangeArrowheads="1"/>
          </p:cNvSpPr>
          <p:nvPr/>
        </p:nvSpPr>
        <p:spPr bwMode="auto">
          <a:xfrm>
            <a:off x="7464614" y="1783959"/>
            <a:ext cx="426054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defTabSz="914400">
              <a:lnSpc>
                <a:spcPct val="90000"/>
              </a:lnSpc>
              <a:spcBef>
                <a:spcPct val="0"/>
              </a:spcBef>
              <a:spcAft>
                <a:spcPts val="600"/>
              </a:spcAft>
              <a:defRPr/>
            </a:pPr>
            <a:r>
              <a:rPr kumimoji="0" lang="en-US" altLang="en-US" sz="3400" b="0" i="1" u="none" strike="noStrike" cap="none" spc="0" normalizeH="0" baseline="0" noProof="0">
                <a:ln>
                  <a:noFill/>
                </a:ln>
                <a:effectLst/>
                <a:uLnTx/>
                <a:uFillTx/>
                <a:latin typeface="+mj-lt"/>
                <a:ea typeface="+mj-ea"/>
                <a:cs typeface="+mj-cs"/>
              </a:rPr>
              <a:t>	</a:t>
            </a:r>
            <a:endParaRPr kumimoji="0" lang="en-US" altLang="en-US" sz="3400" b="0" i="0" u="none" strike="noStrike" cap="none" spc="0" normalizeH="0" baseline="0" noProof="0">
              <a:ln>
                <a:noFill/>
              </a:ln>
              <a:effectLst/>
              <a:uLnTx/>
              <a:uFillTx/>
              <a:latin typeface="+mj-lt"/>
              <a:ea typeface="+mj-ea"/>
              <a:cs typeface="+mj-cs"/>
            </a:endParaRPr>
          </a:p>
        </p:txBody>
      </p:sp>
    </p:spTree>
    <p:extLst>
      <p:ext uri="{BB962C8B-B14F-4D97-AF65-F5344CB8AC3E}">
        <p14:creationId xmlns:p14="http://schemas.microsoft.com/office/powerpoint/2010/main" val="12597443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07C9FE-5B05-4F0A-9B79-DDD2068BF95D}"/>
              </a:ext>
            </a:extLst>
          </p:cNvPr>
          <p:cNvSpPr/>
          <p:nvPr/>
        </p:nvSpPr>
        <p:spPr>
          <a:xfrm>
            <a:off x="-1" y="1290"/>
            <a:ext cx="9631681"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000" b="1" dirty="0" err="1" smtClean="0">
                <a:solidFill>
                  <a:prstClr val="white"/>
                </a:solidFill>
                <a:latin typeface="+mj-lt"/>
                <a:cs typeface="Arial" panose="020B0604020202020204" pitchFamily="34" charset="0"/>
              </a:rPr>
              <a:t>Howsha</a:t>
            </a:r>
            <a:r>
              <a:rPr lang="en-GB" sz="3000" b="1" dirty="0" smtClean="0">
                <a:solidFill>
                  <a:prstClr val="white"/>
                </a:solidFill>
                <a:latin typeface="+mj-lt"/>
                <a:cs typeface="Arial" panose="020B0604020202020204" pitchFamily="34" charset="0"/>
              </a:rPr>
              <a:t> </a:t>
            </a:r>
            <a:r>
              <a:rPr lang="en-GB" sz="3000" b="1" dirty="0" err="1" smtClean="0">
                <a:solidFill>
                  <a:prstClr val="white"/>
                </a:solidFill>
                <a:latin typeface="+mj-lt"/>
                <a:cs typeface="Arial" panose="020B0604020202020204" pitchFamily="34" charset="0"/>
              </a:rPr>
              <a:t>Socodka</a:t>
            </a:r>
            <a:r>
              <a:rPr lang="en-GB" sz="3000" b="1" dirty="0" smtClean="0">
                <a:solidFill>
                  <a:prstClr val="white"/>
                </a:solidFill>
                <a:latin typeface="+mj-lt"/>
                <a:cs typeface="Arial" panose="020B0604020202020204" pitchFamily="34" charset="0"/>
              </a:rPr>
              <a:t> </a:t>
            </a:r>
            <a:r>
              <a:rPr lang="en-GB" sz="3000" b="1" dirty="0" err="1" smtClean="0">
                <a:solidFill>
                  <a:prstClr val="white"/>
                </a:solidFill>
                <a:latin typeface="+mj-lt"/>
                <a:cs typeface="Arial" panose="020B0604020202020204" pitchFamily="34" charset="0"/>
              </a:rPr>
              <a:t>Awooda</a:t>
            </a:r>
            <a:r>
              <a:rPr lang="en-GB" sz="3000" b="1" dirty="0" smtClean="0">
                <a:solidFill>
                  <a:prstClr val="white"/>
                </a:solidFill>
                <a:latin typeface="+mj-lt"/>
                <a:cs typeface="Arial" panose="020B0604020202020204" pitchFamily="34" charset="0"/>
              </a:rPr>
              <a:t>: </a:t>
            </a:r>
            <a:r>
              <a:rPr lang="en-GB" sz="3000" b="1" dirty="0" err="1">
                <a:solidFill>
                  <a:prstClr val="white"/>
                </a:solidFill>
                <a:latin typeface="+mj-lt"/>
                <a:cs typeface="Arial" panose="020B0604020202020204" pitchFamily="34" charset="0"/>
              </a:rPr>
              <a:t>jawaab</a:t>
            </a:r>
            <a:r>
              <a:rPr lang="en-GB" sz="3000" b="1" dirty="0">
                <a:solidFill>
                  <a:prstClr val="white"/>
                </a:solidFill>
                <a:latin typeface="+mj-lt"/>
                <a:cs typeface="Arial" panose="020B0604020202020204" pitchFamily="34" charset="0"/>
              </a:rPr>
              <a:t> </a:t>
            </a:r>
            <a:r>
              <a:rPr lang="en-GB" sz="3000" b="1" dirty="0" err="1">
                <a:solidFill>
                  <a:prstClr val="white"/>
                </a:solidFill>
                <a:latin typeface="+mj-lt"/>
                <a:cs typeface="Arial" panose="020B0604020202020204" pitchFamily="34" charset="0"/>
              </a:rPr>
              <a:t>celintaada</a:t>
            </a:r>
            <a:r>
              <a:rPr lang="en-GB" sz="3000" b="1" dirty="0">
                <a:solidFill>
                  <a:prstClr val="white"/>
                </a:solidFill>
                <a:latin typeface="+mj-lt"/>
                <a:cs typeface="Arial" panose="020B0604020202020204" pitchFamily="34" charset="0"/>
              </a:rPr>
              <a:t> </a:t>
            </a:r>
            <a:r>
              <a:rPr lang="en-GB" sz="3000" b="1" dirty="0" err="1">
                <a:solidFill>
                  <a:prstClr val="white"/>
                </a:solidFill>
                <a:latin typeface="+mj-lt"/>
                <a:cs typeface="Arial" panose="020B0604020202020204" pitchFamily="34" charset="0"/>
              </a:rPr>
              <a:t>iyo</a:t>
            </a:r>
            <a:r>
              <a:rPr lang="en-GB" sz="3000" b="1" dirty="0">
                <a:solidFill>
                  <a:prstClr val="white"/>
                </a:solidFill>
                <a:latin typeface="+mj-lt"/>
                <a:cs typeface="Arial" panose="020B0604020202020204" pitchFamily="34" charset="0"/>
              </a:rPr>
              <a:t> </a:t>
            </a:r>
            <a:r>
              <a:rPr lang="en-GB" sz="3000" b="1" dirty="0" err="1">
                <a:solidFill>
                  <a:prstClr val="white"/>
                </a:solidFill>
                <a:latin typeface="+mj-lt"/>
                <a:cs typeface="Arial" panose="020B0604020202020204" pitchFamily="34" charset="0"/>
              </a:rPr>
              <a:t>gabagabada</a:t>
            </a:r>
            <a:endParaRPr kumimoji="0" lang="en-GB" sz="30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13" name="TextBox 12">
            <a:extLst>
              <a:ext uri="{FF2B5EF4-FFF2-40B4-BE49-F238E27FC236}">
                <a16:creationId xmlns="" xmlns:a16="http://schemas.microsoft.com/office/drawing/2014/main" id="{B1711CCB-E6D4-4973-99D5-124C3E36A4C2}"/>
              </a:ext>
            </a:extLst>
          </p:cNvPr>
          <p:cNvSpPr txBox="1"/>
          <p:nvPr/>
        </p:nvSpPr>
        <p:spPr>
          <a:xfrm>
            <a:off x="7565987" y="1959420"/>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 xmlns:a16="http://schemas.microsoft.com/office/drawing/2014/main" id="{E88A2276-6556-4623-AD7D-98F463B83545}"/>
              </a:ext>
            </a:extLst>
          </p:cNvPr>
          <p:cNvSpPr/>
          <p:nvPr/>
        </p:nvSpPr>
        <p:spPr>
          <a:xfrm>
            <a:off x="850314" y="1771143"/>
            <a:ext cx="5834510" cy="2677656"/>
          </a:xfrm>
          <a:prstGeom prst="rect">
            <a:avLst/>
          </a:prstGeom>
          <a:solidFill>
            <a:srgbClr val="E7E6E6"/>
          </a:solidFill>
        </p:spPr>
        <p:txBody>
          <a:bodyPr wrap="square">
            <a:spAutoFit/>
          </a:bodyPr>
          <a:lstStyle/>
          <a:p>
            <a:pPr marL="342900" indent="-342900">
              <a:buClr>
                <a:srgbClr val="BA122B"/>
              </a:buClr>
              <a:buFont typeface="Arial" panose="020B0604020202020204" pitchFamily="34" charset="0"/>
              <a:buChar char="•"/>
            </a:pPr>
            <a:endParaRPr lang="en-GB" sz="2400" dirty="0"/>
          </a:p>
          <a:p>
            <a:pPr marL="342900" indent="-342900">
              <a:buClr>
                <a:srgbClr val="BA122B"/>
              </a:buClr>
              <a:buFont typeface="Arial" panose="020B0604020202020204" pitchFamily="34" charset="0"/>
              <a:buChar char="•"/>
            </a:pPr>
            <a:r>
              <a:rPr lang="en-GB" sz="2400" dirty="0" err="1" smtClean="0"/>
              <a:t>Laga</a:t>
            </a:r>
            <a:r>
              <a:rPr lang="en-GB" sz="2400" dirty="0" smtClean="0"/>
              <a:t> </a:t>
            </a:r>
            <a:r>
              <a:rPr lang="en-GB" sz="2400" dirty="0" err="1"/>
              <a:t>soo</a:t>
            </a:r>
            <a:r>
              <a:rPr lang="en-GB" sz="2400" dirty="0"/>
              <a:t> </a:t>
            </a:r>
            <a:r>
              <a:rPr lang="en-GB" sz="2400" dirty="0" err="1" smtClean="0"/>
              <a:t>bilaabo</a:t>
            </a:r>
            <a:r>
              <a:rPr lang="en-GB" sz="2400" dirty="0" smtClean="0"/>
              <a:t> </a:t>
            </a:r>
            <a:r>
              <a:rPr lang="en-GB" sz="2400" dirty="0" err="1" smtClean="0"/>
              <a:t>waxa</a:t>
            </a:r>
            <a:r>
              <a:rPr lang="en-GB" sz="2400" dirty="0" smtClean="0"/>
              <a:t> </a:t>
            </a:r>
            <a:r>
              <a:rPr lang="en-GB" sz="2400" dirty="0" err="1" smtClean="0"/>
              <a:t>aad</a:t>
            </a:r>
            <a:r>
              <a:rPr lang="en-GB" sz="2400" dirty="0" smtClean="0"/>
              <a:t> </a:t>
            </a:r>
            <a:r>
              <a:rPr lang="en-GB" sz="2400" dirty="0" err="1" smtClean="0"/>
              <a:t>dareentay</a:t>
            </a:r>
            <a:r>
              <a:rPr lang="en-GB" sz="2400" dirty="0" smtClean="0"/>
              <a:t> </a:t>
            </a:r>
            <a:r>
              <a:rPr lang="en-GB" sz="2400" dirty="0" err="1" smtClean="0"/>
              <a:t>markaad</a:t>
            </a:r>
            <a:r>
              <a:rPr lang="en-GB" sz="2400" dirty="0" smtClean="0"/>
              <a:t> </a:t>
            </a:r>
            <a:r>
              <a:rPr lang="en-GB" sz="2400" dirty="0" err="1" smtClean="0"/>
              <a:t>ku</a:t>
            </a:r>
            <a:r>
              <a:rPr lang="en-GB" sz="2400" dirty="0" smtClean="0"/>
              <a:t> </a:t>
            </a:r>
            <a:r>
              <a:rPr lang="en-GB" sz="2400" dirty="0" err="1" smtClean="0"/>
              <a:t>jirtay</a:t>
            </a:r>
            <a:r>
              <a:rPr lang="en-GB" sz="2400" dirty="0" smtClean="0"/>
              <a:t> </a:t>
            </a:r>
            <a:r>
              <a:rPr lang="en-GB" sz="2400" dirty="0" err="1" smtClean="0"/>
              <a:t>socodka</a:t>
            </a:r>
            <a:r>
              <a:rPr lang="en-GB" sz="2400" dirty="0" smtClean="0"/>
              <a:t> </a:t>
            </a:r>
            <a:r>
              <a:rPr lang="en-GB" sz="2400" dirty="0" err="1" smtClean="0"/>
              <a:t>awooda</a:t>
            </a:r>
            <a:r>
              <a:rPr lang="en-GB" sz="2400" dirty="0" smtClean="0"/>
              <a:t> </a:t>
            </a:r>
            <a:r>
              <a:rPr lang="en-GB" sz="2400" dirty="0" err="1"/>
              <a:t>sidee</a:t>
            </a:r>
            <a:r>
              <a:rPr lang="en-GB" sz="2400" dirty="0"/>
              <a:t> </a:t>
            </a:r>
            <a:r>
              <a:rPr lang="en-GB" sz="2400" dirty="0" err="1"/>
              <a:t>ku</a:t>
            </a:r>
            <a:r>
              <a:rPr lang="en-GB" sz="2400" dirty="0"/>
              <a:t> </a:t>
            </a:r>
            <a:r>
              <a:rPr lang="en-GB" sz="2400" dirty="0" err="1"/>
              <a:t>tilmaami</a:t>
            </a:r>
            <a:r>
              <a:rPr lang="en-GB" sz="2400" dirty="0"/>
              <a:t> </a:t>
            </a:r>
            <a:r>
              <a:rPr lang="en-GB" sz="2400" dirty="0" err="1" smtClean="0"/>
              <a:t>lahayd</a:t>
            </a:r>
            <a:r>
              <a:rPr lang="en-GB" sz="2400" dirty="0" smtClean="0"/>
              <a:t> </a:t>
            </a:r>
            <a:r>
              <a:rPr lang="en-GB" sz="2400" dirty="0" err="1" smtClean="0"/>
              <a:t>dareenka</a:t>
            </a:r>
            <a:r>
              <a:rPr lang="en-GB" sz="2400" dirty="0" smtClean="0"/>
              <a:t> </a:t>
            </a:r>
            <a:r>
              <a:rPr lang="en-GB" sz="2400" dirty="0" err="1"/>
              <a:t>barakicinta</a:t>
            </a:r>
            <a:r>
              <a:rPr lang="en-GB" sz="2400" dirty="0"/>
              <a:t> </a:t>
            </a:r>
            <a:r>
              <a:rPr lang="en-GB" sz="2400" dirty="0" err="1"/>
              <a:t>khasabka</a:t>
            </a:r>
            <a:r>
              <a:rPr lang="en-GB" sz="2400" dirty="0"/>
              <a:t> </a:t>
            </a:r>
            <a:r>
              <a:rPr lang="en-GB" sz="2400" dirty="0" smtClean="0"/>
              <a:t>ah?</a:t>
            </a:r>
            <a:endParaRPr lang="en-GB" sz="2400" dirty="0"/>
          </a:p>
          <a:p>
            <a:pPr marL="342900" indent="-342900">
              <a:buClr>
                <a:srgbClr val="BA122B"/>
              </a:buClr>
              <a:buFont typeface="Arial" panose="020B0604020202020204" pitchFamily="34" charset="0"/>
              <a:buChar char="•"/>
            </a:pPr>
            <a:r>
              <a:rPr lang="fr-FR" sz="2400" dirty="0" err="1" smtClean="0"/>
              <a:t>Maxaad</a:t>
            </a:r>
            <a:r>
              <a:rPr lang="fr-FR" sz="2400" dirty="0" smtClean="0"/>
              <a:t> </a:t>
            </a:r>
            <a:r>
              <a:rPr lang="fr-FR" sz="2400" dirty="0"/>
              <a:t>u </a:t>
            </a:r>
            <a:r>
              <a:rPr lang="fr-FR" sz="2400" dirty="0" err="1"/>
              <a:t>maleyneysaa</a:t>
            </a:r>
            <a:r>
              <a:rPr lang="fr-FR" sz="2400" dirty="0"/>
              <a:t> </a:t>
            </a:r>
            <a:r>
              <a:rPr lang="fr-FR" sz="2400" dirty="0" err="1"/>
              <a:t>inay</a:t>
            </a:r>
            <a:r>
              <a:rPr lang="fr-FR" sz="2400" dirty="0"/>
              <a:t> </a:t>
            </a:r>
            <a:r>
              <a:rPr lang="fr-FR" sz="2400" dirty="0" err="1"/>
              <a:t>saameyneyso</a:t>
            </a:r>
            <a:r>
              <a:rPr lang="fr-FR" sz="2400" dirty="0"/>
              <a:t> </a:t>
            </a:r>
            <a:r>
              <a:rPr lang="fr-FR" sz="2400" dirty="0" err="1" smtClean="0"/>
              <a:t>xal</a:t>
            </a:r>
            <a:r>
              <a:rPr lang="fr-FR" sz="2400" dirty="0" smtClean="0"/>
              <a:t> u </a:t>
            </a:r>
            <a:r>
              <a:rPr lang="fr-FR" sz="2400" dirty="0" err="1" smtClean="0"/>
              <a:t>raadinta</a:t>
            </a:r>
            <a:r>
              <a:rPr lang="fr-FR" sz="2400" dirty="0" smtClean="0"/>
              <a:t> </a:t>
            </a:r>
            <a:r>
              <a:rPr lang="fr-FR" sz="2400" dirty="0" err="1"/>
              <a:t>barakaca</a:t>
            </a:r>
            <a:r>
              <a:rPr lang="fr-FR" sz="2400" dirty="0"/>
              <a:t>?</a:t>
            </a:r>
          </a:p>
        </p:txBody>
      </p:sp>
      <p:cxnSp>
        <p:nvCxnSpPr>
          <p:cNvPr id="4" name="Straight Connector 3">
            <a:extLst>
              <a:ext uri="{FF2B5EF4-FFF2-40B4-BE49-F238E27FC236}">
                <a16:creationId xmlns="" xmlns:a16="http://schemas.microsoft.com/office/drawing/2014/main" id="{60490748-2C8D-47AF-8DC6-967DACAC9113}"/>
              </a:ext>
            </a:extLst>
          </p:cNvPr>
          <p:cNvCxnSpPr/>
          <p:nvPr/>
        </p:nvCxnSpPr>
        <p:spPr>
          <a:xfrm>
            <a:off x="7139836" y="148975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5" name="Graphique 4" descr="Avis des clients">
            <a:extLst>
              <a:ext uri="{FF2B5EF4-FFF2-40B4-BE49-F238E27FC236}">
                <a16:creationId xmlns="" xmlns:a16="http://schemas.microsoft.com/office/drawing/2014/main" id="{07CFFDF0-BAEB-45D9-8EF5-F1611120F0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241102" y="2190253"/>
            <a:ext cx="2046518" cy="2046518"/>
          </a:xfrm>
          <a:prstGeom prst="rect">
            <a:avLst/>
          </a:prstGeom>
        </p:spPr>
      </p:pic>
    </p:spTree>
    <p:extLst>
      <p:ext uri="{BB962C8B-B14F-4D97-AF65-F5344CB8AC3E}">
        <p14:creationId xmlns:p14="http://schemas.microsoft.com/office/powerpoint/2010/main" val="412583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Espace réservé du contenu 16">
            <a:extLst>
              <a:ext uri="{FF2B5EF4-FFF2-40B4-BE49-F238E27FC236}">
                <a16:creationId xmlns="" xmlns:a16="http://schemas.microsoft.com/office/drawing/2014/main" id="{FEE8777A-8D14-42AC-A822-A46E42D6A3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60597" y="649717"/>
            <a:ext cx="9270806" cy="5558575"/>
          </a:xfrm>
          <a:custGeom>
            <a:avLst/>
            <a:gdLst>
              <a:gd name="connsiteX0" fmla="*/ 1503712 w 9270806"/>
              <a:gd name="connsiteY0" fmla="*/ 0 h 6858000"/>
              <a:gd name="connsiteX1" fmla="*/ 7767094 w 9270806"/>
              <a:gd name="connsiteY1" fmla="*/ 0 h 6858000"/>
              <a:gd name="connsiteX2" fmla="*/ 7913128 w 9270806"/>
              <a:gd name="connsiteY2" fmla="*/ 139721 h 6858000"/>
              <a:gd name="connsiteX3" fmla="*/ 9270806 w 9270806"/>
              <a:gd name="connsiteY3" fmla="*/ 3429000 h 6858000"/>
              <a:gd name="connsiteX4" fmla="*/ 7913128 w 9270806"/>
              <a:gd name="connsiteY4" fmla="*/ 6718279 h 6858000"/>
              <a:gd name="connsiteX5" fmla="*/ 7767094 w 9270806"/>
              <a:gd name="connsiteY5" fmla="*/ 6858000 h 6858000"/>
              <a:gd name="connsiteX6" fmla="*/ 1503712 w 9270806"/>
              <a:gd name="connsiteY6" fmla="*/ 6858000 h 6858000"/>
              <a:gd name="connsiteX7" fmla="*/ 1357679 w 9270806"/>
              <a:gd name="connsiteY7" fmla="*/ 6718279 h 6858000"/>
              <a:gd name="connsiteX8" fmla="*/ 0 w 9270806"/>
              <a:gd name="connsiteY8" fmla="*/ 3429000 h 6858000"/>
              <a:gd name="connsiteX9" fmla="*/ 1357679 w 9270806"/>
              <a:gd name="connsiteY9" fmla="*/ 1397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4" name="Rectangle 3">
            <a:extLst>
              <a:ext uri="{FF2B5EF4-FFF2-40B4-BE49-F238E27FC236}">
                <a16:creationId xmlns="" xmlns:a16="http://schemas.microsoft.com/office/drawing/2014/main" id="{95F9841B-BCD4-4D98-A973-1CFFFA8FDC66}"/>
              </a:ext>
            </a:extLst>
          </p:cNvPr>
          <p:cNvSpPr/>
          <p:nvPr/>
        </p:nvSpPr>
        <p:spPr>
          <a:xfrm>
            <a:off x="0" y="104006"/>
            <a:ext cx="8607552" cy="549275"/>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dirty="0">
                <a:solidFill>
                  <a:schemeClr val="bg1"/>
                </a:solidFill>
                <a:latin typeface="+mj-lt"/>
              </a:rPr>
              <a:t>Waa </a:t>
            </a:r>
            <a:r>
              <a:rPr lang="en-GB" sz="3200" dirty="0" err="1">
                <a:solidFill>
                  <a:schemeClr val="bg1"/>
                </a:solidFill>
                <a:latin typeface="+mj-lt"/>
              </a:rPr>
              <a:t>kuwee</a:t>
            </a:r>
            <a:r>
              <a:rPr lang="en-GB" sz="3200" dirty="0">
                <a:solidFill>
                  <a:schemeClr val="bg1"/>
                </a:solidFill>
                <a:latin typeface="+mj-lt"/>
              </a:rPr>
              <a:t> </a:t>
            </a:r>
            <a:r>
              <a:rPr lang="en-GB" sz="3200" dirty="0" err="1">
                <a:solidFill>
                  <a:schemeClr val="bg1"/>
                </a:solidFill>
                <a:latin typeface="+mj-lt"/>
              </a:rPr>
              <a:t>bulshooyinka</a:t>
            </a:r>
            <a:r>
              <a:rPr lang="en-GB" sz="3200" dirty="0">
                <a:solidFill>
                  <a:schemeClr val="bg1"/>
                </a:solidFill>
                <a:latin typeface="+mj-lt"/>
              </a:rPr>
              <a:t> </a:t>
            </a:r>
            <a:r>
              <a:rPr lang="en-GB" sz="3200" dirty="0" err="1" smtClean="0">
                <a:solidFill>
                  <a:schemeClr val="bg1"/>
                </a:solidFill>
                <a:latin typeface="+mj-lt"/>
              </a:rPr>
              <a:t>uu</a:t>
            </a:r>
            <a:r>
              <a:rPr lang="en-GB" sz="3200" dirty="0" smtClean="0">
                <a:solidFill>
                  <a:schemeClr val="bg1"/>
                </a:solidFill>
                <a:latin typeface="+mj-lt"/>
              </a:rPr>
              <a:t> </a:t>
            </a:r>
            <a:r>
              <a:rPr lang="en-GB" sz="3200" dirty="0" err="1" smtClean="0">
                <a:solidFill>
                  <a:schemeClr val="bg1"/>
                </a:solidFill>
                <a:latin typeface="+mj-lt"/>
              </a:rPr>
              <a:t>saameeyay</a:t>
            </a:r>
            <a:r>
              <a:rPr lang="en-GB" sz="3200" dirty="0" smtClean="0">
                <a:solidFill>
                  <a:schemeClr val="bg1"/>
                </a:solidFill>
                <a:latin typeface="+mj-lt"/>
              </a:rPr>
              <a:t> </a:t>
            </a:r>
            <a:r>
              <a:rPr lang="en-GB" sz="3200" dirty="0" err="1">
                <a:solidFill>
                  <a:schemeClr val="bg1"/>
                </a:solidFill>
                <a:latin typeface="+mj-lt"/>
              </a:rPr>
              <a:t>barakaca</a:t>
            </a:r>
            <a:r>
              <a:rPr lang="en-GB" sz="3200" dirty="0">
                <a:solidFill>
                  <a:schemeClr val="bg1"/>
                </a:solidFill>
                <a:latin typeface="+mj-lt"/>
              </a:rPr>
              <a:t>? </a:t>
            </a:r>
          </a:p>
        </p:txBody>
      </p:sp>
      <p:sp>
        <p:nvSpPr>
          <p:cNvPr id="3" name="Oval 2">
            <a:extLst>
              <a:ext uri="{FF2B5EF4-FFF2-40B4-BE49-F238E27FC236}">
                <a16:creationId xmlns="" xmlns:a16="http://schemas.microsoft.com/office/drawing/2014/main" id="{94691B00-F48C-4DB4-A2D7-D537C01A3D85}"/>
              </a:ext>
            </a:extLst>
          </p:cNvPr>
          <p:cNvSpPr/>
          <p:nvPr/>
        </p:nvSpPr>
        <p:spPr>
          <a:xfrm>
            <a:off x="359166" y="4269648"/>
            <a:ext cx="2755879" cy="181708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smtClean="0">
                <a:solidFill>
                  <a:schemeClr val="bg1"/>
                </a:solidFill>
              </a:rPr>
              <a:t>Qaxootiga</a:t>
            </a:r>
            <a:r>
              <a:rPr lang="fr-FR" sz="2800" dirty="0" smtClean="0">
                <a:solidFill>
                  <a:schemeClr val="bg1"/>
                </a:solidFill>
              </a:rPr>
              <a:t> </a:t>
            </a:r>
            <a:endParaRPr lang="fr-FR" sz="2800" dirty="0">
              <a:solidFill>
                <a:schemeClr val="bg1"/>
              </a:solidFill>
            </a:endParaRPr>
          </a:p>
        </p:txBody>
      </p:sp>
      <p:sp>
        <p:nvSpPr>
          <p:cNvPr id="6" name="Oval 5">
            <a:extLst>
              <a:ext uri="{FF2B5EF4-FFF2-40B4-BE49-F238E27FC236}">
                <a16:creationId xmlns="" xmlns:a16="http://schemas.microsoft.com/office/drawing/2014/main" id="{9B933C48-444D-453E-BAF1-F3B2E2C10135}"/>
              </a:ext>
            </a:extLst>
          </p:cNvPr>
          <p:cNvSpPr/>
          <p:nvPr/>
        </p:nvSpPr>
        <p:spPr>
          <a:xfrm>
            <a:off x="609486" y="1424552"/>
            <a:ext cx="2755880" cy="1620000"/>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err="1" smtClean="0">
                <a:solidFill>
                  <a:srgbClr val="000000"/>
                </a:solidFill>
              </a:rPr>
              <a:t>Barakacayaasha</a:t>
            </a:r>
            <a:r>
              <a:rPr lang="fr-FR" sz="2000" dirty="0" smtClean="0">
                <a:solidFill>
                  <a:srgbClr val="000000"/>
                </a:solidFill>
              </a:rPr>
              <a:t> </a:t>
            </a:r>
            <a:endParaRPr lang="fr-FR" sz="2000" dirty="0">
              <a:solidFill>
                <a:srgbClr val="000000"/>
              </a:solidFill>
            </a:endParaRPr>
          </a:p>
        </p:txBody>
      </p:sp>
      <p:sp>
        <p:nvSpPr>
          <p:cNvPr id="8" name="Oval 7">
            <a:extLst>
              <a:ext uri="{FF2B5EF4-FFF2-40B4-BE49-F238E27FC236}">
                <a16:creationId xmlns="" xmlns:a16="http://schemas.microsoft.com/office/drawing/2014/main" id="{7F8C165A-EB31-447F-83F0-477B319F44CA}"/>
              </a:ext>
            </a:extLst>
          </p:cNvPr>
          <p:cNvSpPr/>
          <p:nvPr/>
        </p:nvSpPr>
        <p:spPr>
          <a:xfrm>
            <a:off x="8826635" y="1374095"/>
            <a:ext cx="3006199" cy="1620000"/>
          </a:xfrm>
          <a:prstGeom prst="ellipse">
            <a:avLst/>
          </a:prstGeom>
          <a:solidFill>
            <a:srgbClr val="BA122B">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smtClean="0">
                <a:solidFill>
                  <a:schemeClr val="bg1"/>
                </a:solidFill>
              </a:rPr>
              <a:t>Dadka</a:t>
            </a:r>
            <a:r>
              <a:rPr lang="fr-FR" sz="2800" dirty="0" smtClean="0">
                <a:solidFill>
                  <a:schemeClr val="bg1"/>
                </a:solidFill>
              </a:rPr>
              <a:t> </a:t>
            </a:r>
            <a:r>
              <a:rPr lang="fr-FR" sz="2800" dirty="0" err="1" smtClean="0">
                <a:solidFill>
                  <a:schemeClr val="bg1"/>
                </a:solidFill>
              </a:rPr>
              <a:t>martida</a:t>
            </a:r>
            <a:r>
              <a:rPr lang="fr-FR" sz="2800" dirty="0" smtClean="0">
                <a:solidFill>
                  <a:schemeClr val="bg1"/>
                </a:solidFill>
              </a:rPr>
              <a:t> </a:t>
            </a:r>
            <a:r>
              <a:rPr lang="fr-FR" sz="2800" dirty="0" err="1" smtClean="0">
                <a:solidFill>
                  <a:schemeClr val="bg1"/>
                </a:solidFill>
              </a:rPr>
              <a:t>loo</a:t>
            </a:r>
            <a:r>
              <a:rPr lang="fr-FR" sz="2800" dirty="0" smtClean="0">
                <a:solidFill>
                  <a:schemeClr val="bg1"/>
                </a:solidFill>
              </a:rPr>
              <a:t> </a:t>
            </a:r>
            <a:r>
              <a:rPr lang="fr-FR" sz="2800" dirty="0" err="1" smtClean="0">
                <a:solidFill>
                  <a:schemeClr val="bg1"/>
                </a:solidFill>
              </a:rPr>
              <a:t>yahay</a:t>
            </a:r>
            <a:endParaRPr lang="fr-FR" sz="2800" dirty="0">
              <a:solidFill>
                <a:schemeClr val="bg1"/>
              </a:solidFill>
            </a:endParaRPr>
          </a:p>
        </p:txBody>
      </p:sp>
      <p:sp>
        <p:nvSpPr>
          <p:cNvPr id="9" name="Oval 8">
            <a:extLst>
              <a:ext uri="{FF2B5EF4-FFF2-40B4-BE49-F238E27FC236}">
                <a16:creationId xmlns="" xmlns:a16="http://schemas.microsoft.com/office/drawing/2014/main" id="{D754B6B1-20A0-4E5A-95A5-3481A971B5FC}"/>
              </a:ext>
            </a:extLst>
          </p:cNvPr>
          <p:cNvSpPr/>
          <p:nvPr/>
        </p:nvSpPr>
        <p:spPr>
          <a:xfrm>
            <a:off x="8892043" y="4368189"/>
            <a:ext cx="2875384" cy="1620000"/>
          </a:xfrm>
          <a:prstGeom prst="ellips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smtClean="0">
                <a:solidFill>
                  <a:srgbClr val="000000"/>
                </a:solidFill>
              </a:rPr>
              <a:t>Dadka</a:t>
            </a:r>
            <a:r>
              <a:rPr lang="fr-FR" sz="2800" dirty="0" smtClean="0">
                <a:solidFill>
                  <a:srgbClr val="000000"/>
                </a:solidFill>
              </a:rPr>
              <a:t> </a:t>
            </a:r>
            <a:r>
              <a:rPr lang="fr-FR" sz="2800" dirty="0" err="1" smtClean="0">
                <a:solidFill>
                  <a:srgbClr val="000000"/>
                </a:solidFill>
              </a:rPr>
              <a:t>dalka</a:t>
            </a:r>
            <a:r>
              <a:rPr lang="fr-FR" sz="2800" dirty="0" smtClean="0">
                <a:solidFill>
                  <a:srgbClr val="000000"/>
                </a:solidFill>
              </a:rPr>
              <a:t> </a:t>
            </a:r>
            <a:r>
              <a:rPr lang="fr-FR" sz="2800" dirty="0" err="1" smtClean="0">
                <a:solidFill>
                  <a:srgbClr val="000000"/>
                </a:solidFill>
              </a:rPr>
              <a:t>ku</a:t>
            </a:r>
            <a:r>
              <a:rPr lang="fr-FR" sz="2800" dirty="0" smtClean="0">
                <a:solidFill>
                  <a:srgbClr val="000000"/>
                </a:solidFill>
              </a:rPr>
              <a:t> </a:t>
            </a:r>
            <a:r>
              <a:rPr lang="fr-FR" sz="2800" dirty="0" err="1" smtClean="0">
                <a:solidFill>
                  <a:srgbClr val="000000"/>
                </a:solidFill>
              </a:rPr>
              <a:t>soo</a:t>
            </a:r>
            <a:r>
              <a:rPr lang="fr-FR" sz="2800" dirty="0" smtClean="0">
                <a:solidFill>
                  <a:srgbClr val="000000"/>
                </a:solidFill>
              </a:rPr>
              <a:t> </a:t>
            </a:r>
            <a:r>
              <a:rPr lang="fr-FR" sz="2800" dirty="0" err="1" smtClean="0">
                <a:solidFill>
                  <a:srgbClr val="000000"/>
                </a:solidFill>
              </a:rPr>
              <a:t>laabtay</a:t>
            </a:r>
            <a:r>
              <a:rPr lang="fr-FR" sz="2800" dirty="0" smtClean="0">
                <a:solidFill>
                  <a:srgbClr val="000000"/>
                </a:solidFill>
              </a:rPr>
              <a:t> </a:t>
            </a:r>
            <a:endParaRPr lang="fr-FR" sz="2800" dirty="0">
              <a:solidFill>
                <a:srgbClr val="000000"/>
              </a:solidFill>
            </a:endParaRPr>
          </a:p>
        </p:txBody>
      </p:sp>
    </p:spTree>
    <p:extLst>
      <p:ext uri="{BB962C8B-B14F-4D97-AF65-F5344CB8AC3E}">
        <p14:creationId xmlns:p14="http://schemas.microsoft.com/office/powerpoint/2010/main" val="272481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07C9FE-5B05-4F0A-9B79-DDD2068BF95D}"/>
              </a:ext>
            </a:extLst>
          </p:cNvPr>
          <p:cNvSpPr/>
          <p:nvPr/>
        </p:nvSpPr>
        <p:spPr>
          <a:xfrm>
            <a:off x="0" y="131562"/>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err="1" smtClean="0">
                <a:ln>
                  <a:noFill/>
                </a:ln>
                <a:solidFill>
                  <a:prstClr val="white"/>
                </a:solidFill>
                <a:effectLst/>
                <a:uLnTx/>
                <a:uFillTx/>
                <a:latin typeface="+mj-lt"/>
                <a:cs typeface="Arial" panose="020B0604020202020204" pitchFamily="34" charset="0"/>
              </a:rPr>
              <a:t>Barakacyaasha</a:t>
            </a:r>
            <a:r>
              <a:rPr kumimoji="0" lang="en-GB" sz="3200" b="1" i="0" u="none" strike="noStrike" kern="1200" cap="none" spc="0" normalizeH="0" baseline="0" noProof="0" dirty="0" smtClean="0">
                <a:ln>
                  <a:noFill/>
                </a:ln>
                <a:solidFill>
                  <a:prstClr val="white"/>
                </a:solidFill>
                <a:effectLst/>
                <a:uLnTx/>
                <a:uFillTx/>
                <a:latin typeface="+mj-lt"/>
                <a:cs typeface="Arial" panose="020B0604020202020204" pitchFamily="34" charset="0"/>
              </a:rPr>
              <a:t> </a:t>
            </a:r>
            <a:r>
              <a:rPr kumimoji="0" lang="en-GB" sz="3200" b="1" i="0" u="none" strike="noStrike" kern="1200" cap="none" spc="0" normalizeH="0" baseline="0" noProof="0" dirty="0" err="1" smtClean="0">
                <a:ln>
                  <a:noFill/>
                </a:ln>
                <a:solidFill>
                  <a:prstClr val="white"/>
                </a:solidFill>
                <a:effectLst/>
                <a:uLnTx/>
                <a:uFillTx/>
                <a:latin typeface="+mj-lt"/>
                <a:cs typeface="Arial" panose="020B0604020202020204" pitchFamily="34" charset="0"/>
              </a:rPr>
              <a:t>iyo</a:t>
            </a:r>
            <a:r>
              <a:rPr kumimoji="0" lang="en-GB" sz="3200" b="1" i="0" u="none" strike="noStrike" kern="1200" cap="none" spc="0" normalizeH="0" baseline="0" noProof="0" dirty="0" smtClean="0">
                <a:ln>
                  <a:noFill/>
                </a:ln>
                <a:solidFill>
                  <a:prstClr val="white"/>
                </a:solidFill>
                <a:effectLst/>
                <a:uLnTx/>
                <a:uFillTx/>
                <a:latin typeface="+mj-lt"/>
                <a:cs typeface="Arial" panose="020B0604020202020204" pitchFamily="34" charset="0"/>
              </a:rPr>
              <a:t> </a:t>
            </a:r>
            <a:r>
              <a:rPr kumimoji="0" lang="en-GB" sz="3200" b="1" i="0" u="none" strike="noStrike" kern="1200" cap="none" spc="0" normalizeH="0" baseline="0" noProof="0" dirty="0" err="1" smtClean="0">
                <a:ln>
                  <a:noFill/>
                </a:ln>
                <a:solidFill>
                  <a:prstClr val="white"/>
                </a:solidFill>
                <a:effectLst/>
                <a:uLnTx/>
                <a:uFillTx/>
                <a:latin typeface="+mj-lt"/>
                <a:cs typeface="Arial" panose="020B0604020202020204" pitchFamily="34" charset="0"/>
              </a:rPr>
              <a:t>Qaxootiga</a:t>
            </a:r>
            <a:r>
              <a:rPr kumimoji="0" lang="en-GB" sz="3200" b="1" i="0" u="none" strike="noStrike" kern="1200" cap="none" spc="0" normalizeH="0" baseline="0" noProof="0" dirty="0" smtClean="0">
                <a:ln>
                  <a:noFill/>
                </a:ln>
                <a:solidFill>
                  <a:prstClr val="white"/>
                </a:solidFill>
                <a:effectLst/>
                <a:uLnTx/>
                <a:uFillTx/>
                <a:latin typeface="+mj-lt"/>
                <a:cs typeface="Arial" panose="020B0604020202020204" pitchFamily="34" charset="0"/>
              </a:rPr>
              <a:t> </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13" name="TextBox 12">
            <a:extLst>
              <a:ext uri="{FF2B5EF4-FFF2-40B4-BE49-F238E27FC236}">
                <a16:creationId xmlns=""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Program sup8 criteria port and capacity development</a:t>
            </a:r>
          </a:p>
        </p:txBody>
      </p:sp>
      <p:cxnSp>
        <p:nvCxnSpPr>
          <p:cNvPr id="4" name="Straight Connector 3">
            <a:extLst>
              <a:ext uri="{FF2B5EF4-FFF2-40B4-BE49-F238E27FC236}">
                <a16:creationId xmlns="" xmlns:a16="http://schemas.microsoft.com/office/drawing/2014/main" id="{60490748-2C8D-47AF-8DC6-967DACAC9113}"/>
              </a:ext>
            </a:extLst>
          </p:cNvPr>
          <p:cNvCxnSpPr/>
          <p:nvPr/>
        </p:nvCxnSpPr>
        <p:spPr>
          <a:xfrm>
            <a:off x="5589817" y="164520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 xmlns:a16="http://schemas.microsoft.com/office/drawing/2014/main" id="{05D45EF5-DBE6-4717-A62A-BEDA830BE0D0}"/>
              </a:ext>
            </a:extLst>
          </p:cNvPr>
          <p:cNvSpPr/>
          <p:nvPr/>
        </p:nvSpPr>
        <p:spPr>
          <a:xfrm>
            <a:off x="458912" y="1812919"/>
            <a:ext cx="5235832" cy="3785652"/>
          </a:xfrm>
          <a:prstGeom prst="rect">
            <a:avLst/>
          </a:prstGeom>
        </p:spPr>
        <p:txBody>
          <a:bodyPr wrap="square">
            <a:spAutoFit/>
          </a:bodyPr>
          <a:lstStyle/>
          <a:p>
            <a:pPr lvl="0">
              <a:buClr>
                <a:srgbClr val="C00000"/>
              </a:buClr>
              <a:buFont typeface="Wingdings" panose="05000000000000000000" pitchFamily="2" charset="2"/>
              <a:buChar char="§"/>
            </a:pPr>
            <a:r>
              <a:rPr lang="es-ES" sz="2400" dirty="0">
                <a:solidFill>
                  <a:prstClr val="black"/>
                </a:solidFill>
              </a:rPr>
              <a:t>Dad ama </a:t>
            </a:r>
            <a:r>
              <a:rPr lang="es-ES" sz="2400" dirty="0" err="1">
                <a:solidFill>
                  <a:prstClr val="black"/>
                </a:solidFill>
              </a:rPr>
              <a:t>kooxo</a:t>
            </a:r>
            <a:r>
              <a:rPr lang="es-ES" sz="2400" dirty="0">
                <a:solidFill>
                  <a:prstClr val="black"/>
                </a:solidFill>
              </a:rPr>
              <a:t> dad </a:t>
            </a:r>
            <a:r>
              <a:rPr lang="es-ES" sz="2400" dirty="0" smtClean="0">
                <a:solidFill>
                  <a:prstClr val="black"/>
                </a:solidFill>
              </a:rPr>
              <a:t>ah</a:t>
            </a:r>
          </a:p>
          <a:p>
            <a:pPr lvl="0">
              <a:buClr>
                <a:srgbClr val="C00000"/>
              </a:buClr>
              <a:buFont typeface="Wingdings" panose="05000000000000000000" pitchFamily="2" charset="2"/>
              <a:buChar char="§"/>
            </a:pPr>
            <a:r>
              <a:rPr lang="en-US" sz="2400" dirty="0" err="1" smtClean="0">
                <a:solidFill>
                  <a:prstClr val="black"/>
                </a:solidFill>
              </a:rPr>
              <a:t>Lagu</a:t>
            </a:r>
            <a:r>
              <a:rPr lang="en-US" sz="2400" dirty="0" smtClean="0">
                <a:solidFill>
                  <a:prstClr val="black"/>
                </a:solidFill>
              </a:rPr>
              <a:t> </a:t>
            </a:r>
            <a:r>
              <a:rPr lang="en-US" sz="2400" dirty="0" err="1">
                <a:solidFill>
                  <a:prstClr val="black"/>
                </a:solidFill>
              </a:rPr>
              <a:t>qasbay</a:t>
            </a:r>
            <a:r>
              <a:rPr lang="en-US" sz="2400" dirty="0">
                <a:solidFill>
                  <a:prstClr val="black"/>
                </a:solidFill>
              </a:rPr>
              <a:t> </a:t>
            </a:r>
            <a:r>
              <a:rPr lang="en-US" sz="2400" dirty="0" err="1">
                <a:solidFill>
                  <a:prstClr val="black"/>
                </a:solidFill>
              </a:rPr>
              <a:t>ama</a:t>
            </a:r>
            <a:r>
              <a:rPr lang="en-US" sz="2400" dirty="0">
                <a:solidFill>
                  <a:prstClr val="black"/>
                </a:solidFill>
              </a:rPr>
              <a:t> </a:t>
            </a:r>
            <a:r>
              <a:rPr lang="en-US" sz="2400" dirty="0" err="1">
                <a:solidFill>
                  <a:prstClr val="black"/>
                </a:solidFill>
              </a:rPr>
              <a:t>lagu</a:t>
            </a:r>
            <a:r>
              <a:rPr lang="en-US" sz="2400" dirty="0">
                <a:solidFill>
                  <a:prstClr val="black"/>
                </a:solidFill>
              </a:rPr>
              <a:t> </a:t>
            </a:r>
            <a:r>
              <a:rPr lang="en-US" sz="2400" dirty="0" err="1" smtClean="0">
                <a:solidFill>
                  <a:prstClr val="black"/>
                </a:solidFill>
              </a:rPr>
              <a:t>waajib</a:t>
            </a:r>
            <a:r>
              <a:rPr lang="en-US" sz="2400" dirty="0" smtClean="0">
                <a:solidFill>
                  <a:prstClr val="black"/>
                </a:solidFill>
              </a:rPr>
              <a:t> </a:t>
            </a:r>
            <a:r>
              <a:rPr lang="en-US" sz="2400" dirty="0" err="1" smtClean="0">
                <a:solidFill>
                  <a:prstClr val="black"/>
                </a:solidFill>
              </a:rPr>
              <a:t>yeelay</a:t>
            </a:r>
            <a:r>
              <a:rPr lang="en-US" sz="2400" dirty="0" smtClean="0">
                <a:solidFill>
                  <a:prstClr val="black"/>
                </a:solidFill>
              </a:rPr>
              <a:t> </a:t>
            </a:r>
            <a:r>
              <a:rPr lang="en-US" sz="2400" dirty="0" err="1" smtClean="0">
                <a:solidFill>
                  <a:prstClr val="black"/>
                </a:solidFill>
              </a:rPr>
              <a:t>inay</a:t>
            </a:r>
            <a:r>
              <a:rPr lang="en-US" sz="2400" dirty="0" smtClean="0">
                <a:solidFill>
                  <a:prstClr val="black"/>
                </a:solidFill>
              </a:rPr>
              <a:t> </a:t>
            </a:r>
            <a:r>
              <a:rPr lang="en-US" sz="2400" dirty="0" err="1">
                <a:solidFill>
                  <a:prstClr val="black"/>
                </a:solidFill>
              </a:rPr>
              <a:t>ka</a:t>
            </a:r>
            <a:r>
              <a:rPr lang="en-US" sz="2400" dirty="0">
                <a:solidFill>
                  <a:prstClr val="black"/>
                </a:solidFill>
              </a:rPr>
              <a:t> </a:t>
            </a:r>
            <a:r>
              <a:rPr lang="en-US" sz="2400" dirty="0" err="1" smtClean="0">
                <a:solidFill>
                  <a:prstClr val="black"/>
                </a:solidFill>
              </a:rPr>
              <a:t>qaxaan</a:t>
            </a:r>
            <a:r>
              <a:rPr lang="en-US" sz="2400" dirty="0" smtClean="0">
                <a:solidFill>
                  <a:prstClr val="black"/>
                </a:solidFill>
              </a:rPr>
              <a:t> </a:t>
            </a:r>
            <a:r>
              <a:rPr lang="en-US" sz="2400" dirty="0" err="1">
                <a:solidFill>
                  <a:prstClr val="black"/>
                </a:solidFill>
              </a:rPr>
              <a:t>guryaha</a:t>
            </a:r>
            <a:r>
              <a:rPr lang="en-US" sz="2400" dirty="0">
                <a:solidFill>
                  <a:prstClr val="black"/>
                </a:solidFill>
              </a:rPr>
              <a:t> </a:t>
            </a:r>
            <a:r>
              <a:rPr lang="en-US" sz="2400" dirty="0" err="1" smtClean="0">
                <a:solidFill>
                  <a:prstClr val="black"/>
                </a:solidFill>
              </a:rPr>
              <a:t>ama</a:t>
            </a:r>
            <a:r>
              <a:rPr lang="en-US" sz="2400" dirty="0" smtClean="0">
                <a:solidFill>
                  <a:prstClr val="black"/>
                </a:solidFill>
              </a:rPr>
              <a:t> </a:t>
            </a:r>
            <a:r>
              <a:rPr lang="en-US" sz="2400" dirty="0" err="1" smtClean="0">
                <a:solidFill>
                  <a:prstClr val="black"/>
                </a:solidFill>
              </a:rPr>
              <a:t>meelaha</a:t>
            </a:r>
            <a:r>
              <a:rPr lang="en-US" sz="2400" dirty="0" smtClean="0">
                <a:solidFill>
                  <a:prstClr val="black"/>
                </a:solidFill>
              </a:rPr>
              <a:t> u </a:t>
            </a:r>
            <a:r>
              <a:rPr lang="en-US" sz="2400" dirty="0" err="1" smtClean="0">
                <a:solidFill>
                  <a:prstClr val="black"/>
                </a:solidFill>
              </a:rPr>
              <a:t>ahaa</a:t>
            </a:r>
            <a:r>
              <a:rPr lang="en-US" sz="2400" dirty="0" smtClean="0">
                <a:solidFill>
                  <a:prstClr val="black"/>
                </a:solidFill>
              </a:rPr>
              <a:t> </a:t>
            </a:r>
            <a:r>
              <a:rPr lang="en-US" sz="2400" dirty="0" err="1" smtClean="0">
                <a:solidFill>
                  <a:prstClr val="black"/>
                </a:solidFill>
              </a:rPr>
              <a:t>deegaan</a:t>
            </a:r>
            <a:r>
              <a:rPr lang="en-US" sz="2400" dirty="0" smtClean="0">
                <a:solidFill>
                  <a:prstClr val="black"/>
                </a:solidFill>
              </a:rPr>
              <a:t> </a:t>
            </a:r>
            <a:r>
              <a:rPr lang="en-US" sz="2400" dirty="0" err="1" smtClean="0">
                <a:solidFill>
                  <a:prstClr val="black"/>
                </a:solidFill>
              </a:rPr>
              <a:t>caado</a:t>
            </a:r>
            <a:r>
              <a:rPr lang="en-US" sz="2400" dirty="0">
                <a:solidFill>
                  <a:prstClr val="black"/>
                </a:solidFill>
              </a:rPr>
              <a:t> </a:t>
            </a:r>
            <a:r>
              <a:rPr lang="en-US" sz="2400" dirty="0" smtClean="0">
                <a:solidFill>
                  <a:prstClr val="black"/>
                </a:solidFill>
              </a:rPr>
              <a:t>ah</a:t>
            </a:r>
            <a:endParaRPr lang="en-US" sz="2400" dirty="0">
              <a:solidFill>
                <a:prstClr val="black"/>
              </a:solidFill>
            </a:endParaRPr>
          </a:p>
          <a:p>
            <a:pPr marL="514350" lvl="0" indent="-514350">
              <a:buClr>
                <a:srgbClr val="C00000"/>
              </a:buClr>
              <a:buFont typeface="Wingdings" panose="05000000000000000000" pitchFamily="2" charset="2"/>
              <a:buChar char="§"/>
            </a:pPr>
            <a:r>
              <a:rPr lang="es-ES" sz="2400" dirty="0" err="1" smtClean="0">
                <a:solidFill>
                  <a:prstClr val="black"/>
                </a:solidFill>
              </a:rPr>
              <a:t>Natiijo</a:t>
            </a:r>
            <a:r>
              <a:rPr lang="es-ES" sz="2400" dirty="0" smtClean="0">
                <a:solidFill>
                  <a:prstClr val="black"/>
                </a:solidFill>
              </a:rPr>
              <a:t> </a:t>
            </a:r>
            <a:r>
              <a:rPr lang="es-ES" sz="2400" dirty="0" err="1">
                <a:solidFill>
                  <a:prstClr val="black"/>
                </a:solidFill>
              </a:rPr>
              <a:t>ahaan</a:t>
            </a:r>
            <a:r>
              <a:rPr lang="es-ES" sz="2400" dirty="0">
                <a:solidFill>
                  <a:prstClr val="black"/>
                </a:solidFill>
              </a:rPr>
              <a:t>, ama si </a:t>
            </a:r>
            <a:r>
              <a:rPr lang="es-ES" sz="2400" dirty="0" err="1">
                <a:solidFill>
                  <a:prstClr val="black"/>
                </a:solidFill>
              </a:rPr>
              <a:t>looga</a:t>
            </a:r>
            <a:r>
              <a:rPr lang="es-ES" sz="2400" dirty="0">
                <a:solidFill>
                  <a:prstClr val="black"/>
                </a:solidFill>
              </a:rPr>
              <a:t> </a:t>
            </a:r>
            <a:r>
              <a:rPr lang="es-ES" sz="2400" dirty="0" err="1" smtClean="0">
                <a:solidFill>
                  <a:prstClr val="black"/>
                </a:solidFill>
              </a:rPr>
              <a:t>fogaado</a:t>
            </a:r>
            <a:r>
              <a:rPr lang="es-ES" sz="2400" dirty="0" smtClean="0">
                <a:solidFill>
                  <a:prstClr val="black"/>
                </a:solidFill>
              </a:rPr>
              <a:t>:</a:t>
            </a:r>
            <a:r>
              <a:rPr lang="fr-CH" sz="2400" dirty="0" smtClean="0">
                <a:solidFill>
                  <a:prstClr val="black"/>
                </a:solidFill>
              </a:rPr>
              <a:t> </a:t>
            </a:r>
            <a:endParaRPr lang="en-US" sz="2400" dirty="0">
              <a:solidFill>
                <a:prstClr val="black"/>
              </a:solidFill>
            </a:endParaRPr>
          </a:p>
          <a:p>
            <a:pPr marL="457200" lvl="0" indent="-457200">
              <a:buClr>
                <a:srgbClr val="C00000"/>
              </a:buClr>
              <a:buFont typeface="Arial" panose="020B0604020202020204" pitchFamily="34" charset="0"/>
              <a:buChar char="•"/>
            </a:pPr>
            <a:r>
              <a:rPr lang="fr-CH" sz="2400" dirty="0" err="1" smtClean="0">
                <a:solidFill>
                  <a:prstClr val="black"/>
                </a:solidFill>
              </a:rPr>
              <a:t>Isku-dhac</a:t>
            </a:r>
            <a:r>
              <a:rPr lang="fr-CH" sz="2400" dirty="0" smtClean="0">
                <a:solidFill>
                  <a:prstClr val="black"/>
                </a:solidFill>
              </a:rPr>
              <a:t> </a:t>
            </a:r>
            <a:r>
              <a:rPr lang="fr-CH" sz="2400" dirty="0" err="1" smtClean="0">
                <a:solidFill>
                  <a:prstClr val="black"/>
                </a:solidFill>
              </a:rPr>
              <a:t>hubeesan</a:t>
            </a:r>
            <a:endParaRPr lang="fr-CH" sz="2400" dirty="0">
              <a:solidFill>
                <a:prstClr val="black"/>
              </a:solidFill>
            </a:endParaRPr>
          </a:p>
          <a:p>
            <a:pPr marL="457200" lvl="0" indent="-457200">
              <a:buClr>
                <a:srgbClr val="C00000"/>
              </a:buClr>
              <a:buFont typeface="Arial" panose="020B0604020202020204" pitchFamily="34" charset="0"/>
              <a:buChar char="•"/>
            </a:pPr>
            <a:r>
              <a:rPr lang="fr-CH" sz="2400" dirty="0">
                <a:solidFill>
                  <a:prstClr val="black"/>
                </a:solidFill>
              </a:rPr>
              <a:t> </a:t>
            </a:r>
            <a:r>
              <a:rPr lang="fr-CH" sz="2400" dirty="0" err="1">
                <a:solidFill>
                  <a:prstClr val="black"/>
                </a:solidFill>
              </a:rPr>
              <a:t>rabshadaha</a:t>
            </a:r>
            <a:r>
              <a:rPr lang="fr-CH" sz="2400" dirty="0">
                <a:solidFill>
                  <a:prstClr val="black"/>
                </a:solidFill>
              </a:rPr>
              <a:t> </a:t>
            </a:r>
            <a:r>
              <a:rPr lang="fr-CH" sz="2400" dirty="0" err="1">
                <a:solidFill>
                  <a:prstClr val="black"/>
                </a:solidFill>
              </a:rPr>
              <a:t>guud</a:t>
            </a:r>
            <a:r>
              <a:rPr lang="fr-CH" sz="2400" dirty="0">
                <a:solidFill>
                  <a:prstClr val="black"/>
                </a:solidFill>
              </a:rPr>
              <a:t>,</a:t>
            </a:r>
          </a:p>
          <a:p>
            <a:pPr marL="457200" lvl="0" indent="-457200">
              <a:buClr>
                <a:srgbClr val="C00000"/>
              </a:buClr>
              <a:buFont typeface="Arial" panose="020B0604020202020204" pitchFamily="34" charset="0"/>
              <a:buChar char="•"/>
            </a:pPr>
            <a:r>
              <a:rPr lang="fr-CH" sz="2400" dirty="0" err="1" smtClean="0">
                <a:solidFill>
                  <a:prstClr val="black"/>
                </a:solidFill>
              </a:rPr>
              <a:t>Xadgudubyada</a:t>
            </a:r>
            <a:r>
              <a:rPr lang="fr-CH" sz="2400" dirty="0" smtClean="0">
                <a:solidFill>
                  <a:prstClr val="black"/>
                </a:solidFill>
              </a:rPr>
              <a:t> </a:t>
            </a:r>
            <a:r>
              <a:rPr lang="fr-CH" sz="2400" dirty="0" err="1">
                <a:solidFill>
                  <a:prstClr val="black"/>
                </a:solidFill>
              </a:rPr>
              <a:t>xuquuqda</a:t>
            </a:r>
            <a:r>
              <a:rPr lang="fr-CH" sz="2400" dirty="0">
                <a:solidFill>
                  <a:prstClr val="black"/>
                </a:solidFill>
              </a:rPr>
              <a:t> </a:t>
            </a:r>
            <a:r>
              <a:rPr lang="fr-CH" sz="2400" dirty="0" err="1">
                <a:solidFill>
                  <a:prstClr val="black"/>
                </a:solidFill>
              </a:rPr>
              <a:t>aadanaha</a:t>
            </a:r>
            <a:r>
              <a:rPr lang="fr-CH" sz="2400" dirty="0">
                <a:solidFill>
                  <a:prstClr val="black"/>
                </a:solidFill>
              </a:rPr>
              <a:t>, </a:t>
            </a:r>
            <a:endParaRPr lang="fr-CH" sz="2400" dirty="0">
              <a:solidFill>
                <a:prstClr val="black"/>
              </a:solidFill>
            </a:endParaRPr>
          </a:p>
          <a:p>
            <a:pPr marL="457200" lvl="0" indent="-457200">
              <a:buClr>
                <a:srgbClr val="C00000"/>
              </a:buClr>
              <a:buFont typeface="Arial" panose="020B0604020202020204" pitchFamily="34" charset="0"/>
              <a:buChar char="•"/>
            </a:pPr>
            <a:r>
              <a:rPr lang="en-US" sz="2400" dirty="0" err="1" smtClean="0">
                <a:solidFill>
                  <a:prstClr val="black"/>
                </a:solidFill>
              </a:rPr>
              <a:t>Musiibooyinka</a:t>
            </a:r>
            <a:endParaRPr lang="en-US" sz="2400" dirty="0">
              <a:solidFill>
                <a:prstClr val="black"/>
              </a:solidFill>
            </a:endParaRPr>
          </a:p>
          <a:p>
            <a:pPr lvl="0">
              <a:buClr>
                <a:srgbClr val="C00000"/>
              </a:buClr>
              <a:buFont typeface="Wingdings" panose="05000000000000000000" pitchFamily="2" charset="2"/>
              <a:buChar char="§"/>
            </a:pPr>
            <a:r>
              <a:rPr lang="fr-CH" sz="2400" dirty="0">
                <a:solidFill>
                  <a:prstClr val="black"/>
                </a:solidFill>
              </a:rPr>
              <a:t> </a:t>
            </a:r>
            <a:r>
              <a:rPr lang="fr-CH" sz="2400" dirty="0" err="1">
                <a:solidFill>
                  <a:prstClr val="black"/>
                </a:solidFill>
              </a:rPr>
              <a:t>Majiro</a:t>
            </a:r>
            <a:r>
              <a:rPr lang="fr-CH" sz="2400" dirty="0">
                <a:solidFill>
                  <a:prstClr val="black"/>
                </a:solidFill>
              </a:rPr>
              <a:t> </a:t>
            </a:r>
            <a:r>
              <a:rPr lang="fr-CH" sz="2400" dirty="0" err="1" smtClean="0">
                <a:solidFill>
                  <a:prstClr val="black"/>
                </a:solidFill>
              </a:rPr>
              <a:t>xuduud</a:t>
            </a:r>
            <a:r>
              <a:rPr lang="fr-CH" sz="2400" dirty="0" smtClean="0">
                <a:solidFill>
                  <a:prstClr val="black"/>
                </a:solidFill>
              </a:rPr>
              <a:t> </a:t>
            </a:r>
            <a:r>
              <a:rPr lang="fr-CH" sz="2400" dirty="0" err="1" smtClean="0">
                <a:solidFill>
                  <a:prstClr val="black"/>
                </a:solidFill>
              </a:rPr>
              <a:t>iskaga</a:t>
            </a:r>
            <a:r>
              <a:rPr lang="fr-CH" sz="2400" dirty="0" smtClean="0">
                <a:solidFill>
                  <a:prstClr val="black"/>
                </a:solidFill>
              </a:rPr>
              <a:t> </a:t>
            </a:r>
            <a:r>
              <a:rPr lang="fr-CH" sz="2400" dirty="0" err="1" smtClean="0">
                <a:solidFill>
                  <a:prstClr val="black"/>
                </a:solidFill>
              </a:rPr>
              <a:t>goosh</a:t>
            </a:r>
            <a:endParaRPr lang="en-US" sz="2400" dirty="0">
              <a:solidFill>
                <a:prstClr val="black"/>
              </a:solidFill>
            </a:endParaRPr>
          </a:p>
        </p:txBody>
      </p:sp>
      <p:sp>
        <p:nvSpPr>
          <p:cNvPr id="5" name="Rectangle 4">
            <a:extLst>
              <a:ext uri="{FF2B5EF4-FFF2-40B4-BE49-F238E27FC236}">
                <a16:creationId xmlns="" xmlns:a16="http://schemas.microsoft.com/office/drawing/2014/main" id="{43C38847-0D4D-4B81-82CF-D4A9C9FC686F}"/>
              </a:ext>
            </a:extLst>
          </p:cNvPr>
          <p:cNvSpPr/>
          <p:nvPr/>
        </p:nvSpPr>
        <p:spPr>
          <a:xfrm>
            <a:off x="5865326" y="1459598"/>
            <a:ext cx="6257532" cy="4832092"/>
          </a:xfrm>
          <a:prstGeom prst="rect">
            <a:avLst/>
          </a:prstGeom>
        </p:spPr>
        <p:txBody>
          <a:bodyPr wrap="square">
            <a:spAutoFit/>
          </a:bodyPr>
          <a:lstStyle/>
          <a:p>
            <a:pPr indent="-285750">
              <a:buClr>
                <a:srgbClr val="C00000"/>
              </a:buClr>
              <a:buFont typeface="Wingdings" panose="05000000000000000000" pitchFamily="2" charset="2"/>
              <a:buChar char="§"/>
            </a:pPr>
            <a:r>
              <a:rPr lang="en-GB" sz="2200" dirty="0" err="1"/>
              <a:t>Qof</a:t>
            </a:r>
            <a:r>
              <a:rPr lang="en-GB" sz="2200" dirty="0"/>
              <a:t> </a:t>
            </a:r>
            <a:r>
              <a:rPr lang="en-GB" sz="2200" dirty="0" err="1"/>
              <a:t>ka</a:t>
            </a:r>
            <a:r>
              <a:rPr lang="en-GB" sz="2200" dirty="0"/>
              <a:t> </a:t>
            </a:r>
            <a:r>
              <a:rPr lang="en-GB" sz="2200" dirty="0" err="1"/>
              <a:t>baxsan</a:t>
            </a:r>
            <a:r>
              <a:rPr lang="en-GB" sz="2200" dirty="0"/>
              <a:t> </a:t>
            </a:r>
            <a:r>
              <a:rPr lang="en-GB" sz="2200" dirty="0" err="1"/>
              <a:t>dalkiisa</a:t>
            </a:r>
            <a:r>
              <a:rPr lang="en-GB" sz="2200" dirty="0"/>
              <a:t> / </a:t>
            </a:r>
            <a:r>
              <a:rPr lang="en-GB" sz="2200" dirty="0" err="1" smtClean="0"/>
              <a:t>dalkeeda</a:t>
            </a:r>
            <a:endParaRPr lang="en-GB" sz="2200" dirty="0" smtClean="0"/>
          </a:p>
          <a:p>
            <a:pPr indent="-285750">
              <a:buClr>
                <a:srgbClr val="C00000"/>
              </a:buClr>
              <a:buFont typeface="Wingdings" panose="05000000000000000000" pitchFamily="2" charset="2"/>
              <a:buChar char="§"/>
            </a:pPr>
            <a:r>
              <a:rPr lang="en-GB" sz="2200" dirty="0" smtClean="0">
                <a:solidFill>
                  <a:prstClr val="black"/>
                </a:solidFill>
              </a:rPr>
              <a:t> </a:t>
            </a:r>
            <a:r>
              <a:rPr lang="en-GB" sz="2200" dirty="0" smtClean="0">
                <a:solidFill>
                  <a:prstClr val="black"/>
                </a:solidFill>
              </a:rPr>
              <a:t>Ay </a:t>
            </a:r>
            <a:r>
              <a:rPr lang="en-GB" sz="2200" dirty="0" err="1" smtClean="0">
                <a:solidFill>
                  <a:prstClr val="black"/>
                </a:solidFill>
              </a:rPr>
              <a:t>haysato</a:t>
            </a:r>
            <a:r>
              <a:rPr lang="en-GB" sz="2200" dirty="0" smtClean="0">
                <a:solidFill>
                  <a:prstClr val="black"/>
                </a:solidFill>
              </a:rPr>
              <a:t> </a:t>
            </a:r>
            <a:r>
              <a:rPr lang="en-GB" sz="2200" dirty="0" err="1">
                <a:solidFill>
                  <a:prstClr val="black"/>
                </a:solidFill>
              </a:rPr>
              <a:t>cabsi</a:t>
            </a:r>
            <a:r>
              <a:rPr lang="en-GB" sz="2200" dirty="0">
                <a:solidFill>
                  <a:prstClr val="black"/>
                </a:solidFill>
              </a:rPr>
              <a:t> </a:t>
            </a:r>
            <a:r>
              <a:rPr lang="en-GB" sz="2200" dirty="0" err="1">
                <a:solidFill>
                  <a:prstClr val="black"/>
                </a:solidFill>
              </a:rPr>
              <a:t>sal-adag</a:t>
            </a:r>
            <a:r>
              <a:rPr lang="en-GB" sz="2200" dirty="0">
                <a:solidFill>
                  <a:prstClr val="black"/>
                </a:solidFill>
              </a:rPr>
              <a:t> </a:t>
            </a:r>
            <a:r>
              <a:rPr lang="en-GB" sz="2200" dirty="0" err="1" smtClean="0">
                <a:solidFill>
                  <a:prstClr val="black"/>
                </a:solidFill>
              </a:rPr>
              <a:t>leh</a:t>
            </a:r>
            <a:r>
              <a:rPr lang="en-GB" sz="2200" dirty="0" smtClean="0">
                <a:solidFill>
                  <a:prstClr val="black"/>
                </a:solidFill>
              </a:rPr>
              <a:t> </a:t>
            </a:r>
            <a:r>
              <a:rPr lang="en-GB" sz="2200" dirty="0" err="1" smtClean="0">
                <a:solidFill>
                  <a:prstClr val="black"/>
                </a:solidFill>
              </a:rPr>
              <a:t>uu</a:t>
            </a:r>
            <a:r>
              <a:rPr lang="en-GB" sz="2200" dirty="0" smtClean="0">
                <a:solidFill>
                  <a:prstClr val="black"/>
                </a:solidFill>
              </a:rPr>
              <a:t> </a:t>
            </a:r>
            <a:r>
              <a:rPr lang="en-GB" sz="2200" dirty="0" err="1" smtClean="0">
                <a:solidFill>
                  <a:prstClr val="black"/>
                </a:solidFill>
              </a:rPr>
              <a:t>ka</a:t>
            </a:r>
            <a:r>
              <a:rPr lang="en-GB" sz="2200" dirty="0" smtClean="0">
                <a:solidFill>
                  <a:prstClr val="black"/>
                </a:solidFill>
              </a:rPr>
              <a:t> </a:t>
            </a:r>
            <a:r>
              <a:rPr lang="en-GB" sz="2200" dirty="0" err="1" smtClean="0">
                <a:solidFill>
                  <a:prstClr val="black"/>
                </a:solidFill>
              </a:rPr>
              <a:t>qabo</a:t>
            </a:r>
            <a:r>
              <a:rPr lang="en-GB" sz="2200" dirty="0" smtClean="0">
                <a:solidFill>
                  <a:prstClr val="black"/>
                </a:solidFill>
              </a:rPr>
              <a:t> in loo </a:t>
            </a:r>
            <a:r>
              <a:rPr lang="en-GB" sz="2200" dirty="0" err="1" smtClean="0">
                <a:solidFill>
                  <a:prstClr val="black"/>
                </a:solidFill>
              </a:rPr>
              <a:t>cadaadidiyo</a:t>
            </a:r>
            <a:r>
              <a:rPr lang="en-GB" sz="2200" dirty="0" smtClean="0">
                <a:solidFill>
                  <a:prstClr val="black"/>
                </a:solidFill>
              </a:rPr>
              <a:t> </a:t>
            </a:r>
            <a:r>
              <a:rPr lang="en-GB" sz="2200" dirty="0" err="1" smtClean="0">
                <a:solidFill>
                  <a:prstClr val="black"/>
                </a:solidFill>
              </a:rPr>
              <a:t>sababaha</a:t>
            </a:r>
            <a:r>
              <a:rPr lang="en-GB" sz="2200" dirty="0" smtClean="0">
                <a:solidFill>
                  <a:prstClr val="black"/>
                </a:solidFill>
              </a:rPr>
              <a:t> la </a:t>
            </a:r>
            <a:r>
              <a:rPr lang="en-GB" sz="2200" dirty="0" err="1" smtClean="0">
                <a:solidFill>
                  <a:prstClr val="black"/>
                </a:solidFill>
              </a:rPr>
              <a:t>xiriira</a:t>
            </a:r>
            <a:r>
              <a:rPr lang="en-GB" sz="2200" dirty="0" smtClean="0">
                <a:solidFill>
                  <a:prstClr val="black"/>
                </a:solidFill>
              </a:rPr>
              <a:t>:</a:t>
            </a:r>
            <a:endParaRPr lang="en-GB" sz="2200" dirty="0">
              <a:solidFill>
                <a:prstClr val="black"/>
              </a:solidFill>
            </a:endParaRPr>
          </a:p>
          <a:p>
            <a:pPr marL="171450" indent="-457200">
              <a:buClr>
                <a:srgbClr val="C00000"/>
              </a:buClr>
              <a:buFont typeface="Arial" panose="020B0604020202020204" pitchFamily="34" charset="0"/>
              <a:buChar char="•"/>
            </a:pPr>
            <a:r>
              <a:rPr lang="en-GB" sz="2200" dirty="0" err="1" smtClean="0">
                <a:solidFill>
                  <a:prstClr val="black"/>
                </a:solidFill>
              </a:rPr>
              <a:t>Isirkiisa</a:t>
            </a:r>
            <a:r>
              <a:rPr lang="en-GB" sz="2200" dirty="0" smtClean="0">
                <a:solidFill>
                  <a:prstClr val="black"/>
                </a:solidFill>
              </a:rPr>
              <a:t>,</a:t>
            </a:r>
          </a:p>
          <a:p>
            <a:pPr marL="171450" indent="-457200">
              <a:buClr>
                <a:srgbClr val="C00000"/>
              </a:buClr>
              <a:buFont typeface="Arial" panose="020B0604020202020204" pitchFamily="34" charset="0"/>
              <a:buChar char="•"/>
            </a:pPr>
            <a:r>
              <a:rPr lang="en-GB" sz="2200" dirty="0" err="1" smtClean="0">
                <a:solidFill>
                  <a:prstClr val="black"/>
                </a:solidFill>
              </a:rPr>
              <a:t>diintiisa</a:t>
            </a:r>
            <a:r>
              <a:rPr lang="en-GB" sz="2200" dirty="0" smtClean="0">
                <a:solidFill>
                  <a:prstClr val="black"/>
                </a:solidFill>
              </a:rPr>
              <a:t>,</a:t>
            </a:r>
          </a:p>
          <a:p>
            <a:pPr marL="171450" indent="-457200">
              <a:buClr>
                <a:srgbClr val="C00000"/>
              </a:buClr>
              <a:buFont typeface="Arial" panose="020B0604020202020204" pitchFamily="34" charset="0"/>
              <a:buChar char="•"/>
            </a:pPr>
            <a:r>
              <a:rPr lang="en-GB" sz="2200" dirty="0" err="1" smtClean="0">
                <a:solidFill>
                  <a:prstClr val="black"/>
                </a:solidFill>
              </a:rPr>
              <a:t>dhalashadiisha</a:t>
            </a:r>
            <a:r>
              <a:rPr lang="en-GB" sz="2200" dirty="0" smtClean="0">
                <a:solidFill>
                  <a:prstClr val="black"/>
                </a:solidFill>
              </a:rPr>
              <a:t>,</a:t>
            </a:r>
          </a:p>
          <a:p>
            <a:pPr marL="171450" indent="-457200">
              <a:buClr>
                <a:srgbClr val="C00000"/>
              </a:buClr>
              <a:buFont typeface="Arial" panose="020B0604020202020204" pitchFamily="34" charset="0"/>
              <a:buChar char="•"/>
            </a:pPr>
            <a:r>
              <a:rPr lang="en-GB" sz="2200" dirty="0" err="1" smtClean="0">
                <a:solidFill>
                  <a:prstClr val="black"/>
                </a:solidFill>
              </a:rPr>
              <a:t>ra’yigiisa</a:t>
            </a:r>
            <a:r>
              <a:rPr lang="en-GB" sz="2200" dirty="0" smtClean="0">
                <a:solidFill>
                  <a:prstClr val="black"/>
                </a:solidFill>
              </a:rPr>
              <a:t> </a:t>
            </a:r>
            <a:r>
              <a:rPr lang="en-GB" sz="2200" dirty="0" err="1" smtClean="0">
                <a:solidFill>
                  <a:prstClr val="black"/>
                </a:solidFill>
              </a:rPr>
              <a:t>siyaasadeed</a:t>
            </a:r>
            <a:r>
              <a:rPr lang="en-GB" sz="2200" dirty="0" smtClean="0">
                <a:solidFill>
                  <a:prstClr val="black"/>
                </a:solidFill>
              </a:rPr>
              <a:t> </a:t>
            </a:r>
            <a:r>
              <a:rPr lang="en-GB" sz="2200" dirty="0" err="1" smtClean="0">
                <a:solidFill>
                  <a:prstClr val="black"/>
                </a:solidFill>
              </a:rPr>
              <a:t>ama</a:t>
            </a:r>
            <a:endParaRPr lang="en-GB" sz="2200" dirty="0">
              <a:solidFill>
                <a:prstClr val="black"/>
              </a:solidFill>
            </a:endParaRPr>
          </a:p>
          <a:p>
            <a:pPr marL="171450" indent="-457200">
              <a:buClr>
                <a:srgbClr val="C00000"/>
              </a:buClr>
              <a:buFont typeface="Arial" panose="020B0604020202020204" pitchFamily="34" charset="0"/>
              <a:buChar char="•"/>
            </a:pPr>
            <a:r>
              <a:rPr lang="en-GB" sz="2200" dirty="0" err="1">
                <a:solidFill>
                  <a:prstClr val="black"/>
                </a:solidFill>
              </a:rPr>
              <a:t>xubinnimada</a:t>
            </a:r>
            <a:r>
              <a:rPr lang="en-GB" sz="2200" dirty="0">
                <a:solidFill>
                  <a:prstClr val="black"/>
                </a:solidFill>
              </a:rPr>
              <a:t> </a:t>
            </a:r>
            <a:r>
              <a:rPr lang="en-GB" sz="2200" dirty="0" err="1">
                <a:solidFill>
                  <a:prstClr val="black"/>
                </a:solidFill>
              </a:rPr>
              <a:t>koox</a:t>
            </a:r>
            <a:r>
              <a:rPr lang="en-GB" sz="2200" dirty="0">
                <a:solidFill>
                  <a:prstClr val="black"/>
                </a:solidFill>
              </a:rPr>
              <a:t> </a:t>
            </a:r>
            <a:r>
              <a:rPr lang="en-GB" sz="2200" dirty="0" err="1">
                <a:solidFill>
                  <a:prstClr val="black"/>
                </a:solidFill>
              </a:rPr>
              <a:t>bulsho</a:t>
            </a:r>
            <a:r>
              <a:rPr lang="en-GB" sz="2200" dirty="0">
                <a:solidFill>
                  <a:prstClr val="black"/>
                </a:solidFill>
              </a:rPr>
              <a:t> </a:t>
            </a:r>
            <a:r>
              <a:rPr lang="en-GB" sz="2200" dirty="0" err="1">
                <a:solidFill>
                  <a:prstClr val="black"/>
                </a:solidFill>
              </a:rPr>
              <a:t>oo</a:t>
            </a:r>
            <a:r>
              <a:rPr lang="en-GB" sz="2200" dirty="0">
                <a:solidFill>
                  <a:prstClr val="black"/>
                </a:solidFill>
              </a:rPr>
              <a:t> </a:t>
            </a:r>
            <a:r>
              <a:rPr lang="en-GB" sz="2200" dirty="0" err="1">
                <a:solidFill>
                  <a:prstClr val="black"/>
                </a:solidFill>
              </a:rPr>
              <a:t>gaar</a:t>
            </a:r>
            <a:r>
              <a:rPr lang="en-GB" sz="2200" dirty="0">
                <a:solidFill>
                  <a:prstClr val="black"/>
                </a:solidFill>
              </a:rPr>
              <a:t> ah.</a:t>
            </a:r>
            <a:endParaRPr lang="en-GB" sz="2200" dirty="0">
              <a:solidFill>
                <a:prstClr val="black"/>
              </a:solidFill>
            </a:endParaRPr>
          </a:p>
          <a:p>
            <a:pPr marL="457200" indent="-457200">
              <a:buClr>
                <a:srgbClr val="C00000"/>
              </a:buClr>
              <a:buFont typeface="Wingdings" panose="05000000000000000000" pitchFamily="2" charset="2"/>
              <a:buChar char="§"/>
            </a:pPr>
            <a:r>
              <a:rPr lang="en-GB" sz="2200" dirty="0" err="1">
                <a:solidFill>
                  <a:prstClr val="black"/>
                </a:solidFill>
              </a:rPr>
              <a:t>Ka</a:t>
            </a:r>
            <a:r>
              <a:rPr lang="en-GB" sz="2200" dirty="0">
                <a:solidFill>
                  <a:prstClr val="black"/>
                </a:solidFill>
              </a:rPr>
              <a:t> </a:t>
            </a:r>
            <a:r>
              <a:rPr lang="en-GB" sz="2200" dirty="0" err="1">
                <a:solidFill>
                  <a:prstClr val="black"/>
                </a:solidFill>
              </a:rPr>
              <a:t>qaxayo</a:t>
            </a:r>
            <a:r>
              <a:rPr lang="en-GB" sz="2200" dirty="0">
                <a:solidFill>
                  <a:prstClr val="black"/>
                </a:solidFill>
              </a:rPr>
              <a:t> </a:t>
            </a:r>
            <a:r>
              <a:rPr lang="en-GB" sz="2200" dirty="0" err="1">
                <a:solidFill>
                  <a:prstClr val="black"/>
                </a:solidFill>
              </a:rPr>
              <a:t>dagaal</a:t>
            </a:r>
            <a:r>
              <a:rPr lang="en-GB" sz="2200" dirty="0">
                <a:solidFill>
                  <a:prstClr val="black"/>
                </a:solidFill>
              </a:rPr>
              <a:t> </a:t>
            </a:r>
            <a:r>
              <a:rPr lang="en-GB" sz="2200" dirty="0" err="1">
                <a:solidFill>
                  <a:prstClr val="black"/>
                </a:solidFill>
              </a:rPr>
              <a:t>gardaro</a:t>
            </a:r>
            <a:r>
              <a:rPr lang="en-GB" sz="2200" dirty="0">
                <a:solidFill>
                  <a:prstClr val="black"/>
                </a:solidFill>
              </a:rPr>
              <a:t> </a:t>
            </a:r>
            <a:r>
              <a:rPr lang="en-GB" sz="2200" dirty="0" err="1">
                <a:solidFill>
                  <a:prstClr val="black"/>
                </a:solidFill>
              </a:rPr>
              <a:t>oo</a:t>
            </a:r>
            <a:r>
              <a:rPr lang="en-GB" sz="2200" dirty="0">
                <a:solidFill>
                  <a:prstClr val="black"/>
                </a:solidFill>
              </a:rPr>
              <a:t> </a:t>
            </a:r>
            <a:r>
              <a:rPr lang="en-GB" sz="2200" dirty="0" err="1">
                <a:solidFill>
                  <a:prstClr val="black"/>
                </a:solidFill>
              </a:rPr>
              <a:t>dibedda</a:t>
            </a:r>
            <a:r>
              <a:rPr lang="en-GB" sz="2200" dirty="0">
                <a:solidFill>
                  <a:prstClr val="black"/>
                </a:solidFill>
              </a:rPr>
              <a:t> </a:t>
            </a:r>
            <a:r>
              <a:rPr lang="en-GB" sz="2200" dirty="0" err="1">
                <a:solidFill>
                  <a:prstClr val="black"/>
                </a:solidFill>
              </a:rPr>
              <a:t>ka</a:t>
            </a:r>
            <a:r>
              <a:rPr lang="en-GB" sz="2200" dirty="0">
                <a:solidFill>
                  <a:prstClr val="black"/>
                </a:solidFill>
              </a:rPr>
              <a:t> </a:t>
            </a:r>
            <a:r>
              <a:rPr lang="en-GB" sz="2200" dirty="0" err="1">
                <a:solidFill>
                  <a:prstClr val="black"/>
                </a:solidFill>
              </a:rPr>
              <a:t>yimi</a:t>
            </a:r>
            <a:r>
              <a:rPr lang="en-GB" sz="2200" dirty="0">
                <a:solidFill>
                  <a:prstClr val="black"/>
                </a:solidFill>
              </a:rPr>
              <a:t>, </a:t>
            </a:r>
            <a:r>
              <a:rPr lang="en-GB" sz="2200" dirty="0" err="1">
                <a:solidFill>
                  <a:prstClr val="black"/>
                </a:solidFill>
              </a:rPr>
              <a:t>xukun</a:t>
            </a:r>
            <a:r>
              <a:rPr lang="en-GB" sz="2200" dirty="0">
                <a:solidFill>
                  <a:prstClr val="black"/>
                </a:solidFill>
              </a:rPr>
              <a:t>, </a:t>
            </a:r>
            <a:r>
              <a:rPr lang="en-GB" sz="2200" dirty="0" err="1">
                <a:solidFill>
                  <a:prstClr val="black"/>
                </a:solidFill>
              </a:rPr>
              <a:t>dalka</a:t>
            </a:r>
            <a:r>
              <a:rPr lang="en-GB" sz="2200" dirty="0">
                <a:solidFill>
                  <a:prstClr val="black"/>
                </a:solidFill>
              </a:rPr>
              <a:t> </a:t>
            </a:r>
            <a:r>
              <a:rPr lang="en-GB" sz="2200" dirty="0" err="1">
                <a:solidFill>
                  <a:prstClr val="black"/>
                </a:solidFill>
              </a:rPr>
              <a:t>oo</a:t>
            </a:r>
            <a:r>
              <a:rPr lang="en-GB" sz="2200" dirty="0">
                <a:solidFill>
                  <a:prstClr val="black"/>
                </a:solidFill>
              </a:rPr>
              <a:t> </a:t>
            </a:r>
            <a:r>
              <a:rPr lang="en-GB" sz="2200" dirty="0" err="1">
                <a:solidFill>
                  <a:prstClr val="black"/>
                </a:solidFill>
              </a:rPr>
              <a:t>qabsado</a:t>
            </a:r>
            <a:r>
              <a:rPr lang="en-GB" sz="2200" dirty="0">
                <a:solidFill>
                  <a:prstClr val="black"/>
                </a:solidFill>
              </a:rPr>
              <a:t> </a:t>
            </a:r>
            <a:r>
              <a:rPr lang="en-GB" sz="2200" dirty="0" err="1">
                <a:solidFill>
                  <a:prstClr val="black"/>
                </a:solidFill>
              </a:rPr>
              <a:t>shisheeye</a:t>
            </a:r>
            <a:r>
              <a:rPr lang="en-GB" sz="2200" dirty="0">
                <a:solidFill>
                  <a:prstClr val="black"/>
                </a:solidFill>
              </a:rPr>
              <a:t> </a:t>
            </a:r>
            <a:r>
              <a:rPr lang="en-GB" sz="2200" dirty="0" err="1">
                <a:solidFill>
                  <a:prstClr val="black"/>
                </a:solidFill>
              </a:rPr>
              <a:t>ama</a:t>
            </a:r>
            <a:r>
              <a:rPr lang="en-GB" sz="2200" dirty="0">
                <a:solidFill>
                  <a:prstClr val="black"/>
                </a:solidFill>
              </a:rPr>
              <a:t> </a:t>
            </a:r>
            <a:r>
              <a:rPr lang="en-GB" sz="2200" dirty="0" err="1">
                <a:solidFill>
                  <a:prstClr val="black"/>
                </a:solidFill>
              </a:rPr>
              <a:t>dhacdooyinka</a:t>
            </a:r>
            <a:r>
              <a:rPr lang="en-GB" sz="2200" dirty="0">
                <a:solidFill>
                  <a:prstClr val="black"/>
                </a:solidFill>
              </a:rPr>
              <a:t> </a:t>
            </a:r>
            <a:r>
              <a:rPr lang="en-GB" sz="2200" dirty="0" err="1">
                <a:solidFill>
                  <a:prstClr val="black"/>
                </a:solidFill>
              </a:rPr>
              <a:t>sida</a:t>
            </a:r>
            <a:r>
              <a:rPr lang="en-GB" sz="2200" dirty="0">
                <a:solidFill>
                  <a:prstClr val="black"/>
                </a:solidFill>
              </a:rPr>
              <a:t> </a:t>
            </a:r>
            <a:r>
              <a:rPr lang="en-GB" sz="2200" dirty="0" err="1">
                <a:solidFill>
                  <a:prstClr val="black"/>
                </a:solidFill>
              </a:rPr>
              <a:t>xun</a:t>
            </a:r>
            <a:r>
              <a:rPr lang="en-GB" sz="2200" dirty="0">
                <a:solidFill>
                  <a:prstClr val="black"/>
                </a:solidFill>
              </a:rPr>
              <a:t> u </a:t>
            </a:r>
            <a:r>
              <a:rPr lang="en-GB" sz="2200" dirty="0" err="1">
                <a:solidFill>
                  <a:prstClr val="black"/>
                </a:solidFill>
              </a:rPr>
              <a:t>carqaladeeya</a:t>
            </a:r>
            <a:r>
              <a:rPr lang="en-GB" sz="2200" dirty="0">
                <a:solidFill>
                  <a:prstClr val="black"/>
                </a:solidFill>
              </a:rPr>
              <a:t> </a:t>
            </a:r>
            <a:r>
              <a:rPr lang="en-GB" sz="2200" dirty="0" err="1">
                <a:solidFill>
                  <a:prstClr val="black"/>
                </a:solidFill>
              </a:rPr>
              <a:t>nidaamka</a:t>
            </a:r>
            <a:r>
              <a:rPr lang="en-GB" sz="2200" dirty="0">
                <a:solidFill>
                  <a:prstClr val="black"/>
                </a:solidFill>
              </a:rPr>
              <a:t> </a:t>
            </a:r>
            <a:r>
              <a:rPr lang="en-GB" sz="2200" dirty="0" err="1">
                <a:solidFill>
                  <a:prstClr val="black"/>
                </a:solidFill>
              </a:rPr>
              <a:t>bulshada</a:t>
            </a:r>
            <a:endParaRPr lang="en-GB" sz="2200" dirty="0">
              <a:solidFill>
                <a:prstClr val="black"/>
              </a:solidFill>
            </a:endParaRPr>
          </a:p>
          <a:p>
            <a:pPr indent="-285750">
              <a:buClr>
                <a:srgbClr val="C00000"/>
              </a:buClr>
              <a:buFont typeface="Wingdings" panose="05000000000000000000" pitchFamily="2" charset="2"/>
              <a:buChar char="§"/>
            </a:pPr>
            <a:r>
              <a:rPr lang="en-GB" sz="2200" dirty="0" err="1">
                <a:solidFill>
                  <a:prstClr val="black"/>
                </a:solidFill>
              </a:rPr>
              <a:t>Oo</a:t>
            </a:r>
            <a:r>
              <a:rPr lang="en-GB" sz="2200" dirty="0">
                <a:solidFill>
                  <a:prstClr val="black"/>
                </a:solidFill>
              </a:rPr>
              <a:t> </a:t>
            </a:r>
            <a:r>
              <a:rPr lang="en-GB" sz="2200" dirty="0" err="1">
                <a:solidFill>
                  <a:prstClr val="black"/>
                </a:solidFill>
              </a:rPr>
              <a:t>aan</a:t>
            </a:r>
            <a:r>
              <a:rPr lang="en-GB" sz="2200" dirty="0">
                <a:solidFill>
                  <a:prstClr val="black"/>
                </a:solidFill>
              </a:rPr>
              <a:t> </a:t>
            </a:r>
            <a:r>
              <a:rPr lang="en-GB" sz="2200" dirty="0" err="1">
                <a:solidFill>
                  <a:prstClr val="black"/>
                </a:solidFill>
              </a:rPr>
              <a:t>guriga</a:t>
            </a:r>
            <a:r>
              <a:rPr lang="en-GB" sz="2200" dirty="0">
                <a:solidFill>
                  <a:prstClr val="black"/>
                </a:solidFill>
              </a:rPr>
              <a:t> </a:t>
            </a:r>
            <a:r>
              <a:rPr lang="en-GB" sz="2200" dirty="0" err="1">
                <a:solidFill>
                  <a:prstClr val="black"/>
                </a:solidFill>
              </a:rPr>
              <a:t>ku</a:t>
            </a:r>
            <a:r>
              <a:rPr lang="en-GB" sz="2200" dirty="0">
                <a:solidFill>
                  <a:prstClr val="black"/>
                </a:solidFill>
              </a:rPr>
              <a:t> </a:t>
            </a:r>
            <a:r>
              <a:rPr lang="en-GB" sz="2200" dirty="0" err="1">
                <a:solidFill>
                  <a:prstClr val="black"/>
                </a:solidFill>
              </a:rPr>
              <a:t>noqon</a:t>
            </a:r>
            <a:r>
              <a:rPr lang="en-GB" sz="2200" dirty="0">
                <a:solidFill>
                  <a:prstClr val="black"/>
                </a:solidFill>
              </a:rPr>
              <a:t> </a:t>
            </a:r>
            <a:r>
              <a:rPr lang="en-GB" sz="2200" dirty="0" err="1">
                <a:solidFill>
                  <a:prstClr val="black"/>
                </a:solidFill>
              </a:rPr>
              <a:t>karin</a:t>
            </a:r>
            <a:r>
              <a:rPr lang="en-GB" sz="2200" dirty="0">
                <a:solidFill>
                  <a:prstClr val="black"/>
                </a:solidFill>
              </a:rPr>
              <a:t> </a:t>
            </a:r>
            <a:r>
              <a:rPr lang="en-GB" sz="2200" dirty="0" err="1">
                <a:solidFill>
                  <a:prstClr val="black"/>
                </a:solidFill>
              </a:rPr>
              <a:t>ama</a:t>
            </a:r>
            <a:r>
              <a:rPr lang="en-GB" sz="2200" dirty="0">
                <a:solidFill>
                  <a:prstClr val="black"/>
                </a:solidFill>
              </a:rPr>
              <a:t> </a:t>
            </a:r>
            <a:r>
              <a:rPr lang="en-GB" sz="2200" dirty="0" err="1">
                <a:solidFill>
                  <a:prstClr val="black"/>
                </a:solidFill>
              </a:rPr>
              <a:t>ka</a:t>
            </a:r>
            <a:r>
              <a:rPr lang="en-GB" sz="2200" dirty="0">
                <a:solidFill>
                  <a:prstClr val="black"/>
                </a:solidFill>
              </a:rPr>
              <a:t> </a:t>
            </a:r>
            <a:r>
              <a:rPr lang="en-GB" sz="2200" dirty="0" err="1">
                <a:solidFill>
                  <a:prstClr val="black"/>
                </a:solidFill>
              </a:rPr>
              <a:t>baqaya</a:t>
            </a:r>
            <a:r>
              <a:rPr lang="en-GB" sz="2200" dirty="0">
                <a:solidFill>
                  <a:prstClr val="black"/>
                </a:solidFill>
              </a:rPr>
              <a:t> </a:t>
            </a:r>
            <a:r>
              <a:rPr lang="en-GB" sz="2200" dirty="0" err="1">
                <a:solidFill>
                  <a:prstClr val="black"/>
                </a:solidFill>
              </a:rPr>
              <a:t>inuu</a:t>
            </a:r>
            <a:r>
              <a:rPr lang="en-GB" sz="2200" dirty="0">
                <a:solidFill>
                  <a:prstClr val="black"/>
                </a:solidFill>
              </a:rPr>
              <a:t> </a:t>
            </a:r>
            <a:r>
              <a:rPr lang="en-GB" sz="2200" dirty="0" err="1">
                <a:solidFill>
                  <a:prstClr val="black"/>
                </a:solidFill>
              </a:rPr>
              <a:t>noqdo</a:t>
            </a:r>
            <a:r>
              <a:rPr lang="en-GB" sz="2200" dirty="0">
                <a:solidFill>
                  <a:prstClr val="black"/>
                </a:solidFill>
              </a:rPr>
              <a:t>.</a:t>
            </a:r>
            <a:endParaRPr lang="en-GB" sz="2200" dirty="0">
              <a:solidFill>
                <a:prstClr val="black"/>
              </a:solidFill>
            </a:endParaRPr>
          </a:p>
        </p:txBody>
      </p:sp>
      <p:sp>
        <p:nvSpPr>
          <p:cNvPr id="6" name="ZoneTexte 5">
            <a:extLst>
              <a:ext uri="{FF2B5EF4-FFF2-40B4-BE49-F238E27FC236}">
                <a16:creationId xmlns="" xmlns:a16="http://schemas.microsoft.com/office/drawing/2014/main" id="{81A8CDB9-81F5-49BE-AF00-2B5B1F30C4C5}"/>
              </a:ext>
            </a:extLst>
          </p:cNvPr>
          <p:cNvSpPr txBox="1"/>
          <p:nvPr/>
        </p:nvSpPr>
        <p:spPr>
          <a:xfrm>
            <a:off x="1011936" y="1041389"/>
            <a:ext cx="2580545" cy="523220"/>
          </a:xfrm>
          <a:prstGeom prst="rect">
            <a:avLst/>
          </a:prstGeom>
          <a:noFill/>
          <a:ln>
            <a:solidFill>
              <a:schemeClr val="accent1"/>
            </a:solidFill>
          </a:ln>
        </p:spPr>
        <p:txBody>
          <a:bodyPr wrap="square" rtlCol="0" anchor="ctr">
            <a:spAutoFit/>
          </a:bodyPr>
          <a:lstStyle/>
          <a:p>
            <a:pPr algn="ctr"/>
            <a:r>
              <a:rPr lang="fr-FR" sz="2800" dirty="0" err="1" smtClean="0"/>
              <a:t>Barakacayaasha</a:t>
            </a:r>
            <a:endParaRPr lang="en-US" sz="2800" dirty="0"/>
          </a:p>
        </p:txBody>
      </p:sp>
      <p:sp>
        <p:nvSpPr>
          <p:cNvPr id="11" name="ZoneTexte 10">
            <a:extLst>
              <a:ext uri="{FF2B5EF4-FFF2-40B4-BE49-F238E27FC236}">
                <a16:creationId xmlns="" xmlns:a16="http://schemas.microsoft.com/office/drawing/2014/main" id="{36E469B6-55AF-4441-934C-9E49FED35700}"/>
              </a:ext>
            </a:extLst>
          </p:cNvPr>
          <p:cNvSpPr txBox="1"/>
          <p:nvPr/>
        </p:nvSpPr>
        <p:spPr>
          <a:xfrm>
            <a:off x="7509712" y="936378"/>
            <a:ext cx="1761609" cy="523220"/>
          </a:xfrm>
          <a:prstGeom prst="rect">
            <a:avLst/>
          </a:prstGeom>
          <a:noFill/>
          <a:ln>
            <a:solidFill>
              <a:schemeClr val="accent1"/>
            </a:solidFill>
          </a:ln>
        </p:spPr>
        <p:txBody>
          <a:bodyPr wrap="square" rtlCol="0">
            <a:spAutoFit/>
          </a:bodyPr>
          <a:lstStyle/>
          <a:p>
            <a:pPr algn="ctr"/>
            <a:r>
              <a:rPr lang="fr-FR" sz="2800" dirty="0" err="1" smtClean="0"/>
              <a:t>Qaxootiga</a:t>
            </a:r>
            <a:endParaRPr lang="en-US" sz="2800" dirty="0"/>
          </a:p>
        </p:txBody>
      </p:sp>
      <p:pic>
        <p:nvPicPr>
          <p:cNvPr id="8" name="Graphique 7" descr="Afrique">
            <a:extLst>
              <a:ext uri="{FF2B5EF4-FFF2-40B4-BE49-F238E27FC236}">
                <a16:creationId xmlns="" xmlns:a16="http://schemas.microsoft.com/office/drawing/2014/main" id="{1EE77D8A-8808-4521-9670-52B944A844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133949" y="1125140"/>
            <a:ext cx="914400" cy="914400"/>
          </a:xfrm>
          <a:prstGeom prst="rect">
            <a:avLst/>
          </a:prstGeom>
        </p:spPr>
      </p:pic>
      <p:sp>
        <p:nvSpPr>
          <p:cNvPr id="9" name="Ellipse 8">
            <a:extLst>
              <a:ext uri="{FF2B5EF4-FFF2-40B4-BE49-F238E27FC236}">
                <a16:creationId xmlns="" xmlns:a16="http://schemas.microsoft.com/office/drawing/2014/main" id="{F7097BB6-A46B-4285-8BFC-B976755E3B97}"/>
              </a:ext>
            </a:extLst>
          </p:cNvPr>
          <p:cNvSpPr/>
          <p:nvPr/>
        </p:nvSpPr>
        <p:spPr>
          <a:xfrm>
            <a:off x="4784296" y="1449211"/>
            <a:ext cx="162045" cy="1959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que 13" descr="Afrique">
            <a:extLst>
              <a:ext uri="{FF2B5EF4-FFF2-40B4-BE49-F238E27FC236}">
                <a16:creationId xmlns="" xmlns:a16="http://schemas.microsoft.com/office/drawing/2014/main" id="{8FBCEA8D-48EF-4C78-9205-DB8695C74C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9938871" y="803031"/>
            <a:ext cx="914400" cy="914400"/>
          </a:xfrm>
          <a:prstGeom prst="rect">
            <a:avLst/>
          </a:prstGeom>
        </p:spPr>
      </p:pic>
      <p:cxnSp>
        <p:nvCxnSpPr>
          <p:cNvPr id="12" name="Connecteur droit avec flèche 11">
            <a:extLst>
              <a:ext uri="{FF2B5EF4-FFF2-40B4-BE49-F238E27FC236}">
                <a16:creationId xmlns="" xmlns:a16="http://schemas.microsoft.com/office/drawing/2014/main" id="{3847C96D-D0FE-460F-A9F1-2E71015F56FE}"/>
              </a:ext>
            </a:extLst>
          </p:cNvPr>
          <p:cNvCxnSpPr>
            <a:cxnSpLocks/>
          </p:cNvCxnSpPr>
          <p:nvPr/>
        </p:nvCxnSpPr>
        <p:spPr>
          <a:xfrm flipV="1">
            <a:off x="10695059" y="944022"/>
            <a:ext cx="158212" cy="169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 xmlns:a16="http://schemas.microsoft.com/office/drawing/2014/main" id="{604A8E00-1534-42A9-8C13-B046E85094D7}"/>
              </a:ext>
            </a:extLst>
          </p:cNvPr>
          <p:cNvCxnSpPr>
            <a:cxnSpLocks/>
          </p:cNvCxnSpPr>
          <p:nvPr/>
        </p:nvCxnSpPr>
        <p:spPr>
          <a:xfrm flipH="1">
            <a:off x="10741358" y="1159952"/>
            <a:ext cx="275876" cy="83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932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E8F9B86A-1E48-4799-B183-13F69C8F84A1}"/>
              </a:ext>
            </a:extLst>
          </p:cNvPr>
          <p:cNvSpPr/>
          <p:nvPr/>
        </p:nvSpPr>
        <p:spPr>
          <a:xfrm>
            <a:off x="804673" y="1445494"/>
            <a:ext cx="3616856" cy="43765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4800" dirty="0" err="1">
                <a:solidFill>
                  <a:schemeClr val="tx1"/>
                </a:solidFill>
                <a:latin typeface="+mj-lt"/>
                <a:ea typeface="+mj-ea"/>
                <a:cs typeface="+mj-cs"/>
              </a:rPr>
              <a:t>Ka</a:t>
            </a:r>
            <a:r>
              <a:rPr lang="en-US" sz="4800" dirty="0">
                <a:solidFill>
                  <a:schemeClr val="tx1"/>
                </a:solidFill>
                <a:latin typeface="+mj-lt"/>
                <a:ea typeface="+mj-ea"/>
                <a:cs typeface="+mj-cs"/>
              </a:rPr>
              <a:t> </a:t>
            </a:r>
            <a:r>
              <a:rPr lang="en-US" sz="4800" dirty="0" err="1">
                <a:solidFill>
                  <a:schemeClr val="tx1"/>
                </a:solidFill>
                <a:latin typeface="+mj-lt"/>
                <a:ea typeface="+mj-ea"/>
                <a:cs typeface="+mj-cs"/>
              </a:rPr>
              <a:t>warran</a:t>
            </a:r>
            <a:r>
              <a:rPr lang="en-US" sz="4800" dirty="0">
                <a:solidFill>
                  <a:schemeClr val="tx1"/>
                </a:solidFill>
                <a:latin typeface="+mj-lt"/>
                <a:ea typeface="+mj-ea"/>
                <a:cs typeface="+mj-cs"/>
              </a:rPr>
              <a:t> </a:t>
            </a:r>
            <a:r>
              <a:rPr lang="en-US" sz="4800" dirty="0" err="1" smtClean="0">
                <a:solidFill>
                  <a:schemeClr val="tx1"/>
                </a:solidFill>
                <a:latin typeface="+mj-lt"/>
                <a:ea typeface="+mj-ea"/>
                <a:cs typeface="+mj-cs"/>
              </a:rPr>
              <a:t>Dadka</a:t>
            </a:r>
            <a:r>
              <a:rPr lang="en-US" sz="4800" dirty="0" smtClean="0">
                <a:solidFill>
                  <a:schemeClr val="tx1"/>
                </a:solidFill>
                <a:latin typeface="+mj-lt"/>
                <a:ea typeface="+mj-ea"/>
                <a:cs typeface="+mj-cs"/>
              </a:rPr>
              <a:t> </a:t>
            </a:r>
            <a:r>
              <a:rPr lang="en-US" sz="4800" dirty="0" err="1" smtClean="0">
                <a:solidFill>
                  <a:schemeClr val="tx1"/>
                </a:solidFill>
                <a:latin typeface="+mj-lt"/>
                <a:ea typeface="+mj-ea"/>
                <a:cs typeface="+mj-cs"/>
              </a:rPr>
              <a:t>dalka</a:t>
            </a:r>
            <a:r>
              <a:rPr lang="en-US" sz="4800" dirty="0" smtClean="0">
                <a:solidFill>
                  <a:schemeClr val="tx1"/>
                </a:solidFill>
                <a:latin typeface="+mj-lt"/>
                <a:ea typeface="+mj-ea"/>
                <a:cs typeface="+mj-cs"/>
              </a:rPr>
              <a:t> </a:t>
            </a:r>
            <a:r>
              <a:rPr lang="en-US" sz="4800" dirty="0" err="1" smtClean="0">
                <a:solidFill>
                  <a:schemeClr val="tx1"/>
                </a:solidFill>
                <a:latin typeface="+mj-lt"/>
                <a:ea typeface="+mj-ea"/>
                <a:cs typeface="+mj-cs"/>
              </a:rPr>
              <a:t>ku</a:t>
            </a:r>
            <a:r>
              <a:rPr lang="en-US" sz="4800" dirty="0" smtClean="0">
                <a:solidFill>
                  <a:schemeClr val="tx1"/>
                </a:solidFill>
                <a:latin typeface="+mj-lt"/>
                <a:ea typeface="+mj-ea"/>
                <a:cs typeface="+mj-cs"/>
              </a:rPr>
              <a:t> </a:t>
            </a:r>
            <a:r>
              <a:rPr lang="en-US" sz="4800" dirty="0" err="1">
                <a:solidFill>
                  <a:schemeClr val="tx1"/>
                </a:solidFill>
                <a:latin typeface="+mj-lt"/>
                <a:ea typeface="+mj-ea"/>
                <a:cs typeface="+mj-cs"/>
              </a:rPr>
              <a:t>soo</a:t>
            </a:r>
            <a:r>
              <a:rPr lang="en-US" sz="4800" dirty="0">
                <a:solidFill>
                  <a:schemeClr val="tx1"/>
                </a:solidFill>
                <a:latin typeface="+mj-lt"/>
                <a:ea typeface="+mj-ea"/>
                <a:cs typeface="+mj-cs"/>
              </a:rPr>
              <a:t> </a:t>
            </a:r>
            <a:r>
              <a:rPr lang="en-US" sz="4800" dirty="0" err="1" smtClean="0">
                <a:solidFill>
                  <a:schemeClr val="tx1"/>
                </a:solidFill>
                <a:latin typeface="+mj-lt"/>
                <a:ea typeface="+mj-ea"/>
                <a:cs typeface="+mj-cs"/>
              </a:rPr>
              <a:t>laabtay</a:t>
            </a:r>
            <a:r>
              <a:rPr lang="en-US" sz="4800" dirty="0" smtClean="0">
                <a:solidFill>
                  <a:schemeClr val="tx1"/>
                </a:solidFill>
                <a:latin typeface="+mj-lt"/>
                <a:ea typeface="+mj-ea"/>
                <a:cs typeface="+mj-cs"/>
              </a:rPr>
              <a:t> </a:t>
            </a:r>
            <a:r>
              <a:rPr lang="en-US" sz="4800" dirty="0" err="1" smtClean="0">
                <a:solidFill>
                  <a:schemeClr val="tx1"/>
                </a:solidFill>
                <a:latin typeface="+mj-lt"/>
                <a:ea typeface="+mj-ea"/>
                <a:cs typeface="+mj-cs"/>
              </a:rPr>
              <a:t>ayaguna</a:t>
            </a:r>
            <a:r>
              <a:rPr lang="en-US" sz="4800" dirty="0" smtClean="0">
                <a:solidFill>
                  <a:schemeClr val="tx1"/>
                </a:solidFill>
                <a:latin typeface="+mj-lt"/>
                <a:ea typeface="+mj-ea"/>
                <a:cs typeface="+mj-cs"/>
              </a:rPr>
              <a:t>? </a:t>
            </a:r>
            <a:endParaRPr lang="en-US" sz="4800" kern="1200" dirty="0">
              <a:solidFill>
                <a:schemeClr val="tx1"/>
              </a:solidFill>
              <a:latin typeface="+mj-lt"/>
              <a:ea typeface="+mj-ea"/>
              <a:cs typeface="+mj-cs"/>
            </a:endParaRPr>
          </a:p>
        </p:txBody>
      </p:sp>
      <p:sp>
        <p:nvSpPr>
          <p:cNvPr id="45" name="Freeform: Shape 44">
            <a:extLst>
              <a:ext uri="{FF2B5EF4-FFF2-40B4-BE49-F238E27FC236}">
                <a16:creationId xmlns="" xmlns:a16="http://schemas.microsoft.com/office/drawing/2014/main" id="{DFF2AC85-FAA0-4844-813F-83C04D7382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 xmlns:a16="http://schemas.microsoft.com/office/drawing/2014/main" id="{89CC0F1E-BAA2-47B1-8F83-7ECB9FD9E0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 xmlns:a16="http://schemas.microsoft.com/office/drawing/2014/main" id="{3A8E804A-76B6-4244-820C-866AA72D2D0D}"/>
              </a:ext>
            </a:extLst>
          </p:cNvPr>
          <p:cNvSpPr/>
          <p:nvPr/>
        </p:nvSpPr>
        <p:spPr>
          <a:xfrm>
            <a:off x="5671595" y="1064871"/>
            <a:ext cx="5926239" cy="4805577"/>
          </a:xfrm>
          <a:prstGeom prst="rect">
            <a:avLst/>
          </a:prstGeom>
        </p:spPr>
        <p:txBody>
          <a:bodyPr vert="horz" lIns="91440" tIns="45720" rIns="91440" bIns="45720" rtlCol="0" anchor="ctr">
            <a:normAutofit/>
          </a:bodyPr>
          <a:lstStyle/>
          <a:p>
            <a:pPr marL="514350" indent="-228600" defTabSz="914400">
              <a:lnSpc>
                <a:spcPct val="90000"/>
              </a:lnSpc>
              <a:spcAft>
                <a:spcPts val="600"/>
              </a:spcAft>
              <a:buClr>
                <a:schemeClr val="accent1"/>
              </a:buClr>
              <a:buFont typeface="Arial" panose="020B0604020202020204" pitchFamily="34" charset="0"/>
              <a:buChar char="•"/>
            </a:pPr>
            <a:r>
              <a:rPr lang="en-US" sz="3600" dirty="0" err="1" smtClean="0">
                <a:solidFill>
                  <a:schemeClr val="bg1"/>
                </a:solidFill>
              </a:rPr>
              <a:t>Qof</a:t>
            </a:r>
            <a:r>
              <a:rPr lang="en-US" sz="3600" dirty="0" smtClean="0">
                <a:solidFill>
                  <a:schemeClr val="bg1"/>
                </a:solidFill>
              </a:rPr>
              <a:t> </a:t>
            </a:r>
            <a:r>
              <a:rPr lang="en-US" sz="3600" dirty="0" err="1">
                <a:solidFill>
                  <a:schemeClr val="bg1"/>
                </a:solidFill>
              </a:rPr>
              <a:t>qaxooti</a:t>
            </a:r>
            <a:r>
              <a:rPr lang="en-US" sz="3600" dirty="0">
                <a:solidFill>
                  <a:schemeClr val="bg1"/>
                </a:solidFill>
              </a:rPr>
              <a:t> </a:t>
            </a:r>
            <a:r>
              <a:rPr lang="en-US" sz="3600" dirty="0" err="1">
                <a:solidFill>
                  <a:schemeClr val="bg1"/>
                </a:solidFill>
              </a:rPr>
              <a:t>ahaa</a:t>
            </a:r>
            <a:r>
              <a:rPr lang="en-US" sz="3600" dirty="0">
                <a:solidFill>
                  <a:schemeClr val="bg1"/>
                </a:solidFill>
              </a:rPr>
              <a:t>, </a:t>
            </a:r>
            <a:r>
              <a:rPr lang="en-US" sz="3600" dirty="0" err="1">
                <a:solidFill>
                  <a:schemeClr val="bg1"/>
                </a:solidFill>
              </a:rPr>
              <a:t>laakiin</a:t>
            </a:r>
            <a:r>
              <a:rPr lang="en-US" sz="3600" dirty="0">
                <a:solidFill>
                  <a:schemeClr val="bg1"/>
                </a:solidFill>
              </a:rPr>
              <a:t> </a:t>
            </a:r>
            <a:r>
              <a:rPr lang="en-US" sz="3600" dirty="0" err="1">
                <a:solidFill>
                  <a:schemeClr val="bg1"/>
                </a:solidFill>
              </a:rPr>
              <a:t>dhowaan</a:t>
            </a:r>
            <a:r>
              <a:rPr lang="en-US" sz="3600" dirty="0">
                <a:solidFill>
                  <a:schemeClr val="bg1"/>
                </a:solidFill>
              </a:rPr>
              <a:t> </a:t>
            </a:r>
            <a:r>
              <a:rPr lang="en-US" sz="3600" dirty="0" err="1">
                <a:solidFill>
                  <a:schemeClr val="bg1"/>
                </a:solidFill>
              </a:rPr>
              <a:t>ku</a:t>
            </a:r>
            <a:r>
              <a:rPr lang="en-US" sz="3600" dirty="0">
                <a:solidFill>
                  <a:schemeClr val="bg1"/>
                </a:solidFill>
              </a:rPr>
              <a:t> </a:t>
            </a:r>
            <a:r>
              <a:rPr lang="en-US" sz="3600" dirty="0" err="1" smtClean="0">
                <a:solidFill>
                  <a:schemeClr val="bg1"/>
                </a:solidFill>
              </a:rPr>
              <a:t>soo</a:t>
            </a:r>
            <a:r>
              <a:rPr lang="en-US" sz="3600" dirty="0" smtClean="0">
                <a:solidFill>
                  <a:schemeClr val="bg1"/>
                </a:solidFill>
              </a:rPr>
              <a:t> </a:t>
            </a:r>
            <a:r>
              <a:rPr lang="en-US" sz="3600" dirty="0" err="1" smtClean="0">
                <a:solidFill>
                  <a:schemeClr val="bg1"/>
                </a:solidFill>
              </a:rPr>
              <a:t>laabtay</a:t>
            </a:r>
            <a:r>
              <a:rPr lang="en-US" sz="3600" dirty="0" smtClean="0">
                <a:solidFill>
                  <a:schemeClr val="bg1"/>
                </a:solidFill>
              </a:rPr>
              <a:t> </a:t>
            </a:r>
            <a:r>
              <a:rPr lang="en-US" sz="3600" dirty="0" err="1">
                <a:solidFill>
                  <a:schemeClr val="bg1"/>
                </a:solidFill>
              </a:rPr>
              <a:t>dalkiisii</a:t>
            </a:r>
            <a:r>
              <a:rPr lang="en-US" sz="3600" dirty="0">
                <a:solidFill>
                  <a:schemeClr val="bg1"/>
                </a:solidFill>
              </a:rPr>
              <a:t> </a:t>
            </a:r>
            <a:r>
              <a:rPr lang="en-US" sz="3600" dirty="0" err="1">
                <a:solidFill>
                  <a:schemeClr val="bg1"/>
                </a:solidFill>
              </a:rPr>
              <a:t>hooyo</a:t>
            </a:r>
            <a:endParaRPr lang="en-US" sz="3600" dirty="0">
              <a:solidFill>
                <a:schemeClr val="bg1"/>
              </a:solidFill>
            </a:endParaRPr>
          </a:p>
          <a:p>
            <a:pPr marL="285750" indent="-228600" defTabSz="914400">
              <a:lnSpc>
                <a:spcPct val="90000"/>
              </a:lnSpc>
              <a:spcAft>
                <a:spcPts val="600"/>
              </a:spcAft>
              <a:buClr>
                <a:schemeClr val="accent1"/>
              </a:buClr>
              <a:buFont typeface="Arial" panose="020B0604020202020204" pitchFamily="34" charset="0"/>
              <a:buChar char="•"/>
            </a:pPr>
            <a:endParaRPr lang="en-US" sz="3600" dirty="0">
              <a:solidFill>
                <a:schemeClr val="bg1"/>
              </a:solidFill>
            </a:endParaRPr>
          </a:p>
          <a:p>
            <a:pPr marL="514350" indent="-228600" defTabSz="914400">
              <a:lnSpc>
                <a:spcPct val="90000"/>
              </a:lnSpc>
              <a:spcAft>
                <a:spcPts val="600"/>
              </a:spcAft>
              <a:buClr>
                <a:schemeClr val="accent1"/>
              </a:buClr>
              <a:buFont typeface="Arial" panose="020B0604020202020204" pitchFamily="34" charset="0"/>
              <a:buChar char="•"/>
            </a:pPr>
            <a:r>
              <a:rPr lang="en-US" sz="3600" dirty="0" err="1" smtClean="0">
                <a:solidFill>
                  <a:schemeClr val="bg1"/>
                </a:solidFill>
              </a:rPr>
              <a:t>Ereyga</a:t>
            </a:r>
            <a:r>
              <a:rPr lang="en-US" sz="3600" dirty="0" smtClean="0">
                <a:solidFill>
                  <a:schemeClr val="bg1"/>
                </a:solidFill>
              </a:rPr>
              <a:t> </a:t>
            </a:r>
            <a:r>
              <a:rPr lang="en-US" sz="3600" dirty="0" err="1">
                <a:solidFill>
                  <a:schemeClr val="bg1"/>
                </a:solidFill>
              </a:rPr>
              <a:t>waxaa</a:t>
            </a:r>
            <a:r>
              <a:rPr lang="en-US" sz="3600" dirty="0">
                <a:solidFill>
                  <a:schemeClr val="bg1"/>
                </a:solidFill>
              </a:rPr>
              <a:t> loo </a:t>
            </a:r>
            <a:r>
              <a:rPr lang="en-US" sz="3600" dirty="0" err="1">
                <a:solidFill>
                  <a:schemeClr val="bg1"/>
                </a:solidFill>
              </a:rPr>
              <a:t>isticmaali</a:t>
            </a:r>
            <a:r>
              <a:rPr lang="en-US" sz="3600" dirty="0">
                <a:solidFill>
                  <a:schemeClr val="bg1"/>
                </a:solidFill>
              </a:rPr>
              <a:t> </a:t>
            </a:r>
            <a:r>
              <a:rPr lang="en-US" sz="3600" dirty="0" err="1">
                <a:solidFill>
                  <a:schemeClr val="bg1"/>
                </a:solidFill>
              </a:rPr>
              <a:t>karaa</a:t>
            </a:r>
            <a:r>
              <a:rPr lang="en-US" sz="3600" dirty="0">
                <a:solidFill>
                  <a:schemeClr val="bg1"/>
                </a:solidFill>
              </a:rPr>
              <a:t> </a:t>
            </a:r>
            <a:r>
              <a:rPr lang="en-US" sz="3600" dirty="0" err="1" smtClean="0">
                <a:solidFill>
                  <a:schemeClr val="bg1"/>
                </a:solidFill>
              </a:rPr>
              <a:t>barakacayaasha</a:t>
            </a:r>
            <a:r>
              <a:rPr lang="en-US" sz="3600" dirty="0" smtClean="0">
                <a:solidFill>
                  <a:schemeClr val="bg1"/>
                </a:solidFill>
              </a:rPr>
              <a:t> </a:t>
            </a:r>
            <a:r>
              <a:rPr lang="en-US" sz="3600" dirty="0" err="1" smtClean="0">
                <a:solidFill>
                  <a:schemeClr val="bg1"/>
                </a:solidFill>
              </a:rPr>
              <a:t>soo</a:t>
            </a:r>
            <a:r>
              <a:rPr lang="en-US" sz="3600" dirty="0" smtClean="0">
                <a:solidFill>
                  <a:schemeClr val="bg1"/>
                </a:solidFill>
              </a:rPr>
              <a:t> </a:t>
            </a:r>
            <a:r>
              <a:rPr lang="en-US" sz="3600" dirty="0" err="1" smtClean="0">
                <a:solidFill>
                  <a:schemeClr val="bg1"/>
                </a:solidFill>
              </a:rPr>
              <a:t>laabtay</a:t>
            </a:r>
            <a:r>
              <a:rPr lang="en-US" sz="3600" dirty="0" smtClean="0">
                <a:solidFill>
                  <a:schemeClr val="bg1"/>
                </a:solidFill>
              </a:rPr>
              <a:t> </a:t>
            </a:r>
            <a:r>
              <a:rPr lang="en-US" sz="3600" dirty="0" err="1" smtClean="0">
                <a:solidFill>
                  <a:schemeClr val="bg1"/>
                </a:solidFill>
              </a:rPr>
              <a:t>sidoo</a:t>
            </a:r>
            <a:r>
              <a:rPr lang="en-US" sz="3600" dirty="0" smtClean="0">
                <a:solidFill>
                  <a:schemeClr val="bg1"/>
                </a:solidFill>
              </a:rPr>
              <a:t> </a:t>
            </a:r>
            <a:r>
              <a:rPr lang="en-US" sz="3600" dirty="0">
                <a:solidFill>
                  <a:schemeClr val="bg1"/>
                </a:solidFill>
              </a:rPr>
              <a:t>kale</a:t>
            </a:r>
            <a:endParaRPr lang="en-US" sz="3600" dirty="0">
              <a:solidFill>
                <a:schemeClr val="bg1"/>
              </a:solidFill>
            </a:endParaRPr>
          </a:p>
        </p:txBody>
      </p:sp>
    </p:spTree>
    <p:extLst>
      <p:ext uri="{BB962C8B-B14F-4D97-AF65-F5344CB8AC3E}">
        <p14:creationId xmlns:p14="http://schemas.microsoft.com/office/powerpoint/2010/main" val="37763766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E8F9B86A-1E48-4799-B183-13F69C8F84A1}"/>
              </a:ext>
            </a:extLst>
          </p:cNvPr>
          <p:cNvSpPr/>
          <p:nvPr/>
        </p:nvSpPr>
        <p:spPr>
          <a:xfrm>
            <a:off x="32789" y="130786"/>
            <a:ext cx="5604082" cy="633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fontAlgn="auto">
              <a:lnSpc>
                <a:spcPct val="90000"/>
              </a:lnSpc>
              <a:spcBef>
                <a:spcPct val="0"/>
              </a:spcBef>
              <a:spcAft>
                <a:spcPts val="600"/>
              </a:spcAft>
              <a:defRPr/>
            </a:pPr>
            <a:r>
              <a:rPr lang="en-US" sz="4400" dirty="0" err="1" smtClean="0">
                <a:solidFill>
                  <a:schemeClr val="tx1"/>
                </a:solidFill>
                <a:latin typeface="+mj-lt"/>
                <a:ea typeface="+mj-ea"/>
                <a:cs typeface="+mj-cs"/>
              </a:rPr>
              <a:t>Bulshooyinka</a:t>
            </a:r>
            <a:r>
              <a:rPr lang="en-US" sz="4400" dirty="0" smtClean="0">
                <a:solidFill>
                  <a:schemeClr val="tx1"/>
                </a:solidFill>
                <a:latin typeface="+mj-lt"/>
                <a:ea typeface="+mj-ea"/>
                <a:cs typeface="+mj-cs"/>
              </a:rPr>
              <a:t> </a:t>
            </a:r>
            <a:r>
              <a:rPr lang="en-US" sz="4400" dirty="0" err="1" smtClean="0">
                <a:solidFill>
                  <a:schemeClr val="tx1"/>
                </a:solidFill>
                <a:latin typeface="+mj-lt"/>
                <a:ea typeface="+mj-ea"/>
                <a:cs typeface="+mj-cs"/>
              </a:rPr>
              <a:t>Martida</a:t>
            </a:r>
            <a:r>
              <a:rPr lang="en-US" sz="4400" dirty="0" smtClean="0">
                <a:solidFill>
                  <a:schemeClr val="tx1"/>
                </a:solidFill>
                <a:latin typeface="+mj-lt"/>
                <a:ea typeface="+mj-ea"/>
                <a:cs typeface="+mj-cs"/>
              </a:rPr>
              <a:t> loo </a:t>
            </a:r>
            <a:r>
              <a:rPr lang="en-US" sz="4400" dirty="0" err="1" smtClean="0">
                <a:solidFill>
                  <a:schemeClr val="tx1"/>
                </a:solidFill>
                <a:latin typeface="+mj-lt"/>
                <a:ea typeface="+mj-ea"/>
                <a:cs typeface="+mj-cs"/>
              </a:rPr>
              <a:t>yahay</a:t>
            </a:r>
            <a:r>
              <a:rPr lang="en-US" sz="4400" dirty="0" smtClean="0">
                <a:solidFill>
                  <a:schemeClr val="tx1"/>
                </a:solidFill>
                <a:latin typeface="+mj-lt"/>
                <a:ea typeface="+mj-ea"/>
                <a:cs typeface="+mj-cs"/>
              </a:rPr>
              <a:t> </a:t>
            </a:r>
            <a:endParaRPr lang="en-US" sz="4400" dirty="0">
              <a:solidFill>
                <a:schemeClr val="tx1"/>
              </a:solidFill>
              <a:latin typeface="+mj-lt"/>
              <a:ea typeface="+mj-ea"/>
              <a:cs typeface="+mj-cs"/>
            </a:endParaRPr>
          </a:p>
        </p:txBody>
      </p:sp>
      <p:sp>
        <p:nvSpPr>
          <p:cNvPr id="4" name="Rectangle 3">
            <a:extLst>
              <a:ext uri="{FF2B5EF4-FFF2-40B4-BE49-F238E27FC236}">
                <a16:creationId xmlns="" xmlns:a16="http://schemas.microsoft.com/office/drawing/2014/main" id="{5C82D19C-4E93-498F-84DC-92A420600986}"/>
              </a:ext>
            </a:extLst>
          </p:cNvPr>
          <p:cNvSpPr/>
          <p:nvPr/>
        </p:nvSpPr>
        <p:spPr>
          <a:xfrm>
            <a:off x="650509" y="790334"/>
            <a:ext cx="5932271" cy="5135904"/>
          </a:xfrm>
          <a:prstGeom prst="rect">
            <a:avLst/>
          </a:prstGeom>
        </p:spPr>
        <p:txBody>
          <a:bodyPr vert="horz" lIns="91440" tIns="45720" rIns="91440" bIns="45720" rtlCol="0" anchor="t">
            <a:noAutofit/>
          </a:bodyPr>
          <a:lstStyle/>
          <a:p>
            <a:pPr indent="-228600" defTabSz="914400">
              <a:lnSpc>
                <a:spcPct val="90000"/>
              </a:lnSpc>
              <a:spcAft>
                <a:spcPts val="600"/>
              </a:spcAft>
              <a:buClr>
                <a:srgbClr val="C00000"/>
              </a:buClr>
              <a:buFont typeface="Arial" panose="020B0604020202020204" pitchFamily="34" charset="0"/>
              <a:buChar char="•"/>
            </a:pPr>
            <a:r>
              <a:rPr lang="en-GB" sz="2800" dirty="0" err="1"/>
              <a:t>Dadweynaha</a:t>
            </a:r>
            <a:r>
              <a:rPr lang="en-GB" sz="2800" dirty="0"/>
              <a:t> </a:t>
            </a:r>
            <a:r>
              <a:rPr lang="en-GB" sz="2800" dirty="0" err="1"/>
              <a:t>aan</a:t>
            </a:r>
            <a:r>
              <a:rPr lang="en-GB" sz="2800" dirty="0"/>
              <a:t> </a:t>
            </a:r>
            <a:r>
              <a:rPr lang="en-GB" sz="2800" dirty="0" err="1"/>
              <a:t>barakacayaasha</a:t>
            </a:r>
            <a:r>
              <a:rPr lang="en-GB" sz="2800" dirty="0"/>
              <a:t> </a:t>
            </a:r>
            <a:r>
              <a:rPr lang="en-GB" sz="2800" dirty="0" err="1"/>
              <a:t>ahayn</a:t>
            </a:r>
            <a:r>
              <a:rPr lang="en-GB" sz="2800" dirty="0"/>
              <a:t> </a:t>
            </a:r>
            <a:r>
              <a:rPr lang="en-GB" sz="2800" dirty="0" err="1"/>
              <a:t>ee</a:t>
            </a:r>
            <a:r>
              <a:rPr lang="en-GB" sz="2800" dirty="0"/>
              <a:t> </a:t>
            </a:r>
            <a:r>
              <a:rPr lang="en-GB" sz="2800" dirty="0" err="1"/>
              <a:t>ku</a:t>
            </a:r>
            <a:r>
              <a:rPr lang="en-GB" sz="2800" dirty="0"/>
              <a:t> </a:t>
            </a:r>
            <a:r>
              <a:rPr lang="en-GB" sz="2800" dirty="0" err="1"/>
              <a:t>nool</a:t>
            </a:r>
            <a:r>
              <a:rPr lang="en-GB" sz="2800" dirty="0"/>
              <a:t> </a:t>
            </a:r>
            <a:r>
              <a:rPr lang="en-GB" sz="2800" dirty="0" err="1"/>
              <a:t>meel</a:t>
            </a:r>
            <a:r>
              <a:rPr lang="en-GB" sz="2800" dirty="0"/>
              <a:t> u dhow </a:t>
            </a:r>
            <a:r>
              <a:rPr lang="en-GB" sz="2800" dirty="0" err="1"/>
              <a:t>barakacayaasha</a:t>
            </a:r>
            <a:endParaRPr lang="en-GB" sz="2800" dirty="0"/>
          </a:p>
          <a:p>
            <a:pPr indent="-228600" defTabSz="914400">
              <a:lnSpc>
                <a:spcPct val="90000"/>
              </a:lnSpc>
              <a:spcAft>
                <a:spcPts val="600"/>
              </a:spcAft>
              <a:buClr>
                <a:srgbClr val="C00000"/>
              </a:buClr>
              <a:buFont typeface="Arial" panose="020B0604020202020204" pitchFamily="34" charset="0"/>
              <a:buChar char="•"/>
            </a:pPr>
            <a:r>
              <a:rPr lang="en-GB" sz="2800" dirty="0" err="1"/>
              <a:t>Barakacayaasha</a:t>
            </a:r>
            <a:r>
              <a:rPr lang="en-GB" sz="2800" dirty="0"/>
              <a:t> </a:t>
            </a:r>
            <a:r>
              <a:rPr lang="en-GB" sz="2800" dirty="0" err="1"/>
              <a:t>waxaa</a:t>
            </a:r>
            <a:r>
              <a:rPr lang="en-GB" sz="2800" dirty="0"/>
              <a:t> </a:t>
            </a:r>
            <a:r>
              <a:rPr lang="en-GB" sz="2800" dirty="0" err="1"/>
              <a:t>badanaa</a:t>
            </a:r>
            <a:r>
              <a:rPr lang="en-GB" sz="2800" dirty="0"/>
              <a:t> </a:t>
            </a:r>
            <a:r>
              <a:rPr lang="en-GB" sz="2800" dirty="0" err="1"/>
              <a:t>lagu</a:t>
            </a:r>
            <a:r>
              <a:rPr lang="en-GB" sz="2800" dirty="0"/>
              <a:t> </a:t>
            </a:r>
            <a:r>
              <a:rPr lang="en-GB" sz="2800" dirty="0" err="1"/>
              <a:t>marti</a:t>
            </a:r>
            <a:r>
              <a:rPr lang="en-GB" sz="2800" dirty="0"/>
              <a:t> </a:t>
            </a:r>
            <a:r>
              <a:rPr lang="en-GB" sz="2800" dirty="0" err="1"/>
              <a:t>galiyaa</a:t>
            </a:r>
            <a:r>
              <a:rPr lang="en-GB" sz="2800" dirty="0"/>
              <a:t> </a:t>
            </a:r>
            <a:r>
              <a:rPr lang="en-GB" sz="2800" dirty="0" err="1"/>
              <a:t>meelaha</a:t>
            </a:r>
            <a:r>
              <a:rPr lang="en-GB" sz="2800" dirty="0"/>
              <a:t> </a:t>
            </a:r>
            <a:r>
              <a:rPr lang="en-GB" sz="2800" dirty="0" err="1"/>
              <a:t>liita</a:t>
            </a:r>
            <a:r>
              <a:rPr lang="en-GB" sz="2800" dirty="0"/>
              <a:t> </a:t>
            </a:r>
            <a:r>
              <a:rPr lang="en-GB" sz="2800" dirty="0" err="1"/>
              <a:t>islamarkaana</a:t>
            </a:r>
            <a:r>
              <a:rPr lang="en-GB" sz="2800" dirty="0"/>
              <a:t> la </a:t>
            </a:r>
            <a:r>
              <a:rPr lang="en-GB" sz="2800" dirty="0" err="1"/>
              <a:t>takooro</a:t>
            </a:r>
            <a:r>
              <a:rPr lang="en-GB" sz="2800" dirty="0"/>
              <a:t> </a:t>
            </a:r>
            <a:r>
              <a:rPr lang="en-GB" sz="2800" dirty="0" err="1"/>
              <a:t>ee</a:t>
            </a:r>
            <a:r>
              <a:rPr lang="en-GB" sz="2800" dirty="0"/>
              <a:t> </a:t>
            </a:r>
            <a:r>
              <a:rPr lang="en-GB" sz="2800" dirty="0" err="1"/>
              <a:t>saxmadooda</a:t>
            </a:r>
            <a:r>
              <a:rPr lang="en-GB" sz="2800" dirty="0"/>
              <a:t> </a:t>
            </a:r>
            <a:r>
              <a:rPr lang="en-GB" sz="2800" dirty="0" err="1"/>
              <a:t>badan</a:t>
            </a:r>
            <a:r>
              <a:rPr lang="en-GB" sz="2800" dirty="0"/>
              <a:t> </a:t>
            </a:r>
            <a:r>
              <a:rPr lang="en-GB" sz="2800" dirty="0" err="1"/>
              <a:t>tahay</a:t>
            </a:r>
            <a:r>
              <a:rPr lang="en-GB" sz="2800" dirty="0"/>
              <a:t> /</a:t>
            </a:r>
            <a:r>
              <a:rPr lang="en-GB" sz="2800" dirty="0" err="1"/>
              <a:t>ciriiriga</a:t>
            </a:r>
            <a:r>
              <a:rPr lang="en-GB" sz="2800" dirty="0"/>
              <a:t> ah</a:t>
            </a:r>
          </a:p>
          <a:p>
            <a:pPr indent="-228600">
              <a:lnSpc>
                <a:spcPct val="90000"/>
              </a:lnSpc>
              <a:spcAft>
                <a:spcPts val="600"/>
              </a:spcAft>
              <a:buClr>
                <a:srgbClr val="C00000"/>
              </a:buClr>
              <a:buFont typeface="Arial" panose="020B0604020202020204" pitchFamily="34" charset="0"/>
              <a:buChar char="•"/>
            </a:pPr>
            <a:r>
              <a:rPr lang="en-US" altLang="fr-FR" sz="2800" dirty="0"/>
              <a:t> </a:t>
            </a:r>
            <a:r>
              <a:rPr lang="en-US" altLang="fr-FR" sz="2800" dirty="0" err="1"/>
              <a:t>Saameynta</a:t>
            </a:r>
            <a:r>
              <a:rPr lang="en-US" altLang="fr-FR" sz="2800" dirty="0"/>
              <a:t> </a:t>
            </a:r>
            <a:r>
              <a:rPr lang="en-US" altLang="fr-FR" sz="2800" dirty="0" err="1"/>
              <a:t>togan</a:t>
            </a:r>
            <a:r>
              <a:rPr lang="en-US" altLang="fr-FR" sz="2800" dirty="0"/>
              <a:t> </a:t>
            </a:r>
            <a:r>
              <a:rPr lang="en-US" altLang="fr-FR" sz="2800" dirty="0" err="1"/>
              <a:t>iyo</a:t>
            </a:r>
            <a:r>
              <a:rPr lang="en-US" altLang="fr-FR" sz="2800" dirty="0"/>
              <a:t> tan </a:t>
            </a:r>
            <a:r>
              <a:rPr lang="en-US" altLang="fr-FR" sz="2800" dirty="0" err="1"/>
              <a:t>taban</a:t>
            </a:r>
            <a:r>
              <a:rPr lang="en-US" altLang="fr-FR" sz="2800" dirty="0"/>
              <a:t> </a:t>
            </a:r>
            <a:r>
              <a:rPr lang="en-US" altLang="fr-FR" sz="2800" dirty="0" err="1"/>
              <a:t>ee</a:t>
            </a:r>
            <a:r>
              <a:rPr lang="en-US" altLang="fr-FR" sz="2800" dirty="0"/>
              <a:t> </a:t>
            </a:r>
            <a:r>
              <a:rPr lang="en-US" altLang="fr-FR" sz="2800" dirty="0" err="1"/>
              <a:t>barakaca</a:t>
            </a:r>
            <a:r>
              <a:rPr lang="en-US" altLang="fr-FR" sz="2800" dirty="0"/>
              <a:t>, dib u </a:t>
            </a:r>
            <a:r>
              <a:rPr lang="en-US" altLang="fr-FR" sz="2800" dirty="0" err="1"/>
              <a:t>dejinta</a:t>
            </a:r>
            <a:r>
              <a:rPr lang="en-US" altLang="fr-FR" sz="2800" dirty="0"/>
              <a:t>, </a:t>
            </a:r>
            <a:r>
              <a:rPr lang="en-US" altLang="fr-FR" sz="2800" dirty="0" err="1"/>
              <a:t>ama</a:t>
            </a:r>
            <a:r>
              <a:rPr lang="en-US" altLang="fr-FR" sz="2800" dirty="0"/>
              <a:t> </a:t>
            </a:r>
            <a:r>
              <a:rPr lang="en-US" altLang="fr-FR" sz="2800" dirty="0" err="1"/>
              <a:t>Soo</a:t>
            </a:r>
            <a:r>
              <a:rPr lang="en-US" altLang="fr-FR" sz="2800" dirty="0"/>
              <a:t> </a:t>
            </a:r>
            <a:r>
              <a:rPr lang="en-US" altLang="fr-FR" sz="2800" dirty="0" err="1"/>
              <a:t>kabsiga</a:t>
            </a:r>
            <a:r>
              <a:rPr lang="en-US" altLang="fr-FR" sz="2800" dirty="0"/>
              <a:t> </a:t>
            </a:r>
            <a:r>
              <a:rPr lang="en-US" altLang="fr-FR" sz="2800" dirty="0" err="1"/>
              <a:t>dhaqaalaha</a:t>
            </a:r>
            <a:r>
              <a:rPr lang="en-US" altLang="fr-FR" sz="2800" dirty="0"/>
              <a:t>, </a:t>
            </a:r>
            <a:r>
              <a:rPr lang="en-US" altLang="fr-FR" sz="2800" dirty="0" err="1"/>
              <a:t>deegaanka</a:t>
            </a:r>
            <a:r>
              <a:rPr lang="en-US" altLang="fr-FR" sz="2800" dirty="0"/>
              <a:t>, </a:t>
            </a:r>
            <a:r>
              <a:rPr lang="en-US" altLang="fr-FR" sz="2800" dirty="0" err="1"/>
              <a:t>wadajirka</a:t>
            </a:r>
            <a:r>
              <a:rPr lang="en-US" altLang="fr-FR" sz="2800" dirty="0"/>
              <a:t> </a:t>
            </a:r>
            <a:r>
              <a:rPr lang="en-US" altLang="fr-FR" sz="2800" dirty="0" err="1"/>
              <a:t>bulshada</a:t>
            </a:r>
            <a:r>
              <a:rPr lang="en-US" altLang="fr-FR" sz="2800" dirty="0"/>
              <a:t>, </a:t>
            </a:r>
            <a:r>
              <a:rPr lang="en-US" altLang="fr-FR" sz="2800" dirty="0" err="1"/>
              <a:t>iyo</a:t>
            </a:r>
            <a:r>
              <a:rPr lang="en-US" altLang="fr-FR" sz="2800" dirty="0"/>
              <a:t> </a:t>
            </a:r>
            <a:r>
              <a:rPr lang="en-US" altLang="fr-FR" sz="2800" dirty="0" err="1"/>
              <a:t>helitaanka</a:t>
            </a:r>
            <a:r>
              <a:rPr lang="en-US" altLang="fr-FR" sz="2800" dirty="0"/>
              <a:t> </a:t>
            </a:r>
            <a:r>
              <a:rPr lang="en-US" altLang="fr-FR" sz="2800" dirty="0" err="1"/>
              <a:t>adeegyada</a:t>
            </a:r>
            <a:r>
              <a:rPr lang="en-US" altLang="fr-FR" sz="2800" dirty="0"/>
              <a:t> </a:t>
            </a:r>
            <a:r>
              <a:rPr lang="en-US" altLang="fr-FR" sz="2800" dirty="0" err="1"/>
              <a:t>bulshada</a:t>
            </a:r>
            <a:r>
              <a:rPr lang="en-US" altLang="fr-FR" sz="2800" dirty="0"/>
              <a:t> </a:t>
            </a:r>
            <a:r>
              <a:rPr lang="en-US" altLang="fr-FR" sz="2800" dirty="0" err="1"/>
              <a:t>ee</a:t>
            </a:r>
            <a:r>
              <a:rPr lang="en-US" altLang="fr-FR" sz="2800" dirty="0"/>
              <a:t> </a:t>
            </a:r>
            <a:r>
              <a:rPr lang="en-US" altLang="fr-FR" sz="2800" dirty="0" err="1"/>
              <a:t>dadka</a:t>
            </a:r>
            <a:r>
              <a:rPr lang="en-US" altLang="fr-FR" sz="2800" dirty="0"/>
              <a:t> </a:t>
            </a:r>
            <a:r>
              <a:rPr lang="en-US" altLang="fr-FR" sz="2800" dirty="0" err="1"/>
              <a:t>martida</a:t>
            </a:r>
            <a:r>
              <a:rPr lang="en-US" altLang="fr-FR" sz="2800" dirty="0"/>
              <a:t> loo </a:t>
            </a:r>
            <a:r>
              <a:rPr lang="en-US" altLang="fr-FR" sz="2800" dirty="0" err="1"/>
              <a:t>yahay</a:t>
            </a:r>
            <a:r>
              <a:rPr lang="en-US" altLang="fr-FR" sz="2800" dirty="0"/>
              <a:t> </a:t>
            </a:r>
            <a:r>
              <a:rPr lang="en-US" altLang="fr-FR" sz="2800" dirty="0" err="1"/>
              <a:t>waa</a:t>
            </a:r>
            <a:r>
              <a:rPr lang="en-US" altLang="fr-FR" sz="2800" dirty="0"/>
              <a:t> in la </a:t>
            </a:r>
            <a:r>
              <a:rPr lang="en-US" altLang="fr-FR" sz="2800" dirty="0" err="1"/>
              <a:t>tixgeliyaa</a:t>
            </a:r>
            <a:r>
              <a:rPr lang="en-US" altLang="fr-FR" sz="2400" dirty="0"/>
              <a:t>.</a:t>
            </a:r>
            <a:endParaRPr lang="en-US" altLang="fr-FR" sz="2400" dirty="0"/>
          </a:p>
        </p:txBody>
      </p:sp>
      <p:sp>
        <p:nvSpPr>
          <p:cNvPr id="11" name="Freeform: Shape 10">
            <a:extLst>
              <a:ext uri="{FF2B5EF4-FFF2-40B4-BE49-F238E27FC236}">
                <a16:creationId xmlns="" xmlns:a16="http://schemas.microsoft.com/office/drawing/2014/main" id="{CF62D2A7-8207-488C-9F46-316BA81A16C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 5" descr="Une image contenant terrain, extérieur, ciel, personne&#10;&#10;Description générée automatiquement">
            <a:extLst>
              <a:ext uri="{FF2B5EF4-FFF2-40B4-BE49-F238E27FC236}">
                <a16:creationId xmlns="" xmlns:a16="http://schemas.microsoft.com/office/drawing/2014/main" id="{4D8C2E93-0B0C-4DEE-B07C-C83B6A8DDBE2}"/>
              </a:ext>
            </a:extLst>
          </p:cNvPr>
          <p:cNvPicPr>
            <a:picLocks noChangeAspect="1"/>
          </p:cNvPicPr>
          <p:nvPr/>
        </p:nvPicPr>
        <p:blipFill rotWithShape="1">
          <a:blip r:embed="rId3">
            <a:extLst>
              <a:ext uri="{28A0092B-C50C-407E-A947-70E740481C1C}">
                <a14:useLocalDpi xmlns:a14="http://schemas.microsoft.com/office/drawing/2010/main" val="0"/>
              </a:ext>
            </a:extLst>
          </a:blip>
          <a:srcRect l="9563" r="26204"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2" name="Rectangle 1">
            <a:extLst>
              <a:ext uri="{FF2B5EF4-FFF2-40B4-BE49-F238E27FC236}">
                <a16:creationId xmlns="" xmlns:a16="http://schemas.microsoft.com/office/drawing/2014/main" id="{3A8E804A-76B6-4244-820C-866AA72D2D0D}"/>
              </a:ext>
            </a:extLst>
          </p:cNvPr>
          <p:cNvSpPr/>
          <p:nvPr/>
        </p:nvSpPr>
        <p:spPr>
          <a:xfrm>
            <a:off x="953991" y="1959241"/>
            <a:ext cx="3797807" cy="3544661"/>
          </a:xfrm>
          <a:prstGeom prst="rect">
            <a:avLst/>
          </a:prstGeom>
        </p:spPr>
        <p:txBody>
          <a:bodyPr vert="horz" lIns="91440" tIns="45720" rIns="91440" bIns="45720" rtlCol="0">
            <a:normAutofit/>
          </a:bodyPr>
          <a:lstStyle/>
          <a:p>
            <a:pPr defTabSz="914400">
              <a:lnSpc>
                <a:spcPct val="90000"/>
              </a:lnSpc>
              <a:spcAft>
                <a:spcPts val="600"/>
              </a:spcAft>
            </a:pPr>
            <a:endParaRPr lang="en-US" sz="3200"/>
          </a:p>
        </p:txBody>
      </p:sp>
    </p:spTree>
    <p:extLst>
      <p:ext uri="{BB962C8B-B14F-4D97-AF65-F5344CB8AC3E}">
        <p14:creationId xmlns:p14="http://schemas.microsoft.com/office/powerpoint/2010/main" val="20331641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A0FF3FF-0997-45C0-8657-5489C075CAD3}"/>
              </a:ext>
            </a:extLst>
          </p:cNvPr>
          <p:cNvSpPr/>
          <p:nvPr/>
        </p:nvSpPr>
        <p:spPr>
          <a:xfrm>
            <a:off x="63155" y="122427"/>
            <a:ext cx="8268222" cy="757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defTabSz="914400" fontAlgn="auto">
              <a:lnSpc>
                <a:spcPct val="90000"/>
              </a:lnSpc>
              <a:spcBef>
                <a:spcPct val="0"/>
              </a:spcBef>
              <a:spcAft>
                <a:spcPts val="600"/>
              </a:spcAft>
              <a:defRPr/>
            </a:pPr>
            <a:r>
              <a:rPr lang="en-US" sz="4400" b="1" dirty="0" err="1">
                <a:solidFill>
                  <a:schemeClr val="bg1"/>
                </a:solidFill>
                <a:latin typeface="+mj-lt"/>
                <a:ea typeface="+mj-ea"/>
                <a:cs typeface="+mj-cs"/>
              </a:rPr>
              <a:t>Saameynta</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barakaca</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ku</a:t>
            </a:r>
            <a:r>
              <a:rPr lang="en-US" sz="4400" b="1" dirty="0">
                <a:solidFill>
                  <a:schemeClr val="bg1"/>
                </a:solidFill>
                <a:latin typeface="+mj-lt"/>
                <a:ea typeface="+mj-ea"/>
                <a:cs typeface="+mj-cs"/>
              </a:rPr>
              <a:t> </a:t>
            </a:r>
            <a:r>
              <a:rPr lang="en-US" sz="4400" b="1" dirty="0" err="1" smtClean="0">
                <a:solidFill>
                  <a:schemeClr val="bg1"/>
                </a:solidFill>
                <a:latin typeface="+mj-lt"/>
                <a:ea typeface="+mj-ea"/>
                <a:cs typeface="+mj-cs"/>
              </a:rPr>
              <a:t>yeesho</a:t>
            </a:r>
            <a:r>
              <a:rPr lang="en-US" sz="4400" b="1" dirty="0" smtClean="0">
                <a:solidFill>
                  <a:schemeClr val="bg1"/>
                </a:solidFill>
                <a:latin typeface="+mj-lt"/>
                <a:ea typeface="+mj-ea"/>
                <a:cs typeface="+mj-cs"/>
              </a:rPr>
              <a:t> </a:t>
            </a:r>
            <a:r>
              <a:rPr lang="en-US" sz="4400" b="1" dirty="0" err="1">
                <a:solidFill>
                  <a:schemeClr val="bg1"/>
                </a:solidFill>
                <a:latin typeface="+mj-lt"/>
                <a:ea typeface="+mj-ea"/>
                <a:cs typeface="+mj-cs"/>
              </a:rPr>
              <a:t>bulshada</a:t>
            </a:r>
            <a:endParaRPr lang="en-US" sz="4400" b="1" dirty="0">
              <a:solidFill>
                <a:schemeClr val="bg1"/>
              </a:solidFill>
              <a:latin typeface="+mj-lt"/>
              <a:ea typeface="+mj-ea"/>
              <a:cs typeface="+mj-cs"/>
            </a:endParaRPr>
          </a:p>
        </p:txBody>
      </p:sp>
      <p:sp>
        <p:nvSpPr>
          <p:cNvPr id="3" name="Rectangle 2">
            <a:extLst>
              <a:ext uri="{FF2B5EF4-FFF2-40B4-BE49-F238E27FC236}">
                <a16:creationId xmlns="" xmlns:a16="http://schemas.microsoft.com/office/drawing/2014/main" id="{93D5D681-4E21-482C-AA8F-6EC22887B59B}"/>
              </a:ext>
            </a:extLst>
          </p:cNvPr>
          <p:cNvSpPr/>
          <p:nvPr/>
        </p:nvSpPr>
        <p:spPr>
          <a:xfrm>
            <a:off x="520860" y="1274530"/>
            <a:ext cx="4742471"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err="1"/>
              <a:t>Qulqulka</a:t>
            </a:r>
            <a:r>
              <a:rPr lang="en-US" sz="2400" dirty="0"/>
              <a:t> </a:t>
            </a:r>
            <a:r>
              <a:rPr lang="en-US" sz="2400" dirty="0" err="1" smtClean="0"/>
              <a:t>dadka</a:t>
            </a:r>
            <a:endParaRPr lang="en-US" sz="2400" dirty="0"/>
          </a:p>
          <a:p>
            <a:pPr indent="-228600">
              <a:lnSpc>
                <a:spcPct val="90000"/>
              </a:lnSpc>
              <a:spcAft>
                <a:spcPts val="600"/>
              </a:spcAft>
              <a:buFont typeface="Arial" panose="020B0604020202020204" pitchFamily="34" charset="0"/>
              <a:buChar char="•"/>
            </a:pPr>
            <a:r>
              <a:rPr lang="en-US" sz="2400" dirty="0" err="1"/>
              <a:t>Waxqabadyada</a:t>
            </a:r>
            <a:r>
              <a:rPr lang="en-US" sz="2400" dirty="0"/>
              <a:t> </a:t>
            </a:r>
            <a:r>
              <a:rPr lang="en-US" sz="2400" dirty="0" err="1"/>
              <a:t>bani'aadamnimada</a:t>
            </a:r>
            <a:endParaRPr lang="en-US" sz="2400" dirty="0"/>
          </a:p>
          <a:p>
            <a:pPr indent="-228600">
              <a:lnSpc>
                <a:spcPct val="90000"/>
              </a:lnSpc>
              <a:spcAft>
                <a:spcPts val="600"/>
              </a:spcAft>
              <a:buFont typeface="Arial" panose="020B0604020202020204" pitchFamily="34" charset="0"/>
              <a:buChar char="•"/>
            </a:pPr>
            <a:r>
              <a:rPr lang="en-US" sz="2400" dirty="0" err="1"/>
              <a:t>Helitaanka</a:t>
            </a:r>
            <a:r>
              <a:rPr lang="en-US" sz="2400" dirty="0"/>
              <a:t> </a:t>
            </a:r>
            <a:r>
              <a:rPr lang="en-US" sz="2400" dirty="0" err="1"/>
              <a:t>Kheyraadka</a:t>
            </a:r>
            <a:r>
              <a:rPr lang="en-US" sz="2400" dirty="0"/>
              <a:t> </a:t>
            </a:r>
            <a:r>
              <a:rPr lang="en-US" sz="2400" dirty="0" err="1"/>
              <a:t>oo</a:t>
            </a:r>
            <a:r>
              <a:rPr lang="en-US" sz="2400" dirty="0"/>
              <a:t> is-</a:t>
            </a:r>
            <a:r>
              <a:rPr lang="en-US" sz="2400" dirty="0" err="1"/>
              <a:t>beddela</a:t>
            </a:r>
            <a:endParaRPr lang="en-US" sz="2400" dirty="0"/>
          </a:p>
          <a:p>
            <a:pPr indent="-228600">
              <a:lnSpc>
                <a:spcPct val="90000"/>
              </a:lnSpc>
              <a:spcAft>
                <a:spcPts val="600"/>
              </a:spcAft>
              <a:buFont typeface="Arial" panose="020B0604020202020204" pitchFamily="34" charset="0"/>
              <a:buChar char="•"/>
            </a:pPr>
            <a:r>
              <a:rPr lang="en-US" sz="2400" dirty="0"/>
              <a:t> </a:t>
            </a:r>
            <a:r>
              <a:rPr lang="en-US" sz="2400" dirty="0" err="1"/>
              <a:t>Kororka</a:t>
            </a:r>
            <a:r>
              <a:rPr lang="en-US" sz="2400" dirty="0"/>
              <a:t> / </a:t>
            </a:r>
            <a:r>
              <a:rPr lang="en-US" sz="2400" dirty="0" err="1"/>
              <a:t>hoos</a:t>
            </a:r>
            <a:r>
              <a:rPr lang="en-US" sz="2400" dirty="0"/>
              <a:t> u </a:t>
            </a:r>
            <a:r>
              <a:rPr lang="en-US" sz="2400" dirty="0" err="1"/>
              <a:t>dhaca</a:t>
            </a:r>
            <a:r>
              <a:rPr lang="en-US" sz="2400" dirty="0"/>
              <a:t> </a:t>
            </a:r>
            <a:r>
              <a:rPr lang="en-US" sz="2400" dirty="0" err="1"/>
              <a:t>qiimaha</a:t>
            </a:r>
            <a:endParaRPr lang="en-US" sz="2400" dirty="0"/>
          </a:p>
          <a:p>
            <a:pPr indent="-228600">
              <a:lnSpc>
                <a:spcPct val="90000"/>
              </a:lnSpc>
              <a:spcAft>
                <a:spcPts val="600"/>
              </a:spcAft>
              <a:buFont typeface="Arial" panose="020B0604020202020204" pitchFamily="34" charset="0"/>
              <a:buChar char="•"/>
            </a:pPr>
            <a:r>
              <a:rPr lang="en-US" sz="2400" dirty="0" err="1"/>
              <a:t>Dhaqdhaqayada</a:t>
            </a:r>
            <a:r>
              <a:rPr lang="en-US" sz="2400" dirty="0"/>
              <a:t> </a:t>
            </a:r>
            <a:r>
              <a:rPr lang="en-US" sz="2400" dirty="0" err="1"/>
              <a:t>isku</a:t>
            </a:r>
            <a:r>
              <a:rPr lang="en-US" sz="2400" dirty="0"/>
              <a:t> </a:t>
            </a:r>
            <a:r>
              <a:rPr lang="en-US" sz="2400" dirty="0" err="1"/>
              <a:t>dhaca</a:t>
            </a:r>
            <a:r>
              <a:rPr lang="en-US" sz="2400" dirty="0"/>
              <a:t> </a:t>
            </a:r>
            <a:r>
              <a:rPr lang="en-US" sz="2400" dirty="0" err="1"/>
              <a:t>qabaailada</a:t>
            </a:r>
            <a:endParaRPr lang="en-US" sz="2400" dirty="0"/>
          </a:p>
          <a:p>
            <a:pPr indent="-228600">
              <a:lnSpc>
                <a:spcPct val="90000"/>
              </a:lnSpc>
              <a:spcAft>
                <a:spcPts val="600"/>
              </a:spcAft>
              <a:buFont typeface="Arial" panose="020B0604020202020204" pitchFamily="34" charset="0"/>
              <a:buChar char="•"/>
            </a:pPr>
            <a:r>
              <a:rPr lang="en-US" sz="2400" dirty="0" err="1"/>
              <a:t>Tartanka</a:t>
            </a:r>
            <a:r>
              <a:rPr lang="en-US" sz="2400" dirty="0"/>
              <a:t> </a:t>
            </a:r>
            <a:r>
              <a:rPr lang="en-US" sz="2400" dirty="0" err="1"/>
              <a:t>baahiyaha</a:t>
            </a:r>
            <a:endParaRPr lang="en-US" sz="2400" dirty="0"/>
          </a:p>
          <a:p>
            <a:pPr indent="-228600">
              <a:lnSpc>
                <a:spcPct val="90000"/>
              </a:lnSpc>
              <a:spcAft>
                <a:spcPts val="600"/>
              </a:spcAft>
              <a:buFont typeface="Arial" panose="020B0604020202020204" pitchFamily="34" charset="0"/>
              <a:buChar char="•"/>
            </a:pPr>
            <a:r>
              <a:rPr lang="en-US" sz="2400" dirty="0" err="1"/>
              <a:t>Dareen</a:t>
            </a:r>
            <a:r>
              <a:rPr lang="en-US" sz="2400" dirty="0"/>
              <a:t> </a:t>
            </a:r>
            <a:r>
              <a:rPr lang="en-US" sz="2400" dirty="0" err="1"/>
              <a:t>amni</a:t>
            </a:r>
            <a:r>
              <a:rPr lang="en-US" sz="2400" dirty="0"/>
              <a:t> </a:t>
            </a:r>
            <a:r>
              <a:rPr lang="en-US" sz="2400" dirty="0" err="1"/>
              <a:t>daro</a:t>
            </a:r>
            <a:r>
              <a:rPr lang="en-US" sz="2400" dirty="0"/>
              <a:t> / </a:t>
            </a:r>
            <a:r>
              <a:rPr lang="en-US" sz="2400" dirty="0" err="1" smtClean="0"/>
              <a:t>hanjabaad</a:t>
            </a:r>
            <a:endParaRPr lang="en-US" sz="2400" dirty="0"/>
          </a:p>
        </p:txBody>
      </p:sp>
      <p:pic>
        <p:nvPicPr>
          <p:cNvPr id="5" name="Picture 4" descr="A group of people sitting at a beach&#10;&#10;Description automatically generated">
            <a:extLst>
              <a:ext uri="{FF2B5EF4-FFF2-40B4-BE49-F238E27FC236}">
                <a16:creationId xmlns="" xmlns:a16="http://schemas.microsoft.com/office/drawing/2014/main" id="{4CE2FECE-8FBE-4F05-A3C9-D2191C63574C}"/>
              </a:ext>
            </a:extLst>
          </p:cNvPr>
          <p:cNvPicPr>
            <a:picLocks noChangeAspect="1"/>
          </p:cNvPicPr>
          <p:nvPr/>
        </p:nvPicPr>
        <p:blipFill rotWithShape="1">
          <a:blip r:embed="rId3">
            <a:extLst>
              <a:ext uri="{28A0092B-C50C-407E-A947-70E740481C1C}">
                <a14:useLocalDpi xmlns:a14="http://schemas.microsoft.com/office/drawing/2010/main" val="0"/>
              </a:ext>
            </a:extLst>
          </a:blip>
          <a:srcRect l="2622" r="3" b="3"/>
          <a:stretch/>
        </p:blipFill>
        <p:spPr>
          <a:xfrm>
            <a:off x="5263332" y="1292659"/>
            <a:ext cx="6233160" cy="4444262"/>
          </a:xfrm>
          <a:prstGeom prst="rect">
            <a:avLst/>
          </a:prstGeom>
        </p:spPr>
      </p:pic>
    </p:spTree>
    <p:extLst>
      <p:ext uri="{BB962C8B-B14F-4D97-AF65-F5344CB8AC3E}">
        <p14:creationId xmlns:p14="http://schemas.microsoft.com/office/powerpoint/2010/main" val="295015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07C9FE-5B05-4F0A-9B79-DDD2068BF95D}"/>
              </a:ext>
            </a:extLst>
          </p:cNvPr>
          <p:cNvSpPr/>
          <p:nvPr/>
        </p:nvSpPr>
        <p:spPr>
          <a:xfrm>
            <a:off x="0" y="144421"/>
            <a:ext cx="9340770"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err="1" smtClean="0">
                <a:solidFill>
                  <a:prstClr val="white"/>
                </a:solidFill>
                <a:latin typeface="+mj-lt"/>
                <a:cs typeface="Arial" panose="020B0604020202020204" pitchFamily="34" charset="0"/>
              </a:rPr>
              <a:t>Bulshooyinka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uu</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aafeeyey</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Barakaca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ee</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dalka</a:t>
            </a:r>
            <a:r>
              <a:rPr lang="en-GB" sz="3200" b="1" dirty="0" smtClean="0">
                <a:solidFill>
                  <a:prstClr val="white"/>
                </a:solidFill>
                <a:latin typeface="+mj-lt"/>
                <a:cs typeface="Arial" panose="020B0604020202020204" pitchFamily="34" charset="0"/>
              </a:rPr>
              <a:t>  </a:t>
            </a:r>
            <a:r>
              <a:rPr lang="en-GB" sz="3200" b="1" dirty="0" err="1" smtClean="0">
                <a:solidFill>
                  <a:prstClr val="white"/>
                </a:solidFill>
                <a:latin typeface="+mj-lt"/>
                <a:cs typeface="Arial" panose="020B0604020202020204" pitchFamily="34" charset="0"/>
              </a:rPr>
              <a:t>Soomaalia</a:t>
            </a:r>
            <a:endPar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3" name="Rectangle 2">
            <a:extLst>
              <a:ext uri="{FF2B5EF4-FFF2-40B4-BE49-F238E27FC236}">
                <a16:creationId xmlns="" xmlns:a16="http://schemas.microsoft.com/office/drawing/2014/main" id="{05D3C3B8-B370-4B01-9FDE-632BC5F55799}"/>
              </a:ext>
            </a:extLst>
          </p:cNvPr>
          <p:cNvSpPr/>
          <p:nvPr/>
        </p:nvSpPr>
        <p:spPr>
          <a:xfrm>
            <a:off x="738231" y="1489753"/>
            <a:ext cx="10813303" cy="492443"/>
          </a:xfrm>
          <a:prstGeom prst="rect">
            <a:avLst/>
          </a:prstGeom>
        </p:spPr>
        <p:txBody>
          <a:bodyPr wrap="square">
            <a:spAutoFit/>
          </a:bodyPr>
          <a:lstStyle/>
          <a:p>
            <a:endParaRPr lang="en-GB" sz="2600" b="0" i="0">
              <a:solidFill>
                <a:srgbClr val="333333"/>
              </a:solidFill>
              <a:effectLst/>
            </a:endParaRPr>
          </a:p>
        </p:txBody>
      </p:sp>
      <p:graphicFrame>
        <p:nvGraphicFramePr>
          <p:cNvPr id="7" name="Graphique 6">
            <a:extLst>
              <a:ext uri="{FF2B5EF4-FFF2-40B4-BE49-F238E27FC236}">
                <a16:creationId xmlns="" xmlns:a16="http://schemas.microsoft.com/office/drawing/2014/main" id="{791F4412-74B6-4B53-B834-B459C2D76C49}"/>
              </a:ext>
            </a:extLst>
          </p:cNvPr>
          <p:cNvGraphicFramePr/>
          <p:nvPr>
            <p:extLst>
              <p:ext uri="{D42A27DB-BD31-4B8C-83A1-F6EECF244321}">
                <p14:modId xmlns:p14="http://schemas.microsoft.com/office/powerpoint/2010/main" val="1233989550"/>
              </p:ext>
            </p:extLst>
          </p:nvPr>
        </p:nvGraphicFramePr>
        <p:xfrm>
          <a:off x="3354108" y="1261641"/>
          <a:ext cx="8197426" cy="4421528"/>
        </p:xfrm>
        <a:graphic>
          <a:graphicData uri="http://schemas.openxmlformats.org/drawingml/2006/chart">
            <c:chart xmlns:c="http://schemas.openxmlformats.org/drawingml/2006/chart" xmlns:r="http://schemas.openxmlformats.org/officeDocument/2006/relationships" r:id="rId3"/>
          </a:graphicData>
        </a:graphic>
      </p:graphicFrame>
      <p:pic>
        <p:nvPicPr>
          <p:cNvPr id="8" name="Image 7">
            <a:extLst>
              <a:ext uri="{FF2B5EF4-FFF2-40B4-BE49-F238E27FC236}">
                <a16:creationId xmlns="" xmlns:a16="http://schemas.microsoft.com/office/drawing/2014/main" id="{AB7D8BB5-6D58-43FF-899B-86F875BC9BD3}"/>
              </a:ext>
            </a:extLst>
          </p:cNvPr>
          <p:cNvPicPr>
            <a:picLocks noChangeAspect="1"/>
          </p:cNvPicPr>
          <p:nvPr/>
        </p:nvPicPr>
        <p:blipFill>
          <a:blip r:embed="rId4"/>
          <a:stretch>
            <a:fillRect/>
          </a:stretch>
        </p:blipFill>
        <p:spPr>
          <a:xfrm>
            <a:off x="524804" y="2257191"/>
            <a:ext cx="2433375" cy="2534600"/>
          </a:xfrm>
          <a:prstGeom prst="rect">
            <a:avLst/>
          </a:prstGeom>
        </p:spPr>
      </p:pic>
    </p:spTree>
    <p:extLst>
      <p:ext uri="{BB962C8B-B14F-4D97-AF65-F5344CB8AC3E}">
        <p14:creationId xmlns:p14="http://schemas.microsoft.com/office/powerpoint/2010/main" val="4214959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A0FF3FF-0997-45C0-8657-5489C075CAD3}"/>
              </a:ext>
            </a:extLst>
          </p:cNvPr>
          <p:cNvSpPr/>
          <p:nvPr/>
        </p:nvSpPr>
        <p:spPr>
          <a:xfrm>
            <a:off x="63155" y="122428"/>
            <a:ext cx="8268222" cy="6415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fontAlgn="auto">
              <a:lnSpc>
                <a:spcPct val="90000"/>
              </a:lnSpc>
              <a:spcBef>
                <a:spcPct val="0"/>
              </a:spcBef>
              <a:spcAft>
                <a:spcPts val="600"/>
              </a:spcAft>
              <a:defRPr/>
            </a:pPr>
            <a:r>
              <a:rPr lang="en-US" sz="4400" b="1" dirty="0" err="1" smtClean="0">
                <a:solidFill>
                  <a:schemeClr val="bg1"/>
                </a:solidFill>
                <a:latin typeface="+mj-lt"/>
                <a:ea typeface="+mj-ea"/>
                <a:cs typeface="+mj-cs"/>
              </a:rPr>
              <a:t>Dhibaatooyinka</a:t>
            </a:r>
            <a:r>
              <a:rPr lang="en-US" sz="4400" b="1" dirty="0" smtClean="0">
                <a:solidFill>
                  <a:schemeClr val="bg1"/>
                </a:solidFill>
                <a:latin typeface="+mj-lt"/>
                <a:ea typeface="+mj-ea"/>
                <a:cs typeface="+mj-cs"/>
              </a:rPr>
              <a:t> la </a:t>
            </a:r>
            <a:r>
              <a:rPr lang="en-US" sz="4400" b="1" dirty="0" err="1">
                <a:solidFill>
                  <a:schemeClr val="bg1"/>
                </a:solidFill>
                <a:latin typeface="+mj-lt"/>
                <a:ea typeface="+mj-ea"/>
                <a:cs typeface="+mj-cs"/>
              </a:rPr>
              <a:t>xiriira</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barakaca</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xaqiiqooyinka</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iyo</a:t>
            </a:r>
            <a:r>
              <a:rPr lang="en-US" sz="4400" b="1" dirty="0">
                <a:solidFill>
                  <a:schemeClr val="bg1"/>
                </a:solidFill>
                <a:latin typeface="+mj-lt"/>
                <a:ea typeface="+mj-ea"/>
                <a:cs typeface="+mj-cs"/>
              </a:rPr>
              <a:t> </a:t>
            </a:r>
            <a:r>
              <a:rPr lang="en-US" sz="4400" b="1" dirty="0" err="1">
                <a:solidFill>
                  <a:schemeClr val="bg1"/>
                </a:solidFill>
                <a:latin typeface="+mj-lt"/>
                <a:ea typeface="+mj-ea"/>
                <a:cs typeface="+mj-cs"/>
              </a:rPr>
              <a:t>tirooyinka</a:t>
            </a:r>
            <a:endParaRPr lang="en-US" sz="4400" b="1" dirty="0">
              <a:solidFill>
                <a:schemeClr val="bg1"/>
              </a:solidFill>
              <a:latin typeface="+mj-lt"/>
              <a:ea typeface="+mj-ea"/>
              <a:cs typeface="+mj-cs"/>
            </a:endParaRPr>
          </a:p>
        </p:txBody>
      </p:sp>
      <p:sp>
        <p:nvSpPr>
          <p:cNvPr id="7" name="ZoneTexte 6">
            <a:extLst>
              <a:ext uri="{FF2B5EF4-FFF2-40B4-BE49-F238E27FC236}">
                <a16:creationId xmlns="" xmlns:a16="http://schemas.microsoft.com/office/drawing/2014/main" id="{B07885BA-CB68-4733-B7A4-D0CA8563D687}"/>
              </a:ext>
            </a:extLst>
          </p:cNvPr>
          <p:cNvSpPr txBox="1"/>
          <p:nvPr/>
        </p:nvSpPr>
        <p:spPr>
          <a:xfrm>
            <a:off x="890764" y="900112"/>
            <a:ext cx="3462762" cy="1631216"/>
          </a:xfrm>
          <a:prstGeom prst="rect">
            <a:avLst/>
          </a:prstGeom>
          <a:solidFill>
            <a:schemeClr val="bg2">
              <a:lumMod val="20000"/>
              <a:lumOff val="80000"/>
            </a:schemeClr>
          </a:solidFill>
          <a:ln>
            <a:solidFill>
              <a:srgbClr val="404040"/>
            </a:solidFill>
          </a:ln>
        </p:spPr>
        <p:txBody>
          <a:bodyPr wrap="square" rtlCol="0">
            <a:spAutoFit/>
          </a:bodyPr>
          <a:lstStyle/>
          <a:p>
            <a:r>
              <a:rPr lang="fr-FR" sz="2000" i="1" dirty="0"/>
              <a:t>“</a:t>
            </a:r>
            <a:r>
              <a:rPr lang="fr-FR" sz="2000" i="1" dirty="0" err="1"/>
              <a:t>Barakacayaasha</a:t>
            </a:r>
            <a:r>
              <a:rPr lang="fr-FR" sz="2000" i="1" dirty="0"/>
              <a:t> </a:t>
            </a:r>
            <a:r>
              <a:rPr lang="fr-FR" sz="2000" i="1" dirty="0" err="1"/>
              <a:t>iyo</a:t>
            </a:r>
            <a:r>
              <a:rPr lang="fr-FR" sz="2000" i="1" dirty="0"/>
              <a:t> </a:t>
            </a:r>
            <a:r>
              <a:rPr lang="fr-FR" sz="2000" i="1" dirty="0" err="1"/>
              <a:t>dadka</a:t>
            </a:r>
            <a:r>
              <a:rPr lang="fr-FR" sz="2000" i="1" dirty="0"/>
              <a:t> </a:t>
            </a:r>
            <a:r>
              <a:rPr lang="fr-FR" sz="2000" i="1" dirty="0" err="1"/>
              <a:t>reer</a:t>
            </a:r>
            <a:r>
              <a:rPr lang="fr-FR" sz="2000" i="1" dirty="0"/>
              <a:t> </a:t>
            </a:r>
            <a:r>
              <a:rPr lang="fr-FR" sz="2000" i="1" dirty="0" err="1"/>
              <a:t>miyiga</a:t>
            </a:r>
            <a:r>
              <a:rPr lang="fr-FR" sz="2000" i="1" dirty="0"/>
              <a:t> ah </a:t>
            </a:r>
            <a:r>
              <a:rPr lang="fr-FR" sz="2000" i="1" dirty="0" err="1"/>
              <a:t>waxay</a:t>
            </a:r>
            <a:r>
              <a:rPr lang="fr-FR" sz="2000" i="1" dirty="0"/>
              <a:t> </a:t>
            </a:r>
            <a:r>
              <a:rPr lang="fr-FR" sz="2000" i="1" dirty="0" err="1"/>
              <a:t>leeyihiin</a:t>
            </a:r>
            <a:r>
              <a:rPr lang="fr-FR" sz="2000" i="1" dirty="0"/>
              <a:t> </a:t>
            </a:r>
            <a:r>
              <a:rPr lang="fr-FR" sz="2000" i="1" dirty="0" err="1"/>
              <a:t>heerarka</a:t>
            </a:r>
            <a:r>
              <a:rPr lang="fr-FR" sz="2000" i="1" dirty="0"/>
              <a:t> </a:t>
            </a:r>
            <a:r>
              <a:rPr lang="fr-FR" sz="2000" i="1" dirty="0" err="1"/>
              <a:t>ugu</a:t>
            </a:r>
            <a:r>
              <a:rPr lang="fr-FR" sz="2000" i="1" dirty="0"/>
              <a:t> </a:t>
            </a:r>
            <a:r>
              <a:rPr lang="fr-FR" sz="2000" i="1" dirty="0" err="1"/>
              <a:t>sarreeya</a:t>
            </a:r>
            <a:r>
              <a:rPr lang="fr-FR" sz="2000" i="1" dirty="0"/>
              <a:t> </a:t>
            </a:r>
            <a:r>
              <a:rPr lang="fr-FR" sz="2000" i="1" dirty="0" err="1"/>
              <a:t>ee</a:t>
            </a:r>
            <a:r>
              <a:rPr lang="fr-FR" sz="2000" i="1" dirty="0"/>
              <a:t> </a:t>
            </a:r>
            <a:r>
              <a:rPr lang="fr-FR" sz="2000" i="1" dirty="0" err="1"/>
              <a:t>saboolnimada</a:t>
            </a:r>
            <a:r>
              <a:rPr lang="fr-FR" sz="2000" i="1" dirty="0"/>
              <a:t> </a:t>
            </a:r>
            <a:r>
              <a:rPr lang="fr-FR" sz="2000" i="1" dirty="0" err="1"/>
              <a:t>lacageed</a:t>
            </a:r>
            <a:r>
              <a:rPr lang="fr-FR" sz="2000" i="1" dirty="0" smtClean="0"/>
              <a:t>”.</a:t>
            </a:r>
          </a:p>
          <a:p>
            <a:r>
              <a:rPr lang="fr-FR" sz="2000" i="1" dirty="0" smtClean="0"/>
              <a:t>WB </a:t>
            </a:r>
            <a:r>
              <a:rPr lang="fr-FR" sz="2000" i="1" dirty="0"/>
              <a:t>2019.</a:t>
            </a:r>
            <a:endParaRPr lang="en-US" sz="1600" i="1" dirty="0"/>
          </a:p>
        </p:txBody>
      </p:sp>
      <p:sp>
        <p:nvSpPr>
          <p:cNvPr id="8" name="ZoneTexte 7">
            <a:extLst>
              <a:ext uri="{FF2B5EF4-FFF2-40B4-BE49-F238E27FC236}">
                <a16:creationId xmlns="" xmlns:a16="http://schemas.microsoft.com/office/drawing/2014/main" id="{53C4F67A-32DD-4C6E-96AD-255F4937901E}"/>
              </a:ext>
            </a:extLst>
          </p:cNvPr>
          <p:cNvSpPr txBox="1"/>
          <p:nvPr/>
        </p:nvSpPr>
        <p:spPr>
          <a:xfrm>
            <a:off x="615628" y="2494411"/>
            <a:ext cx="4274435" cy="1754326"/>
          </a:xfrm>
          <a:prstGeom prst="rect">
            <a:avLst/>
          </a:prstGeom>
          <a:solidFill>
            <a:schemeClr val="accent3"/>
          </a:solidFill>
          <a:ln>
            <a:solidFill>
              <a:srgbClr val="404040"/>
            </a:solidFill>
          </a:ln>
        </p:spPr>
        <p:txBody>
          <a:bodyPr wrap="square" rtlCol="0">
            <a:spAutoFit/>
          </a:bodyPr>
          <a:lstStyle/>
          <a:p>
            <a:pPr>
              <a:lnSpc>
                <a:spcPct val="90000"/>
              </a:lnSpc>
              <a:spcAft>
                <a:spcPts val="600"/>
              </a:spcAft>
            </a:pPr>
            <a:r>
              <a:rPr lang="en-US" sz="2000" i="1" dirty="0"/>
              <a:t>«</a:t>
            </a:r>
            <a:r>
              <a:rPr lang="en-US" sz="2000" i="1" dirty="0" err="1"/>
              <a:t>Ka-soocida</a:t>
            </a:r>
            <a:r>
              <a:rPr lang="en-US" sz="2000" i="1" dirty="0"/>
              <a:t>, </a:t>
            </a:r>
            <a:r>
              <a:rPr lang="en-US" sz="2000" i="1" dirty="0" err="1"/>
              <a:t>Astaan</a:t>
            </a:r>
            <a:r>
              <a:rPr lang="en-US" sz="2000" i="1" dirty="0"/>
              <a:t> </a:t>
            </a:r>
            <a:r>
              <a:rPr lang="en-US" sz="2000" i="1" dirty="0" err="1"/>
              <a:t>saboolnimo</a:t>
            </a:r>
            <a:r>
              <a:rPr lang="en-US" sz="2000" i="1" dirty="0"/>
              <a:t> </a:t>
            </a:r>
            <a:r>
              <a:rPr lang="en-US" sz="2000" i="1" dirty="0" err="1"/>
              <a:t>ayaa</a:t>
            </a:r>
            <a:r>
              <a:rPr lang="en-US" sz="2000" i="1" dirty="0"/>
              <a:t> </a:t>
            </a:r>
            <a:r>
              <a:rPr lang="en-US" sz="2000" i="1" dirty="0" err="1"/>
              <a:t>saameeyn</a:t>
            </a:r>
            <a:r>
              <a:rPr lang="en-US" sz="2000" i="1" dirty="0"/>
              <a:t> </a:t>
            </a:r>
            <a:r>
              <a:rPr lang="en-US" sz="2000" i="1" dirty="0" err="1"/>
              <a:t>ba’an</a:t>
            </a:r>
            <a:r>
              <a:rPr lang="en-US" sz="2000" i="1" dirty="0"/>
              <a:t> </a:t>
            </a:r>
            <a:r>
              <a:rPr lang="en-US" sz="2000" i="1" dirty="0" err="1"/>
              <a:t>ku</a:t>
            </a:r>
            <a:r>
              <a:rPr lang="en-US" sz="2000" i="1" dirty="0"/>
              <a:t> </a:t>
            </a:r>
            <a:r>
              <a:rPr lang="en-US" sz="2000" i="1" dirty="0" err="1"/>
              <a:t>yeelataa</a:t>
            </a:r>
            <a:r>
              <a:rPr lang="en-US" sz="2000" i="1" dirty="0"/>
              <a:t> </a:t>
            </a:r>
            <a:r>
              <a:rPr lang="en-US" sz="2000" i="1" dirty="0" err="1"/>
              <a:t>seddex</a:t>
            </a:r>
            <a:r>
              <a:rPr lang="en-US" sz="2000" i="1" dirty="0"/>
              <a:t> </a:t>
            </a:r>
            <a:r>
              <a:rPr lang="en-US" sz="2000" i="1" dirty="0" err="1"/>
              <a:t>kooxood</a:t>
            </a:r>
            <a:r>
              <a:rPr lang="en-US" sz="2000" i="1" dirty="0"/>
              <a:t> </a:t>
            </a:r>
            <a:r>
              <a:rPr lang="en-US" sz="2000" i="1" dirty="0" err="1"/>
              <a:t>marka</a:t>
            </a:r>
            <a:r>
              <a:rPr lang="en-US" sz="2000" i="1" dirty="0"/>
              <a:t> </a:t>
            </a:r>
            <a:r>
              <a:rPr lang="en-US" sz="2000" i="1" dirty="0" err="1"/>
              <a:t>laga</a:t>
            </a:r>
            <a:r>
              <a:rPr lang="en-US" sz="2000" i="1" dirty="0"/>
              <a:t> </a:t>
            </a:r>
            <a:r>
              <a:rPr lang="en-US" sz="2000" i="1" dirty="0" err="1"/>
              <a:t>hadlayo</a:t>
            </a:r>
            <a:r>
              <a:rPr lang="en-US" sz="2000" i="1" dirty="0"/>
              <a:t> </a:t>
            </a:r>
            <a:r>
              <a:rPr lang="en-US" sz="2000" i="1" dirty="0" err="1"/>
              <a:t>ka-qaybgalka</a:t>
            </a:r>
            <a:r>
              <a:rPr lang="en-US" sz="2000" i="1" dirty="0"/>
              <a:t> </a:t>
            </a:r>
            <a:r>
              <a:rPr lang="en-US" sz="2000" i="1" dirty="0" err="1"/>
              <a:t>dhaqaalaha</a:t>
            </a:r>
            <a:r>
              <a:rPr lang="en-US" sz="2000" i="1" dirty="0"/>
              <a:t>: </a:t>
            </a:r>
            <a:r>
              <a:rPr lang="en-US" sz="2000" i="1" dirty="0" err="1"/>
              <a:t>haweenka</a:t>
            </a:r>
            <a:r>
              <a:rPr lang="en-US" sz="2000" i="1" dirty="0"/>
              <a:t>, </a:t>
            </a:r>
            <a:r>
              <a:rPr lang="en-US" sz="2000" i="1" dirty="0" err="1"/>
              <a:t>barakacayaasha</a:t>
            </a:r>
            <a:r>
              <a:rPr lang="en-US" sz="2000" i="1" dirty="0"/>
              <a:t> </a:t>
            </a:r>
            <a:r>
              <a:rPr lang="en-US" sz="2000" i="1" dirty="0" err="1"/>
              <a:t>iyo</a:t>
            </a:r>
            <a:r>
              <a:rPr lang="en-US" sz="2000" i="1" dirty="0"/>
              <a:t> </a:t>
            </a:r>
            <a:r>
              <a:rPr lang="en-US" sz="2000" i="1" dirty="0" err="1"/>
              <a:t>dhalinyarada</a:t>
            </a:r>
            <a:r>
              <a:rPr lang="en-US" sz="2000" i="1" dirty="0"/>
              <a:t>». WB. 2019</a:t>
            </a:r>
            <a:endParaRPr lang="en-US" sz="2000" i="1" dirty="0"/>
          </a:p>
        </p:txBody>
      </p:sp>
      <p:sp>
        <p:nvSpPr>
          <p:cNvPr id="9" name="ZoneTexte 8">
            <a:extLst>
              <a:ext uri="{FF2B5EF4-FFF2-40B4-BE49-F238E27FC236}">
                <a16:creationId xmlns="" xmlns:a16="http://schemas.microsoft.com/office/drawing/2014/main" id="{FFAB5385-8B61-493B-A444-F870469B20BA}"/>
              </a:ext>
            </a:extLst>
          </p:cNvPr>
          <p:cNvSpPr txBox="1"/>
          <p:nvPr/>
        </p:nvSpPr>
        <p:spPr>
          <a:xfrm>
            <a:off x="4513706" y="900112"/>
            <a:ext cx="4618299" cy="1631216"/>
          </a:xfrm>
          <a:prstGeom prst="rect">
            <a:avLst/>
          </a:prstGeom>
          <a:solidFill>
            <a:schemeClr val="bg2">
              <a:lumMod val="60000"/>
              <a:lumOff val="40000"/>
            </a:schemeClr>
          </a:solidFill>
          <a:ln>
            <a:solidFill>
              <a:srgbClr val="404040"/>
            </a:solidFill>
          </a:ln>
        </p:spPr>
        <p:txBody>
          <a:bodyPr wrap="square" rtlCol="0">
            <a:spAutoFit/>
          </a:bodyPr>
          <a:lstStyle/>
          <a:p>
            <a:r>
              <a:rPr lang="en-US" sz="2000" i="1" dirty="0"/>
              <a:t>«</a:t>
            </a:r>
            <a:r>
              <a:rPr lang="en-US" sz="2000" i="1" dirty="0" err="1"/>
              <a:t>Waxaa</a:t>
            </a:r>
            <a:r>
              <a:rPr lang="en-US" sz="2000" i="1" dirty="0"/>
              <a:t> </a:t>
            </a:r>
            <a:r>
              <a:rPr lang="en-US" sz="2000" i="1" dirty="0" err="1"/>
              <a:t>jira</a:t>
            </a:r>
            <a:r>
              <a:rPr lang="en-US" sz="2000" i="1" dirty="0"/>
              <a:t> </a:t>
            </a:r>
            <a:r>
              <a:rPr lang="en-US" sz="2000" i="1" dirty="0" err="1"/>
              <a:t>hoos</a:t>
            </a:r>
            <a:r>
              <a:rPr lang="en-US" sz="2000" i="1" dirty="0"/>
              <a:t> u </a:t>
            </a:r>
            <a:r>
              <a:rPr lang="en-US" sz="2000" i="1" dirty="0" err="1"/>
              <a:t>dhac</a:t>
            </a:r>
            <a:r>
              <a:rPr lang="en-US" sz="2000" i="1" dirty="0"/>
              <a:t> </a:t>
            </a:r>
            <a:r>
              <a:rPr lang="en-US" sz="2000" i="1" dirty="0" err="1"/>
              <a:t>weyn</a:t>
            </a:r>
            <a:r>
              <a:rPr lang="en-US" sz="2000" i="1" dirty="0"/>
              <a:t> </a:t>
            </a:r>
            <a:r>
              <a:rPr lang="en-US" sz="2000" i="1" dirty="0" err="1"/>
              <a:t>oo</a:t>
            </a:r>
            <a:r>
              <a:rPr lang="en-US" sz="2000" i="1" dirty="0"/>
              <a:t> </a:t>
            </a:r>
            <a:r>
              <a:rPr lang="en-US" sz="2000" i="1" dirty="0" err="1"/>
              <a:t>ku</a:t>
            </a:r>
            <a:r>
              <a:rPr lang="en-US" sz="2000" i="1" dirty="0"/>
              <a:t> </a:t>
            </a:r>
            <a:r>
              <a:rPr lang="en-US" sz="2000" i="1" dirty="0" err="1"/>
              <a:t>yimaada</a:t>
            </a:r>
            <a:r>
              <a:rPr lang="en-US" sz="2000" i="1" dirty="0"/>
              <a:t> </a:t>
            </a:r>
            <a:r>
              <a:rPr lang="en-US" sz="2000" i="1" dirty="0" err="1"/>
              <a:t>heerka</a:t>
            </a:r>
            <a:r>
              <a:rPr lang="en-US" sz="2000" i="1" dirty="0"/>
              <a:t> </a:t>
            </a:r>
            <a:r>
              <a:rPr lang="en-US" sz="2000" i="1" dirty="0" err="1"/>
              <a:t>shaqo</a:t>
            </a:r>
            <a:r>
              <a:rPr lang="en-US" sz="2000" i="1" dirty="0"/>
              <a:t> </a:t>
            </a:r>
            <a:r>
              <a:rPr lang="en-US" sz="2000" i="1" dirty="0" err="1"/>
              <a:t>ee</a:t>
            </a:r>
            <a:r>
              <a:rPr lang="en-US" sz="2000" i="1" dirty="0"/>
              <a:t> </a:t>
            </a:r>
            <a:r>
              <a:rPr lang="en-US" sz="2000" i="1" dirty="0" err="1"/>
              <a:t>Barakacayaasha</a:t>
            </a:r>
            <a:r>
              <a:rPr lang="en-US" sz="2000" i="1" dirty="0"/>
              <a:t> </a:t>
            </a:r>
            <a:r>
              <a:rPr lang="en-US" sz="2000" i="1" dirty="0" err="1"/>
              <a:t>ka</a:t>
            </a:r>
            <a:r>
              <a:rPr lang="en-US" sz="2000" i="1" dirty="0"/>
              <a:t> dib </a:t>
            </a:r>
            <a:r>
              <a:rPr lang="en-US" sz="2000" i="1" dirty="0" err="1"/>
              <a:t>barakacooda</a:t>
            </a:r>
            <a:r>
              <a:rPr lang="en-US" sz="2000" i="1" dirty="0"/>
              <a:t> </a:t>
            </a:r>
            <a:r>
              <a:rPr lang="en-US" sz="2000" i="1" dirty="0" err="1"/>
              <a:t>sidoo</a:t>
            </a:r>
            <a:r>
              <a:rPr lang="en-US" sz="2000" i="1" dirty="0"/>
              <a:t> kale </a:t>
            </a:r>
            <a:r>
              <a:rPr lang="en-US" sz="2000" i="1" dirty="0" err="1"/>
              <a:t>wuxuu</a:t>
            </a:r>
            <a:r>
              <a:rPr lang="en-US" sz="2000" i="1" dirty="0"/>
              <a:t> </a:t>
            </a:r>
            <a:r>
              <a:rPr lang="en-US" sz="2000" i="1" dirty="0" err="1"/>
              <a:t>ku</a:t>
            </a:r>
            <a:r>
              <a:rPr lang="en-US" sz="2000" i="1" dirty="0"/>
              <a:t> </a:t>
            </a:r>
            <a:r>
              <a:rPr lang="en-US" sz="2000" i="1" dirty="0" err="1"/>
              <a:t>yimaadaa</a:t>
            </a:r>
            <a:r>
              <a:rPr lang="en-US" sz="2000" i="1" dirty="0"/>
              <a:t> </a:t>
            </a:r>
            <a:r>
              <a:rPr lang="en-US" sz="2000" i="1" dirty="0" err="1"/>
              <a:t>celcelis</a:t>
            </a:r>
            <a:r>
              <a:rPr lang="en-US" sz="2000" i="1" dirty="0"/>
              <a:t> </a:t>
            </a:r>
            <a:r>
              <a:rPr lang="en-US" sz="2000" i="1" dirty="0" err="1"/>
              <a:t>ahaan</a:t>
            </a:r>
            <a:r>
              <a:rPr lang="en-US" sz="2000" i="1" dirty="0"/>
              <a:t> </a:t>
            </a:r>
            <a:r>
              <a:rPr lang="en-US" sz="2000" i="1" dirty="0" err="1"/>
              <a:t>dakhliga</a:t>
            </a:r>
            <a:r>
              <a:rPr lang="en-US" sz="2000" i="1" dirty="0"/>
              <a:t> </a:t>
            </a:r>
            <a:r>
              <a:rPr lang="en-US" sz="2000" i="1" dirty="0" err="1"/>
              <a:t>bishii</a:t>
            </a:r>
            <a:r>
              <a:rPr lang="en-US" sz="2000" i="1" dirty="0"/>
              <a:t> </a:t>
            </a:r>
            <a:r>
              <a:rPr lang="en-US" sz="2000" i="1" dirty="0" err="1"/>
              <a:t>soo</a:t>
            </a:r>
            <a:r>
              <a:rPr lang="en-US" sz="2000" i="1" dirty="0"/>
              <a:t> </a:t>
            </a:r>
            <a:r>
              <a:rPr lang="en-US" sz="2000" i="1" dirty="0" err="1"/>
              <a:t>gala».IDMC</a:t>
            </a:r>
            <a:r>
              <a:rPr lang="en-US" sz="2000" i="1" dirty="0"/>
              <a:t>. 2020</a:t>
            </a:r>
            <a:endParaRPr lang="en-US" sz="2000" i="1" dirty="0"/>
          </a:p>
        </p:txBody>
      </p:sp>
      <p:sp>
        <p:nvSpPr>
          <p:cNvPr id="10" name="ZoneTexte 9">
            <a:extLst>
              <a:ext uri="{FF2B5EF4-FFF2-40B4-BE49-F238E27FC236}">
                <a16:creationId xmlns="" xmlns:a16="http://schemas.microsoft.com/office/drawing/2014/main" id="{1A215301-A350-44B2-BAE9-DE9D119BF305}"/>
              </a:ext>
            </a:extLst>
          </p:cNvPr>
          <p:cNvSpPr txBox="1"/>
          <p:nvPr/>
        </p:nvSpPr>
        <p:spPr>
          <a:xfrm>
            <a:off x="9290614" y="1309420"/>
            <a:ext cx="2534856" cy="6555641"/>
          </a:xfrm>
          <a:prstGeom prst="rect">
            <a:avLst/>
          </a:prstGeom>
          <a:solidFill>
            <a:schemeClr val="accent4">
              <a:lumMod val="20000"/>
              <a:lumOff val="80000"/>
            </a:schemeClr>
          </a:solidFill>
          <a:ln>
            <a:solidFill>
              <a:srgbClr val="404040"/>
            </a:solidFill>
          </a:ln>
        </p:spPr>
        <p:txBody>
          <a:bodyPr wrap="square" rtlCol="0">
            <a:spAutoFit/>
          </a:bodyPr>
          <a:lstStyle/>
          <a:p>
            <a:r>
              <a:rPr lang="fr-FR" sz="2000" i="1" dirty="0"/>
              <a:t>In ka </a:t>
            </a:r>
            <a:r>
              <a:rPr lang="fr-FR" sz="2000" i="1" dirty="0" err="1"/>
              <a:t>badan</a:t>
            </a:r>
            <a:r>
              <a:rPr lang="fr-FR" sz="2000" i="1" dirty="0"/>
              <a:t> </a:t>
            </a:r>
            <a:r>
              <a:rPr lang="fr-FR" sz="2000" i="1" dirty="0" err="1"/>
              <a:t>seddex</a:t>
            </a:r>
            <a:r>
              <a:rPr lang="fr-FR" sz="2000" i="1" dirty="0"/>
              <a:t> </a:t>
            </a:r>
            <a:r>
              <a:rPr lang="fr-FR" sz="2000" i="1" dirty="0" err="1"/>
              <a:t>meelood</a:t>
            </a:r>
            <a:r>
              <a:rPr lang="fr-FR" sz="2000" i="1" dirty="0"/>
              <a:t> </a:t>
            </a:r>
            <a:r>
              <a:rPr lang="fr-FR" sz="2000" i="1" dirty="0" err="1"/>
              <a:t>meel</a:t>
            </a:r>
            <a:r>
              <a:rPr lang="fr-FR" sz="2000" i="1" dirty="0"/>
              <a:t> ka </a:t>
            </a:r>
            <a:r>
              <a:rPr lang="fr-FR" sz="2000" i="1" dirty="0" err="1"/>
              <a:t>mid</a:t>
            </a:r>
            <a:r>
              <a:rPr lang="fr-FR" sz="2000" i="1" dirty="0"/>
              <a:t> ah </a:t>
            </a:r>
            <a:r>
              <a:rPr lang="fr-FR" sz="2000" i="1" dirty="0" err="1"/>
              <a:t>bulshooyinka</a:t>
            </a:r>
            <a:r>
              <a:rPr lang="fr-FR" sz="2000" i="1" dirty="0"/>
              <a:t> </a:t>
            </a:r>
            <a:r>
              <a:rPr lang="fr-FR" sz="2000" i="1" dirty="0" err="1"/>
              <a:t>martida</a:t>
            </a:r>
            <a:r>
              <a:rPr lang="fr-FR" sz="2000" i="1" dirty="0"/>
              <a:t> </a:t>
            </a:r>
            <a:r>
              <a:rPr lang="fr-FR" sz="2000" i="1" dirty="0" err="1"/>
              <a:t>loo</a:t>
            </a:r>
            <a:r>
              <a:rPr lang="fr-FR" sz="2000" i="1" dirty="0"/>
              <a:t> </a:t>
            </a:r>
            <a:r>
              <a:rPr lang="fr-FR" sz="2000" i="1" dirty="0" err="1"/>
              <a:t>ahaa</a:t>
            </a:r>
            <a:r>
              <a:rPr lang="fr-FR" sz="2000" i="1" dirty="0"/>
              <a:t> </a:t>
            </a:r>
            <a:r>
              <a:rPr lang="fr-FR" sz="2000" i="1" dirty="0" err="1"/>
              <a:t>ee</a:t>
            </a:r>
            <a:r>
              <a:rPr lang="fr-FR" sz="2000" i="1" dirty="0"/>
              <a:t> la </a:t>
            </a:r>
            <a:r>
              <a:rPr lang="fr-FR" sz="2000" i="1" dirty="0" err="1"/>
              <a:t>wareystay</a:t>
            </a:r>
            <a:r>
              <a:rPr lang="fr-FR" sz="2000" i="1" dirty="0"/>
              <a:t> </a:t>
            </a:r>
            <a:r>
              <a:rPr lang="fr-FR" sz="2000" i="1" dirty="0" err="1"/>
              <a:t>ayaa</a:t>
            </a:r>
            <a:r>
              <a:rPr lang="fr-FR" sz="2000" i="1" dirty="0"/>
              <a:t> </a:t>
            </a:r>
            <a:r>
              <a:rPr lang="fr-FR" sz="2000" i="1" dirty="0" err="1"/>
              <a:t>sheegay</a:t>
            </a:r>
            <a:r>
              <a:rPr lang="fr-FR" sz="2000" i="1" dirty="0"/>
              <a:t> </a:t>
            </a:r>
            <a:r>
              <a:rPr lang="fr-FR" sz="2000" i="1" dirty="0" err="1"/>
              <a:t>inay</a:t>
            </a:r>
            <a:r>
              <a:rPr lang="fr-FR" sz="2000" i="1" dirty="0"/>
              <a:t> </a:t>
            </a:r>
            <a:r>
              <a:rPr lang="fr-FR" sz="2000" i="1" dirty="0" err="1"/>
              <a:t>yaraadeen</a:t>
            </a:r>
            <a:r>
              <a:rPr lang="fr-FR" sz="2000" i="1" dirty="0"/>
              <a:t> </a:t>
            </a:r>
            <a:r>
              <a:rPr lang="fr-FR" sz="2000" i="1" dirty="0" err="1"/>
              <a:t>helitaanka</a:t>
            </a:r>
            <a:r>
              <a:rPr lang="fr-FR" sz="2000" i="1" dirty="0"/>
              <a:t> </a:t>
            </a:r>
            <a:r>
              <a:rPr lang="fr-FR" sz="2000" i="1" dirty="0" err="1"/>
              <a:t>daryeelka</a:t>
            </a:r>
            <a:r>
              <a:rPr lang="fr-FR" sz="2000" i="1" dirty="0"/>
              <a:t> </a:t>
            </a:r>
            <a:r>
              <a:rPr lang="fr-FR" sz="2000" i="1" dirty="0" err="1"/>
              <a:t>caafimaad</a:t>
            </a:r>
            <a:r>
              <a:rPr lang="fr-FR" sz="2000" i="1" dirty="0"/>
              <a:t> </a:t>
            </a:r>
            <a:r>
              <a:rPr lang="fr-FR" sz="2000" i="1" dirty="0" err="1"/>
              <a:t>iyo</a:t>
            </a:r>
            <a:r>
              <a:rPr lang="fr-FR" sz="2000" i="1" dirty="0"/>
              <a:t> </a:t>
            </a:r>
            <a:r>
              <a:rPr lang="fr-FR" sz="2000" i="1" dirty="0" err="1"/>
              <a:t>inay</a:t>
            </a:r>
            <a:r>
              <a:rPr lang="fr-FR" sz="2000" i="1" dirty="0"/>
              <a:t> </a:t>
            </a:r>
            <a:r>
              <a:rPr lang="fr-FR" sz="2000" i="1" dirty="0" err="1"/>
              <a:t>sii</a:t>
            </a:r>
            <a:r>
              <a:rPr lang="fr-FR" sz="2000" i="1" dirty="0"/>
              <a:t> </a:t>
            </a:r>
            <a:r>
              <a:rPr lang="fr-FR" sz="2000" i="1" dirty="0" err="1"/>
              <a:t>xumaatay</a:t>
            </a:r>
            <a:r>
              <a:rPr lang="fr-FR" sz="2000" i="1" dirty="0"/>
              <a:t> </a:t>
            </a:r>
            <a:r>
              <a:rPr lang="fr-FR" sz="2000" i="1" dirty="0" err="1"/>
              <a:t>aragtidooda</a:t>
            </a:r>
            <a:r>
              <a:rPr lang="fr-FR" sz="2000" i="1" dirty="0"/>
              <a:t> </a:t>
            </a:r>
            <a:r>
              <a:rPr lang="fr-FR" sz="2000" i="1" dirty="0" err="1"/>
              <a:t>caafimaad</a:t>
            </a:r>
            <a:r>
              <a:rPr lang="fr-FR" sz="2000" i="1" dirty="0"/>
              <a:t> </a:t>
            </a:r>
            <a:r>
              <a:rPr lang="fr-FR" sz="2000" i="1" dirty="0" err="1"/>
              <a:t>ee</a:t>
            </a:r>
            <a:r>
              <a:rPr lang="fr-FR" sz="2000" i="1" dirty="0"/>
              <a:t> </a:t>
            </a:r>
            <a:r>
              <a:rPr lang="fr-FR" sz="2000" i="1" dirty="0" err="1"/>
              <a:t>jir</a:t>
            </a:r>
            <a:r>
              <a:rPr lang="fr-FR" sz="2000" i="1" dirty="0"/>
              <a:t> </a:t>
            </a:r>
            <a:r>
              <a:rPr lang="fr-FR" sz="2000" i="1" dirty="0" err="1"/>
              <a:t>iyo</a:t>
            </a:r>
            <a:r>
              <a:rPr lang="fr-FR" sz="2000" i="1" dirty="0"/>
              <a:t> </a:t>
            </a:r>
            <a:r>
              <a:rPr lang="fr-FR" sz="2000" i="1" dirty="0" err="1"/>
              <a:t>maskaxeed</a:t>
            </a:r>
            <a:r>
              <a:rPr lang="fr-FR" sz="2000" i="1" dirty="0"/>
              <a:t> tan </a:t>
            </a:r>
            <a:r>
              <a:rPr lang="fr-FR" sz="2000" i="1" dirty="0" err="1"/>
              <a:t>iyo</a:t>
            </a:r>
            <a:r>
              <a:rPr lang="fr-FR" sz="2000" i="1" dirty="0"/>
              <a:t> </a:t>
            </a:r>
            <a:r>
              <a:rPr lang="fr-FR" sz="2000" i="1" dirty="0" err="1"/>
              <a:t>markii</a:t>
            </a:r>
            <a:r>
              <a:rPr lang="fr-FR" sz="2000" i="1" dirty="0"/>
              <a:t> ay </a:t>
            </a:r>
            <a:r>
              <a:rPr lang="fr-FR" sz="2000" i="1" dirty="0" err="1"/>
              <a:t>yimaadeen</a:t>
            </a:r>
            <a:r>
              <a:rPr lang="fr-FR" sz="2000" i="1" dirty="0"/>
              <a:t> </a:t>
            </a:r>
            <a:r>
              <a:rPr lang="fr-FR" sz="2000" i="1" dirty="0" err="1"/>
              <a:t>barakacayaasha</a:t>
            </a:r>
            <a:r>
              <a:rPr lang="fr-FR" sz="2000" i="1" dirty="0"/>
              <a:t> </a:t>
            </a:r>
            <a:r>
              <a:rPr lang="fr-FR" sz="2000" i="1" dirty="0" err="1"/>
              <a:t>deegaanka</a:t>
            </a:r>
            <a:r>
              <a:rPr lang="fr-FR" sz="2000" i="1" dirty="0"/>
              <a:t>. </a:t>
            </a:r>
            <a:r>
              <a:rPr lang="fr-FR" sz="2000" i="1" dirty="0" err="1"/>
              <a:t>Tani</a:t>
            </a:r>
            <a:r>
              <a:rPr lang="fr-FR" sz="2000" i="1" dirty="0"/>
              <a:t> </a:t>
            </a:r>
            <a:r>
              <a:rPr lang="fr-FR" sz="2000" i="1" dirty="0" err="1"/>
              <a:t>waxay</a:t>
            </a:r>
            <a:r>
              <a:rPr lang="fr-FR" sz="2000" i="1" dirty="0"/>
              <a:t> u </a:t>
            </a:r>
            <a:r>
              <a:rPr lang="fr-FR" sz="2000" i="1" dirty="0" err="1"/>
              <a:t>badan</a:t>
            </a:r>
            <a:r>
              <a:rPr lang="fr-FR" sz="2000" i="1" dirty="0"/>
              <a:t> </a:t>
            </a:r>
            <a:r>
              <a:rPr lang="fr-FR" sz="2000" i="1" dirty="0" err="1"/>
              <a:t>tahay</a:t>
            </a:r>
            <a:r>
              <a:rPr lang="fr-FR" sz="2000" i="1" dirty="0"/>
              <a:t> </a:t>
            </a:r>
            <a:r>
              <a:rPr lang="fr-FR" sz="2000" i="1" dirty="0" err="1"/>
              <a:t>inay</a:t>
            </a:r>
            <a:r>
              <a:rPr lang="fr-FR" sz="2000" i="1" dirty="0"/>
              <a:t> </a:t>
            </a:r>
            <a:r>
              <a:rPr lang="fr-FR" sz="2000" i="1" dirty="0" err="1"/>
              <a:t>xiriir</a:t>
            </a:r>
            <a:r>
              <a:rPr lang="fr-FR" sz="2000" i="1" dirty="0"/>
              <a:t> la </a:t>
            </a:r>
            <a:r>
              <a:rPr lang="fr-FR" sz="2000" i="1" dirty="0" err="1"/>
              <a:t>leedahay</a:t>
            </a:r>
            <a:r>
              <a:rPr lang="fr-FR" sz="2000" i="1" dirty="0"/>
              <a:t> </a:t>
            </a:r>
            <a:r>
              <a:rPr lang="fr-FR" sz="2000" i="1" dirty="0" err="1"/>
              <a:t>buux-dhaafka</a:t>
            </a:r>
            <a:r>
              <a:rPr lang="fr-FR" sz="2000" i="1" dirty="0"/>
              <a:t> </a:t>
            </a:r>
            <a:r>
              <a:rPr lang="fr-FR" sz="2000" i="1" dirty="0" err="1"/>
              <a:t>xarumaha</a:t>
            </a:r>
            <a:r>
              <a:rPr lang="fr-FR" sz="2000" i="1" dirty="0"/>
              <a:t> </a:t>
            </a:r>
            <a:r>
              <a:rPr lang="fr-FR" sz="2000" i="1" dirty="0" err="1"/>
              <a:t>caafimaadka</a:t>
            </a:r>
            <a:r>
              <a:rPr lang="fr-FR" sz="2000" i="1" dirty="0"/>
              <a:t> ». IDMC. 2020</a:t>
            </a:r>
            <a:endParaRPr lang="fr-FR" sz="2000" i="1" dirty="0"/>
          </a:p>
        </p:txBody>
      </p:sp>
      <p:sp>
        <p:nvSpPr>
          <p:cNvPr id="11" name="ZoneTexte 10">
            <a:extLst>
              <a:ext uri="{FF2B5EF4-FFF2-40B4-BE49-F238E27FC236}">
                <a16:creationId xmlns="" xmlns:a16="http://schemas.microsoft.com/office/drawing/2014/main" id="{78337AFA-2CE9-45D9-A5C0-3FE3A7A6DC18}"/>
              </a:ext>
            </a:extLst>
          </p:cNvPr>
          <p:cNvSpPr txBox="1"/>
          <p:nvPr/>
        </p:nvSpPr>
        <p:spPr>
          <a:xfrm>
            <a:off x="890764" y="4173838"/>
            <a:ext cx="5085629" cy="2554545"/>
          </a:xfrm>
          <a:prstGeom prst="rect">
            <a:avLst/>
          </a:prstGeom>
          <a:solidFill>
            <a:schemeClr val="bg1">
              <a:lumMod val="75000"/>
            </a:schemeClr>
          </a:solidFill>
          <a:ln>
            <a:solidFill>
              <a:srgbClr val="404040"/>
            </a:solidFill>
          </a:ln>
        </p:spPr>
        <p:txBody>
          <a:bodyPr wrap="square" rtlCol="0">
            <a:spAutoFit/>
          </a:bodyPr>
          <a:lstStyle/>
          <a:p>
            <a:r>
              <a:rPr lang="en-US" sz="2000" i="1" dirty="0" err="1"/>
              <a:t>Sanadkii</a:t>
            </a:r>
            <a:r>
              <a:rPr lang="en-US" sz="2000" i="1" dirty="0"/>
              <a:t> 2020, 65% </a:t>
            </a:r>
            <a:r>
              <a:rPr lang="en-US" sz="2000" i="1" dirty="0" err="1"/>
              <a:t>qoysaska</a:t>
            </a:r>
            <a:r>
              <a:rPr lang="en-US" sz="2000" i="1" dirty="0"/>
              <a:t> dib u </a:t>
            </a:r>
            <a:r>
              <a:rPr lang="en-US" sz="2000" i="1" dirty="0" err="1"/>
              <a:t>soo</a:t>
            </a:r>
            <a:r>
              <a:rPr lang="en-US" sz="2000" i="1" dirty="0"/>
              <a:t> </a:t>
            </a:r>
            <a:r>
              <a:rPr lang="en-US" sz="2000" i="1" dirty="0" err="1"/>
              <a:t>laabtay</a:t>
            </a:r>
            <a:r>
              <a:rPr lang="en-US" sz="2000" i="1" dirty="0"/>
              <a:t> </a:t>
            </a:r>
            <a:r>
              <a:rPr lang="en-US" sz="2000" i="1" dirty="0" err="1"/>
              <a:t>waxay</a:t>
            </a:r>
            <a:r>
              <a:rPr lang="en-US" sz="2000" i="1" dirty="0"/>
              <a:t> </a:t>
            </a:r>
            <a:r>
              <a:rPr lang="en-US" sz="2000" i="1" dirty="0" err="1"/>
              <a:t>soo</a:t>
            </a:r>
            <a:r>
              <a:rPr lang="en-US" sz="2000" i="1" dirty="0"/>
              <a:t> </a:t>
            </a:r>
            <a:r>
              <a:rPr lang="en-US" sz="2000" i="1" dirty="0" err="1"/>
              <a:t>sheegeen</a:t>
            </a:r>
            <a:r>
              <a:rPr lang="en-US" sz="2000" i="1" dirty="0"/>
              <a:t> in </a:t>
            </a:r>
            <a:r>
              <a:rPr lang="en-US" sz="2000" i="1" dirty="0" err="1"/>
              <a:t>ilaha</a:t>
            </a:r>
            <a:r>
              <a:rPr lang="en-US" sz="2000" i="1" dirty="0"/>
              <a:t> </a:t>
            </a:r>
            <a:r>
              <a:rPr lang="en-US" sz="2000" i="1" dirty="0" err="1"/>
              <a:t>dhaqaalahoodu</a:t>
            </a:r>
            <a:r>
              <a:rPr lang="en-US" sz="2000" i="1" dirty="0"/>
              <a:t> </a:t>
            </a:r>
            <a:r>
              <a:rPr lang="en-US" sz="2000" i="1" dirty="0" err="1"/>
              <a:t>uusan</a:t>
            </a:r>
            <a:r>
              <a:rPr lang="en-US" sz="2000" i="1" dirty="0"/>
              <a:t> </a:t>
            </a:r>
            <a:r>
              <a:rPr lang="en-US" sz="2000" i="1" dirty="0" err="1"/>
              <a:t>ku</a:t>
            </a:r>
            <a:r>
              <a:rPr lang="en-US" sz="2000" i="1" dirty="0"/>
              <a:t> </a:t>
            </a:r>
            <a:r>
              <a:rPr lang="en-US" sz="2000" i="1" dirty="0" err="1"/>
              <a:t>filneyn</a:t>
            </a:r>
            <a:r>
              <a:rPr lang="en-US" sz="2000" i="1" dirty="0"/>
              <a:t> </a:t>
            </a:r>
            <a:r>
              <a:rPr lang="en-US" sz="2000" i="1" dirty="0" err="1"/>
              <a:t>inay</a:t>
            </a:r>
            <a:r>
              <a:rPr lang="en-US" sz="2000" i="1" dirty="0"/>
              <a:t> </a:t>
            </a:r>
            <a:r>
              <a:rPr lang="en-US" sz="2000" i="1" dirty="0" err="1"/>
              <a:t>daboolaan</a:t>
            </a:r>
            <a:r>
              <a:rPr lang="en-US" sz="2000" i="1" dirty="0"/>
              <a:t> </a:t>
            </a:r>
            <a:r>
              <a:rPr lang="en-US" sz="2000" i="1" dirty="0" err="1"/>
              <a:t>baahida</a:t>
            </a:r>
            <a:r>
              <a:rPr lang="en-US" sz="2000" i="1" dirty="0"/>
              <a:t> </a:t>
            </a:r>
            <a:r>
              <a:rPr lang="en-US" sz="2000" i="1" dirty="0" err="1"/>
              <a:t>qoyska</a:t>
            </a:r>
            <a:r>
              <a:rPr lang="en-US" sz="2000" i="1" dirty="0"/>
              <a:t>. </a:t>
            </a:r>
            <a:r>
              <a:rPr lang="en-US" sz="2000" i="1" dirty="0" err="1"/>
              <a:t>Saameynta</a:t>
            </a:r>
            <a:r>
              <a:rPr lang="en-US" sz="2000" i="1" dirty="0"/>
              <a:t> </a:t>
            </a:r>
            <a:r>
              <a:rPr lang="en-US" sz="2000" i="1" dirty="0" err="1"/>
              <a:t>dhibaatada</a:t>
            </a:r>
            <a:r>
              <a:rPr lang="en-US" sz="2000" i="1" dirty="0"/>
              <a:t> </a:t>
            </a:r>
            <a:r>
              <a:rPr lang="en-US" sz="2000" i="1" dirty="0" err="1"/>
              <a:t>caabuqa</a:t>
            </a:r>
            <a:r>
              <a:rPr lang="en-US" sz="2000" i="1" dirty="0"/>
              <a:t> COVID-19 </a:t>
            </a:r>
            <a:r>
              <a:rPr lang="en-US" sz="2000" i="1" dirty="0" err="1"/>
              <a:t>ee</a:t>
            </a:r>
            <a:r>
              <a:rPr lang="en-US" sz="2000" i="1" dirty="0"/>
              <a:t> </a:t>
            </a:r>
            <a:r>
              <a:rPr lang="en-US" sz="2000" i="1" dirty="0" err="1"/>
              <a:t>sanadkii</a:t>
            </a:r>
            <a:r>
              <a:rPr lang="en-US" sz="2000" i="1" dirty="0"/>
              <a:t> 2020 </a:t>
            </a:r>
            <a:r>
              <a:rPr lang="en-US" sz="2000" i="1" dirty="0" err="1"/>
              <a:t>waxay</a:t>
            </a:r>
            <a:r>
              <a:rPr lang="en-US" sz="2000" i="1" dirty="0"/>
              <a:t> </a:t>
            </a:r>
            <a:r>
              <a:rPr lang="en-US" sz="2000" i="1" dirty="0" err="1"/>
              <a:t>saameyn</a:t>
            </a:r>
            <a:r>
              <a:rPr lang="en-US" sz="2000" i="1" dirty="0"/>
              <a:t> </a:t>
            </a:r>
            <a:r>
              <a:rPr lang="en-US" sz="2000" i="1" dirty="0" err="1"/>
              <a:t>xoogan</a:t>
            </a:r>
            <a:r>
              <a:rPr lang="en-US" sz="2000" i="1" dirty="0"/>
              <a:t> </a:t>
            </a:r>
            <a:r>
              <a:rPr lang="en-US" sz="2000" i="1" dirty="0" err="1"/>
              <a:t>ku</a:t>
            </a:r>
            <a:r>
              <a:rPr lang="en-US" sz="2000" i="1" dirty="0"/>
              <a:t> </a:t>
            </a:r>
            <a:r>
              <a:rPr lang="en-US" sz="2000" i="1" dirty="0" err="1"/>
              <a:t>yeelatay</a:t>
            </a:r>
            <a:r>
              <a:rPr lang="en-US" sz="2000" i="1" dirty="0"/>
              <a:t> </a:t>
            </a:r>
            <a:r>
              <a:rPr lang="en-US" sz="2000" i="1" dirty="0" err="1"/>
              <a:t>fursadaha</a:t>
            </a:r>
            <a:r>
              <a:rPr lang="en-US" sz="2000" i="1" dirty="0"/>
              <a:t> </a:t>
            </a:r>
            <a:r>
              <a:rPr lang="en-US" sz="2000" i="1" dirty="0" err="1"/>
              <a:t>habnololeed</a:t>
            </a:r>
            <a:r>
              <a:rPr lang="en-US" sz="2000" i="1" dirty="0"/>
              <a:t> </a:t>
            </a:r>
            <a:r>
              <a:rPr lang="en-US" sz="2000" i="1" dirty="0" err="1"/>
              <a:t>ee</a:t>
            </a:r>
            <a:r>
              <a:rPr lang="en-US" sz="2000" i="1" dirty="0"/>
              <a:t> </a:t>
            </a:r>
            <a:r>
              <a:rPr lang="en-US" sz="2000" i="1" dirty="0" err="1"/>
              <a:t>dadka</a:t>
            </a:r>
            <a:r>
              <a:rPr lang="en-US" sz="2000" i="1" dirty="0"/>
              <a:t> </a:t>
            </a:r>
            <a:r>
              <a:rPr lang="en-US" sz="2000" i="1" dirty="0" err="1"/>
              <a:t>dalka</a:t>
            </a:r>
            <a:r>
              <a:rPr lang="en-US" sz="2000" i="1" dirty="0"/>
              <a:t> dib </a:t>
            </a:r>
            <a:r>
              <a:rPr lang="en-US" sz="2000" i="1" dirty="0" err="1"/>
              <a:t>ugu</a:t>
            </a:r>
            <a:r>
              <a:rPr lang="en-US" sz="2000" i="1" dirty="0"/>
              <a:t> </a:t>
            </a:r>
            <a:r>
              <a:rPr lang="en-US" sz="2000" i="1" dirty="0" err="1"/>
              <a:t>soo</a:t>
            </a:r>
            <a:r>
              <a:rPr lang="en-US" sz="2000" i="1" dirty="0"/>
              <a:t> </a:t>
            </a:r>
            <a:r>
              <a:rPr lang="en-US" sz="2000" i="1" dirty="0" err="1"/>
              <a:t>laabanaya</a:t>
            </a:r>
            <a:r>
              <a:rPr lang="en-US" sz="2000" i="1" dirty="0"/>
              <a:t> ”. UNHCR 2020</a:t>
            </a:r>
            <a:endParaRPr lang="en-US" sz="2000" i="1" dirty="0"/>
          </a:p>
        </p:txBody>
      </p:sp>
      <p:sp>
        <p:nvSpPr>
          <p:cNvPr id="6" name="ZoneTexte 5">
            <a:extLst>
              <a:ext uri="{FF2B5EF4-FFF2-40B4-BE49-F238E27FC236}">
                <a16:creationId xmlns="" xmlns:a16="http://schemas.microsoft.com/office/drawing/2014/main" id="{19E4C361-FD83-4D66-A9C7-91BB9B3E83AD}"/>
              </a:ext>
            </a:extLst>
          </p:cNvPr>
          <p:cNvSpPr txBox="1"/>
          <p:nvPr/>
        </p:nvSpPr>
        <p:spPr>
          <a:xfrm>
            <a:off x="6080145" y="3061845"/>
            <a:ext cx="3044142" cy="2246769"/>
          </a:xfrm>
          <a:prstGeom prst="rect">
            <a:avLst/>
          </a:prstGeom>
          <a:solidFill>
            <a:schemeClr val="accent1">
              <a:lumMod val="40000"/>
              <a:lumOff val="60000"/>
            </a:schemeClr>
          </a:solidFill>
          <a:ln>
            <a:solidFill>
              <a:srgbClr val="404040"/>
            </a:solidFill>
          </a:ln>
        </p:spPr>
        <p:txBody>
          <a:bodyPr wrap="square" rtlCol="0">
            <a:spAutoFit/>
          </a:bodyPr>
          <a:lstStyle/>
          <a:p>
            <a:r>
              <a:rPr lang="en-US" sz="2000" i="1" dirty="0"/>
              <a:t>“</a:t>
            </a:r>
            <a:r>
              <a:rPr lang="en-US" sz="2000" i="1" dirty="0" err="1"/>
              <a:t>Fursadaha</a:t>
            </a:r>
            <a:r>
              <a:rPr lang="en-US" sz="2000" i="1" dirty="0"/>
              <a:t> </a:t>
            </a:r>
            <a:r>
              <a:rPr lang="en-US" sz="2000" i="1" dirty="0" err="1"/>
              <a:t>dhaqaale</a:t>
            </a:r>
            <a:r>
              <a:rPr lang="en-US" sz="2000" i="1" dirty="0"/>
              <a:t> </a:t>
            </a:r>
            <a:r>
              <a:rPr lang="en-US" sz="2000" i="1" dirty="0" err="1"/>
              <a:t>waxaa</a:t>
            </a:r>
            <a:r>
              <a:rPr lang="en-US" sz="2000" i="1" dirty="0"/>
              <a:t> </a:t>
            </a:r>
            <a:r>
              <a:rPr lang="en-US" sz="2000" i="1" dirty="0" err="1"/>
              <a:t>lagu</a:t>
            </a:r>
            <a:r>
              <a:rPr lang="en-US" sz="2000" i="1" dirty="0"/>
              <a:t> </a:t>
            </a:r>
            <a:r>
              <a:rPr lang="en-US" sz="2000" i="1" dirty="0" err="1"/>
              <a:t>soo</a:t>
            </a:r>
            <a:r>
              <a:rPr lang="en-US" sz="2000" i="1" dirty="0"/>
              <a:t> </a:t>
            </a:r>
            <a:r>
              <a:rPr lang="en-US" sz="2000" i="1" dirty="0" err="1"/>
              <a:t>warramey</a:t>
            </a:r>
            <a:r>
              <a:rPr lang="en-US" sz="2000" i="1" dirty="0"/>
              <a:t> </a:t>
            </a:r>
            <a:r>
              <a:rPr lang="en-US" sz="2000" i="1" dirty="0" err="1"/>
              <a:t>inay</a:t>
            </a:r>
            <a:r>
              <a:rPr lang="en-US" sz="2000" i="1" dirty="0"/>
              <a:t> </a:t>
            </a:r>
            <a:r>
              <a:rPr lang="en-US" sz="2000" i="1" dirty="0" err="1"/>
              <a:t>ku</a:t>
            </a:r>
            <a:r>
              <a:rPr lang="en-US" sz="2000" i="1" dirty="0"/>
              <a:t> </a:t>
            </a:r>
            <a:r>
              <a:rPr lang="en-US" sz="2000" i="1" dirty="0" err="1"/>
              <a:t>kala</a:t>
            </a:r>
            <a:r>
              <a:rPr lang="en-US" sz="2000" i="1" dirty="0"/>
              <a:t> </a:t>
            </a:r>
            <a:r>
              <a:rPr lang="en-US" sz="2000" i="1" dirty="0" err="1"/>
              <a:t>duwan</a:t>
            </a:r>
            <a:r>
              <a:rPr lang="en-US" sz="2000" i="1" dirty="0"/>
              <a:t> </a:t>
            </a:r>
            <a:r>
              <a:rPr lang="en-US" sz="2000" i="1" dirty="0" err="1"/>
              <a:t>yihiin</a:t>
            </a:r>
            <a:r>
              <a:rPr lang="en-US" sz="2000" i="1" dirty="0"/>
              <a:t> </a:t>
            </a:r>
            <a:r>
              <a:rPr lang="en-US" sz="2000" i="1" dirty="0" err="1"/>
              <a:t>bulshada</a:t>
            </a:r>
            <a:r>
              <a:rPr lang="en-US" sz="2000" i="1" dirty="0"/>
              <a:t> </a:t>
            </a:r>
            <a:r>
              <a:rPr lang="en-US" sz="2000" i="1" dirty="0" err="1"/>
              <a:t>martida</a:t>
            </a:r>
            <a:r>
              <a:rPr lang="en-US" sz="2000" i="1" dirty="0"/>
              <a:t> loo </a:t>
            </a:r>
            <a:r>
              <a:rPr lang="en-US" sz="2000" i="1" dirty="0" err="1"/>
              <a:t>yahay</a:t>
            </a:r>
            <a:r>
              <a:rPr lang="en-US" sz="2000" i="1" dirty="0"/>
              <a:t> </a:t>
            </a:r>
            <a:r>
              <a:rPr lang="en-US" sz="2000" i="1" dirty="0" err="1"/>
              <a:t>iyo</a:t>
            </a:r>
            <a:r>
              <a:rPr lang="en-US" sz="2000" i="1" dirty="0"/>
              <a:t> </a:t>
            </a:r>
            <a:r>
              <a:rPr lang="en-US" sz="2000" i="1" dirty="0" err="1"/>
              <a:t>bulshada</a:t>
            </a:r>
            <a:r>
              <a:rPr lang="en-US" sz="2000" i="1" dirty="0"/>
              <a:t> </a:t>
            </a:r>
            <a:r>
              <a:rPr lang="en-US" sz="2000" i="1" dirty="0" err="1"/>
              <a:t>Barakacayaasha</a:t>
            </a:r>
            <a:r>
              <a:rPr lang="en-US" sz="2000" i="1" dirty="0"/>
              <a:t>».IDMC 2020.</a:t>
            </a:r>
            <a:endParaRPr lang="en-US" sz="2000" i="1" dirty="0"/>
          </a:p>
        </p:txBody>
      </p:sp>
    </p:spTree>
    <p:extLst>
      <p:ext uri="{BB962C8B-B14F-4D97-AF65-F5344CB8AC3E}">
        <p14:creationId xmlns:p14="http://schemas.microsoft.com/office/powerpoint/2010/main" val="182262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 xmlns:a16="http://schemas.microsoft.com/office/drawing/2014/main" id="{D5FE523D-7A21-48EC-9925-6EA7801BB265}"/>
              </a:ext>
            </a:extLst>
          </p:cNvPr>
          <p:cNvSpPr>
            <a:spLocks noGrp="1"/>
          </p:cNvSpPr>
          <p:nvPr>
            <p:ph type="title"/>
          </p:nvPr>
        </p:nvSpPr>
        <p:spPr>
          <a:xfrm>
            <a:off x="762001" y="532435"/>
            <a:ext cx="5314536" cy="1064871"/>
          </a:xfrm>
        </p:spPr>
        <p:txBody>
          <a:bodyPr vert="horz" lIns="91440" tIns="45720" rIns="91440" bIns="45720" rtlCol="0" anchor="ctr">
            <a:normAutofit/>
          </a:bodyPr>
          <a:lstStyle/>
          <a:p>
            <a:r>
              <a:rPr lang="en-US" dirty="0" smtClean="0"/>
              <a:t>Howl</a:t>
            </a:r>
            <a:r>
              <a:rPr lang="en-US" dirty="0" smtClean="0"/>
              <a:t>:</a:t>
            </a:r>
            <a:endParaRPr lang="en-US" dirty="0"/>
          </a:p>
        </p:txBody>
      </p:sp>
      <p:sp>
        <p:nvSpPr>
          <p:cNvPr id="5" name="Espace réservé du contenu 4">
            <a:extLst>
              <a:ext uri="{FF2B5EF4-FFF2-40B4-BE49-F238E27FC236}">
                <a16:creationId xmlns="" xmlns:a16="http://schemas.microsoft.com/office/drawing/2014/main" id="{709E103B-7202-4B35-A73A-9558955A5F5E}"/>
              </a:ext>
            </a:extLst>
          </p:cNvPr>
          <p:cNvSpPr>
            <a:spLocks noGrp="1"/>
          </p:cNvSpPr>
          <p:nvPr>
            <p:ph idx="1"/>
          </p:nvPr>
        </p:nvSpPr>
        <p:spPr>
          <a:xfrm>
            <a:off x="347240" y="1318822"/>
            <a:ext cx="6065133" cy="4815760"/>
          </a:xfrm>
        </p:spPr>
        <p:txBody>
          <a:bodyPr vert="horz" lIns="91440" tIns="45720" rIns="91440" bIns="45720" rtlCol="0" anchor="t">
            <a:noAutofit/>
          </a:bodyPr>
          <a:lstStyle/>
          <a:p>
            <a:pPr marL="571500">
              <a:spcBef>
                <a:spcPct val="0"/>
              </a:spcBef>
              <a:spcAft>
                <a:spcPts val="600"/>
              </a:spcAft>
            </a:pPr>
            <a:r>
              <a:rPr lang="en-US" sz="2600" dirty="0" smtClean="0"/>
              <a:t>5 </a:t>
            </a:r>
            <a:r>
              <a:rPr lang="en-US" sz="2600" dirty="0" err="1"/>
              <a:t>koox</a:t>
            </a:r>
            <a:r>
              <a:rPr lang="en-US" sz="2600" dirty="0"/>
              <a:t>: </a:t>
            </a:r>
            <a:r>
              <a:rPr lang="en-US" sz="2600" dirty="0" err="1"/>
              <a:t>Barakacayaal</a:t>
            </a:r>
            <a:r>
              <a:rPr lang="en-US" sz="2600" dirty="0"/>
              <a:t>, </a:t>
            </a:r>
            <a:r>
              <a:rPr lang="en-US" sz="2600" dirty="0" err="1"/>
              <a:t>qaxooti</a:t>
            </a:r>
            <a:r>
              <a:rPr lang="en-US" sz="2600" dirty="0"/>
              <a:t>, </a:t>
            </a:r>
            <a:r>
              <a:rPr lang="en-US" sz="2600" dirty="0" err="1"/>
              <a:t>qaxooti</a:t>
            </a:r>
            <a:r>
              <a:rPr lang="en-US" sz="2600" dirty="0"/>
              <a:t> </a:t>
            </a:r>
            <a:r>
              <a:rPr lang="en-US" sz="2600" dirty="0" err="1"/>
              <a:t>soo</a:t>
            </a:r>
            <a:r>
              <a:rPr lang="en-US" sz="2600" dirty="0"/>
              <a:t> </a:t>
            </a:r>
            <a:r>
              <a:rPr lang="en-US" sz="2600" dirty="0" err="1" smtClean="0"/>
              <a:t>laabtay</a:t>
            </a:r>
            <a:r>
              <a:rPr lang="en-US" sz="2600" dirty="0"/>
              <a:t>, </a:t>
            </a:r>
            <a:r>
              <a:rPr lang="en-US" sz="2600" dirty="0" err="1"/>
              <a:t>barakacayaasha</a:t>
            </a:r>
            <a:r>
              <a:rPr lang="en-US" sz="2600" dirty="0"/>
              <a:t> </a:t>
            </a:r>
            <a:r>
              <a:rPr lang="en-US" sz="2600" dirty="0" err="1" smtClean="0"/>
              <a:t>soo</a:t>
            </a:r>
            <a:r>
              <a:rPr lang="en-US" sz="2600" dirty="0" smtClean="0"/>
              <a:t> </a:t>
            </a:r>
            <a:r>
              <a:rPr lang="en-US" sz="2600" dirty="0" err="1" smtClean="0"/>
              <a:t>laabtay</a:t>
            </a:r>
            <a:r>
              <a:rPr lang="en-US" sz="2600" dirty="0" smtClean="0"/>
              <a:t> </a:t>
            </a:r>
            <a:r>
              <a:rPr lang="en-US" sz="2600" dirty="0" err="1"/>
              <a:t>iyo</a:t>
            </a:r>
            <a:r>
              <a:rPr lang="en-US" sz="2600" dirty="0"/>
              <a:t> </a:t>
            </a:r>
            <a:r>
              <a:rPr lang="en-US" sz="2600" dirty="0" err="1"/>
              <a:t>bulshada</a:t>
            </a:r>
            <a:r>
              <a:rPr lang="en-US" sz="2600" dirty="0"/>
              <a:t> </a:t>
            </a:r>
            <a:r>
              <a:rPr lang="en-US" sz="2600" dirty="0" err="1"/>
              <a:t>martida</a:t>
            </a:r>
            <a:r>
              <a:rPr lang="en-US" sz="2600" dirty="0"/>
              <a:t> loo </a:t>
            </a:r>
            <a:r>
              <a:rPr lang="en-US" sz="2600" dirty="0" err="1"/>
              <a:t>yahay</a:t>
            </a:r>
            <a:r>
              <a:rPr lang="en-US" sz="2600" dirty="0"/>
              <a:t>.</a:t>
            </a:r>
            <a:endParaRPr lang="en-US" sz="2600" dirty="0"/>
          </a:p>
          <a:p>
            <a:pPr marL="571500">
              <a:spcBef>
                <a:spcPct val="0"/>
              </a:spcBef>
              <a:spcAft>
                <a:spcPts val="600"/>
              </a:spcAft>
            </a:pPr>
            <a:r>
              <a:rPr lang="en-US" sz="2600" dirty="0" err="1"/>
              <a:t>Maxay</a:t>
            </a:r>
            <a:r>
              <a:rPr lang="en-US" sz="2600" dirty="0"/>
              <a:t> </a:t>
            </a:r>
            <a:r>
              <a:rPr lang="en-US" sz="2600" dirty="0" err="1"/>
              <a:t>yihiin</a:t>
            </a:r>
            <a:r>
              <a:rPr lang="en-US" sz="2600" dirty="0"/>
              <a:t> </a:t>
            </a:r>
            <a:r>
              <a:rPr lang="en-US" sz="2600" dirty="0" err="1"/>
              <a:t>sababaha</a:t>
            </a:r>
            <a:r>
              <a:rPr lang="en-US" sz="2600" dirty="0"/>
              <a:t> </a:t>
            </a:r>
            <a:r>
              <a:rPr lang="en-US" sz="2600" dirty="0" err="1"/>
              <a:t>ugu</a:t>
            </a:r>
            <a:r>
              <a:rPr lang="en-US" sz="2600" dirty="0"/>
              <a:t> </a:t>
            </a:r>
            <a:r>
              <a:rPr lang="en-US" sz="2600" dirty="0" err="1"/>
              <a:t>waawayn</a:t>
            </a:r>
            <a:r>
              <a:rPr lang="en-US" sz="2600" dirty="0"/>
              <a:t> </a:t>
            </a:r>
            <a:r>
              <a:rPr lang="en-US" sz="2600" dirty="0" err="1"/>
              <a:t>ee</a:t>
            </a:r>
            <a:r>
              <a:rPr lang="en-US" sz="2600" dirty="0"/>
              <a:t> </a:t>
            </a:r>
            <a:r>
              <a:rPr lang="en-US" sz="2600" dirty="0" err="1"/>
              <a:t>barakiciya</a:t>
            </a:r>
            <a:r>
              <a:rPr lang="en-US" sz="2600" dirty="0"/>
              <a:t> </a:t>
            </a:r>
            <a:r>
              <a:rPr lang="en-US" sz="2600" dirty="0" err="1"/>
              <a:t>qaybahaan</a:t>
            </a:r>
            <a:r>
              <a:rPr lang="en-US" sz="2600" dirty="0"/>
              <a:t> </a:t>
            </a:r>
            <a:r>
              <a:rPr lang="en-US" sz="2600" dirty="0" err="1"/>
              <a:t>barakacayaasha</a:t>
            </a:r>
            <a:r>
              <a:rPr lang="en-US" sz="2600" dirty="0"/>
              <a:t> ah (</a:t>
            </a:r>
            <a:r>
              <a:rPr lang="en-US" sz="2600" dirty="0" err="1"/>
              <a:t>marka</a:t>
            </a:r>
            <a:r>
              <a:rPr lang="en-US" sz="2600" dirty="0"/>
              <a:t> </a:t>
            </a:r>
            <a:r>
              <a:rPr lang="en-US" sz="2600" dirty="0" err="1"/>
              <a:t>laga</a:t>
            </a:r>
            <a:r>
              <a:rPr lang="en-US" sz="2600" dirty="0"/>
              <a:t> </a:t>
            </a:r>
            <a:r>
              <a:rPr lang="en-US" sz="2600" dirty="0" err="1"/>
              <a:t>reebo</a:t>
            </a:r>
            <a:r>
              <a:rPr lang="en-US" sz="2600" dirty="0"/>
              <a:t> </a:t>
            </a:r>
            <a:r>
              <a:rPr lang="en-US" sz="2600" dirty="0" err="1"/>
              <a:t>bulshooyinka</a:t>
            </a:r>
            <a:r>
              <a:rPr lang="en-US" sz="2600" dirty="0"/>
              <a:t> </a:t>
            </a:r>
            <a:r>
              <a:rPr lang="en-US" sz="2600" dirty="0" err="1"/>
              <a:t>martida</a:t>
            </a:r>
            <a:r>
              <a:rPr lang="en-US" sz="2600" dirty="0"/>
              <a:t> loo </a:t>
            </a:r>
            <a:r>
              <a:rPr lang="en-US" sz="2600" dirty="0" err="1"/>
              <a:t>yahay</a:t>
            </a:r>
            <a:r>
              <a:rPr lang="en-US" sz="2600" dirty="0"/>
              <a:t>)</a:t>
            </a:r>
          </a:p>
          <a:p>
            <a:pPr marL="571500">
              <a:spcBef>
                <a:spcPct val="0"/>
              </a:spcBef>
              <a:spcAft>
                <a:spcPts val="600"/>
              </a:spcAft>
            </a:pPr>
            <a:r>
              <a:rPr lang="en-US" sz="2600" dirty="0" err="1"/>
              <a:t>Maxay</a:t>
            </a:r>
            <a:r>
              <a:rPr lang="en-US" sz="2600" dirty="0"/>
              <a:t> </a:t>
            </a:r>
            <a:r>
              <a:rPr lang="en-US" sz="2600" dirty="0" err="1"/>
              <a:t>yihiin</a:t>
            </a:r>
            <a:r>
              <a:rPr lang="en-US" sz="2600" dirty="0"/>
              <a:t> </a:t>
            </a:r>
            <a:r>
              <a:rPr lang="en-US" sz="2600" dirty="0" err="1"/>
              <a:t>arrimaha</a:t>
            </a:r>
            <a:r>
              <a:rPr lang="en-US" sz="2600" dirty="0"/>
              <a:t> </a:t>
            </a:r>
            <a:r>
              <a:rPr lang="en-US" sz="2600" dirty="0" err="1"/>
              <a:t>ugu</a:t>
            </a:r>
            <a:r>
              <a:rPr lang="en-US" sz="2600" dirty="0"/>
              <a:t> </a:t>
            </a:r>
            <a:r>
              <a:rPr lang="en-US" sz="2600" dirty="0" err="1"/>
              <a:t>waaweyn</a:t>
            </a:r>
            <a:r>
              <a:rPr lang="en-US" sz="2600" dirty="0"/>
              <a:t> </a:t>
            </a:r>
            <a:r>
              <a:rPr lang="en-US" sz="2600" dirty="0" err="1"/>
              <a:t>ee</a:t>
            </a:r>
            <a:r>
              <a:rPr lang="en-US" sz="2600" dirty="0"/>
              <a:t> la </a:t>
            </a:r>
            <a:r>
              <a:rPr lang="en-US" sz="2600" dirty="0" err="1"/>
              <a:t>xiriira</a:t>
            </a:r>
            <a:r>
              <a:rPr lang="en-US" sz="2600" dirty="0"/>
              <a:t> </a:t>
            </a:r>
            <a:r>
              <a:rPr lang="en-US" sz="2600" dirty="0" err="1"/>
              <a:t>barakaca</a:t>
            </a:r>
            <a:r>
              <a:rPr lang="en-US" sz="2600" dirty="0"/>
              <a:t> </a:t>
            </a:r>
            <a:r>
              <a:rPr lang="en-US" sz="2600" dirty="0" err="1"/>
              <a:t>ee</a:t>
            </a:r>
            <a:r>
              <a:rPr lang="en-US" sz="2600" dirty="0"/>
              <a:t> </a:t>
            </a:r>
            <a:r>
              <a:rPr lang="en-US" sz="2600" dirty="0" err="1"/>
              <a:t>soo</a:t>
            </a:r>
            <a:r>
              <a:rPr lang="en-US" sz="2600" dirty="0"/>
              <a:t> food </a:t>
            </a:r>
            <a:r>
              <a:rPr lang="en-US" sz="2600" dirty="0" err="1"/>
              <a:t>saara</a:t>
            </a:r>
            <a:r>
              <a:rPr lang="en-US" sz="2600" dirty="0"/>
              <a:t> </a:t>
            </a:r>
            <a:r>
              <a:rPr lang="en-US" sz="2600" dirty="0" err="1"/>
              <a:t>xubin</a:t>
            </a:r>
            <a:r>
              <a:rPr lang="en-US" sz="2600" dirty="0"/>
              <a:t> </a:t>
            </a:r>
            <a:r>
              <a:rPr lang="en-US" sz="2600" dirty="0" err="1"/>
              <a:t>kasta</a:t>
            </a:r>
            <a:r>
              <a:rPr lang="en-US" sz="2600" dirty="0"/>
              <a:t> </a:t>
            </a:r>
            <a:r>
              <a:rPr lang="en-US" sz="2600" dirty="0" err="1"/>
              <a:t>oo</a:t>
            </a:r>
            <a:r>
              <a:rPr lang="en-US" sz="2600" dirty="0"/>
              <a:t> </a:t>
            </a:r>
            <a:r>
              <a:rPr lang="en-US" sz="2600" dirty="0" err="1"/>
              <a:t>ka</a:t>
            </a:r>
            <a:r>
              <a:rPr lang="en-US" sz="2600" dirty="0"/>
              <a:t> mid ah </a:t>
            </a:r>
            <a:r>
              <a:rPr lang="en-US" sz="2600" dirty="0" err="1"/>
              <a:t>Bulshooyinka</a:t>
            </a:r>
            <a:r>
              <a:rPr lang="en-US" sz="2600" dirty="0"/>
              <a:t> </a:t>
            </a:r>
            <a:r>
              <a:rPr lang="en-US" sz="2600" dirty="0" err="1"/>
              <a:t>uu</a:t>
            </a:r>
            <a:r>
              <a:rPr lang="en-US" sz="2600" dirty="0"/>
              <a:t> </a:t>
            </a:r>
            <a:r>
              <a:rPr lang="en-US" sz="2600" dirty="0" err="1"/>
              <a:t>Saameeyey</a:t>
            </a:r>
            <a:r>
              <a:rPr lang="en-US" sz="2600" dirty="0"/>
              <a:t> </a:t>
            </a:r>
            <a:r>
              <a:rPr lang="en-US" sz="2600" dirty="0" err="1"/>
              <a:t>Barakaca</a:t>
            </a:r>
            <a:r>
              <a:rPr lang="en-US" sz="2600" dirty="0"/>
              <a:t> </a:t>
            </a:r>
            <a:r>
              <a:rPr lang="en-US" sz="2600" dirty="0" err="1"/>
              <a:t>ee</a:t>
            </a:r>
            <a:r>
              <a:rPr lang="en-US" sz="2600" dirty="0"/>
              <a:t> </a:t>
            </a:r>
            <a:r>
              <a:rPr lang="en-US" sz="2600" dirty="0" err="1"/>
              <a:t>Soomaaliya</a:t>
            </a:r>
            <a:r>
              <a:rPr lang="en-US" sz="2600" dirty="0"/>
              <a:t> / </a:t>
            </a:r>
            <a:r>
              <a:rPr lang="en-US" sz="2600" dirty="0" err="1"/>
              <a:t>degaanka</a:t>
            </a:r>
            <a:r>
              <a:rPr lang="en-US" sz="2600" dirty="0"/>
              <a:t> </a:t>
            </a:r>
            <a:r>
              <a:rPr lang="en-US" sz="2600" dirty="0" err="1"/>
              <a:t>maxalliga</a:t>
            </a:r>
            <a:r>
              <a:rPr lang="en-US" sz="2600" dirty="0"/>
              <a:t> ah?</a:t>
            </a:r>
          </a:p>
        </p:txBody>
      </p:sp>
      <p:sp>
        <p:nvSpPr>
          <p:cNvPr id="10" name="Freeform: Shape 9">
            <a:extLst>
              <a:ext uri="{FF2B5EF4-FFF2-40B4-BE49-F238E27FC236}">
                <a16:creationId xmlns="" xmlns:a16="http://schemas.microsoft.com/office/drawing/2014/main" id="{CF62D2A7-8207-488C-9F46-316BA81A16C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Une image contenant terrain, extérieur, ciel, saleté&#10;&#10;Description générée automatiquement">
            <a:extLst>
              <a:ext uri="{FF2B5EF4-FFF2-40B4-BE49-F238E27FC236}">
                <a16:creationId xmlns="" xmlns:a16="http://schemas.microsoft.com/office/drawing/2014/main" id="{279835E1-4C1A-4F9D-A26F-3988EE94C3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029" r="16738"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9413403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A0FF3FF-0997-45C0-8657-5489C075CAD3}"/>
              </a:ext>
            </a:extLst>
          </p:cNvPr>
          <p:cNvSpPr/>
          <p:nvPr/>
        </p:nvSpPr>
        <p:spPr>
          <a:xfrm>
            <a:off x="-1" y="92597"/>
            <a:ext cx="9468092" cy="775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20000"/>
          </a:bodyPr>
          <a:lstStyle/>
          <a:p>
            <a:pPr>
              <a:lnSpc>
                <a:spcPct val="90000"/>
              </a:lnSpc>
              <a:spcBef>
                <a:spcPct val="0"/>
              </a:spcBef>
              <a:spcAft>
                <a:spcPts val="600"/>
              </a:spcAft>
              <a:defRPr/>
            </a:pPr>
            <a:r>
              <a:rPr lang="en-US" sz="3200" dirty="0" err="1"/>
              <a:t>Xoga</a:t>
            </a:r>
            <a:r>
              <a:rPr lang="en-US" sz="3200" dirty="0"/>
              <a:t> </a:t>
            </a:r>
            <a:r>
              <a:rPr lang="en-US" sz="3200" dirty="0" err="1"/>
              <a:t>Xog</a:t>
            </a:r>
            <a:r>
              <a:rPr lang="en-US" sz="3200" dirty="0"/>
              <a:t> ah </a:t>
            </a:r>
            <a:r>
              <a:rPr lang="en-US" sz="3200" dirty="0" err="1"/>
              <a:t>oo</a:t>
            </a:r>
            <a:r>
              <a:rPr lang="en-US" sz="3200" dirty="0"/>
              <a:t> </a:t>
            </a:r>
            <a:r>
              <a:rPr lang="en-US" sz="3200" dirty="0" err="1"/>
              <a:t>ku</a:t>
            </a:r>
            <a:r>
              <a:rPr lang="en-US" sz="3200" dirty="0"/>
              <a:t> </a:t>
            </a:r>
            <a:r>
              <a:rPr lang="en-US" sz="3200" dirty="0" err="1"/>
              <a:t>saabsan</a:t>
            </a:r>
            <a:r>
              <a:rPr lang="en-US" sz="3200" dirty="0"/>
              <a:t> </a:t>
            </a:r>
            <a:r>
              <a:rPr lang="en-US" sz="3200" dirty="0" err="1"/>
              <a:t>sababaha</a:t>
            </a:r>
            <a:r>
              <a:rPr lang="en-US" sz="3200" dirty="0"/>
              <a:t> </a:t>
            </a:r>
            <a:r>
              <a:rPr lang="en-US" sz="3200" dirty="0" err="1"/>
              <a:t>barakaca</a:t>
            </a:r>
            <a:r>
              <a:rPr lang="en-US" sz="3200" dirty="0"/>
              <a:t> </a:t>
            </a:r>
            <a:r>
              <a:rPr lang="en-US" sz="3200" dirty="0" err="1"/>
              <a:t>gudaha</a:t>
            </a:r>
            <a:r>
              <a:rPr lang="en-US" sz="3200" dirty="0"/>
              <a:t> </a:t>
            </a:r>
            <a:r>
              <a:rPr lang="en-US" sz="3200" dirty="0" err="1"/>
              <a:t>ee</a:t>
            </a:r>
            <a:r>
              <a:rPr lang="en-US" sz="3200" dirty="0"/>
              <a:t> </a:t>
            </a:r>
            <a:r>
              <a:rPr lang="en-US" sz="3200" dirty="0" err="1"/>
              <a:t>Soomaaliya</a:t>
            </a:r>
            <a:endParaRPr lang="en-US" sz="3200" dirty="0"/>
          </a:p>
        </p:txBody>
      </p:sp>
      <p:pic>
        <p:nvPicPr>
          <p:cNvPr id="6" name="Image 5">
            <a:extLst>
              <a:ext uri="{FF2B5EF4-FFF2-40B4-BE49-F238E27FC236}">
                <a16:creationId xmlns="" xmlns:a16="http://schemas.microsoft.com/office/drawing/2014/main" id="{01158FA4-FC81-46A9-BBF7-2D5B50EC23C7}"/>
              </a:ext>
            </a:extLst>
          </p:cNvPr>
          <p:cNvPicPr>
            <a:picLocks noChangeAspect="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r="1474"/>
          <a:stretch/>
        </p:blipFill>
        <p:spPr>
          <a:xfrm>
            <a:off x="133022" y="1409506"/>
            <a:ext cx="6962260" cy="1898196"/>
          </a:xfrm>
          <a:prstGeom prst="rect">
            <a:avLst/>
          </a:prstGeom>
        </p:spPr>
      </p:pic>
      <p:pic>
        <p:nvPicPr>
          <p:cNvPr id="8" name="Image 7">
            <a:extLst>
              <a:ext uri="{FF2B5EF4-FFF2-40B4-BE49-F238E27FC236}">
                <a16:creationId xmlns="" xmlns:a16="http://schemas.microsoft.com/office/drawing/2014/main" id="{139A6676-3D79-44AB-BA3F-6BE76F3BC6A3}"/>
              </a:ext>
            </a:extLst>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27322" y="3791144"/>
            <a:ext cx="7240403" cy="1956160"/>
          </a:xfrm>
          <a:prstGeom prst="rect">
            <a:avLst/>
          </a:prstGeom>
        </p:spPr>
      </p:pic>
      <p:pic>
        <p:nvPicPr>
          <p:cNvPr id="9" name="Image 8">
            <a:extLst>
              <a:ext uri="{FF2B5EF4-FFF2-40B4-BE49-F238E27FC236}">
                <a16:creationId xmlns="" xmlns:a16="http://schemas.microsoft.com/office/drawing/2014/main" id="{066874D7-4EF3-4B9B-B2EA-8DBDF6E068B2}"/>
              </a:ext>
            </a:extLst>
          </p:cNvPr>
          <p:cNvPicPr>
            <a:picLocks noChangeAspect="1"/>
          </p:cNvPicPr>
          <p:nvPr/>
        </p:nvPicPr>
        <p:blipFill>
          <a:blip r:embed="rId5"/>
          <a:stretch>
            <a:fillRect/>
          </a:stretch>
        </p:blipFill>
        <p:spPr>
          <a:xfrm>
            <a:off x="7466708" y="1724629"/>
            <a:ext cx="4725292" cy="2619127"/>
          </a:xfrm>
          <a:prstGeom prst="rect">
            <a:avLst/>
          </a:prstGeom>
        </p:spPr>
      </p:pic>
      <p:sp>
        <p:nvSpPr>
          <p:cNvPr id="10" name="ZoneTexte 9">
            <a:extLst>
              <a:ext uri="{FF2B5EF4-FFF2-40B4-BE49-F238E27FC236}">
                <a16:creationId xmlns="" xmlns:a16="http://schemas.microsoft.com/office/drawing/2014/main" id="{F55AC9FD-C967-4202-A110-2E77D95C5F27}"/>
              </a:ext>
            </a:extLst>
          </p:cNvPr>
          <p:cNvSpPr txBox="1"/>
          <p:nvPr/>
        </p:nvSpPr>
        <p:spPr>
          <a:xfrm>
            <a:off x="1609918" y="1757027"/>
            <a:ext cx="2407534" cy="923330"/>
          </a:xfrm>
          <a:prstGeom prst="rect">
            <a:avLst/>
          </a:prstGeom>
          <a:solidFill>
            <a:schemeClr val="accent3">
              <a:lumMod val="20000"/>
              <a:lumOff val="80000"/>
            </a:schemeClr>
          </a:solidFill>
        </p:spPr>
        <p:txBody>
          <a:bodyPr wrap="square" rtlCol="0">
            <a:spAutoFit/>
          </a:bodyPr>
          <a:lstStyle/>
          <a:p>
            <a:pPr algn="ctr"/>
            <a:r>
              <a:rPr lang="en-US" dirty="0" err="1" smtClean="0"/>
              <a:t>Barakac</a:t>
            </a:r>
            <a:r>
              <a:rPr lang="en-US" dirty="0" smtClean="0"/>
              <a:t>  </a:t>
            </a:r>
            <a:r>
              <a:rPr lang="en-US" dirty="0" err="1" smtClean="0"/>
              <a:t>Gudaha</a:t>
            </a:r>
            <a:r>
              <a:rPr lang="en-US" dirty="0" smtClean="0"/>
              <a:t> ah </a:t>
            </a:r>
            <a:r>
              <a:rPr lang="en-US" dirty="0" err="1" smtClean="0"/>
              <a:t>oo</a:t>
            </a:r>
            <a:r>
              <a:rPr lang="en-US" dirty="0" smtClean="0"/>
              <a:t> </a:t>
            </a:r>
            <a:r>
              <a:rPr lang="en-US" dirty="0" err="1" smtClean="0"/>
              <a:t>Cusub</a:t>
            </a:r>
            <a:r>
              <a:rPr lang="en-US" dirty="0" smtClean="0"/>
              <a:t> </a:t>
            </a:r>
            <a:r>
              <a:rPr lang="en-US" dirty="0" err="1" smtClean="0"/>
              <a:t>oo</a:t>
            </a:r>
            <a:r>
              <a:rPr lang="en-US" dirty="0" smtClean="0"/>
              <a:t> </a:t>
            </a:r>
            <a:r>
              <a:rPr lang="en-US" dirty="0"/>
              <a:t>ay </a:t>
            </a:r>
            <a:r>
              <a:rPr lang="en-US" dirty="0" err="1"/>
              <a:t>sababtay</a:t>
            </a:r>
            <a:r>
              <a:rPr lang="en-US" dirty="0"/>
              <a:t> </a:t>
            </a:r>
            <a:r>
              <a:rPr lang="en-US" dirty="0" err="1"/>
              <a:t>masiibo</a:t>
            </a:r>
            <a:r>
              <a:rPr lang="en-US" dirty="0"/>
              <a:t> </a:t>
            </a:r>
            <a:r>
              <a:rPr lang="en-US" dirty="0" smtClean="0"/>
              <a:t>– IDMC.</a:t>
            </a:r>
            <a:endParaRPr lang="en-US" dirty="0"/>
          </a:p>
        </p:txBody>
      </p:sp>
      <p:sp>
        <p:nvSpPr>
          <p:cNvPr id="11" name="ZoneTexte 10">
            <a:extLst>
              <a:ext uri="{FF2B5EF4-FFF2-40B4-BE49-F238E27FC236}">
                <a16:creationId xmlns="" xmlns:a16="http://schemas.microsoft.com/office/drawing/2014/main" id="{60118D79-3E3B-4C33-8FAF-A5470C85BD93}"/>
              </a:ext>
            </a:extLst>
          </p:cNvPr>
          <p:cNvSpPr txBox="1"/>
          <p:nvPr/>
        </p:nvSpPr>
        <p:spPr>
          <a:xfrm>
            <a:off x="2813685" y="3863931"/>
            <a:ext cx="2407534" cy="1477328"/>
          </a:xfrm>
          <a:prstGeom prst="rect">
            <a:avLst/>
          </a:prstGeom>
          <a:solidFill>
            <a:schemeClr val="accent5">
              <a:lumMod val="20000"/>
              <a:lumOff val="80000"/>
            </a:schemeClr>
          </a:solidFill>
        </p:spPr>
        <p:txBody>
          <a:bodyPr wrap="square" rtlCol="0">
            <a:spAutoFit/>
          </a:bodyPr>
          <a:lstStyle/>
          <a:p>
            <a:pPr algn="ctr"/>
            <a:r>
              <a:rPr lang="en-US" dirty="0" err="1" smtClean="0"/>
              <a:t>Barakac</a:t>
            </a:r>
            <a:r>
              <a:rPr lang="en-US" dirty="0" smtClean="0"/>
              <a:t> </a:t>
            </a:r>
            <a:r>
              <a:rPr lang="en-US" dirty="0" err="1"/>
              <a:t>Gudaha</a:t>
            </a:r>
            <a:r>
              <a:rPr lang="en-US" dirty="0"/>
              <a:t> ah </a:t>
            </a:r>
            <a:r>
              <a:rPr lang="en-US" dirty="0" err="1"/>
              <a:t>oo</a:t>
            </a:r>
            <a:r>
              <a:rPr lang="en-US" dirty="0"/>
              <a:t> </a:t>
            </a:r>
            <a:r>
              <a:rPr lang="en-US" dirty="0" err="1"/>
              <a:t>cusub</a:t>
            </a:r>
            <a:r>
              <a:rPr lang="en-US" dirty="0"/>
              <a:t> </a:t>
            </a:r>
            <a:r>
              <a:rPr lang="en-US" dirty="0" err="1"/>
              <a:t>oo</a:t>
            </a:r>
            <a:r>
              <a:rPr lang="en-US" dirty="0"/>
              <a:t> </a:t>
            </a:r>
            <a:r>
              <a:rPr lang="en-US" dirty="0" err="1"/>
              <a:t>daba</a:t>
            </a:r>
            <a:r>
              <a:rPr lang="en-US" dirty="0"/>
              <a:t> </a:t>
            </a:r>
            <a:r>
              <a:rPr lang="en-US" dirty="0" err="1"/>
              <a:t>dheeraaday</a:t>
            </a:r>
            <a:r>
              <a:rPr lang="en-US" dirty="0"/>
              <a:t> </a:t>
            </a:r>
            <a:r>
              <a:rPr lang="en-US" dirty="0" err="1"/>
              <a:t>oo</a:t>
            </a:r>
            <a:r>
              <a:rPr lang="en-US" dirty="0"/>
              <a:t> </a:t>
            </a:r>
            <a:r>
              <a:rPr lang="en-US" dirty="0" err="1"/>
              <a:t>uu</a:t>
            </a:r>
            <a:r>
              <a:rPr lang="en-US" dirty="0"/>
              <a:t> </a:t>
            </a:r>
            <a:r>
              <a:rPr lang="en-US" dirty="0" err="1"/>
              <a:t>sababay</a:t>
            </a:r>
            <a:r>
              <a:rPr lang="en-US" dirty="0"/>
              <a:t> </a:t>
            </a:r>
            <a:r>
              <a:rPr lang="en-US" dirty="0" err="1" smtClean="0"/>
              <a:t>isku-dhac</a:t>
            </a:r>
            <a:r>
              <a:rPr lang="en-US" dirty="0" smtClean="0"/>
              <a:t> </a:t>
            </a:r>
            <a:r>
              <a:rPr lang="en-US" dirty="0"/>
              <a:t>- IDMC</a:t>
            </a:r>
            <a:endParaRPr lang="en-US" dirty="0"/>
          </a:p>
        </p:txBody>
      </p:sp>
      <p:sp>
        <p:nvSpPr>
          <p:cNvPr id="12" name="ZoneTexte 11">
            <a:extLst>
              <a:ext uri="{FF2B5EF4-FFF2-40B4-BE49-F238E27FC236}">
                <a16:creationId xmlns="" xmlns:a16="http://schemas.microsoft.com/office/drawing/2014/main" id="{9AB6754E-2123-44B4-95E1-BA90B03D3B83}"/>
              </a:ext>
            </a:extLst>
          </p:cNvPr>
          <p:cNvSpPr txBox="1"/>
          <p:nvPr/>
        </p:nvSpPr>
        <p:spPr>
          <a:xfrm>
            <a:off x="8334664" y="4343756"/>
            <a:ext cx="2453833" cy="646331"/>
          </a:xfrm>
          <a:prstGeom prst="rect">
            <a:avLst/>
          </a:prstGeom>
          <a:solidFill>
            <a:schemeClr val="accent4">
              <a:lumMod val="20000"/>
              <a:lumOff val="80000"/>
            </a:schemeClr>
          </a:solidFill>
        </p:spPr>
        <p:txBody>
          <a:bodyPr wrap="square" rtlCol="0">
            <a:spAutoFit/>
          </a:bodyPr>
          <a:lstStyle/>
          <a:p>
            <a:pPr algn="ctr"/>
            <a:r>
              <a:rPr lang="sv-SE" dirty="0" smtClean="0"/>
              <a:t>Xog uruurinti </a:t>
            </a:r>
            <a:r>
              <a:rPr lang="sv-SE" dirty="0"/>
              <a:t>higsiga sanadka 2020 - ReDSS</a:t>
            </a:r>
            <a:endParaRPr lang="en-US" dirty="0"/>
          </a:p>
        </p:txBody>
      </p:sp>
    </p:spTree>
    <p:extLst>
      <p:ext uri="{BB962C8B-B14F-4D97-AF65-F5344CB8AC3E}">
        <p14:creationId xmlns:p14="http://schemas.microsoft.com/office/powerpoint/2010/main" val="98255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A0FF3FF-0997-45C0-8657-5489C075CAD3}"/>
              </a:ext>
            </a:extLst>
          </p:cNvPr>
          <p:cNvSpPr/>
          <p:nvPr/>
        </p:nvSpPr>
        <p:spPr>
          <a:xfrm>
            <a:off x="-1" y="92597"/>
            <a:ext cx="6690167" cy="775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20000"/>
          </a:bodyPr>
          <a:lstStyle/>
          <a:p>
            <a:pPr defTabSz="914400" fontAlgn="auto">
              <a:lnSpc>
                <a:spcPct val="90000"/>
              </a:lnSpc>
              <a:spcBef>
                <a:spcPct val="0"/>
              </a:spcBef>
              <a:spcAft>
                <a:spcPts val="600"/>
              </a:spcAft>
              <a:defRPr/>
            </a:pPr>
            <a:r>
              <a:rPr lang="en-US" sz="3200" b="1" dirty="0" err="1" smtClean="0">
                <a:solidFill>
                  <a:schemeClr val="bg1"/>
                </a:solidFill>
                <a:latin typeface="+mj-lt"/>
                <a:ea typeface="+mj-ea"/>
                <a:cs typeface="+mj-cs"/>
              </a:rPr>
              <a:t>Hababka</a:t>
            </a:r>
            <a:r>
              <a:rPr lang="en-US" sz="3200" b="1" dirty="0" smtClean="0">
                <a:solidFill>
                  <a:schemeClr val="bg1"/>
                </a:solidFill>
                <a:latin typeface="+mj-lt"/>
                <a:ea typeface="+mj-ea"/>
                <a:cs typeface="+mj-cs"/>
              </a:rPr>
              <a:t> </a:t>
            </a:r>
            <a:r>
              <a:rPr lang="en-US" sz="3200" b="1" dirty="0" err="1">
                <a:solidFill>
                  <a:schemeClr val="bg1"/>
                </a:solidFill>
                <a:latin typeface="+mj-lt"/>
                <a:ea typeface="+mj-ea"/>
                <a:cs typeface="+mj-cs"/>
              </a:rPr>
              <a:t>Bulshooyinka</a:t>
            </a:r>
            <a:r>
              <a:rPr lang="en-US" sz="3200" b="1" dirty="0">
                <a:solidFill>
                  <a:schemeClr val="bg1"/>
                </a:solidFill>
                <a:latin typeface="+mj-lt"/>
                <a:ea typeface="+mj-ea"/>
                <a:cs typeface="+mj-cs"/>
              </a:rPr>
              <a:t> </a:t>
            </a:r>
            <a:r>
              <a:rPr lang="en-US" sz="3200" b="1" dirty="0" smtClean="0">
                <a:solidFill>
                  <a:schemeClr val="bg1"/>
                </a:solidFill>
                <a:latin typeface="+mj-lt"/>
                <a:ea typeface="+mj-ea"/>
                <a:cs typeface="+mj-cs"/>
              </a:rPr>
              <a:t> </a:t>
            </a:r>
            <a:r>
              <a:rPr lang="en-US" sz="3200" b="1" dirty="0" err="1" smtClean="0">
                <a:solidFill>
                  <a:schemeClr val="bg1"/>
                </a:solidFill>
                <a:latin typeface="+mj-lt"/>
                <a:ea typeface="+mj-ea"/>
                <a:cs typeface="+mj-cs"/>
              </a:rPr>
              <a:t>uu</a:t>
            </a:r>
            <a:r>
              <a:rPr lang="en-US" sz="3200" b="1" dirty="0" smtClean="0">
                <a:solidFill>
                  <a:schemeClr val="bg1"/>
                </a:solidFill>
                <a:latin typeface="+mj-lt"/>
                <a:ea typeface="+mj-ea"/>
                <a:cs typeface="+mj-cs"/>
              </a:rPr>
              <a:t> </a:t>
            </a:r>
            <a:r>
              <a:rPr lang="en-US" sz="3200" b="1" dirty="0" err="1" smtClean="0">
                <a:solidFill>
                  <a:schemeClr val="bg1"/>
                </a:solidFill>
                <a:latin typeface="+mj-lt"/>
                <a:ea typeface="+mj-ea"/>
                <a:cs typeface="+mj-cs"/>
              </a:rPr>
              <a:t>saameeyay</a:t>
            </a:r>
            <a:r>
              <a:rPr lang="en-US" sz="3200" b="1" dirty="0" smtClean="0">
                <a:solidFill>
                  <a:schemeClr val="bg1"/>
                </a:solidFill>
                <a:latin typeface="+mj-lt"/>
                <a:ea typeface="+mj-ea"/>
                <a:cs typeface="+mj-cs"/>
              </a:rPr>
              <a:t> </a:t>
            </a:r>
            <a:r>
              <a:rPr lang="en-US" sz="3200" b="1" dirty="0" err="1" smtClean="0">
                <a:solidFill>
                  <a:schemeClr val="bg1"/>
                </a:solidFill>
              </a:rPr>
              <a:t>Barakaca</a:t>
            </a:r>
            <a:r>
              <a:rPr lang="en-US" sz="3200" b="1" dirty="0" smtClean="0">
                <a:solidFill>
                  <a:schemeClr val="bg1"/>
                </a:solidFill>
              </a:rPr>
              <a:t>: </a:t>
            </a:r>
            <a:r>
              <a:rPr lang="en-US" sz="3200" b="1" dirty="0" err="1" smtClean="0">
                <a:solidFill>
                  <a:schemeClr val="bg1"/>
                </a:solidFill>
                <a:latin typeface="+mj-lt"/>
                <a:ea typeface="+mj-ea"/>
                <a:cs typeface="+mj-cs"/>
              </a:rPr>
              <a:t>waa</a:t>
            </a:r>
            <a:r>
              <a:rPr lang="en-US" sz="3200" b="1" dirty="0" smtClean="0">
                <a:solidFill>
                  <a:schemeClr val="bg1"/>
                </a:solidFill>
                <a:latin typeface="+mj-lt"/>
                <a:ea typeface="+mj-ea"/>
                <a:cs typeface="+mj-cs"/>
              </a:rPr>
              <a:t> </a:t>
            </a:r>
            <a:r>
              <a:rPr lang="en-US" sz="3200" b="1" dirty="0" err="1">
                <a:solidFill>
                  <a:schemeClr val="bg1"/>
                </a:solidFill>
                <a:latin typeface="+mj-lt"/>
                <a:ea typeface="+mj-ea"/>
                <a:cs typeface="+mj-cs"/>
              </a:rPr>
              <a:t>qaab</a:t>
            </a:r>
            <a:r>
              <a:rPr lang="en-US" sz="3200" b="1" dirty="0">
                <a:solidFill>
                  <a:schemeClr val="bg1"/>
                </a:solidFill>
                <a:latin typeface="+mj-lt"/>
                <a:ea typeface="+mj-ea"/>
                <a:cs typeface="+mj-cs"/>
              </a:rPr>
              <a:t> </a:t>
            </a:r>
            <a:r>
              <a:rPr lang="en-US" sz="3200" b="1" dirty="0" err="1">
                <a:solidFill>
                  <a:schemeClr val="bg1"/>
                </a:solidFill>
                <a:latin typeface="+mj-lt"/>
                <a:ea typeface="+mj-ea"/>
                <a:cs typeface="+mj-cs"/>
              </a:rPr>
              <a:t>dhammaystiran</a:t>
            </a:r>
            <a:endParaRPr lang="en-US" sz="3200" b="1" dirty="0">
              <a:solidFill>
                <a:schemeClr val="bg1"/>
              </a:solidFill>
              <a:latin typeface="+mj-lt"/>
              <a:ea typeface="+mj-ea"/>
              <a:cs typeface="+mj-cs"/>
            </a:endParaRPr>
          </a:p>
        </p:txBody>
      </p:sp>
      <p:sp>
        <p:nvSpPr>
          <p:cNvPr id="3" name="ZoneTexte 2">
            <a:extLst>
              <a:ext uri="{FF2B5EF4-FFF2-40B4-BE49-F238E27FC236}">
                <a16:creationId xmlns="" xmlns:a16="http://schemas.microsoft.com/office/drawing/2014/main" id="{A9902785-01B6-4B27-939A-7377E4A09C48}"/>
              </a:ext>
            </a:extLst>
          </p:cNvPr>
          <p:cNvSpPr txBox="1"/>
          <p:nvPr/>
        </p:nvSpPr>
        <p:spPr>
          <a:xfrm>
            <a:off x="1002881" y="2317580"/>
            <a:ext cx="10396639" cy="2677656"/>
          </a:xfrm>
          <a:prstGeom prst="rect">
            <a:avLst/>
          </a:prstGeom>
          <a:noFill/>
        </p:spPr>
        <p:txBody>
          <a:bodyPr wrap="square" rtlCol="0">
            <a:spAutoFit/>
          </a:bodyPr>
          <a:lstStyle/>
          <a:p>
            <a:r>
              <a:rPr lang="en-US" sz="2400" dirty="0" smtClean="0"/>
              <a:t>“</a:t>
            </a:r>
            <a:r>
              <a:rPr lang="en-US" sz="2800" dirty="0" err="1" smtClean="0"/>
              <a:t>Waxqabadyadu</a:t>
            </a:r>
            <a:r>
              <a:rPr lang="en-US" sz="2800" dirty="0" smtClean="0"/>
              <a:t> </a:t>
            </a:r>
            <a:r>
              <a:rPr lang="en-US" sz="2800" dirty="0" err="1" smtClean="0"/>
              <a:t>waa</a:t>
            </a:r>
            <a:r>
              <a:rPr lang="en-US" sz="2800" dirty="0" smtClean="0"/>
              <a:t> </a:t>
            </a:r>
            <a:r>
              <a:rPr lang="en-US" sz="2800" dirty="0" err="1" smtClean="0"/>
              <a:t>inay</a:t>
            </a:r>
            <a:r>
              <a:rPr lang="en-US" sz="2800" dirty="0" smtClean="0"/>
              <a:t> wax </a:t>
            </a:r>
            <a:r>
              <a:rPr lang="en-US" sz="2800" dirty="0" err="1" smtClean="0"/>
              <a:t>ka</a:t>
            </a:r>
            <a:r>
              <a:rPr lang="en-US" sz="2800" dirty="0" smtClean="0"/>
              <a:t> </a:t>
            </a:r>
            <a:r>
              <a:rPr lang="en-US" sz="2800" dirty="0" err="1" smtClean="0"/>
              <a:t>qabtaan</a:t>
            </a:r>
            <a:r>
              <a:rPr lang="en-US" sz="2800" dirty="0" smtClean="0"/>
              <a:t> </a:t>
            </a:r>
            <a:r>
              <a:rPr lang="en-US" sz="2800" dirty="0" err="1" smtClean="0"/>
              <a:t>baahiyaha</a:t>
            </a:r>
            <a:r>
              <a:rPr lang="en-US" sz="2800" dirty="0" smtClean="0"/>
              <a:t> </a:t>
            </a:r>
            <a:r>
              <a:rPr lang="en-US" sz="2800" dirty="0" err="1" smtClean="0"/>
              <a:t>iyo</a:t>
            </a:r>
            <a:r>
              <a:rPr lang="en-US" sz="2800" dirty="0" smtClean="0"/>
              <a:t> </a:t>
            </a:r>
            <a:r>
              <a:rPr lang="en-US" sz="2800" dirty="0" err="1" smtClean="0"/>
              <a:t>nuglaanta</a:t>
            </a:r>
            <a:r>
              <a:rPr lang="en-US" sz="2800" dirty="0" smtClean="0"/>
              <a:t> </a:t>
            </a:r>
            <a:r>
              <a:rPr lang="en-US" sz="2800" dirty="0" err="1" smtClean="0"/>
              <a:t>dhamaan</a:t>
            </a:r>
            <a:r>
              <a:rPr lang="en-US" sz="2800" dirty="0" smtClean="0"/>
              <a:t> “ </a:t>
            </a:r>
            <a:r>
              <a:rPr lang="en-US" sz="2800" dirty="0" err="1" smtClean="0"/>
              <a:t>bulshooyinka</a:t>
            </a:r>
            <a:r>
              <a:rPr lang="en-US" sz="2800" dirty="0" smtClean="0"/>
              <a:t> </a:t>
            </a:r>
            <a:r>
              <a:rPr lang="en-US" sz="2800" dirty="0" err="1" smtClean="0"/>
              <a:t>uu</a:t>
            </a:r>
            <a:r>
              <a:rPr lang="en-US" sz="2800" dirty="0" smtClean="0"/>
              <a:t> </a:t>
            </a:r>
            <a:r>
              <a:rPr lang="en-US" sz="2800" dirty="0" err="1" smtClean="0"/>
              <a:t>barokaca</a:t>
            </a:r>
            <a:r>
              <a:rPr lang="en-US" sz="2800" dirty="0" smtClean="0"/>
              <a:t> </a:t>
            </a:r>
            <a:r>
              <a:rPr lang="en-US" sz="2800" dirty="0" err="1" smtClean="0"/>
              <a:t>saameeye</a:t>
            </a:r>
            <a:r>
              <a:rPr lang="en-US" sz="2800" dirty="0" err="1"/>
              <a:t>y</a:t>
            </a:r>
            <a:r>
              <a:rPr lang="en-US" sz="2800" dirty="0" err="1" smtClean="0"/>
              <a:t>”oo</a:t>
            </a:r>
            <a:r>
              <a:rPr lang="en-US" sz="2800" dirty="0" smtClean="0"/>
              <a:t> ay </a:t>
            </a:r>
            <a:r>
              <a:rPr lang="en-US" sz="2800" dirty="0" err="1" smtClean="0"/>
              <a:t>ku</a:t>
            </a:r>
            <a:r>
              <a:rPr lang="en-US" sz="2800" dirty="0" smtClean="0"/>
              <a:t> </a:t>
            </a:r>
            <a:r>
              <a:rPr lang="en-US" sz="2800" dirty="0" err="1" smtClean="0"/>
              <a:t>jiraan</a:t>
            </a:r>
            <a:r>
              <a:rPr lang="en-US" sz="2800" dirty="0" smtClean="0"/>
              <a:t> </a:t>
            </a:r>
            <a:r>
              <a:rPr lang="en-US" sz="2800" dirty="0" err="1" smtClean="0"/>
              <a:t>barakacayaasha</a:t>
            </a:r>
            <a:r>
              <a:rPr lang="en-US" sz="2800" dirty="0" smtClean="0"/>
              <a:t>, </a:t>
            </a:r>
            <a:r>
              <a:rPr lang="en-US" sz="2800" dirty="0" err="1" smtClean="0"/>
              <a:t>dadka</a:t>
            </a:r>
            <a:r>
              <a:rPr lang="en-US" sz="2800" dirty="0" smtClean="0"/>
              <a:t> </a:t>
            </a:r>
            <a:r>
              <a:rPr lang="en-US" sz="2800" dirty="0" err="1" smtClean="0"/>
              <a:t>soo</a:t>
            </a:r>
            <a:r>
              <a:rPr lang="en-US" sz="2800" dirty="0" smtClean="0"/>
              <a:t> </a:t>
            </a:r>
            <a:r>
              <a:rPr lang="en-US" sz="2800" dirty="0" err="1" smtClean="0"/>
              <a:t>laabtay</a:t>
            </a:r>
            <a:r>
              <a:rPr lang="en-US" sz="2800" dirty="0" smtClean="0"/>
              <a:t> </a:t>
            </a:r>
            <a:r>
              <a:rPr lang="en-US" sz="2800" dirty="0" err="1" smtClean="0"/>
              <a:t>iyo</a:t>
            </a:r>
            <a:r>
              <a:rPr lang="en-US" sz="2800" dirty="0" smtClean="0"/>
              <a:t> </a:t>
            </a:r>
            <a:r>
              <a:rPr lang="en-US" sz="2800" dirty="0" err="1" smtClean="0"/>
              <a:t>bulshooyinka</a:t>
            </a:r>
            <a:r>
              <a:rPr lang="en-US" sz="2800" dirty="0" smtClean="0"/>
              <a:t> </a:t>
            </a:r>
            <a:r>
              <a:rPr lang="en-US" sz="2800" dirty="0" err="1" smtClean="0"/>
              <a:t>martida</a:t>
            </a:r>
            <a:r>
              <a:rPr lang="en-US" sz="2800" dirty="0" smtClean="0"/>
              <a:t> loo </a:t>
            </a:r>
            <a:r>
              <a:rPr lang="en-US" sz="2800" dirty="0" err="1" smtClean="0"/>
              <a:t>yahay</a:t>
            </a:r>
            <a:r>
              <a:rPr lang="en-US" sz="2800" dirty="0" smtClean="0"/>
              <a:t> </a:t>
            </a:r>
            <a:r>
              <a:rPr lang="en-US" sz="2800" dirty="0" err="1" smtClean="0"/>
              <a:t>si</a:t>
            </a:r>
            <a:r>
              <a:rPr lang="en-US" sz="2800" dirty="0" smtClean="0"/>
              <a:t> ay </a:t>
            </a:r>
            <a:r>
              <a:rPr lang="en-US" sz="2800" dirty="0" err="1" smtClean="0"/>
              <a:t>awood</a:t>
            </a:r>
            <a:r>
              <a:rPr lang="en-US" sz="2800" dirty="0" smtClean="0"/>
              <a:t> </a:t>
            </a:r>
            <a:r>
              <a:rPr lang="en-US" sz="2800" dirty="0" err="1" smtClean="0"/>
              <a:t>ugu</a:t>
            </a:r>
            <a:r>
              <a:rPr lang="en-US" sz="2800" dirty="0" smtClean="0"/>
              <a:t> </a:t>
            </a:r>
            <a:r>
              <a:rPr lang="en-US" sz="2800" dirty="0" err="1" smtClean="0"/>
              <a:t>yeeshaan</a:t>
            </a:r>
            <a:r>
              <a:rPr lang="en-US" sz="2800" dirty="0" smtClean="0"/>
              <a:t> dib-u-</a:t>
            </a:r>
            <a:r>
              <a:rPr lang="en-US" sz="2800" dirty="0" err="1" smtClean="0"/>
              <a:t>heshiisiin</a:t>
            </a:r>
            <a:r>
              <a:rPr lang="en-US" sz="2800" dirty="0" smtClean="0"/>
              <a:t>, </a:t>
            </a:r>
            <a:r>
              <a:rPr lang="en-US" sz="2800" dirty="0" err="1" smtClean="0"/>
              <a:t>ka</a:t>
            </a:r>
            <a:r>
              <a:rPr lang="en-US" sz="2800" dirty="0" smtClean="0"/>
              <a:t> </a:t>
            </a:r>
            <a:r>
              <a:rPr lang="en-US" sz="2800" dirty="0" err="1" smtClean="0"/>
              <a:t>fogaadaan</a:t>
            </a:r>
            <a:r>
              <a:rPr lang="en-US" sz="2800" dirty="0" smtClean="0"/>
              <a:t> </a:t>
            </a:r>
            <a:r>
              <a:rPr lang="en-US" sz="2800" dirty="0" err="1" smtClean="0"/>
              <a:t>abuurista</a:t>
            </a:r>
            <a:r>
              <a:rPr lang="en-US" sz="2800" dirty="0" smtClean="0"/>
              <a:t> </a:t>
            </a:r>
            <a:r>
              <a:rPr lang="en-US" sz="2800" dirty="0" err="1" smtClean="0"/>
              <a:t>xiisadaha</a:t>
            </a:r>
            <a:r>
              <a:rPr lang="en-US" sz="2800" dirty="0" smtClean="0"/>
              <a:t>  </a:t>
            </a:r>
            <a:r>
              <a:rPr lang="en-US" sz="2800" dirty="0" err="1" smtClean="0"/>
              <a:t>una</a:t>
            </a:r>
            <a:r>
              <a:rPr lang="en-US" sz="2800" dirty="0" smtClean="0"/>
              <a:t>  </a:t>
            </a:r>
            <a:r>
              <a:rPr lang="en-US" sz="2800" dirty="0" err="1" smtClean="0"/>
              <a:t>suurtageliyaan</a:t>
            </a:r>
            <a:r>
              <a:rPr lang="en-US" sz="2800" dirty="0" smtClean="0"/>
              <a:t> </a:t>
            </a:r>
            <a:r>
              <a:rPr lang="en-US" sz="2800" dirty="0" err="1" smtClean="0"/>
              <a:t>wada-jirka</a:t>
            </a:r>
            <a:r>
              <a:rPr lang="en-US" sz="2800" dirty="0" smtClean="0"/>
              <a:t>  </a:t>
            </a:r>
            <a:r>
              <a:rPr lang="en-US" sz="2800" dirty="0" err="1" smtClean="0"/>
              <a:t>xubnaha</a:t>
            </a:r>
            <a:r>
              <a:rPr lang="en-US" sz="2800" dirty="0" smtClean="0"/>
              <a:t> </a:t>
            </a:r>
            <a:r>
              <a:rPr lang="en-US" sz="2800" dirty="0" err="1" smtClean="0"/>
              <a:t>bulshada</a:t>
            </a:r>
            <a:r>
              <a:rPr lang="en-US" sz="2800" dirty="0" smtClean="0"/>
              <a:t> »</a:t>
            </a:r>
            <a:r>
              <a:rPr lang="en-US" sz="2800" dirty="0" err="1" smtClean="0"/>
              <a:t>Istaraatiijiyadda</a:t>
            </a:r>
            <a:r>
              <a:rPr lang="en-US" sz="2800" dirty="0" smtClean="0"/>
              <a:t> </a:t>
            </a:r>
            <a:r>
              <a:rPr lang="en-US" sz="2800" dirty="0" err="1" smtClean="0"/>
              <a:t>Xalalka</a:t>
            </a:r>
            <a:r>
              <a:rPr lang="en-US" sz="2800" dirty="0" smtClean="0"/>
              <a:t> </a:t>
            </a:r>
            <a:r>
              <a:rPr lang="en-US" sz="2800" dirty="0" err="1" smtClean="0"/>
              <a:t>Waara</a:t>
            </a:r>
            <a:r>
              <a:rPr lang="en-US" sz="2800" dirty="0" smtClean="0"/>
              <a:t> </a:t>
            </a:r>
            <a:r>
              <a:rPr lang="en-US" sz="2800" dirty="0" err="1" smtClean="0"/>
              <a:t>ee</a:t>
            </a:r>
            <a:r>
              <a:rPr lang="en-US" sz="2800" dirty="0" smtClean="0"/>
              <a:t> </a:t>
            </a:r>
            <a:r>
              <a:rPr lang="en-US" sz="2800" dirty="0" err="1" smtClean="0"/>
              <a:t>Qaranka</a:t>
            </a:r>
            <a:endParaRPr lang="en-US" sz="2800" dirty="0"/>
          </a:p>
        </p:txBody>
      </p:sp>
    </p:spTree>
    <p:extLst>
      <p:ext uri="{BB962C8B-B14F-4D97-AF65-F5344CB8AC3E}">
        <p14:creationId xmlns:p14="http://schemas.microsoft.com/office/powerpoint/2010/main" val="286570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F855C875-D728-432E-BD5C-58333244A9B4}"/>
              </a:ext>
            </a:extLst>
          </p:cNvPr>
          <p:cNvSpPr/>
          <p:nvPr/>
        </p:nvSpPr>
        <p:spPr>
          <a:xfrm>
            <a:off x="0" y="439838"/>
            <a:ext cx="2314937" cy="5509548"/>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2400" b="1" dirty="0" err="1" smtClean="0">
                <a:solidFill>
                  <a:schemeClr val="bg1"/>
                </a:solidFill>
                <a:latin typeface="Arial Black" panose="020B0A04020102020204" pitchFamily="34" charset="0"/>
              </a:rPr>
              <a:t>Fariimaha</a:t>
            </a:r>
            <a:r>
              <a:rPr lang="en-GB" sz="2400" b="1" dirty="0" smtClean="0">
                <a:solidFill>
                  <a:schemeClr val="bg1"/>
                </a:solidFill>
                <a:latin typeface="Arial Black" panose="020B0A04020102020204" pitchFamily="34" charset="0"/>
              </a:rPr>
              <a:t> </a:t>
            </a:r>
            <a:r>
              <a:rPr lang="en-GB" sz="2400" b="1" dirty="0" err="1" smtClean="0">
                <a:solidFill>
                  <a:schemeClr val="bg1"/>
                </a:solidFill>
                <a:latin typeface="Arial Black" panose="020B0A04020102020204" pitchFamily="34" charset="0"/>
              </a:rPr>
              <a:t>muhimka</a:t>
            </a:r>
            <a:r>
              <a:rPr lang="en-GB" sz="2400" b="1" dirty="0" smtClean="0">
                <a:solidFill>
                  <a:schemeClr val="bg1"/>
                </a:solidFill>
                <a:latin typeface="Arial Black" panose="020B0A04020102020204" pitchFamily="34" charset="0"/>
              </a:rPr>
              <a:t> ah </a:t>
            </a:r>
            <a:endParaRPr lang="en-GB" sz="2400" b="1" dirty="0">
              <a:solidFill>
                <a:schemeClr val="bg1"/>
              </a:solidFill>
              <a:latin typeface="Arial Black" panose="020B0A04020102020204" pitchFamily="34" charset="0"/>
            </a:endParaRPr>
          </a:p>
        </p:txBody>
      </p:sp>
      <p:pic>
        <p:nvPicPr>
          <p:cNvPr id="17" name="Picture 16" descr="Clé">
            <a:extLst>
              <a:ext uri="{FF2B5EF4-FFF2-40B4-BE49-F238E27FC236}">
                <a16:creationId xmlns="" xmlns:a16="http://schemas.microsoft.com/office/drawing/2014/main" id="{730243F5-89AD-4C11-B561-4AA4D97B9E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p:blipFill>
        <p:spPr>
          <a:xfrm>
            <a:off x="188243" y="674226"/>
            <a:ext cx="1799554" cy="1799554"/>
          </a:xfrm>
          <a:prstGeom prst="rect">
            <a:avLst/>
          </a:prstGeom>
        </p:spPr>
      </p:pic>
      <p:sp>
        <p:nvSpPr>
          <p:cNvPr id="5" name="ZoneTexte 4">
            <a:extLst>
              <a:ext uri="{FF2B5EF4-FFF2-40B4-BE49-F238E27FC236}">
                <a16:creationId xmlns="" xmlns:a16="http://schemas.microsoft.com/office/drawing/2014/main" id="{BCAE93B6-B4C4-4368-B761-AF28ADDEFA09}"/>
              </a:ext>
            </a:extLst>
          </p:cNvPr>
          <p:cNvSpPr txBox="1"/>
          <p:nvPr/>
        </p:nvSpPr>
        <p:spPr>
          <a:xfrm>
            <a:off x="2506228" y="674226"/>
            <a:ext cx="8793710" cy="5816977"/>
          </a:xfrm>
          <a:prstGeom prst="rect">
            <a:avLst/>
          </a:prstGeom>
          <a:noFill/>
        </p:spPr>
        <p:txBody>
          <a:bodyPr wrap="square" rtlCol="0">
            <a:spAutoFit/>
          </a:bodyPr>
          <a:lstStyle/>
          <a:p>
            <a:pPr marL="285750" indent="-285750">
              <a:buClr>
                <a:srgbClr val="BA122B"/>
              </a:buClr>
              <a:buFont typeface="Wingdings" panose="05000000000000000000" pitchFamily="2" charset="2"/>
              <a:buChar char="§"/>
            </a:pPr>
            <a:r>
              <a:rPr lang="fr-FR" sz="2600" dirty="0" err="1"/>
              <a:t>Barakacu</a:t>
            </a:r>
            <a:r>
              <a:rPr lang="fr-FR" sz="2600" dirty="0"/>
              <a:t> </a:t>
            </a:r>
            <a:r>
              <a:rPr lang="fr-FR" sz="2600" dirty="0" err="1"/>
              <a:t>wuxuu</a:t>
            </a:r>
            <a:r>
              <a:rPr lang="fr-FR" sz="2600" dirty="0"/>
              <a:t> </a:t>
            </a:r>
            <a:r>
              <a:rPr lang="fr-FR" sz="2600" dirty="0" err="1"/>
              <a:t>saameyn</a:t>
            </a:r>
            <a:r>
              <a:rPr lang="fr-FR" sz="2600" dirty="0"/>
              <a:t> </a:t>
            </a:r>
            <a:r>
              <a:rPr lang="fr-FR" sz="2600" dirty="0" err="1"/>
              <a:t>ku</a:t>
            </a:r>
            <a:r>
              <a:rPr lang="fr-FR" sz="2600" dirty="0"/>
              <a:t> </a:t>
            </a:r>
            <a:r>
              <a:rPr lang="fr-FR" sz="2600" dirty="0" err="1"/>
              <a:t>yeeshaa</a:t>
            </a:r>
            <a:r>
              <a:rPr lang="fr-FR" sz="2600" dirty="0"/>
              <a:t> </a:t>
            </a:r>
            <a:r>
              <a:rPr lang="fr-FR" sz="2600" dirty="0" err="1"/>
              <a:t>nolosha</a:t>
            </a:r>
            <a:r>
              <a:rPr lang="fr-FR" sz="2600" dirty="0"/>
              <a:t> </a:t>
            </a:r>
            <a:r>
              <a:rPr lang="fr-FR" sz="2600" dirty="0" err="1"/>
              <a:t>dadka</a:t>
            </a:r>
            <a:r>
              <a:rPr lang="fr-FR" sz="2600" dirty="0"/>
              <a:t> </a:t>
            </a:r>
            <a:r>
              <a:rPr lang="fr-FR" sz="2600" dirty="0" err="1"/>
              <a:t>lagu</a:t>
            </a:r>
            <a:r>
              <a:rPr lang="fr-FR" sz="2600" dirty="0"/>
              <a:t> </a:t>
            </a:r>
            <a:r>
              <a:rPr lang="fr-FR" sz="2600" dirty="0" err="1"/>
              <a:t>qasbay</a:t>
            </a:r>
            <a:r>
              <a:rPr lang="fr-FR" sz="2600" dirty="0"/>
              <a:t> </a:t>
            </a:r>
            <a:r>
              <a:rPr lang="fr-FR" sz="2600" dirty="0" err="1"/>
              <a:t>inay</a:t>
            </a:r>
            <a:r>
              <a:rPr lang="fr-FR" sz="2600" dirty="0"/>
              <a:t> ka </a:t>
            </a:r>
            <a:r>
              <a:rPr lang="fr-FR" sz="2600" dirty="0" err="1"/>
              <a:t>baxaan</a:t>
            </a:r>
            <a:r>
              <a:rPr lang="fr-FR" sz="2600" dirty="0"/>
              <a:t> </a:t>
            </a:r>
            <a:r>
              <a:rPr lang="fr-FR" sz="2600" dirty="0" err="1"/>
              <a:t>guryahooda</a:t>
            </a:r>
            <a:r>
              <a:rPr lang="fr-FR" sz="2600" dirty="0"/>
              <a:t> </a:t>
            </a:r>
            <a:r>
              <a:rPr lang="fr-FR" sz="2600" dirty="0" err="1"/>
              <a:t>sababo</a:t>
            </a:r>
            <a:r>
              <a:rPr lang="fr-FR" sz="2600" dirty="0"/>
              <a:t> la </a:t>
            </a:r>
            <a:r>
              <a:rPr lang="fr-FR" sz="2600" dirty="0" err="1"/>
              <a:t>xiriira</a:t>
            </a:r>
            <a:r>
              <a:rPr lang="fr-FR" sz="2600" dirty="0"/>
              <a:t> </a:t>
            </a:r>
            <a:r>
              <a:rPr lang="fr-FR" sz="2600" dirty="0" err="1"/>
              <a:t>isku</a:t>
            </a:r>
            <a:r>
              <a:rPr lang="fr-FR" sz="2600" dirty="0"/>
              <a:t> </a:t>
            </a:r>
            <a:r>
              <a:rPr lang="fr-FR" sz="2600" dirty="0" err="1"/>
              <a:t>dhac</a:t>
            </a:r>
            <a:r>
              <a:rPr lang="fr-FR" sz="2600" dirty="0"/>
              <a:t>, </a:t>
            </a:r>
            <a:r>
              <a:rPr lang="fr-FR" sz="2600" dirty="0" err="1"/>
              <a:t>rabshado</a:t>
            </a:r>
            <a:r>
              <a:rPr lang="fr-FR" sz="2600" dirty="0"/>
              <a:t> </a:t>
            </a:r>
            <a:r>
              <a:rPr lang="fr-FR" sz="2600" dirty="0" err="1"/>
              <a:t>cadaadis</a:t>
            </a:r>
            <a:r>
              <a:rPr lang="fr-FR" sz="2600" dirty="0"/>
              <a:t> ah, </a:t>
            </a:r>
            <a:r>
              <a:rPr lang="fr-FR" sz="2600" dirty="0" err="1"/>
              <a:t>isbeddelka</a:t>
            </a:r>
            <a:r>
              <a:rPr lang="fr-FR" sz="2600" dirty="0"/>
              <a:t> </a:t>
            </a:r>
            <a:r>
              <a:rPr lang="fr-FR" sz="2600" dirty="0" err="1"/>
              <a:t>cimilada</a:t>
            </a:r>
            <a:r>
              <a:rPr lang="fr-FR" sz="2600" dirty="0"/>
              <a:t> </a:t>
            </a:r>
            <a:r>
              <a:rPr lang="fr-FR" sz="2600" dirty="0" err="1"/>
              <a:t>ama</a:t>
            </a:r>
            <a:r>
              <a:rPr lang="fr-FR" sz="2600" dirty="0"/>
              <a:t> </a:t>
            </a:r>
            <a:r>
              <a:rPr lang="fr-FR" sz="2600" dirty="0" err="1"/>
              <a:t>musiibooyin</a:t>
            </a:r>
            <a:r>
              <a:rPr lang="fr-FR" sz="2600" dirty="0"/>
              <a:t>, </a:t>
            </a:r>
            <a:r>
              <a:rPr lang="fr-FR" sz="2600" dirty="0" err="1"/>
              <a:t>oo</a:t>
            </a:r>
            <a:r>
              <a:rPr lang="fr-FR" sz="2600" dirty="0"/>
              <a:t> u </a:t>
            </a:r>
            <a:r>
              <a:rPr lang="fr-FR" sz="2600" dirty="0" err="1"/>
              <a:t>dhaco</a:t>
            </a:r>
            <a:r>
              <a:rPr lang="fr-FR" sz="2600" dirty="0"/>
              <a:t> </a:t>
            </a:r>
            <a:r>
              <a:rPr lang="fr-FR" sz="2600" dirty="0" err="1"/>
              <a:t>siyaabo</a:t>
            </a:r>
            <a:r>
              <a:rPr lang="fr-FR" sz="2600" dirty="0"/>
              <a:t> </a:t>
            </a:r>
            <a:r>
              <a:rPr lang="fr-FR" sz="2600" dirty="0" err="1"/>
              <a:t>badan</a:t>
            </a:r>
            <a:r>
              <a:rPr lang="en-GB" sz="2600" dirty="0"/>
              <a:t> </a:t>
            </a:r>
            <a:endParaRPr lang="en-GB" sz="2600" dirty="0"/>
          </a:p>
          <a:p>
            <a:pPr marL="285750" indent="-285750">
              <a:buClr>
                <a:srgbClr val="BA122B"/>
              </a:buClr>
              <a:buFont typeface="Wingdings" panose="05000000000000000000" pitchFamily="2" charset="2"/>
              <a:buChar char="§"/>
            </a:pPr>
            <a:r>
              <a:rPr lang="en-GB" sz="2600" dirty="0" err="1"/>
              <a:t>Barakacayaasha</a:t>
            </a:r>
            <a:r>
              <a:rPr lang="en-GB" sz="2600" dirty="0"/>
              <a:t>, </a:t>
            </a:r>
            <a:r>
              <a:rPr lang="en-GB" sz="2600" dirty="0" err="1"/>
              <a:t>qaxootiga</a:t>
            </a:r>
            <a:r>
              <a:rPr lang="en-GB" sz="2600" dirty="0"/>
              <a:t> </a:t>
            </a:r>
            <a:r>
              <a:rPr lang="en-GB" sz="2600" dirty="0" err="1"/>
              <a:t>iyo</a:t>
            </a:r>
            <a:r>
              <a:rPr lang="en-GB" sz="2600" dirty="0"/>
              <a:t> </a:t>
            </a:r>
            <a:r>
              <a:rPr lang="en-GB" sz="2600" dirty="0" err="1"/>
              <a:t>dadka</a:t>
            </a:r>
            <a:r>
              <a:rPr lang="en-GB" sz="2600" dirty="0"/>
              <a:t> </a:t>
            </a:r>
            <a:r>
              <a:rPr lang="en-GB" sz="2600" dirty="0" err="1"/>
              <a:t>soo</a:t>
            </a:r>
            <a:r>
              <a:rPr lang="en-GB" sz="2600" dirty="0"/>
              <a:t> </a:t>
            </a:r>
            <a:r>
              <a:rPr lang="en-GB" sz="2600" dirty="0" err="1"/>
              <a:t>laabtay</a:t>
            </a:r>
            <a:r>
              <a:rPr lang="en-GB" sz="2600" dirty="0"/>
              <a:t> </a:t>
            </a:r>
            <a:r>
              <a:rPr lang="en-GB" sz="2600" dirty="0" err="1"/>
              <a:t>waxay</a:t>
            </a:r>
            <a:r>
              <a:rPr lang="en-GB" sz="2600" dirty="0"/>
              <a:t> la </a:t>
            </a:r>
            <a:r>
              <a:rPr lang="en-GB" sz="2600" dirty="0" err="1"/>
              <a:t>kulmaan</a:t>
            </a:r>
            <a:r>
              <a:rPr lang="en-GB" sz="2600" dirty="0"/>
              <a:t> </a:t>
            </a:r>
            <a:r>
              <a:rPr lang="en-GB" sz="2600" dirty="0" err="1"/>
              <a:t>arrimo</a:t>
            </a:r>
            <a:r>
              <a:rPr lang="en-GB" sz="2600" dirty="0"/>
              <a:t> </a:t>
            </a:r>
            <a:r>
              <a:rPr lang="en-GB" sz="2600" dirty="0" err="1"/>
              <a:t>gaar</a:t>
            </a:r>
            <a:r>
              <a:rPr lang="en-GB" sz="2600" dirty="0"/>
              <a:t> u ah </a:t>
            </a:r>
            <a:r>
              <a:rPr lang="en-GB" sz="2600" dirty="0" err="1"/>
              <a:t>barakaca</a:t>
            </a:r>
            <a:r>
              <a:rPr lang="en-GB" sz="2600" dirty="0"/>
              <a:t> </a:t>
            </a:r>
            <a:r>
              <a:rPr lang="en-GB" sz="2600" dirty="0" err="1"/>
              <a:t>oo</a:t>
            </a:r>
            <a:r>
              <a:rPr lang="en-GB" sz="2600" dirty="0"/>
              <a:t> u </a:t>
            </a:r>
            <a:r>
              <a:rPr lang="en-GB" sz="2600" dirty="0" err="1"/>
              <a:t>baahan</a:t>
            </a:r>
            <a:r>
              <a:rPr lang="en-GB" sz="2600" dirty="0"/>
              <a:t> in </a:t>
            </a:r>
            <a:r>
              <a:rPr lang="en-GB" sz="2600" dirty="0" err="1"/>
              <a:t>tixgelin</a:t>
            </a:r>
            <a:r>
              <a:rPr lang="en-GB" sz="2600" dirty="0"/>
              <a:t> la </a:t>
            </a:r>
            <a:r>
              <a:rPr lang="en-GB" sz="2600" dirty="0" err="1"/>
              <a:t>siiyo</a:t>
            </a:r>
            <a:r>
              <a:rPr lang="fr-FR" sz="2600" dirty="0"/>
              <a:t> </a:t>
            </a:r>
            <a:endParaRPr lang="en-GB" sz="2600" dirty="0"/>
          </a:p>
          <a:p>
            <a:pPr marL="285750" indent="-285750">
              <a:buClr>
                <a:srgbClr val="BA122B"/>
              </a:buClr>
              <a:buFont typeface="Wingdings" panose="05000000000000000000" pitchFamily="2" charset="2"/>
              <a:buChar char="§"/>
            </a:pPr>
            <a:r>
              <a:rPr lang="en-GB" sz="2600" dirty="0" err="1"/>
              <a:t>Barakaca</a:t>
            </a:r>
            <a:r>
              <a:rPr lang="en-GB" sz="2600" dirty="0"/>
              <a:t> </a:t>
            </a:r>
            <a:r>
              <a:rPr lang="en-GB" sz="2600" dirty="0" err="1"/>
              <a:t>sidoo</a:t>
            </a:r>
            <a:r>
              <a:rPr lang="en-GB" sz="2600" dirty="0"/>
              <a:t> kale </a:t>
            </a:r>
            <a:r>
              <a:rPr lang="en-GB" sz="2600" dirty="0" err="1"/>
              <a:t>saameyn</a:t>
            </a:r>
            <a:r>
              <a:rPr lang="en-GB" sz="2600" dirty="0"/>
              <a:t> </a:t>
            </a:r>
            <a:r>
              <a:rPr lang="en-GB" sz="2600" dirty="0" err="1"/>
              <a:t>ayuu</a:t>
            </a:r>
            <a:r>
              <a:rPr lang="en-GB" sz="2600" dirty="0"/>
              <a:t> </a:t>
            </a:r>
            <a:r>
              <a:rPr lang="en-GB" sz="2600" dirty="0" err="1"/>
              <a:t>ku</a:t>
            </a:r>
            <a:r>
              <a:rPr lang="en-GB" sz="2600" dirty="0"/>
              <a:t> </a:t>
            </a:r>
            <a:r>
              <a:rPr lang="en-GB" sz="2600" dirty="0" err="1"/>
              <a:t>leeyahay</a:t>
            </a:r>
            <a:r>
              <a:rPr lang="en-GB" sz="2600" dirty="0"/>
              <a:t> </a:t>
            </a:r>
            <a:r>
              <a:rPr lang="en-GB" sz="2600" dirty="0" err="1"/>
              <a:t>bulshada</a:t>
            </a:r>
            <a:r>
              <a:rPr lang="en-GB" sz="2600" dirty="0"/>
              <a:t> </a:t>
            </a:r>
            <a:r>
              <a:rPr lang="en-GB" sz="2600" dirty="0" err="1"/>
              <a:t>martida</a:t>
            </a:r>
            <a:r>
              <a:rPr lang="en-GB" sz="2600" dirty="0"/>
              <a:t> loo </a:t>
            </a:r>
            <a:r>
              <a:rPr lang="en-GB" sz="2600" dirty="0" err="1"/>
              <a:t>yahay</a:t>
            </a:r>
            <a:r>
              <a:rPr lang="en-GB" sz="2600" dirty="0"/>
              <a:t>. </a:t>
            </a:r>
            <a:r>
              <a:rPr lang="en-GB" sz="2600" dirty="0" err="1"/>
              <a:t>Deegaanka</a:t>
            </a:r>
            <a:r>
              <a:rPr lang="en-GB" sz="2600" dirty="0"/>
              <a:t> </a:t>
            </a:r>
            <a:r>
              <a:rPr lang="en-GB" sz="2600" dirty="0" err="1"/>
              <a:t>martida</a:t>
            </a:r>
            <a:r>
              <a:rPr lang="en-GB" sz="2600" dirty="0"/>
              <a:t> loo </a:t>
            </a:r>
            <a:r>
              <a:rPr lang="en-GB" sz="2600" dirty="0" err="1"/>
              <a:t>yahay</a:t>
            </a:r>
            <a:r>
              <a:rPr lang="en-GB" sz="2600" dirty="0"/>
              <a:t> </a:t>
            </a:r>
            <a:r>
              <a:rPr lang="en-GB" sz="2600" dirty="0" err="1"/>
              <a:t>ee</a:t>
            </a:r>
            <a:r>
              <a:rPr lang="en-GB" sz="2600" dirty="0"/>
              <a:t> </a:t>
            </a:r>
            <a:r>
              <a:rPr lang="en-GB" sz="2600" dirty="0" err="1"/>
              <a:t>siyaasadeed</a:t>
            </a:r>
            <a:r>
              <a:rPr lang="en-GB" sz="2600" dirty="0"/>
              <a:t>, </a:t>
            </a:r>
            <a:r>
              <a:rPr lang="en-GB" sz="2600" dirty="0" err="1"/>
              <a:t>dhaqan</a:t>
            </a:r>
            <a:r>
              <a:rPr lang="en-GB" sz="2600" dirty="0"/>
              <a:t> </a:t>
            </a:r>
            <a:r>
              <a:rPr lang="en-GB" sz="2600" dirty="0" err="1"/>
              <a:t>iyo</a:t>
            </a:r>
            <a:r>
              <a:rPr lang="en-GB" sz="2600" dirty="0"/>
              <a:t> </a:t>
            </a:r>
            <a:r>
              <a:rPr lang="en-GB" sz="2600" dirty="0" err="1"/>
              <a:t>dhaqan-dhaqaale</a:t>
            </a:r>
            <a:r>
              <a:rPr lang="en-GB" sz="2600" dirty="0"/>
              <a:t> </a:t>
            </a:r>
            <a:r>
              <a:rPr lang="en-GB" sz="2600" dirty="0" err="1"/>
              <a:t>waa</a:t>
            </a:r>
            <a:r>
              <a:rPr lang="en-GB" sz="2600" dirty="0"/>
              <a:t> in </a:t>
            </a:r>
            <a:r>
              <a:rPr lang="en-GB" sz="2600" dirty="0" err="1"/>
              <a:t>lagu</a:t>
            </a:r>
            <a:r>
              <a:rPr lang="en-GB" sz="2600" dirty="0"/>
              <a:t> </a:t>
            </a:r>
            <a:r>
              <a:rPr lang="en-GB" sz="2600" dirty="0" err="1"/>
              <a:t>xisaabtamo</a:t>
            </a:r>
            <a:r>
              <a:rPr lang="en-GB" sz="2600" dirty="0"/>
              <a:t> </a:t>
            </a:r>
            <a:r>
              <a:rPr lang="en-GB" sz="2600" dirty="0" err="1"/>
              <a:t>marka</a:t>
            </a:r>
            <a:r>
              <a:rPr lang="en-GB" sz="2600" dirty="0"/>
              <a:t> la </a:t>
            </a:r>
            <a:r>
              <a:rPr lang="en-GB" sz="2600" dirty="0" err="1"/>
              <a:t>isku</a:t>
            </a:r>
            <a:r>
              <a:rPr lang="en-GB" sz="2600" dirty="0"/>
              <a:t> </a:t>
            </a:r>
            <a:r>
              <a:rPr lang="en-GB" sz="2600" dirty="0" err="1"/>
              <a:t>dayayo</a:t>
            </a:r>
            <a:r>
              <a:rPr lang="en-GB" sz="2600" dirty="0"/>
              <a:t> in </a:t>
            </a:r>
            <a:r>
              <a:rPr lang="en-GB" sz="2600" dirty="0" err="1"/>
              <a:t>xal</a:t>
            </a:r>
            <a:r>
              <a:rPr lang="en-GB" sz="2600" dirty="0"/>
              <a:t> loo </a:t>
            </a:r>
            <a:r>
              <a:rPr lang="en-GB" sz="2600" dirty="0" err="1"/>
              <a:t>helo</a:t>
            </a:r>
            <a:r>
              <a:rPr lang="en-GB" sz="2600" dirty="0"/>
              <a:t> </a:t>
            </a:r>
            <a:r>
              <a:rPr lang="en-GB" sz="2600" dirty="0" err="1"/>
              <a:t>barakaca</a:t>
            </a:r>
            <a:endParaRPr lang="en-GB" sz="2600" dirty="0"/>
          </a:p>
          <a:p>
            <a:pPr marL="285750" indent="-285750">
              <a:buClr>
                <a:srgbClr val="BA122B"/>
              </a:buClr>
              <a:buFont typeface="Wingdings" panose="05000000000000000000" pitchFamily="2" charset="2"/>
              <a:buChar char="§"/>
            </a:pPr>
            <a:r>
              <a:rPr lang="en-GB" sz="2800" dirty="0" err="1"/>
              <a:t>Qaadashada</a:t>
            </a:r>
            <a:r>
              <a:rPr lang="en-GB" sz="2800" dirty="0"/>
              <a:t> </a:t>
            </a:r>
            <a:r>
              <a:rPr lang="en-GB" sz="2800" dirty="0" err="1"/>
              <a:t>hab</a:t>
            </a:r>
            <a:r>
              <a:rPr lang="en-GB" sz="2800" dirty="0"/>
              <a:t> </a:t>
            </a:r>
            <a:r>
              <a:rPr lang="en-GB" sz="2800" dirty="0" err="1"/>
              <a:t>guud</a:t>
            </a:r>
            <a:r>
              <a:rPr lang="en-GB" sz="2800" dirty="0"/>
              <a:t> </a:t>
            </a:r>
            <a:r>
              <a:rPr lang="en-GB" sz="2800" dirty="0" err="1"/>
              <a:t>oo</a:t>
            </a:r>
            <a:r>
              <a:rPr lang="en-GB" sz="2800" dirty="0"/>
              <a:t> ay </a:t>
            </a:r>
            <a:r>
              <a:rPr lang="en-GB" sz="2800" dirty="0" err="1"/>
              <a:t>kujiraan</a:t>
            </a:r>
            <a:r>
              <a:rPr lang="en-GB" sz="2800" dirty="0"/>
              <a:t> </a:t>
            </a:r>
            <a:r>
              <a:rPr lang="en-GB" sz="2800" dirty="0" err="1"/>
              <a:t>dhammaan</a:t>
            </a:r>
            <a:r>
              <a:rPr lang="en-GB" sz="2800" dirty="0"/>
              <a:t> </a:t>
            </a:r>
            <a:r>
              <a:rPr lang="en-GB" sz="2800" dirty="0" err="1"/>
              <a:t>Bulshooyinka</a:t>
            </a:r>
            <a:r>
              <a:rPr lang="en-GB" sz="2800" dirty="0"/>
              <a:t> </a:t>
            </a:r>
            <a:r>
              <a:rPr lang="en-GB" sz="2800" dirty="0" err="1"/>
              <a:t>uu</a:t>
            </a:r>
            <a:r>
              <a:rPr lang="en-GB" sz="2800" dirty="0"/>
              <a:t> </a:t>
            </a:r>
            <a:r>
              <a:rPr lang="en-GB" sz="2800" dirty="0" err="1"/>
              <a:t>sameeyey</a:t>
            </a:r>
            <a:r>
              <a:rPr lang="en-GB" sz="2800" dirty="0"/>
              <a:t> </a:t>
            </a:r>
            <a:r>
              <a:rPr lang="en-GB" sz="2800" dirty="0" err="1"/>
              <a:t>Barakaca</a:t>
            </a:r>
            <a:r>
              <a:rPr lang="en-GB" sz="2800" dirty="0"/>
              <a:t> </a:t>
            </a:r>
            <a:r>
              <a:rPr lang="en-GB" sz="2800" dirty="0" err="1"/>
              <a:t>ayaa</a:t>
            </a:r>
            <a:r>
              <a:rPr lang="en-GB" sz="2800" dirty="0"/>
              <a:t> </a:t>
            </a:r>
            <a:r>
              <a:rPr lang="en-GB" sz="2800" dirty="0" err="1"/>
              <a:t>fure</a:t>
            </a:r>
            <a:r>
              <a:rPr lang="en-GB" sz="2800" dirty="0"/>
              <a:t> u ah </a:t>
            </a:r>
            <a:r>
              <a:rPr lang="en-GB" sz="2800" dirty="0" err="1"/>
              <a:t>raadinta</a:t>
            </a:r>
            <a:r>
              <a:rPr lang="en-GB" sz="2800" dirty="0"/>
              <a:t> </a:t>
            </a:r>
            <a:r>
              <a:rPr lang="en-GB" sz="2800" dirty="0" err="1"/>
              <a:t>xalalka</a:t>
            </a:r>
            <a:r>
              <a:rPr lang="en-GB" sz="2800" dirty="0"/>
              <a:t> </a:t>
            </a:r>
            <a:r>
              <a:rPr lang="en-GB" sz="2800" dirty="0" err="1"/>
              <a:t>waara</a:t>
            </a:r>
            <a:r>
              <a:rPr lang="en-GB" sz="2800" dirty="0"/>
              <a:t> </a:t>
            </a:r>
            <a:r>
              <a:rPr lang="en-GB" sz="2800" dirty="0" err="1"/>
              <a:t>ee</a:t>
            </a:r>
            <a:r>
              <a:rPr lang="en-GB" sz="2800" dirty="0"/>
              <a:t> </a:t>
            </a:r>
            <a:r>
              <a:rPr lang="en-GB" sz="2800" dirty="0" err="1"/>
              <a:t>barakaca</a:t>
            </a:r>
            <a:r>
              <a:rPr lang="en-GB" sz="2800" dirty="0"/>
              <a:t>.</a:t>
            </a:r>
            <a:endParaRPr lang="en-GB" sz="2800" dirty="0"/>
          </a:p>
        </p:txBody>
      </p:sp>
    </p:spTree>
    <p:extLst>
      <p:ext uri="{BB962C8B-B14F-4D97-AF65-F5344CB8AC3E}">
        <p14:creationId xmlns:p14="http://schemas.microsoft.com/office/powerpoint/2010/main" val="2261819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8F7BAB-0B7E-497E-BCFB-250EF51C549E}">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4f06dc39-3c0b-49a9-9771-c157aa91944e"/>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3.xml><?xml version="1.0" encoding="utf-8"?>
<ds:datastoreItem xmlns:ds="http://schemas.openxmlformats.org/officeDocument/2006/customXml" ds:itemID="{66FDFA0F-68A6-4611-BDE3-E94D56D98F67}">
  <ds:schemaRefs>
    <ds:schemaRef ds:uri="4f06dc39-3c0b-49a9-9771-c157aa9194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427</TotalTime>
  <Words>1476</Words>
  <Application>Microsoft Office PowerPoint</Application>
  <PresentationFormat>Custom</PresentationFormat>
  <Paragraphs>147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Howl:</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Abdi Yussuf </cp:lastModifiedBy>
  <cp:revision>22</cp:revision>
  <dcterms:created xsi:type="dcterms:W3CDTF">2020-12-15T15:04:46Z</dcterms:created>
  <dcterms:modified xsi:type="dcterms:W3CDTF">2021-04-19T14:04:04Z</dcterms:modified>
</cp:coreProperties>
</file>