
<file path=[Content_Types].xml><?xml version="1.0" encoding="utf-8"?>
<Types xmlns="http://schemas.openxmlformats.org/package/2006/content-types">
  <Default Extension="png" ContentType="image/png"/>
  <Default Extension="jfif" ContentType="image/jpe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webextensions/taskpanes.xml" ContentType="application/vnd.ms-office.webextensiontaskpanes+xml"/>
  <Override PartName="/ppt/revisionInfo.xml" ContentType="application/vnd.ms-powerpoint.revisioninfo+xml"/>
  <Override PartName="/ppt/changesInfos/changesInfo1.xml" ContentType="application/vnd.ms-powerpoint.changesinfo+xml"/>
  <Override PartName="/ppt/webextensions/webextension2.xml" ContentType="application/vnd.ms-office.webextension+xml"/>
  <Override PartName="/ppt/webextensions/webextension1.xml" ContentType="application/vnd.ms-office.webextension+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11/relationships/webextensiontaskpanes" Target="ppt/webextensions/taskpanes.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6"/>
  </p:notesMasterIdLst>
  <p:sldIdLst>
    <p:sldId id="257" r:id="rId5"/>
    <p:sldId id="408" r:id="rId6"/>
    <p:sldId id="509" r:id="rId7"/>
    <p:sldId id="520" r:id="rId8"/>
    <p:sldId id="511" r:id="rId9"/>
    <p:sldId id="412" r:id="rId10"/>
    <p:sldId id="512" r:id="rId11"/>
    <p:sldId id="522" r:id="rId12"/>
    <p:sldId id="527" r:id="rId13"/>
    <p:sldId id="536" r:id="rId14"/>
    <p:sldId id="528" r:id="rId15"/>
    <p:sldId id="533" r:id="rId16"/>
    <p:sldId id="529" r:id="rId17"/>
    <p:sldId id="525" r:id="rId18"/>
    <p:sldId id="521" r:id="rId19"/>
    <p:sldId id="531" r:id="rId20"/>
    <p:sldId id="443" r:id="rId21"/>
    <p:sldId id="535" r:id="rId22"/>
    <p:sldId id="532" r:id="rId23"/>
    <p:sldId id="537" r:id="rId24"/>
    <p:sldId id="53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0191B7-F7B3-4366-99D7-B9A0062A2ECF}">
          <p14:sldIdLst>
            <p14:sldId id="257"/>
          </p14:sldIdLst>
        </p14:section>
        <p14:section name="Session 2" id="{BDF9B5A0-F707-47D4-9FB8-6C4091A16845}">
          <p14:sldIdLst>
            <p14:sldId id="408"/>
            <p14:sldId id="509"/>
          </p14:sldIdLst>
        </p14:section>
        <p14:section name="Durable solutions definitions" id="{C56323F9-4664-4C8F-BC4A-90A38935FFBF}">
          <p14:sldIdLst>
            <p14:sldId id="520"/>
            <p14:sldId id="511"/>
            <p14:sldId id="412"/>
            <p14:sldId id="512"/>
          </p14:sldIdLst>
        </p14:section>
        <p14:section name="Durable solutions routes and safeguards" id="{455DE7EA-91C0-45A6-9B69-3CCB17D05582}">
          <p14:sldIdLst>
            <p14:sldId id="522"/>
            <p14:sldId id="527"/>
            <p14:sldId id="536"/>
            <p14:sldId id="528"/>
            <p14:sldId id="533"/>
          </p14:sldIdLst>
        </p14:section>
        <p14:section name="The Durable solutions dimension or criteria" id="{1D939155-4F2B-4251-BAE5-3370EBD2F46B}">
          <p14:sldIdLst>
            <p14:sldId id="529"/>
            <p14:sldId id="525"/>
            <p14:sldId id="521"/>
            <p14:sldId id="531"/>
          </p14:sldIdLst>
        </p14:section>
        <p14:section name="Durable solutions: a humanitarian, development and Peace building long term process" id="{B4C15D5A-5D70-41CE-A275-8AD182F2B0D9}">
          <p14:sldIdLst>
            <p14:sldId id="443"/>
            <p14:sldId id="535"/>
          </p14:sldIdLst>
        </p14:section>
        <p14:section name="Durable solutions and resilience" id="{C0C398B0-BDC8-47A8-BC20-99CE2E246ABB}">
          <p14:sldIdLst>
            <p14:sldId id="532"/>
            <p14:sldId id="537"/>
            <p14:sldId id="534"/>
          </p14:sldIdLst>
        </p14:section>
      </p14:sectionLst>
    </p:ex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xmlns="" userId="Aude Agnes Galli" providerId="None"/>
      </p:ext>
    </p:extLst>
  </p:cmAuthor>
  <p:cmAuthor id="2" name="Jason Bell" initials="JB" lastIdx="6" clrIdx="1">
    <p:extLst>
      <p:ext uri="{19B8F6BF-5375-455C-9EA6-DF929625EA0E}">
        <p15:presenceInfo xmlns:p15="http://schemas.microsoft.com/office/powerpoint/2012/main" xmlns="" userId="2f327277f7300112" providerId="Windows Live"/>
      </p:ext>
    </p:extLst>
  </p:cmAuthor>
  <p:cmAuthor id="3" name="sophie crozet" initials="sc" lastIdx="2" clrIdx="2">
    <p:extLst>
      <p:ext uri="{19B8F6BF-5375-455C-9EA6-DF929625EA0E}">
        <p15:presenceInfo xmlns:p15="http://schemas.microsoft.com/office/powerpoint/2012/main" xmlns="" userId="ec1065b6b8e8d8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E7E6E6"/>
    <a:srgbClr val="BA122B"/>
    <a:srgbClr val="404040"/>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535D31-1F4C-417D-8934-9B2F3867F58D}" v="33" dt="2021-04-09T09:29:08.9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193" autoAdjust="0"/>
  </p:normalViewPr>
  <p:slideViewPr>
    <p:cSldViewPr snapToGrid="0">
      <p:cViewPr>
        <p:scale>
          <a:sx n="64" d="100"/>
          <a:sy n="64" d="100"/>
        </p:scale>
        <p:origin x="-2340" y="-6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OZET Sophie" userId="c97b73ab-88aa-4f1e-9ec4-391579d22886" providerId="ADAL" clId="{8CBEEB91-0933-426B-8507-01E114A4B8D0}"/>
    <pc:docChg chg="undo custSel delSld modSld sldOrd addSection modSection">
      <pc:chgData name="CROZET Sophie" userId="c97b73ab-88aa-4f1e-9ec4-391579d22886" providerId="ADAL" clId="{8CBEEB91-0933-426B-8507-01E114A4B8D0}" dt="2021-01-15T10:03:44.948" v="4000" actId="20577"/>
      <pc:docMkLst>
        <pc:docMk/>
      </pc:docMkLst>
      <pc:sldChg chg="addSp modSp modNotesTx">
        <pc:chgData name="CROZET Sophie" userId="c97b73ab-88aa-4f1e-9ec4-391579d22886" providerId="ADAL" clId="{8CBEEB91-0933-426B-8507-01E114A4B8D0}" dt="2021-01-07T13:15:28.924" v="911" actId="1076"/>
        <pc:sldMkLst>
          <pc:docMk/>
          <pc:sldMk cId="620912372" sldId="412"/>
        </pc:sldMkLst>
        <pc:spChg chg="mod">
          <ac:chgData name="CROZET Sophie" userId="c97b73ab-88aa-4f1e-9ec4-391579d22886" providerId="ADAL" clId="{8CBEEB91-0933-426B-8507-01E114A4B8D0}" dt="2021-01-07T13:12:14.773" v="561" actId="1076"/>
          <ac:spMkLst>
            <pc:docMk/>
            <pc:sldMk cId="620912372" sldId="412"/>
            <ac:spMk id="7" creationId="{8DEC2885-516B-4B72-AB72-0F27C054B8C7}"/>
          </ac:spMkLst>
        </pc:spChg>
        <pc:spChg chg="mod">
          <ac:chgData name="CROZET Sophie" userId="c97b73ab-88aa-4f1e-9ec4-391579d22886" providerId="ADAL" clId="{8CBEEB91-0933-426B-8507-01E114A4B8D0}" dt="2021-01-07T13:12:16.025" v="562" actId="1076"/>
          <ac:spMkLst>
            <pc:docMk/>
            <pc:sldMk cId="620912372" sldId="412"/>
            <ac:spMk id="8" creationId="{6B2F3986-13D7-4494-9498-04F02E973D7E}"/>
          </ac:spMkLst>
        </pc:spChg>
        <pc:spChg chg="mod">
          <ac:chgData name="CROZET Sophie" userId="c97b73ab-88aa-4f1e-9ec4-391579d22886" providerId="ADAL" clId="{8CBEEB91-0933-426B-8507-01E114A4B8D0}" dt="2021-01-07T13:12:11.946" v="560" actId="14100"/>
          <ac:spMkLst>
            <pc:docMk/>
            <pc:sldMk cId="620912372" sldId="412"/>
            <ac:spMk id="12" creationId="{1CC84544-A871-417D-AC3E-90346E3002EF}"/>
          </ac:spMkLst>
        </pc:spChg>
        <pc:picChg chg="mod modCrop">
          <ac:chgData name="CROZET Sophie" userId="c97b73ab-88aa-4f1e-9ec4-391579d22886" providerId="ADAL" clId="{8CBEEB91-0933-426B-8507-01E114A4B8D0}" dt="2021-01-07T13:12:54.261" v="572" actId="1076"/>
          <ac:picMkLst>
            <pc:docMk/>
            <pc:sldMk cId="620912372" sldId="412"/>
            <ac:picMk id="2" creationId="{C13CD9C4-B6EF-4856-A9C3-4708C543E869}"/>
          </ac:picMkLst>
        </pc:picChg>
        <pc:picChg chg="add mod">
          <ac:chgData name="CROZET Sophie" userId="c97b73ab-88aa-4f1e-9ec4-391579d22886" providerId="ADAL" clId="{8CBEEB91-0933-426B-8507-01E114A4B8D0}" dt="2021-01-07T13:15:28.924" v="911" actId="1076"/>
          <ac:picMkLst>
            <pc:docMk/>
            <pc:sldMk cId="620912372" sldId="412"/>
            <ac:picMk id="5" creationId="{DB965246-B8AA-4595-AA28-A9E93D60E109}"/>
          </ac:picMkLst>
        </pc:picChg>
      </pc:sldChg>
      <pc:sldChg chg="modSp modNotesTx">
        <pc:chgData name="CROZET Sophie" userId="c97b73ab-88aa-4f1e-9ec4-391579d22886" providerId="ADAL" clId="{8CBEEB91-0933-426B-8507-01E114A4B8D0}" dt="2021-01-11T10:57:30.040" v="3374" actId="14100"/>
        <pc:sldMkLst>
          <pc:docMk/>
          <pc:sldMk cId="2950154963" sldId="443"/>
        </pc:sldMkLst>
        <pc:spChg chg="mod">
          <ac:chgData name="CROZET Sophie" userId="c97b73ab-88aa-4f1e-9ec4-391579d22886" providerId="ADAL" clId="{8CBEEB91-0933-426B-8507-01E114A4B8D0}" dt="2021-01-11T10:57:30.040" v="3374" actId="14100"/>
          <ac:spMkLst>
            <pc:docMk/>
            <pc:sldMk cId="2950154963" sldId="443"/>
            <ac:spMk id="4" creationId="{05331F22-B002-457F-9469-FF1FB4C34206}"/>
          </ac:spMkLst>
        </pc:spChg>
        <pc:spChg chg="mod">
          <ac:chgData name="CROZET Sophie" userId="c97b73ab-88aa-4f1e-9ec4-391579d22886" providerId="ADAL" clId="{8CBEEB91-0933-426B-8507-01E114A4B8D0}" dt="2021-01-11T10:57:27.704" v="3373" actId="14100"/>
          <ac:spMkLst>
            <pc:docMk/>
            <pc:sldMk cId="2950154963" sldId="443"/>
            <ac:spMk id="6" creationId="{74956A84-3F92-4C16-889A-5EC88779561E}"/>
          </ac:spMkLst>
        </pc:spChg>
        <pc:graphicFrameChg chg="mod">
          <ac:chgData name="CROZET Sophie" userId="c97b73ab-88aa-4f1e-9ec4-391579d22886" providerId="ADAL" clId="{8CBEEB91-0933-426B-8507-01E114A4B8D0}" dt="2021-01-11T10:57:24.582" v="3372" actId="1076"/>
          <ac:graphicFrameMkLst>
            <pc:docMk/>
            <pc:sldMk cId="2950154963" sldId="443"/>
            <ac:graphicFrameMk id="8" creationId="{6DEDA965-9DE7-4085-BE40-2AE5F5372631}"/>
          </ac:graphicFrameMkLst>
        </pc:graphicFrameChg>
      </pc:sldChg>
      <pc:sldChg chg="modNotesTx">
        <pc:chgData name="CROZET Sophie" userId="c97b73ab-88aa-4f1e-9ec4-391579d22886" providerId="ADAL" clId="{8CBEEB91-0933-426B-8507-01E114A4B8D0}" dt="2021-01-15T09:50:46.285" v="3388" actId="20577"/>
        <pc:sldMkLst>
          <pc:docMk/>
          <pc:sldMk cId="1259744327" sldId="511"/>
        </pc:sldMkLst>
      </pc:sldChg>
      <pc:sldChg chg="modSp modNotesTx">
        <pc:chgData name="CROZET Sophie" userId="c97b73ab-88aa-4f1e-9ec4-391579d22886" providerId="ADAL" clId="{8CBEEB91-0933-426B-8507-01E114A4B8D0}" dt="2021-01-11T09:59:57.960" v="1571" actId="20577"/>
        <pc:sldMkLst>
          <pc:docMk/>
          <pc:sldMk cId="412583789" sldId="512"/>
        </pc:sldMkLst>
        <pc:spChg chg="mod">
          <ac:chgData name="CROZET Sophie" userId="c97b73ab-88aa-4f1e-9ec4-391579d22886" providerId="ADAL" clId="{8CBEEB91-0933-426B-8507-01E114A4B8D0}" dt="2021-01-11T09:57:13.091" v="1082" actId="14100"/>
          <ac:spMkLst>
            <pc:docMk/>
            <pc:sldMk cId="412583789" sldId="512"/>
            <ac:spMk id="2" creationId="{7907C9FE-5B05-4F0A-9B79-DDD2068BF95D}"/>
          </ac:spMkLst>
        </pc:spChg>
        <pc:spChg chg="mod">
          <ac:chgData name="CROZET Sophie" userId="c97b73ab-88aa-4f1e-9ec4-391579d22886" providerId="ADAL" clId="{8CBEEB91-0933-426B-8507-01E114A4B8D0}" dt="2021-01-08T13:31:49.352" v="963" actId="1076"/>
          <ac:spMkLst>
            <pc:docMk/>
            <pc:sldMk cId="412583789" sldId="512"/>
            <ac:spMk id="10" creationId="{E88A2276-6556-4623-AD7D-98F463B83545}"/>
          </ac:spMkLst>
        </pc:spChg>
      </pc:sldChg>
      <pc:sldChg chg="modNotesTx">
        <pc:chgData name="CROZET Sophie" userId="c97b73ab-88aa-4f1e-9ec4-391579d22886" providerId="ADAL" clId="{8CBEEB91-0933-426B-8507-01E114A4B8D0}" dt="2021-01-15T10:02:27.649" v="3782" actId="20577"/>
        <pc:sldMkLst>
          <pc:docMk/>
          <pc:sldMk cId="1465288749" sldId="521"/>
        </pc:sldMkLst>
      </pc:sldChg>
      <pc:sldChg chg="modSp modNotesTx">
        <pc:chgData name="CROZET Sophie" userId="c97b73ab-88aa-4f1e-9ec4-391579d22886" providerId="ADAL" clId="{8CBEEB91-0933-426B-8507-01E114A4B8D0}" dt="2021-01-15T09:51:35.868" v="3395" actId="20577"/>
        <pc:sldMkLst>
          <pc:docMk/>
          <pc:sldMk cId="2097172315" sldId="522"/>
        </pc:sldMkLst>
        <pc:spChg chg="mod">
          <ac:chgData name="CROZET Sophie" userId="c97b73ab-88aa-4f1e-9ec4-391579d22886" providerId="ADAL" clId="{8CBEEB91-0933-426B-8507-01E114A4B8D0}" dt="2021-01-07T10:23:36.382" v="322" actId="20577"/>
          <ac:spMkLst>
            <pc:docMk/>
            <pc:sldMk cId="2097172315" sldId="522"/>
            <ac:spMk id="3" creationId="{5619D075-D340-4188-8CF2-989CCE9C22B6}"/>
          </ac:spMkLst>
        </pc:spChg>
      </pc:sldChg>
      <pc:sldChg chg="del">
        <pc:chgData name="CROZET Sophie" userId="c97b73ab-88aa-4f1e-9ec4-391579d22886" providerId="ADAL" clId="{8CBEEB91-0933-426B-8507-01E114A4B8D0}" dt="2021-01-08T13:32:20.960" v="964" actId="2696"/>
        <pc:sldMkLst>
          <pc:docMk/>
          <pc:sldMk cId="1004496577" sldId="524"/>
        </pc:sldMkLst>
      </pc:sldChg>
      <pc:sldChg chg="modNotesTx">
        <pc:chgData name="CROZET Sophie" userId="c97b73ab-88aa-4f1e-9ec4-391579d22886" providerId="ADAL" clId="{8CBEEB91-0933-426B-8507-01E114A4B8D0}" dt="2021-01-15T10:00:02.965" v="3434" actId="20577"/>
        <pc:sldMkLst>
          <pc:docMk/>
          <pc:sldMk cId="3683355371" sldId="525"/>
        </pc:sldMkLst>
      </pc:sldChg>
      <pc:sldChg chg="modSp ord">
        <pc:chgData name="CROZET Sophie" userId="c97b73ab-88aa-4f1e-9ec4-391579d22886" providerId="ADAL" clId="{8CBEEB91-0933-426B-8507-01E114A4B8D0}" dt="2021-01-08T13:32:49.689" v="965"/>
        <pc:sldMkLst>
          <pc:docMk/>
          <pc:sldMk cId="2658313721" sldId="527"/>
        </pc:sldMkLst>
        <pc:spChg chg="mod">
          <ac:chgData name="CROZET Sophie" userId="c97b73ab-88aa-4f1e-9ec4-391579d22886" providerId="ADAL" clId="{8CBEEB91-0933-426B-8507-01E114A4B8D0}" dt="2021-01-07T10:24:02.317" v="349" actId="20577"/>
          <ac:spMkLst>
            <pc:docMk/>
            <pc:sldMk cId="2658313721" sldId="527"/>
            <ac:spMk id="3" creationId="{5619D075-D340-4188-8CF2-989CCE9C22B6}"/>
          </ac:spMkLst>
        </pc:spChg>
      </pc:sldChg>
      <pc:sldChg chg="modNotesTx">
        <pc:chgData name="CROZET Sophie" userId="c97b73ab-88aa-4f1e-9ec4-391579d22886" providerId="ADAL" clId="{8CBEEB91-0933-426B-8507-01E114A4B8D0}" dt="2021-01-11T10:31:14.379" v="2543" actId="20577"/>
        <pc:sldMkLst>
          <pc:docMk/>
          <pc:sldMk cId="1476862688" sldId="528"/>
        </pc:sldMkLst>
      </pc:sldChg>
      <pc:sldChg chg="modSp">
        <pc:chgData name="CROZET Sophie" userId="c97b73ab-88aa-4f1e-9ec4-391579d22886" providerId="ADAL" clId="{8CBEEB91-0933-426B-8507-01E114A4B8D0}" dt="2021-01-08T14:06:42.223" v="1017" actId="20577"/>
        <pc:sldMkLst>
          <pc:docMk/>
          <pc:sldMk cId="1539837583" sldId="529"/>
        </pc:sldMkLst>
        <pc:spChg chg="mod">
          <ac:chgData name="CROZET Sophie" userId="c97b73ab-88aa-4f1e-9ec4-391579d22886" providerId="ADAL" clId="{8CBEEB91-0933-426B-8507-01E114A4B8D0}" dt="2021-01-08T14:06:42.223" v="1017" actId="20577"/>
          <ac:spMkLst>
            <pc:docMk/>
            <pc:sldMk cId="1539837583" sldId="529"/>
            <ac:spMk id="2" creationId="{7907C9FE-5B05-4F0A-9B79-DDD2068BF95D}"/>
          </ac:spMkLst>
        </pc:spChg>
      </pc:sldChg>
      <pc:sldChg chg="modNotesTx">
        <pc:chgData name="CROZET Sophie" userId="c97b73ab-88aa-4f1e-9ec4-391579d22886" providerId="ADAL" clId="{8CBEEB91-0933-426B-8507-01E114A4B8D0}" dt="2021-01-15T10:03:44.948" v="4000" actId="20577"/>
        <pc:sldMkLst>
          <pc:docMk/>
          <pc:sldMk cId="2913656881" sldId="531"/>
        </pc:sldMkLst>
      </pc:sldChg>
      <pc:sldChg chg="modSp">
        <pc:chgData name="CROZET Sophie" userId="c97b73ab-88aa-4f1e-9ec4-391579d22886" providerId="ADAL" clId="{8CBEEB91-0933-426B-8507-01E114A4B8D0}" dt="2021-01-05T09:28:48.240" v="216" actId="14100"/>
        <pc:sldMkLst>
          <pc:docMk/>
          <pc:sldMk cId="2847842862" sldId="532"/>
        </pc:sldMkLst>
        <pc:spChg chg="mod">
          <ac:chgData name="CROZET Sophie" userId="c97b73ab-88aa-4f1e-9ec4-391579d22886" providerId="ADAL" clId="{8CBEEB91-0933-426B-8507-01E114A4B8D0}" dt="2021-01-05T09:28:48.240" v="216" actId="14100"/>
          <ac:spMkLst>
            <pc:docMk/>
            <pc:sldMk cId="2847842862" sldId="532"/>
            <ac:spMk id="4" creationId="{BE099C04-567D-4750-B16C-C5146066D365}"/>
          </ac:spMkLst>
        </pc:spChg>
      </pc:sldChg>
      <pc:sldChg chg="addSp delSp modSp modNotesTx">
        <pc:chgData name="CROZET Sophie" userId="c97b73ab-88aa-4f1e-9ec4-391579d22886" providerId="ADAL" clId="{8CBEEB91-0933-426B-8507-01E114A4B8D0}" dt="2021-01-15T09:53:08.258" v="3413" actId="20577"/>
        <pc:sldMkLst>
          <pc:docMk/>
          <pc:sldMk cId="2791101451" sldId="533"/>
        </pc:sldMkLst>
        <pc:spChg chg="add del mod">
          <ac:chgData name="CROZET Sophie" userId="c97b73ab-88aa-4f1e-9ec4-391579d22886" providerId="ADAL" clId="{8CBEEB91-0933-426B-8507-01E114A4B8D0}" dt="2021-01-07T13:36:25.093" v="925" actId="478"/>
          <ac:spMkLst>
            <pc:docMk/>
            <pc:sldMk cId="2791101451" sldId="533"/>
            <ac:spMk id="2" creationId="{FAEBF8FA-00B6-4D59-8A42-FE9B7D21C9CD}"/>
          </ac:spMkLst>
        </pc:spChg>
        <pc:spChg chg="add del mod">
          <ac:chgData name="CROZET Sophie" userId="c97b73ab-88aa-4f1e-9ec4-391579d22886" providerId="ADAL" clId="{8CBEEB91-0933-426B-8507-01E114A4B8D0}" dt="2021-01-07T13:36:22.467" v="924" actId="478"/>
          <ac:spMkLst>
            <pc:docMk/>
            <pc:sldMk cId="2791101451" sldId="533"/>
            <ac:spMk id="4" creationId="{824E7778-7B5E-4D08-8943-4F87C2E8467E}"/>
          </ac:spMkLst>
        </pc:spChg>
        <pc:graphicFrameChg chg="mod">
          <ac:chgData name="CROZET Sophie" userId="c97b73ab-88aa-4f1e-9ec4-391579d22886" providerId="ADAL" clId="{8CBEEB91-0933-426B-8507-01E114A4B8D0}" dt="2021-01-07T13:40:19.561" v="960" actId="20577"/>
          <ac:graphicFrameMkLst>
            <pc:docMk/>
            <pc:sldMk cId="2791101451" sldId="533"/>
            <ac:graphicFrameMk id="6" creationId="{C4EF55AF-FCC7-44F9-A1C4-6F1581853FCB}"/>
          </ac:graphicFrameMkLst>
        </pc:graphicFrameChg>
      </pc:sldChg>
      <pc:sldChg chg="modSp">
        <pc:chgData name="CROZET Sophie" userId="c97b73ab-88aa-4f1e-9ec4-391579d22886" providerId="ADAL" clId="{8CBEEB91-0933-426B-8507-01E114A4B8D0}" dt="2021-01-05T09:29:39.419" v="282" actId="1076"/>
        <pc:sldMkLst>
          <pc:docMk/>
          <pc:sldMk cId="3925446969" sldId="534"/>
        </pc:sldMkLst>
        <pc:spChg chg="mod">
          <ac:chgData name="CROZET Sophie" userId="c97b73ab-88aa-4f1e-9ec4-391579d22886" providerId="ADAL" clId="{8CBEEB91-0933-426B-8507-01E114A4B8D0}" dt="2021-01-05T09:29:39.419" v="282" actId="1076"/>
          <ac:spMkLst>
            <pc:docMk/>
            <pc:sldMk cId="3925446969" sldId="534"/>
            <ac:spMk id="4" creationId="{58A52746-264D-4F9C-BCF6-572AB814E3CA}"/>
          </ac:spMkLst>
        </pc:spChg>
      </pc:sldChg>
      <pc:sldChg chg="addSp delSp modSp ord modNotesTx">
        <pc:chgData name="CROZET Sophie" userId="c97b73ab-88aa-4f1e-9ec4-391579d22886" providerId="ADAL" clId="{8CBEEB91-0933-426B-8507-01E114A4B8D0}" dt="2021-01-14T14:31:37.455" v="3376" actId="20577"/>
        <pc:sldMkLst>
          <pc:docMk/>
          <pc:sldMk cId="2302580159" sldId="536"/>
        </pc:sldMkLst>
        <pc:spChg chg="add mod">
          <ac:chgData name="CROZET Sophie" userId="c97b73ab-88aa-4f1e-9ec4-391579d22886" providerId="ADAL" clId="{8CBEEB91-0933-426B-8507-01E114A4B8D0}" dt="2021-01-14T14:31:37.455" v="3376" actId="20577"/>
          <ac:spMkLst>
            <pc:docMk/>
            <pc:sldMk cId="2302580159" sldId="536"/>
            <ac:spMk id="5" creationId="{E9FDF8BF-C79E-42CF-9FF3-6ABD2297B28A}"/>
          </ac:spMkLst>
        </pc:spChg>
        <pc:spChg chg="mod">
          <ac:chgData name="CROZET Sophie" userId="c97b73ab-88aa-4f1e-9ec4-391579d22886" providerId="ADAL" clId="{8CBEEB91-0933-426B-8507-01E114A4B8D0}" dt="2021-01-11T10:12:31.211" v="1584" actId="20577"/>
          <ac:spMkLst>
            <pc:docMk/>
            <pc:sldMk cId="2302580159" sldId="536"/>
            <ac:spMk id="6" creationId="{0D137EC7-336B-4A0A-89CB-88384EC4C080}"/>
          </ac:spMkLst>
        </pc:spChg>
        <pc:picChg chg="add del mod">
          <ac:chgData name="CROZET Sophie" userId="c97b73ab-88aa-4f1e-9ec4-391579d22886" providerId="ADAL" clId="{8CBEEB91-0933-426B-8507-01E114A4B8D0}" dt="2021-01-11T10:13:45.285" v="1590" actId="478"/>
          <ac:picMkLst>
            <pc:docMk/>
            <pc:sldMk cId="2302580159" sldId="536"/>
            <ac:picMk id="2" creationId="{36A4404B-6374-4998-96A0-5C04474701AC}"/>
          </ac:picMkLst>
        </pc:picChg>
        <pc:picChg chg="add del mod">
          <ac:chgData name="CROZET Sophie" userId="c97b73ab-88aa-4f1e-9ec4-391579d22886" providerId="ADAL" clId="{8CBEEB91-0933-426B-8507-01E114A4B8D0}" dt="2021-01-08T14:43:02.039" v="1060" actId="478"/>
          <ac:picMkLst>
            <pc:docMk/>
            <pc:sldMk cId="2302580159" sldId="536"/>
            <ac:picMk id="2" creationId="{47E3BE01-EB18-455F-901E-1E2228AD8DCD}"/>
          </ac:picMkLst>
        </pc:picChg>
        <pc:picChg chg="add mod">
          <ac:chgData name="CROZET Sophie" userId="c97b73ab-88aa-4f1e-9ec4-391579d22886" providerId="ADAL" clId="{8CBEEB91-0933-426B-8507-01E114A4B8D0}" dt="2021-01-08T14:43:25.905" v="1068" actId="692"/>
          <ac:picMkLst>
            <pc:docMk/>
            <pc:sldMk cId="2302580159" sldId="536"/>
            <ac:picMk id="4" creationId="{F0EC3E47-49E5-4FDD-84D4-4238F9AAEFD1}"/>
          </ac:picMkLst>
        </pc:picChg>
        <pc:picChg chg="del">
          <ac:chgData name="CROZET Sophie" userId="c97b73ab-88aa-4f1e-9ec4-391579d22886" providerId="ADAL" clId="{8CBEEB91-0933-426B-8507-01E114A4B8D0}" dt="2021-01-08T14:01:37.202" v="966" actId="478"/>
          <ac:picMkLst>
            <pc:docMk/>
            <pc:sldMk cId="2302580159" sldId="536"/>
            <ac:picMk id="10" creationId="{915D19E5-FFE7-4152-B22B-CBC2AE5854C0}"/>
          </ac:picMkLst>
        </pc:picChg>
        <pc:picChg chg="del">
          <ac:chgData name="CROZET Sophie" userId="c97b73ab-88aa-4f1e-9ec4-391579d22886" providerId="ADAL" clId="{8CBEEB91-0933-426B-8507-01E114A4B8D0}" dt="2021-01-08T14:01:38.112" v="967" actId="478"/>
          <ac:picMkLst>
            <pc:docMk/>
            <pc:sldMk cId="2302580159" sldId="536"/>
            <ac:picMk id="12" creationId="{9E473ADA-DF74-45BC-8680-38B8D4A8BB2B}"/>
          </ac:picMkLst>
        </pc:picChg>
        <pc:picChg chg="del">
          <ac:chgData name="CROZET Sophie" userId="c97b73ab-88aa-4f1e-9ec4-391579d22886" providerId="ADAL" clId="{8CBEEB91-0933-426B-8507-01E114A4B8D0}" dt="2021-01-08T14:01:38.979" v="968" actId="478"/>
          <ac:picMkLst>
            <pc:docMk/>
            <pc:sldMk cId="2302580159" sldId="536"/>
            <ac:picMk id="14" creationId="{5C8E5E7A-01CC-48C3-9DC5-E3FA5FCC37AD}"/>
          </ac:picMkLst>
        </pc:picChg>
      </pc:sldChg>
      <pc:sldChg chg="modSp">
        <pc:chgData name="CROZET Sophie" userId="c97b73ab-88aa-4f1e-9ec4-391579d22886" providerId="ADAL" clId="{8CBEEB91-0933-426B-8507-01E114A4B8D0}" dt="2021-01-07T10:35:46.492" v="422" actId="20577"/>
        <pc:sldMkLst>
          <pc:docMk/>
          <pc:sldMk cId="1862337662" sldId="537"/>
        </pc:sldMkLst>
        <pc:spChg chg="mod">
          <ac:chgData name="CROZET Sophie" userId="c97b73ab-88aa-4f1e-9ec4-391579d22886" providerId="ADAL" clId="{8CBEEB91-0933-426B-8507-01E114A4B8D0}" dt="2021-01-07T10:35:46.492" v="422" actId="20577"/>
          <ac:spMkLst>
            <pc:docMk/>
            <pc:sldMk cId="1862337662" sldId="537"/>
            <ac:spMk id="4" creationId="{BE099C04-567D-4750-B16C-C5146066D365}"/>
          </ac:spMkLst>
        </pc:spChg>
        <pc:spChg chg="mod">
          <ac:chgData name="CROZET Sophie" userId="c97b73ab-88aa-4f1e-9ec4-391579d22886" providerId="ADAL" clId="{8CBEEB91-0933-426B-8507-01E114A4B8D0}" dt="2021-01-07T10:25:49.124" v="401" actId="20577"/>
          <ac:spMkLst>
            <pc:docMk/>
            <pc:sldMk cId="1862337662" sldId="537"/>
            <ac:spMk id="6" creationId="{74956A84-3F92-4C16-889A-5EC88779561E}"/>
          </ac:spMkLst>
        </pc:spChg>
      </pc:sldChg>
    </pc:docChg>
  </pc:docChgLst>
  <pc:docChgLst>
    <pc:chgData name="CROZET Sophie" userId="c97b73ab-88aa-4f1e-9ec4-391579d22886" providerId="ADAL" clId="{DA540BE4-AC77-4DC3-B924-84A9614B30E7}"/>
    <pc:docChg chg="custSel addSld modSld">
      <pc:chgData name="CROZET Sophie" userId="c97b73ab-88aa-4f1e-9ec4-391579d22886" providerId="ADAL" clId="{DA540BE4-AC77-4DC3-B924-84A9614B30E7}" dt="2021-01-04T16:11:56.481" v="1237" actId="207"/>
      <pc:docMkLst>
        <pc:docMk/>
      </pc:docMkLst>
      <pc:sldChg chg="addSp modSp">
        <pc:chgData name="CROZET Sophie" userId="c97b73ab-88aa-4f1e-9ec4-391579d22886" providerId="ADAL" clId="{DA540BE4-AC77-4DC3-B924-84A9614B30E7}" dt="2021-01-04T16:07:21.454" v="1185" actId="20577"/>
        <pc:sldMkLst>
          <pc:docMk/>
          <pc:sldMk cId="2950154963" sldId="443"/>
        </pc:sldMkLst>
        <pc:spChg chg="mod">
          <ac:chgData name="CROZET Sophie" userId="c97b73ab-88aa-4f1e-9ec4-391579d22886" providerId="ADAL" clId="{DA540BE4-AC77-4DC3-B924-84A9614B30E7}" dt="2021-01-04T16:06:35.952" v="1178" actId="14100"/>
          <ac:spMkLst>
            <pc:docMk/>
            <pc:sldMk cId="2950154963" sldId="443"/>
            <ac:spMk id="2" creationId="{9A0FF3FF-0997-45C0-8657-5489C075CAD3}"/>
          </ac:spMkLst>
        </pc:spChg>
        <pc:spChg chg="add mod">
          <ac:chgData name="CROZET Sophie" userId="c97b73ab-88aa-4f1e-9ec4-391579d22886" providerId="ADAL" clId="{DA540BE4-AC77-4DC3-B924-84A9614B30E7}" dt="2021-01-04T15:34:24.750" v="122" actId="14100"/>
          <ac:spMkLst>
            <pc:docMk/>
            <pc:sldMk cId="2950154963" sldId="443"/>
            <ac:spMk id="4" creationId="{05331F22-B002-457F-9469-FF1FB4C34206}"/>
          </ac:spMkLst>
        </pc:spChg>
        <pc:spChg chg="mod">
          <ac:chgData name="CROZET Sophie" userId="c97b73ab-88aa-4f1e-9ec4-391579d22886" providerId="ADAL" clId="{DA540BE4-AC77-4DC3-B924-84A9614B30E7}" dt="2021-01-04T16:07:21.454" v="1185" actId="20577"/>
          <ac:spMkLst>
            <pc:docMk/>
            <pc:sldMk cId="2950154963" sldId="443"/>
            <ac:spMk id="6" creationId="{74956A84-3F92-4C16-889A-5EC88779561E}"/>
          </ac:spMkLst>
        </pc:spChg>
        <pc:graphicFrameChg chg="mod">
          <ac:chgData name="CROZET Sophie" userId="c97b73ab-88aa-4f1e-9ec4-391579d22886" providerId="ADAL" clId="{DA540BE4-AC77-4DC3-B924-84A9614B30E7}" dt="2021-01-04T16:07:05.609" v="1183"/>
          <ac:graphicFrameMkLst>
            <pc:docMk/>
            <pc:sldMk cId="2950154963" sldId="443"/>
            <ac:graphicFrameMk id="8" creationId="{6DEDA965-9DE7-4085-BE40-2AE5F5372631}"/>
          </ac:graphicFrameMkLst>
        </pc:graphicFrameChg>
      </pc:sldChg>
      <pc:sldChg chg="modSp">
        <pc:chgData name="CROZET Sophie" userId="c97b73ab-88aa-4f1e-9ec4-391579d22886" providerId="ADAL" clId="{DA540BE4-AC77-4DC3-B924-84A9614B30E7}" dt="2021-01-04T16:06:09.385" v="1152" actId="14100"/>
        <pc:sldMkLst>
          <pc:docMk/>
          <pc:sldMk cId="3683355371" sldId="525"/>
        </pc:sldMkLst>
        <pc:spChg chg="mod">
          <ac:chgData name="CROZET Sophie" userId="c97b73ab-88aa-4f1e-9ec4-391579d22886" providerId="ADAL" clId="{DA540BE4-AC77-4DC3-B924-84A9614B30E7}" dt="2021-01-04T16:06:09.385" v="1152" actId="14100"/>
          <ac:spMkLst>
            <pc:docMk/>
            <pc:sldMk cId="3683355371" sldId="525"/>
            <ac:spMk id="9" creationId="{8073485D-A318-45E2-BD5B-4C7F3497B231}"/>
          </ac:spMkLst>
        </pc:spChg>
      </pc:sldChg>
      <pc:sldChg chg="modNotesTx">
        <pc:chgData name="CROZET Sophie" userId="c97b73ab-88aa-4f1e-9ec4-391579d22886" providerId="ADAL" clId="{DA540BE4-AC77-4DC3-B924-84A9614B30E7}" dt="2021-01-04T15:29:06.934" v="1" actId="20577"/>
        <pc:sldMkLst>
          <pc:docMk/>
          <pc:sldMk cId="1539837583" sldId="529"/>
        </pc:sldMkLst>
      </pc:sldChg>
      <pc:sldChg chg="modSp">
        <pc:chgData name="CROZET Sophie" userId="c97b73ab-88aa-4f1e-9ec4-391579d22886" providerId="ADAL" clId="{DA540BE4-AC77-4DC3-B924-84A9614B30E7}" dt="2021-01-04T16:09:27.075" v="1212" actId="20577"/>
        <pc:sldMkLst>
          <pc:docMk/>
          <pc:sldMk cId="2847842862" sldId="532"/>
        </pc:sldMkLst>
        <pc:spChg chg="mod">
          <ac:chgData name="CROZET Sophie" userId="c97b73ab-88aa-4f1e-9ec4-391579d22886" providerId="ADAL" clId="{DA540BE4-AC77-4DC3-B924-84A9614B30E7}" dt="2021-01-04T16:09:27.075" v="1212" actId="20577"/>
          <ac:spMkLst>
            <pc:docMk/>
            <pc:sldMk cId="2847842862" sldId="532"/>
            <ac:spMk id="4" creationId="{BE099C04-567D-4750-B16C-C5146066D365}"/>
          </ac:spMkLst>
        </pc:spChg>
        <pc:spChg chg="mod">
          <ac:chgData name="CROZET Sophie" userId="c97b73ab-88aa-4f1e-9ec4-391579d22886" providerId="ADAL" clId="{DA540BE4-AC77-4DC3-B924-84A9614B30E7}" dt="2021-01-04T16:08:37.134" v="1187" actId="207"/>
          <ac:spMkLst>
            <pc:docMk/>
            <pc:sldMk cId="2847842862" sldId="532"/>
            <ac:spMk id="6" creationId="{74956A84-3F92-4C16-889A-5EC88779561E}"/>
          </ac:spMkLst>
        </pc:spChg>
      </pc:sldChg>
      <pc:sldChg chg="addSp modSp">
        <pc:chgData name="CROZET Sophie" userId="c97b73ab-88aa-4f1e-9ec4-391579d22886" providerId="ADAL" clId="{DA540BE4-AC77-4DC3-B924-84A9614B30E7}" dt="2021-01-04T15:48:49.078" v="294" actId="20577"/>
        <pc:sldMkLst>
          <pc:docMk/>
          <pc:sldMk cId="3925446969" sldId="534"/>
        </pc:sldMkLst>
        <pc:spChg chg="mod">
          <ac:chgData name="CROZET Sophie" userId="c97b73ab-88aa-4f1e-9ec4-391579d22886" providerId="ADAL" clId="{DA540BE4-AC77-4DC3-B924-84A9614B30E7}" dt="2021-01-04T15:48:05.974" v="287" actId="20577"/>
          <ac:spMkLst>
            <pc:docMk/>
            <pc:sldMk cId="3925446969" sldId="534"/>
            <ac:spMk id="2" creationId="{9A0FF3FF-0997-45C0-8657-5489C075CAD3}"/>
          </ac:spMkLst>
        </pc:spChg>
        <pc:spChg chg="mod">
          <ac:chgData name="CROZET Sophie" userId="c97b73ab-88aa-4f1e-9ec4-391579d22886" providerId="ADAL" clId="{DA540BE4-AC77-4DC3-B924-84A9614B30E7}" dt="2021-01-04T15:48:49.078" v="294" actId="20577"/>
          <ac:spMkLst>
            <pc:docMk/>
            <pc:sldMk cId="3925446969" sldId="534"/>
            <ac:spMk id="4" creationId="{58A52746-264D-4F9C-BCF6-572AB814E3CA}"/>
          </ac:spMkLst>
        </pc:spChg>
        <pc:picChg chg="add mod">
          <ac:chgData name="CROZET Sophie" userId="c97b73ab-88aa-4f1e-9ec4-391579d22886" providerId="ADAL" clId="{DA540BE4-AC77-4DC3-B924-84A9614B30E7}" dt="2021-01-04T15:47:49.626" v="281" actId="1076"/>
          <ac:picMkLst>
            <pc:docMk/>
            <pc:sldMk cId="3925446969" sldId="534"/>
            <ac:picMk id="6" creationId="{7AD5FDA8-14F5-40A2-A7E9-01329E4EBEBD}"/>
          </ac:picMkLst>
        </pc:picChg>
      </pc:sldChg>
      <pc:sldChg chg="modSp">
        <pc:chgData name="CROZET Sophie" userId="c97b73ab-88aa-4f1e-9ec4-391579d22886" providerId="ADAL" clId="{DA540BE4-AC77-4DC3-B924-84A9614B30E7}" dt="2021-01-04T15:36:28.307" v="190" actId="207"/>
        <pc:sldMkLst>
          <pc:docMk/>
          <pc:sldMk cId="2994247499" sldId="535"/>
        </pc:sldMkLst>
        <pc:spChg chg="mod">
          <ac:chgData name="CROZET Sophie" userId="c97b73ab-88aa-4f1e-9ec4-391579d22886" providerId="ADAL" clId="{DA540BE4-AC77-4DC3-B924-84A9614B30E7}" dt="2021-01-04T15:36:28.307" v="190" actId="207"/>
          <ac:spMkLst>
            <pc:docMk/>
            <pc:sldMk cId="2994247499" sldId="535"/>
            <ac:spMk id="9" creationId="{4774D308-1553-4EDA-8A78-888223822AA4}"/>
          </ac:spMkLst>
        </pc:spChg>
      </pc:sldChg>
      <pc:sldChg chg="modSp add">
        <pc:chgData name="CROZET Sophie" userId="c97b73ab-88aa-4f1e-9ec4-391579d22886" providerId="ADAL" clId="{DA540BE4-AC77-4DC3-B924-84A9614B30E7}" dt="2021-01-04T16:11:56.481" v="1237" actId="207"/>
        <pc:sldMkLst>
          <pc:docMk/>
          <pc:sldMk cId="1862337662" sldId="537"/>
        </pc:sldMkLst>
        <pc:spChg chg="mod">
          <ac:chgData name="CROZET Sophie" userId="c97b73ab-88aa-4f1e-9ec4-391579d22886" providerId="ADAL" clId="{DA540BE4-AC77-4DC3-B924-84A9614B30E7}" dt="2021-01-04T16:11:56.481" v="1237" actId="207"/>
          <ac:spMkLst>
            <pc:docMk/>
            <pc:sldMk cId="1862337662" sldId="537"/>
            <ac:spMk id="4" creationId="{BE099C04-567D-4750-B16C-C5146066D365}"/>
          </ac:spMkLst>
        </pc:spChg>
        <pc:spChg chg="mod">
          <ac:chgData name="CROZET Sophie" userId="c97b73ab-88aa-4f1e-9ec4-391579d22886" providerId="ADAL" clId="{DA540BE4-AC77-4DC3-B924-84A9614B30E7}" dt="2021-01-04T16:11:48.090" v="1235" actId="207"/>
          <ac:spMkLst>
            <pc:docMk/>
            <pc:sldMk cId="1862337662" sldId="537"/>
            <ac:spMk id="6" creationId="{74956A84-3F92-4C16-889A-5EC88779561E}"/>
          </ac:spMkLst>
        </pc:spChg>
      </pc:sldChg>
    </pc:docChg>
  </pc:docChgLst>
  <pc:docChgLst>
    <pc:chgData name="sophie crozet" userId="ec1065b6b8e8d847" providerId="LiveId" clId="{22535D31-1F4C-417D-8934-9B2F3867F58D}"/>
    <pc:docChg chg="modSld">
      <pc:chgData name="sophie crozet" userId="ec1065b6b8e8d847" providerId="LiveId" clId="{22535D31-1F4C-417D-8934-9B2F3867F58D}" dt="2021-04-09T09:29:08.905" v="32" actId="20577"/>
      <pc:docMkLst>
        <pc:docMk/>
      </pc:docMkLst>
      <pc:sldChg chg="modSp">
        <pc:chgData name="sophie crozet" userId="ec1065b6b8e8d847" providerId="LiveId" clId="{22535D31-1F4C-417D-8934-9B2F3867F58D}" dt="2021-04-09T09:29:08.905" v="32" actId="20577"/>
        <pc:sldMkLst>
          <pc:docMk/>
          <pc:sldMk cId="620912372" sldId="412"/>
        </pc:sldMkLst>
        <pc:spChg chg="mod">
          <ac:chgData name="sophie crozet" userId="ec1065b6b8e8d847" providerId="LiveId" clId="{22535D31-1F4C-417D-8934-9B2F3867F58D}" dt="2021-04-09T09:29:08.905" v="32" actId="20577"/>
          <ac:spMkLst>
            <pc:docMk/>
            <pc:sldMk cId="620912372" sldId="412"/>
            <ac:spMk id="8" creationId="{6B2F3986-13D7-4494-9498-04F02E973D7E}"/>
          </ac:spMkLst>
        </pc:spChg>
      </pc:sldChg>
    </pc:docChg>
  </pc:docChgLst>
  <pc:docChgLst>
    <pc:chgData name="Guest User" providerId="Windows Live" clId="Web-{6877A082-562C-4E52-AFBB-329BD116B54E}"/>
    <pc:docChg chg="modSld">
      <pc:chgData name="Guest User" userId="" providerId="Windows Live" clId="Web-{6877A082-562C-4E52-AFBB-329BD116B54E}" dt="2021-02-08T12:19:44.164" v="37" actId="20577"/>
      <pc:docMkLst>
        <pc:docMk/>
      </pc:docMkLst>
      <pc:sldChg chg="modSp">
        <pc:chgData name="Guest User" userId="" providerId="Windows Live" clId="Web-{6877A082-562C-4E52-AFBB-329BD116B54E}" dt="2021-02-08T12:19:44.164" v="37" actId="20577"/>
        <pc:sldMkLst>
          <pc:docMk/>
          <pc:sldMk cId="3925446969" sldId="534"/>
        </pc:sldMkLst>
        <pc:spChg chg="mod">
          <ac:chgData name="Guest User" userId="" providerId="Windows Live" clId="Web-{6877A082-562C-4E52-AFBB-329BD116B54E}" dt="2021-02-08T12:19:44.164" v="37" actId="20577"/>
          <ac:spMkLst>
            <pc:docMk/>
            <pc:sldMk cId="3925446969" sldId="534"/>
            <ac:spMk id="4" creationId="{58A52746-264D-4F9C-BCF6-572AB814E3CA}"/>
          </ac:spMkLst>
        </pc:spChg>
      </pc:sldChg>
    </pc:docChg>
  </pc:docChgLst>
  <pc:docChgLst>
    <pc:chgData name="sophie crozet" userId="ec1065b6b8e8d847" providerId="LiveId" clId="{305E6F63-5551-4341-968D-0157165D827D}"/>
    <pc:docChg chg="custSel modSld">
      <pc:chgData name="sophie crozet" userId="ec1065b6b8e8d847" providerId="LiveId" clId="{305E6F63-5551-4341-968D-0157165D827D}" dt="2021-03-09T14:17:56.513" v="106" actId="20577"/>
      <pc:docMkLst>
        <pc:docMk/>
      </pc:docMkLst>
      <pc:sldChg chg="modSp mod">
        <pc:chgData name="sophie crozet" userId="ec1065b6b8e8d847" providerId="LiveId" clId="{305E6F63-5551-4341-968D-0157165D827D}" dt="2021-03-09T14:17:56.513" v="106" actId="20577"/>
        <pc:sldMkLst>
          <pc:docMk/>
          <pc:sldMk cId="2553768529" sldId="509"/>
        </pc:sldMkLst>
        <pc:spChg chg="mod">
          <ac:chgData name="sophie crozet" userId="ec1065b6b8e8d847" providerId="LiveId" clId="{305E6F63-5551-4341-968D-0157165D827D}" dt="2021-03-09T14:17:56.513" v="106" actId="20577"/>
          <ac:spMkLst>
            <pc:docMk/>
            <pc:sldMk cId="2553768529" sldId="509"/>
            <ac:spMk id="3" creationId="{05D3C3B8-B370-4B01-9FDE-632BC5F55799}"/>
          </ac:spMkLst>
        </pc:spChg>
      </pc:sldChg>
    </pc:docChg>
  </pc:docChgLst>
  <pc:docChgLst>
    <pc:chgData name="CROZET Sophie" userId="c97b73ab-88aa-4f1e-9ec4-391579d22886" providerId="ADAL" clId="{A2EA7407-7AE0-410B-A99A-754905E7AAE2}"/>
    <pc:docChg chg="undo redo custSel mod addSld delSld modSld sldOrd delSection modSection">
      <pc:chgData name="CROZET Sophie" userId="c97b73ab-88aa-4f1e-9ec4-391579d22886" providerId="ADAL" clId="{A2EA7407-7AE0-410B-A99A-754905E7AAE2}" dt="2020-12-21T17:55:53.955" v="4770" actId="732"/>
      <pc:docMkLst>
        <pc:docMk/>
      </pc:docMkLst>
      <pc:sldChg chg="modSp del">
        <pc:chgData name="CROZET Sophie" userId="c97b73ab-88aa-4f1e-9ec4-391579d22886" providerId="ADAL" clId="{A2EA7407-7AE0-410B-A99A-754905E7AAE2}" dt="2020-12-21T16:19:25.856" v="4439" actId="2696"/>
        <pc:sldMkLst>
          <pc:docMk/>
          <pc:sldMk cId="249091993" sldId="272"/>
        </pc:sldMkLst>
        <pc:spChg chg="mod">
          <ac:chgData name="CROZET Sophie" userId="c97b73ab-88aa-4f1e-9ec4-391579d22886" providerId="ADAL" clId="{A2EA7407-7AE0-410B-A99A-754905E7AAE2}" dt="2020-12-21T16:10:45.149" v="4240" actId="1076"/>
          <ac:spMkLst>
            <pc:docMk/>
            <pc:sldMk cId="249091993" sldId="272"/>
            <ac:spMk id="5" creationId="{00000000-0000-0000-0000-000000000000}"/>
          </ac:spMkLst>
        </pc:spChg>
        <pc:spChg chg="mod">
          <ac:chgData name="CROZET Sophie" userId="c97b73ab-88aa-4f1e-9ec4-391579d22886" providerId="ADAL" clId="{A2EA7407-7AE0-410B-A99A-754905E7AAE2}" dt="2020-12-21T16:10:42.518" v="4239" actId="1076"/>
          <ac:spMkLst>
            <pc:docMk/>
            <pc:sldMk cId="249091993" sldId="272"/>
            <ac:spMk id="27" creationId="{00000000-0000-0000-0000-000000000000}"/>
          </ac:spMkLst>
        </pc:spChg>
      </pc:sldChg>
      <pc:sldChg chg="del">
        <pc:chgData name="CROZET Sophie" userId="c97b73ab-88aa-4f1e-9ec4-391579d22886" providerId="ADAL" clId="{A2EA7407-7AE0-410B-A99A-754905E7AAE2}" dt="2020-12-21T14:36:06.723" v="2509" actId="2696"/>
        <pc:sldMkLst>
          <pc:docMk/>
          <pc:sldMk cId="674867794" sldId="307"/>
        </pc:sldMkLst>
      </pc:sldChg>
      <pc:sldChg chg="del ord">
        <pc:chgData name="CROZET Sophie" userId="c97b73ab-88aa-4f1e-9ec4-391579d22886" providerId="ADAL" clId="{A2EA7407-7AE0-410B-A99A-754905E7AAE2}" dt="2020-12-18T15:45:45.802" v="1837" actId="2696"/>
        <pc:sldMkLst>
          <pc:docMk/>
          <pc:sldMk cId="588932843" sldId="372"/>
        </pc:sldMkLst>
      </pc:sldChg>
      <pc:sldChg chg="del">
        <pc:chgData name="CROZET Sophie" userId="c97b73ab-88aa-4f1e-9ec4-391579d22886" providerId="ADAL" clId="{A2EA7407-7AE0-410B-A99A-754905E7AAE2}" dt="2020-12-18T15:45:59.610" v="1852" actId="2696"/>
        <pc:sldMkLst>
          <pc:docMk/>
          <pc:sldMk cId="2303005380" sldId="384"/>
        </pc:sldMkLst>
      </pc:sldChg>
      <pc:sldChg chg="modSp">
        <pc:chgData name="CROZET Sophie" userId="c97b73ab-88aa-4f1e-9ec4-391579d22886" providerId="ADAL" clId="{A2EA7407-7AE0-410B-A99A-754905E7AAE2}" dt="2020-12-18T13:49:46.321" v="40" actId="20577"/>
        <pc:sldMkLst>
          <pc:docMk/>
          <pc:sldMk cId="4203283427" sldId="408"/>
        </pc:sldMkLst>
        <pc:spChg chg="mod">
          <ac:chgData name="CROZET Sophie" userId="c97b73ab-88aa-4f1e-9ec4-391579d22886" providerId="ADAL" clId="{A2EA7407-7AE0-410B-A99A-754905E7AAE2}" dt="2020-12-18T13:49:46.321" v="40" actId="20577"/>
          <ac:spMkLst>
            <pc:docMk/>
            <pc:sldMk cId="4203283427" sldId="408"/>
            <ac:spMk id="3074" creationId="{00000000-0000-0000-0000-000000000000}"/>
          </ac:spMkLst>
        </pc:spChg>
      </pc:sldChg>
      <pc:sldChg chg="ord modNotesTx">
        <pc:chgData name="CROZET Sophie" userId="c97b73ab-88aa-4f1e-9ec4-391579d22886" providerId="ADAL" clId="{A2EA7407-7AE0-410B-A99A-754905E7AAE2}" dt="2020-12-21T13:21:51.918" v="1980" actId="20577"/>
        <pc:sldMkLst>
          <pc:docMk/>
          <pc:sldMk cId="620912372" sldId="412"/>
        </pc:sldMkLst>
      </pc:sldChg>
      <pc:sldChg chg="del">
        <pc:chgData name="CROZET Sophie" userId="c97b73ab-88aa-4f1e-9ec4-391579d22886" providerId="ADAL" clId="{A2EA7407-7AE0-410B-A99A-754905E7AAE2}" dt="2020-12-18T15:45:54.241" v="1846" actId="2696"/>
        <pc:sldMkLst>
          <pc:docMk/>
          <pc:sldMk cId="1095578942" sldId="414"/>
        </pc:sldMkLst>
      </pc:sldChg>
      <pc:sldChg chg="del">
        <pc:chgData name="CROZET Sophie" userId="c97b73ab-88aa-4f1e-9ec4-391579d22886" providerId="ADAL" clId="{A2EA7407-7AE0-410B-A99A-754905E7AAE2}" dt="2020-12-18T15:45:56.916" v="1849" actId="2696"/>
        <pc:sldMkLst>
          <pc:docMk/>
          <pc:sldMk cId="3130116524" sldId="418"/>
        </pc:sldMkLst>
      </pc:sldChg>
      <pc:sldChg chg="del">
        <pc:chgData name="CROZET Sophie" userId="c97b73ab-88aa-4f1e-9ec4-391579d22886" providerId="ADAL" clId="{A2EA7407-7AE0-410B-A99A-754905E7AAE2}" dt="2020-12-18T15:45:58.892" v="1851" actId="2696"/>
        <pc:sldMkLst>
          <pc:docMk/>
          <pc:sldMk cId="2283016795" sldId="420"/>
        </pc:sldMkLst>
      </pc:sldChg>
      <pc:sldChg chg="del">
        <pc:chgData name="CROZET Sophie" userId="c97b73ab-88aa-4f1e-9ec4-391579d22886" providerId="ADAL" clId="{A2EA7407-7AE0-410B-A99A-754905E7AAE2}" dt="2020-12-18T15:45:58.097" v="1850" actId="2696"/>
        <pc:sldMkLst>
          <pc:docMk/>
          <pc:sldMk cId="1100558611" sldId="421"/>
        </pc:sldMkLst>
      </pc:sldChg>
      <pc:sldChg chg="del">
        <pc:chgData name="CROZET Sophie" userId="c97b73ab-88aa-4f1e-9ec4-391579d22886" providerId="ADAL" clId="{A2EA7407-7AE0-410B-A99A-754905E7AAE2}" dt="2020-12-18T15:45:56.228" v="1848" actId="2696"/>
        <pc:sldMkLst>
          <pc:docMk/>
          <pc:sldMk cId="1384750809" sldId="422"/>
        </pc:sldMkLst>
      </pc:sldChg>
      <pc:sldChg chg="del">
        <pc:chgData name="CROZET Sophie" userId="c97b73ab-88aa-4f1e-9ec4-391579d22886" providerId="ADAL" clId="{A2EA7407-7AE0-410B-A99A-754905E7AAE2}" dt="2020-12-18T15:45:55.483" v="1847" actId="2696"/>
        <pc:sldMkLst>
          <pc:docMk/>
          <pc:sldMk cId="2376440995" sldId="431"/>
        </pc:sldMkLst>
      </pc:sldChg>
      <pc:sldChg chg="del">
        <pc:chgData name="CROZET Sophie" userId="c97b73ab-88aa-4f1e-9ec4-391579d22886" providerId="ADAL" clId="{A2EA7407-7AE0-410B-A99A-754905E7AAE2}" dt="2020-12-18T15:46:02.169" v="1856" actId="2696"/>
        <pc:sldMkLst>
          <pc:docMk/>
          <pc:sldMk cId="2261819479" sldId="433"/>
        </pc:sldMkLst>
      </pc:sldChg>
      <pc:sldChg chg="del">
        <pc:chgData name="CROZET Sophie" userId="c97b73ab-88aa-4f1e-9ec4-391579d22886" providerId="ADAL" clId="{A2EA7407-7AE0-410B-A99A-754905E7AAE2}" dt="2020-12-18T15:45:53.604" v="1845" actId="2696"/>
        <pc:sldMkLst>
          <pc:docMk/>
          <pc:sldMk cId="3850908786" sldId="435"/>
        </pc:sldMkLst>
      </pc:sldChg>
      <pc:sldChg chg="del">
        <pc:chgData name="CROZET Sophie" userId="c97b73ab-88aa-4f1e-9ec4-391579d22886" providerId="ADAL" clId="{A2EA7407-7AE0-410B-A99A-754905E7AAE2}" dt="2020-12-18T15:46:01.469" v="1855" actId="2696"/>
        <pc:sldMkLst>
          <pc:docMk/>
          <pc:sldMk cId="2290376237" sldId="441"/>
        </pc:sldMkLst>
      </pc:sldChg>
      <pc:sldChg chg="del">
        <pc:chgData name="CROZET Sophie" userId="c97b73ab-88aa-4f1e-9ec4-391579d22886" providerId="ADAL" clId="{A2EA7407-7AE0-410B-A99A-754905E7AAE2}" dt="2020-12-18T15:46:02.862" v="1857" actId="2696"/>
        <pc:sldMkLst>
          <pc:docMk/>
          <pc:sldMk cId="2760957495" sldId="442"/>
        </pc:sldMkLst>
      </pc:sldChg>
      <pc:sldChg chg="addSp delSp modSp ord">
        <pc:chgData name="CROZET Sophie" userId="c97b73ab-88aa-4f1e-9ec4-391579d22886" providerId="ADAL" clId="{A2EA7407-7AE0-410B-A99A-754905E7AAE2}" dt="2020-12-21T15:23:59.869" v="3335" actId="1076"/>
        <pc:sldMkLst>
          <pc:docMk/>
          <pc:sldMk cId="2950154963" sldId="443"/>
        </pc:sldMkLst>
        <pc:spChg chg="mod">
          <ac:chgData name="CROZET Sophie" userId="c97b73ab-88aa-4f1e-9ec4-391579d22886" providerId="ADAL" clId="{A2EA7407-7AE0-410B-A99A-754905E7AAE2}" dt="2020-12-21T13:58:32.458" v="2475" actId="27636"/>
          <ac:spMkLst>
            <pc:docMk/>
            <pc:sldMk cId="2950154963" sldId="443"/>
            <ac:spMk id="2" creationId="{9A0FF3FF-0997-45C0-8657-5489C075CAD3}"/>
          </ac:spMkLst>
        </pc:spChg>
        <pc:spChg chg="mod">
          <ac:chgData name="CROZET Sophie" userId="c97b73ab-88aa-4f1e-9ec4-391579d22886" providerId="ADAL" clId="{A2EA7407-7AE0-410B-A99A-754905E7AAE2}" dt="2020-12-18T15:40:52.927" v="1742" actId="20577"/>
          <ac:spMkLst>
            <pc:docMk/>
            <pc:sldMk cId="2950154963" sldId="443"/>
            <ac:spMk id="3" creationId="{93D5D681-4E21-482C-AA8F-6EC22887B59B}"/>
          </ac:spMkLst>
        </pc:spChg>
        <pc:spChg chg="add mod">
          <ac:chgData name="CROZET Sophie" userId="c97b73ab-88aa-4f1e-9ec4-391579d22886" providerId="ADAL" clId="{A2EA7407-7AE0-410B-A99A-754905E7AAE2}" dt="2020-12-21T15:23:53.834" v="3334" actId="1076"/>
          <ac:spMkLst>
            <pc:docMk/>
            <pc:sldMk cId="2950154963" sldId="443"/>
            <ac:spMk id="6" creationId="{74956A84-3F92-4C16-889A-5EC88779561E}"/>
          </ac:spMkLst>
        </pc:spChg>
        <pc:graphicFrameChg chg="add mod">
          <ac:chgData name="CROZET Sophie" userId="c97b73ab-88aa-4f1e-9ec4-391579d22886" providerId="ADAL" clId="{A2EA7407-7AE0-410B-A99A-754905E7AAE2}" dt="2020-12-21T15:23:59.869" v="3335" actId="1076"/>
          <ac:graphicFrameMkLst>
            <pc:docMk/>
            <pc:sldMk cId="2950154963" sldId="443"/>
            <ac:graphicFrameMk id="8" creationId="{6DEDA965-9DE7-4085-BE40-2AE5F5372631}"/>
          </ac:graphicFrameMkLst>
        </pc:graphicFrameChg>
        <pc:picChg chg="del mod">
          <ac:chgData name="CROZET Sophie" userId="c97b73ab-88aa-4f1e-9ec4-391579d22886" providerId="ADAL" clId="{A2EA7407-7AE0-410B-A99A-754905E7AAE2}" dt="2020-12-21T15:22:48.578" v="3288" actId="478"/>
          <ac:picMkLst>
            <pc:docMk/>
            <pc:sldMk cId="2950154963" sldId="443"/>
            <ac:picMk id="5" creationId="{4CE2FECE-8FBE-4F05-A3C9-D2191C63574C}"/>
          </ac:picMkLst>
        </pc:picChg>
      </pc:sldChg>
      <pc:sldChg chg="del">
        <pc:chgData name="CROZET Sophie" userId="c97b73ab-88aa-4f1e-9ec4-391579d22886" providerId="ADAL" clId="{A2EA7407-7AE0-410B-A99A-754905E7AAE2}" dt="2020-12-18T15:46:04.115" v="1858" actId="2696"/>
        <pc:sldMkLst>
          <pc:docMk/>
          <pc:sldMk cId="4073031814" sldId="444"/>
        </pc:sldMkLst>
      </pc:sldChg>
      <pc:sldChg chg="del">
        <pc:chgData name="CROZET Sophie" userId="c97b73ab-88aa-4f1e-9ec4-391579d22886" providerId="ADAL" clId="{A2EA7407-7AE0-410B-A99A-754905E7AAE2}" dt="2020-12-18T15:46:05.530" v="1860" actId="2696"/>
        <pc:sldMkLst>
          <pc:docMk/>
          <pc:sldMk cId="4167630554" sldId="449"/>
        </pc:sldMkLst>
      </pc:sldChg>
      <pc:sldChg chg="del">
        <pc:chgData name="CROZET Sophie" userId="c97b73ab-88aa-4f1e-9ec4-391579d22886" providerId="ADAL" clId="{A2EA7407-7AE0-410B-A99A-754905E7AAE2}" dt="2020-12-18T15:46:04.796" v="1859" actId="2696"/>
        <pc:sldMkLst>
          <pc:docMk/>
          <pc:sldMk cId="62516311" sldId="450"/>
        </pc:sldMkLst>
      </pc:sldChg>
      <pc:sldChg chg="del">
        <pc:chgData name="CROZET Sophie" userId="c97b73ab-88aa-4f1e-9ec4-391579d22886" providerId="ADAL" clId="{A2EA7407-7AE0-410B-A99A-754905E7AAE2}" dt="2020-12-18T15:46:06.455" v="1861" actId="2696"/>
        <pc:sldMkLst>
          <pc:docMk/>
          <pc:sldMk cId="1386987033" sldId="451"/>
        </pc:sldMkLst>
      </pc:sldChg>
      <pc:sldChg chg="del">
        <pc:chgData name="CROZET Sophie" userId="c97b73ab-88aa-4f1e-9ec4-391579d22886" providerId="ADAL" clId="{A2EA7407-7AE0-410B-A99A-754905E7AAE2}" dt="2020-12-18T15:46:00.745" v="1854" actId="2696"/>
        <pc:sldMkLst>
          <pc:docMk/>
          <pc:sldMk cId="2641172360" sldId="491"/>
        </pc:sldMkLst>
      </pc:sldChg>
      <pc:sldChg chg="del">
        <pc:chgData name="CROZET Sophie" userId="c97b73ab-88aa-4f1e-9ec4-391579d22886" providerId="ADAL" clId="{A2EA7407-7AE0-410B-A99A-754905E7AAE2}" dt="2020-12-18T15:46:00.227" v="1853" actId="2696"/>
        <pc:sldMkLst>
          <pc:docMk/>
          <pc:sldMk cId="2638461674" sldId="508"/>
        </pc:sldMkLst>
      </pc:sldChg>
      <pc:sldChg chg="modSp">
        <pc:chgData name="CROZET Sophie" userId="c97b73ab-88aa-4f1e-9ec4-391579d22886" providerId="ADAL" clId="{A2EA7407-7AE0-410B-A99A-754905E7AAE2}" dt="2020-12-21T16:06:00.615" v="4174" actId="20577"/>
        <pc:sldMkLst>
          <pc:docMk/>
          <pc:sldMk cId="2553768529" sldId="509"/>
        </pc:sldMkLst>
        <pc:spChg chg="mod">
          <ac:chgData name="CROZET Sophie" userId="c97b73ab-88aa-4f1e-9ec4-391579d22886" providerId="ADAL" clId="{A2EA7407-7AE0-410B-A99A-754905E7AAE2}" dt="2020-12-21T16:06:00.615" v="4174" actId="20577"/>
          <ac:spMkLst>
            <pc:docMk/>
            <pc:sldMk cId="2553768529" sldId="509"/>
            <ac:spMk id="3" creationId="{05D3C3B8-B370-4B01-9FDE-632BC5F55799}"/>
          </ac:spMkLst>
        </pc:spChg>
      </pc:sldChg>
      <pc:sldChg chg="addSp delSp modSp">
        <pc:chgData name="CROZET Sophie" userId="c97b73ab-88aa-4f1e-9ec4-391579d22886" providerId="ADAL" clId="{A2EA7407-7AE0-410B-A99A-754905E7AAE2}" dt="2020-12-18T14:12:20.162" v="261" actId="27636"/>
        <pc:sldMkLst>
          <pc:docMk/>
          <pc:sldMk cId="1259744327" sldId="511"/>
        </pc:sldMkLst>
        <pc:spChg chg="mod">
          <ac:chgData name="CROZET Sophie" userId="c97b73ab-88aa-4f1e-9ec4-391579d22886" providerId="ADAL" clId="{A2EA7407-7AE0-410B-A99A-754905E7AAE2}" dt="2020-12-18T14:12:20.162" v="261" actId="27636"/>
          <ac:spMkLst>
            <pc:docMk/>
            <pc:sldMk cId="1259744327" sldId="511"/>
            <ac:spMk id="2" creationId="{ED732931-E091-44E3-8BA2-1CFA992ADA13}"/>
          </ac:spMkLst>
        </pc:spChg>
        <pc:spChg chg="add">
          <ac:chgData name="CROZET Sophie" userId="c97b73ab-88aa-4f1e-9ec4-391579d22886" providerId="ADAL" clId="{A2EA7407-7AE0-410B-A99A-754905E7AAE2}" dt="2020-12-18T14:11:58.750" v="258" actId="26606"/>
          <ac:spMkLst>
            <pc:docMk/>
            <pc:sldMk cId="1259744327" sldId="511"/>
            <ac:spMk id="75" creationId="{E49CC64F-7275-4E33-961B-0C5CDC439875}"/>
          </ac:spMkLst>
        </pc:spChg>
        <pc:spChg chg="mod">
          <ac:chgData name="CROZET Sophie" userId="c97b73ab-88aa-4f1e-9ec4-391579d22886" providerId="ADAL" clId="{A2EA7407-7AE0-410B-A99A-754905E7AAE2}" dt="2020-12-18T14:12:11.055" v="259" actId="1076"/>
          <ac:spMkLst>
            <pc:docMk/>
            <pc:sldMk cId="1259744327" sldId="511"/>
            <ac:spMk id="3074" creationId="{00000000-0000-0000-0000-000000000000}"/>
          </ac:spMkLst>
        </pc:spChg>
        <pc:spChg chg="del">
          <ac:chgData name="CROZET Sophie" userId="c97b73ab-88aa-4f1e-9ec4-391579d22886" providerId="ADAL" clId="{A2EA7407-7AE0-410B-A99A-754905E7AAE2}" dt="2020-12-18T14:11:58.750" v="258" actId="26606"/>
          <ac:spMkLst>
            <pc:docMk/>
            <pc:sldMk cId="1259744327" sldId="511"/>
            <ac:spMk id="3078" creationId="{2C6334C2-F73F-4B3B-A626-DD5F69DF6ED0}"/>
          </ac:spMkLst>
        </pc:spChg>
        <pc:picChg chg="mod">
          <ac:chgData name="CROZET Sophie" userId="c97b73ab-88aa-4f1e-9ec4-391579d22886" providerId="ADAL" clId="{A2EA7407-7AE0-410B-A99A-754905E7AAE2}" dt="2020-12-18T14:11:58.750" v="258" actId="26606"/>
          <ac:picMkLst>
            <pc:docMk/>
            <pc:sldMk cId="1259744327" sldId="511"/>
            <ac:picMk id="3" creationId="{279835E1-4C1A-4F9D-A26F-3988EE94C309}"/>
          </ac:picMkLst>
        </pc:picChg>
      </pc:sldChg>
      <pc:sldChg chg="modSp modNotesTx">
        <pc:chgData name="CROZET Sophie" userId="c97b73ab-88aa-4f1e-9ec4-391579d22886" providerId="ADAL" clId="{A2EA7407-7AE0-410B-A99A-754905E7AAE2}" dt="2020-12-21T13:22:09.194" v="1986" actId="20577"/>
        <pc:sldMkLst>
          <pc:docMk/>
          <pc:sldMk cId="412583789" sldId="512"/>
        </pc:sldMkLst>
        <pc:spChg chg="mod">
          <ac:chgData name="CROZET Sophie" userId="c97b73ab-88aa-4f1e-9ec4-391579d22886" providerId="ADAL" clId="{A2EA7407-7AE0-410B-A99A-754905E7AAE2}" dt="2020-12-21T13:22:00.792" v="1985" actId="20577"/>
          <ac:spMkLst>
            <pc:docMk/>
            <pc:sldMk cId="412583789" sldId="512"/>
            <ac:spMk id="2" creationId="{7907C9FE-5B05-4F0A-9B79-DDD2068BF95D}"/>
          </ac:spMkLst>
        </pc:spChg>
        <pc:spChg chg="mod">
          <ac:chgData name="CROZET Sophie" userId="c97b73ab-88aa-4f1e-9ec4-391579d22886" providerId="ADAL" clId="{A2EA7407-7AE0-410B-A99A-754905E7AAE2}" dt="2020-12-18T14:15:09.894" v="518" actId="255"/>
          <ac:spMkLst>
            <pc:docMk/>
            <pc:sldMk cId="412583789" sldId="512"/>
            <ac:spMk id="10" creationId="{E88A2276-6556-4623-AD7D-98F463B83545}"/>
          </ac:spMkLst>
        </pc:spChg>
      </pc:sldChg>
      <pc:sldChg chg="del">
        <pc:chgData name="CROZET Sophie" userId="c97b73ab-88aa-4f1e-9ec4-391579d22886" providerId="ADAL" clId="{A2EA7407-7AE0-410B-A99A-754905E7AAE2}" dt="2020-12-18T15:45:46.415" v="1838" actId="2696"/>
        <pc:sldMkLst>
          <pc:docMk/>
          <pc:sldMk cId="2724816183" sldId="513"/>
        </pc:sldMkLst>
      </pc:sldChg>
      <pc:sldChg chg="del">
        <pc:chgData name="CROZET Sophie" userId="c97b73ab-88aa-4f1e-9ec4-391579d22886" providerId="ADAL" clId="{A2EA7407-7AE0-410B-A99A-754905E7AAE2}" dt="2020-12-18T15:45:47.178" v="1840" actId="2696"/>
        <pc:sldMkLst>
          <pc:docMk/>
          <pc:sldMk cId="3776376641" sldId="514"/>
        </pc:sldMkLst>
      </pc:sldChg>
      <pc:sldChg chg="del">
        <pc:chgData name="CROZET Sophie" userId="c97b73ab-88aa-4f1e-9ec4-391579d22886" providerId="ADAL" clId="{A2EA7407-7AE0-410B-A99A-754905E7AAE2}" dt="2020-12-18T15:45:49.428" v="1841" actId="2696"/>
        <pc:sldMkLst>
          <pc:docMk/>
          <pc:sldMk cId="2033164131" sldId="515"/>
        </pc:sldMkLst>
      </pc:sldChg>
      <pc:sldChg chg="del">
        <pc:chgData name="CROZET Sophie" userId="c97b73ab-88aa-4f1e-9ec4-391579d22886" providerId="ADAL" clId="{A2EA7407-7AE0-410B-A99A-754905E7AAE2}" dt="2020-12-18T15:45:49.452" v="1842" actId="2696"/>
        <pc:sldMkLst>
          <pc:docMk/>
          <pc:sldMk cId="1941340391" sldId="516"/>
        </pc:sldMkLst>
      </pc:sldChg>
      <pc:sldChg chg="del">
        <pc:chgData name="CROZET Sophie" userId="c97b73ab-88aa-4f1e-9ec4-391579d22886" providerId="ADAL" clId="{A2EA7407-7AE0-410B-A99A-754905E7AAE2}" dt="2020-12-18T15:45:46.837" v="1839" actId="2696"/>
        <pc:sldMkLst>
          <pc:docMk/>
          <pc:sldMk cId="4214959145" sldId="517"/>
        </pc:sldMkLst>
      </pc:sldChg>
      <pc:sldChg chg="del">
        <pc:chgData name="CROZET Sophie" userId="c97b73ab-88aa-4f1e-9ec4-391579d22886" providerId="ADAL" clId="{A2EA7407-7AE0-410B-A99A-754905E7AAE2}" dt="2020-12-18T15:45:51.368" v="1843" actId="2696"/>
        <pc:sldMkLst>
          <pc:docMk/>
          <pc:sldMk cId="2950937829" sldId="518"/>
        </pc:sldMkLst>
      </pc:sldChg>
      <pc:sldChg chg="del">
        <pc:chgData name="CROZET Sophie" userId="c97b73ab-88aa-4f1e-9ec4-391579d22886" providerId="ADAL" clId="{A2EA7407-7AE0-410B-A99A-754905E7AAE2}" dt="2020-12-18T15:45:52.868" v="1844" actId="2696"/>
        <pc:sldMkLst>
          <pc:docMk/>
          <pc:sldMk cId="2865703689" sldId="519"/>
        </pc:sldMkLst>
      </pc:sldChg>
      <pc:sldChg chg="addSp delSp modSp add ord modNotesTx">
        <pc:chgData name="CROZET Sophie" userId="c97b73ab-88aa-4f1e-9ec4-391579d22886" providerId="ADAL" clId="{A2EA7407-7AE0-410B-A99A-754905E7AAE2}" dt="2020-12-21T16:32:39.325" v="4440" actId="20577"/>
        <pc:sldMkLst>
          <pc:docMk/>
          <pc:sldMk cId="3796572893" sldId="520"/>
        </pc:sldMkLst>
        <pc:spChg chg="mod">
          <ac:chgData name="CROZET Sophie" userId="c97b73ab-88aa-4f1e-9ec4-391579d22886" providerId="ADAL" clId="{A2EA7407-7AE0-410B-A99A-754905E7AAE2}" dt="2020-12-18T14:41:02.524" v="738" actId="20577"/>
          <ac:spMkLst>
            <pc:docMk/>
            <pc:sldMk cId="3796572893" sldId="520"/>
            <ac:spMk id="2" creationId="{7907C9FE-5B05-4F0A-9B79-DDD2068BF95D}"/>
          </ac:spMkLst>
        </pc:spChg>
        <pc:spChg chg="add del mod">
          <ac:chgData name="CROZET Sophie" userId="c97b73ab-88aa-4f1e-9ec4-391579d22886" providerId="ADAL" clId="{A2EA7407-7AE0-410B-A99A-754905E7AAE2}" dt="2020-12-21T13:21:05.804" v="1905" actId="20577"/>
          <ac:spMkLst>
            <pc:docMk/>
            <pc:sldMk cId="3796572893" sldId="520"/>
            <ac:spMk id="10" creationId="{E88A2276-6556-4623-AD7D-98F463B83545}"/>
          </ac:spMkLst>
        </pc:spChg>
        <pc:picChg chg="del">
          <ac:chgData name="CROZET Sophie" userId="c97b73ab-88aa-4f1e-9ec4-391579d22886" providerId="ADAL" clId="{A2EA7407-7AE0-410B-A99A-754905E7AAE2}" dt="2020-12-18T14:24:27.560" v="591" actId="478"/>
          <ac:picMkLst>
            <pc:docMk/>
            <pc:sldMk cId="3796572893" sldId="520"/>
            <ac:picMk id="5" creationId="{07CFFDF0-BAEB-45D9-8EF5-F1611120F030}"/>
          </ac:picMkLst>
        </pc:picChg>
        <pc:picChg chg="add mod">
          <ac:chgData name="CROZET Sophie" userId="c97b73ab-88aa-4f1e-9ec4-391579d22886" providerId="ADAL" clId="{A2EA7407-7AE0-410B-A99A-754905E7AAE2}" dt="2020-12-18T14:26:18.309" v="625" actId="1076"/>
          <ac:picMkLst>
            <pc:docMk/>
            <pc:sldMk cId="3796572893" sldId="520"/>
            <ac:picMk id="6" creationId="{0BBFC5C4-A342-4655-98C3-8BE38FB8C316}"/>
          </ac:picMkLst>
        </pc:picChg>
        <pc:picChg chg="add del mod">
          <ac:chgData name="CROZET Sophie" userId="c97b73ab-88aa-4f1e-9ec4-391579d22886" providerId="ADAL" clId="{A2EA7407-7AE0-410B-A99A-754905E7AAE2}" dt="2020-12-18T14:26:16.288" v="624" actId="478"/>
          <ac:picMkLst>
            <pc:docMk/>
            <pc:sldMk cId="3796572893" sldId="520"/>
            <ac:picMk id="8" creationId="{EB91B806-8ADC-42ED-9D33-6CCE97DA084E}"/>
          </ac:picMkLst>
        </pc:picChg>
        <pc:cxnChg chg="add del">
          <ac:chgData name="CROZET Sophie" userId="c97b73ab-88aa-4f1e-9ec4-391579d22886" providerId="ADAL" clId="{A2EA7407-7AE0-410B-A99A-754905E7AAE2}" dt="2020-12-18T14:26:10.007" v="620" actId="478"/>
          <ac:cxnSpMkLst>
            <pc:docMk/>
            <pc:sldMk cId="3796572893" sldId="520"/>
            <ac:cxnSpMk id="4" creationId="{60490748-2C8D-47AF-8DC6-967DACAC9113}"/>
          </ac:cxnSpMkLst>
        </pc:cxnChg>
      </pc:sldChg>
      <pc:sldChg chg="addSp delSp modSp">
        <pc:chgData name="CROZET Sophie" userId="c97b73ab-88aa-4f1e-9ec4-391579d22886" providerId="ADAL" clId="{A2EA7407-7AE0-410B-A99A-754905E7AAE2}" dt="2020-12-21T14:43:12.773" v="2720" actId="20577"/>
        <pc:sldMkLst>
          <pc:docMk/>
          <pc:sldMk cId="1465288749" sldId="521"/>
        </pc:sldMkLst>
        <pc:spChg chg="mod">
          <ac:chgData name="CROZET Sophie" userId="c97b73ab-88aa-4f1e-9ec4-391579d22886" providerId="ADAL" clId="{A2EA7407-7AE0-410B-A99A-754905E7AAE2}" dt="2020-12-21T14:43:12.773" v="2720" actId="20577"/>
          <ac:spMkLst>
            <pc:docMk/>
            <pc:sldMk cId="1465288749" sldId="521"/>
            <ac:spMk id="2" creationId="{7907C9FE-5B05-4F0A-9B79-DDD2068BF95D}"/>
          </ac:spMkLst>
        </pc:spChg>
        <pc:spChg chg="del">
          <ac:chgData name="CROZET Sophie" userId="c97b73ab-88aa-4f1e-9ec4-391579d22886" providerId="ADAL" clId="{A2EA7407-7AE0-410B-A99A-754905E7AAE2}" dt="2020-12-18T15:40:35.532" v="1740"/>
          <ac:spMkLst>
            <pc:docMk/>
            <pc:sldMk cId="1465288749" sldId="521"/>
            <ac:spMk id="13" creationId="{B1711CCB-E6D4-4973-99D5-124C3E36A4C2}"/>
          </ac:spMkLst>
        </pc:spChg>
        <pc:graphicFrameChg chg="add del mod">
          <ac:chgData name="CROZET Sophie" userId="c97b73ab-88aa-4f1e-9ec4-391579d22886" providerId="ADAL" clId="{A2EA7407-7AE0-410B-A99A-754905E7AAE2}" dt="2020-12-21T13:34:11.815" v="2139" actId="12084"/>
          <ac:graphicFrameMkLst>
            <pc:docMk/>
            <pc:sldMk cId="1465288749" sldId="521"/>
            <ac:graphicFrameMk id="3" creationId="{ADBB0C95-5C6E-4558-B9AC-FF082FED2BB2}"/>
          </ac:graphicFrameMkLst>
        </pc:graphicFrameChg>
        <pc:picChg chg="add mod">
          <ac:chgData name="CROZET Sophie" userId="c97b73ab-88aa-4f1e-9ec4-391579d22886" providerId="ADAL" clId="{A2EA7407-7AE0-410B-A99A-754905E7AAE2}" dt="2020-12-18T15:42:06.543" v="1757" actId="1076"/>
          <ac:picMkLst>
            <pc:docMk/>
            <pc:sldMk cId="1465288749" sldId="521"/>
            <ac:picMk id="8" creationId="{A651657B-6926-4748-834E-4EDFDC9C2CEC}"/>
          </ac:picMkLst>
        </pc:picChg>
        <pc:picChg chg="add mod">
          <ac:chgData name="CROZET Sophie" userId="c97b73ab-88aa-4f1e-9ec4-391579d22886" providerId="ADAL" clId="{A2EA7407-7AE0-410B-A99A-754905E7AAE2}" dt="2020-12-18T15:42:08.101" v="1758" actId="1076"/>
          <ac:picMkLst>
            <pc:docMk/>
            <pc:sldMk cId="1465288749" sldId="521"/>
            <ac:picMk id="9" creationId="{FBF19C59-BABA-4502-BD12-511A598A9ECA}"/>
          </ac:picMkLst>
        </pc:picChg>
        <pc:picChg chg="add del mod">
          <ac:chgData name="CROZET Sophie" userId="c97b73ab-88aa-4f1e-9ec4-391579d22886" providerId="ADAL" clId="{A2EA7407-7AE0-410B-A99A-754905E7AAE2}" dt="2020-12-21T13:34:11.815" v="2139" actId="12084"/>
          <ac:picMkLst>
            <pc:docMk/>
            <pc:sldMk cId="1465288749" sldId="521"/>
            <ac:picMk id="11" creationId="{5324DB6F-946D-4C79-B7DE-101209006959}"/>
          </ac:picMkLst>
        </pc:picChg>
        <pc:cxnChg chg="mod">
          <ac:chgData name="CROZET Sophie" userId="c97b73ab-88aa-4f1e-9ec4-391579d22886" providerId="ADAL" clId="{A2EA7407-7AE0-410B-A99A-754905E7AAE2}" dt="2020-12-18T15:41:38.837" v="1747" actId="1076"/>
          <ac:cxnSpMkLst>
            <pc:docMk/>
            <pc:sldMk cId="1465288749" sldId="521"/>
            <ac:cxnSpMk id="4" creationId="{60490748-2C8D-47AF-8DC6-967DACAC9113}"/>
          </ac:cxnSpMkLst>
        </pc:cxnChg>
      </pc:sldChg>
      <pc:sldChg chg="addSp delSp modSp ord addAnim delAnim modAnim modNotesTx">
        <pc:chgData name="CROZET Sophie" userId="c97b73ab-88aa-4f1e-9ec4-391579d22886" providerId="ADAL" clId="{A2EA7407-7AE0-410B-A99A-754905E7AAE2}" dt="2020-12-21T14:36:42.241" v="2533" actId="14100"/>
        <pc:sldMkLst>
          <pc:docMk/>
          <pc:sldMk cId="2097172315" sldId="522"/>
        </pc:sldMkLst>
        <pc:spChg chg="add del">
          <ac:chgData name="CROZET Sophie" userId="c97b73ab-88aa-4f1e-9ec4-391579d22886" providerId="ADAL" clId="{A2EA7407-7AE0-410B-A99A-754905E7AAE2}" dt="2020-12-18T15:02:31.708" v="1054" actId="478"/>
          <ac:spMkLst>
            <pc:docMk/>
            <pc:sldMk cId="2097172315" sldId="522"/>
            <ac:spMk id="2" creationId="{D5842CFD-4F50-400E-8159-66FA84AE283A}"/>
          </ac:spMkLst>
        </pc:spChg>
        <pc:spChg chg="mod">
          <ac:chgData name="CROZET Sophie" userId="c97b73ab-88aa-4f1e-9ec4-391579d22886" providerId="ADAL" clId="{A2EA7407-7AE0-410B-A99A-754905E7AAE2}" dt="2020-12-21T14:36:42.241" v="2533" actId="14100"/>
          <ac:spMkLst>
            <pc:docMk/>
            <pc:sldMk cId="2097172315" sldId="522"/>
            <ac:spMk id="3" creationId="{5619D075-D340-4188-8CF2-989CCE9C22B6}"/>
          </ac:spMkLst>
        </pc:spChg>
        <pc:spChg chg="mod">
          <ac:chgData name="CROZET Sophie" userId="c97b73ab-88aa-4f1e-9ec4-391579d22886" providerId="ADAL" clId="{A2EA7407-7AE0-410B-A99A-754905E7AAE2}" dt="2020-12-18T15:06:12.084" v="1228" actId="20577"/>
          <ac:spMkLst>
            <pc:docMk/>
            <pc:sldMk cId="2097172315" sldId="522"/>
            <ac:spMk id="4" creationId="{412FC06C-CE77-441A-B4C3-5DB522CAC7D5}"/>
          </ac:spMkLst>
        </pc:spChg>
        <pc:spChg chg="del">
          <ac:chgData name="CROZET Sophie" userId="c97b73ab-88aa-4f1e-9ec4-391579d22886" providerId="ADAL" clId="{A2EA7407-7AE0-410B-A99A-754905E7AAE2}" dt="2020-12-18T15:02:21.225" v="1049" actId="478"/>
          <ac:spMkLst>
            <pc:docMk/>
            <pc:sldMk cId="2097172315" sldId="522"/>
            <ac:spMk id="5" creationId="{3578A47D-B277-4B35-A958-1A97D599F8E8}"/>
          </ac:spMkLst>
        </pc:spChg>
        <pc:spChg chg="add mod">
          <ac:chgData name="CROZET Sophie" userId="c97b73ab-88aa-4f1e-9ec4-391579d22886" providerId="ADAL" clId="{A2EA7407-7AE0-410B-A99A-754905E7AAE2}" dt="2020-12-21T13:27:00.838" v="2082" actId="20577"/>
          <ac:spMkLst>
            <pc:docMk/>
            <pc:sldMk cId="2097172315" sldId="522"/>
            <ac:spMk id="6" creationId="{F5468AF2-B0D7-4CE9-ABE8-51BEFDC0EC2D}"/>
          </ac:spMkLst>
        </pc:spChg>
        <pc:cxnChg chg="add mod">
          <ac:chgData name="CROZET Sophie" userId="c97b73ab-88aa-4f1e-9ec4-391579d22886" providerId="ADAL" clId="{A2EA7407-7AE0-410B-A99A-754905E7AAE2}" dt="2020-12-21T13:27:09.896" v="2084" actId="14100"/>
          <ac:cxnSpMkLst>
            <pc:docMk/>
            <pc:sldMk cId="2097172315" sldId="522"/>
            <ac:cxnSpMk id="5" creationId="{7D27BF51-4C98-40BB-A909-3F1E64EB0D4F}"/>
          </ac:cxnSpMkLst>
        </pc:cxnChg>
        <pc:cxnChg chg="add mod">
          <ac:chgData name="CROZET Sophie" userId="c97b73ab-88aa-4f1e-9ec4-391579d22886" providerId="ADAL" clId="{A2EA7407-7AE0-410B-A99A-754905E7AAE2}" dt="2020-12-21T13:27:26.730" v="2087" actId="14100"/>
          <ac:cxnSpMkLst>
            <pc:docMk/>
            <pc:sldMk cId="2097172315" sldId="522"/>
            <ac:cxnSpMk id="8" creationId="{943E8553-941D-4407-8453-FAC71B7C641F}"/>
          </ac:cxnSpMkLst>
        </pc:cxnChg>
        <pc:cxnChg chg="add mod">
          <ac:chgData name="CROZET Sophie" userId="c97b73ab-88aa-4f1e-9ec4-391579d22886" providerId="ADAL" clId="{A2EA7407-7AE0-410B-A99A-754905E7AAE2}" dt="2020-12-21T13:27:18.490" v="2086" actId="14100"/>
          <ac:cxnSpMkLst>
            <pc:docMk/>
            <pc:sldMk cId="2097172315" sldId="522"/>
            <ac:cxnSpMk id="10" creationId="{71B71C6D-5989-48B1-AEA0-7C460A11CFC3}"/>
          </ac:cxnSpMkLst>
        </pc:cxnChg>
      </pc:sldChg>
      <pc:sldChg chg="modSp del delDesignElem">
        <pc:chgData name="CROZET Sophie" userId="c97b73ab-88aa-4f1e-9ec4-391579d22886" providerId="ADAL" clId="{A2EA7407-7AE0-410B-A99A-754905E7AAE2}" dt="2020-12-18T15:39:31.373" v="1690" actId="2696"/>
        <pc:sldMkLst>
          <pc:docMk/>
          <pc:sldMk cId="1817509046" sldId="523"/>
        </pc:sldMkLst>
        <pc:spChg chg="mod">
          <ac:chgData name="CROZET Sophie" userId="c97b73ab-88aa-4f1e-9ec4-391579d22886" providerId="ADAL" clId="{A2EA7407-7AE0-410B-A99A-754905E7AAE2}" dt="2020-12-18T14:37:36.388" v="701" actId="20577"/>
          <ac:spMkLst>
            <pc:docMk/>
            <pc:sldMk cId="1817509046" sldId="523"/>
            <ac:spMk id="2" creationId="{ED732931-E091-44E3-8BA2-1CFA992ADA13}"/>
          </ac:spMkLst>
        </pc:spChg>
        <pc:picChg chg="mod">
          <ac:chgData name="CROZET Sophie" userId="c97b73ab-88aa-4f1e-9ec4-391579d22886" providerId="ADAL" clId="{A2EA7407-7AE0-410B-A99A-754905E7AAE2}" dt="2020-12-18T14:56:07.988" v="844" actId="14100"/>
          <ac:picMkLst>
            <pc:docMk/>
            <pc:sldMk cId="1817509046" sldId="523"/>
            <ac:picMk id="3" creationId="{279835E1-4C1A-4F9D-A26F-3988EE94C309}"/>
          </ac:picMkLst>
        </pc:picChg>
      </pc:sldChg>
      <pc:sldChg chg="modSp add ord modNotesTx">
        <pc:chgData name="CROZET Sophie" userId="c97b73ab-88aa-4f1e-9ec4-391579d22886" providerId="ADAL" clId="{A2EA7407-7AE0-410B-A99A-754905E7AAE2}" dt="2020-12-21T15:35:28.129" v="3811" actId="20577"/>
        <pc:sldMkLst>
          <pc:docMk/>
          <pc:sldMk cId="1004496577" sldId="524"/>
        </pc:sldMkLst>
        <pc:spChg chg="mod">
          <ac:chgData name="CROZET Sophie" userId="c97b73ab-88aa-4f1e-9ec4-391579d22886" providerId="ADAL" clId="{A2EA7407-7AE0-410B-A99A-754905E7AAE2}" dt="2020-12-21T14:42:06.576" v="2710" actId="1076"/>
          <ac:spMkLst>
            <pc:docMk/>
            <pc:sldMk cId="1004496577" sldId="524"/>
            <ac:spMk id="2" creationId="{7907C9FE-5B05-4F0A-9B79-DDD2068BF95D}"/>
          </ac:spMkLst>
        </pc:spChg>
        <pc:spChg chg="mod">
          <ac:chgData name="CROZET Sophie" userId="c97b73ab-88aa-4f1e-9ec4-391579d22886" providerId="ADAL" clId="{A2EA7407-7AE0-410B-A99A-754905E7AAE2}" dt="2020-12-21T14:42:14.225" v="2712" actId="1076"/>
          <ac:spMkLst>
            <pc:docMk/>
            <pc:sldMk cId="1004496577" sldId="524"/>
            <ac:spMk id="10" creationId="{E88A2276-6556-4623-AD7D-98F463B83545}"/>
          </ac:spMkLst>
        </pc:spChg>
      </pc:sldChg>
      <pc:sldChg chg="addSp delSp modSp add mod setBg setClrOvrMap modNotesTx">
        <pc:chgData name="CROZET Sophie" userId="c97b73ab-88aa-4f1e-9ec4-391579d22886" providerId="ADAL" clId="{A2EA7407-7AE0-410B-A99A-754905E7AAE2}" dt="2020-12-21T15:42:10.943" v="4079" actId="20577"/>
        <pc:sldMkLst>
          <pc:docMk/>
          <pc:sldMk cId="3683355371" sldId="525"/>
        </pc:sldMkLst>
        <pc:spChg chg="add del">
          <ac:chgData name="CROZET Sophie" userId="c97b73ab-88aa-4f1e-9ec4-391579d22886" providerId="ADAL" clId="{A2EA7407-7AE0-410B-A99A-754905E7AAE2}" dt="2020-12-18T14:47:37.580" v="761" actId="478"/>
          <ac:spMkLst>
            <pc:docMk/>
            <pc:sldMk cId="3683355371" sldId="525"/>
            <ac:spMk id="2" creationId="{D47F0AE1-86CD-440E-9DDB-A716D36030AB}"/>
          </ac:spMkLst>
        </pc:spChg>
        <pc:spChg chg="add mod ord">
          <ac:chgData name="CROZET Sophie" userId="c97b73ab-88aa-4f1e-9ec4-391579d22886" providerId="ADAL" clId="{A2EA7407-7AE0-410B-A99A-754905E7AAE2}" dt="2020-12-21T14:40:59.021" v="2709" actId="26606"/>
          <ac:spMkLst>
            <pc:docMk/>
            <pc:sldMk cId="3683355371" sldId="525"/>
            <ac:spMk id="9" creationId="{8073485D-A318-45E2-BD5B-4C7F3497B231}"/>
          </ac:spMkLst>
        </pc:spChg>
        <pc:spChg chg="add del">
          <ac:chgData name="CROZET Sophie" userId="c97b73ab-88aa-4f1e-9ec4-391579d22886" providerId="ADAL" clId="{A2EA7407-7AE0-410B-A99A-754905E7AAE2}" dt="2020-12-18T14:50:23.454" v="838" actId="26606"/>
          <ac:spMkLst>
            <pc:docMk/>
            <pc:sldMk cId="3683355371" sldId="525"/>
            <ac:spMk id="14" creationId="{C4051FED-CF0D-4DDD-A9BB-E58FEEFE7C46}"/>
          </ac:spMkLst>
        </pc:spChg>
        <pc:spChg chg="add del">
          <ac:chgData name="CROZET Sophie" userId="c97b73ab-88aa-4f1e-9ec4-391579d22886" providerId="ADAL" clId="{A2EA7407-7AE0-410B-A99A-754905E7AAE2}" dt="2020-12-18T14:50:23.454" v="838" actId="26606"/>
          <ac:spMkLst>
            <pc:docMk/>
            <pc:sldMk cId="3683355371" sldId="525"/>
            <ac:spMk id="16" creationId="{F2E5A8E1-2A22-48D0-9556-E21648FA1EAC}"/>
          </ac:spMkLst>
        </pc:spChg>
        <pc:spChg chg="add del">
          <ac:chgData name="CROZET Sophie" userId="c97b73ab-88aa-4f1e-9ec4-391579d22886" providerId="ADAL" clId="{A2EA7407-7AE0-410B-A99A-754905E7AAE2}" dt="2020-12-18T14:50:23.454" v="838" actId="26606"/>
          <ac:spMkLst>
            <pc:docMk/>
            <pc:sldMk cId="3683355371" sldId="525"/>
            <ac:spMk id="18" creationId="{92AA2300-0FA6-4328-9BD8-1D67925C0BD6}"/>
          </ac:spMkLst>
        </pc:spChg>
        <pc:spChg chg="add del">
          <ac:chgData name="CROZET Sophie" userId="c97b73ab-88aa-4f1e-9ec4-391579d22886" providerId="ADAL" clId="{A2EA7407-7AE0-410B-A99A-754905E7AAE2}" dt="2020-12-18T14:50:23.454" v="838" actId="26606"/>
          <ac:spMkLst>
            <pc:docMk/>
            <pc:sldMk cId="3683355371" sldId="525"/>
            <ac:spMk id="20" creationId="{D3E1FE85-D0BF-41D3-8B85-04776368E1F0}"/>
          </ac:spMkLst>
        </pc:spChg>
        <pc:spChg chg="add del">
          <ac:chgData name="CROZET Sophie" userId="c97b73ab-88aa-4f1e-9ec4-391579d22886" providerId="ADAL" clId="{A2EA7407-7AE0-410B-A99A-754905E7AAE2}" dt="2020-12-18T14:50:23.454" v="838" actId="26606"/>
          <ac:spMkLst>
            <pc:docMk/>
            <pc:sldMk cId="3683355371" sldId="525"/>
            <ac:spMk id="22" creationId="{1072B470-1E76-42B5-86EA-1FB0F881D7EF}"/>
          </ac:spMkLst>
        </pc:spChg>
        <pc:spChg chg="add del">
          <ac:chgData name="CROZET Sophie" userId="c97b73ab-88aa-4f1e-9ec4-391579d22886" providerId="ADAL" clId="{A2EA7407-7AE0-410B-A99A-754905E7AAE2}" dt="2020-12-18T14:50:23.454" v="838" actId="26606"/>
          <ac:spMkLst>
            <pc:docMk/>
            <pc:sldMk cId="3683355371" sldId="525"/>
            <ac:spMk id="24" creationId="{DDD8B025-3845-4DEF-98B6-7C0BF531DB78}"/>
          </ac:spMkLst>
        </pc:spChg>
        <pc:spChg chg="add del">
          <ac:chgData name="CROZET Sophie" userId="c97b73ab-88aa-4f1e-9ec4-391579d22886" providerId="ADAL" clId="{A2EA7407-7AE0-410B-A99A-754905E7AAE2}" dt="2020-12-21T14:40:59.021" v="2709" actId="26606"/>
          <ac:spMkLst>
            <pc:docMk/>
            <pc:sldMk cId="3683355371" sldId="525"/>
            <ac:spMk id="31" creationId="{95023A33-56DF-491A-AC86-C91A560AE75A}"/>
          </ac:spMkLst>
        </pc:spChg>
        <pc:spChg chg="add del">
          <ac:chgData name="CROZET Sophie" userId="c97b73ab-88aa-4f1e-9ec4-391579d22886" providerId="ADAL" clId="{A2EA7407-7AE0-410B-A99A-754905E7AAE2}" dt="2020-12-21T13:32:52.683" v="2132" actId="26606"/>
          <ac:spMkLst>
            <pc:docMk/>
            <pc:sldMk cId="3683355371" sldId="525"/>
            <ac:spMk id="40" creationId="{06048CCE-094B-4948-B61B-DE627F176712}"/>
          </ac:spMkLst>
        </pc:spChg>
        <pc:spChg chg="add del">
          <ac:chgData name="CROZET Sophie" userId="c97b73ab-88aa-4f1e-9ec4-391579d22886" providerId="ADAL" clId="{A2EA7407-7AE0-410B-A99A-754905E7AAE2}" dt="2020-12-21T13:32:52.683" v="2132" actId="26606"/>
          <ac:spMkLst>
            <pc:docMk/>
            <pc:sldMk cId="3683355371" sldId="525"/>
            <ac:spMk id="41" creationId="{82B0BD37-87F5-4DDB-B767-20FA06048900}"/>
          </ac:spMkLst>
        </pc:spChg>
        <pc:spChg chg="add del">
          <ac:chgData name="CROZET Sophie" userId="c97b73ab-88aa-4f1e-9ec4-391579d22886" providerId="ADAL" clId="{A2EA7407-7AE0-410B-A99A-754905E7AAE2}" dt="2020-12-21T13:32:52.683" v="2132" actId="26606"/>
          <ac:spMkLst>
            <pc:docMk/>
            <pc:sldMk cId="3683355371" sldId="525"/>
            <ac:spMk id="43" creationId="{ADFE5C4E-0B5D-4AB5-9877-3993F84A3D4D}"/>
          </ac:spMkLst>
        </pc:spChg>
        <pc:picChg chg="add mod ord modCrop">
          <ac:chgData name="CROZET Sophie" userId="c97b73ab-88aa-4f1e-9ec4-391579d22886" providerId="ADAL" clId="{A2EA7407-7AE0-410B-A99A-754905E7AAE2}" dt="2020-12-21T14:40:59.021" v="2709" actId="26606"/>
          <ac:picMkLst>
            <pc:docMk/>
            <pc:sldMk cId="3683355371" sldId="525"/>
            <ac:picMk id="4" creationId="{9A1A07C5-BCAA-4059-9CC4-E580EA27380A}"/>
          </ac:picMkLst>
        </pc:picChg>
        <pc:picChg chg="add mod ord modCrop">
          <ac:chgData name="CROZET Sophie" userId="c97b73ab-88aa-4f1e-9ec4-391579d22886" providerId="ADAL" clId="{A2EA7407-7AE0-410B-A99A-754905E7AAE2}" dt="2020-12-21T14:40:59.021" v="2709" actId="26606"/>
          <ac:picMkLst>
            <pc:docMk/>
            <pc:sldMk cId="3683355371" sldId="525"/>
            <ac:picMk id="6" creationId="{DEBE6AEE-A35F-4BDA-9153-B00FA1FFC72E}"/>
          </ac:picMkLst>
        </pc:picChg>
        <pc:picChg chg="add mod ord modCrop">
          <ac:chgData name="CROZET Sophie" userId="c97b73ab-88aa-4f1e-9ec4-391579d22886" providerId="ADAL" clId="{A2EA7407-7AE0-410B-A99A-754905E7AAE2}" dt="2020-12-21T14:40:59.021" v="2709" actId="26606"/>
          <ac:picMkLst>
            <pc:docMk/>
            <pc:sldMk cId="3683355371" sldId="525"/>
            <ac:picMk id="8" creationId="{001D0117-8B9D-4D17-A497-E3DAB9995E6F}"/>
          </ac:picMkLst>
        </pc:picChg>
        <pc:cxnChg chg="add del">
          <ac:chgData name="CROZET Sophie" userId="c97b73ab-88aa-4f1e-9ec4-391579d22886" providerId="ADAL" clId="{A2EA7407-7AE0-410B-A99A-754905E7AAE2}" dt="2020-12-18T14:50:52.179" v="843" actId="26606"/>
          <ac:cxnSpMkLst>
            <pc:docMk/>
            <pc:sldMk cId="3683355371" sldId="525"/>
            <ac:cxnSpMk id="26" creationId="{8F880EF2-DF79-4D9D-8F11-E91D48C79741}"/>
          </ac:cxnSpMkLst>
        </pc:cxnChg>
        <pc:cxnChg chg="add">
          <ac:chgData name="CROZET Sophie" userId="c97b73ab-88aa-4f1e-9ec4-391579d22886" providerId="ADAL" clId="{A2EA7407-7AE0-410B-A99A-754905E7AAE2}" dt="2020-12-21T14:40:59.021" v="2709" actId="26606"/>
          <ac:cxnSpMkLst>
            <pc:docMk/>
            <pc:sldMk cId="3683355371" sldId="525"/>
            <ac:cxnSpMk id="33" creationId="{564940E8-4031-4205-8D84-CBBB398C9148}"/>
          </ac:cxnSpMkLst>
        </pc:cxnChg>
        <pc:cxnChg chg="add">
          <ac:chgData name="CROZET Sophie" userId="c97b73ab-88aa-4f1e-9ec4-391579d22886" providerId="ADAL" clId="{A2EA7407-7AE0-410B-A99A-754905E7AAE2}" dt="2020-12-21T14:40:59.021" v="2709" actId="26606"/>
          <ac:cxnSpMkLst>
            <pc:docMk/>
            <pc:sldMk cId="3683355371" sldId="525"/>
            <ac:cxnSpMk id="34" creationId="{3D83F26F-C55B-4A92-9AFF-4894D14E27C5}"/>
          </ac:cxnSpMkLst>
        </pc:cxnChg>
        <pc:cxnChg chg="add del">
          <ac:chgData name="CROZET Sophie" userId="c97b73ab-88aa-4f1e-9ec4-391579d22886" providerId="ADAL" clId="{A2EA7407-7AE0-410B-A99A-754905E7AAE2}" dt="2020-12-21T13:32:48.699" v="2130" actId="26606"/>
          <ac:cxnSpMkLst>
            <pc:docMk/>
            <pc:sldMk cId="3683355371" sldId="525"/>
            <ac:cxnSpMk id="36" creationId="{564940E8-4031-4205-8D84-CBBB398C9148}"/>
          </ac:cxnSpMkLst>
        </pc:cxnChg>
        <pc:cxnChg chg="add del">
          <ac:chgData name="CROZET Sophie" userId="c97b73ab-88aa-4f1e-9ec4-391579d22886" providerId="ADAL" clId="{A2EA7407-7AE0-410B-A99A-754905E7AAE2}" dt="2020-12-21T13:32:48.699" v="2130" actId="26606"/>
          <ac:cxnSpMkLst>
            <pc:docMk/>
            <pc:sldMk cId="3683355371" sldId="525"/>
            <ac:cxnSpMk id="38" creationId="{3D83F26F-C55B-4A92-9AFF-4894D14E27C5}"/>
          </ac:cxnSpMkLst>
        </pc:cxnChg>
        <pc:cxnChg chg="add del">
          <ac:chgData name="CROZET Sophie" userId="c97b73ab-88aa-4f1e-9ec4-391579d22886" providerId="ADAL" clId="{A2EA7407-7AE0-410B-A99A-754905E7AAE2}" dt="2020-12-21T13:32:52.683" v="2132" actId="26606"/>
          <ac:cxnSpMkLst>
            <pc:docMk/>
            <pc:sldMk cId="3683355371" sldId="525"/>
            <ac:cxnSpMk id="42" creationId="{5BB48934-4796-4249-B64C-EE2375977B5E}"/>
          </ac:cxnSpMkLst>
        </pc:cxnChg>
      </pc:sldChg>
      <pc:sldChg chg="addSp delSp modSp add del modNotesTx">
        <pc:chgData name="CROZET Sophie" userId="c97b73ab-88aa-4f1e-9ec4-391579d22886" providerId="ADAL" clId="{A2EA7407-7AE0-410B-A99A-754905E7AAE2}" dt="2020-12-18T15:38:58.268" v="1686" actId="2696"/>
        <pc:sldMkLst>
          <pc:docMk/>
          <pc:sldMk cId="2978758183" sldId="526"/>
        </pc:sldMkLst>
        <pc:spChg chg="mod">
          <ac:chgData name="CROZET Sophie" userId="c97b73ab-88aa-4f1e-9ec4-391579d22886" providerId="ADAL" clId="{A2EA7407-7AE0-410B-A99A-754905E7AAE2}" dt="2020-12-18T15:36:54.858" v="1683" actId="20577"/>
          <ac:spMkLst>
            <pc:docMk/>
            <pc:sldMk cId="2978758183" sldId="526"/>
            <ac:spMk id="2" creationId="{7907C9FE-5B05-4F0A-9B79-DDD2068BF95D}"/>
          </ac:spMkLst>
        </pc:spChg>
        <pc:spChg chg="mod">
          <ac:chgData name="CROZET Sophie" userId="c97b73ab-88aa-4f1e-9ec4-391579d22886" providerId="ADAL" clId="{A2EA7407-7AE0-410B-A99A-754905E7AAE2}" dt="2020-12-18T15:32:54.707" v="1567" actId="12"/>
          <ac:spMkLst>
            <pc:docMk/>
            <pc:sldMk cId="2978758183" sldId="526"/>
            <ac:spMk id="10" creationId="{E88A2276-6556-4623-AD7D-98F463B83545}"/>
          </ac:spMkLst>
        </pc:spChg>
        <pc:picChg chg="add mod">
          <ac:chgData name="CROZET Sophie" userId="c97b73ab-88aa-4f1e-9ec4-391579d22886" providerId="ADAL" clId="{A2EA7407-7AE0-410B-A99A-754905E7AAE2}" dt="2020-12-18T15:32:19.677" v="1559" actId="1076"/>
          <ac:picMkLst>
            <pc:docMk/>
            <pc:sldMk cId="2978758183" sldId="526"/>
            <ac:picMk id="3" creationId="{D6425BC8-F9F7-4393-AD10-7679090639DD}"/>
          </ac:picMkLst>
        </pc:picChg>
        <pc:picChg chg="del">
          <ac:chgData name="CROZET Sophie" userId="c97b73ab-88aa-4f1e-9ec4-391579d22886" providerId="ADAL" clId="{A2EA7407-7AE0-410B-A99A-754905E7AAE2}" dt="2020-12-18T15:29:57.724" v="1553" actId="478"/>
          <ac:picMkLst>
            <pc:docMk/>
            <pc:sldMk cId="2978758183" sldId="526"/>
            <ac:picMk id="6" creationId="{0BBFC5C4-A342-4655-98C3-8BE38FB8C316}"/>
          </ac:picMkLst>
        </pc:picChg>
        <pc:cxnChg chg="del mod">
          <ac:chgData name="CROZET Sophie" userId="c97b73ab-88aa-4f1e-9ec4-391579d22886" providerId="ADAL" clId="{A2EA7407-7AE0-410B-A99A-754905E7AAE2}" dt="2020-12-18T15:32:21.140" v="1560" actId="478"/>
          <ac:cxnSpMkLst>
            <pc:docMk/>
            <pc:sldMk cId="2978758183" sldId="526"/>
            <ac:cxnSpMk id="4" creationId="{60490748-2C8D-47AF-8DC6-967DACAC9113}"/>
          </ac:cxnSpMkLst>
        </pc:cxnChg>
      </pc:sldChg>
      <pc:sldChg chg="modSp add">
        <pc:chgData name="CROZET Sophie" userId="c97b73ab-88aa-4f1e-9ec4-391579d22886" providerId="ADAL" clId="{A2EA7407-7AE0-410B-A99A-754905E7AAE2}" dt="2020-12-21T14:37:56.074" v="2600" actId="1076"/>
        <pc:sldMkLst>
          <pc:docMk/>
          <pc:sldMk cId="2658313721" sldId="527"/>
        </pc:sldMkLst>
        <pc:spChg chg="mod">
          <ac:chgData name="CROZET Sophie" userId="c97b73ab-88aa-4f1e-9ec4-391579d22886" providerId="ADAL" clId="{A2EA7407-7AE0-410B-A99A-754905E7AAE2}" dt="2020-12-21T14:37:56.074" v="2600" actId="1076"/>
          <ac:spMkLst>
            <pc:docMk/>
            <pc:sldMk cId="2658313721" sldId="527"/>
            <ac:spMk id="4" creationId="{412FC06C-CE77-441A-B4C3-5DB522CAC7D5}"/>
          </ac:spMkLst>
        </pc:spChg>
      </pc:sldChg>
      <pc:sldChg chg="modSp add ord">
        <pc:chgData name="CROZET Sophie" userId="c97b73ab-88aa-4f1e-9ec4-391579d22886" providerId="ADAL" clId="{A2EA7407-7AE0-410B-A99A-754905E7AAE2}" dt="2020-12-21T14:35:06.531" v="2501" actId="20577"/>
        <pc:sldMkLst>
          <pc:docMk/>
          <pc:sldMk cId="1476862688" sldId="528"/>
        </pc:sldMkLst>
        <pc:spChg chg="mod">
          <ac:chgData name="CROZET Sophie" userId="c97b73ab-88aa-4f1e-9ec4-391579d22886" providerId="ADAL" clId="{A2EA7407-7AE0-410B-A99A-754905E7AAE2}" dt="2020-12-21T14:35:06.531" v="2501" actId="20577"/>
          <ac:spMkLst>
            <pc:docMk/>
            <pc:sldMk cId="1476862688" sldId="528"/>
            <ac:spMk id="2" creationId="{ED732931-E091-44E3-8BA2-1CFA992ADA13}"/>
          </ac:spMkLst>
        </pc:spChg>
      </pc:sldChg>
      <pc:sldChg chg="modSp add modNotesTx">
        <pc:chgData name="CROZET Sophie" userId="c97b73ab-88aa-4f1e-9ec4-391579d22886" providerId="ADAL" clId="{A2EA7407-7AE0-410B-A99A-754905E7AAE2}" dt="2020-12-21T15:41:17.697" v="3966" actId="20577"/>
        <pc:sldMkLst>
          <pc:docMk/>
          <pc:sldMk cId="1539837583" sldId="529"/>
        </pc:sldMkLst>
        <pc:spChg chg="mod">
          <ac:chgData name="CROZET Sophie" userId="c97b73ab-88aa-4f1e-9ec4-391579d22886" providerId="ADAL" clId="{A2EA7407-7AE0-410B-A99A-754905E7AAE2}" dt="2020-12-21T15:40:42.101" v="3878" actId="20577"/>
          <ac:spMkLst>
            <pc:docMk/>
            <pc:sldMk cId="1539837583" sldId="529"/>
            <ac:spMk id="2" creationId="{7907C9FE-5B05-4F0A-9B79-DDD2068BF95D}"/>
          </ac:spMkLst>
        </pc:spChg>
        <pc:spChg chg="mod">
          <ac:chgData name="CROZET Sophie" userId="c97b73ab-88aa-4f1e-9ec4-391579d22886" providerId="ADAL" clId="{A2EA7407-7AE0-410B-A99A-754905E7AAE2}" dt="2020-12-21T14:42:39.161" v="2713" actId="2711"/>
          <ac:spMkLst>
            <pc:docMk/>
            <pc:sldMk cId="1539837583" sldId="529"/>
            <ac:spMk id="10" creationId="{E88A2276-6556-4623-AD7D-98F463B83545}"/>
          </ac:spMkLst>
        </pc:spChg>
      </pc:sldChg>
      <pc:sldChg chg="addSp delSp modSp add del mod ord setBg setClrOvrMap modNotesTx">
        <pc:chgData name="CROZET Sophie" userId="c97b73ab-88aa-4f1e-9ec4-391579d22886" providerId="ADAL" clId="{A2EA7407-7AE0-410B-A99A-754905E7AAE2}" dt="2020-12-21T14:38:07.534" v="2601" actId="2696"/>
        <pc:sldMkLst>
          <pc:docMk/>
          <pc:sldMk cId="1461899878" sldId="530"/>
        </pc:sldMkLst>
        <pc:spChg chg="mod">
          <ac:chgData name="CROZET Sophie" userId="c97b73ab-88aa-4f1e-9ec4-391579d22886" providerId="ADAL" clId="{A2EA7407-7AE0-410B-A99A-754905E7AAE2}" dt="2020-12-21T13:32:08.985" v="2126" actId="14100"/>
          <ac:spMkLst>
            <pc:docMk/>
            <pc:sldMk cId="1461899878" sldId="530"/>
            <ac:spMk id="2" creationId="{7907C9FE-5B05-4F0A-9B79-DDD2068BF95D}"/>
          </ac:spMkLst>
        </pc:spChg>
        <pc:spChg chg="mod ord">
          <ac:chgData name="CROZET Sophie" userId="c97b73ab-88aa-4f1e-9ec4-391579d22886" providerId="ADAL" clId="{A2EA7407-7AE0-410B-A99A-754905E7AAE2}" dt="2020-12-21T13:32:59.807" v="2134" actId="1076"/>
          <ac:spMkLst>
            <pc:docMk/>
            <pc:sldMk cId="1461899878" sldId="530"/>
            <ac:spMk id="10" creationId="{E88A2276-6556-4623-AD7D-98F463B83545}"/>
          </ac:spMkLst>
        </pc:spChg>
        <pc:spChg chg="add del mod">
          <ac:chgData name="CROZET Sophie" userId="c97b73ab-88aa-4f1e-9ec4-391579d22886" providerId="ADAL" clId="{A2EA7407-7AE0-410B-A99A-754905E7AAE2}" dt="2020-12-21T13:30:57.321" v="2113" actId="478"/>
          <ac:spMkLst>
            <pc:docMk/>
            <pc:sldMk cId="1461899878" sldId="530"/>
            <ac:spMk id="13" creationId="{B1711CCB-E6D4-4973-99D5-124C3E36A4C2}"/>
          </ac:spMkLst>
        </pc:spChg>
        <pc:spChg chg="add del">
          <ac:chgData name="CROZET Sophie" userId="c97b73ab-88aa-4f1e-9ec4-391579d22886" providerId="ADAL" clId="{A2EA7407-7AE0-410B-A99A-754905E7AAE2}" dt="2020-12-21T13:30:15.618" v="2106" actId="26606"/>
          <ac:spMkLst>
            <pc:docMk/>
            <pc:sldMk cId="1461899878" sldId="530"/>
            <ac:spMk id="78" creationId="{3CD9DF72-87A3-404E-A828-84CBF11A8303}"/>
          </ac:spMkLst>
        </pc:spChg>
        <pc:spChg chg="add del mod">
          <ac:chgData name="CROZET Sophie" userId="c97b73ab-88aa-4f1e-9ec4-391579d22886" providerId="ADAL" clId="{A2EA7407-7AE0-410B-A99A-754905E7AAE2}" dt="2020-12-21T13:30:55.404" v="2112" actId="478"/>
          <ac:spMkLst>
            <pc:docMk/>
            <pc:sldMk cId="1461899878" sldId="530"/>
            <ac:spMk id="5128" creationId="{00000000-0000-0000-0000-000000000000}"/>
          </ac:spMkLst>
        </pc:spChg>
        <pc:spChg chg="add del mod">
          <ac:chgData name="CROZET Sophie" userId="c97b73ab-88aa-4f1e-9ec4-391579d22886" providerId="ADAL" clId="{A2EA7407-7AE0-410B-A99A-754905E7AAE2}" dt="2020-12-21T13:30:52.483" v="2111" actId="478"/>
          <ac:spMkLst>
            <pc:docMk/>
            <pc:sldMk cId="1461899878" sldId="530"/>
            <ac:spMk id="5129" creationId="{00000000-0000-0000-0000-000000000000}"/>
          </ac:spMkLst>
        </pc:spChg>
        <pc:spChg chg="add">
          <ac:chgData name="CROZET Sophie" userId="c97b73ab-88aa-4f1e-9ec4-391579d22886" providerId="ADAL" clId="{A2EA7407-7AE0-410B-A99A-754905E7AAE2}" dt="2020-12-21T13:30:47.070" v="2110" actId="26606"/>
          <ac:spMkLst>
            <pc:docMk/>
            <pc:sldMk cId="1461899878" sldId="530"/>
            <ac:spMk id="5131" creationId="{9B76D444-2756-434F-AE61-96D69830C13E}"/>
          </ac:spMkLst>
        </pc:spChg>
        <pc:picChg chg="mod ord">
          <ac:chgData name="CROZET Sophie" userId="c97b73ab-88aa-4f1e-9ec4-391579d22886" providerId="ADAL" clId="{A2EA7407-7AE0-410B-A99A-754905E7AAE2}" dt="2020-12-21T13:30:47.070" v="2110" actId="26606"/>
          <ac:picMkLst>
            <pc:docMk/>
            <pc:sldMk cId="1461899878" sldId="530"/>
            <ac:picMk id="3" creationId="{D6425BC8-F9F7-4393-AD10-7679090639DD}"/>
          </ac:picMkLst>
        </pc:picChg>
        <pc:cxnChg chg="add del">
          <ac:chgData name="CROZET Sophie" userId="c97b73ab-88aa-4f1e-9ec4-391579d22886" providerId="ADAL" clId="{A2EA7407-7AE0-410B-A99A-754905E7AAE2}" dt="2020-12-21T13:30:15.618" v="2106" actId="26606"/>
          <ac:cxnSpMkLst>
            <pc:docMk/>
            <pc:sldMk cId="1461899878" sldId="530"/>
            <ac:cxnSpMk id="80" creationId="{20E3A342-4D61-4E3F-AF90-1AB42AEB96CC}"/>
          </ac:cxnSpMkLst>
        </pc:cxnChg>
        <pc:cxnChg chg="add">
          <ac:chgData name="CROZET Sophie" userId="c97b73ab-88aa-4f1e-9ec4-391579d22886" providerId="ADAL" clId="{A2EA7407-7AE0-410B-A99A-754905E7AAE2}" dt="2020-12-21T13:30:47.070" v="2110" actId="26606"/>
          <ac:cxnSpMkLst>
            <pc:docMk/>
            <pc:sldMk cId="1461899878" sldId="530"/>
            <ac:cxnSpMk id="5132" creationId="{CF8F36E2-BBE5-43FE-822F-AD8CAE08C071}"/>
          </ac:cxnSpMkLst>
        </pc:cxnChg>
      </pc:sldChg>
      <pc:sldChg chg="addSp delSp modSp add ord modNotesTx">
        <pc:chgData name="CROZET Sophie" userId="c97b73ab-88aa-4f1e-9ec4-391579d22886" providerId="ADAL" clId="{A2EA7407-7AE0-410B-A99A-754905E7AAE2}" dt="2020-12-21T16:39:13.444" v="4546" actId="20577"/>
        <pc:sldMkLst>
          <pc:docMk/>
          <pc:sldMk cId="2913656881" sldId="531"/>
        </pc:sldMkLst>
        <pc:spChg chg="mod">
          <ac:chgData name="CROZET Sophie" userId="c97b73ab-88aa-4f1e-9ec4-391579d22886" providerId="ADAL" clId="{A2EA7407-7AE0-410B-A99A-754905E7AAE2}" dt="2020-12-21T13:34:53.889" v="2164" actId="20577"/>
          <ac:spMkLst>
            <pc:docMk/>
            <pc:sldMk cId="2913656881" sldId="531"/>
            <ac:spMk id="2" creationId="{9A0FF3FF-0997-45C0-8657-5489C075CAD3}"/>
          </ac:spMkLst>
        </pc:spChg>
        <pc:spChg chg="del">
          <ac:chgData name="CROZET Sophie" userId="c97b73ab-88aa-4f1e-9ec4-391579d22886" providerId="ADAL" clId="{A2EA7407-7AE0-410B-A99A-754905E7AAE2}" dt="2020-12-18T15:43:12.742" v="1765" actId="478"/>
          <ac:spMkLst>
            <pc:docMk/>
            <pc:sldMk cId="2913656881" sldId="531"/>
            <ac:spMk id="6" creationId="{74956A84-3F92-4C16-889A-5EC88779561E}"/>
          </ac:spMkLst>
        </pc:spChg>
        <pc:picChg chg="del">
          <ac:chgData name="CROZET Sophie" userId="c97b73ab-88aa-4f1e-9ec4-391579d22886" providerId="ADAL" clId="{A2EA7407-7AE0-410B-A99A-754905E7AAE2}" dt="2020-12-18T15:43:10.043" v="1764" actId="478"/>
          <ac:picMkLst>
            <pc:docMk/>
            <pc:sldMk cId="2913656881" sldId="531"/>
            <ac:picMk id="5" creationId="{4CE2FECE-8FBE-4F05-A3C9-D2191C63574C}"/>
          </ac:picMkLst>
        </pc:picChg>
        <pc:picChg chg="add mod modCrop">
          <ac:chgData name="CROZET Sophie" userId="c97b73ab-88aa-4f1e-9ec4-391579d22886" providerId="ADAL" clId="{A2EA7407-7AE0-410B-A99A-754905E7AAE2}" dt="2020-12-21T13:55:19.493" v="2166" actId="1076"/>
          <ac:picMkLst>
            <pc:docMk/>
            <pc:sldMk cId="2913656881" sldId="531"/>
            <ac:picMk id="7" creationId="{D68C50FF-1F9C-44FA-9E9B-0A85B5339FFA}"/>
          </ac:picMkLst>
        </pc:picChg>
      </pc:sldChg>
      <pc:sldChg chg="addSp delSp modSp add ord modNotesTx">
        <pc:chgData name="CROZET Sophie" userId="c97b73ab-88aa-4f1e-9ec4-391579d22886" providerId="ADAL" clId="{A2EA7407-7AE0-410B-A99A-754905E7AAE2}" dt="2020-12-21T15:31:06.948" v="3810" actId="20577"/>
        <pc:sldMkLst>
          <pc:docMk/>
          <pc:sldMk cId="2847842862" sldId="532"/>
        </pc:sldMkLst>
        <pc:spChg chg="mod">
          <ac:chgData name="CROZET Sophie" userId="c97b73ab-88aa-4f1e-9ec4-391579d22886" providerId="ADAL" clId="{A2EA7407-7AE0-410B-A99A-754905E7AAE2}" dt="2020-12-21T15:24:41.165" v="3370" actId="20577"/>
          <ac:spMkLst>
            <pc:docMk/>
            <pc:sldMk cId="2847842862" sldId="532"/>
            <ac:spMk id="2" creationId="{9A0FF3FF-0997-45C0-8657-5489C075CAD3}"/>
          </ac:spMkLst>
        </pc:spChg>
        <pc:spChg chg="add mod">
          <ac:chgData name="CROZET Sophie" userId="c97b73ab-88aa-4f1e-9ec4-391579d22886" providerId="ADAL" clId="{A2EA7407-7AE0-410B-A99A-754905E7AAE2}" dt="2020-12-21T15:30:44.355" v="3809" actId="20577"/>
          <ac:spMkLst>
            <pc:docMk/>
            <pc:sldMk cId="2847842862" sldId="532"/>
            <ac:spMk id="4" creationId="{BE099C04-567D-4750-B16C-C5146066D365}"/>
          </ac:spMkLst>
        </pc:spChg>
        <pc:spChg chg="mod">
          <ac:chgData name="CROZET Sophie" userId="c97b73ab-88aa-4f1e-9ec4-391579d22886" providerId="ADAL" clId="{A2EA7407-7AE0-410B-A99A-754905E7AAE2}" dt="2020-12-21T15:25:12.834" v="3402" actId="1076"/>
          <ac:spMkLst>
            <pc:docMk/>
            <pc:sldMk cId="2847842862" sldId="532"/>
            <ac:spMk id="6" creationId="{74956A84-3F92-4C16-889A-5EC88779561E}"/>
          </ac:spMkLst>
        </pc:spChg>
        <pc:picChg chg="del">
          <ac:chgData name="CROZET Sophie" userId="c97b73ab-88aa-4f1e-9ec4-391579d22886" providerId="ADAL" clId="{A2EA7407-7AE0-410B-A99A-754905E7AAE2}" dt="2020-12-21T15:24:43.937" v="3371" actId="478"/>
          <ac:picMkLst>
            <pc:docMk/>
            <pc:sldMk cId="2847842862" sldId="532"/>
            <ac:picMk id="5" creationId="{4CE2FECE-8FBE-4F05-A3C9-D2191C63574C}"/>
          </ac:picMkLst>
        </pc:picChg>
      </pc:sldChg>
      <pc:sldChg chg="addSp delSp modSp add ord delAnim modNotesTx">
        <pc:chgData name="CROZET Sophie" userId="c97b73ab-88aa-4f1e-9ec4-391579d22886" providerId="ADAL" clId="{A2EA7407-7AE0-410B-A99A-754905E7AAE2}" dt="2020-12-21T15:39:51.357" v="3834" actId="20577"/>
        <pc:sldMkLst>
          <pc:docMk/>
          <pc:sldMk cId="2791101451" sldId="533"/>
        </pc:sldMkLst>
        <pc:spChg chg="del">
          <ac:chgData name="CROZET Sophie" userId="c97b73ab-88aa-4f1e-9ec4-391579d22886" providerId="ADAL" clId="{A2EA7407-7AE0-410B-A99A-754905E7AAE2}" dt="2020-12-21T14:35:34.723" v="2505" actId="478"/>
          <ac:spMkLst>
            <pc:docMk/>
            <pc:sldMk cId="2791101451" sldId="533"/>
            <ac:spMk id="2" creationId="{D5842CFD-4F50-400E-8159-66FA84AE283A}"/>
          </ac:spMkLst>
        </pc:spChg>
        <pc:spChg chg="mod">
          <ac:chgData name="CROZET Sophie" userId="c97b73ab-88aa-4f1e-9ec4-391579d22886" providerId="ADAL" clId="{A2EA7407-7AE0-410B-A99A-754905E7AAE2}" dt="2020-12-21T14:38:53.418" v="2696" actId="14100"/>
          <ac:spMkLst>
            <pc:docMk/>
            <pc:sldMk cId="2791101451" sldId="533"/>
            <ac:spMk id="3" creationId="{5619D075-D340-4188-8CF2-989CCE9C22B6}"/>
          </ac:spMkLst>
        </pc:spChg>
        <pc:spChg chg="del">
          <ac:chgData name="CROZET Sophie" userId="c97b73ab-88aa-4f1e-9ec4-391579d22886" providerId="ADAL" clId="{A2EA7407-7AE0-410B-A99A-754905E7AAE2}" dt="2020-12-21T14:35:32.932" v="2504" actId="478"/>
          <ac:spMkLst>
            <pc:docMk/>
            <pc:sldMk cId="2791101451" sldId="533"/>
            <ac:spMk id="4" creationId="{412FC06C-CE77-441A-B4C3-5DB522CAC7D5}"/>
          </ac:spMkLst>
        </pc:spChg>
        <pc:spChg chg="del mod">
          <ac:chgData name="CROZET Sophie" userId="c97b73ab-88aa-4f1e-9ec4-391579d22886" providerId="ADAL" clId="{A2EA7407-7AE0-410B-A99A-754905E7AAE2}" dt="2020-12-21T14:35:38.989" v="2507" actId="478"/>
          <ac:spMkLst>
            <pc:docMk/>
            <pc:sldMk cId="2791101451" sldId="533"/>
            <ac:spMk id="5" creationId="{3578A47D-B277-4B35-A958-1A97D599F8E8}"/>
          </ac:spMkLst>
        </pc:spChg>
        <pc:graphicFrameChg chg="add mod">
          <ac:chgData name="CROZET Sophie" userId="c97b73ab-88aa-4f1e-9ec4-391579d22886" providerId="ADAL" clId="{A2EA7407-7AE0-410B-A99A-754905E7AAE2}" dt="2020-12-21T14:39:30.862" v="2700" actId="1076"/>
          <ac:graphicFrameMkLst>
            <pc:docMk/>
            <pc:sldMk cId="2791101451" sldId="533"/>
            <ac:graphicFrameMk id="6" creationId="{C4EF55AF-FCC7-44F9-A1C4-6F1581853FCB}"/>
          </ac:graphicFrameMkLst>
        </pc:graphicFrameChg>
      </pc:sldChg>
      <pc:sldChg chg="addSp delSp modSp add">
        <pc:chgData name="CROZET Sophie" userId="c97b73ab-88aa-4f1e-9ec4-391579d22886" providerId="ADAL" clId="{A2EA7407-7AE0-410B-A99A-754905E7AAE2}" dt="2020-12-21T15:54:11.594" v="4081" actId="27636"/>
        <pc:sldMkLst>
          <pc:docMk/>
          <pc:sldMk cId="3925446969" sldId="534"/>
        </pc:sldMkLst>
        <pc:spChg chg="mod">
          <ac:chgData name="CROZET Sophie" userId="c97b73ab-88aa-4f1e-9ec4-391579d22886" providerId="ADAL" clId="{A2EA7407-7AE0-410B-A99A-754905E7AAE2}" dt="2020-12-21T15:54:11.594" v="4081" actId="27636"/>
          <ac:spMkLst>
            <pc:docMk/>
            <pc:sldMk cId="3925446969" sldId="534"/>
            <ac:spMk id="2" creationId="{9A0FF3FF-0997-45C0-8657-5489C075CAD3}"/>
          </ac:spMkLst>
        </pc:spChg>
        <pc:spChg chg="add mod">
          <ac:chgData name="CROZET Sophie" userId="c97b73ab-88aa-4f1e-9ec4-391579d22886" providerId="ADAL" clId="{A2EA7407-7AE0-410B-A99A-754905E7AAE2}" dt="2020-12-21T15:22:22.295" v="3287" actId="20577"/>
          <ac:spMkLst>
            <pc:docMk/>
            <pc:sldMk cId="3925446969" sldId="534"/>
            <ac:spMk id="4" creationId="{58A52746-264D-4F9C-BCF6-572AB814E3CA}"/>
          </ac:spMkLst>
        </pc:spChg>
        <pc:spChg chg="del">
          <ac:chgData name="CROZET Sophie" userId="c97b73ab-88aa-4f1e-9ec4-391579d22886" providerId="ADAL" clId="{A2EA7407-7AE0-410B-A99A-754905E7AAE2}" dt="2020-12-21T14:44:29.422" v="2724" actId="478"/>
          <ac:spMkLst>
            <pc:docMk/>
            <pc:sldMk cId="3925446969" sldId="534"/>
            <ac:spMk id="6" creationId="{74956A84-3F92-4C16-889A-5EC88779561E}"/>
          </ac:spMkLst>
        </pc:spChg>
        <pc:picChg chg="del">
          <ac:chgData name="CROZET Sophie" userId="c97b73ab-88aa-4f1e-9ec4-391579d22886" providerId="ADAL" clId="{A2EA7407-7AE0-410B-A99A-754905E7AAE2}" dt="2020-12-21T14:44:31.297" v="2725" actId="478"/>
          <ac:picMkLst>
            <pc:docMk/>
            <pc:sldMk cId="3925446969" sldId="534"/>
            <ac:picMk id="5" creationId="{4CE2FECE-8FBE-4F05-A3C9-D2191C63574C}"/>
          </ac:picMkLst>
        </pc:picChg>
      </pc:sldChg>
      <pc:sldChg chg="addSp delSp modSp add modAnim modNotesTx">
        <pc:chgData name="CROZET Sophie" userId="c97b73ab-88aa-4f1e-9ec4-391579d22886" providerId="ADAL" clId="{A2EA7407-7AE0-410B-A99A-754905E7AAE2}" dt="2020-12-21T16:19:16.090" v="4438"/>
        <pc:sldMkLst>
          <pc:docMk/>
          <pc:sldMk cId="2994247499" sldId="535"/>
        </pc:sldMkLst>
        <pc:spChg chg="mod">
          <ac:chgData name="CROZET Sophie" userId="c97b73ab-88aa-4f1e-9ec4-391579d22886" providerId="ADAL" clId="{A2EA7407-7AE0-410B-A99A-754905E7AAE2}" dt="2020-12-21T16:09:50.143" v="4234" actId="20577"/>
          <ac:spMkLst>
            <pc:docMk/>
            <pc:sldMk cId="2994247499" sldId="535"/>
            <ac:spMk id="2" creationId="{9A0FF3FF-0997-45C0-8657-5489C075CAD3}"/>
          </ac:spMkLst>
        </pc:spChg>
        <pc:spChg chg="add mod">
          <ac:chgData name="CROZET Sophie" userId="c97b73ab-88aa-4f1e-9ec4-391579d22886" providerId="ADAL" clId="{A2EA7407-7AE0-410B-A99A-754905E7AAE2}" dt="2020-12-21T16:15:14.628" v="4402" actId="1076"/>
          <ac:spMkLst>
            <pc:docMk/>
            <pc:sldMk cId="2994247499" sldId="535"/>
            <ac:spMk id="4" creationId="{6CAA1417-DBF7-4F98-BED0-DF3D373C73B9}"/>
          </ac:spMkLst>
        </pc:spChg>
        <pc:spChg chg="add mod">
          <ac:chgData name="CROZET Sophie" userId="c97b73ab-88aa-4f1e-9ec4-391579d22886" providerId="ADAL" clId="{A2EA7407-7AE0-410B-A99A-754905E7AAE2}" dt="2020-12-21T16:18:56.213" v="4437" actId="255"/>
          <ac:spMkLst>
            <pc:docMk/>
            <pc:sldMk cId="2994247499" sldId="535"/>
            <ac:spMk id="5" creationId="{59D7E043-01C8-4DD7-A1CD-EB9B03389060}"/>
          </ac:spMkLst>
        </pc:spChg>
        <pc:spChg chg="del">
          <ac:chgData name="CROZET Sophie" userId="c97b73ab-88aa-4f1e-9ec4-391579d22886" providerId="ADAL" clId="{A2EA7407-7AE0-410B-A99A-754905E7AAE2}" dt="2020-12-21T16:09:22.329" v="4177" actId="478"/>
          <ac:spMkLst>
            <pc:docMk/>
            <pc:sldMk cId="2994247499" sldId="535"/>
            <ac:spMk id="6" creationId="{74956A84-3F92-4C16-889A-5EC88779561E}"/>
          </ac:spMkLst>
        </pc:spChg>
        <pc:spChg chg="add mod">
          <ac:chgData name="CROZET Sophie" userId="c97b73ab-88aa-4f1e-9ec4-391579d22886" providerId="ADAL" clId="{A2EA7407-7AE0-410B-A99A-754905E7AAE2}" dt="2020-12-21T16:15:19.709" v="4404" actId="1076"/>
          <ac:spMkLst>
            <pc:docMk/>
            <pc:sldMk cId="2994247499" sldId="535"/>
            <ac:spMk id="7" creationId="{42AB7AC4-AB12-4A9B-A374-0B41A0743371}"/>
          </ac:spMkLst>
        </pc:spChg>
        <pc:spChg chg="add mod">
          <ac:chgData name="CROZET Sophie" userId="c97b73ab-88aa-4f1e-9ec4-391579d22886" providerId="ADAL" clId="{A2EA7407-7AE0-410B-A99A-754905E7AAE2}" dt="2020-12-21T16:18:48.604" v="4436" actId="403"/>
          <ac:spMkLst>
            <pc:docMk/>
            <pc:sldMk cId="2994247499" sldId="535"/>
            <ac:spMk id="9" creationId="{4774D308-1553-4EDA-8A78-888223822AA4}"/>
          </ac:spMkLst>
        </pc:spChg>
        <pc:spChg chg="add mod">
          <ac:chgData name="CROZET Sophie" userId="c97b73ab-88aa-4f1e-9ec4-391579d22886" providerId="ADAL" clId="{A2EA7407-7AE0-410B-A99A-754905E7AAE2}" dt="2020-12-21T16:18:29.059" v="4432" actId="207"/>
          <ac:spMkLst>
            <pc:docMk/>
            <pc:sldMk cId="2994247499" sldId="535"/>
            <ac:spMk id="10" creationId="{F5CE6AF1-6E45-45F9-9053-925A1582DEAB}"/>
          </ac:spMkLst>
        </pc:spChg>
        <pc:spChg chg="add mod">
          <ac:chgData name="CROZET Sophie" userId="c97b73ab-88aa-4f1e-9ec4-391579d22886" providerId="ADAL" clId="{A2EA7407-7AE0-410B-A99A-754905E7AAE2}" dt="2020-12-21T16:18:43.311" v="4435" actId="255"/>
          <ac:spMkLst>
            <pc:docMk/>
            <pc:sldMk cId="2994247499" sldId="535"/>
            <ac:spMk id="11" creationId="{229553FC-6717-46F4-B878-EFCEE0942072}"/>
          </ac:spMkLst>
        </pc:spChg>
        <pc:spChg chg="add mod">
          <ac:chgData name="CROZET Sophie" userId="c97b73ab-88aa-4f1e-9ec4-391579d22886" providerId="ADAL" clId="{A2EA7407-7AE0-410B-A99A-754905E7AAE2}" dt="2020-12-21T16:18:05.890" v="4430" actId="255"/>
          <ac:spMkLst>
            <pc:docMk/>
            <pc:sldMk cId="2994247499" sldId="535"/>
            <ac:spMk id="15" creationId="{DEA86642-BE39-4004-98AD-BDA93B3A37D8}"/>
          </ac:spMkLst>
        </pc:spChg>
        <pc:graphicFrameChg chg="del">
          <ac:chgData name="CROZET Sophie" userId="c97b73ab-88aa-4f1e-9ec4-391579d22886" providerId="ADAL" clId="{A2EA7407-7AE0-410B-A99A-754905E7AAE2}" dt="2020-12-21T16:09:25.346" v="4178" actId="478"/>
          <ac:graphicFrameMkLst>
            <pc:docMk/>
            <pc:sldMk cId="2994247499" sldId="535"/>
            <ac:graphicFrameMk id="8" creationId="{6DEDA965-9DE7-4085-BE40-2AE5F5372631}"/>
          </ac:graphicFrameMkLst>
        </pc:graphicFrameChg>
        <pc:cxnChg chg="add mod">
          <ac:chgData name="CROZET Sophie" userId="c97b73ab-88aa-4f1e-9ec4-391579d22886" providerId="ADAL" clId="{A2EA7407-7AE0-410B-A99A-754905E7AAE2}" dt="2020-12-21T16:15:44.068" v="4426" actId="14100"/>
          <ac:cxnSpMkLst>
            <pc:docMk/>
            <pc:sldMk cId="2994247499" sldId="535"/>
            <ac:cxnSpMk id="13" creationId="{E4100315-92E1-4185-90CC-D7D548F6D9FB}"/>
          </ac:cxnSpMkLst>
        </pc:cxnChg>
      </pc:sldChg>
      <pc:sldChg chg="addSp delSp modSp add delAnim">
        <pc:chgData name="CROZET Sophie" userId="c97b73ab-88aa-4f1e-9ec4-391579d22886" providerId="ADAL" clId="{A2EA7407-7AE0-410B-A99A-754905E7AAE2}" dt="2020-12-21T17:55:53.955" v="4770" actId="732"/>
        <pc:sldMkLst>
          <pc:docMk/>
          <pc:sldMk cId="2302580159" sldId="536"/>
        </pc:sldMkLst>
        <pc:spChg chg="del">
          <ac:chgData name="CROZET Sophie" userId="c97b73ab-88aa-4f1e-9ec4-391579d22886" providerId="ADAL" clId="{A2EA7407-7AE0-410B-A99A-754905E7AAE2}" dt="2020-12-21T17:43:00.572" v="4549" actId="478"/>
          <ac:spMkLst>
            <pc:docMk/>
            <pc:sldMk cId="2302580159" sldId="536"/>
            <ac:spMk id="2" creationId="{D5842CFD-4F50-400E-8159-66FA84AE283A}"/>
          </ac:spMkLst>
        </pc:spChg>
        <pc:spChg chg="mod">
          <ac:chgData name="CROZET Sophie" userId="c97b73ab-88aa-4f1e-9ec4-391579d22886" providerId="ADAL" clId="{A2EA7407-7AE0-410B-A99A-754905E7AAE2}" dt="2020-12-21T17:43:53.714" v="4566" actId="20577"/>
          <ac:spMkLst>
            <pc:docMk/>
            <pc:sldMk cId="2302580159" sldId="536"/>
            <ac:spMk id="3" creationId="{5619D075-D340-4188-8CF2-989CCE9C22B6}"/>
          </ac:spMkLst>
        </pc:spChg>
        <pc:spChg chg="del">
          <ac:chgData name="CROZET Sophie" userId="c97b73ab-88aa-4f1e-9ec4-391579d22886" providerId="ADAL" clId="{A2EA7407-7AE0-410B-A99A-754905E7AAE2}" dt="2020-12-21T17:42:58.231" v="4548" actId="478"/>
          <ac:spMkLst>
            <pc:docMk/>
            <pc:sldMk cId="2302580159" sldId="536"/>
            <ac:spMk id="4" creationId="{412FC06C-CE77-441A-B4C3-5DB522CAC7D5}"/>
          </ac:spMkLst>
        </pc:spChg>
        <pc:spChg chg="del">
          <ac:chgData name="CROZET Sophie" userId="c97b73ab-88aa-4f1e-9ec4-391579d22886" providerId="ADAL" clId="{A2EA7407-7AE0-410B-A99A-754905E7AAE2}" dt="2020-12-21T17:43:03.323" v="4550" actId="478"/>
          <ac:spMkLst>
            <pc:docMk/>
            <pc:sldMk cId="2302580159" sldId="536"/>
            <ac:spMk id="5" creationId="{3578A47D-B277-4B35-A958-1A97D599F8E8}"/>
          </ac:spMkLst>
        </pc:spChg>
        <pc:spChg chg="add mod">
          <ac:chgData name="CROZET Sophie" userId="c97b73ab-88aa-4f1e-9ec4-391579d22886" providerId="ADAL" clId="{A2EA7407-7AE0-410B-A99A-754905E7AAE2}" dt="2020-12-21T17:54:21.537" v="4748" actId="1076"/>
          <ac:spMkLst>
            <pc:docMk/>
            <pc:sldMk cId="2302580159" sldId="536"/>
            <ac:spMk id="6" creationId="{0D137EC7-336B-4A0A-89CB-88384EC4C080}"/>
          </ac:spMkLst>
        </pc:spChg>
        <pc:picChg chg="add del mod">
          <ac:chgData name="CROZET Sophie" userId="c97b73ab-88aa-4f1e-9ec4-391579d22886" providerId="ADAL" clId="{A2EA7407-7AE0-410B-A99A-754905E7AAE2}" dt="2020-12-21T17:46:24.853" v="4573" actId="478"/>
          <ac:picMkLst>
            <pc:docMk/>
            <pc:sldMk cId="2302580159" sldId="536"/>
            <ac:picMk id="8" creationId="{E70B1330-2EE6-48BE-869B-8E7B891E10FD}"/>
          </ac:picMkLst>
        </pc:picChg>
        <pc:picChg chg="add mod">
          <ac:chgData name="CROZET Sophie" userId="c97b73ab-88aa-4f1e-9ec4-391579d22886" providerId="ADAL" clId="{A2EA7407-7AE0-410B-A99A-754905E7AAE2}" dt="2020-12-21T17:47:07.505" v="4579" actId="1076"/>
          <ac:picMkLst>
            <pc:docMk/>
            <pc:sldMk cId="2302580159" sldId="536"/>
            <ac:picMk id="10" creationId="{915D19E5-FFE7-4152-B22B-CBC2AE5854C0}"/>
          </ac:picMkLst>
        </pc:picChg>
        <pc:picChg chg="add mod modCrop">
          <ac:chgData name="CROZET Sophie" userId="c97b73ab-88aa-4f1e-9ec4-391579d22886" providerId="ADAL" clId="{A2EA7407-7AE0-410B-A99A-754905E7AAE2}" dt="2020-12-21T17:55:08.848" v="4756" actId="1076"/>
          <ac:picMkLst>
            <pc:docMk/>
            <pc:sldMk cId="2302580159" sldId="536"/>
            <ac:picMk id="12" creationId="{9E473ADA-DF74-45BC-8680-38B8D4A8BB2B}"/>
          </ac:picMkLst>
        </pc:picChg>
        <pc:picChg chg="add mod modCrop">
          <ac:chgData name="CROZET Sophie" userId="c97b73ab-88aa-4f1e-9ec4-391579d22886" providerId="ADAL" clId="{A2EA7407-7AE0-410B-A99A-754905E7AAE2}" dt="2020-12-21T17:55:53.955" v="4770" actId="732"/>
          <ac:picMkLst>
            <pc:docMk/>
            <pc:sldMk cId="2302580159" sldId="536"/>
            <ac:picMk id="14" creationId="{5C8E5E7A-01CC-48C3-9DC5-E3FA5FCC37AD}"/>
          </ac:picMkLst>
        </pc:picChg>
      </pc:sldChg>
    </pc:docChg>
  </pc:docChgLst>
  <pc:docChgLst>
    <pc:chgData name="Guest User" providerId="Windows Live" clId="Web-{AFAA631F-C114-412D-8A9B-BE46CBAAB2EA}"/>
    <pc:docChg chg="modSld">
      <pc:chgData name="Guest User" userId="" providerId="Windows Live" clId="Web-{AFAA631F-C114-412D-8A9B-BE46CBAAB2EA}" dt="2021-02-08T12:14:47.773" v="1" actId="20577"/>
      <pc:docMkLst>
        <pc:docMk/>
      </pc:docMkLst>
      <pc:sldChg chg="modSp">
        <pc:chgData name="Guest User" userId="" providerId="Windows Live" clId="Web-{AFAA631F-C114-412D-8A9B-BE46CBAAB2EA}" dt="2021-02-08T12:14:47.773" v="1" actId="20577"/>
        <pc:sldMkLst>
          <pc:docMk/>
          <pc:sldMk cId="1862337662" sldId="537"/>
        </pc:sldMkLst>
        <pc:spChg chg="mod">
          <ac:chgData name="Guest User" userId="" providerId="Windows Live" clId="Web-{AFAA631F-C114-412D-8A9B-BE46CBAAB2EA}" dt="2021-02-08T12:14:47.773" v="1" actId="20577"/>
          <ac:spMkLst>
            <pc:docMk/>
            <pc:sldMk cId="1862337662" sldId="537"/>
            <ac:spMk id="6" creationId="{74956A84-3F92-4C16-889A-5EC88779561E}"/>
          </ac:spMkLst>
        </pc:spChg>
      </pc:sldChg>
    </pc:docChg>
  </pc:docChgLst>
  <pc:docChgLst>
    <pc:chgData name="sophie crozet" userId="ec1065b6b8e8d847" providerId="LiveId" clId="{7FB04E93-6D0B-4484-9D44-3FBCB8D8378B}"/>
    <pc:docChg chg="custSel modSld modMainMaster">
      <pc:chgData name="sophie crozet" userId="ec1065b6b8e8d847" providerId="LiveId" clId="{7FB04E93-6D0B-4484-9D44-3FBCB8D8378B}" dt="2021-03-24T15:21:33.637" v="4" actId="26606"/>
      <pc:docMkLst>
        <pc:docMk/>
      </pc:docMkLst>
      <pc:sldChg chg="modSp">
        <pc:chgData name="sophie crozet" userId="ec1065b6b8e8d847" providerId="LiveId" clId="{7FB04E93-6D0B-4484-9D44-3FBCB8D8378B}" dt="2021-03-24T15:21:14.376" v="2" actId="14826"/>
        <pc:sldMkLst>
          <pc:docMk/>
          <pc:sldMk cId="3148006104" sldId="257"/>
        </pc:sldMkLst>
        <pc:picChg chg="mod">
          <ac:chgData name="sophie crozet" userId="ec1065b6b8e8d847" providerId="LiveId" clId="{7FB04E93-6D0B-4484-9D44-3FBCB8D8378B}" dt="2021-03-24T15:21:14.376" v="2" actId="14826"/>
          <ac:picMkLst>
            <pc:docMk/>
            <pc:sldMk cId="3148006104" sldId="257"/>
            <ac:picMk id="4" creationId="{97A87A65-5F9E-4416-9179-33920A644DED}"/>
          </ac:picMkLst>
        </pc:picChg>
      </pc:sldChg>
      <pc:sldChg chg="addSp delSp modSp mod">
        <pc:chgData name="sophie crozet" userId="ec1065b6b8e8d847" providerId="LiveId" clId="{7FB04E93-6D0B-4484-9D44-3FBCB8D8378B}" dt="2021-03-24T15:21:33.637" v="4" actId="26606"/>
        <pc:sldMkLst>
          <pc:docMk/>
          <pc:sldMk cId="4203283427" sldId="408"/>
        </pc:sldMkLst>
        <pc:spChg chg="del">
          <ac:chgData name="sophie crozet" userId="ec1065b6b8e8d847" providerId="LiveId" clId="{7FB04E93-6D0B-4484-9D44-3FBCB8D8378B}" dt="2021-03-24T15:21:33.637" v="4" actId="26606"/>
          <ac:spMkLst>
            <pc:docMk/>
            <pc:sldMk cId="4203283427" sldId="408"/>
            <ac:spMk id="71" creationId="{E49CC64F-7275-4E33-961B-0C5CDC439875}"/>
          </ac:spMkLst>
        </pc:spChg>
        <pc:spChg chg="add">
          <ac:chgData name="sophie crozet" userId="ec1065b6b8e8d847" providerId="LiveId" clId="{7FB04E93-6D0B-4484-9D44-3FBCB8D8378B}" dt="2021-03-24T15:21:33.637" v="4" actId="26606"/>
          <ac:spMkLst>
            <pc:docMk/>
            <pc:sldMk cId="4203283427" sldId="408"/>
            <ac:spMk id="135" creationId="{E49CC64F-7275-4E33-961B-0C5CDC439875}"/>
          </ac:spMkLst>
        </pc:spChg>
        <pc:spChg chg="mod">
          <ac:chgData name="sophie crozet" userId="ec1065b6b8e8d847" providerId="LiveId" clId="{7FB04E93-6D0B-4484-9D44-3FBCB8D8378B}" dt="2021-03-24T15:21:33.637" v="4" actId="26606"/>
          <ac:spMkLst>
            <pc:docMk/>
            <pc:sldMk cId="4203283427" sldId="408"/>
            <ac:spMk id="3074" creationId="{00000000-0000-0000-0000-000000000000}"/>
          </ac:spMkLst>
        </pc:spChg>
        <pc:picChg chg="mod">
          <ac:chgData name="sophie crozet" userId="ec1065b6b8e8d847" providerId="LiveId" clId="{7FB04E93-6D0B-4484-9D44-3FBCB8D8378B}" dt="2021-03-24T15:21:33.637" v="4" actId="26606"/>
          <ac:picMkLst>
            <pc:docMk/>
            <pc:sldMk cId="4203283427" sldId="408"/>
            <ac:picMk id="3" creationId="{279835E1-4C1A-4F9D-A26F-3988EE94C309}"/>
          </ac:picMkLst>
        </pc:picChg>
      </pc:sldChg>
      <pc:sldMasterChg chg="addSp modSp modSldLayout">
        <pc:chgData name="sophie crozet" userId="ec1065b6b8e8d847" providerId="LiveId" clId="{7FB04E93-6D0B-4484-9D44-3FBCB8D8378B}" dt="2021-03-24T15:18:03.585" v="1" actId="14100"/>
        <pc:sldMasterMkLst>
          <pc:docMk/>
          <pc:sldMasterMk cId="1040065837" sldId="2147483689"/>
        </pc:sldMasterMkLst>
        <pc:picChg chg="add mod">
          <ac:chgData name="sophie crozet" userId="ec1065b6b8e8d847" providerId="LiveId" clId="{7FB04E93-6D0B-4484-9D44-3FBCB8D8378B}" dt="2021-03-24T15:17:38.515" v="0"/>
          <ac:picMkLst>
            <pc:docMk/>
            <pc:sldMasterMk cId="1040065837" sldId="2147483689"/>
            <ac:picMk id="7" creationId="{2AC71900-01A1-405B-85E8-621454453C80}"/>
          </ac:picMkLst>
        </pc:picChg>
        <pc:picChg chg="add mod">
          <ac:chgData name="sophie crozet" userId="ec1065b6b8e8d847" providerId="LiveId" clId="{7FB04E93-6D0B-4484-9D44-3FBCB8D8378B}" dt="2021-03-24T15:17:38.515" v="0"/>
          <ac:picMkLst>
            <pc:docMk/>
            <pc:sldMasterMk cId="1040065837" sldId="2147483689"/>
            <ac:picMk id="9" creationId="{F560B658-FE19-49D8-BE5E-05CDE7C2F96C}"/>
          </ac:picMkLst>
        </pc:picChg>
        <pc:picChg chg="add mod">
          <ac:chgData name="sophie crozet" userId="ec1065b6b8e8d847" providerId="LiveId" clId="{7FB04E93-6D0B-4484-9D44-3FBCB8D8378B}" dt="2021-03-24T15:17:38.515" v="0"/>
          <ac:picMkLst>
            <pc:docMk/>
            <pc:sldMasterMk cId="1040065837" sldId="2147483689"/>
            <ac:picMk id="10" creationId="{7CFCAAE9-96FB-4474-8C89-366B8A95FBDE}"/>
          </ac:picMkLst>
        </pc:picChg>
        <pc:cxnChg chg="add mod">
          <ac:chgData name="sophie crozet" userId="ec1065b6b8e8d847" providerId="LiveId" clId="{7FB04E93-6D0B-4484-9D44-3FBCB8D8378B}" dt="2021-03-24T15:17:38.515" v="0"/>
          <ac:cxnSpMkLst>
            <pc:docMk/>
            <pc:sldMasterMk cId="1040065837" sldId="2147483689"/>
            <ac:cxnSpMk id="8" creationId="{81A8927B-6D7D-446A-B6D5-53D8A74CE126}"/>
          </ac:cxnSpMkLst>
        </pc:cxnChg>
        <pc:sldLayoutChg chg="modSp mod">
          <pc:chgData name="sophie crozet" userId="ec1065b6b8e8d847" providerId="LiveId" clId="{7FB04E93-6D0B-4484-9D44-3FBCB8D8378B}" dt="2021-03-24T15:18:03.585" v="1" actId="14100"/>
          <pc:sldLayoutMkLst>
            <pc:docMk/>
            <pc:sldMasterMk cId="1040065837" sldId="2147483689"/>
            <pc:sldLayoutMk cId="1968109113" sldId="2147483701"/>
          </pc:sldLayoutMkLst>
          <pc:picChg chg="mod">
            <ac:chgData name="sophie crozet" userId="ec1065b6b8e8d847" providerId="LiveId" clId="{7FB04E93-6D0B-4484-9D44-3FBCB8D8378B}" dt="2021-03-24T15:18:03.585" v="1" actId="14100"/>
            <ac:picMkLst>
              <pc:docMk/>
              <pc:sldMasterMk cId="1040065837" sldId="2147483689"/>
              <pc:sldLayoutMk cId="1968109113" sldId="2147483701"/>
              <ac:picMk id="6" creationId="{00000000-0000-0000-0000-000000000000}"/>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DC7657-E7EE-41B3-8913-6B8D5533B77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4637CCC-AE42-40E8-B4B2-DC8C5F644187}">
      <dgm:prSet phldrT="[Texte]" custT="1"/>
      <dgm:spPr/>
      <dgm:t>
        <a:bodyPr/>
        <a:lstStyle/>
        <a:p>
          <a:r>
            <a:rPr lang="en-US" sz="2400" b="1" dirty="0" err="1" smtClean="0"/>
            <a:t>Ikhtiyaari</a:t>
          </a:r>
          <a:endParaRPr lang="en-US" sz="2400" b="1" dirty="0"/>
        </a:p>
      </dgm:t>
    </dgm:pt>
    <dgm:pt modelId="{002D5FB3-1C26-4B89-A78E-22120D8D567C}" type="parTrans" cxnId="{65EAF95C-1DAF-4C0A-9A59-0ACA86E59E1D}">
      <dgm:prSet/>
      <dgm:spPr/>
      <dgm:t>
        <a:bodyPr/>
        <a:lstStyle/>
        <a:p>
          <a:endParaRPr lang="en-US" sz="2400"/>
        </a:p>
      </dgm:t>
    </dgm:pt>
    <dgm:pt modelId="{BE665F1A-8AF1-471E-8600-F74FA1FC0C4B}" type="sibTrans" cxnId="{65EAF95C-1DAF-4C0A-9A59-0ACA86E59E1D}">
      <dgm:prSet/>
      <dgm:spPr/>
      <dgm:t>
        <a:bodyPr/>
        <a:lstStyle/>
        <a:p>
          <a:endParaRPr lang="en-US" sz="2400"/>
        </a:p>
      </dgm:t>
    </dgm:pt>
    <dgm:pt modelId="{5AA330E5-E922-4072-9421-D5D93152A5F2}">
      <dgm:prSet phldrT="[Texte]" custT="1"/>
      <dgm:spPr/>
      <dgm:t>
        <a:bodyPr/>
        <a:lstStyle/>
        <a:p>
          <a:r>
            <a:rPr lang="en-US" sz="2400" dirty="0" err="1" smtClean="0"/>
            <a:t>Go'aan</a:t>
          </a:r>
          <a:r>
            <a:rPr lang="en-US" sz="2400" dirty="0" smtClean="0"/>
            <a:t> </a:t>
          </a:r>
          <a:r>
            <a:rPr lang="en-US" sz="2400" dirty="0" err="1" smtClean="0"/>
            <a:t>qaadasho</a:t>
          </a:r>
          <a:r>
            <a:rPr lang="en-US" sz="2400" dirty="0" smtClean="0"/>
            <a:t> </a:t>
          </a:r>
          <a:r>
            <a:rPr lang="en-US" sz="2400" dirty="0" err="1" smtClean="0"/>
            <a:t>ka</a:t>
          </a:r>
          <a:r>
            <a:rPr lang="en-US" sz="2400" dirty="0" smtClean="0"/>
            <a:t> </a:t>
          </a:r>
          <a:r>
            <a:rPr lang="en-US" sz="2400" dirty="0" err="1" smtClean="0"/>
            <a:t>baaran</a:t>
          </a:r>
          <a:r>
            <a:rPr lang="en-US" sz="2400" dirty="0" smtClean="0"/>
            <a:t> </a:t>
          </a:r>
          <a:r>
            <a:rPr lang="en-US" sz="2400" dirty="0" err="1" smtClean="0"/>
            <a:t>deg</a:t>
          </a:r>
          <a:r>
            <a:rPr lang="en-US" sz="2400" dirty="0" smtClean="0"/>
            <a:t> </a:t>
          </a:r>
          <a:r>
            <a:rPr lang="en-US" sz="2400" dirty="0" err="1" smtClean="0"/>
            <a:t>leh</a:t>
          </a:r>
          <a:endParaRPr lang="en-US" sz="2400" dirty="0"/>
        </a:p>
      </dgm:t>
    </dgm:pt>
    <dgm:pt modelId="{720C721F-A6F3-4488-B890-A43F651BC7B9}" type="parTrans" cxnId="{2330A695-169F-471A-ABBA-B6EC321CF913}">
      <dgm:prSet/>
      <dgm:spPr/>
      <dgm:t>
        <a:bodyPr/>
        <a:lstStyle/>
        <a:p>
          <a:endParaRPr lang="en-US" sz="2400"/>
        </a:p>
      </dgm:t>
    </dgm:pt>
    <dgm:pt modelId="{4DED92CD-C231-467C-9C18-98F1846D2A5C}" type="sibTrans" cxnId="{2330A695-169F-471A-ABBA-B6EC321CF913}">
      <dgm:prSet/>
      <dgm:spPr/>
      <dgm:t>
        <a:bodyPr/>
        <a:lstStyle/>
        <a:p>
          <a:endParaRPr lang="en-US" sz="2400"/>
        </a:p>
      </dgm:t>
    </dgm:pt>
    <dgm:pt modelId="{DA972424-8F42-4858-950B-271270957E33}">
      <dgm:prSet phldrT="[Texte]" custT="1"/>
      <dgm:spPr/>
      <dgm:t>
        <a:bodyPr/>
        <a:lstStyle/>
        <a:p>
          <a:r>
            <a:rPr lang="en-US" sz="2400" b="1" dirty="0" err="1" smtClean="0"/>
            <a:t>Badbaado</a:t>
          </a:r>
          <a:endParaRPr lang="en-US" sz="2400" dirty="0"/>
        </a:p>
      </dgm:t>
    </dgm:pt>
    <dgm:pt modelId="{4329C2F3-647D-42A8-AB50-8B89A3631F8B}" type="parTrans" cxnId="{E0FFDCC5-A58F-44A5-8CE9-185B0D3C7E2D}">
      <dgm:prSet/>
      <dgm:spPr/>
      <dgm:t>
        <a:bodyPr/>
        <a:lstStyle/>
        <a:p>
          <a:endParaRPr lang="en-US" sz="2400"/>
        </a:p>
      </dgm:t>
    </dgm:pt>
    <dgm:pt modelId="{2535B603-9E19-4907-9B09-8755ADC4A58D}" type="sibTrans" cxnId="{E0FFDCC5-A58F-44A5-8CE9-185B0D3C7E2D}">
      <dgm:prSet/>
      <dgm:spPr/>
      <dgm:t>
        <a:bodyPr/>
        <a:lstStyle/>
        <a:p>
          <a:endParaRPr lang="en-US" sz="2400"/>
        </a:p>
      </dgm:t>
    </dgm:pt>
    <dgm:pt modelId="{0B68DB12-A823-4D53-B47E-11CEDD660BBD}">
      <dgm:prSet phldrT="[Texte]" custT="1"/>
      <dgm:spPr/>
      <dgm:t>
        <a:bodyPr/>
        <a:lstStyle/>
        <a:p>
          <a:r>
            <a:rPr lang="en-US" sz="2400" dirty="0" err="1" smtClean="0"/>
            <a:t>Jir</a:t>
          </a:r>
          <a:r>
            <a:rPr lang="en-US" sz="2400" dirty="0" smtClean="0"/>
            <a:t> </a:t>
          </a:r>
          <a:r>
            <a:rPr lang="en-US" sz="2400" dirty="0" err="1" smtClean="0"/>
            <a:t>ahaan</a:t>
          </a:r>
          <a:r>
            <a:rPr lang="en-US" sz="2400" dirty="0" smtClean="0"/>
            <a:t> </a:t>
          </a:r>
          <a:r>
            <a:rPr lang="en-US" sz="2400" dirty="0" err="1" smtClean="0"/>
            <a:t>muuqda</a:t>
          </a:r>
          <a:endParaRPr lang="en-US" sz="2400" dirty="0"/>
        </a:p>
      </dgm:t>
    </dgm:pt>
    <dgm:pt modelId="{150600FD-1D5F-4443-81E2-7C5DF1E748FE}" type="parTrans" cxnId="{9E40ADC2-B3BC-4534-BC9C-58AC84534894}">
      <dgm:prSet/>
      <dgm:spPr/>
      <dgm:t>
        <a:bodyPr/>
        <a:lstStyle/>
        <a:p>
          <a:endParaRPr lang="en-US" sz="2400"/>
        </a:p>
      </dgm:t>
    </dgm:pt>
    <dgm:pt modelId="{9BE0233D-FC65-4232-8FA2-34141E5393B6}" type="sibTrans" cxnId="{9E40ADC2-B3BC-4534-BC9C-58AC84534894}">
      <dgm:prSet/>
      <dgm:spPr/>
      <dgm:t>
        <a:bodyPr/>
        <a:lstStyle/>
        <a:p>
          <a:endParaRPr lang="en-US" sz="2400"/>
        </a:p>
      </dgm:t>
    </dgm:pt>
    <dgm:pt modelId="{6DD2DC9F-5B42-436C-94C2-E062DDDA366E}">
      <dgm:prSet phldrT="[Texte]" custT="1"/>
      <dgm:spPr/>
      <dgm:t>
        <a:bodyPr/>
        <a:lstStyle/>
        <a:p>
          <a:r>
            <a:rPr lang="en-US" sz="2400" dirty="0" err="1" smtClean="0"/>
            <a:t>Waxyaabo</a:t>
          </a:r>
          <a:endParaRPr lang="en-US" sz="2400" dirty="0"/>
        </a:p>
      </dgm:t>
    </dgm:pt>
    <dgm:pt modelId="{F00FAA07-2918-4608-A647-B9DC9E954E5B}" type="parTrans" cxnId="{70A744CC-689F-4FA1-9AEF-1AB96F19707C}">
      <dgm:prSet/>
      <dgm:spPr/>
      <dgm:t>
        <a:bodyPr/>
        <a:lstStyle/>
        <a:p>
          <a:endParaRPr lang="en-US" sz="2400"/>
        </a:p>
      </dgm:t>
    </dgm:pt>
    <dgm:pt modelId="{124F71D8-6CF2-4CA0-BF17-BE1DCF85518E}" type="sibTrans" cxnId="{70A744CC-689F-4FA1-9AEF-1AB96F19707C}">
      <dgm:prSet/>
      <dgm:spPr/>
      <dgm:t>
        <a:bodyPr/>
        <a:lstStyle/>
        <a:p>
          <a:endParaRPr lang="en-US" sz="2400"/>
        </a:p>
      </dgm:t>
    </dgm:pt>
    <dgm:pt modelId="{801CE7F1-7545-407E-AA58-A18E208A7F57}">
      <dgm:prSet phldrT="[Texte]" custT="1"/>
      <dgm:spPr/>
      <dgm:t>
        <a:bodyPr/>
        <a:lstStyle/>
        <a:p>
          <a:r>
            <a:rPr lang="en-US" sz="2400" b="1" dirty="0" err="1" smtClean="0"/>
            <a:t>Sharaf</a:t>
          </a:r>
          <a:endParaRPr lang="en-US" sz="2400" b="1" dirty="0"/>
        </a:p>
      </dgm:t>
    </dgm:pt>
    <dgm:pt modelId="{C8183BD9-CA49-41BB-B633-6531EED5BCD3}" type="parTrans" cxnId="{AD0D1AC8-583B-4B68-9E97-610E5430BCC9}">
      <dgm:prSet/>
      <dgm:spPr/>
      <dgm:t>
        <a:bodyPr/>
        <a:lstStyle/>
        <a:p>
          <a:endParaRPr lang="en-US" sz="2400"/>
        </a:p>
      </dgm:t>
    </dgm:pt>
    <dgm:pt modelId="{FB11D994-B929-4FF3-8C35-378F97866D50}" type="sibTrans" cxnId="{AD0D1AC8-583B-4B68-9E97-610E5430BCC9}">
      <dgm:prSet/>
      <dgm:spPr/>
      <dgm:t>
        <a:bodyPr/>
        <a:lstStyle/>
        <a:p>
          <a:endParaRPr lang="en-US" sz="2400"/>
        </a:p>
      </dgm:t>
    </dgm:pt>
    <dgm:pt modelId="{C5CE1278-6C1E-44D5-B4A0-5A567B302C95}">
      <dgm:prSet phldrT="[Texte]" custT="1"/>
      <dgm:spPr/>
      <dgm:t>
        <a:bodyPr/>
        <a:lstStyle/>
        <a:p>
          <a:r>
            <a:rPr lang="en-US" sz="2400" dirty="0" err="1" smtClean="0"/>
            <a:t>Soocelin</a:t>
          </a:r>
          <a:r>
            <a:rPr lang="en-US" sz="2400" dirty="0" smtClean="0"/>
            <a:t> </a:t>
          </a:r>
          <a:r>
            <a:rPr lang="en-US" sz="2400" dirty="0" err="1" smtClean="0"/>
            <a:t>shuruud</a:t>
          </a:r>
          <a:r>
            <a:rPr lang="en-US" sz="2400" dirty="0" smtClean="0"/>
            <a:t> </a:t>
          </a:r>
          <a:r>
            <a:rPr lang="en-US" sz="2400" dirty="0" err="1" smtClean="0"/>
            <a:t>la’aan</a:t>
          </a:r>
          <a:r>
            <a:rPr lang="en-US" sz="2400" dirty="0" smtClean="0"/>
            <a:t> ah </a:t>
          </a:r>
          <a:r>
            <a:rPr lang="en-US" sz="2400" dirty="0" err="1" smtClean="0"/>
            <a:t>majirto</a:t>
          </a:r>
          <a:r>
            <a:rPr lang="en-US" sz="2400" dirty="0" smtClean="0"/>
            <a:t> </a:t>
          </a:r>
          <a:endParaRPr lang="en-US" sz="2400" dirty="0"/>
        </a:p>
      </dgm:t>
    </dgm:pt>
    <dgm:pt modelId="{CE485FAE-01A6-4FF7-A1F7-282E85D6DD8C}" type="parTrans" cxnId="{AEA08A70-9739-4698-9BD9-B0A24789EF4C}">
      <dgm:prSet/>
      <dgm:spPr/>
      <dgm:t>
        <a:bodyPr/>
        <a:lstStyle/>
        <a:p>
          <a:endParaRPr lang="en-US" sz="2400"/>
        </a:p>
      </dgm:t>
    </dgm:pt>
    <dgm:pt modelId="{6C6BDFB5-0A4B-4E4B-A360-390C15901982}" type="sibTrans" cxnId="{AEA08A70-9739-4698-9BD9-B0A24789EF4C}">
      <dgm:prSet/>
      <dgm:spPr/>
      <dgm:t>
        <a:bodyPr/>
        <a:lstStyle/>
        <a:p>
          <a:endParaRPr lang="en-US" sz="2400"/>
        </a:p>
      </dgm:t>
    </dgm:pt>
    <dgm:pt modelId="{419A0139-55D2-490E-B426-A748E6B81222}">
      <dgm:prSet phldrT="[Texte]" custT="1"/>
      <dgm:spPr/>
      <dgm:t>
        <a:bodyPr/>
        <a:lstStyle/>
        <a:p>
          <a:r>
            <a:rPr lang="en-US" sz="2400" dirty="0" err="1" smtClean="0"/>
            <a:t>Iyagoo</a:t>
          </a:r>
          <a:r>
            <a:rPr lang="en-US" sz="2400" dirty="0" smtClean="0"/>
            <a:t> </a:t>
          </a:r>
          <a:r>
            <a:rPr lang="en-US" sz="2400" dirty="0" err="1" smtClean="0"/>
            <a:t>ku</a:t>
          </a:r>
          <a:r>
            <a:rPr lang="en-US" sz="2400" dirty="0" smtClean="0"/>
            <a:t> </a:t>
          </a:r>
          <a:r>
            <a:rPr lang="en-US" sz="2400" dirty="0" err="1" smtClean="0"/>
            <a:t>socda</a:t>
          </a:r>
          <a:r>
            <a:rPr lang="en-US" sz="2400" dirty="0" smtClean="0"/>
            <a:t> </a:t>
          </a:r>
          <a:r>
            <a:rPr lang="en-US" sz="2400" dirty="0" err="1" smtClean="0"/>
            <a:t>xawaarahooda</a:t>
          </a:r>
          <a:endParaRPr lang="en-US" sz="2400" dirty="0"/>
        </a:p>
      </dgm:t>
    </dgm:pt>
    <dgm:pt modelId="{7A263A2C-EF92-42A0-AFF0-A53CA4FF6930}" type="parTrans" cxnId="{182BACF2-5D5B-4A2C-AA30-84043ADFD2B5}">
      <dgm:prSet/>
      <dgm:spPr/>
      <dgm:t>
        <a:bodyPr/>
        <a:lstStyle/>
        <a:p>
          <a:endParaRPr lang="en-US" sz="2400"/>
        </a:p>
      </dgm:t>
    </dgm:pt>
    <dgm:pt modelId="{DB8EA836-D556-44D1-B82D-481D0AFBF475}" type="sibTrans" cxnId="{182BACF2-5D5B-4A2C-AA30-84043ADFD2B5}">
      <dgm:prSet/>
      <dgm:spPr/>
      <dgm:t>
        <a:bodyPr/>
        <a:lstStyle/>
        <a:p>
          <a:endParaRPr lang="en-US" sz="2400"/>
        </a:p>
      </dgm:t>
    </dgm:pt>
    <dgm:pt modelId="{DE008F4E-210E-4451-A475-BC288073E343}">
      <dgm:prSet custT="1"/>
      <dgm:spPr/>
      <dgm:t>
        <a:bodyPr/>
        <a:lstStyle/>
        <a:p>
          <a:r>
            <a:rPr lang="en-US" sz="2400" dirty="0" err="1" smtClean="0"/>
            <a:t>Xorriyad</a:t>
          </a:r>
          <a:r>
            <a:rPr lang="en-US" sz="2400" dirty="0" smtClean="0"/>
            <a:t> </a:t>
          </a:r>
          <a:r>
            <a:rPr lang="en-US" sz="2400" dirty="0" err="1" smtClean="0"/>
            <a:t>dhaqdhaqaaq</a:t>
          </a:r>
          <a:endParaRPr lang="en-US" sz="2400" dirty="0"/>
        </a:p>
      </dgm:t>
    </dgm:pt>
    <dgm:pt modelId="{8101EFFF-C8C5-4A54-BF06-4AA1920075BC}" type="parTrans" cxnId="{6E684153-B663-42F2-9CC0-B84C228353AD}">
      <dgm:prSet/>
      <dgm:spPr/>
      <dgm:t>
        <a:bodyPr/>
        <a:lstStyle/>
        <a:p>
          <a:endParaRPr lang="en-US" sz="2400"/>
        </a:p>
      </dgm:t>
    </dgm:pt>
    <dgm:pt modelId="{D4D9AEDE-25D5-4326-9DCB-FD7935579D0E}" type="sibTrans" cxnId="{6E684153-B663-42F2-9CC0-B84C228353AD}">
      <dgm:prSet/>
      <dgm:spPr/>
      <dgm:t>
        <a:bodyPr/>
        <a:lstStyle/>
        <a:p>
          <a:endParaRPr lang="en-US" sz="2400"/>
        </a:p>
      </dgm:t>
    </dgm:pt>
    <dgm:pt modelId="{B077B032-6598-44F3-A1A2-08F51DC8B45A}">
      <dgm:prSet custT="1"/>
      <dgm:spPr/>
      <dgm:t>
        <a:bodyPr/>
        <a:lstStyle/>
        <a:p>
          <a:r>
            <a:rPr lang="en-US" sz="2400" dirty="0" err="1" smtClean="0"/>
            <a:t>Sharci</a:t>
          </a:r>
          <a:r>
            <a:rPr lang="en-US" sz="2400" dirty="0" smtClean="0"/>
            <a:t> `</a:t>
          </a:r>
          <a:endParaRPr lang="en-US" sz="2400" dirty="0"/>
        </a:p>
      </dgm:t>
    </dgm:pt>
    <dgm:pt modelId="{F22153D1-1174-4648-A539-BF0EDA12C669}" type="parTrans" cxnId="{4CC24F7F-F778-40CA-AEC7-367CFF67A946}">
      <dgm:prSet/>
      <dgm:spPr/>
      <dgm:t>
        <a:bodyPr/>
        <a:lstStyle/>
        <a:p>
          <a:endParaRPr lang="en-US" sz="2400"/>
        </a:p>
      </dgm:t>
    </dgm:pt>
    <dgm:pt modelId="{D5EC57BB-BB21-40C6-B7C8-65275605DC59}" type="sibTrans" cxnId="{4CC24F7F-F778-40CA-AEC7-367CFF67A946}">
      <dgm:prSet/>
      <dgm:spPr/>
      <dgm:t>
        <a:bodyPr/>
        <a:lstStyle/>
        <a:p>
          <a:endParaRPr lang="en-US" sz="2400"/>
        </a:p>
      </dgm:t>
    </dgm:pt>
    <dgm:pt modelId="{CC4A34AC-1BC3-4F8D-B10E-44687D313ABC}">
      <dgm:prSet custT="1"/>
      <dgm:spPr/>
      <dgm:t>
        <a:bodyPr/>
        <a:lstStyle/>
        <a:p>
          <a:r>
            <a:rPr lang="en-US" sz="2400" dirty="0" err="1" smtClean="0"/>
            <a:t>Mamnuuca</a:t>
          </a:r>
          <a:r>
            <a:rPr lang="en-US" sz="2400" dirty="0" smtClean="0"/>
            <a:t> dib u </a:t>
          </a:r>
          <a:r>
            <a:rPr lang="en-US" sz="2400" dirty="0" err="1" smtClean="0"/>
            <a:t>celinta</a:t>
          </a:r>
          <a:r>
            <a:rPr lang="en-US" sz="2400" dirty="0" smtClean="0"/>
            <a:t> </a:t>
          </a:r>
          <a:r>
            <a:rPr lang="en-US" sz="2400" dirty="0" err="1" smtClean="0"/>
            <a:t>xooga</a:t>
          </a:r>
          <a:r>
            <a:rPr lang="en-US" sz="2400" dirty="0" smtClean="0"/>
            <a:t> ah</a:t>
          </a:r>
          <a:endParaRPr lang="en-US" sz="2400" dirty="0"/>
        </a:p>
      </dgm:t>
    </dgm:pt>
    <dgm:pt modelId="{9D923433-623F-486C-A7E5-879B391A5E85}" type="parTrans" cxnId="{F2A7DDD3-3EF3-4ECD-B692-73D3638F5DD2}">
      <dgm:prSet/>
      <dgm:spPr/>
      <dgm:t>
        <a:bodyPr/>
        <a:lstStyle/>
        <a:p>
          <a:endParaRPr lang="en-US" sz="2400"/>
        </a:p>
      </dgm:t>
    </dgm:pt>
    <dgm:pt modelId="{520A60B1-7425-4571-AC1D-01963D99D72B}" type="sibTrans" cxnId="{F2A7DDD3-3EF3-4ECD-B692-73D3638F5DD2}">
      <dgm:prSet/>
      <dgm:spPr/>
      <dgm:t>
        <a:bodyPr/>
        <a:lstStyle/>
        <a:p>
          <a:endParaRPr lang="en-US" sz="2400"/>
        </a:p>
      </dgm:t>
    </dgm:pt>
    <dgm:pt modelId="{99EE2BF9-0D3D-4D24-8EC9-A15C2D7D55B9}">
      <dgm:prSet custT="1"/>
      <dgm:spPr/>
      <dgm:t>
        <a:bodyPr/>
        <a:lstStyle/>
        <a:p>
          <a:r>
            <a:rPr lang="en-US" sz="2400" dirty="0" err="1" smtClean="0"/>
            <a:t>Majiro</a:t>
          </a:r>
          <a:r>
            <a:rPr lang="en-US" sz="2400" dirty="0" smtClean="0"/>
            <a:t> Kala </a:t>
          </a:r>
          <a:r>
            <a:rPr lang="en-US" sz="2400" dirty="0" err="1" smtClean="0"/>
            <a:t>geyn</a:t>
          </a:r>
          <a:r>
            <a:rPr lang="en-US" sz="2400" dirty="0" smtClean="0"/>
            <a:t> </a:t>
          </a:r>
          <a:r>
            <a:rPr lang="en-US" sz="2400" dirty="0" err="1" smtClean="0"/>
            <a:t>qoysas</a:t>
          </a:r>
          <a:endParaRPr lang="en-US" sz="2400" dirty="0"/>
        </a:p>
      </dgm:t>
    </dgm:pt>
    <dgm:pt modelId="{69FE42FE-F9FE-4149-BED7-6C531D9C3546}" type="parTrans" cxnId="{65E0AF11-514F-42D7-886D-75A0F065AB92}">
      <dgm:prSet/>
      <dgm:spPr/>
      <dgm:t>
        <a:bodyPr/>
        <a:lstStyle/>
        <a:p>
          <a:endParaRPr lang="en-US" sz="2400"/>
        </a:p>
      </dgm:t>
    </dgm:pt>
    <dgm:pt modelId="{21887FFF-6D9E-422C-961C-BB753332C16F}" type="sibTrans" cxnId="{65E0AF11-514F-42D7-886D-75A0F065AB92}">
      <dgm:prSet/>
      <dgm:spPr/>
      <dgm:t>
        <a:bodyPr/>
        <a:lstStyle/>
        <a:p>
          <a:endParaRPr lang="en-US" sz="2400"/>
        </a:p>
      </dgm:t>
    </dgm:pt>
    <dgm:pt modelId="{83FFECFE-AE22-4953-AB87-21B57E83FF2C}">
      <dgm:prSet custT="1"/>
      <dgm:spPr/>
      <dgm:t>
        <a:bodyPr/>
        <a:lstStyle/>
        <a:p>
          <a:r>
            <a:rPr lang="en-US" sz="2400" dirty="0" err="1" smtClean="0"/>
            <a:t>Jaha</a:t>
          </a:r>
          <a:r>
            <a:rPr lang="en-US" sz="2400" dirty="0" smtClean="0"/>
            <a:t> </a:t>
          </a:r>
          <a:r>
            <a:rPr lang="en-US" sz="2400" dirty="0" err="1" smtClean="0"/>
            <a:t>wareeris</a:t>
          </a:r>
          <a:r>
            <a:rPr lang="en-US" sz="2400" dirty="0" smtClean="0"/>
            <a:t> </a:t>
          </a:r>
          <a:r>
            <a:rPr lang="en-US" sz="2400" dirty="0" err="1" smtClean="0"/>
            <a:t>malaha</a:t>
          </a:r>
          <a:endParaRPr lang="en-US" sz="2400" dirty="0"/>
        </a:p>
      </dgm:t>
    </dgm:pt>
    <dgm:pt modelId="{BC05DD60-0C07-4C02-94C4-96C4731346E9}" type="parTrans" cxnId="{25D6F37E-EB9C-4379-9D5F-9A862347925B}">
      <dgm:prSet/>
      <dgm:spPr/>
      <dgm:t>
        <a:bodyPr/>
        <a:lstStyle/>
        <a:p>
          <a:endParaRPr lang="en-US" sz="2400"/>
        </a:p>
      </dgm:t>
    </dgm:pt>
    <dgm:pt modelId="{8B0A699B-653E-4D56-BAE8-DCDA1D27D30E}" type="sibTrans" cxnId="{25D6F37E-EB9C-4379-9D5F-9A862347925B}">
      <dgm:prSet/>
      <dgm:spPr/>
      <dgm:t>
        <a:bodyPr/>
        <a:lstStyle/>
        <a:p>
          <a:endParaRPr lang="en-US" sz="2400"/>
        </a:p>
      </dgm:t>
    </dgm:pt>
    <dgm:pt modelId="{F520437A-BC54-4EA7-B6D2-F608D409FE3D}">
      <dgm:prSet/>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dirty="0" err="1" smtClean="0"/>
            <a:t>Mabda</a:t>
          </a:r>
          <a:r>
            <a:rPr lang="fr-FR" dirty="0" smtClean="0"/>
            <a:t> '4aad </a:t>
          </a:r>
          <a:r>
            <a:rPr lang="fr-FR" dirty="0" err="1" smtClean="0"/>
            <a:t>ee</a:t>
          </a:r>
          <a:r>
            <a:rPr lang="fr-FR" dirty="0" smtClean="0"/>
            <a:t> </a:t>
          </a:r>
          <a:r>
            <a:rPr lang="fr-FR" dirty="0" err="1" smtClean="0"/>
            <a:t>Siyaasadda</a:t>
          </a:r>
          <a:r>
            <a:rPr lang="fr-FR" dirty="0" smtClean="0"/>
            <a:t> </a:t>
          </a:r>
          <a:r>
            <a:rPr lang="fr-FR" dirty="0" err="1" smtClean="0"/>
            <a:t>Qaranka</a:t>
          </a:r>
          <a:r>
            <a:rPr lang="fr-FR" dirty="0" smtClean="0"/>
            <a:t> </a:t>
          </a:r>
          <a:r>
            <a:rPr lang="fr-FR" dirty="0" err="1" smtClean="0"/>
            <a:t>ee</a:t>
          </a:r>
          <a:r>
            <a:rPr lang="fr-FR" dirty="0" smtClean="0"/>
            <a:t> </a:t>
          </a:r>
          <a:r>
            <a:rPr lang="fr-FR" dirty="0" err="1" smtClean="0"/>
            <a:t>Qaxootiga-soo-laabtayaasha</a:t>
          </a:r>
          <a:r>
            <a:rPr lang="fr-FR" dirty="0" smtClean="0"/>
            <a:t> </a:t>
          </a:r>
          <a:r>
            <a:rPr lang="fr-FR" dirty="0" err="1" smtClean="0"/>
            <a:t>iyo</a:t>
          </a:r>
          <a:r>
            <a:rPr lang="fr-FR" dirty="0" smtClean="0"/>
            <a:t> </a:t>
          </a:r>
          <a:r>
            <a:rPr lang="fr-FR" dirty="0" err="1" smtClean="0"/>
            <a:t>Barakacayaasha</a:t>
          </a:r>
          <a:r>
            <a:rPr lang="fr-FR" dirty="0" smtClean="0"/>
            <a:t> - FGS</a:t>
          </a:r>
          <a:endParaRPr lang="en-US" dirty="0"/>
        </a:p>
      </dgm:t>
    </dgm:pt>
    <dgm:pt modelId="{ABE7EB0C-A61F-4266-8DA5-DFA52A2EDE72}" type="parTrans" cxnId="{289CFF85-6E7B-4B21-AC20-C0306A728C64}">
      <dgm:prSet/>
      <dgm:spPr/>
      <dgm:t>
        <a:bodyPr/>
        <a:lstStyle/>
        <a:p>
          <a:endParaRPr lang="en-US"/>
        </a:p>
      </dgm:t>
    </dgm:pt>
    <dgm:pt modelId="{4B2BFC27-6F98-40E6-92EF-EB8F16477EDA}" type="sibTrans" cxnId="{289CFF85-6E7B-4B21-AC20-C0306A728C64}">
      <dgm:prSet/>
      <dgm:spPr/>
      <dgm:t>
        <a:bodyPr/>
        <a:lstStyle/>
        <a:p>
          <a:endParaRPr lang="en-US"/>
        </a:p>
      </dgm:t>
    </dgm:pt>
    <dgm:pt modelId="{2AB77882-1C64-4197-A413-A3CD01FC4324}">
      <dgm:prSet/>
      <dgm:spPr/>
      <dgm:t>
        <a:bodyPr/>
        <a:lstStyle/>
        <a:p>
          <a:pPr marL="0" lvl="0" defTabSz="2889250">
            <a:lnSpc>
              <a:spcPct val="90000"/>
            </a:lnSpc>
            <a:spcBef>
              <a:spcPct val="0"/>
            </a:spcBef>
            <a:spcAft>
              <a:spcPct val="35000"/>
            </a:spcAft>
            <a:buNone/>
          </a:pPr>
          <a:r>
            <a:rPr lang="en-US" b="1" dirty="0" err="1" smtClean="0"/>
            <a:t>Qaab</a:t>
          </a:r>
          <a:r>
            <a:rPr lang="en-US" b="1" dirty="0" smtClean="0"/>
            <a:t> </a:t>
          </a:r>
          <a:r>
            <a:rPr lang="en-US" b="1" dirty="0" err="1" smtClean="0"/>
            <a:t>dhismeedka</a:t>
          </a:r>
          <a:r>
            <a:rPr lang="en-US" b="1" dirty="0" smtClean="0"/>
            <a:t> </a:t>
          </a:r>
          <a:r>
            <a:rPr lang="en-US" b="1" dirty="0" err="1" smtClean="0"/>
            <a:t>qaran</a:t>
          </a:r>
          <a:endParaRPr lang="en-US" b="1" dirty="0"/>
        </a:p>
      </dgm:t>
    </dgm:pt>
    <dgm:pt modelId="{51FAE4A9-25EF-4256-B595-FDC049C5E4D9}" type="sibTrans" cxnId="{9B766B93-73C4-45B4-A2A8-55360922C4E0}">
      <dgm:prSet/>
      <dgm:spPr/>
      <dgm:t>
        <a:bodyPr/>
        <a:lstStyle/>
        <a:p>
          <a:endParaRPr lang="en-US"/>
        </a:p>
      </dgm:t>
    </dgm:pt>
    <dgm:pt modelId="{3F61DAB8-1EC1-48EE-97FB-C8778FD6D787}" type="parTrans" cxnId="{9B766B93-73C4-45B4-A2A8-55360922C4E0}">
      <dgm:prSet/>
      <dgm:spPr/>
      <dgm:t>
        <a:bodyPr/>
        <a:lstStyle/>
        <a:p>
          <a:endParaRPr lang="en-US"/>
        </a:p>
      </dgm:t>
    </dgm:pt>
    <dgm:pt modelId="{73DAA59C-17F9-44B1-A2F1-E1A19100B825}" type="pres">
      <dgm:prSet presAssocID="{83DC7657-E7EE-41B3-8913-6B8D5533B77C}" presName="Name0" presStyleCnt="0">
        <dgm:presLayoutVars>
          <dgm:dir/>
          <dgm:animLvl val="lvl"/>
          <dgm:resizeHandles val="exact"/>
        </dgm:presLayoutVars>
      </dgm:prSet>
      <dgm:spPr/>
      <dgm:t>
        <a:bodyPr/>
        <a:lstStyle/>
        <a:p>
          <a:endParaRPr lang="en-US"/>
        </a:p>
      </dgm:t>
    </dgm:pt>
    <dgm:pt modelId="{9CAB8648-7E6E-4EB6-BA30-22A203FCE1EE}" type="pres">
      <dgm:prSet presAssocID="{54637CCC-AE42-40E8-B4B2-DC8C5F644187}" presName="composite" presStyleCnt="0"/>
      <dgm:spPr/>
    </dgm:pt>
    <dgm:pt modelId="{4968DE7F-D27A-4E1F-8903-94FDF46CDC53}" type="pres">
      <dgm:prSet presAssocID="{54637CCC-AE42-40E8-B4B2-DC8C5F644187}" presName="parTx" presStyleLbl="alignNode1" presStyleIdx="0" presStyleCnt="4">
        <dgm:presLayoutVars>
          <dgm:chMax val="0"/>
          <dgm:chPref val="0"/>
          <dgm:bulletEnabled val="1"/>
        </dgm:presLayoutVars>
      </dgm:prSet>
      <dgm:spPr/>
      <dgm:t>
        <a:bodyPr/>
        <a:lstStyle/>
        <a:p>
          <a:endParaRPr lang="en-US"/>
        </a:p>
      </dgm:t>
    </dgm:pt>
    <dgm:pt modelId="{A6599D6D-C3F3-4204-BE57-4738BEEEAC3C}" type="pres">
      <dgm:prSet presAssocID="{54637CCC-AE42-40E8-B4B2-DC8C5F644187}" presName="desTx" presStyleLbl="alignAccFollowNode1" presStyleIdx="0" presStyleCnt="4">
        <dgm:presLayoutVars>
          <dgm:bulletEnabled val="1"/>
        </dgm:presLayoutVars>
      </dgm:prSet>
      <dgm:spPr/>
      <dgm:t>
        <a:bodyPr/>
        <a:lstStyle/>
        <a:p>
          <a:endParaRPr lang="en-US"/>
        </a:p>
      </dgm:t>
    </dgm:pt>
    <dgm:pt modelId="{DAD05464-DCB9-457D-9A4F-026CF24FE370}" type="pres">
      <dgm:prSet presAssocID="{BE665F1A-8AF1-471E-8600-F74FA1FC0C4B}" presName="space" presStyleCnt="0"/>
      <dgm:spPr/>
    </dgm:pt>
    <dgm:pt modelId="{8DA24965-FF7B-402D-96AA-AF5AFE4D3069}" type="pres">
      <dgm:prSet presAssocID="{DA972424-8F42-4858-950B-271270957E33}" presName="composite" presStyleCnt="0"/>
      <dgm:spPr/>
    </dgm:pt>
    <dgm:pt modelId="{05A10C10-5B13-41EC-BE5D-C3BD5D26D058}" type="pres">
      <dgm:prSet presAssocID="{DA972424-8F42-4858-950B-271270957E33}" presName="parTx" presStyleLbl="alignNode1" presStyleIdx="1" presStyleCnt="4">
        <dgm:presLayoutVars>
          <dgm:chMax val="0"/>
          <dgm:chPref val="0"/>
          <dgm:bulletEnabled val="1"/>
        </dgm:presLayoutVars>
      </dgm:prSet>
      <dgm:spPr/>
      <dgm:t>
        <a:bodyPr/>
        <a:lstStyle/>
        <a:p>
          <a:endParaRPr lang="en-US"/>
        </a:p>
      </dgm:t>
    </dgm:pt>
    <dgm:pt modelId="{A7D01F5A-05A7-4893-B472-EA242DEB532B}" type="pres">
      <dgm:prSet presAssocID="{DA972424-8F42-4858-950B-271270957E33}" presName="desTx" presStyleLbl="alignAccFollowNode1" presStyleIdx="1" presStyleCnt="4">
        <dgm:presLayoutVars>
          <dgm:bulletEnabled val="1"/>
        </dgm:presLayoutVars>
      </dgm:prSet>
      <dgm:spPr/>
      <dgm:t>
        <a:bodyPr/>
        <a:lstStyle/>
        <a:p>
          <a:endParaRPr lang="en-US"/>
        </a:p>
      </dgm:t>
    </dgm:pt>
    <dgm:pt modelId="{8AC5E315-A9D2-499B-B606-6DC541A0C436}" type="pres">
      <dgm:prSet presAssocID="{2535B603-9E19-4907-9B09-8755ADC4A58D}" presName="space" presStyleCnt="0"/>
      <dgm:spPr/>
    </dgm:pt>
    <dgm:pt modelId="{862E5A7B-151A-41C2-8597-7CE32728C208}" type="pres">
      <dgm:prSet presAssocID="{801CE7F1-7545-407E-AA58-A18E208A7F57}" presName="composite" presStyleCnt="0"/>
      <dgm:spPr/>
    </dgm:pt>
    <dgm:pt modelId="{D6A715C0-24FD-4ED2-91B9-4DB4C11FC151}" type="pres">
      <dgm:prSet presAssocID="{801CE7F1-7545-407E-AA58-A18E208A7F57}" presName="parTx" presStyleLbl="alignNode1" presStyleIdx="2" presStyleCnt="4">
        <dgm:presLayoutVars>
          <dgm:chMax val="0"/>
          <dgm:chPref val="0"/>
          <dgm:bulletEnabled val="1"/>
        </dgm:presLayoutVars>
      </dgm:prSet>
      <dgm:spPr/>
      <dgm:t>
        <a:bodyPr/>
        <a:lstStyle/>
        <a:p>
          <a:endParaRPr lang="en-US"/>
        </a:p>
      </dgm:t>
    </dgm:pt>
    <dgm:pt modelId="{37DC5ADD-505A-40ED-B53D-C21ED06BAB07}" type="pres">
      <dgm:prSet presAssocID="{801CE7F1-7545-407E-AA58-A18E208A7F57}" presName="desTx" presStyleLbl="alignAccFollowNode1" presStyleIdx="2" presStyleCnt="4">
        <dgm:presLayoutVars>
          <dgm:bulletEnabled val="1"/>
        </dgm:presLayoutVars>
      </dgm:prSet>
      <dgm:spPr/>
      <dgm:t>
        <a:bodyPr/>
        <a:lstStyle/>
        <a:p>
          <a:endParaRPr lang="en-US"/>
        </a:p>
      </dgm:t>
    </dgm:pt>
    <dgm:pt modelId="{3C9D5468-40DA-4558-A2B1-9E7CE6006709}" type="pres">
      <dgm:prSet presAssocID="{FB11D994-B929-4FF3-8C35-378F97866D50}" presName="space" presStyleCnt="0"/>
      <dgm:spPr/>
    </dgm:pt>
    <dgm:pt modelId="{2CC236DD-2FA2-4822-9C81-597589FC1163}" type="pres">
      <dgm:prSet presAssocID="{2AB77882-1C64-4197-A413-A3CD01FC4324}" presName="composite" presStyleCnt="0"/>
      <dgm:spPr/>
    </dgm:pt>
    <dgm:pt modelId="{F63DB4E6-4AAE-429D-B6B7-47026B228198}" type="pres">
      <dgm:prSet presAssocID="{2AB77882-1C64-4197-A413-A3CD01FC4324}" presName="parTx" presStyleLbl="alignNode1" presStyleIdx="3" presStyleCnt="4">
        <dgm:presLayoutVars>
          <dgm:chMax val="0"/>
          <dgm:chPref val="0"/>
          <dgm:bulletEnabled val="1"/>
        </dgm:presLayoutVars>
      </dgm:prSet>
      <dgm:spPr/>
      <dgm:t>
        <a:bodyPr/>
        <a:lstStyle/>
        <a:p>
          <a:endParaRPr lang="en-US"/>
        </a:p>
      </dgm:t>
    </dgm:pt>
    <dgm:pt modelId="{BF273637-F488-4590-B14D-4BD3C25E8E7F}" type="pres">
      <dgm:prSet presAssocID="{2AB77882-1C64-4197-A413-A3CD01FC4324}" presName="desTx" presStyleLbl="alignAccFollowNode1" presStyleIdx="3" presStyleCnt="4">
        <dgm:presLayoutVars>
          <dgm:bulletEnabled val="1"/>
        </dgm:presLayoutVars>
      </dgm:prSet>
      <dgm:spPr/>
      <dgm:t>
        <a:bodyPr/>
        <a:lstStyle/>
        <a:p>
          <a:endParaRPr lang="en-US"/>
        </a:p>
      </dgm:t>
    </dgm:pt>
  </dgm:ptLst>
  <dgm:cxnLst>
    <dgm:cxn modelId="{1C6EA041-D76D-4E8F-BDEE-F2241FB41A77}" type="presOf" srcId="{F520437A-BC54-4EA7-B6D2-F608D409FE3D}" destId="{BF273637-F488-4590-B14D-4BD3C25E8E7F}" srcOrd="0" destOrd="0" presId="urn:microsoft.com/office/officeart/2005/8/layout/hList1"/>
    <dgm:cxn modelId="{65E0AF11-514F-42D7-886D-75A0F065AB92}" srcId="{801CE7F1-7545-407E-AA58-A18E208A7F57}" destId="{99EE2BF9-0D3D-4D24-8EC9-A15C2D7D55B9}" srcOrd="3" destOrd="0" parTransId="{69FE42FE-F9FE-4149-BED7-6C531D9C3546}" sibTransId="{21887FFF-6D9E-422C-961C-BB753332C16F}"/>
    <dgm:cxn modelId="{495771FF-9965-4929-B52D-ADA1C03294E1}" type="presOf" srcId="{83FFECFE-AE22-4953-AB87-21B57E83FF2C}" destId="{37DC5ADD-505A-40ED-B53D-C21ED06BAB07}" srcOrd="0" destOrd="2" presId="urn:microsoft.com/office/officeart/2005/8/layout/hList1"/>
    <dgm:cxn modelId="{F2A7DDD3-3EF3-4ECD-B692-73D3638F5DD2}" srcId="{54637CCC-AE42-40E8-B4B2-DC8C5F644187}" destId="{CC4A34AC-1BC3-4F8D-B10E-44687D313ABC}" srcOrd="1" destOrd="0" parTransId="{9D923433-623F-486C-A7E5-879B391A5E85}" sibTransId="{520A60B1-7425-4571-AC1D-01963D99D72B}"/>
    <dgm:cxn modelId="{B44B887B-F4C3-4508-925D-F02EB2C0C941}" type="presOf" srcId="{801CE7F1-7545-407E-AA58-A18E208A7F57}" destId="{D6A715C0-24FD-4ED2-91B9-4DB4C11FC151}" srcOrd="0" destOrd="0" presId="urn:microsoft.com/office/officeart/2005/8/layout/hList1"/>
    <dgm:cxn modelId="{70A744CC-689F-4FA1-9AEF-1AB96F19707C}" srcId="{DA972424-8F42-4858-950B-271270957E33}" destId="{6DD2DC9F-5B42-436C-94C2-E062DDDA366E}" srcOrd="1" destOrd="0" parTransId="{F00FAA07-2918-4608-A647-B9DC9E954E5B}" sibTransId="{124F71D8-6CF2-4CA0-BF17-BE1DCF85518E}"/>
    <dgm:cxn modelId="{9B766B93-73C4-45B4-A2A8-55360922C4E0}" srcId="{83DC7657-E7EE-41B3-8913-6B8D5533B77C}" destId="{2AB77882-1C64-4197-A413-A3CD01FC4324}" srcOrd="3" destOrd="0" parTransId="{3F61DAB8-1EC1-48EE-97FB-C8778FD6D787}" sibTransId="{51FAE4A9-25EF-4256-B595-FDC049C5E4D9}"/>
    <dgm:cxn modelId="{25D6F37E-EB9C-4379-9D5F-9A862347925B}" srcId="{801CE7F1-7545-407E-AA58-A18E208A7F57}" destId="{83FFECFE-AE22-4953-AB87-21B57E83FF2C}" srcOrd="2" destOrd="0" parTransId="{BC05DD60-0C07-4C02-94C4-96C4731346E9}" sibTransId="{8B0A699B-653E-4D56-BAE8-DCDA1D27D30E}"/>
    <dgm:cxn modelId="{6EDEFBF3-55EF-49EF-B16A-FF50AB6CE3C9}" type="presOf" srcId="{B077B032-6598-44F3-A1A2-08F51DC8B45A}" destId="{A7D01F5A-05A7-4893-B472-EA242DEB532B}" srcOrd="0" destOrd="2" presId="urn:microsoft.com/office/officeart/2005/8/layout/hList1"/>
    <dgm:cxn modelId="{9E928F44-8B3E-4C3A-99D0-8341C8FD63B9}" type="presOf" srcId="{83DC7657-E7EE-41B3-8913-6B8D5533B77C}" destId="{73DAA59C-17F9-44B1-A2F1-E1A19100B825}" srcOrd="0" destOrd="0" presId="urn:microsoft.com/office/officeart/2005/8/layout/hList1"/>
    <dgm:cxn modelId="{6E684153-B663-42F2-9CC0-B84C228353AD}" srcId="{54637CCC-AE42-40E8-B4B2-DC8C5F644187}" destId="{DE008F4E-210E-4451-A475-BC288073E343}" srcOrd="0" destOrd="0" parTransId="{8101EFFF-C8C5-4A54-BF06-4AA1920075BC}" sibTransId="{D4D9AEDE-25D5-4326-9DCB-FD7935579D0E}"/>
    <dgm:cxn modelId="{F4A9500D-9AA6-4288-B974-40681B3D3EC7}" type="presOf" srcId="{5AA330E5-E922-4072-9421-D5D93152A5F2}" destId="{A6599D6D-C3F3-4204-BE57-4738BEEEAC3C}" srcOrd="0" destOrd="2" presId="urn:microsoft.com/office/officeart/2005/8/layout/hList1"/>
    <dgm:cxn modelId="{E89C6BEA-C7AE-4412-90EC-1E8197C8E0E8}" type="presOf" srcId="{DE008F4E-210E-4451-A475-BC288073E343}" destId="{A6599D6D-C3F3-4204-BE57-4738BEEEAC3C}" srcOrd="0" destOrd="0" presId="urn:microsoft.com/office/officeart/2005/8/layout/hList1"/>
    <dgm:cxn modelId="{65EAF95C-1DAF-4C0A-9A59-0ACA86E59E1D}" srcId="{83DC7657-E7EE-41B3-8913-6B8D5533B77C}" destId="{54637CCC-AE42-40E8-B4B2-DC8C5F644187}" srcOrd="0" destOrd="0" parTransId="{002D5FB3-1C26-4B89-A78E-22120D8D567C}" sibTransId="{BE665F1A-8AF1-471E-8600-F74FA1FC0C4B}"/>
    <dgm:cxn modelId="{5ED59EDE-D5CD-4D35-8D33-15717480B24C}" type="presOf" srcId="{99EE2BF9-0D3D-4D24-8EC9-A15C2D7D55B9}" destId="{37DC5ADD-505A-40ED-B53D-C21ED06BAB07}" srcOrd="0" destOrd="3" presId="urn:microsoft.com/office/officeart/2005/8/layout/hList1"/>
    <dgm:cxn modelId="{9E40ADC2-B3BC-4534-BC9C-58AC84534894}" srcId="{DA972424-8F42-4858-950B-271270957E33}" destId="{0B68DB12-A823-4D53-B47E-11CEDD660BBD}" srcOrd="0" destOrd="0" parTransId="{150600FD-1D5F-4443-81E2-7C5DF1E748FE}" sibTransId="{9BE0233D-FC65-4232-8FA2-34141E5393B6}"/>
    <dgm:cxn modelId="{5A1C61FD-ACDC-4C7F-A32E-B926965910E6}" type="presOf" srcId="{54637CCC-AE42-40E8-B4B2-DC8C5F644187}" destId="{4968DE7F-D27A-4E1F-8903-94FDF46CDC53}" srcOrd="0" destOrd="0" presId="urn:microsoft.com/office/officeart/2005/8/layout/hList1"/>
    <dgm:cxn modelId="{AD0D1AC8-583B-4B68-9E97-610E5430BCC9}" srcId="{83DC7657-E7EE-41B3-8913-6B8D5533B77C}" destId="{801CE7F1-7545-407E-AA58-A18E208A7F57}" srcOrd="2" destOrd="0" parTransId="{C8183BD9-CA49-41BB-B633-6531EED5BCD3}" sibTransId="{FB11D994-B929-4FF3-8C35-378F97866D50}"/>
    <dgm:cxn modelId="{EF1B3F6E-5BA4-411D-9D68-B519F35E96F7}" type="presOf" srcId="{6DD2DC9F-5B42-436C-94C2-E062DDDA366E}" destId="{A7D01F5A-05A7-4893-B472-EA242DEB532B}" srcOrd="0" destOrd="1" presId="urn:microsoft.com/office/officeart/2005/8/layout/hList1"/>
    <dgm:cxn modelId="{AD2C38D6-79F3-4128-9F1F-5E00EB87D0F9}" type="presOf" srcId="{2AB77882-1C64-4197-A413-A3CD01FC4324}" destId="{F63DB4E6-4AAE-429D-B6B7-47026B228198}" srcOrd="0" destOrd="0" presId="urn:microsoft.com/office/officeart/2005/8/layout/hList1"/>
    <dgm:cxn modelId="{FDBE16E7-0FB8-4B14-8B96-4BA9807ACF07}" type="presOf" srcId="{C5CE1278-6C1E-44D5-B4A0-5A567B302C95}" destId="{37DC5ADD-505A-40ED-B53D-C21ED06BAB07}" srcOrd="0" destOrd="0" presId="urn:microsoft.com/office/officeart/2005/8/layout/hList1"/>
    <dgm:cxn modelId="{4CC24F7F-F778-40CA-AEC7-367CFF67A946}" srcId="{DA972424-8F42-4858-950B-271270957E33}" destId="{B077B032-6598-44F3-A1A2-08F51DC8B45A}" srcOrd="2" destOrd="0" parTransId="{F22153D1-1174-4648-A539-BF0EDA12C669}" sibTransId="{D5EC57BB-BB21-40C6-B7C8-65275605DC59}"/>
    <dgm:cxn modelId="{182BACF2-5D5B-4A2C-AA30-84043ADFD2B5}" srcId="{801CE7F1-7545-407E-AA58-A18E208A7F57}" destId="{419A0139-55D2-490E-B426-A748E6B81222}" srcOrd="1" destOrd="0" parTransId="{7A263A2C-EF92-42A0-AFF0-A53CA4FF6930}" sibTransId="{DB8EA836-D556-44D1-B82D-481D0AFBF475}"/>
    <dgm:cxn modelId="{2D9DE06B-9AB4-47F7-9610-EFE9D6327526}" type="presOf" srcId="{CC4A34AC-1BC3-4F8D-B10E-44687D313ABC}" destId="{A6599D6D-C3F3-4204-BE57-4738BEEEAC3C}" srcOrd="0" destOrd="1" presId="urn:microsoft.com/office/officeart/2005/8/layout/hList1"/>
    <dgm:cxn modelId="{289CFF85-6E7B-4B21-AC20-C0306A728C64}" srcId="{2AB77882-1C64-4197-A413-A3CD01FC4324}" destId="{F520437A-BC54-4EA7-B6D2-F608D409FE3D}" srcOrd="0" destOrd="0" parTransId="{ABE7EB0C-A61F-4266-8DA5-DFA52A2EDE72}" sibTransId="{4B2BFC27-6F98-40E6-92EF-EB8F16477EDA}"/>
    <dgm:cxn modelId="{AEA08A70-9739-4698-9BD9-B0A24789EF4C}" srcId="{801CE7F1-7545-407E-AA58-A18E208A7F57}" destId="{C5CE1278-6C1E-44D5-B4A0-5A567B302C95}" srcOrd="0" destOrd="0" parTransId="{CE485FAE-01A6-4FF7-A1F7-282E85D6DD8C}" sibTransId="{6C6BDFB5-0A4B-4E4B-A360-390C15901982}"/>
    <dgm:cxn modelId="{F3867FF6-1E23-4384-9A6D-12E1FAF3A50B}" type="presOf" srcId="{0B68DB12-A823-4D53-B47E-11CEDD660BBD}" destId="{A7D01F5A-05A7-4893-B472-EA242DEB532B}" srcOrd="0" destOrd="0" presId="urn:microsoft.com/office/officeart/2005/8/layout/hList1"/>
    <dgm:cxn modelId="{2330A695-169F-471A-ABBA-B6EC321CF913}" srcId="{54637CCC-AE42-40E8-B4B2-DC8C5F644187}" destId="{5AA330E5-E922-4072-9421-D5D93152A5F2}" srcOrd="2" destOrd="0" parTransId="{720C721F-A6F3-4488-B890-A43F651BC7B9}" sibTransId="{4DED92CD-C231-467C-9C18-98F1846D2A5C}"/>
    <dgm:cxn modelId="{E0FFDCC5-A58F-44A5-8CE9-185B0D3C7E2D}" srcId="{83DC7657-E7EE-41B3-8913-6B8D5533B77C}" destId="{DA972424-8F42-4858-950B-271270957E33}" srcOrd="1" destOrd="0" parTransId="{4329C2F3-647D-42A8-AB50-8B89A3631F8B}" sibTransId="{2535B603-9E19-4907-9B09-8755ADC4A58D}"/>
    <dgm:cxn modelId="{B1C746F9-B3AF-4AB5-BE29-20F06011AAF6}" type="presOf" srcId="{DA972424-8F42-4858-950B-271270957E33}" destId="{05A10C10-5B13-41EC-BE5D-C3BD5D26D058}" srcOrd="0" destOrd="0" presId="urn:microsoft.com/office/officeart/2005/8/layout/hList1"/>
    <dgm:cxn modelId="{70D2DADC-9838-4E9B-8188-0399FD5AF0D0}" type="presOf" srcId="{419A0139-55D2-490E-B426-A748E6B81222}" destId="{37DC5ADD-505A-40ED-B53D-C21ED06BAB07}" srcOrd="0" destOrd="1" presId="urn:microsoft.com/office/officeart/2005/8/layout/hList1"/>
    <dgm:cxn modelId="{9A574A89-D2E5-458D-904D-9C5E45322A56}" type="presParOf" srcId="{73DAA59C-17F9-44B1-A2F1-E1A19100B825}" destId="{9CAB8648-7E6E-4EB6-BA30-22A203FCE1EE}" srcOrd="0" destOrd="0" presId="urn:microsoft.com/office/officeart/2005/8/layout/hList1"/>
    <dgm:cxn modelId="{C5815E7C-A236-4A4A-AB93-7FFBB8847AF6}" type="presParOf" srcId="{9CAB8648-7E6E-4EB6-BA30-22A203FCE1EE}" destId="{4968DE7F-D27A-4E1F-8903-94FDF46CDC53}" srcOrd="0" destOrd="0" presId="urn:microsoft.com/office/officeart/2005/8/layout/hList1"/>
    <dgm:cxn modelId="{268C530D-E57B-47DE-A85F-BF428C40B7E2}" type="presParOf" srcId="{9CAB8648-7E6E-4EB6-BA30-22A203FCE1EE}" destId="{A6599D6D-C3F3-4204-BE57-4738BEEEAC3C}" srcOrd="1" destOrd="0" presId="urn:microsoft.com/office/officeart/2005/8/layout/hList1"/>
    <dgm:cxn modelId="{BF8D26DB-3080-43DE-9325-60D9B8E25383}" type="presParOf" srcId="{73DAA59C-17F9-44B1-A2F1-E1A19100B825}" destId="{DAD05464-DCB9-457D-9A4F-026CF24FE370}" srcOrd="1" destOrd="0" presId="urn:microsoft.com/office/officeart/2005/8/layout/hList1"/>
    <dgm:cxn modelId="{EC1CB6FF-C70C-426C-B2FF-21D1ABDFE482}" type="presParOf" srcId="{73DAA59C-17F9-44B1-A2F1-E1A19100B825}" destId="{8DA24965-FF7B-402D-96AA-AF5AFE4D3069}" srcOrd="2" destOrd="0" presId="urn:microsoft.com/office/officeart/2005/8/layout/hList1"/>
    <dgm:cxn modelId="{73DB03FB-0FDA-4E29-9754-190A056E1AC9}" type="presParOf" srcId="{8DA24965-FF7B-402D-96AA-AF5AFE4D3069}" destId="{05A10C10-5B13-41EC-BE5D-C3BD5D26D058}" srcOrd="0" destOrd="0" presId="urn:microsoft.com/office/officeart/2005/8/layout/hList1"/>
    <dgm:cxn modelId="{87EA0DA8-84BA-404B-B359-6377D4214A09}" type="presParOf" srcId="{8DA24965-FF7B-402D-96AA-AF5AFE4D3069}" destId="{A7D01F5A-05A7-4893-B472-EA242DEB532B}" srcOrd="1" destOrd="0" presId="urn:microsoft.com/office/officeart/2005/8/layout/hList1"/>
    <dgm:cxn modelId="{CBEFC1E1-F794-4AC4-BC83-2BF33721075B}" type="presParOf" srcId="{73DAA59C-17F9-44B1-A2F1-E1A19100B825}" destId="{8AC5E315-A9D2-499B-B606-6DC541A0C436}" srcOrd="3" destOrd="0" presId="urn:microsoft.com/office/officeart/2005/8/layout/hList1"/>
    <dgm:cxn modelId="{E613E88E-1FEA-4D1B-8350-B5F8E2E809AF}" type="presParOf" srcId="{73DAA59C-17F9-44B1-A2F1-E1A19100B825}" destId="{862E5A7B-151A-41C2-8597-7CE32728C208}" srcOrd="4" destOrd="0" presId="urn:microsoft.com/office/officeart/2005/8/layout/hList1"/>
    <dgm:cxn modelId="{E892138E-8AEA-46F0-BE8C-F33E885AFA69}" type="presParOf" srcId="{862E5A7B-151A-41C2-8597-7CE32728C208}" destId="{D6A715C0-24FD-4ED2-91B9-4DB4C11FC151}" srcOrd="0" destOrd="0" presId="urn:microsoft.com/office/officeart/2005/8/layout/hList1"/>
    <dgm:cxn modelId="{E2E3661C-2723-479D-B282-FA817E3842F7}" type="presParOf" srcId="{862E5A7B-151A-41C2-8597-7CE32728C208}" destId="{37DC5ADD-505A-40ED-B53D-C21ED06BAB07}" srcOrd="1" destOrd="0" presId="urn:microsoft.com/office/officeart/2005/8/layout/hList1"/>
    <dgm:cxn modelId="{D699C8B7-3865-4A58-ADDD-D4459E278904}" type="presParOf" srcId="{73DAA59C-17F9-44B1-A2F1-E1A19100B825}" destId="{3C9D5468-40DA-4558-A2B1-9E7CE6006709}" srcOrd="5" destOrd="0" presId="urn:microsoft.com/office/officeart/2005/8/layout/hList1"/>
    <dgm:cxn modelId="{ABA72676-9145-42E2-97B4-664BAB5B340E}" type="presParOf" srcId="{73DAA59C-17F9-44B1-A2F1-E1A19100B825}" destId="{2CC236DD-2FA2-4822-9C81-597589FC1163}" srcOrd="6" destOrd="0" presId="urn:microsoft.com/office/officeart/2005/8/layout/hList1"/>
    <dgm:cxn modelId="{9FC0E7A5-DD28-4069-8E60-9E0074187457}" type="presParOf" srcId="{2CC236DD-2FA2-4822-9C81-597589FC1163}" destId="{F63DB4E6-4AAE-429D-B6B7-47026B228198}" srcOrd="0" destOrd="0" presId="urn:microsoft.com/office/officeart/2005/8/layout/hList1"/>
    <dgm:cxn modelId="{67013F5D-4DE7-4EED-9580-6C29CD067849}" type="presParOf" srcId="{2CC236DD-2FA2-4822-9C81-597589FC1163}" destId="{BF273637-F488-4590-B14D-4BD3C25E8E7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018074-77D7-4F4B-AE91-8652D236FC51}" type="doc">
      <dgm:prSet loTypeId="urn:microsoft.com/office/officeart/2005/8/layout/funnel1" loCatId="process" qsTypeId="urn:microsoft.com/office/officeart/2005/8/quickstyle/simple1" qsCatId="simple" csTypeId="urn:microsoft.com/office/officeart/2005/8/colors/accent1_2" csCatId="accent1" phldr="1"/>
      <dgm:spPr/>
    </dgm:pt>
    <dgm:pt modelId="{CBE2779C-201B-4789-953F-438CE850E009}">
      <dgm:prSet phldrT="[Texte]"/>
      <dgm:spPr/>
      <dgm:t>
        <a:bodyPr/>
        <a:lstStyle/>
        <a:p>
          <a:r>
            <a:rPr lang="fr-FR" dirty="0" err="1" smtClean="0"/>
            <a:t>Horumar</a:t>
          </a:r>
          <a:r>
            <a:rPr lang="fr-FR" dirty="0" smtClean="0"/>
            <a:t> </a:t>
          </a:r>
          <a:endParaRPr lang="en-US" dirty="0"/>
        </a:p>
      </dgm:t>
    </dgm:pt>
    <dgm:pt modelId="{5F4288A6-B0B9-4AEB-8FC2-7F1A832402B2}" type="parTrans" cxnId="{2C7C038F-D9D2-42C2-A3CF-B17C0C0A8C3C}">
      <dgm:prSet/>
      <dgm:spPr/>
      <dgm:t>
        <a:bodyPr/>
        <a:lstStyle/>
        <a:p>
          <a:endParaRPr lang="en-US"/>
        </a:p>
      </dgm:t>
    </dgm:pt>
    <dgm:pt modelId="{27825FDB-54A8-42E2-9E0E-EA15326AD421}" type="sibTrans" cxnId="{2C7C038F-D9D2-42C2-A3CF-B17C0C0A8C3C}">
      <dgm:prSet/>
      <dgm:spPr/>
      <dgm:t>
        <a:bodyPr/>
        <a:lstStyle/>
        <a:p>
          <a:endParaRPr lang="en-US"/>
        </a:p>
      </dgm:t>
    </dgm:pt>
    <dgm:pt modelId="{ED917141-5FE8-416B-A41D-FDF3CC25DB96}">
      <dgm:prSet phldrT="[Texte]"/>
      <dgm:spPr/>
      <dgm:t>
        <a:bodyPr/>
        <a:lstStyle/>
        <a:p>
          <a:r>
            <a:rPr lang="en-US" dirty="0" err="1" smtClean="0"/>
            <a:t>Nabad-dhisid</a:t>
          </a:r>
          <a:endParaRPr lang="en-US" dirty="0"/>
        </a:p>
      </dgm:t>
    </dgm:pt>
    <dgm:pt modelId="{08C7709A-9115-47F0-A3A3-F1605DDB4958}" type="parTrans" cxnId="{65E06DD5-518C-4CCD-9648-A8733CCB47BB}">
      <dgm:prSet/>
      <dgm:spPr/>
      <dgm:t>
        <a:bodyPr/>
        <a:lstStyle/>
        <a:p>
          <a:endParaRPr lang="en-US"/>
        </a:p>
      </dgm:t>
    </dgm:pt>
    <dgm:pt modelId="{CFC5CF16-4E2A-4840-9924-4969100828F7}" type="sibTrans" cxnId="{65E06DD5-518C-4CCD-9648-A8733CCB47BB}">
      <dgm:prSet/>
      <dgm:spPr/>
      <dgm:t>
        <a:bodyPr/>
        <a:lstStyle/>
        <a:p>
          <a:endParaRPr lang="en-US"/>
        </a:p>
      </dgm:t>
    </dgm:pt>
    <dgm:pt modelId="{017985AF-5FBD-428F-87D2-A296E4BA20B1}">
      <dgm:prSet phldrT="[Texte]" custT="1"/>
      <dgm:spPr/>
      <dgm:t>
        <a:bodyPr/>
        <a:lstStyle/>
        <a:p>
          <a:r>
            <a:rPr lang="fr-FR" sz="2800" dirty="0" err="1" smtClean="0"/>
            <a:t>Xalalka</a:t>
          </a:r>
          <a:r>
            <a:rPr lang="fr-FR" sz="2800" dirty="0" smtClean="0"/>
            <a:t> </a:t>
          </a:r>
          <a:r>
            <a:rPr lang="fr-FR" sz="2800" dirty="0" err="1" smtClean="0"/>
            <a:t>Waara</a:t>
          </a:r>
          <a:endParaRPr lang="en-US" sz="2800" dirty="0"/>
        </a:p>
      </dgm:t>
    </dgm:pt>
    <dgm:pt modelId="{5C500803-26F3-4299-A368-5F5E3AFEB504}" type="parTrans" cxnId="{23880C3E-4CF3-4002-A3CD-EF4C14C5F1FF}">
      <dgm:prSet/>
      <dgm:spPr/>
      <dgm:t>
        <a:bodyPr/>
        <a:lstStyle/>
        <a:p>
          <a:endParaRPr lang="en-US"/>
        </a:p>
      </dgm:t>
    </dgm:pt>
    <dgm:pt modelId="{7C50EFAB-7CE7-4D60-9BDF-B9B541FE6C08}" type="sibTrans" cxnId="{23880C3E-4CF3-4002-A3CD-EF4C14C5F1FF}">
      <dgm:prSet/>
      <dgm:spPr/>
      <dgm:t>
        <a:bodyPr/>
        <a:lstStyle/>
        <a:p>
          <a:endParaRPr lang="en-US"/>
        </a:p>
      </dgm:t>
    </dgm:pt>
    <dgm:pt modelId="{6DEFB96A-D7D5-418D-BA9B-957152F22223}">
      <dgm:prSet/>
      <dgm:spPr/>
      <dgm:t>
        <a:bodyPr/>
        <a:lstStyle/>
        <a:p>
          <a:r>
            <a:rPr lang="en-US" dirty="0" err="1" smtClean="0">
              <a:solidFill>
                <a:schemeClr val="bg1"/>
              </a:solidFill>
            </a:rPr>
            <a:t>bani'aadamnimo</a:t>
          </a:r>
          <a:r>
            <a:rPr lang="en-US" dirty="0" smtClean="0">
              <a:solidFill>
                <a:schemeClr val="bg1"/>
              </a:solidFill>
            </a:rPr>
            <a:t>, </a:t>
          </a:r>
          <a:r>
            <a:rPr lang="fr-FR" dirty="0" smtClean="0">
              <a:solidFill>
                <a:schemeClr val="bg1"/>
              </a:solidFill>
            </a:rPr>
            <a:t> </a:t>
          </a:r>
          <a:endParaRPr lang="en-US" dirty="0">
            <a:solidFill>
              <a:schemeClr val="bg1"/>
            </a:solidFill>
          </a:endParaRPr>
        </a:p>
      </dgm:t>
    </dgm:pt>
    <dgm:pt modelId="{7340DFB2-F26D-4099-B3B9-AAB235217C02}" type="parTrans" cxnId="{47D7E8C6-9318-4E41-B82E-B29DCE0D45A2}">
      <dgm:prSet/>
      <dgm:spPr/>
      <dgm:t>
        <a:bodyPr/>
        <a:lstStyle/>
        <a:p>
          <a:endParaRPr lang="en-US"/>
        </a:p>
      </dgm:t>
    </dgm:pt>
    <dgm:pt modelId="{663670B7-48E0-4DFF-9AE9-BDCFE27F3633}" type="sibTrans" cxnId="{47D7E8C6-9318-4E41-B82E-B29DCE0D45A2}">
      <dgm:prSet/>
      <dgm:spPr/>
      <dgm:t>
        <a:bodyPr/>
        <a:lstStyle/>
        <a:p>
          <a:endParaRPr lang="en-US"/>
        </a:p>
      </dgm:t>
    </dgm:pt>
    <dgm:pt modelId="{0DD9F9D6-7098-4849-8226-85AEDB678629}" type="pres">
      <dgm:prSet presAssocID="{F5018074-77D7-4F4B-AE91-8652D236FC51}" presName="Name0" presStyleCnt="0">
        <dgm:presLayoutVars>
          <dgm:chMax val="4"/>
          <dgm:resizeHandles val="exact"/>
        </dgm:presLayoutVars>
      </dgm:prSet>
      <dgm:spPr/>
    </dgm:pt>
    <dgm:pt modelId="{B42009A9-83BE-4A84-B03E-3CCF8BD74BAF}" type="pres">
      <dgm:prSet presAssocID="{F5018074-77D7-4F4B-AE91-8652D236FC51}" presName="ellipse" presStyleLbl="trBgShp" presStyleIdx="0" presStyleCnt="1"/>
      <dgm:spPr/>
    </dgm:pt>
    <dgm:pt modelId="{7D144945-3337-4CD6-820C-592FBB59A6B1}" type="pres">
      <dgm:prSet presAssocID="{F5018074-77D7-4F4B-AE91-8652D236FC51}" presName="arrow1" presStyleLbl="fgShp" presStyleIdx="0" presStyleCnt="1"/>
      <dgm:spPr/>
    </dgm:pt>
    <dgm:pt modelId="{1551CD75-C39D-4DAE-8982-7FEE6AB34189}" type="pres">
      <dgm:prSet presAssocID="{F5018074-77D7-4F4B-AE91-8652D236FC51}" presName="rectangle" presStyleLbl="revTx" presStyleIdx="0" presStyleCnt="1" custLinFactNeighborX="-275" custLinFactNeighborY="-24768">
        <dgm:presLayoutVars>
          <dgm:bulletEnabled val="1"/>
        </dgm:presLayoutVars>
      </dgm:prSet>
      <dgm:spPr/>
      <dgm:t>
        <a:bodyPr/>
        <a:lstStyle/>
        <a:p>
          <a:endParaRPr lang="en-US"/>
        </a:p>
      </dgm:t>
    </dgm:pt>
    <dgm:pt modelId="{4C874B04-6C0E-4931-A8C4-7D51C2ABBD5B}" type="pres">
      <dgm:prSet presAssocID="{6DEFB96A-D7D5-418D-BA9B-957152F22223}" presName="item1" presStyleLbl="node1" presStyleIdx="0" presStyleCnt="3">
        <dgm:presLayoutVars>
          <dgm:bulletEnabled val="1"/>
        </dgm:presLayoutVars>
      </dgm:prSet>
      <dgm:spPr/>
      <dgm:t>
        <a:bodyPr/>
        <a:lstStyle/>
        <a:p>
          <a:endParaRPr lang="en-US"/>
        </a:p>
      </dgm:t>
    </dgm:pt>
    <dgm:pt modelId="{19DFF570-5A1D-40DD-A547-E0EFF4369CD8}" type="pres">
      <dgm:prSet presAssocID="{ED917141-5FE8-416B-A41D-FDF3CC25DB96}" presName="item2" presStyleLbl="node1" presStyleIdx="1" presStyleCnt="3">
        <dgm:presLayoutVars>
          <dgm:bulletEnabled val="1"/>
        </dgm:presLayoutVars>
      </dgm:prSet>
      <dgm:spPr/>
      <dgm:t>
        <a:bodyPr/>
        <a:lstStyle/>
        <a:p>
          <a:endParaRPr lang="en-US"/>
        </a:p>
      </dgm:t>
    </dgm:pt>
    <dgm:pt modelId="{61DEEA52-F338-4C1F-B9A1-79EA1A20B7EC}" type="pres">
      <dgm:prSet presAssocID="{017985AF-5FBD-428F-87D2-A296E4BA20B1}" presName="item3" presStyleLbl="node1" presStyleIdx="2" presStyleCnt="3">
        <dgm:presLayoutVars>
          <dgm:bulletEnabled val="1"/>
        </dgm:presLayoutVars>
      </dgm:prSet>
      <dgm:spPr/>
      <dgm:t>
        <a:bodyPr/>
        <a:lstStyle/>
        <a:p>
          <a:endParaRPr lang="en-US"/>
        </a:p>
      </dgm:t>
    </dgm:pt>
    <dgm:pt modelId="{56B9D00F-79D9-4376-8A5B-A9568F41C366}" type="pres">
      <dgm:prSet presAssocID="{F5018074-77D7-4F4B-AE91-8652D236FC51}" presName="funnel" presStyleLbl="trAlignAcc1" presStyleIdx="0" presStyleCnt="1" custLinFactNeighborX="-600" custLinFactNeighborY="-1512"/>
      <dgm:spPr/>
    </dgm:pt>
  </dgm:ptLst>
  <dgm:cxnLst>
    <dgm:cxn modelId="{23880C3E-4CF3-4002-A3CD-EF4C14C5F1FF}" srcId="{F5018074-77D7-4F4B-AE91-8652D236FC51}" destId="{017985AF-5FBD-428F-87D2-A296E4BA20B1}" srcOrd="3" destOrd="0" parTransId="{5C500803-26F3-4299-A368-5F5E3AFEB504}" sibTransId="{7C50EFAB-7CE7-4D60-9BDF-B9B541FE6C08}"/>
    <dgm:cxn modelId="{29EA3412-E949-471D-824E-FFBEF8DA8B2C}" type="presOf" srcId="{CBE2779C-201B-4789-953F-438CE850E009}" destId="{61DEEA52-F338-4C1F-B9A1-79EA1A20B7EC}" srcOrd="0" destOrd="0" presId="urn:microsoft.com/office/officeart/2005/8/layout/funnel1"/>
    <dgm:cxn modelId="{EC96E524-2EB9-469D-B2C4-529B1EE70E27}" type="presOf" srcId="{6DEFB96A-D7D5-418D-BA9B-957152F22223}" destId="{19DFF570-5A1D-40DD-A547-E0EFF4369CD8}" srcOrd="0" destOrd="0" presId="urn:microsoft.com/office/officeart/2005/8/layout/funnel1"/>
    <dgm:cxn modelId="{559E3E64-F9E4-4693-9018-BC357EDF56B5}" type="presOf" srcId="{F5018074-77D7-4F4B-AE91-8652D236FC51}" destId="{0DD9F9D6-7098-4849-8226-85AEDB678629}" srcOrd="0" destOrd="0" presId="urn:microsoft.com/office/officeart/2005/8/layout/funnel1"/>
    <dgm:cxn modelId="{2C7C038F-D9D2-42C2-A3CF-B17C0C0A8C3C}" srcId="{F5018074-77D7-4F4B-AE91-8652D236FC51}" destId="{CBE2779C-201B-4789-953F-438CE850E009}" srcOrd="0" destOrd="0" parTransId="{5F4288A6-B0B9-4AEB-8FC2-7F1A832402B2}" sibTransId="{27825FDB-54A8-42E2-9E0E-EA15326AD421}"/>
    <dgm:cxn modelId="{4C228F88-0366-4A6F-800E-6D49ACB8C770}" type="presOf" srcId="{ED917141-5FE8-416B-A41D-FDF3CC25DB96}" destId="{4C874B04-6C0E-4931-A8C4-7D51C2ABBD5B}" srcOrd="0" destOrd="0" presId="urn:microsoft.com/office/officeart/2005/8/layout/funnel1"/>
    <dgm:cxn modelId="{47D7E8C6-9318-4E41-B82E-B29DCE0D45A2}" srcId="{F5018074-77D7-4F4B-AE91-8652D236FC51}" destId="{6DEFB96A-D7D5-418D-BA9B-957152F22223}" srcOrd="1" destOrd="0" parTransId="{7340DFB2-F26D-4099-B3B9-AAB235217C02}" sibTransId="{663670B7-48E0-4DFF-9AE9-BDCFE27F3633}"/>
    <dgm:cxn modelId="{9FC4835F-BD74-49F8-B52A-E5608683CD94}" type="presOf" srcId="{017985AF-5FBD-428F-87D2-A296E4BA20B1}" destId="{1551CD75-C39D-4DAE-8982-7FEE6AB34189}" srcOrd="0" destOrd="0" presId="urn:microsoft.com/office/officeart/2005/8/layout/funnel1"/>
    <dgm:cxn modelId="{65E06DD5-518C-4CCD-9648-A8733CCB47BB}" srcId="{F5018074-77D7-4F4B-AE91-8652D236FC51}" destId="{ED917141-5FE8-416B-A41D-FDF3CC25DB96}" srcOrd="2" destOrd="0" parTransId="{08C7709A-9115-47F0-A3A3-F1605DDB4958}" sibTransId="{CFC5CF16-4E2A-4840-9924-4969100828F7}"/>
    <dgm:cxn modelId="{53055512-1D50-4ED2-B269-E455E596B39D}" type="presParOf" srcId="{0DD9F9D6-7098-4849-8226-85AEDB678629}" destId="{B42009A9-83BE-4A84-B03E-3CCF8BD74BAF}" srcOrd="0" destOrd="0" presId="urn:microsoft.com/office/officeart/2005/8/layout/funnel1"/>
    <dgm:cxn modelId="{9FB3C7F0-1BFE-4F4D-B367-FC2E84A79365}" type="presParOf" srcId="{0DD9F9D6-7098-4849-8226-85AEDB678629}" destId="{7D144945-3337-4CD6-820C-592FBB59A6B1}" srcOrd="1" destOrd="0" presId="urn:microsoft.com/office/officeart/2005/8/layout/funnel1"/>
    <dgm:cxn modelId="{89364FF7-4EF1-41FD-B210-57F4261CF87A}" type="presParOf" srcId="{0DD9F9D6-7098-4849-8226-85AEDB678629}" destId="{1551CD75-C39D-4DAE-8982-7FEE6AB34189}" srcOrd="2" destOrd="0" presId="urn:microsoft.com/office/officeart/2005/8/layout/funnel1"/>
    <dgm:cxn modelId="{497D72DF-4F47-4DAD-81B7-671E71445DA3}" type="presParOf" srcId="{0DD9F9D6-7098-4849-8226-85AEDB678629}" destId="{4C874B04-6C0E-4931-A8C4-7D51C2ABBD5B}" srcOrd="3" destOrd="0" presId="urn:microsoft.com/office/officeart/2005/8/layout/funnel1"/>
    <dgm:cxn modelId="{8B9391CD-31B6-45DB-8F0A-57F912693BD9}" type="presParOf" srcId="{0DD9F9D6-7098-4849-8226-85AEDB678629}" destId="{19DFF570-5A1D-40DD-A547-E0EFF4369CD8}" srcOrd="4" destOrd="0" presId="urn:microsoft.com/office/officeart/2005/8/layout/funnel1"/>
    <dgm:cxn modelId="{2EBA9069-92B5-498E-8FE6-116E336BD42F}" type="presParOf" srcId="{0DD9F9D6-7098-4849-8226-85AEDB678629}" destId="{61DEEA52-F338-4C1F-B9A1-79EA1A20B7EC}" srcOrd="5" destOrd="0" presId="urn:microsoft.com/office/officeart/2005/8/layout/funnel1"/>
    <dgm:cxn modelId="{E90FDB06-8AB6-404F-8777-6E08229333EF}" type="presParOf" srcId="{0DD9F9D6-7098-4849-8226-85AEDB678629}" destId="{56B9D00F-79D9-4376-8A5B-A9568F41C366}"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DE7F-D27A-4E1F-8903-94FDF46CDC53}">
      <dsp:nvSpPr>
        <dsp:cNvPr id="0" name=""/>
        <dsp:cNvSpPr/>
      </dsp:nvSpPr>
      <dsp:spPr>
        <a:xfrm>
          <a:off x="4186" y="142191"/>
          <a:ext cx="2517301" cy="834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err="1" smtClean="0"/>
            <a:t>Ikhtiyaari</a:t>
          </a:r>
          <a:endParaRPr lang="en-US" sz="2400" b="1" kern="1200" dirty="0"/>
        </a:p>
      </dsp:txBody>
      <dsp:txXfrm>
        <a:off x="4186" y="142191"/>
        <a:ext cx="2517301" cy="834660"/>
      </dsp:txXfrm>
    </dsp:sp>
    <dsp:sp modelId="{A6599D6D-C3F3-4204-BE57-4738BEEEAC3C}">
      <dsp:nvSpPr>
        <dsp:cNvPr id="0" name=""/>
        <dsp:cNvSpPr/>
      </dsp:nvSpPr>
      <dsp:spPr>
        <a:xfrm>
          <a:off x="4186" y="976851"/>
          <a:ext cx="2517301" cy="355134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err="1" smtClean="0"/>
            <a:t>Xorriyad</a:t>
          </a:r>
          <a:r>
            <a:rPr lang="en-US" sz="2400" kern="1200" dirty="0" smtClean="0"/>
            <a:t> </a:t>
          </a:r>
          <a:r>
            <a:rPr lang="en-US" sz="2400" kern="1200" dirty="0" err="1" smtClean="0"/>
            <a:t>dhaqdhaqaaq</a:t>
          </a:r>
          <a:endParaRPr lang="en-US" sz="2400" kern="1200" dirty="0"/>
        </a:p>
        <a:p>
          <a:pPr marL="228600" lvl="1" indent="-228600" algn="l" defTabSz="1066800">
            <a:lnSpc>
              <a:spcPct val="90000"/>
            </a:lnSpc>
            <a:spcBef>
              <a:spcPct val="0"/>
            </a:spcBef>
            <a:spcAft>
              <a:spcPct val="15000"/>
            </a:spcAft>
            <a:buChar char="••"/>
          </a:pPr>
          <a:r>
            <a:rPr lang="en-US" sz="2400" kern="1200" dirty="0" err="1" smtClean="0"/>
            <a:t>Mamnuuca</a:t>
          </a:r>
          <a:r>
            <a:rPr lang="en-US" sz="2400" kern="1200" dirty="0" smtClean="0"/>
            <a:t> dib u </a:t>
          </a:r>
          <a:r>
            <a:rPr lang="en-US" sz="2400" kern="1200" dirty="0" err="1" smtClean="0"/>
            <a:t>celinta</a:t>
          </a:r>
          <a:r>
            <a:rPr lang="en-US" sz="2400" kern="1200" dirty="0" smtClean="0"/>
            <a:t> </a:t>
          </a:r>
          <a:r>
            <a:rPr lang="en-US" sz="2400" kern="1200" dirty="0" err="1" smtClean="0"/>
            <a:t>xooga</a:t>
          </a:r>
          <a:r>
            <a:rPr lang="en-US" sz="2400" kern="1200" dirty="0" smtClean="0"/>
            <a:t> ah</a:t>
          </a:r>
          <a:endParaRPr lang="en-US" sz="2400" kern="1200" dirty="0"/>
        </a:p>
        <a:p>
          <a:pPr marL="228600" lvl="1" indent="-228600" algn="l" defTabSz="1066800">
            <a:lnSpc>
              <a:spcPct val="90000"/>
            </a:lnSpc>
            <a:spcBef>
              <a:spcPct val="0"/>
            </a:spcBef>
            <a:spcAft>
              <a:spcPct val="15000"/>
            </a:spcAft>
            <a:buChar char="••"/>
          </a:pPr>
          <a:r>
            <a:rPr lang="en-US" sz="2400" kern="1200" dirty="0" err="1" smtClean="0"/>
            <a:t>Go'aan</a:t>
          </a:r>
          <a:r>
            <a:rPr lang="en-US" sz="2400" kern="1200" dirty="0" smtClean="0"/>
            <a:t> </a:t>
          </a:r>
          <a:r>
            <a:rPr lang="en-US" sz="2400" kern="1200" dirty="0" err="1" smtClean="0"/>
            <a:t>qaadasho</a:t>
          </a:r>
          <a:r>
            <a:rPr lang="en-US" sz="2400" kern="1200" dirty="0" smtClean="0"/>
            <a:t> </a:t>
          </a:r>
          <a:r>
            <a:rPr lang="en-US" sz="2400" kern="1200" dirty="0" err="1" smtClean="0"/>
            <a:t>ka</a:t>
          </a:r>
          <a:r>
            <a:rPr lang="en-US" sz="2400" kern="1200" dirty="0" smtClean="0"/>
            <a:t> </a:t>
          </a:r>
          <a:r>
            <a:rPr lang="en-US" sz="2400" kern="1200" dirty="0" err="1" smtClean="0"/>
            <a:t>baaran</a:t>
          </a:r>
          <a:r>
            <a:rPr lang="en-US" sz="2400" kern="1200" dirty="0" smtClean="0"/>
            <a:t> </a:t>
          </a:r>
          <a:r>
            <a:rPr lang="en-US" sz="2400" kern="1200" dirty="0" err="1" smtClean="0"/>
            <a:t>deg</a:t>
          </a:r>
          <a:r>
            <a:rPr lang="en-US" sz="2400" kern="1200" dirty="0" smtClean="0"/>
            <a:t> </a:t>
          </a:r>
          <a:r>
            <a:rPr lang="en-US" sz="2400" kern="1200" dirty="0" err="1" smtClean="0"/>
            <a:t>leh</a:t>
          </a:r>
          <a:endParaRPr lang="en-US" sz="2400" kern="1200" dirty="0"/>
        </a:p>
      </dsp:txBody>
      <dsp:txXfrm>
        <a:off x="4186" y="976851"/>
        <a:ext cx="2517301" cy="3551343"/>
      </dsp:txXfrm>
    </dsp:sp>
    <dsp:sp modelId="{05A10C10-5B13-41EC-BE5D-C3BD5D26D058}">
      <dsp:nvSpPr>
        <dsp:cNvPr id="0" name=""/>
        <dsp:cNvSpPr/>
      </dsp:nvSpPr>
      <dsp:spPr>
        <a:xfrm>
          <a:off x="2873910" y="142191"/>
          <a:ext cx="2517301" cy="834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err="1" smtClean="0"/>
            <a:t>Badbaado</a:t>
          </a:r>
          <a:endParaRPr lang="en-US" sz="2400" kern="1200" dirty="0"/>
        </a:p>
      </dsp:txBody>
      <dsp:txXfrm>
        <a:off x="2873910" y="142191"/>
        <a:ext cx="2517301" cy="834660"/>
      </dsp:txXfrm>
    </dsp:sp>
    <dsp:sp modelId="{A7D01F5A-05A7-4893-B472-EA242DEB532B}">
      <dsp:nvSpPr>
        <dsp:cNvPr id="0" name=""/>
        <dsp:cNvSpPr/>
      </dsp:nvSpPr>
      <dsp:spPr>
        <a:xfrm>
          <a:off x="2873910" y="976851"/>
          <a:ext cx="2517301" cy="355134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err="1" smtClean="0"/>
            <a:t>Jir</a:t>
          </a:r>
          <a:r>
            <a:rPr lang="en-US" sz="2400" kern="1200" dirty="0" smtClean="0"/>
            <a:t> </a:t>
          </a:r>
          <a:r>
            <a:rPr lang="en-US" sz="2400" kern="1200" dirty="0" err="1" smtClean="0"/>
            <a:t>ahaan</a:t>
          </a:r>
          <a:r>
            <a:rPr lang="en-US" sz="2400" kern="1200" dirty="0" smtClean="0"/>
            <a:t> </a:t>
          </a:r>
          <a:r>
            <a:rPr lang="en-US" sz="2400" kern="1200" dirty="0" err="1" smtClean="0"/>
            <a:t>muuqda</a:t>
          </a:r>
          <a:endParaRPr lang="en-US" sz="2400" kern="1200" dirty="0"/>
        </a:p>
        <a:p>
          <a:pPr marL="228600" lvl="1" indent="-228600" algn="l" defTabSz="1066800">
            <a:lnSpc>
              <a:spcPct val="90000"/>
            </a:lnSpc>
            <a:spcBef>
              <a:spcPct val="0"/>
            </a:spcBef>
            <a:spcAft>
              <a:spcPct val="15000"/>
            </a:spcAft>
            <a:buChar char="••"/>
          </a:pPr>
          <a:r>
            <a:rPr lang="en-US" sz="2400" kern="1200" dirty="0" err="1" smtClean="0"/>
            <a:t>Waxyaabo</a:t>
          </a:r>
          <a:endParaRPr lang="en-US" sz="2400" kern="1200" dirty="0"/>
        </a:p>
        <a:p>
          <a:pPr marL="228600" lvl="1" indent="-228600" algn="l" defTabSz="1066800">
            <a:lnSpc>
              <a:spcPct val="90000"/>
            </a:lnSpc>
            <a:spcBef>
              <a:spcPct val="0"/>
            </a:spcBef>
            <a:spcAft>
              <a:spcPct val="15000"/>
            </a:spcAft>
            <a:buChar char="••"/>
          </a:pPr>
          <a:r>
            <a:rPr lang="en-US" sz="2400" kern="1200" dirty="0" err="1" smtClean="0"/>
            <a:t>Sharci</a:t>
          </a:r>
          <a:r>
            <a:rPr lang="en-US" sz="2400" kern="1200" dirty="0" smtClean="0"/>
            <a:t> `</a:t>
          </a:r>
          <a:endParaRPr lang="en-US" sz="2400" kern="1200" dirty="0"/>
        </a:p>
      </dsp:txBody>
      <dsp:txXfrm>
        <a:off x="2873910" y="976851"/>
        <a:ext cx="2517301" cy="3551343"/>
      </dsp:txXfrm>
    </dsp:sp>
    <dsp:sp modelId="{D6A715C0-24FD-4ED2-91B9-4DB4C11FC151}">
      <dsp:nvSpPr>
        <dsp:cNvPr id="0" name=""/>
        <dsp:cNvSpPr/>
      </dsp:nvSpPr>
      <dsp:spPr>
        <a:xfrm>
          <a:off x="5743634" y="142191"/>
          <a:ext cx="2517301" cy="834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err="1" smtClean="0"/>
            <a:t>Sharaf</a:t>
          </a:r>
          <a:endParaRPr lang="en-US" sz="2400" b="1" kern="1200" dirty="0"/>
        </a:p>
      </dsp:txBody>
      <dsp:txXfrm>
        <a:off x="5743634" y="142191"/>
        <a:ext cx="2517301" cy="834660"/>
      </dsp:txXfrm>
    </dsp:sp>
    <dsp:sp modelId="{37DC5ADD-505A-40ED-B53D-C21ED06BAB07}">
      <dsp:nvSpPr>
        <dsp:cNvPr id="0" name=""/>
        <dsp:cNvSpPr/>
      </dsp:nvSpPr>
      <dsp:spPr>
        <a:xfrm>
          <a:off x="5743634" y="976851"/>
          <a:ext cx="2517301" cy="355134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err="1" smtClean="0"/>
            <a:t>Soocelin</a:t>
          </a:r>
          <a:r>
            <a:rPr lang="en-US" sz="2400" kern="1200" dirty="0" smtClean="0"/>
            <a:t> </a:t>
          </a:r>
          <a:r>
            <a:rPr lang="en-US" sz="2400" kern="1200" dirty="0" err="1" smtClean="0"/>
            <a:t>shuruud</a:t>
          </a:r>
          <a:r>
            <a:rPr lang="en-US" sz="2400" kern="1200" dirty="0" smtClean="0"/>
            <a:t> </a:t>
          </a:r>
          <a:r>
            <a:rPr lang="en-US" sz="2400" kern="1200" dirty="0" err="1" smtClean="0"/>
            <a:t>la’aan</a:t>
          </a:r>
          <a:r>
            <a:rPr lang="en-US" sz="2400" kern="1200" dirty="0" smtClean="0"/>
            <a:t> ah </a:t>
          </a:r>
          <a:r>
            <a:rPr lang="en-US" sz="2400" kern="1200" dirty="0" err="1" smtClean="0"/>
            <a:t>majirto</a:t>
          </a:r>
          <a:r>
            <a:rPr lang="en-US" sz="2400" kern="1200" dirty="0" smtClean="0"/>
            <a:t> </a:t>
          </a:r>
          <a:endParaRPr lang="en-US" sz="2400" kern="1200" dirty="0"/>
        </a:p>
        <a:p>
          <a:pPr marL="228600" lvl="1" indent="-228600" algn="l" defTabSz="1066800">
            <a:lnSpc>
              <a:spcPct val="90000"/>
            </a:lnSpc>
            <a:spcBef>
              <a:spcPct val="0"/>
            </a:spcBef>
            <a:spcAft>
              <a:spcPct val="15000"/>
            </a:spcAft>
            <a:buChar char="••"/>
          </a:pPr>
          <a:r>
            <a:rPr lang="en-US" sz="2400" kern="1200" dirty="0" err="1" smtClean="0"/>
            <a:t>Iyagoo</a:t>
          </a:r>
          <a:r>
            <a:rPr lang="en-US" sz="2400" kern="1200" dirty="0" smtClean="0"/>
            <a:t> </a:t>
          </a:r>
          <a:r>
            <a:rPr lang="en-US" sz="2400" kern="1200" dirty="0" err="1" smtClean="0"/>
            <a:t>ku</a:t>
          </a:r>
          <a:r>
            <a:rPr lang="en-US" sz="2400" kern="1200" dirty="0" smtClean="0"/>
            <a:t> </a:t>
          </a:r>
          <a:r>
            <a:rPr lang="en-US" sz="2400" kern="1200" dirty="0" err="1" smtClean="0"/>
            <a:t>socda</a:t>
          </a:r>
          <a:r>
            <a:rPr lang="en-US" sz="2400" kern="1200" dirty="0" smtClean="0"/>
            <a:t> </a:t>
          </a:r>
          <a:r>
            <a:rPr lang="en-US" sz="2400" kern="1200" dirty="0" err="1" smtClean="0"/>
            <a:t>xawaarahooda</a:t>
          </a:r>
          <a:endParaRPr lang="en-US" sz="2400" kern="1200" dirty="0"/>
        </a:p>
        <a:p>
          <a:pPr marL="228600" lvl="1" indent="-228600" algn="l" defTabSz="1066800">
            <a:lnSpc>
              <a:spcPct val="90000"/>
            </a:lnSpc>
            <a:spcBef>
              <a:spcPct val="0"/>
            </a:spcBef>
            <a:spcAft>
              <a:spcPct val="15000"/>
            </a:spcAft>
            <a:buChar char="••"/>
          </a:pPr>
          <a:r>
            <a:rPr lang="en-US" sz="2400" kern="1200" dirty="0" err="1" smtClean="0"/>
            <a:t>Jaha</a:t>
          </a:r>
          <a:r>
            <a:rPr lang="en-US" sz="2400" kern="1200" dirty="0" smtClean="0"/>
            <a:t> </a:t>
          </a:r>
          <a:r>
            <a:rPr lang="en-US" sz="2400" kern="1200" dirty="0" err="1" smtClean="0"/>
            <a:t>wareeris</a:t>
          </a:r>
          <a:r>
            <a:rPr lang="en-US" sz="2400" kern="1200" dirty="0" smtClean="0"/>
            <a:t> </a:t>
          </a:r>
          <a:r>
            <a:rPr lang="en-US" sz="2400" kern="1200" dirty="0" err="1" smtClean="0"/>
            <a:t>malaha</a:t>
          </a:r>
          <a:endParaRPr lang="en-US" sz="2400" kern="1200" dirty="0"/>
        </a:p>
        <a:p>
          <a:pPr marL="228600" lvl="1" indent="-228600" algn="l" defTabSz="1066800">
            <a:lnSpc>
              <a:spcPct val="90000"/>
            </a:lnSpc>
            <a:spcBef>
              <a:spcPct val="0"/>
            </a:spcBef>
            <a:spcAft>
              <a:spcPct val="15000"/>
            </a:spcAft>
            <a:buChar char="••"/>
          </a:pPr>
          <a:r>
            <a:rPr lang="en-US" sz="2400" kern="1200" dirty="0" err="1" smtClean="0"/>
            <a:t>Majiro</a:t>
          </a:r>
          <a:r>
            <a:rPr lang="en-US" sz="2400" kern="1200" dirty="0" smtClean="0"/>
            <a:t> Kala </a:t>
          </a:r>
          <a:r>
            <a:rPr lang="en-US" sz="2400" kern="1200" dirty="0" err="1" smtClean="0"/>
            <a:t>geyn</a:t>
          </a:r>
          <a:r>
            <a:rPr lang="en-US" sz="2400" kern="1200" dirty="0" smtClean="0"/>
            <a:t> </a:t>
          </a:r>
          <a:r>
            <a:rPr lang="en-US" sz="2400" kern="1200" dirty="0" err="1" smtClean="0"/>
            <a:t>qoysas</a:t>
          </a:r>
          <a:endParaRPr lang="en-US" sz="2400" kern="1200" dirty="0"/>
        </a:p>
      </dsp:txBody>
      <dsp:txXfrm>
        <a:off x="5743634" y="976851"/>
        <a:ext cx="2517301" cy="3551343"/>
      </dsp:txXfrm>
    </dsp:sp>
    <dsp:sp modelId="{F63DB4E6-4AAE-429D-B6B7-47026B228198}">
      <dsp:nvSpPr>
        <dsp:cNvPr id="0" name=""/>
        <dsp:cNvSpPr/>
      </dsp:nvSpPr>
      <dsp:spPr>
        <a:xfrm>
          <a:off x="8613357" y="142191"/>
          <a:ext cx="2517301" cy="8346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algn="ctr" defTabSz="2889250">
            <a:lnSpc>
              <a:spcPct val="90000"/>
            </a:lnSpc>
            <a:spcBef>
              <a:spcPct val="0"/>
            </a:spcBef>
            <a:spcAft>
              <a:spcPct val="35000"/>
            </a:spcAft>
            <a:buNone/>
          </a:pPr>
          <a:r>
            <a:rPr lang="en-US" sz="2300" b="1" kern="1200" dirty="0" err="1" smtClean="0"/>
            <a:t>Qaab</a:t>
          </a:r>
          <a:r>
            <a:rPr lang="en-US" sz="2300" b="1" kern="1200" dirty="0" smtClean="0"/>
            <a:t> </a:t>
          </a:r>
          <a:r>
            <a:rPr lang="en-US" sz="2300" b="1" kern="1200" dirty="0" err="1" smtClean="0"/>
            <a:t>dhismeedka</a:t>
          </a:r>
          <a:r>
            <a:rPr lang="en-US" sz="2300" b="1" kern="1200" dirty="0" smtClean="0"/>
            <a:t> </a:t>
          </a:r>
          <a:r>
            <a:rPr lang="en-US" sz="2300" b="1" kern="1200" dirty="0" err="1" smtClean="0"/>
            <a:t>qaran</a:t>
          </a:r>
          <a:endParaRPr lang="en-US" sz="2300" b="1" kern="1200" dirty="0"/>
        </a:p>
      </dsp:txBody>
      <dsp:txXfrm>
        <a:off x="8613357" y="142191"/>
        <a:ext cx="2517301" cy="834660"/>
      </dsp:txXfrm>
    </dsp:sp>
    <dsp:sp modelId="{BF273637-F488-4590-B14D-4BD3C25E8E7F}">
      <dsp:nvSpPr>
        <dsp:cNvPr id="0" name=""/>
        <dsp:cNvSpPr/>
      </dsp:nvSpPr>
      <dsp:spPr>
        <a:xfrm>
          <a:off x="8613357" y="976851"/>
          <a:ext cx="2517301" cy="355134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Char char="••"/>
            <a:tabLst/>
            <a:defRPr/>
          </a:pPr>
          <a:r>
            <a:rPr lang="fr-FR" sz="2300" kern="1200" dirty="0" err="1" smtClean="0"/>
            <a:t>Mabda</a:t>
          </a:r>
          <a:r>
            <a:rPr lang="fr-FR" sz="2300" kern="1200" dirty="0" smtClean="0"/>
            <a:t> '4aad </a:t>
          </a:r>
          <a:r>
            <a:rPr lang="fr-FR" sz="2300" kern="1200" dirty="0" err="1" smtClean="0"/>
            <a:t>ee</a:t>
          </a:r>
          <a:r>
            <a:rPr lang="fr-FR" sz="2300" kern="1200" dirty="0" smtClean="0"/>
            <a:t> </a:t>
          </a:r>
          <a:r>
            <a:rPr lang="fr-FR" sz="2300" kern="1200" dirty="0" err="1" smtClean="0"/>
            <a:t>Siyaasadda</a:t>
          </a:r>
          <a:r>
            <a:rPr lang="fr-FR" sz="2300" kern="1200" dirty="0" smtClean="0"/>
            <a:t> </a:t>
          </a:r>
          <a:r>
            <a:rPr lang="fr-FR" sz="2300" kern="1200" dirty="0" err="1" smtClean="0"/>
            <a:t>Qaranka</a:t>
          </a:r>
          <a:r>
            <a:rPr lang="fr-FR" sz="2300" kern="1200" dirty="0" smtClean="0"/>
            <a:t> </a:t>
          </a:r>
          <a:r>
            <a:rPr lang="fr-FR" sz="2300" kern="1200" dirty="0" err="1" smtClean="0"/>
            <a:t>ee</a:t>
          </a:r>
          <a:r>
            <a:rPr lang="fr-FR" sz="2300" kern="1200" dirty="0" smtClean="0"/>
            <a:t> </a:t>
          </a:r>
          <a:r>
            <a:rPr lang="fr-FR" sz="2300" kern="1200" dirty="0" err="1" smtClean="0"/>
            <a:t>Qaxootiga-soo-laabtayaasha</a:t>
          </a:r>
          <a:r>
            <a:rPr lang="fr-FR" sz="2300" kern="1200" dirty="0" smtClean="0"/>
            <a:t> </a:t>
          </a:r>
          <a:r>
            <a:rPr lang="fr-FR" sz="2300" kern="1200" dirty="0" err="1" smtClean="0"/>
            <a:t>iyo</a:t>
          </a:r>
          <a:r>
            <a:rPr lang="fr-FR" sz="2300" kern="1200" dirty="0" smtClean="0"/>
            <a:t> </a:t>
          </a:r>
          <a:r>
            <a:rPr lang="fr-FR" sz="2300" kern="1200" dirty="0" err="1" smtClean="0"/>
            <a:t>Barakacayaasha</a:t>
          </a:r>
          <a:r>
            <a:rPr lang="fr-FR" sz="2300" kern="1200" dirty="0" smtClean="0"/>
            <a:t> - FGS</a:t>
          </a:r>
          <a:endParaRPr lang="en-US" sz="2300" kern="1200" dirty="0"/>
        </a:p>
      </dsp:txBody>
      <dsp:txXfrm>
        <a:off x="8613357" y="976851"/>
        <a:ext cx="2517301" cy="35513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009A9-83BE-4A84-B03E-3CCF8BD74BAF}">
      <dsp:nvSpPr>
        <dsp:cNvPr id="0" name=""/>
        <dsp:cNvSpPr/>
      </dsp:nvSpPr>
      <dsp:spPr>
        <a:xfrm>
          <a:off x="1829626" y="228202"/>
          <a:ext cx="4528947" cy="1572843"/>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144945-3337-4CD6-820C-592FBB59A6B1}">
      <dsp:nvSpPr>
        <dsp:cNvPr id="0" name=""/>
        <dsp:cNvSpPr/>
      </dsp:nvSpPr>
      <dsp:spPr>
        <a:xfrm>
          <a:off x="3662270" y="4079563"/>
          <a:ext cx="877702" cy="561729"/>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51CD75-C39D-4DAE-8982-7FEE6AB34189}">
      <dsp:nvSpPr>
        <dsp:cNvPr id="0" name=""/>
        <dsp:cNvSpPr/>
      </dsp:nvSpPr>
      <dsp:spPr>
        <a:xfrm>
          <a:off x="1983049" y="4268079"/>
          <a:ext cx="4212974" cy="1053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fr-FR" sz="2800" kern="1200" dirty="0" err="1" smtClean="0"/>
            <a:t>Xalalka</a:t>
          </a:r>
          <a:r>
            <a:rPr lang="fr-FR" sz="2800" kern="1200" dirty="0" smtClean="0"/>
            <a:t> </a:t>
          </a:r>
          <a:r>
            <a:rPr lang="fr-FR" sz="2800" kern="1200" dirty="0" err="1" smtClean="0"/>
            <a:t>Waara</a:t>
          </a:r>
          <a:endParaRPr lang="en-US" sz="2800" kern="1200" dirty="0"/>
        </a:p>
      </dsp:txBody>
      <dsp:txXfrm>
        <a:off x="1983049" y="4268079"/>
        <a:ext cx="4212974" cy="1053243"/>
      </dsp:txXfrm>
    </dsp:sp>
    <dsp:sp modelId="{4C874B04-6C0E-4931-A8C4-7D51C2ABBD5B}">
      <dsp:nvSpPr>
        <dsp:cNvPr id="0" name=""/>
        <dsp:cNvSpPr/>
      </dsp:nvSpPr>
      <dsp:spPr>
        <a:xfrm>
          <a:off x="3476197" y="1922520"/>
          <a:ext cx="1579865" cy="15798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err="1" smtClean="0"/>
            <a:t>Nabad-dhisid</a:t>
          </a:r>
          <a:endParaRPr lang="en-US" sz="1200" kern="1200" dirty="0"/>
        </a:p>
      </dsp:txBody>
      <dsp:txXfrm>
        <a:off x="3707563" y="2153886"/>
        <a:ext cx="1117133" cy="1117133"/>
      </dsp:txXfrm>
    </dsp:sp>
    <dsp:sp modelId="{19DFF570-5A1D-40DD-A547-E0EFF4369CD8}">
      <dsp:nvSpPr>
        <dsp:cNvPr id="0" name=""/>
        <dsp:cNvSpPr/>
      </dsp:nvSpPr>
      <dsp:spPr>
        <a:xfrm>
          <a:off x="2345716" y="737270"/>
          <a:ext cx="1579865" cy="15798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err="1" smtClean="0">
              <a:solidFill>
                <a:schemeClr val="bg1"/>
              </a:solidFill>
            </a:rPr>
            <a:t>bani'aadamnimo</a:t>
          </a:r>
          <a:r>
            <a:rPr lang="en-US" sz="1200" kern="1200" dirty="0" smtClean="0">
              <a:solidFill>
                <a:schemeClr val="bg1"/>
              </a:solidFill>
            </a:rPr>
            <a:t>, </a:t>
          </a:r>
          <a:r>
            <a:rPr lang="fr-FR" sz="1200" kern="1200" dirty="0" smtClean="0">
              <a:solidFill>
                <a:schemeClr val="bg1"/>
              </a:solidFill>
            </a:rPr>
            <a:t> </a:t>
          </a:r>
          <a:endParaRPr lang="en-US" sz="1200" kern="1200" dirty="0">
            <a:solidFill>
              <a:schemeClr val="bg1"/>
            </a:solidFill>
          </a:endParaRPr>
        </a:p>
      </dsp:txBody>
      <dsp:txXfrm>
        <a:off x="2577082" y="968636"/>
        <a:ext cx="1117133" cy="1117133"/>
      </dsp:txXfrm>
    </dsp:sp>
    <dsp:sp modelId="{61DEEA52-F338-4C1F-B9A1-79EA1A20B7EC}">
      <dsp:nvSpPr>
        <dsp:cNvPr id="0" name=""/>
        <dsp:cNvSpPr/>
      </dsp:nvSpPr>
      <dsp:spPr>
        <a:xfrm>
          <a:off x="3960689" y="355294"/>
          <a:ext cx="1579865" cy="15798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kern="1200" dirty="0" err="1" smtClean="0"/>
            <a:t>Horumar</a:t>
          </a:r>
          <a:r>
            <a:rPr lang="fr-FR" sz="1200" kern="1200" dirty="0" smtClean="0"/>
            <a:t> </a:t>
          </a:r>
          <a:endParaRPr lang="en-US" sz="1200" kern="1200" dirty="0"/>
        </a:p>
      </dsp:txBody>
      <dsp:txXfrm>
        <a:off x="4192055" y="586660"/>
        <a:ext cx="1117133" cy="1117133"/>
      </dsp:txXfrm>
    </dsp:sp>
    <dsp:sp modelId="{56B9D00F-79D9-4376-8A5B-A9568F41C366}">
      <dsp:nvSpPr>
        <dsp:cNvPr id="0" name=""/>
        <dsp:cNvSpPr/>
      </dsp:nvSpPr>
      <dsp:spPr>
        <a:xfrm>
          <a:off x="1614062" y="0"/>
          <a:ext cx="4915136" cy="3932109"/>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1691393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65BC11-7636-4354-A9B1-CC608D5A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1893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3510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7878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Activity 1:</a:t>
            </a:r>
            <a:r>
              <a:rPr lang="en-US" sz="1200" kern="1200" dirty="0">
                <a:solidFill>
                  <a:schemeClr val="tx1"/>
                </a:solidFill>
                <a:effectLst/>
                <a:latin typeface="+mn-lt"/>
                <a:ea typeface="+mn-ea"/>
                <a:cs typeface="+mn-cs"/>
              </a:rPr>
              <a:t> This is a group activity. The goal is for each group to try and put the small papers back in the right order to unveil the durable solutions definition. </a:t>
            </a:r>
          </a:p>
          <a:p>
            <a:pPr lvl="0"/>
            <a:r>
              <a:rPr lang="en-US" sz="1200" kern="1200" dirty="0">
                <a:solidFill>
                  <a:schemeClr val="tx1"/>
                </a:solidFill>
                <a:effectLst/>
                <a:latin typeface="+mn-lt"/>
                <a:ea typeface="+mn-ea"/>
                <a:cs typeface="+mn-cs"/>
              </a:rPr>
              <a:t>Distribute the small papers (document entitled Activity 1. DS definition) in an envelop. One envelop per group and ask them to wait until the official GO to open it and start. </a:t>
            </a:r>
          </a:p>
          <a:p>
            <a:pPr lvl="0"/>
            <a:r>
              <a:rPr lang="en-US" sz="1200" kern="1200" dirty="0">
                <a:solidFill>
                  <a:schemeClr val="tx1"/>
                </a:solidFill>
                <a:effectLst/>
                <a:latin typeface="+mn-lt"/>
                <a:ea typeface="+mn-ea"/>
                <a:cs typeface="+mn-cs"/>
              </a:rPr>
              <a:t>The first group who finds the right definition wins.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65BC11-7636-4354-A9B1-CC608D5A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595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Show the IASC framework on Durable Solution and explain that the definition of durable solutions developed for IDPs in 2010, as well as the operational framework attached to it has gradually been adopted for all displaced persons , including refugees and refugee returnees.</a:t>
            </a:r>
          </a:p>
          <a:p>
            <a:r>
              <a:rPr lang="en-GB" noProof="0" dirty="0"/>
              <a:t>Tell the participants that this definition was adopted by the national authorities and that is sued as the DS definition in the national laws and policies on durable solutions and Refugee-returnees and IDPs </a:t>
            </a:r>
            <a:r>
              <a:rPr lang="en-GB" noProof="0" dirty="0" err="1"/>
              <a:t>ie</a:t>
            </a:r>
            <a:r>
              <a:rPr lang="en-GB" noProof="0" dirty="0"/>
              <a:t>. National Policy on the Refugee-Returnees and IDPs, the National Durable Solutions Strategy etc. </a:t>
            </a:r>
          </a:p>
          <a:p>
            <a:endParaRPr lang="en-GB" noProof="0" dirty="0"/>
          </a:p>
          <a:p>
            <a:r>
              <a:rPr lang="en-GB" noProof="0" dirty="0"/>
              <a:t>Ask the participants about their comments/feedback on this definition. </a:t>
            </a:r>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2216870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end of the discussion, show the three main messages that we want to pass at this stage and ask the participants to formally adopt this definition through: </a:t>
            </a:r>
          </a:p>
          <a:p>
            <a:pPr marL="171450" indent="-171450">
              <a:buFontTx/>
              <a:buChar char="-"/>
            </a:pPr>
            <a:r>
              <a:rPr lang="en-GB" dirty="0"/>
              <a:t>An informal poll: ask those in favour of adopting it to rise their hand or stand up; </a:t>
            </a:r>
          </a:p>
          <a:p>
            <a:pPr marL="171450" indent="-171450">
              <a:buFontTx/>
              <a:buChar char="-"/>
            </a:pPr>
            <a:r>
              <a:rPr lang="en-GB" dirty="0"/>
              <a:t>Ask whether there are major opposition to the adoption of the definition: </a:t>
            </a:r>
          </a:p>
          <a:p>
            <a:pPr marL="171450" indent="-171450">
              <a:buFontTx/>
              <a:buChar char="-"/>
            </a:pPr>
            <a:r>
              <a:rPr lang="en-GB" dirty="0"/>
              <a:t>Officially declaring that this definition  will be ours until the rest of the  training and in the coming years !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7143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Activity 2: Mix and match. </a:t>
            </a:r>
            <a:r>
              <a:rPr lang="en-US" sz="1200" kern="1200" dirty="0">
                <a:solidFill>
                  <a:schemeClr val="tx1"/>
                </a:solidFill>
                <a:effectLst/>
                <a:latin typeface="+mn-lt"/>
                <a:ea typeface="+mn-ea"/>
                <a:cs typeface="+mn-cs"/>
              </a:rPr>
              <a:t>In plenary, ask the participants to match each route and its description. It should not last more than one minute. </a:t>
            </a:r>
          </a:p>
          <a:p>
            <a:r>
              <a:rPr lang="en-GB" dirty="0"/>
              <a:t>Results (animation) </a:t>
            </a:r>
          </a:p>
          <a:p>
            <a:r>
              <a:rPr lang="en-GB" dirty="0"/>
              <a:t>1- C</a:t>
            </a:r>
          </a:p>
          <a:p>
            <a:r>
              <a:rPr lang="en-GB" dirty="0"/>
              <a:t>2- A</a:t>
            </a:r>
          </a:p>
          <a:p>
            <a:r>
              <a:rPr lang="en-GB" dirty="0"/>
              <a:t>3 - B</a:t>
            </a:r>
          </a:p>
          <a:p>
            <a:endParaRPr lang="en-GB" dirty="0"/>
          </a:p>
          <a:p>
            <a:r>
              <a:rPr lang="en-GB" dirty="0"/>
              <a:t>Key messages: </a:t>
            </a:r>
          </a:p>
          <a:p>
            <a:r>
              <a:rPr lang="en-US" dirty="0"/>
              <a:t>-There are 3 equally valid “settlement options”. These 3 settlement options are NOT by themselves THE durable solutions. </a:t>
            </a:r>
          </a:p>
          <a:p>
            <a:r>
              <a:rPr lang="en-US" dirty="0"/>
              <a:t>- They all aim at achieving integration.</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3266533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messages: </a:t>
            </a:r>
          </a:p>
          <a:p>
            <a:r>
              <a:rPr lang="en-US" dirty="0"/>
              <a:t>-There are 3 equally valid “settlement options”. These 3 settlement options are NOT by themselves THE durable solutions. </a:t>
            </a:r>
          </a:p>
          <a:p>
            <a:r>
              <a:rPr lang="en-US" dirty="0"/>
              <a:t>- They all aim at achieving integration.</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4144604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3632903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Optional</a:t>
            </a:r>
            <a:r>
              <a:rPr lang="fr-FR" dirty="0"/>
              <a:t> (15 minutes – 10 minutes debriefing)  </a:t>
            </a:r>
            <a:r>
              <a:rPr lang="fr-FR" dirty="0" err="1"/>
              <a:t>Based</a:t>
            </a:r>
            <a:r>
              <a:rPr lang="fr-FR" dirty="0"/>
              <a:t> on the timing, the </a:t>
            </a:r>
            <a:r>
              <a:rPr lang="fr-FR" dirty="0" err="1"/>
              <a:t>target</a:t>
            </a:r>
            <a:r>
              <a:rPr lang="fr-FR" dirty="0"/>
              <a:t> </a:t>
            </a:r>
            <a:r>
              <a:rPr lang="fr-FR" dirty="0" err="1"/>
              <a:t>audiance</a:t>
            </a:r>
            <a:r>
              <a:rPr lang="fr-FR" dirty="0"/>
              <a:t> and objectives of the training workshop, </a:t>
            </a:r>
            <a:r>
              <a:rPr lang="fr-FR" dirty="0" err="1"/>
              <a:t>you</a:t>
            </a:r>
            <a:r>
              <a:rPr lang="fr-FR" dirty="0"/>
              <a:t> can </a:t>
            </a:r>
            <a:r>
              <a:rPr lang="fr-FR" dirty="0" err="1"/>
              <a:t>opt</a:t>
            </a:r>
            <a:r>
              <a:rPr lang="fr-FR" dirty="0"/>
              <a:t> for </a:t>
            </a:r>
            <a:r>
              <a:rPr lang="fr-FR" dirty="0" err="1"/>
              <a:t>this</a:t>
            </a:r>
            <a:r>
              <a:rPr lang="fr-FR" dirty="0"/>
              <a:t> </a:t>
            </a:r>
            <a:r>
              <a:rPr lang="fr-FR" dirty="0" err="1"/>
              <a:t>activity</a:t>
            </a:r>
            <a:r>
              <a:rPr lang="fr-FR" dirty="0"/>
              <a:t> of the </a:t>
            </a:r>
            <a:r>
              <a:rPr lang="fr-FR" dirty="0" err="1"/>
              <a:t>following</a:t>
            </a:r>
            <a:r>
              <a:rPr lang="fr-FR" dirty="0"/>
              <a:t> one (slide 14), or </a:t>
            </a:r>
            <a:r>
              <a:rPr lang="fr-FR" dirty="0" err="1"/>
              <a:t>both</a:t>
            </a:r>
            <a:r>
              <a:rPr lang="fr-FR" dirty="0"/>
              <a:t> of </a:t>
            </a:r>
            <a:r>
              <a:rPr lang="fr-FR" dirty="0" err="1"/>
              <a:t>them</a:t>
            </a:r>
            <a:r>
              <a:rPr lang="fr-FR" dirty="0"/>
              <a:t>.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65BC11-7636-4354-A9B1-CC608D5A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88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Activity 3: The routes and their safeguards:  </a:t>
            </a:r>
            <a:r>
              <a:rPr lang="en-US" sz="1200" kern="1200" dirty="0">
                <a:solidFill>
                  <a:schemeClr val="tx1"/>
                </a:solidFill>
                <a:effectLst/>
                <a:latin typeface="+mn-lt"/>
                <a:ea typeface="+mn-ea"/>
                <a:cs typeface="+mn-cs"/>
              </a:rPr>
              <a:t>you can do it either as a group or a plenary activity depending on your objectives and timing. </a:t>
            </a:r>
          </a:p>
          <a:p>
            <a:r>
              <a:rPr lang="en-US" sz="1200" kern="1200" dirty="0">
                <a:solidFill>
                  <a:schemeClr val="tx1"/>
                </a:solidFill>
                <a:effectLst/>
                <a:latin typeface="+mn-lt"/>
                <a:ea typeface="+mn-ea"/>
                <a:cs typeface="+mn-cs"/>
              </a:rPr>
              <a:t>The main goal of this activity is for the participants to try and find some of the safeguards or principles that should be guiding the choice of a route for durable solutions. </a:t>
            </a:r>
          </a:p>
          <a:p>
            <a:r>
              <a:rPr lang="en-US" sz="1200" kern="1200" dirty="0">
                <a:solidFill>
                  <a:schemeClr val="tx1"/>
                </a:solidFill>
                <a:effectLst/>
                <a:latin typeface="+mn-lt"/>
                <a:ea typeface="+mn-ea"/>
                <a:cs typeface="+mn-cs"/>
              </a:rPr>
              <a:t>- If you opt for a group work let the group work for about 10 minutes and conduct the debriefing in plenary asking each group for 4 principles or safeguards.  Write them down of a flip chart before showing the following slide. </a:t>
            </a:r>
          </a:p>
          <a:p>
            <a:r>
              <a:rPr lang="en-US" sz="1200" kern="1200" dirty="0">
                <a:solidFill>
                  <a:schemeClr val="tx1"/>
                </a:solidFill>
                <a:effectLst/>
                <a:latin typeface="+mn-lt"/>
                <a:ea typeface="+mn-ea"/>
                <a:cs typeface="+mn-cs"/>
              </a:rPr>
              <a:t>- In plenary, ask the participant to think about safeguards individually for two minutes and lead the debriefing in plenary, writing down their answers on a flip chart before showing the following slide. </a:t>
            </a:r>
          </a:p>
          <a:p>
            <a:endParaRPr lang="en-GB" dirty="0"/>
          </a:p>
          <a:p>
            <a:r>
              <a:rPr lang="en-GB" dirty="0"/>
              <a:t>Key messages: </a:t>
            </a:r>
          </a:p>
          <a:p>
            <a:r>
              <a:rPr lang="en-GB" dirty="0"/>
              <a:t>. -Voluntariness implies that the displaced persons freely decides to go back home, in the absence of any physical, psychological, or material coercion. </a:t>
            </a:r>
          </a:p>
          <a:p>
            <a:r>
              <a:rPr lang="en-GB" dirty="0"/>
              <a:t>-Safety includes three dimensions: </a:t>
            </a:r>
          </a:p>
          <a:p>
            <a:r>
              <a:rPr lang="en-GB" dirty="0"/>
              <a:t>o	Physical safety (e.g. freedom from risk of persecution, unlawful detention, discriminatory treatment and sexual violence and other forms of exploitation); </a:t>
            </a:r>
          </a:p>
          <a:p>
            <a:r>
              <a:rPr lang="en-GB" dirty="0"/>
              <a:t>o	Legal safety (e.g. legal systems are in place to deliver justice, and there are no legal barriers preventing people from returning to and reintegrating in their countries); </a:t>
            </a:r>
          </a:p>
          <a:p>
            <a:r>
              <a:rPr lang="en-GB" dirty="0"/>
              <a:t>o	Material safety (e.g. returnees have access to a means of livelihood and basic services, such as potable water, sanitation facilities, health care and education). </a:t>
            </a:r>
          </a:p>
          <a:p>
            <a:r>
              <a:rPr lang="en-GB" dirty="0"/>
              <a:t>-Dignity implies that the human rights of the individual are respected all the time, including the right to life, liberty, freedom of movement, and the unity of the family</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960654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Alternative question: how do we know that Durable Solutions are achieved?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198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Activity 4: </a:t>
            </a:r>
            <a:r>
              <a:rPr lang="en-US" sz="1200" kern="1200" dirty="0">
                <a:solidFill>
                  <a:schemeClr val="tx1"/>
                </a:solidFill>
                <a:effectLst/>
                <a:latin typeface="+mn-lt"/>
                <a:ea typeface="+mn-ea"/>
                <a:cs typeface="+mn-cs"/>
              </a:rPr>
              <a:t>Potential group activity if you have time: world café (15 minutes – 10 minutes for the </a:t>
            </a:r>
            <a:r>
              <a:rPr lang="en-US" sz="1200" kern="1200" dirty="0" err="1">
                <a:solidFill>
                  <a:schemeClr val="tx1"/>
                </a:solidFill>
                <a:effectLst/>
                <a:latin typeface="+mn-lt"/>
                <a:ea typeface="+mn-ea"/>
                <a:cs typeface="+mn-cs"/>
              </a:rPr>
              <a:t>debreifing</a:t>
            </a:r>
            <a:r>
              <a:rPr lang="en-US" sz="1200" kern="1200" dirty="0">
                <a:solidFill>
                  <a:schemeClr val="tx1"/>
                </a:solidFill>
                <a:effectLst/>
                <a:latin typeface="+mn-lt"/>
                <a:ea typeface="+mn-ea"/>
                <a:cs typeface="+mn-cs"/>
              </a:rPr>
              <a:t>). Put a paper tablecloth or two flip chart papers on three tables. Assign one type of safety to each table and wight it on the tablecloth or paper. Assign one « barman/woman » for each table? Their role will be to stay at the table and moderate the table activities. The other participants can move from one table to another and write down what legal, physical and material safety means for displaced persons in Somalia/the location. The barman/bar woman will do the debriefing after the activity. </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14</a:t>
            </a:fld>
            <a:endParaRPr lang="en-US"/>
          </a:p>
        </p:txBody>
      </p:sp>
    </p:spTree>
    <p:extLst>
      <p:ext uri="{BB962C8B-B14F-4D97-AF65-F5344CB8AC3E}">
        <p14:creationId xmlns:p14="http://schemas.microsoft.com/office/powerpoint/2010/main" val="1255875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conclusion of the previous activity is the 8 IASC criteria. </a:t>
            </a:r>
          </a:p>
          <a:p>
            <a:r>
              <a:rPr lang="en-GB" dirty="0"/>
              <a:t>Introduce them as the main general benchmarks used to measure the progression toward durable solutions. Tell the participants that we will work in depth on these criteria later on.  </a:t>
            </a:r>
          </a:p>
          <a:p>
            <a:r>
              <a:rPr lang="en-GB" dirty="0"/>
              <a:t>For the time being  ask the participants in plenary to put each criteria under the right safety before showing the following slide.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9426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make the </a:t>
            </a:r>
            <a:r>
              <a:rPr lang="en-GB" dirty="0" err="1"/>
              <a:t>framewok</a:t>
            </a:r>
            <a:r>
              <a:rPr lang="en-GB" dirty="0"/>
              <a:t> even more visible by sticking the three legal safety and corresponding criteria on the wall (using carton papers) and leaving it there throughout </a:t>
            </a:r>
            <a:r>
              <a:rPr lang="en-GB"/>
              <a:t>the workshop. </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896234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saw that  displacement was caused by both conflict and disasters. Conflicts and violence are often caused by long-term and deeply anchored governance, inequality and development issues. Disasters, especially climate change and climate change adaptation are also development issues and can also be divers for conflict and violence. Likewise displacement generates poverty and potential for violence and conflicts. </a:t>
            </a:r>
          </a:p>
        </p:txBody>
      </p:sp>
      <p:sp>
        <p:nvSpPr>
          <p:cNvPr id="4" name="Slide Number Placeholder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83028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3284904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19</a:t>
            </a:fld>
            <a:endParaRPr lang="en-US"/>
          </a:p>
        </p:txBody>
      </p:sp>
    </p:spTree>
    <p:extLst>
      <p:ext uri="{BB962C8B-B14F-4D97-AF65-F5344CB8AC3E}">
        <p14:creationId xmlns:p14="http://schemas.microsoft.com/office/powerpoint/2010/main" val="682885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20</a:t>
            </a:fld>
            <a:endParaRPr lang="en-US"/>
          </a:p>
        </p:txBody>
      </p:sp>
    </p:spTree>
    <p:extLst>
      <p:ext uri="{BB962C8B-B14F-4D97-AF65-F5344CB8AC3E}">
        <p14:creationId xmlns:p14="http://schemas.microsoft.com/office/powerpoint/2010/main" val="2737957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Activity 6: Potential activity in plenary: </a:t>
            </a:r>
            <a:r>
              <a:rPr lang="en-GB" dirty="0"/>
              <a:t>show the title of the slide first and ask the participants about the main impacts of displacement on host communities and on social cohesion. You can summarise the main points discussed as bullet points on a flip chart paper. </a:t>
            </a:r>
          </a:p>
          <a:p>
            <a:endParaRPr lang="en-GB" dirty="0"/>
          </a:p>
          <a:p>
            <a:r>
              <a:rPr lang="en-GB" dirty="0"/>
              <a:t>Only show the content of the slide after the discussion. </a:t>
            </a:r>
          </a:p>
        </p:txBody>
      </p:sp>
      <p:sp>
        <p:nvSpPr>
          <p:cNvPr id="4" name="Slide Number Placeholder 3"/>
          <p:cNvSpPr>
            <a:spLocks noGrp="1"/>
          </p:cNvSpPr>
          <p:nvPr>
            <p:ph type="sldNum" sz="quarter" idx="5"/>
          </p:nvPr>
        </p:nvSpPr>
        <p:spPr/>
        <p:txBody>
          <a:bodyPr/>
          <a:lstStyle/>
          <a:p>
            <a:fld id="{D3EBE9B1-2A80-4014-9413-689CA2746B45}" type="slidenum">
              <a:rPr lang="en-US" smtClean="0"/>
              <a:t>21</a:t>
            </a:fld>
            <a:endParaRPr lang="en-US"/>
          </a:p>
        </p:txBody>
      </p:sp>
    </p:spTree>
    <p:extLst>
      <p:ext uri="{BB962C8B-B14F-4D97-AF65-F5344CB8AC3E}">
        <p14:creationId xmlns:p14="http://schemas.microsoft.com/office/powerpoint/2010/main" val="3075404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xmlns=""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xmlns=""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487770" y="6119668"/>
            <a:ext cx="10689216" cy="612347"/>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xmlns=""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xmlns="" id="{BEC1D207-3D6D-4334-842A-872A7E5ED96C}"/>
              </a:ext>
            </a:extLst>
          </p:cNvPr>
          <p:cNvSpPr>
            <a:spLocks noGrp="1"/>
          </p:cNvSpPr>
          <p:nvPr>
            <p:ph type="dt" sz="half" idx="10"/>
          </p:nvPr>
        </p:nvSpPr>
        <p:spPr/>
        <p:txBody>
          <a:bodyPr/>
          <a:lstStyle/>
          <a:p>
            <a:fld id="{C1240199-561F-43CE-8AC3-941502583ED6}" type="datetimeFigureOut">
              <a:rPr lang="en-US" smtClean="0"/>
              <a:t>4/25/2021</a:t>
            </a:fld>
            <a:endParaRPr lang="en-US"/>
          </a:p>
        </p:txBody>
      </p:sp>
      <p:sp>
        <p:nvSpPr>
          <p:cNvPr id="4" name="Footer Placeholder 3">
            <a:extLst>
              <a:ext uri="{FF2B5EF4-FFF2-40B4-BE49-F238E27FC236}">
                <a16:creationId xmlns:a16="http://schemas.microsoft.com/office/drawing/2014/main" xmlns=""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4/25/2021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Picture 6" descr="ReDSS Final  Logo">
            <a:extLst>
              <a:ext uri="{FF2B5EF4-FFF2-40B4-BE49-F238E27FC236}">
                <a16:creationId xmlns:a16="http://schemas.microsoft.com/office/drawing/2014/main" xmlns="" id="{2AC71900-01A1-405B-85E8-621454453C8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a16="http://schemas.microsoft.com/office/drawing/2014/main" xmlns="" id="{81A8927B-6D7D-446A-B6D5-53D8A74CE12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a16="http://schemas.microsoft.com/office/drawing/2014/main" xmlns="" id="{F560B658-FE19-49D8-BE5E-05CDE7C2F96C}"/>
              </a:ext>
            </a:extLst>
          </p:cNvPr>
          <p:cNvPicPr>
            <a:picLocks noChangeAspect="1"/>
          </p:cNvPicPr>
          <p:nvPr userDrawn="1"/>
        </p:nvPicPr>
        <p:blipFill>
          <a:blip r:embed="rId17"/>
          <a:stretch>
            <a:fillRect/>
          </a:stretch>
        </p:blipFill>
        <p:spPr>
          <a:xfrm>
            <a:off x="487770" y="6071616"/>
            <a:ext cx="10849014" cy="660399"/>
          </a:xfrm>
          <a:prstGeom prst="rect">
            <a:avLst/>
          </a:prstGeom>
        </p:spPr>
      </p:pic>
      <p:pic>
        <p:nvPicPr>
          <p:cNvPr id="10" name="Image 9">
            <a:extLst>
              <a:ext uri="{FF2B5EF4-FFF2-40B4-BE49-F238E27FC236}">
                <a16:creationId xmlns:a16="http://schemas.microsoft.com/office/drawing/2014/main" xmlns="" id="{7CFCAAE9-96FB-4474-8C89-366B8A95FBDE}"/>
              </a:ext>
            </a:extLst>
          </p:cNvPr>
          <p:cNvPicPr>
            <a:picLocks noChangeAspect="1"/>
          </p:cNvPicPr>
          <p:nvPr userDrawn="1"/>
        </p:nvPicPr>
        <p:blipFill>
          <a:blip r:embed="rId18"/>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f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1.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6331353" y="1230390"/>
            <a:ext cx="5313164" cy="3538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lnSpcReduction="1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pPr>
            <a:r>
              <a:rPr lang="en-US" altLang="en-US" sz="5100" b="1" i="1" dirty="0" err="1" smtClean="0">
                <a:latin typeface="+mj-lt"/>
                <a:ea typeface="+mj-ea"/>
                <a:cs typeface="+mj-cs"/>
              </a:rPr>
              <a:t>Xal</a:t>
            </a:r>
            <a:r>
              <a:rPr lang="en-US" altLang="en-US" sz="5100" b="1" i="1" dirty="0" smtClean="0">
                <a:latin typeface="+mj-lt"/>
                <a:ea typeface="+mj-ea"/>
                <a:cs typeface="+mj-cs"/>
              </a:rPr>
              <a:t> </a:t>
            </a:r>
            <a:r>
              <a:rPr lang="en-US" altLang="en-US" sz="5100" b="1" i="1" dirty="0" err="1">
                <a:latin typeface="+mj-lt"/>
                <a:ea typeface="+mj-ea"/>
                <a:cs typeface="+mj-cs"/>
              </a:rPr>
              <a:t>waara</a:t>
            </a:r>
            <a:r>
              <a:rPr lang="en-US" altLang="en-US" sz="5100" b="1" i="1" dirty="0">
                <a:latin typeface="+mj-lt"/>
                <a:ea typeface="+mj-ea"/>
                <a:cs typeface="+mj-cs"/>
              </a:rPr>
              <a:t> </a:t>
            </a:r>
            <a:r>
              <a:rPr lang="en-US" altLang="en-US" sz="5100" b="1" i="1" dirty="0" err="1" smtClean="0">
                <a:latin typeface="+mj-lt"/>
                <a:ea typeface="+mj-ea"/>
                <a:cs typeface="+mj-cs"/>
              </a:rPr>
              <a:t>uraadinta</a:t>
            </a:r>
            <a:r>
              <a:rPr lang="en-US" altLang="en-US" sz="5100" b="1" i="1" dirty="0" smtClean="0">
                <a:latin typeface="+mj-lt"/>
                <a:ea typeface="+mj-ea"/>
                <a:cs typeface="+mj-cs"/>
              </a:rPr>
              <a:t> </a:t>
            </a:r>
            <a:r>
              <a:rPr lang="en-US" altLang="en-US" sz="5100" b="1" i="1" dirty="0" err="1" smtClean="0">
                <a:latin typeface="+mj-lt"/>
                <a:ea typeface="+mj-ea"/>
                <a:cs typeface="+mj-cs"/>
              </a:rPr>
              <a:t>Bulshooyinka</a:t>
            </a:r>
            <a:r>
              <a:rPr lang="en-US" altLang="en-US" sz="5100" b="1" i="1" dirty="0" smtClean="0">
                <a:latin typeface="+mj-lt"/>
                <a:ea typeface="+mj-ea"/>
                <a:cs typeface="+mj-cs"/>
              </a:rPr>
              <a:t> </a:t>
            </a:r>
            <a:r>
              <a:rPr lang="en-US" altLang="en-US" sz="5100" b="1" i="1" dirty="0" err="1" smtClean="0">
                <a:latin typeface="+mj-lt"/>
                <a:ea typeface="+mj-ea"/>
                <a:cs typeface="+mj-cs"/>
              </a:rPr>
              <a:t>uu</a:t>
            </a:r>
            <a:r>
              <a:rPr lang="en-US" altLang="en-US" sz="5100" b="1" i="1" dirty="0" smtClean="0">
                <a:latin typeface="+mj-lt"/>
                <a:ea typeface="+mj-ea"/>
                <a:cs typeface="+mj-cs"/>
              </a:rPr>
              <a:t> </a:t>
            </a:r>
            <a:r>
              <a:rPr lang="en-US" altLang="en-US" sz="5100" b="1" i="1" dirty="0" err="1" smtClean="0">
                <a:latin typeface="+mj-lt"/>
                <a:ea typeface="+mj-ea"/>
                <a:cs typeface="+mj-cs"/>
              </a:rPr>
              <a:t>saameyey</a:t>
            </a:r>
            <a:r>
              <a:rPr lang="en-US" altLang="en-US" sz="5100" b="1" i="1" dirty="0" smtClean="0">
                <a:latin typeface="+mj-lt"/>
                <a:ea typeface="+mj-ea"/>
                <a:cs typeface="+mj-cs"/>
              </a:rPr>
              <a:t> </a:t>
            </a:r>
            <a:r>
              <a:rPr lang="en-US" altLang="en-US" sz="5100" b="1" i="1" dirty="0" err="1" smtClean="0">
                <a:latin typeface="+mj-lt"/>
                <a:ea typeface="+mj-ea"/>
                <a:cs typeface="+mj-cs"/>
              </a:rPr>
              <a:t>Barakaca</a:t>
            </a:r>
            <a:r>
              <a:rPr lang="en-US" altLang="en-US" sz="5100" b="1" i="1" dirty="0" smtClean="0">
                <a:latin typeface="+mj-lt"/>
                <a:ea typeface="+mj-ea"/>
                <a:cs typeface="+mj-cs"/>
              </a:rPr>
              <a:t> </a:t>
            </a:r>
            <a:r>
              <a:rPr lang="en-US" altLang="en-US" sz="5100" b="1" i="1" dirty="0" err="1">
                <a:latin typeface="+mj-lt"/>
                <a:ea typeface="+mj-ea"/>
                <a:cs typeface="+mj-cs"/>
              </a:rPr>
              <a:t>ee</a:t>
            </a:r>
            <a:r>
              <a:rPr lang="en-US" altLang="en-US" sz="5100" b="1" i="1" dirty="0">
                <a:latin typeface="+mj-lt"/>
                <a:ea typeface="+mj-ea"/>
                <a:cs typeface="+mj-cs"/>
              </a:rPr>
              <a:t> </a:t>
            </a:r>
            <a:r>
              <a:rPr lang="en-US" altLang="en-US" sz="5100" b="1" i="1" dirty="0" err="1">
                <a:latin typeface="+mj-lt"/>
                <a:ea typeface="+mj-ea"/>
                <a:cs typeface="+mj-cs"/>
              </a:rPr>
              <a:t>Soomaaliya</a:t>
            </a:r>
            <a:endParaRPr lang="en-US" altLang="en-US" sz="5100" b="1" i="1" dirty="0">
              <a:latin typeface="+mj-lt"/>
              <a:ea typeface="+mj-ea"/>
              <a:cs typeface="+mj-cs"/>
            </a:endParaRPr>
          </a:p>
        </p:txBody>
      </p:sp>
      <p:pic>
        <p:nvPicPr>
          <p:cNvPr id="4" name="Image 3">
            <a:extLst>
              <a:ext uri="{FF2B5EF4-FFF2-40B4-BE49-F238E27FC236}">
                <a16:creationId xmlns:a16="http://schemas.microsoft.com/office/drawing/2014/main" xmlns="" id="{97A87A65-5F9E-4416-9179-33920A644D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5659" y="1231029"/>
            <a:ext cx="5617987" cy="3743131"/>
          </a:xfrm>
          <a:prstGeom prst="rect">
            <a:avLst/>
          </a:prstGeom>
        </p:spPr>
      </p:pic>
    </p:spTree>
    <p:extLst>
      <p:ext uri="{BB962C8B-B14F-4D97-AF65-F5344CB8AC3E}">
        <p14:creationId xmlns:p14="http://schemas.microsoft.com/office/powerpoint/2010/main" val="3148006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7464614" y="1783959"/>
            <a:ext cx="4087306" cy="288911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defRPr/>
            </a:pPr>
            <a:r>
              <a:rPr lang="en-US" altLang="en-US" sz="4600" b="1" dirty="0" err="1" smtClean="0">
                <a:latin typeface="+mj-lt"/>
                <a:ea typeface="+mj-ea"/>
                <a:cs typeface="+mj-cs"/>
              </a:rPr>
              <a:t>Kulanka</a:t>
            </a:r>
            <a:r>
              <a:rPr lang="en-US" altLang="en-US" sz="4600" b="1" dirty="0" smtClean="0">
                <a:latin typeface="+mj-lt"/>
                <a:ea typeface="+mj-ea"/>
                <a:cs typeface="+mj-cs"/>
              </a:rPr>
              <a:t> </a:t>
            </a:r>
            <a:r>
              <a:rPr lang="en-US" altLang="en-US" sz="4600" b="1" dirty="0">
                <a:latin typeface="+mj-lt"/>
                <a:ea typeface="+mj-ea"/>
                <a:cs typeface="+mj-cs"/>
              </a:rPr>
              <a:t>2aad: </a:t>
            </a:r>
            <a:r>
              <a:rPr lang="en-US" altLang="en-US" sz="4600" b="1" dirty="0" err="1">
                <a:latin typeface="+mj-lt"/>
                <a:ea typeface="+mj-ea"/>
                <a:cs typeface="+mj-cs"/>
              </a:rPr>
              <a:t>Maxaan</a:t>
            </a:r>
            <a:r>
              <a:rPr lang="en-US" altLang="en-US" sz="4600" b="1" dirty="0">
                <a:latin typeface="+mj-lt"/>
                <a:ea typeface="+mj-ea"/>
                <a:cs typeface="+mj-cs"/>
              </a:rPr>
              <a:t> </a:t>
            </a:r>
            <a:r>
              <a:rPr lang="en-US" altLang="en-US" sz="4600" b="1" dirty="0" err="1">
                <a:latin typeface="+mj-lt"/>
                <a:ea typeface="+mj-ea"/>
                <a:cs typeface="+mj-cs"/>
              </a:rPr>
              <a:t>uga</a:t>
            </a:r>
            <a:r>
              <a:rPr lang="en-US" altLang="en-US" sz="4600" b="1" dirty="0">
                <a:latin typeface="+mj-lt"/>
                <a:ea typeface="+mj-ea"/>
                <a:cs typeface="+mj-cs"/>
              </a:rPr>
              <a:t> </a:t>
            </a:r>
            <a:r>
              <a:rPr lang="en-US" altLang="en-US" sz="4600" b="1" dirty="0" err="1">
                <a:latin typeface="+mj-lt"/>
                <a:ea typeface="+mj-ea"/>
                <a:cs typeface="+mj-cs"/>
              </a:rPr>
              <a:t>jeednaa</a:t>
            </a:r>
            <a:r>
              <a:rPr lang="en-US" altLang="en-US" sz="4600" b="1" dirty="0">
                <a:latin typeface="+mj-lt"/>
                <a:ea typeface="+mj-ea"/>
                <a:cs typeface="+mj-cs"/>
              </a:rPr>
              <a:t> </a:t>
            </a:r>
            <a:r>
              <a:rPr lang="en-US" altLang="en-US" sz="4600" b="1" dirty="0" err="1">
                <a:latin typeface="+mj-lt"/>
                <a:ea typeface="+mj-ea"/>
                <a:cs typeface="+mj-cs"/>
              </a:rPr>
              <a:t>Xalalka</a:t>
            </a:r>
            <a:r>
              <a:rPr lang="en-US" altLang="en-US" sz="4600" b="1" dirty="0">
                <a:latin typeface="+mj-lt"/>
                <a:ea typeface="+mj-ea"/>
                <a:cs typeface="+mj-cs"/>
              </a:rPr>
              <a:t> </a:t>
            </a:r>
            <a:r>
              <a:rPr lang="en-US" altLang="en-US" sz="4600" b="1" dirty="0" err="1">
                <a:latin typeface="+mj-lt"/>
                <a:ea typeface="+mj-ea"/>
                <a:cs typeface="+mj-cs"/>
              </a:rPr>
              <a:t>Waara</a:t>
            </a:r>
            <a:r>
              <a:rPr lang="en-US" altLang="en-US" sz="4600" b="1" dirty="0">
                <a:latin typeface="+mj-lt"/>
                <a:ea typeface="+mj-ea"/>
                <a:cs typeface="+mj-cs"/>
              </a:rPr>
              <a:t>?</a:t>
            </a:r>
          </a:p>
        </p:txBody>
      </p:sp>
      <p:sp>
        <p:nvSpPr>
          <p:cNvPr id="135" name="Freeform: Shape 134">
            <a:extLst>
              <a:ext uri="{FF2B5EF4-FFF2-40B4-BE49-F238E27FC236}">
                <a16:creationId xmlns:a16="http://schemas.microsoft.com/office/drawing/2014/main" xmlns="" id="{E49CC64F-7275-4E33-961B-0C5CDC4398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xmlns="" id="{279835E1-4C1A-4F9D-A26F-3988EE94C309}"/>
              </a:ext>
            </a:extLst>
          </p:cNvPr>
          <p:cNvPicPr>
            <a:picLocks noChangeAspect="1"/>
          </p:cNvPicPr>
          <p:nvPr/>
        </p:nvPicPr>
        <p:blipFill rotWithShape="1">
          <a:blip r:embed="rId3">
            <a:extLst>
              <a:ext uri="{28A0092B-C50C-407E-A947-70E740481C1C}">
                <a14:useLocalDpi xmlns:a14="http://schemas.microsoft.com/office/drawing/2010/main" val="0"/>
              </a:ext>
            </a:extLst>
          </a:blip>
          <a:srcRect l="6636" r="24953"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20328342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907C9FE-5B05-4F0A-9B79-DDD2068BF95D}"/>
              </a:ext>
            </a:extLst>
          </p:cNvPr>
          <p:cNvSpPr/>
          <p:nvPr/>
        </p:nvSpPr>
        <p:spPr>
          <a:xfrm>
            <a:off x="0" y="144421"/>
            <a:ext cx="840576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b="1" dirty="0" err="1" smtClean="0">
                <a:solidFill>
                  <a:prstClr val="white"/>
                </a:solidFill>
                <a:latin typeface="+mj-lt"/>
                <a:cs typeface="Arial" panose="020B0604020202020204" pitchFamily="34" charset="0"/>
              </a:rPr>
              <a:t>Ujeedooyinka</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Kulanka</a:t>
            </a:r>
            <a:endPar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3" name="Rectangle 2">
            <a:extLst>
              <a:ext uri="{FF2B5EF4-FFF2-40B4-BE49-F238E27FC236}">
                <a16:creationId xmlns:a16="http://schemas.microsoft.com/office/drawing/2014/main" xmlns="" id="{05D3C3B8-B370-4B01-9FDE-632BC5F55799}"/>
              </a:ext>
            </a:extLst>
          </p:cNvPr>
          <p:cNvSpPr/>
          <p:nvPr/>
        </p:nvSpPr>
        <p:spPr>
          <a:xfrm>
            <a:off x="545939" y="1776094"/>
            <a:ext cx="11100121" cy="4093428"/>
          </a:xfrm>
          <a:prstGeom prst="rect">
            <a:avLst/>
          </a:prstGeom>
        </p:spPr>
        <p:txBody>
          <a:bodyPr wrap="square">
            <a:spAutoFit/>
          </a:bodyPr>
          <a:lstStyle/>
          <a:p>
            <a:r>
              <a:rPr lang="en-GB" sz="2600" dirty="0" err="1" smtClean="0">
                <a:solidFill>
                  <a:srgbClr val="333333"/>
                </a:solidFill>
              </a:rPr>
              <a:t>Dhamaadka</a:t>
            </a:r>
            <a:r>
              <a:rPr lang="en-GB" sz="2600" dirty="0" smtClean="0">
                <a:solidFill>
                  <a:srgbClr val="333333"/>
                </a:solidFill>
              </a:rPr>
              <a:t> </a:t>
            </a:r>
            <a:r>
              <a:rPr lang="en-GB" sz="2600" dirty="0" err="1" smtClean="0">
                <a:solidFill>
                  <a:srgbClr val="333333"/>
                </a:solidFill>
              </a:rPr>
              <a:t>kulankan</a:t>
            </a:r>
            <a:r>
              <a:rPr lang="en-GB" sz="2600" dirty="0" smtClean="0">
                <a:solidFill>
                  <a:srgbClr val="333333"/>
                </a:solidFill>
              </a:rPr>
              <a:t> </a:t>
            </a:r>
            <a:r>
              <a:rPr lang="en-GB" sz="2600" dirty="0" err="1" smtClean="0">
                <a:solidFill>
                  <a:srgbClr val="333333"/>
                </a:solidFill>
              </a:rPr>
              <a:t>waxaad</a:t>
            </a:r>
            <a:r>
              <a:rPr lang="en-GB" sz="2600" dirty="0" smtClean="0">
                <a:solidFill>
                  <a:srgbClr val="333333"/>
                </a:solidFill>
              </a:rPr>
              <a:t> </a:t>
            </a:r>
            <a:r>
              <a:rPr lang="en-GB" sz="2600" dirty="0" err="1" smtClean="0">
                <a:solidFill>
                  <a:srgbClr val="333333"/>
                </a:solidFill>
              </a:rPr>
              <a:t>awood</a:t>
            </a:r>
            <a:r>
              <a:rPr lang="en-GB" sz="2600" dirty="0" err="1" smtClean="0">
                <a:solidFill>
                  <a:srgbClr val="333333"/>
                </a:solidFill>
              </a:rPr>
              <a:t>i</a:t>
            </a:r>
            <a:r>
              <a:rPr lang="en-GB" sz="2600" dirty="0" smtClean="0">
                <a:solidFill>
                  <a:srgbClr val="333333"/>
                </a:solidFill>
              </a:rPr>
              <a:t> </a:t>
            </a:r>
            <a:r>
              <a:rPr lang="en-GB" sz="2600" dirty="0" err="1" smtClean="0">
                <a:solidFill>
                  <a:srgbClr val="333333"/>
                </a:solidFill>
              </a:rPr>
              <a:t>doontaa</a:t>
            </a:r>
            <a:r>
              <a:rPr lang="en-GB" sz="2600" dirty="0" smtClean="0">
                <a:solidFill>
                  <a:srgbClr val="333333"/>
                </a:solidFill>
              </a:rPr>
              <a:t> </a:t>
            </a:r>
            <a:r>
              <a:rPr lang="en-GB" sz="2600" dirty="0" err="1" smtClean="0">
                <a:solidFill>
                  <a:srgbClr val="333333"/>
                </a:solidFill>
              </a:rPr>
              <a:t>inaad</a:t>
            </a:r>
            <a:r>
              <a:rPr lang="en-GB" sz="2600" dirty="0" smtClean="0">
                <a:solidFill>
                  <a:srgbClr val="333333"/>
                </a:solidFill>
              </a:rPr>
              <a:t>:</a:t>
            </a:r>
            <a:endParaRPr lang="en-GB" sz="2600" dirty="0">
              <a:solidFill>
                <a:srgbClr val="333333"/>
              </a:solidFill>
            </a:endParaRPr>
          </a:p>
          <a:p>
            <a:endParaRPr lang="en-GB" sz="2600" dirty="0">
              <a:solidFill>
                <a:srgbClr val="333333"/>
              </a:solidFill>
            </a:endParaRPr>
          </a:p>
          <a:p>
            <a:pPr marL="285750" indent="-285750">
              <a:buFont typeface="Arial" panose="020B0604020202020204" pitchFamily="34" charset="0"/>
              <a:buChar char="•"/>
            </a:pPr>
            <a:r>
              <a:rPr lang="en-GB" sz="2600" dirty="0" err="1" smtClean="0">
                <a:solidFill>
                  <a:srgbClr val="333333"/>
                </a:solidFill>
              </a:rPr>
              <a:t>Sharaxdo</a:t>
            </a:r>
            <a:r>
              <a:rPr lang="en-GB" sz="2600" dirty="0" smtClean="0">
                <a:solidFill>
                  <a:srgbClr val="333333"/>
                </a:solidFill>
              </a:rPr>
              <a:t> </a:t>
            </a:r>
            <a:r>
              <a:rPr lang="en-GB" sz="2600" dirty="0" err="1" smtClean="0">
                <a:solidFill>
                  <a:srgbClr val="333333"/>
                </a:solidFill>
              </a:rPr>
              <a:t>Xalalka</a:t>
            </a:r>
            <a:r>
              <a:rPr lang="en-GB" sz="2600" dirty="0" smtClean="0">
                <a:solidFill>
                  <a:srgbClr val="333333"/>
                </a:solidFill>
              </a:rPr>
              <a:t> </a:t>
            </a:r>
            <a:r>
              <a:rPr lang="en-GB" sz="2600" dirty="0" err="1" smtClean="0">
                <a:solidFill>
                  <a:srgbClr val="333333"/>
                </a:solidFill>
              </a:rPr>
              <a:t>waara</a:t>
            </a:r>
            <a:endParaRPr lang="en-GB" sz="2600" dirty="0">
              <a:solidFill>
                <a:srgbClr val="333333"/>
              </a:solidFill>
            </a:endParaRPr>
          </a:p>
          <a:p>
            <a:pPr marL="285750" indent="-285750">
              <a:buFont typeface="Arial" panose="020B0604020202020204" pitchFamily="34" charset="0"/>
              <a:buChar char="•"/>
            </a:pPr>
            <a:r>
              <a:rPr lang="en-GB" sz="2600" dirty="0" err="1" smtClean="0">
                <a:solidFill>
                  <a:srgbClr val="333333"/>
                </a:solidFill>
              </a:rPr>
              <a:t>Sharaxdo</a:t>
            </a:r>
            <a:r>
              <a:rPr lang="en-GB" sz="2600" dirty="0" smtClean="0">
                <a:solidFill>
                  <a:srgbClr val="333333"/>
                </a:solidFill>
              </a:rPr>
              <a:t> </a:t>
            </a:r>
            <a:r>
              <a:rPr lang="en-GB" sz="2600" dirty="0" err="1" smtClean="0">
                <a:solidFill>
                  <a:srgbClr val="333333"/>
                </a:solidFill>
              </a:rPr>
              <a:t>qaybaha</a:t>
            </a:r>
            <a:r>
              <a:rPr lang="en-GB" sz="2600" dirty="0" smtClean="0">
                <a:solidFill>
                  <a:srgbClr val="333333"/>
                </a:solidFill>
              </a:rPr>
              <a:t> </a:t>
            </a:r>
            <a:r>
              <a:rPr lang="en-GB" sz="2600" dirty="0" err="1">
                <a:solidFill>
                  <a:srgbClr val="333333"/>
                </a:solidFill>
              </a:rPr>
              <a:t>ugu</a:t>
            </a:r>
            <a:r>
              <a:rPr lang="en-GB" sz="2600" dirty="0">
                <a:solidFill>
                  <a:srgbClr val="333333"/>
                </a:solidFill>
              </a:rPr>
              <a:t> </a:t>
            </a:r>
            <a:r>
              <a:rPr lang="en-GB" sz="2600" dirty="0" err="1">
                <a:solidFill>
                  <a:srgbClr val="333333"/>
                </a:solidFill>
              </a:rPr>
              <a:t>muhiimsan</a:t>
            </a:r>
            <a:r>
              <a:rPr lang="en-GB" sz="2600" dirty="0">
                <a:solidFill>
                  <a:srgbClr val="333333"/>
                </a:solidFill>
              </a:rPr>
              <a:t>, </a:t>
            </a:r>
            <a:r>
              <a:rPr lang="en-GB" sz="2600" dirty="0" err="1">
                <a:solidFill>
                  <a:srgbClr val="333333"/>
                </a:solidFill>
              </a:rPr>
              <a:t>cabirrada</a:t>
            </a:r>
            <a:r>
              <a:rPr lang="en-GB" sz="2600" dirty="0">
                <a:solidFill>
                  <a:srgbClr val="333333"/>
                </a:solidFill>
              </a:rPr>
              <a:t> </a:t>
            </a:r>
            <a:r>
              <a:rPr lang="en-GB" sz="2600" dirty="0" err="1">
                <a:solidFill>
                  <a:srgbClr val="333333"/>
                </a:solidFill>
              </a:rPr>
              <a:t>iyo</a:t>
            </a:r>
            <a:r>
              <a:rPr lang="en-GB" sz="2600" dirty="0">
                <a:solidFill>
                  <a:srgbClr val="333333"/>
                </a:solidFill>
              </a:rPr>
              <a:t> </a:t>
            </a:r>
            <a:r>
              <a:rPr lang="en-GB" sz="2600" dirty="0" err="1" smtClean="0">
                <a:solidFill>
                  <a:srgbClr val="333333"/>
                </a:solidFill>
              </a:rPr>
              <a:t>dhawrista</a:t>
            </a:r>
            <a:r>
              <a:rPr lang="en-GB" sz="2600" dirty="0" smtClean="0">
                <a:solidFill>
                  <a:srgbClr val="333333"/>
                </a:solidFill>
              </a:rPr>
              <a:t> </a:t>
            </a:r>
            <a:r>
              <a:rPr lang="en-GB" sz="2600" dirty="0" err="1" smtClean="0">
                <a:solidFill>
                  <a:srgbClr val="333333"/>
                </a:solidFill>
              </a:rPr>
              <a:t>geedi</a:t>
            </a:r>
            <a:r>
              <a:rPr lang="en-GB" sz="2600" dirty="0" smtClean="0">
                <a:solidFill>
                  <a:srgbClr val="333333"/>
                </a:solidFill>
              </a:rPr>
              <a:t> </a:t>
            </a:r>
            <a:r>
              <a:rPr lang="en-GB" sz="2600" dirty="0" err="1" smtClean="0">
                <a:solidFill>
                  <a:srgbClr val="333333"/>
                </a:solidFill>
              </a:rPr>
              <a:t>socodka</a:t>
            </a:r>
            <a:r>
              <a:rPr lang="en-GB" sz="2600" dirty="0" smtClean="0">
                <a:solidFill>
                  <a:srgbClr val="333333"/>
                </a:solidFill>
              </a:rPr>
              <a:t> </a:t>
            </a:r>
            <a:r>
              <a:rPr lang="en-GB" sz="2600" dirty="0" err="1" smtClean="0">
                <a:solidFill>
                  <a:srgbClr val="333333"/>
                </a:solidFill>
              </a:rPr>
              <a:t>xalalka</a:t>
            </a:r>
            <a:r>
              <a:rPr lang="en-GB" sz="2600" dirty="0" smtClean="0">
                <a:solidFill>
                  <a:srgbClr val="333333"/>
                </a:solidFill>
              </a:rPr>
              <a:t> </a:t>
            </a:r>
            <a:r>
              <a:rPr lang="en-GB" sz="2600" dirty="0" err="1">
                <a:solidFill>
                  <a:srgbClr val="333333"/>
                </a:solidFill>
              </a:rPr>
              <a:t>waara</a:t>
            </a:r>
            <a:endParaRPr lang="en-GB" sz="2600" dirty="0">
              <a:solidFill>
                <a:srgbClr val="333333"/>
              </a:solidFill>
            </a:endParaRPr>
          </a:p>
          <a:p>
            <a:pPr marL="285750" indent="-285750">
              <a:buFont typeface="Arial" panose="020B0604020202020204" pitchFamily="34" charset="0"/>
              <a:buChar char="•"/>
            </a:pPr>
            <a:r>
              <a:rPr lang="en-GB" sz="2600" dirty="0" err="1" smtClean="0">
                <a:solidFill>
                  <a:srgbClr val="333333"/>
                </a:solidFill>
              </a:rPr>
              <a:t>Soo</a:t>
            </a:r>
            <a:r>
              <a:rPr lang="en-GB" sz="2600" dirty="0" smtClean="0">
                <a:solidFill>
                  <a:srgbClr val="333333"/>
                </a:solidFill>
              </a:rPr>
              <a:t> </a:t>
            </a:r>
            <a:r>
              <a:rPr lang="en-GB" sz="2600" dirty="0" err="1" smtClean="0">
                <a:solidFill>
                  <a:srgbClr val="333333"/>
                </a:solidFill>
              </a:rPr>
              <a:t>bandhigto</a:t>
            </a:r>
            <a:r>
              <a:rPr lang="en-GB" sz="2600" dirty="0" smtClean="0">
                <a:solidFill>
                  <a:srgbClr val="333333"/>
                </a:solidFill>
              </a:rPr>
              <a:t> </a:t>
            </a:r>
            <a:r>
              <a:rPr lang="en-GB" sz="2600" dirty="0" err="1">
                <a:solidFill>
                  <a:srgbClr val="333333"/>
                </a:solidFill>
              </a:rPr>
              <a:t>xalal</a:t>
            </a:r>
            <a:r>
              <a:rPr lang="en-GB" sz="2600" dirty="0">
                <a:solidFill>
                  <a:srgbClr val="333333"/>
                </a:solidFill>
              </a:rPr>
              <a:t> </a:t>
            </a:r>
            <a:r>
              <a:rPr lang="en-GB" sz="2600" dirty="0" err="1">
                <a:solidFill>
                  <a:srgbClr val="333333"/>
                </a:solidFill>
              </a:rPr>
              <a:t>waara</a:t>
            </a:r>
            <a:r>
              <a:rPr lang="en-GB" sz="2600" dirty="0">
                <a:solidFill>
                  <a:srgbClr val="333333"/>
                </a:solidFill>
              </a:rPr>
              <a:t> </a:t>
            </a:r>
            <a:r>
              <a:rPr lang="en-GB" sz="2600" dirty="0" err="1">
                <a:solidFill>
                  <a:srgbClr val="333333"/>
                </a:solidFill>
              </a:rPr>
              <a:t>oo</a:t>
            </a:r>
            <a:r>
              <a:rPr lang="en-GB" sz="2600" dirty="0">
                <a:solidFill>
                  <a:srgbClr val="333333"/>
                </a:solidFill>
              </a:rPr>
              <a:t> ah </a:t>
            </a:r>
            <a:r>
              <a:rPr lang="en-GB" sz="2600" dirty="0" err="1" smtClean="0">
                <a:solidFill>
                  <a:srgbClr val="333333"/>
                </a:solidFill>
              </a:rPr>
              <a:t>geeddi-socodka</a:t>
            </a:r>
            <a:r>
              <a:rPr lang="en-GB" sz="2600" dirty="0" smtClean="0">
                <a:solidFill>
                  <a:srgbClr val="333333"/>
                </a:solidFill>
              </a:rPr>
              <a:t> </a:t>
            </a:r>
            <a:r>
              <a:rPr lang="en-GB" sz="2600" dirty="0" err="1">
                <a:solidFill>
                  <a:srgbClr val="333333"/>
                </a:solidFill>
              </a:rPr>
              <a:t>muddada-dheer</a:t>
            </a:r>
            <a:r>
              <a:rPr lang="en-GB" sz="2600" dirty="0">
                <a:solidFill>
                  <a:srgbClr val="333333"/>
                </a:solidFill>
              </a:rPr>
              <a:t> </a:t>
            </a:r>
            <a:r>
              <a:rPr lang="en-GB" sz="2600" dirty="0" err="1" smtClean="0">
                <a:solidFill>
                  <a:srgbClr val="333333"/>
                </a:solidFill>
              </a:rPr>
              <a:t>oo</a:t>
            </a:r>
            <a:r>
              <a:rPr lang="en-GB" sz="2600" dirty="0" smtClean="0">
                <a:solidFill>
                  <a:srgbClr val="333333"/>
                </a:solidFill>
              </a:rPr>
              <a:t> </a:t>
            </a:r>
            <a:r>
              <a:rPr lang="en-GB" sz="2600" dirty="0" err="1" smtClean="0">
                <a:solidFill>
                  <a:srgbClr val="333333"/>
                </a:solidFill>
              </a:rPr>
              <a:t>ka</a:t>
            </a:r>
            <a:r>
              <a:rPr lang="en-GB" sz="2600" dirty="0" smtClean="0">
                <a:solidFill>
                  <a:srgbClr val="333333"/>
                </a:solidFill>
              </a:rPr>
              <a:t> </a:t>
            </a:r>
            <a:r>
              <a:rPr lang="en-GB" sz="2600" dirty="0" err="1" smtClean="0">
                <a:solidFill>
                  <a:srgbClr val="333333"/>
                </a:solidFill>
              </a:rPr>
              <a:t>kooban</a:t>
            </a:r>
            <a:r>
              <a:rPr lang="en-GB" sz="2600" dirty="0" smtClean="0">
                <a:solidFill>
                  <a:srgbClr val="333333"/>
                </a:solidFill>
              </a:rPr>
              <a:t> </a:t>
            </a:r>
            <a:r>
              <a:rPr lang="en-GB" sz="2600" dirty="0" err="1" smtClean="0">
                <a:solidFill>
                  <a:srgbClr val="333333"/>
                </a:solidFill>
              </a:rPr>
              <a:t>ururo</a:t>
            </a:r>
            <a:r>
              <a:rPr lang="en-GB" sz="2600" dirty="0" smtClean="0">
                <a:solidFill>
                  <a:srgbClr val="333333"/>
                </a:solidFill>
              </a:rPr>
              <a:t> </a:t>
            </a:r>
            <a:r>
              <a:rPr lang="en-GB" sz="2600" dirty="0" err="1" smtClean="0">
                <a:solidFill>
                  <a:srgbClr val="333333"/>
                </a:solidFill>
              </a:rPr>
              <a:t>hawlwadeeno</a:t>
            </a:r>
            <a:r>
              <a:rPr lang="en-GB" sz="2600" dirty="0" smtClean="0">
                <a:solidFill>
                  <a:srgbClr val="333333"/>
                </a:solidFill>
              </a:rPr>
              <a:t> </a:t>
            </a:r>
            <a:r>
              <a:rPr lang="en-GB" sz="2600" dirty="0" err="1" smtClean="0">
                <a:solidFill>
                  <a:srgbClr val="333333"/>
                </a:solidFill>
              </a:rPr>
              <a:t>oo</a:t>
            </a:r>
            <a:r>
              <a:rPr lang="en-GB" sz="2600" dirty="0" smtClean="0">
                <a:solidFill>
                  <a:srgbClr val="333333"/>
                </a:solidFill>
              </a:rPr>
              <a:t> </a:t>
            </a:r>
            <a:r>
              <a:rPr lang="en-GB" sz="2600" dirty="0" err="1" smtClean="0">
                <a:solidFill>
                  <a:srgbClr val="333333"/>
                </a:solidFill>
              </a:rPr>
              <a:t>ballaaran</a:t>
            </a:r>
            <a:r>
              <a:rPr lang="en-GB" sz="2600" dirty="0" smtClean="0">
                <a:solidFill>
                  <a:srgbClr val="333333"/>
                </a:solidFill>
              </a:rPr>
              <a:t> </a:t>
            </a:r>
            <a:r>
              <a:rPr lang="en-GB" sz="2600" dirty="0" err="1" smtClean="0">
                <a:solidFill>
                  <a:srgbClr val="333333"/>
                </a:solidFill>
              </a:rPr>
              <a:t>ee</a:t>
            </a:r>
            <a:r>
              <a:rPr lang="en-GB" sz="2600" dirty="0" smtClean="0">
                <a:solidFill>
                  <a:srgbClr val="333333"/>
                </a:solidFill>
              </a:rPr>
              <a:t> </a:t>
            </a:r>
            <a:r>
              <a:rPr lang="en-GB" sz="2600" dirty="0" err="1" smtClean="0">
                <a:solidFill>
                  <a:srgbClr val="333333"/>
                </a:solidFill>
              </a:rPr>
              <a:t>dhinaca</a:t>
            </a:r>
            <a:r>
              <a:rPr lang="en-GB" sz="2600" dirty="0" smtClean="0">
                <a:solidFill>
                  <a:srgbClr val="333333"/>
                </a:solidFill>
              </a:rPr>
              <a:t> </a:t>
            </a:r>
            <a:r>
              <a:rPr lang="en-GB" sz="2600" dirty="0" err="1" smtClean="0">
                <a:solidFill>
                  <a:srgbClr val="333333"/>
                </a:solidFill>
              </a:rPr>
              <a:t>hawlaha</a:t>
            </a:r>
            <a:r>
              <a:rPr lang="en-GB" sz="2600" dirty="0" smtClean="0">
                <a:solidFill>
                  <a:srgbClr val="333333"/>
                </a:solidFill>
              </a:rPr>
              <a:t> </a:t>
            </a:r>
            <a:r>
              <a:rPr lang="en-GB" sz="2600" dirty="0" err="1" smtClean="0">
                <a:solidFill>
                  <a:srgbClr val="333333"/>
                </a:solidFill>
              </a:rPr>
              <a:t>bani'aadamnimo</a:t>
            </a:r>
            <a:r>
              <a:rPr lang="en-GB" sz="2600" dirty="0" smtClean="0">
                <a:solidFill>
                  <a:srgbClr val="333333"/>
                </a:solidFill>
              </a:rPr>
              <a:t>, </a:t>
            </a:r>
            <a:r>
              <a:rPr lang="en-GB" sz="2600" dirty="0" err="1">
                <a:solidFill>
                  <a:srgbClr val="333333"/>
                </a:solidFill>
              </a:rPr>
              <a:t>horumarineed</a:t>
            </a:r>
            <a:r>
              <a:rPr lang="en-GB" sz="2600" dirty="0">
                <a:solidFill>
                  <a:srgbClr val="333333"/>
                </a:solidFill>
              </a:rPr>
              <a:t>, </a:t>
            </a:r>
            <a:r>
              <a:rPr lang="en-GB" sz="2600" dirty="0" err="1" smtClean="0">
                <a:solidFill>
                  <a:srgbClr val="333333"/>
                </a:solidFill>
              </a:rPr>
              <a:t>iyo</a:t>
            </a:r>
            <a:r>
              <a:rPr lang="en-GB" sz="2600" dirty="0" smtClean="0">
                <a:solidFill>
                  <a:srgbClr val="333333"/>
                </a:solidFill>
              </a:rPr>
              <a:t> </a:t>
            </a:r>
            <a:r>
              <a:rPr lang="en-GB" sz="2600" dirty="0" err="1" smtClean="0">
                <a:solidFill>
                  <a:srgbClr val="333333"/>
                </a:solidFill>
              </a:rPr>
              <a:t>nabad-dhisida</a:t>
            </a:r>
            <a:r>
              <a:rPr lang="en-GB" sz="2600" dirty="0">
                <a:solidFill>
                  <a:srgbClr val="333333"/>
                </a:solidFill>
              </a:rPr>
              <a:t> </a:t>
            </a:r>
            <a:endParaRPr lang="en-GB" sz="2600" dirty="0" smtClean="0">
              <a:solidFill>
                <a:srgbClr val="333333"/>
              </a:solidFill>
            </a:endParaRPr>
          </a:p>
          <a:p>
            <a:pPr marL="285750" indent="-285750">
              <a:buFont typeface="Arial" panose="020B0604020202020204" pitchFamily="34" charset="0"/>
              <a:buChar char="•"/>
            </a:pPr>
            <a:r>
              <a:rPr lang="en-GB" sz="2600" dirty="0" smtClean="0">
                <a:solidFill>
                  <a:srgbClr val="333333"/>
                </a:solidFill>
              </a:rPr>
              <a:t>Si </a:t>
            </a:r>
            <a:r>
              <a:rPr lang="en-GB" sz="2600" dirty="0" err="1" smtClean="0">
                <a:solidFill>
                  <a:srgbClr val="333333"/>
                </a:solidFill>
              </a:rPr>
              <a:t>fiican</a:t>
            </a:r>
            <a:r>
              <a:rPr lang="en-GB" sz="2600" dirty="0" smtClean="0">
                <a:solidFill>
                  <a:srgbClr val="333333"/>
                </a:solidFill>
              </a:rPr>
              <a:t> u </a:t>
            </a:r>
            <a:r>
              <a:rPr lang="en-GB" sz="2600" dirty="0" err="1" smtClean="0">
                <a:solidFill>
                  <a:srgbClr val="333333"/>
                </a:solidFill>
              </a:rPr>
              <a:t>aqoonsato</a:t>
            </a:r>
            <a:r>
              <a:rPr lang="en-GB" sz="2600" dirty="0" smtClean="0">
                <a:solidFill>
                  <a:srgbClr val="333333"/>
                </a:solidFill>
              </a:rPr>
              <a:t> </a:t>
            </a:r>
            <a:r>
              <a:rPr lang="en-GB" sz="2600" dirty="0" err="1" smtClean="0">
                <a:solidFill>
                  <a:srgbClr val="333333"/>
                </a:solidFill>
              </a:rPr>
              <a:t>xalalka</a:t>
            </a:r>
            <a:r>
              <a:rPr lang="en-GB" sz="2600" dirty="0" smtClean="0">
                <a:solidFill>
                  <a:srgbClr val="333333"/>
                </a:solidFill>
              </a:rPr>
              <a:t> </a:t>
            </a:r>
            <a:r>
              <a:rPr lang="en-GB" sz="2600" dirty="0" err="1">
                <a:solidFill>
                  <a:srgbClr val="333333"/>
                </a:solidFill>
              </a:rPr>
              <a:t>waara</a:t>
            </a:r>
            <a:r>
              <a:rPr lang="en-GB" sz="2600" dirty="0">
                <a:solidFill>
                  <a:srgbClr val="333333"/>
                </a:solidFill>
              </a:rPr>
              <a:t> </a:t>
            </a:r>
            <a:r>
              <a:rPr lang="en-GB" sz="2600" dirty="0" err="1" smtClean="0">
                <a:solidFill>
                  <a:srgbClr val="333333"/>
                </a:solidFill>
              </a:rPr>
              <a:t>ee</a:t>
            </a:r>
            <a:r>
              <a:rPr lang="en-GB" sz="2600" dirty="0" smtClean="0">
                <a:solidFill>
                  <a:srgbClr val="333333"/>
                </a:solidFill>
              </a:rPr>
              <a:t> </a:t>
            </a:r>
            <a:r>
              <a:rPr lang="en-GB" sz="2600" dirty="0" err="1" smtClean="0">
                <a:solidFill>
                  <a:srgbClr val="333333"/>
                </a:solidFill>
              </a:rPr>
              <a:t>ku</a:t>
            </a:r>
            <a:r>
              <a:rPr lang="en-GB" sz="2600" dirty="0" smtClean="0">
                <a:solidFill>
                  <a:srgbClr val="333333"/>
                </a:solidFill>
              </a:rPr>
              <a:t> </a:t>
            </a:r>
            <a:r>
              <a:rPr lang="en-GB" sz="2600" dirty="0" err="1" smtClean="0">
                <a:solidFill>
                  <a:srgbClr val="333333"/>
                </a:solidFill>
              </a:rPr>
              <a:t>jira</a:t>
            </a:r>
            <a:r>
              <a:rPr lang="en-GB" sz="2600" dirty="0" smtClean="0">
                <a:solidFill>
                  <a:srgbClr val="333333"/>
                </a:solidFill>
              </a:rPr>
              <a:t> </a:t>
            </a:r>
            <a:r>
              <a:rPr lang="en-GB" sz="2600" dirty="0" err="1" smtClean="0">
                <a:solidFill>
                  <a:srgbClr val="333333"/>
                </a:solidFill>
              </a:rPr>
              <a:t>nidaamka</a:t>
            </a:r>
            <a:r>
              <a:rPr lang="en-GB" sz="2600" dirty="0" smtClean="0">
                <a:solidFill>
                  <a:srgbClr val="333333"/>
                </a:solidFill>
              </a:rPr>
              <a:t> </a:t>
            </a:r>
            <a:r>
              <a:rPr lang="en-GB" sz="2600" dirty="0" err="1">
                <a:solidFill>
                  <a:srgbClr val="333333"/>
                </a:solidFill>
              </a:rPr>
              <a:t>gargaarka</a:t>
            </a:r>
            <a:r>
              <a:rPr lang="en-GB" sz="2600" dirty="0">
                <a:solidFill>
                  <a:srgbClr val="333333"/>
                </a:solidFill>
              </a:rPr>
              <a:t>.</a:t>
            </a:r>
            <a:endParaRPr lang="en-GB" sz="2600" dirty="0">
              <a:solidFill>
                <a:srgbClr val="333333"/>
              </a:solidFill>
            </a:endParaRPr>
          </a:p>
          <a:p>
            <a:pPr marL="285750" indent="-285750">
              <a:buFont typeface="Arial" panose="020B0604020202020204" pitchFamily="34" charset="0"/>
              <a:buChar char="•"/>
            </a:pPr>
            <a:endParaRPr lang="en-GB" sz="2600" dirty="0">
              <a:solidFill>
                <a:srgbClr val="333333"/>
              </a:solidFill>
            </a:endParaRPr>
          </a:p>
        </p:txBody>
      </p:sp>
    </p:spTree>
    <p:extLst>
      <p:ext uri="{BB962C8B-B14F-4D97-AF65-F5344CB8AC3E}">
        <p14:creationId xmlns:p14="http://schemas.microsoft.com/office/powerpoint/2010/main" val="2553768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907C9FE-5B05-4F0A-9B79-DDD2068BF95D}"/>
              </a:ext>
            </a:extLst>
          </p:cNvPr>
          <p:cNvSpPr/>
          <p:nvPr/>
        </p:nvSpPr>
        <p:spPr>
          <a:xfrm>
            <a:off x="185194" y="143736"/>
            <a:ext cx="840576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defTabSz="914400">
              <a:defRPr/>
            </a:pPr>
            <a:r>
              <a:rPr lang="en-GB" sz="3200" b="1" dirty="0" err="1" smtClean="0">
                <a:solidFill>
                  <a:prstClr val="white"/>
                </a:solidFill>
                <a:latin typeface="+mj-lt"/>
                <a:cs typeface="Arial" panose="020B0604020202020204" pitchFamily="34" charset="0"/>
              </a:rPr>
              <a:t>Goorma</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xalalka</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waara</a:t>
            </a:r>
            <a:r>
              <a:rPr lang="en-GB" sz="3200" b="1" dirty="0" smtClean="0">
                <a:solidFill>
                  <a:prstClr val="white"/>
                </a:solidFill>
                <a:latin typeface="+mj-lt"/>
                <a:cs typeface="Arial" panose="020B0604020202020204" pitchFamily="34" charset="0"/>
              </a:rPr>
              <a:t> </a:t>
            </a:r>
            <a:r>
              <a:rPr lang="en-GB" sz="3200" b="1" dirty="0">
                <a:solidFill>
                  <a:prstClr val="white"/>
                </a:solidFill>
                <a:latin typeface="+mj-lt"/>
                <a:cs typeface="Arial" panose="020B0604020202020204" pitchFamily="34" charset="0"/>
              </a:rPr>
              <a:t>la </a:t>
            </a:r>
            <a:r>
              <a:rPr lang="en-GB" sz="3200" b="1" dirty="0" err="1">
                <a:solidFill>
                  <a:prstClr val="white"/>
                </a:solidFill>
                <a:latin typeface="+mj-lt"/>
                <a:cs typeface="Arial" panose="020B0604020202020204" pitchFamily="34" charset="0"/>
              </a:rPr>
              <a:t>gaaraa</a:t>
            </a:r>
            <a:r>
              <a:rPr lang="en-GB" sz="3200" b="1" dirty="0">
                <a:solidFill>
                  <a:prstClr val="white"/>
                </a:solidFill>
                <a:latin typeface="+mj-lt"/>
                <a:cs typeface="Arial" panose="020B0604020202020204" pitchFamily="34" charset="0"/>
              </a:rPr>
              <a:t>?</a:t>
            </a:r>
            <a:endPar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13" name="TextBox 12">
            <a:extLst>
              <a:ext uri="{FF2B5EF4-FFF2-40B4-BE49-F238E27FC236}">
                <a16:creationId xmlns:a16="http://schemas.microsoft.com/office/drawing/2014/main" xmlns=""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10" name="Rectangle 9">
            <a:extLst>
              <a:ext uri="{FF2B5EF4-FFF2-40B4-BE49-F238E27FC236}">
                <a16:creationId xmlns:a16="http://schemas.microsoft.com/office/drawing/2014/main" xmlns="" id="{E88A2276-6556-4623-AD7D-98F463B83545}"/>
              </a:ext>
            </a:extLst>
          </p:cNvPr>
          <p:cNvSpPr/>
          <p:nvPr/>
        </p:nvSpPr>
        <p:spPr>
          <a:xfrm>
            <a:off x="578747" y="2621230"/>
            <a:ext cx="5847560" cy="769441"/>
          </a:xfrm>
          <a:prstGeom prst="rect">
            <a:avLst/>
          </a:prstGeom>
          <a:solidFill>
            <a:srgbClr val="E7E6E6"/>
          </a:solidFill>
        </p:spPr>
        <p:txBody>
          <a:bodyPr wrap="square" anchor="t">
            <a:spAutoFit/>
          </a:bodyPr>
          <a:lstStyle/>
          <a:p>
            <a:pPr algn="ctr">
              <a:buClr>
                <a:srgbClr val="BA122B"/>
              </a:buClr>
            </a:pPr>
            <a:r>
              <a:rPr lang="fr-FR" sz="4400" dirty="0" err="1"/>
              <a:t>Qiyaastaada</a:t>
            </a:r>
            <a:r>
              <a:rPr lang="fr-FR" sz="4400" dirty="0"/>
              <a:t>! </a:t>
            </a:r>
            <a:endParaRPr lang="fr-FR" sz="4400" dirty="0"/>
          </a:p>
        </p:txBody>
      </p:sp>
      <p:cxnSp>
        <p:nvCxnSpPr>
          <p:cNvPr id="4" name="Straight Connector 3">
            <a:extLst>
              <a:ext uri="{FF2B5EF4-FFF2-40B4-BE49-F238E27FC236}">
                <a16:creationId xmlns:a16="http://schemas.microsoft.com/office/drawing/2014/main" xmlns="" id="{60490748-2C8D-47AF-8DC6-967DACAC9113}"/>
              </a:ext>
            </a:extLst>
          </p:cNvPr>
          <p:cNvCxnSpPr/>
          <p:nvPr/>
        </p:nvCxnSpPr>
        <p:spPr>
          <a:xfrm>
            <a:off x="7139836" y="1489754"/>
            <a:ext cx="0" cy="3332767"/>
          </a:xfrm>
          <a:prstGeom prst="line">
            <a:avLst/>
          </a:prstGeom>
          <a:ln w="25400" cmpd="sng"/>
        </p:spPr>
        <p:style>
          <a:lnRef idx="1">
            <a:schemeClr val="accent1"/>
          </a:lnRef>
          <a:fillRef idx="0">
            <a:schemeClr val="accent1"/>
          </a:fillRef>
          <a:effectRef idx="0">
            <a:schemeClr val="accent1"/>
          </a:effectRef>
          <a:fontRef idx="minor">
            <a:schemeClr val="tx1"/>
          </a:fontRef>
        </p:style>
      </p:cxnSp>
      <p:pic>
        <p:nvPicPr>
          <p:cNvPr id="6" name="Graphique 5" descr="Brainstorming de groupe">
            <a:extLst>
              <a:ext uri="{FF2B5EF4-FFF2-40B4-BE49-F238E27FC236}">
                <a16:creationId xmlns:a16="http://schemas.microsoft.com/office/drawing/2014/main" xmlns="" id="{0BBFC5C4-A342-4655-98C3-8BE38FB8C3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335938" y="1959421"/>
            <a:ext cx="2361161" cy="2361161"/>
          </a:xfrm>
          <a:prstGeom prst="rect">
            <a:avLst/>
          </a:prstGeom>
        </p:spPr>
      </p:pic>
    </p:spTree>
    <p:extLst>
      <p:ext uri="{BB962C8B-B14F-4D97-AF65-F5344CB8AC3E}">
        <p14:creationId xmlns:p14="http://schemas.microsoft.com/office/powerpoint/2010/main" val="3796572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ED732931-E091-44E3-8BA2-1CFA992ADA13}"/>
              </a:ext>
            </a:extLst>
          </p:cNvPr>
          <p:cNvSpPr/>
          <p:nvPr/>
        </p:nvSpPr>
        <p:spPr>
          <a:xfrm>
            <a:off x="7464614" y="1783959"/>
            <a:ext cx="4087306" cy="2889114"/>
          </a:xfrm>
          <a:prstGeom prst="rect">
            <a:avLst/>
          </a:prstGeom>
        </p:spPr>
        <p:txBody>
          <a:bodyPr vert="horz" lIns="91440" tIns="45720" rIns="91440" bIns="45720" rtlCol="0" anchor="b">
            <a:normAutofit lnSpcReduction="10000"/>
          </a:bodyPr>
          <a:lstStyle/>
          <a:p>
            <a:pPr defTabSz="914400">
              <a:lnSpc>
                <a:spcPct val="90000"/>
              </a:lnSpc>
              <a:spcBef>
                <a:spcPct val="0"/>
              </a:spcBef>
              <a:spcAft>
                <a:spcPts val="600"/>
              </a:spcAft>
            </a:pPr>
            <a:r>
              <a:rPr lang="en-US" sz="4000" dirty="0" err="1" smtClean="0">
                <a:latin typeface="+mj-lt"/>
                <a:ea typeface="+mj-ea"/>
                <a:cs typeface="+mj-cs"/>
              </a:rPr>
              <a:t>Hawl</a:t>
            </a:r>
            <a:r>
              <a:rPr lang="en-US" sz="4000" dirty="0">
                <a:latin typeface="+mj-lt"/>
                <a:ea typeface="+mj-ea"/>
                <a:cs typeface="+mj-cs"/>
              </a:rPr>
              <a:t>: </a:t>
            </a:r>
            <a:r>
              <a:rPr lang="en-US" sz="4000" dirty="0" err="1" smtClean="0">
                <a:latin typeface="+mj-lt"/>
                <a:ea typeface="+mj-ea"/>
                <a:cs typeface="+mj-cs"/>
              </a:rPr>
              <a:t>xaashiyo</a:t>
            </a:r>
            <a:r>
              <a:rPr lang="en-US" sz="4000" dirty="0" smtClean="0">
                <a:latin typeface="+mj-lt"/>
                <a:ea typeface="+mj-ea"/>
                <a:cs typeface="+mj-cs"/>
              </a:rPr>
              <a:t> </a:t>
            </a:r>
            <a:r>
              <a:rPr lang="en-US" sz="4000" dirty="0" err="1" smtClean="0">
                <a:latin typeface="+mj-lt"/>
                <a:ea typeface="+mj-ea"/>
                <a:cs typeface="+mj-cs"/>
              </a:rPr>
              <a:t>yaryar</a:t>
            </a:r>
            <a:endParaRPr lang="en-US" sz="4000" dirty="0">
              <a:latin typeface="+mj-lt"/>
              <a:ea typeface="+mj-ea"/>
              <a:cs typeface="+mj-cs"/>
            </a:endParaRPr>
          </a:p>
          <a:p>
            <a:pPr defTabSz="914400">
              <a:lnSpc>
                <a:spcPct val="90000"/>
              </a:lnSpc>
              <a:spcBef>
                <a:spcPct val="0"/>
              </a:spcBef>
              <a:spcAft>
                <a:spcPts val="600"/>
              </a:spcAft>
            </a:pPr>
            <a:r>
              <a:rPr lang="en-US" sz="3000" dirty="0" err="1" smtClean="0">
                <a:latin typeface="+mj-lt"/>
                <a:ea typeface="+mj-ea"/>
                <a:cs typeface="+mj-cs"/>
              </a:rPr>
              <a:t>Qaybaha</a:t>
            </a:r>
            <a:r>
              <a:rPr lang="en-US" sz="3000" dirty="0" smtClean="0">
                <a:latin typeface="+mj-lt"/>
                <a:ea typeface="+mj-ea"/>
                <a:cs typeface="+mj-cs"/>
              </a:rPr>
              <a:t> </a:t>
            </a:r>
            <a:r>
              <a:rPr lang="en-US" sz="3000" dirty="0" err="1">
                <a:latin typeface="+mj-lt"/>
                <a:ea typeface="+mj-ea"/>
                <a:cs typeface="+mj-cs"/>
              </a:rPr>
              <a:t>xaashida</a:t>
            </a:r>
            <a:r>
              <a:rPr lang="en-US" sz="3000" dirty="0">
                <a:latin typeface="+mj-lt"/>
                <a:ea typeface="+mj-ea"/>
                <a:cs typeface="+mj-cs"/>
              </a:rPr>
              <a:t> dib </a:t>
            </a:r>
            <a:r>
              <a:rPr lang="en-US" sz="3000" dirty="0" err="1">
                <a:latin typeface="+mj-lt"/>
                <a:ea typeface="+mj-ea"/>
                <a:cs typeface="+mj-cs"/>
              </a:rPr>
              <a:t>ugu</a:t>
            </a:r>
            <a:r>
              <a:rPr lang="en-US" sz="3000" dirty="0">
                <a:latin typeface="+mj-lt"/>
                <a:ea typeface="+mj-ea"/>
                <a:cs typeface="+mj-cs"/>
              </a:rPr>
              <a:t> </a:t>
            </a:r>
            <a:r>
              <a:rPr lang="en-US" sz="3000" dirty="0" err="1">
                <a:latin typeface="+mj-lt"/>
                <a:ea typeface="+mj-ea"/>
                <a:cs typeface="+mj-cs"/>
              </a:rPr>
              <a:t>celi</a:t>
            </a:r>
            <a:r>
              <a:rPr lang="en-US" sz="3000" dirty="0">
                <a:latin typeface="+mj-lt"/>
                <a:ea typeface="+mj-ea"/>
                <a:cs typeface="+mj-cs"/>
              </a:rPr>
              <a:t> </a:t>
            </a:r>
            <a:r>
              <a:rPr lang="en-US" sz="3000" dirty="0" err="1">
                <a:latin typeface="+mj-lt"/>
                <a:ea typeface="+mj-ea"/>
                <a:cs typeface="+mj-cs"/>
              </a:rPr>
              <a:t>si</a:t>
            </a:r>
            <a:r>
              <a:rPr lang="en-US" sz="3000" dirty="0">
                <a:latin typeface="+mj-lt"/>
                <a:ea typeface="+mj-ea"/>
                <a:cs typeface="+mj-cs"/>
              </a:rPr>
              <a:t> sax ah </a:t>
            </a:r>
            <a:r>
              <a:rPr lang="en-US" sz="3000" dirty="0" err="1">
                <a:latin typeface="+mj-lt"/>
                <a:ea typeface="+mj-ea"/>
                <a:cs typeface="+mj-cs"/>
              </a:rPr>
              <a:t>si</a:t>
            </a:r>
            <a:r>
              <a:rPr lang="en-US" sz="3000" dirty="0">
                <a:latin typeface="+mj-lt"/>
                <a:ea typeface="+mj-ea"/>
                <a:cs typeface="+mj-cs"/>
              </a:rPr>
              <a:t> </a:t>
            </a:r>
            <a:r>
              <a:rPr lang="en-US" sz="3000" dirty="0" err="1">
                <a:latin typeface="+mj-lt"/>
                <a:ea typeface="+mj-ea"/>
                <a:cs typeface="+mj-cs"/>
              </a:rPr>
              <a:t>aad</a:t>
            </a:r>
            <a:r>
              <a:rPr lang="en-US" sz="3000" dirty="0">
                <a:latin typeface="+mj-lt"/>
                <a:ea typeface="+mj-ea"/>
                <a:cs typeface="+mj-cs"/>
              </a:rPr>
              <a:t> u </a:t>
            </a:r>
            <a:r>
              <a:rPr lang="en-US" sz="3000" dirty="0" err="1">
                <a:latin typeface="+mj-lt"/>
                <a:ea typeface="+mj-ea"/>
                <a:cs typeface="+mj-cs"/>
              </a:rPr>
              <a:t>hesho</a:t>
            </a:r>
            <a:r>
              <a:rPr lang="en-US" sz="3000" dirty="0">
                <a:latin typeface="+mj-lt"/>
                <a:ea typeface="+mj-ea"/>
                <a:cs typeface="+mj-cs"/>
              </a:rPr>
              <a:t> </a:t>
            </a:r>
            <a:r>
              <a:rPr lang="en-US" sz="3000" dirty="0" err="1">
                <a:latin typeface="+mj-lt"/>
                <a:ea typeface="+mj-ea"/>
                <a:cs typeface="+mj-cs"/>
              </a:rPr>
              <a:t>qeexida</a:t>
            </a:r>
            <a:r>
              <a:rPr lang="en-US" sz="3000" dirty="0">
                <a:latin typeface="+mj-lt"/>
                <a:ea typeface="+mj-ea"/>
                <a:cs typeface="+mj-cs"/>
              </a:rPr>
              <a:t> </a:t>
            </a:r>
            <a:r>
              <a:rPr lang="en-US" sz="3000" dirty="0" err="1">
                <a:latin typeface="+mj-lt"/>
                <a:ea typeface="+mj-ea"/>
                <a:cs typeface="+mj-cs"/>
              </a:rPr>
              <a:t>xalalka</a:t>
            </a:r>
            <a:r>
              <a:rPr lang="en-US" sz="3000" dirty="0">
                <a:latin typeface="+mj-lt"/>
                <a:ea typeface="+mj-ea"/>
                <a:cs typeface="+mj-cs"/>
              </a:rPr>
              <a:t> </a:t>
            </a:r>
            <a:r>
              <a:rPr lang="en-US" sz="3000" dirty="0" err="1">
                <a:latin typeface="+mj-lt"/>
                <a:ea typeface="+mj-ea"/>
                <a:cs typeface="+mj-cs"/>
              </a:rPr>
              <a:t>waara</a:t>
            </a:r>
            <a:endParaRPr lang="en-US" sz="3000" dirty="0">
              <a:latin typeface="+mj-lt"/>
              <a:ea typeface="+mj-ea"/>
              <a:cs typeface="+mj-cs"/>
            </a:endParaRPr>
          </a:p>
        </p:txBody>
      </p:sp>
      <p:sp>
        <p:nvSpPr>
          <p:cNvPr id="75" name="Freeform: Shape 74">
            <a:extLst>
              <a:ext uri="{FF2B5EF4-FFF2-40B4-BE49-F238E27FC236}">
                <a16:creationId xmlns:a16="http://schemas.microsoft.com/office/drawing/2014/main" xmlns="" id="{E49CC64F-7275-4E33-961B-0C5CDC4398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xmlns="" id="{279835E1-4C1A-4F9D-A26F-3988EE94C309}"/>
              </a:ext>
            </a:extLst>
          </p:cNvPr>
          <p:cNvPicPr>
            <a:picLocks noChangeAspect="1"/>
          </p:cNvPicPr>
          <p:nvPr/>
        </p:nvPicPr>
        <p:blipFill rotWithShape="1">
          <a:blip r:embed="rId3">
            <a:extLst>
              <a:ext uri="{28A0092B-C50C-407E-A947-70E740481C1C}">
                <a14:useLocalDpi xmlns:a14="http://schemas.microsoft.com/office/drawing/2010/main" val="0"/>
              </a:ext>
            </a:extLst>
          </a:blip>
          <a:srcRect l="23206" r="24782"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3074" name="TextBox 9"/>
          <p:cNvSpPr txBox="1">
            <a:spLocks noChangeArrowheads="1"/>
          </p:cNvSpPr>
          <p:nvPr/>
        </p:nvSpPr>
        <p:spPr bwMode="auto">
          <a:xfrm>
            <a:off x="7396599" y="1193650"/>
            <a:ext cx="4260540" cy="288911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defTabSz="914400">
              <a:lnSpc>
                <a:spcPct val="90000"/>
              </a:lnSpc>
              <a:spcBef>
                <a:spcPct val="0"/>
              </a:spcBef>
              <a:spcAft>
                <a:spcPts val="600"/>
              </a:spcAft>
              <a:defRPr/>
            </a:pPr>
            <a:r>
              <a:rPr kumimoji="0" lang="en-US" altLang="en-US" sz="3400" b="0" i="1" u="none" strike="noStrike" cap="none" spc="0" normalizeH="0" baseline="0" noProof="0" dirty="0">
                <a:ln>
                  <a:noFill/>
                </a:ln>
                <a:effectLst/>
                <a:uLnTx/>
                <a:uFillTx/>
                <a:latin typeface="+mj-lt"/>
                <a:ea typeface="+mj-ea"/>
                <a:cs typeface="+mj-cs"/>
              </a:rPr>
              <a:t>	</a:t>
            </a:r>
            <a:endParaRPr kumimoji="0" lang="en-US" altLang="en-US" sz="3400" b="0" i="0" u="none" strike="noStrike"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125974432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CBACBDED-C7A1-4486-94F7-0345831D5AF9}"/>
              </a:ext>
            </a:extLst>
          </p:cNvPr>
          <p:cNvSpPr/>
          <p:nvPr/>
        </p:nvSpPr>
        <p:spPr>
          <a:xfrm>
            <a:off x="-25052" y="202187"/>
            <a:ext cx="6363742"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xmln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dirty="0" err="1">
                <a:solidFill>
                  <a:schemeClr val="bg1"/>
                </a:solidFill>
                <a:latin typeface="+mj-lt"/>
              </a:rPr>
              <a:t>Qeexida</a:t>
            </a:r>
            <a:r>
              <a:rPr lang="en-GB" sz="3200" dirty="0">
                <a:solidFill>
                  <a:schemeClr val="bg1"/>
                </a:solidFill>
                <a:latin typeface="+mj-lt"/>
              </a:rPr>
              <a:t> </a:t>
            </a:r>
            <a:r>
              <a:rPr lang="en-GB" sz="3200" dirty="0" err="1" smtClean="0">
                <a:solidFill>
                  <a:schemeClr val="bg1"/>
                </a:solidFill>
                <a:latin typeface="+mj-lt"/>
              </a:rPr>
              <a:t>Xalalka</a:t>
            </a:r>
            <a:r>
              <a:rPr lang="en-GB" sz="3200" dirty="0" smtClean="0">
                <a:solidFill>
                  <a:schemeClr val="bg1"/>
                </a:solidFill>
                <a:latin typeface="+mj-lt"/>
              </a:rPr>
              <a:t> </a:t>
            </a:r>
            <a:r>
              <a:rPr lang="en-GB" sz="3200" dirty="0" err="1" smtClean="0">
                <a:solidFill>
                  <a:schemeClr val="bg1"/>
                </a:solidFill>
                <a:latin typeface="+mj-lt"/>
              </a:rPr>
              <a:t>Waara</a:t>
            </a:r>
            <a:endParaRPr lang="en-GB" sz="3200" dirty="0">
              <a:solidFill>
                <a:schemeClr val="bg1"/>
              </a:solidFill>
              <a:latin typeface="+mj-lt"/>
            </a:endParaRPr>
          </a:p>
        </p:txBody>
      </p:sp>
      <p:grpSp>
        <p:nvGrpSpPr>
          <p:cNvPr id="3" name="Group 2">
            <a:extLst>
              <a:ext uri="{FF2B5EF4-FFF2-40B4-BE49-F238E27FC236}">
                <a16:creationId xmlns:a16="http://schemas.microsoft.com/office/drawing/2014/main" xmlns="" id="{19835E33-5109-4E5A-91B1-280B9051EF9D}"/>
              </a:ext>
            </a:extLst>
          </p:cNvPr>
          <p:cNvGrpSpPr/>
          <p:nvPr/>
        </p:nvGrpSpPr>
        <p:grpSpPr>
          <a:xfrm>
            <a:off x="5934176" y="1991371"/>
            <a:ext cx="5932475" cy="2857299"/>
            <a:chOff x="2850753" y="2660134"/>
            <a:chExt cx="7125757" cy="2519771"/>
          </a:xfrm>
        </p:grpSpPr>
        <p:sp>
          <p:nvSpPr>
            <p:cNvPr id="4104" name="TextBox 16"/>
            <p:cNvSpPr txBox="1">
              <a:spLocks noChangeArrowheads="1"/>
            </p:cNvSpPr>
            <p:nvPr/>
          </p:nvSpPr>
          <p:spPr bwMode="auto">
            <a:xfrm>
              <a:off x="2863056" y="2660134"/>
              <a:ext cx="71134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endParaRPr lang="en-GB" altLang="en-US" sz="2800" dirty="0"/>
            </a:p>
          </p:txBody>
        </p:sp>
        <p:sp>
          <p:nvSpPr>
            <p:cNvPr id="14" name="TextBox 16"/>
            <p:cNvSpPr txBox="1">
              <a:spLocks noChangeArrowheads="1"/>
            </p:cNvSpPr>
            <p:nvPr/>
          </p:nvSpPr>
          <p:spPr bwMode="auto">
            <a:xfrm>
              <a:off x="2863056" y="4656030"/>
              <a:ext cx="4829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GB" altLang="en-US" sz="2800" dirty="0"/>
            </a:p>
          </p:txBody>
        </p:sp>
        <p:sp>
          <p:nvSpPr>
            <p:cNvPr id="16" name="TextBox 16">
              <a:extLst>
                <a:ext uri="{FF2B5EF4-FFF2-40B4-BE49-F238E27FC236}">
                  <a16:creationId xmlns:a16="http://schemas.microsoft.com/office/drawing/2014/main" xmlns="" id="{9F4ED464-FECB-4FC6-95B4-7C71233D4B92}"/>
                </a:ext>
              </a:extLst>
            </p:cNvPr>
            <p:cNvSpPr txBox="1">
              <a:spLocks noChangeArrowheads="1"/>
            </p:cNvSpPr>
            <p:nvPr/>
          </p:nvSpPr>
          <p:spPr bwMode="auto">
            <a:xfrm>
              <a:off x="2850753" y="3685383"/>
              <a:ext cx="67952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GB" altLang="en-US" sz="2800" dirty="0"/>
            </a:p>
          </p:txBody>
        </p:sp>
      </p:grpSp>
      <p:pic>
        <p:nvPicPr>
          <p:cNvPr id="2" name="Picture 1">
            <a:extLst>
              <a:ext uri="{FF2B5EF4-FFF2-40B4-BE49-F238E27FC236}">
                <a16:creationId xmlns:a16="http://schemas.microsoft.com/office/drawing/2014/main" xmlns="" id="{C13CD9C4-B6EF-4856-A9C3-4708C543E869}"/>
              </a:ext>
            </a:extLst>
          </p:cNvPr>
          <p:cNvPicPr>
            <a:picLocks noChangeAspect="1"/>
          </p:cNvPicPr>
          <p:nvPr/>
        </p:nvPicPr>
        <p:blipFill rotWithShape="1">
          <a:blip r:embed="rId3"/>
          <a:srcRect b="20772"/>
          <a:stretch/>
        </p:blipFill>
        <p:spPr>
          <a:xfrm>
            <a:off x="610014" y="1432739"/>
            <a:ext cx="4217569" cy="2502144"/>
          </a:xfrm>
          <a:prstGeom prst="rect">
            <a:avLst/>
          </a:prstGeom>
          <a:ln w="117475">
            <a:solidFill>
              <a:srgbClr val="A6A6A6"/>
            </a:solidFill>
          </a:ln>
        </p:spPr>
      </p:pic>
      <p:sp>
        <p:nvSpPr>
          <p:cNvPr id="18" name="Rectangle 17">
            <a:extLst>
              <a:ext uri="{FF2B5EF4-FFF2-40B4-BE49-F238E27FC236}">
                <a16:creationId xmlns:a16="http://schemas.microsoft.com/office/drawing/2014/main" xmlns="" id="{8AE17F5C-F1F9-4840-AB55-C3C1579ADB41}"/>
              </a:ext>
            </a:extLst>
          </p:cNvPr>
          <p:cNvSpPr/>
          <p:nvPr/>
        </p:nvSpPr>
        <p:spPr>
          <a:xfrm>
            <a:off x="1220923" y="2794855"/>
            <a:ext cx="6493280" cy="369332"/>
          </a:xfrm>
          <a:prstGeom prst="rect">
            <a:avLst/>
          </a:prstGeom>
        </p:spPr>
        <p:txBody>
          <a:bodyPr wrap="square">
            <a:spAutoFit/>
          </a:bodyPr>
          <a:lstStyle/>
          <a:p>
            <a:endParaRPr lang="fr-FR" dirty="0"/>
          </a:p>
        </p:txBody>
      </p:sp>
      <p:sp>
        <p:nvSpPr>
          <p:cNvPr id="7" name="Rectangle 6">
            <a:extLst>
              <a:ext uri="{FF2B5EF4-FFF2-40B4-BE49-F238E27FC236}">
                <a16:creationId xmlns:a16="http://schemas.microsoft.com/office/drawing/2014/main" xmlns="" id="{8DEC2885-516B-4B72-AB72-0F27C054B8C7}"/>
              </a:ext>
            </a:extLst>
          </p:cNvPr>
          <p:cNvSpPr/>
          <p:nvPr/>
        </p:nvSpPr>
        <p:spPr>
          <a:xfrm>
            <a:off x="5944419" y="2582134"/>
            <a:ext cx="2324725" cy="2743200"/>
          </a:xfrm>
          <a:prstGeom prst="rect">
            <a:avLst/>
          </a:prstGeom>
          <a:solidFill>
            <a:srgbClr val="BA1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t>Ayna</a:t>
            </a:r>
            <a:r>
              <a:rPr lang="en-US" sz="2400" dirty="0"/>
              <a:t> </a:t>
            </a:r>
            <a:r>
              <a:rPr lang="en-US" sz="2400" dirty="0" err="1"/>
              <a:t>haysan</a:t>
            </a:r>
            <a:r>
              <a:rPr lang="en-US" sz="2400" dirty="0"/>
              <a:t> </a:t>
            </a:r>
            <a:r>
              <a:rPr lang="en-US" sz="2400" dirty="0" err="1"/>
              <a:t>difaac</a:t>
            </a:r>
            <a:r>
              <a:rPr lang="en-US" sz="2400" dirty="0"/>
              <a:t> </a:t>
            </a:r>
            <a:r>
              <a:rPr lang="en-US" sz="2400" dirty="0" err="1"/>
              <a:t>iyo</a:t>
            </a:r>
            <a:r>
              <a:rPr lang="en-US" sz="2400" dirty="0"/>
              <a:t> </a:t>
            </a:r>
            <a:r>
              <a:rPr lang="en-US" sz="2400" dirty="0" err="1"/>
              <a:t>baahiyaha</a:t>
            </a:r>
            <a:r>
              <a:rPr lang="en-US" sz="2400" dirty="0"/>
              <a:t> </a:t>
            </a:r>
            <a:r>
              <a:rPr lang="en-US" sz="2400" dirty="0" err="1"/>
              <a:t>gargaar</a:t>
            </a:r>
            <a:r>
              <a:rPr lang="en-US" sz="2400" dirty="0"/>
              <a:t> </a:t>
            </a:r>
            <a:r>
              <a:rPr lang="en-US" sz="2400" dirty="0" err="1"/>
              <a:t>ee</a:t>
            </a:r>
            <a:r>
              <a:rPr lang="en-US" sz="2400" dirty="0"/>
              <a:t> la </a:t>
            </a:r>
            <a:r>
              <a:rPr lang="en-US" sz="2400" dirty="0" err="1"/>
              <a:t>xiriira</a:t>
            </a:r>
            <a:r>
              <a:rPr lang="en-US" sz="2400" dirty="0"/>
              <a:t> </a:t>
            </a:r>
            <a:r>
              <a:rPr lang="en-US" sz="2400" dirty="0" err="1"/>
              <a:t>barakacooda</a:t>
            </a:r>
            <a:endParaRPr lang="fr-FR" dirty="0"/>
          </a:p>
        </p:txBody>
      </p:sp>
      <p:sp>
        <p:nvSpPr>
          <p:cNvPr id="8" name="Rectangle 7">
            <a:extLst>
              <a:ext uri="{FF2B5EF4-FFF2-40B4-BE49-F238E27FC236}">
                <a16:creationId xmlns:a16="http://schemas.microsoft.com/office/drawing/2014/main" xmlns="" id="{6B2F3986-13D7-4494-9498-04F02E973D7E}"/>
              </a:ext>
            </a:extLst>
          </p:cNvPr>
          <p:cNvSpPr/>
          <p:nvPr/>
        </p:nvSpPr>
        <p:spPr>
          <a:xfrm>
            <a:off x="8813842" y="2623598"/>
            <a:ext cx="2436360" cy="2743199"/>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Ay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helaan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xuquuqdooda</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iyadoon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lagu</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takoorin</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waxyaabo</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la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xariira</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barakacooda</a:t>
            </a:r>
            <a:endParaRPr lang="fr-FR" dirty="0"/>
          </a:p>
        </p:txBody>
      </p:sp>
      <p:sp>
        <p:nvSpPr>
          <p:cNvPr id="12" name="Rectangle 11">
            <a:extLst>
              <a:ext uri="{FF2B5EF4-FFF2-40B4-BE49-F238E27FC236}">
                <a16:creationId xmlns:a16="http://schemas.microsoft.com/office/drawing/2014/main" xmlns="" id="{1CC84544-A871-417D-AC3E-90346E3002EF}"/>
              </a:ext>
            </a:extLst>
          </p:cNvPr>
          <p:cNvSpPr/>
          <p:nvPr/>
        </p:nvSpPr>
        <p:spPr>
          <a:xfrm>
            <a:off x="5934176" y="1046102"/>
            <a:ext cx="5316026" cy="124139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ltLang="en-US" sz="2400" dirty="0" err="1" smtClean="0"/>
              <a:t>Xalal</a:t>
            </a:r>
            <a:r>
              <a:rPr lang="en-GB" altLang="en-US" sz="2400" dirty="0" smtClean="0"/>
              <a:t> </a:t>
            </a:r>
            <a:r>
              <a:rPr lang="en-GB" altLang="en-US" sz="2400" dirty="0" err="1" smtClean="0"/>
              <a:t>waara</a:t>
            </a:r>
            <a:r>
              <a:rPr lang="en-GB" altLang="en-US" sz="2400" dirty="0" smtClean="0"/>
              <a:t> </a:t>
            </a:r>
            <a:r>
              <a:rPr lang="en-GB" altLang="en-US" sz="2400" dirty="0" err="1"/>
              <a:t>ayaa</a:t>
            </a:r>
            <a:r>
              <a:rPr lang="en-GB" altLang="en-US" sz="2400" dirty="0"/>
              <a:t> la </a:t>
            </a:r>
            <a:r>
              <a:rPr lang="en-GB" altLang="en-US" sz="2400" dirty="0" err="1"/>
              <a:t>gaaraa</a:t>
            </a:r>
            <a:r>
              <a:rPr lang="en-GB" altLang="en-US" sz="2400" dirty="0"/>
              <a:t> </a:t>
            </a:r>
            <a:r>
              <a:rPr lang="en-GB" altLang="en-US" sz="2400" dirty="0" err="1"/>
              <a:t>marka</a:t>
            </a:r>
            <a:r>
              <a:rPr lang="en-GB" altLang="en-US" sz="2400" dirty="0"/>
              <a:t> </a:t>
            </a:r>
            <a:r>
              <a:rPr lang="en-GB" altLang="en-US" sz="2400" dirty="0" err="1"/>
              <a:t>dadka</a:t>
            </a:r>
            <a:r>
              <a:rPr lang="en-GB" altLang="en-US" sz="2400" dirty="0"/>
              <a:t> </a:t>
            </a:r>
            <a:r>
              <a:rPr lang="en-GB" altLang="en-US" sz="2400" dirty="0" err="1"/>
              <a:t>soo</a:t>
            </a:r>
            <a:r>
              <a:rPr lang="en-GB" altLang="en-US" sz="2400" dirty="0"/>
              <a:t> </a:t>
            </a:r>
            <a:r>
              <a:rPr lang="en-GB" altLang="en-US" sz="2400" dirty="0" err="1"/>
              <a:t>barakacay</a:t>
            </a:r>
            <a:endParaRPr lang="en-GB" altLang="en-US" sz="2400" dirty="0"/>
          </a:p>
        </p:txBody>
      </p:sp>
      <p:pic>
        <p:nvPicPr>
          <p:cNvPr id="5" name="Graphique 4">
            <a:extLst>
              <a:ext uri="{FF2B5EF4-FFF2-40B4-BE49-F238E27FC236}">
                <a16:creationId xmlns:a16="http://schemas.microsoft.com/office/drawing/2014/main" xmlns="" id="{DB965246-B8AA-4595-AA28-A9E93D60E10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413868" y="3374365"/>
            <a:ext cx="2389571" cy="1927073"/>
          </a:xfrm>
          <a:prstGeom prst="rect">
            <a:avLst/>
          </a:prstGeom>
        </p:spPr>
      </p:pic>
    </p:spTree>
    <p:extLst>
      <p:ext uri="{BB962C8B-B14F-4D97-AF65-F5344CB8AC3E}">
        <p14:creationId xmlns:p14="http://schemas.microsoft.com/office/powerpoint/2010/main" val="6209123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907C9FE-5B05-4F0A-9B79-DDD2068BF95D}"/>
              </a:ext>
            </a:extLst>
          </p:cNvPr>
          <p:cNvSpPr/>
          <p:nvPr/>
        </p:nvSpPr>
        <p:spPr>
          <a:xfrm>
            <a:off x="150470" y="143736"/>
            <a:ext cx="9248173"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defTabSz="914400">
              <a:defRPr/>
            </a:pPr>
            <a:r>
              <a:rPr lang="en-GB" sz="3200" b="1" dirty="0" err="1">
                <a:cs typeface="Arial" panose="020B0604020202020204" pitchFamily="34" charset="0"/>
              </a:rPr>
              <a:t>Qeexida</a:t>
            </a:r>
            <a:r>
              <a:rPr lang="en-GB" sz="3200" b="1" dirty="0">
                <a:cs typeface="Arial" panose="020B0604020202020204" pitchFamily="34" charset="0"/>
              </a:rPr>
              <a:t> </a:t>
            </a:r>
            <a:r>
              <a:rPr lang="en-GB" sz="3200" b="1" dirty="0" err="1">
                <a:cs typeface="Arial" panose="020B0604020202020204" pitchFamily="34" charset="0"/>
              </a:rPr>
              <a:t>xalalka</a:t>
            </a:r>
            <a:r>
              <a:rPr lang="en-GB" sz="3200" b="1" dirty="0">
                <a:cs typeface="Arial" panose="020B0604020202020204" pitchFamily="34" charset="0"/>
              </a:rPr>
              <a:t> </a:t>
            </a:r>
            <a:r>
              <a:rPr lang="en-GB" sz="3200" b="1" dirty="0" err="1">
                <a:cs typeface="Arial" panose="020B0604020202020204" pitchFamily="34" charset="0"/>
              </a:rPr>
              <a:t>waara</a:t>
            </a:r>
            <a:r>
              <a:rPr lang="en-GB" sz="3200" b="1" dirty="0">
                <a:cs typeface="Arial" panose="020B0604020202020204" pitchFamily="34" charset="0"/>
              </a:rPr>
              <a:t>: </a:t>
            </a:r>
            <a:r>
              <a:rPr lang="en-GB" sz="3200" b="1" dirty="0" err="1">
                <a:cs typeface="Arial" panose="020B0604020202020204" pitchFamily="34" charset="0"/>
              </a:rPr>
              <a:t>faallooyin</a:t>
            </a:r>
            <a:r>
              <a:rPr lang="en-GB" sz="3200" b="1" dirty="0">
                <a:cs typeface="Arial" panose="020B0604020202020204" pitchFamily="34" charset="0"/>
              </a:rPr>
              <a:t> </a:t>
            </a:r>
            <a:r>
              <a:rPr lang="en-GB" sz="3200" b="1" dirty="0" err="1">
                <a:cs typeface="Arial" panose="020B0604020202020204" pitchFamily="34" charset="0"/>
              </a:rPr>
              <a:t>iyo</a:t>
            </a:r>
            <a:r>
              <a:rPr lang="en-GB" sz="3200" b="1" dirty="0">
                <a:cs typeface="Arial" panose="020B0604020202020204" pitchFamily="34" charset="0"/>
              </a:rPr>
              <a:t> </a:t>
            </a:r>
            <a:r>
              <a:rPr lang="en-GB" sz="3200" b="1" dirty="0" err="1">
                <a:cs typeface="Arial" panose="020B0604020202020204" pitchFamily="34" charset="0"/>
              </a:rPr>
              <a:t>jawaab</a:t>
            </a:r>
            <a:r>
              <a:rPr lang="en-GB" sz="3200" b="1" dirty="0">
                <a:cs typeface="Arial" panose="020B0604020202020204" pitchFamily="34" charset="0"/>
              </a:rPr>
              <a:t> </a:t>
            </a:r>
            <a:r>
              <a:rPr lang="en-GB" sz="3200" b="1" dirty="0" err="1">
                <a:cs typeface="Arial" panose="020B0604020202020204" pitchFamily="34" charset="0"/>
              </a:rPr>
              <a:t>celinta</a:t>
            </a:r>
            <a:endPar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13" name="TextBox 12">
            <a:extLst>
              <a:ext uri="{FF2B5EF4-FFF2-40B4-BE49-F238E27FC236}">
                <a16:creationId xmlns:a16="http://schemas.microsoft.com/office/drawing/2014/main" xmlns=""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10" name="Rectangle 9">
            <a:extLst>
              <a:ext uri="{FF2B5EF4-FFF2-40B4-BE49-F238E27FC236}">
                <a16:creationId xmlns:a16="http://schemas.microsoft.com/office/drawing/2014/main" xmlns="" id="{E88A2276-6556-4623-AD7D-98F463B83545}"/>
              </a:ext>
            </a:extLst>
          </p:cNvPr>
          <p:cNvSpPr/>
          <p:nvPr/>
        </p:nvSpPr>
        <p:spPr>
          <a:xfrm>
            <a:off x="834065" y="1447977"/>
            <a:ext cx="5834510" cy="3046988"/>
          </a:xfrm>
          <a:prstGeom prst="rect">
            <a:avLst/>
          </a:prstGeom>
          <a:solidFill>
            <a:srgbClr val="E7E6E6"/>
          </a:solidFill>
        </p:spPr>
        <p:txBody>
          <a:bodyPr wrap="square">
            <a:spAutoFit/>
          </a:bodyPr>
          <a:lstStyle/>
          <a:p>
            <a:pPr marL="342900" indent="-342900">
              <a:buClr>
                <a:srgbClr val="BA122B"/>
              </a:buClr>
              <a:buFont typeface="Arial" panose="020B0604020202020204" pitchFamily="34" charset="0"/>
              <a:buChar char="•"/>
            </a:pPr>
            <a:endParaRPr lang="en-GB" sz="2400" dirty="0"/>
          </a:p>
          <a:p>
            <a:pPr marL="342900" indent="-342900">
              <a:buClr>
                <a:srgbClr val="BA122B"/>
              </a:buClr>
              <a:buFont typeface="Arial" panose="020B0604020202020204" pitchFamily="34" charset="0"/>
              <a:buChar char="•"/>
            </a:pPr>
            <a:r>
              <a:rPr lang="en-GB" sz="2800" dirty="0" err="1"/>
              <a:t>Qeexid</a:t>
            </a:r>
            <a:r>
              <a:rPr lang="en-GB" sz="2800" dirty="0"/>
              <a:t> </a:t>
            </a:r>
            <a:r>
              <a:rPr lang="en-GB" sz="2800" dirty="0" err="1"/>
              <a:t>ku</a:t>
            </a:r>
            <a:r>
              <a:rPr lang="en-GB" sz="2800" dirty="0"/>
              <a:t> </a:t>
            </a:r>
            <a:r>
              <a:rPr lang="en-GB" sz="2800" dirty="0" err="1"/>
              <a:t>saleysan</a:t>
            </a:r>
            <a:r>
              <a:rPr lang="en-GB" sz="2800" dirty="0"/>
              <a:t> </a:t>
            </a:r>
            <a:r>
              <a:rPr lang="en-GB" sz="2800" dirty="0" err="1" smtClean="0"/>
              <a:t>xuquuq</a:t>
            </a:r>
            <a:endParaRPr lang="en-GB" sz="2800" dirty="0" smtClean="0"/>
          </a:p>
          <a:p>
            <a:pPr marL="342900" indent="-342900">
              <a:buClr>
                <a:srgbClr val="BA122B"/>
              </a:buClr>
              <a:buFont typeface="Arial" panose="020B0604020202020204" pitchFamily="34" charset="0"/>
              <a:buChar char="•"/>
            </a:pPr>
            <a:r>
              <a:rPr lang="en-GB" sz="2800" dirty="0" err="1"/>
              <a:t>Diiradda</a:t>
            </a:r>
            <a:r>
              <a:rPr lang="en-GB" sz="2800" dirty="0"/>
              <a:t> </a:t>
            </a:r>
            <a:r>
              <a:rPr lang="en-GB" sz="2800" dirty="0" err="1"/>
              <a:t>saareysaa</a:t>
            </a:r>
            <a:r>
              <a:rPr lang="en-GB" sz="2800" dirty="0"/>
              <a:t> </a:t>
            </a:r>
            <a:r>
              <a:rPr lang="en-GB" sz="2800" dirty="0" err="1"/>
              <a:t>baahiyaha</a:t>
            </a:r>
            <a:r>
              <a:rPr lang="en-GB" sz="2800" dirty="0"/>
              <a:t> </a:t>
            </a:r>
            <a:r>
              <a:rPr lang="en-GB" sz="2800" dirty="0" err="1"/>
              <a:t>gargaar</a:t>
            </a:r>
            <a:r>
              <a:rPr lang="en-GB" sz="2800" dirty="0"/>
              <a:t> </a:t>
            </a:r>
            <a:r>
              <a:rPr lang="en-GB" sz="2800" dirty="0" err="1"/>
              <a:t>iyo</a:t>
            </a:r>
            <a:r>
              <a:rPr lang="en-GB" sz="2800" dirty="0"/>
              <a:t> </a:t>
            </a:r>
            <a:r>
              <a:rPr lang="en-GB" sz="2800" dirty="0" err="1"/>
              <a:t>difaaca</a:t>
            </a:r>
            <a:r>
              <a:rPr lang="en-GB" sz="2800" dirty="0"/>
              <a:t> la </a:t>
            </a:r>
            <a:r>
              <a:rPr lang="en-GB" sz="2800" dirty="0" err="1"/>
              <a:t>xiriira</a:t>
            </a:r>
            <a:r>
              <a:rPr lang="en-GB" sz="2800" dirty="0"/>
              <a:t> </a:t>
            </a:r>
            <a:r>
              <a:rPr lang="en-GB" sz="2800" dirty="0" err="1" smtClean="0"/>
              <a:t>barakaca</a:t>
            </a:r>
            <a:endParaRPr lang="en-GB" sz="2800" dirty="0" smtClean="0"/>
          </a:p>
          <a:p>
            <a:pPr marL="342900" indent="-342900">
              <a:buClr>
                <a:srgbClr val="BA122B"/>
              </a:buClr>
              <a:buFont typeface="Arial" panose="020B0604020202020204" pitchFamily="34" charset="0"/>
              <a:buChar char="•"/>
            </a:pPr>
            <a:r>
              <a:rPr lang="en-GB" sz="2800" dirty="0"/>
              <a:t>Kala </a:t>
            </a:r>
            <a:r>
              <a:rPr lang="en-GB" sz="2800" dirty="0" err="1"/>
              <a:t>sooc</a:t>
            </a:r>
            <a:r>
              <a:rPr lang="en-GB" sz="2800" dirty="0"/>
              <a:t> </a:t>
            </a:r>
            <a:r>
              <a:rPr lang="en-GB" sz="2800" dirty="0" err="1"/>
              <a:t>la'aanta</a:t>
            </a:r>
            <a:r>
              <a:rPr lang="en-GB" sz="2800" dirty="0"/>
              <a:t> u </a:t>
            </a:r>
            <a:r>
              <a:rPr lang="en-GB" sz="2800" dirty="0" err="1"/>
              <a:t>dhaxeysa</a:t>
            </a:r>
            <a:r>
              <a:rPr lang="en-GB" sz="2800" dirty="0"/>
              <a:t> </a:t>
            </a:r>
            <a:r>
              <a:rPr lang="en-GB" sz="2800" dirty="0" err="1"/>
              <a:t>barakacayaasha</a:t>
            </a:r>
            <a:r>
              <a:rPr lang="en-GB" sz="2800" dirty="0"/>
              <a:t> </a:t>
            </a:r>
            <a:r>
              <a:rPr lang="en-GB" sz="2800" dirty="0" err="1"/>
              <a:t>iyo</a:t>
            </a:r>
            <a:r>
              <a:rPr lang="en-GB" sz="2800" dirty="0"/>
              <a:t> </a:t>
            </a:r>
            <a:r>
              <a:rPr lang="en-GB" sz="2800" dirty="0" err="1" smtClean="0"/>
              <a:t>dadka</a:t>
            </a:r>
            <a:r>
              <a:rPr lang="en-GB" sz="2800" dirty="0" smtClean="0"/>
              <a:t> </a:t>
            </a:r>
            <a:r>
              <a:rPr lang="en-GB" sz="2800" dirty="0" err="1"/>
              <a:t>aan</a:t>
            </a:r>
            <a:r>
              <a:rPr lang="en-GB" sz="2800" dirty="0"/>
              <a:t> </a:t>
            </a:r>
            <a:r>
              <a:rPr lang="en-GB" sz="2800" dirty="0" err="1"/>
              <a:t>barakacin</a:t>
            </a:r>
            <a:endParaRPr lang="en-GB" sz="2400" dirty="0"/>
          </a:p>
        </p:txBody>
      </p:sp>
      <p:cxnSp>
        <p:nvCxnSpPr>
          <p:cNvPr id="4" name="Straight Connector 3">
            <a:extLst>
              <a:ext uri="{FF2B5EF4-FFF2-40B4-BE49-F238E27FC236}">
                <a16:creationId xmlns:a16="http://schemas.microsoft.com/office/drawing/2014/main" xmlns="" id="{60490748-2C8D-47AF-8DC6-967DACAC9113}"/>
              </a:ext>
            </a:extLst>
          </p:cNvPr>
          <p:cNvCxnSpPr/>
          <p:nvPr/>
        </p:nvCxnSpPr>
        <p:spPr>
          <a:xfrm>
            <a:off x="7139836" y="1489754"/>
            <a:ext cx="0" cy="3332767"/>
          </a:xfrm>
          <a:prstGeom prst="line">
            <a:avLst/>
          </a:prstGeom>
          <a:ln w="25400" cmpd="sng"/>
        </p:spPr>
        <p:style>
          <a:lnRef idx="1">
            <a:schemeClr val="accent1"/>
          </a:lnRef>
          <a:fillRef idx="0">
            <a:schemeClr val="accent1"/>
          </a:fillRef>
          <a:effectRef idx="0">
            <a:schemeClr val="accent1"/>
          </a:effectRef>
          <a:fontRef idx="minor">
            <a:schemeClr val="tx1"/>
          </a:fontRef>
        </p:style>
      </p:cxnSp>
      <p:pic>
        <p:nvPicPr>
          <p:cNvPr id="5" name="Graphique 4" descr="Avis des clients">
            <a:extLst>
              <a:ext uri="{FF2B5EF4-FFF2-40B4-BE49-F238E27FC236}">
                <a16:creationId xmlns:a16="http://schemas.microsoft.com/office/drawing/2014/main" xmlns="" id="{07CFFDF0-BAEB-45D9-8EF5-F1611120F0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241102" y="2190253"/>
            <a:ext cx="2046518" cy="2046518"/>
          </a:xfrm>
          <a:prstGeom prst="rect">
            <a:avLst/>
          </a:prstGeom>
        </p:spPr>
      </p:pic>
    </p:spTree>
    <p:extLst>
      <p:ext uri="{BB962C8B-B14F-4D97-AF65-F5344CB8AC3E}">
        <p14:creationId xmlns:p14="http://schemas.microsoft.com/office/powerpoint/2010/main" val="4125837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5619D075-D340-4188-8CF2-989CCE9C22B6}"/>
              </a:ext>
            </a:extLst>
          </p:cNvPr>
          <p:cNvSpPr/>
          <p:nvPr/>
        </p:nvSpPr>
        <p:spPr>
          <a:xfrm>
            <a:off x="-1" y="181777"/>
            <a:ext cx="8148577"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xmln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b="1" dirty="0" err="1">
                <a:solidFill>
                  <a:schemeClr val="bg1"/>
                </a:solidFill>
                <a:latin typeface="+mj-lt"/>
              </a:rPr>
              <a:t>Saddexda</a:t>
            </a:r>
            <a:r>
              <a:rPr lang="en-GB" sz="3200" b="1" dirty="0">
                <a:solidFill>
                  <a:schemeClr val="bg1"/>
                </a:solidFill>
                <a:latin typeface="+mj-lt"/>
              </a:rPr>
              <a:t> </a:t>
            </a:r>
            <a:r>
              <a:rPr lang="en-GB" sz="3200" b="1" dirty="0" err="1">
                <a:solidFill>
                  <a:schemeClr val="bg1"/>
                </a:solidFill>
                <a:latin typeface="+mj-lt"/>
              </a:rPr>
              <a:t>dariiq</a:t>
            </a:r>
            <a:r>
              <a:rPr lang="en-GB" sz="3200" b="1" dirty="0">
                <a:solidFill>
                  <a:schemeClr val="bg1"/>
                </a:solidFill>
                <a:latin typeface="+mj-lt"/>
              </a:rPr>
              <a:t> </a:t>
            </a:r>
            <a:r>
              <a:rPr lang="en-GB" sz="3200" b="1" dirty="0" err="1">
                <a:solidFill>
                  <a:schemeClr val="bg1"/>
                </a:solidFill>
                <a:latin typeface="+mj-lt"/>
              </a:rPr>
              <a:t>ee</a:t>
            </a:r>
            <a:r>
              <a:rPr lang="en-GB" sz="3200" b="1" dirty="0">
                <a:solidFill>
                  <a:schemeClr val="bg1"/>
                </a:solidFill>
                <a:latin typeface="+mj-lt"/>
              </a:rPr>
              <a:t> loo </a:t>
            </a:r>
            <a:r>
              <a:rPr lang="en-GB" sz="3200" b="1" dirty="0" err="1">
                <a:solidFill>
                  <a:schemeClr val="bg1"/>
                </a:solidFill>
                <a:latin typeface="+mj-lt"/>
              </a:rPr>
              <a:t>maro</a:t>
            </a:r>
            <a:r>
              <a:rPr lang="en-GB" sz="3200" b="1" dirty="0">
                <a:solidFill>
                  <a:schemeClr val="bg1"/>
                </a:solidFill>
                <a:latin typeface="+mj-lt"/>
              </a:rPr>
              <a:t> </a:t>
            </a:r>
            <a:r>
              <a:rPr lang="en-GB" sz="3200" b="1" dirty="0" err="1" smtClean="0">
                <a:solidFill>
                  <a:schemeClr val="bg1"/>
                </a:solidFill>
                <a:latin typeface="+mj-lt"/>
              </a:rPr>
              <a:t>Xalalka</a:t>
            </a:r>
            <a:r>
              <a:rPr lang="en-GB" sz="3200" b="1" dirty="0" smtClean="0">
                <a:solidFill>
                  <a:schemeClr val="bg1"/>
                </a:solidFill>
                <a:latin typeface="+mj-lt"/>
              </a:rPr>
              <a:t> </a:t>
            </a:r>
            <a:r>
              <a:rPr lang="en-GB" sz="3200" b="1" dirty="0" err="1" smtClean="0">
                <a:solidFill>
                  <a:schemeClr val="bg1"/>
                </a:solidFill>
                <a:latin typeface="+mj-lt"/>
              </a:rPr>
              <a:t>Waara</a:t>
            </a:r>
            <a:r>
              <a:rPr lang="en-GB" sz="3200" b="1" dirty="0" smtClean="0">
                <a:solidFill>
                  <a:schemeClr val="bg1"/>
                </a:solidFill>
                <a:latin typeface="+mj-lt"/>
              </a:rPr>
              <a:t>:  </a:t>
            </a:r>
            <a:endParaRPr lang="en-GB" sz="3200" b="1" dirty="0">
              <a:solidFill>
                <a:schemeClr val="bg1"/>
              </a:solidFill>
              <a:latin typeface="+mj-lt"/>
            </a:endParaRPr>
          </a:p>
        </p:txBody>
      </p:sp>
      <p:sp>
        <p:nvSpPr>
          <p:cNvPr id="4" name="Rectangle 3">
            <a:extLst>
              <a:ext uri="{FF2B5EF4-FFF2-40B4-BE49-F238E27FC236}">
                <a16:creationId xmlns:a16="http://schemas.microsoft.com/office/drawing/2014/main" xmlns="" id="{412FC06C-CE77-441A-B4C3-5DB522CAC7D5}"/>
              </a:ext>
            </a:extLst>
          </p:cNvPr>
          <p:cNvSpPr/>
          <p:nvPr/>
        </p:nvSpPr>
        <p:spPr>
          <a:xfrm>
            <a:off x="686203" y="1443841"/>
            <a:ext cx="4991336" cy="4893647"/>
          </a:xfrm>
          <a:prstGeom prst="rect">
            <a:avLst/>
          </a:prstGeom>
          <a:ln w="47625" cmpd="sng">
            <a:solidFill>
              <a:srgbClr val="A6A6A6"/>
            </a:solidFill>
          </a:ln>
        </p:spPr>
        <p:txBody>
          <a:bodyPr wrap="square">
            <a:spAutoFit/>
          </a:bodyPr>
          <a:lstStyle/>
          <a:p>
            <a:pPr marL="514350" indent="-514350">
              <a:buFont typeface="+mj-lt"/>
              <a:buAutoNum type="arabicPeriod"/>
            </a:pPr>
            <a:r>
              <a:rPr lang="en-US" sz="2600" dirty="0">
                <a:solidFill>
                  <a:srgbClr val="000000"/>
                </a:solidFill>
                <a:latin typeface="Calibri" panose="020F0502020204030204" pitchFamily="34" charset="0"/>
              </a:rPr>
              <a:t>Dib u </a:t>
            </a:r>
            <a:r>
              <a:rPr lang="en-US" sz="2600" dirty="0" err="1">
                <a:solidFill>
                  <a:srgbClr val="000000"/>
                </a:solidFill>
                <a:latin typeface="Calibri" panose="020F0502020204030204" pitchFamily="34" charset="0"/>
              </a:rPr>
              <a:t>dhexgal</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waara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oo</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ka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dhaca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meesha</a:t>
            </a:r>
            <a:r>
              <a:rPr lang="en-US" sz="2600" dirty="0">
                <a:solidFill>
                  <a:srgbClr val="000000"/>
                </a:solidFill>
                <a:latin typeface="Calibri" panose="020F0502020204030204" pitchFamily="34" charset="0"/>
              </a:rPr>
              <a:t> / </a:t>
            </a:r>
            <a:r>
              <a:rPr lang="en-US" sz="2600" dirty="0" err="1">
                <a:solidFill>
                  <a:srgbClr val="000000"/>
                </a:solidFill>
                <a:latin typeface="Calibri" panose="020F0502020204030204" pitchFamily="34" charset="0"/>
              </a:rPr>
              <a:t>wadanka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asalka</a:t>
            </a:r>
            <a:r>
              <a:rPr lang="en-US" sz="2600" dirty="0">
                <a:solidFill>
                  <a:srgbClr val="000000"/>
                </a:solidFill>
                <a:latin typeface="Calibri" panose="020F0502020204030204" pitchFamily="34" charset="0"/>
              </a:rPr>
              <a:t> </a:t>
            </a:r>
            <a:r>
              <a:rPr lang="en-US" sz="2600" dirty="0" smtClean="0">
                <a:solidFill>
                  <a:srgbClr val="000000"/>
                </a:solidFill>
                <a:latin typeface="Calibri" panose="020F0502020204030204" pitchFamily="34" charset="0"/>
              </a:rPr>
              <a:t>ah</a:t>
            </a:r>
          </a:p>
          <a:p>
            <a:pPr marL="514350" indent="-514350">
              <a:buFont typeface="+mj-lt"/>
              <a:buAutoNum type="arabicPeriod"/>
            </a:pPr>
            <a:r>
              <a:rPr lang="en-US" sz="2600" dirty="0">
                <a:solidFill>
                  <a:srgbClr val="000000"/>
                </a:solidFill>
                <a:latin typeface="Calibri" panose="020F0502020204030204" pitchFamily="34" charset="0"/>
              </a:rPr>
              <a:t>Dib-u-</a:t>
            </a:r>
            <a:r>
              <a:rPr lang="en-US" sz="2600" dirty="0" err="1">
                <a:solidFill>
                  <a:srgbClr val="000000"/>
                </a:solidFill>
                <a:latin typeface="Calibri" panose="020F0502020204030204" pitchFamily="34" charset="0"/>
              </a:rPr>
              <a:t>dhexgal</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waara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oo</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ka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dhaca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aagagga</a:t>
            </a:r>
            <a:r>
              <a:rPr lang="en-US" sz="2600" dirty="0">
                <a:solidFill>
                  <a:srgbClr val="000000"/>
                </a:solidFill>
                <a:latin typeface="Calibri" panose="020F0502020204030204" pitchFamily="34" charset="0"/>
              </a:rPr>
              <a:t> / </a:t>
            </a:r>
            <a:r>
              <a:rPr lang="en-US" sz="2600" dirty="0" err="1">
                <a:solidFill>
                  <a:srgbClr val="000000"/>
                </a:solidFill>
                <a:latin typeface="Calibri" panose="020F0502020204030204" pitchFamily="34" charset="0"/>
              </a:rPr>
              <a:t>waddamada</a:t>
            </a:r>
            <a:r>
              <a:rPr lang="en-US" sz="2600" dirty="0">
                <a:solidFill>
                  <a:srgbClr val="000000"/>
                </a:solidFill>
                <a:latin typeface="Calibri" panose="020F0502020204030204" pitchFamily="34" charset="0"/>
              </a:rPr>
              <a:t> ay </a:t>
            </a:r>
            <a:r>
              <a:rPr lang="en-US" sz="2600" dirty="0" err="1">
                <a:solidFill>
                  <a:srgbClr val="000000"/>
                </a:solidFill>
                <a:latin typeface="Calibri" panose="020F0502020204030204" pitchFamily="34" charset="0"/>
              </a:rPr>
              <a:t>barokacayaasha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magangelyo</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ka</a:t>
            </a:r>
            <a:r>
              <a:rPr lang="en-US" sz="2600" dirty="0">
                <a:solidFill>
                  <a:srgbClr val="000000"/>
                </a:solidFill>
                <a:latin typeface="Calibri" panose="020F0502020204030204" pitchFamily="34" charset="0"/>
              </a:rPr>
              <a:t> </a:t>
            </a:r>
            <a:r>
              <a:rPr lang="en-US" sz="2600" dirty="0" err="1" smtClean="0">
                <a:solidFill>
                  <a:srgbClr val="000000"/>
                </a:solidFill>
                <a:latin typeface="Calibri" panose="020F0502020204030204" pitchFamily="34" charset="0"/>
              </a:rPr>
              <a:t>helaan</a:t>
            </a:r>
            <a:endParaRPr lang="en-US" sz="2600" dirty="0" smtClean="0">
              <a:solidFill>
                <a:srgbClr val="000000"/>
              </a:solidFill>
              <a:latin typeface="Calibri" panose="020F0502020204030204" pitchFamily="34" charset="0"/>
            </a:endParaRPr>
          </a:p>
          <a:p>
            <a:pPr marL="514350" indent="-514350">
              <a:buFont typeface="+mj-lt"/>
              <a:buAutoNum type="arabicPeriod"/>
            </a:pPr>
            <a:r>
              <a:rPr lang="en-US" sz="2600" dirty="0">
                <a:solidFill>
                  <a:srgbClr val="000000"/>
                </a:solidFill>
                <a:latin typeface="Calibri" panose="020F0502020204030204" pitchFamily="34" charset="0"/>
              </a:rPr>
              <a:t>Dib-u-</a:t>
            </a:r>
            <a:r>
              <a:rPr lang="en-US" sz="2600" dirty="0" err="1">
                <a:solidFill>
                  <a:srgbClr val="000000"/>
                </a:solidFill>
                <a:latin typeface="Calibri" panose="020F0502020204030204" pitchFamily="34" charset="0"/>
              </a:rPr>
              <a:t>dhexgal</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waara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oo</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laga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helo</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qayb</a:t>
            </a:r>
            <a:r>
              <a:rPr lang="en-US" sz="2600" dirty="0">
                <a:solidFill>
                  <a:srgbClr val="000000"/>
                </a:solidFill>
                <a:latin typeface="Calibri" panose="020F0502020204030204" pitchFamily="34" charset="0"/>
              </a:rPr>
              <a:t> kale </a:t>
            </a:r>
            <a:r>
              <a:rPr lang="en-US" sz="2600" dirty="0" err="1">
                <a:solidFill>
                  <a:srgbClr val="000000"/>
                </a:solidFill>
                <a:latin typeface="Calibri" panose="020F0502020204030204" pitchFamily="34" charset="0"/>
              </a:rPr>
              <a:t>oo</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dalka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ka</a:t>
            </a:r>
            <a:r>
              <a:rPr lang="en-US" sz="2600" dirty="0">
                <a:solidFill>
                  <a:srgbClr val="000000"/>
                </a:solidFill>
                <a:latin typeface="Calibri" panose="020F0502020204030204" pitchFamily="34" charset="0"/>
              </a:rPr>
              <a:t> mid ah </a:t>
            </a:r>
            <a:r>
              <a:rPr lang="en-US" sz="2600" dirty="0" err="1">
                <a:solidFill>
                  <a:srgbClr val="000000"/>
                </a:solidFill>
                <a:latin typeface="Calibri" panose="020F0502020204030204" pitchFamily="34" charset="0"/>
              </a:rPr>
              <a:t>iyadoo</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lagu</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saleynayo</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xulashadooda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ama</a:t>
            </a:r>
            <a:r>
              <a:rPr lang="en-US" sz="2600" dirty="0">
                <a:solidFill>
                  <a:srgbClr val="000000"/>
                </a:solidFill>
                <a:latin typeface="Calibri" panose="020F0502020204030204" pitchFamily="34" charset="0"/>
              </a:rPr>
              <a:t> </a:t>
            </a:r>
            <a:r>
              <a:rPr lang="en-US" sz="2600" dirty="0" err="1">
                <a:solidFill>
                  <a:srgbClr val="000000"/>
                </a:solidFill>
                <a:latin typeface="Calibri" panose="020F0502020204030204" pitchFamily="34" charset="0"/>
              </a:rPr>
              <a:t>waddan</a:t>
            </a:r>
            <a:r>
              <a:rPr lang="en-US" sz="2600" dirty="0">
                <a:solidFill>
                  <a:srgbClr val="000000"/>
                </a:solidFill>
                <a:latin typeface="Calibri" panose="020F0502020204030204" pitchFamily="34" charset="0"/>
              </a:rPr>
              <a:t> kale</a:t>
            </a:r>
            <a:r>
              <a:rPr lang="en-US" sz="2600" dirty="0" smtClean="0">
                <a:solidFill>
                  <a:srgbClr val="000000"/>
                </a:solidFill>
                <a:latin typeface="Calibri" panose="020F0502020204030204" pitchFamily="34" charset="0"/>
              </a:rPr>
              <a:t>	</a:t>
            </a:r>
            <a:endParaRPr lang="en-US" sz="2600" dirty="0">
              <a:solidFill>
                <a:srgbClr val="000000"/>
              </a:solidFill>
              <a:latin typeface="Calibri" panose="020F0502020204030204" pitchFamily="34" charset="0"/>
            </a:endParaRPr>
          </a:p>
        </p:txBody>
      </p:sp>
      <p:sp>
        <p:nvSpPr>
          <p:cNvPr id="6" name="ZoneTexte 5">
            <a:extLst>
              <a:ext uri="{FF2B5EF4-FFF2-40B4-BE49-F238E27FC236}">
                <a16:creationId xmlns:a16="http://schemas.microsoft.com/office/drawing/2014/main" xmlns="" id="{F5468AF2-B0D7-4CE9-ABE8-51BEFDC0EC2D}"/>
              </a:ext>
            </a:extLst>
          </p:cNvPr>
          <p:cNvSpPr txBox="1"/>
          <p:nvPr/>
        </p:nvSpPr>
        <p:spPr>
          <a:xfrm>
            <a:off x="6363742" y="1655180"/>
            <a:ext cx="4759529" cy="2677656"/>
          </a:xfrm>
          <a:prstGeom prst="rect">
            <a:avLst/>
          </a:prstGeom>
          <a:noFill/>
          <a:ln w="53975">
            <a:solidFill>
              <a:schemeClr val="accent1">
                <a:alpha val="73000"/>
              </a:schemeClr>
            </a:solidFill>
          </a:ln>
        </p:spPr>
        <p:txBody>
          <a:bodyPr wrap="square" rtlCol="0">
            <a:spAutoFit/>
          </a:bodyPr>
          <a:lstStyle/>
          <a:p>
            <a:pPr marL="514350" indent="-514350">
              <a:buFont typeface="+mj-lt"/>
              <a:buAutoNum type="alphaUcPeriod"/>
            </a:pPr>
            <a:r>
              <a:rPr lang="en-US" sz="2800" dirty="0" err="1">
                <a:solidFill>
                  <a:srgbClr val="000000"/>
                </a:solidFill>
                <a:latin typeface="Calibri" panose="020F0502020204030204" pitchFamily="34" charset="0"/>
              </a:rPr>
              <a:t>Isdhexgalka</a:t>
            </a:r>
            <a:r>
              <a:rPr lang="en-US" sz="2800" dirty="0">
                <a:solidFill>
                  <a:srgbClr val="000000"/>
                </a:solidFill>
                <a:latin typeface="Calibri" panose="020F0502020204030204" pitchFamily="34" charset="0"/>
              </a:rPr>
              <a:t> </a:t>
            </a:r>
            <a:r>
              <a:rPr lang="en-US" sz="2800" dirty="0" err="1" smtClean="0">
                <a:solidFill>
                  <a:srgbClr val="000000"/>
                </a:solidFill>
                <a:latin typeface="Calibri" panose="020F0502020204030204" pitchFamily="34" charset="0"/>
              </a:rPr>
              <a:t>Maxali</a:t>
            </a:r>
            <a:r>
              <a:rPr lang="en-US" sz="2800" dirty="0" smtClean="0">
                <a:solidFill>
                  <a:srgbClr val="000000"/>
                </a:solidFill>
                <a:latin typeface="Calibri" panose="020F0502020204030204" pitchFamily="34" charset="0"/>
              </a:rPr>
              <a:t> ah</a:t>
            </a:r>
          </a:p>
          <a:p>
            <a:pPr marL="514350" indent="-514350">
              <a:buFont typeface="+mj-lt"/>
              <a:buAutoNum type="alphaUcPeriod"/>
            </a:pPr>
            <a:endParaRPr lang="en-US" sz="2800" dirty="0">
              <a:solidFill>
                <a:srgbClr val="000000"/>
              </a:solidFill>
              <a:latin typeface="Calibri" panose="020F0502020204030204" pitchFamily="34" charset="0"/>
            </a:endParaRPr>
          </a:p>
          <a:p>
            <a:r>
              <a:rPr lang="en-US" sz="2800" dirty="0">
                <a:solidFill>
                  <a:srgbClr val="000000"/>
                </a:solidFill>
                <a:latin typeface="Calibri" panose="020F0502020204030204" pitchFamily="34" charset="0"/>
              </a:rPr>
              <a:t>B. </a:t>
            </a:r>
            <a:r>
              <a:rPr lang="es-ES" sz="2800" dirty="0" err="1" smtClean="0">
                <a:solidFill>
                  <a:srgbClr val="000000"/>
                </a:solidFill>
                <a:latin typeface="Calibri" panose="020F0502020204030204" pitchFamily="34" charset="0"/>
              </a:rPr>
              <a:t>Dib</a:t>
            </a:r>
            <a:r>
              <a:rPr lang="es-ES" sz="2800" dirty="0" smtClean="0">
                <a:solidFill>
                  <a:srgbClr val="000000"/>
                </a:solidFill>
                <a:latin typeface="Calibri" panose="020F0502020204030204" pitchFamily="34" charset="0"/>
              </a:rPr>
              <a:t> </a:t>
            </a:r>
            <a:r>
              <a:rPr lang="es-ES" sz="2800" dirty="0">
                <a:solidFill>
                  <a:srgbClr val="000000"/>
                </a:solidFill>
                <a:latin typeface="Calibri" panose="020F0502020204030204" pitchFamily="34" charset="0"/>
              </a:rPr>
              <a:t>u </a:t>
            </a:r>
            <a:r>
              <a:rPr lang="es-ES" sz="2800" dirty="0" err="1">
                <a:solidFill>
                  <a:srgbClr val="000000"/>
                </a:solidFill>
                <a:latin typeface="Calibri" panose="020F0502020204030204" pitchFamily="34" charset="0"/>
              </a:rPr>
              <a:t>dejin</a:t>
            </a:r>
            <a:endParaRPr lang="en-US" sz="2800" dirty="0">
              <a:solidFill>
                <a:srgbClr val="000000"/>
              </a:solidFill>
              <a:latin typeface="Calibri" panose="020F0502020204030204" pitchFamily="34" charset="0"/>
            </a:endParaRPr>
          </a:p>
          <a:p>
            <a:r>
              <a:rPr lang="en-US" sz="2800" dirty="0">
                <a:solidFill>
                  <a:srgbClr val="000000"/>
                </a:solidFill>
                <a:latin typeface="Calibri" panose="020F0502020204030204" pitchFamily="34" charset="0"/>
              </a:rPr>
              <a:t> </a:t>
            </a:r>
          </a:p>
          <a:p>
            <a:r>
              <a:rPr lang="en-US" sz="2800" dirty="0">
                <a:solidFill>
                  <a:srgbClr val="000000"/>
                </a:solidFill>
                <a:latin typeface="Calibri" panose="020F0502020204030204" pitchFamily="34" charset="0"/>
              </a:rPr>
              <a:t>C. </a:t>
            </a:r>
            <a:r>
              <a:rPr lang="en-US" sz="2800" dirty="0" smtClean="0">
                <a:solidFill>
                  <a:srgbClr val="000000"/>
                </a:solidFill>
                <a:latin typeface="Calibri" panose="020F0502020204030204" pitchFamily="34" charset="0"/>
              </a:rPr>
              <a:t>Dib </a:t>
            </a:r>
            <a:r>
              <a:rPr lang="en-US" sz="2800" dirty="0" err="1" smtClean="0">
                <a:solidFill>
                  <a:srgbClr val="000000"/>
                </a:solidFill>
                <a:latin typeface="Calibri" panose="020F0502020204030204" pitchFamily="34" charset="0"/>
              </a:rPr>
              <a:t>ugu</a:t>
            </a:r>
            <a:r>
              <a:rPr lang="en-US" sz="2800" dirty="0" smtClean="0">
                <a:solidFill>
                  <a:srgbClr val="000000"/>
                </a:solidFill>
                <a:latin typeface="Calibri" panose="020F0502020204030204" pitchFamily="34" charset="0"/>
              </a:rPr>
              <a:t> </a:t>
            </a:r>
            <a:r>
              <a:rPr lang="en-US" sz="2800" dirty="0" err="1" smtClean="0">
                <a:solidFill>
                  <a:srgbClr val="000000"/>
                </a:solidFill>
                <a:latin typeface="Calibri" panose="020F0502020204030204" pitchFamily="34" charset="0"/>
              </a:rPr>
              <a:t>noqosho</a:t>
            </a:r>
            <a:r>
              <a:rPr lang="en-US" sz="2800" dirty="0" smtClean="0">
                <a:solidFill>
                  <a:srgbClr val="000000"/>
                </a:solidFill>
                <a:latin typeface="Calibri" panose="020F0502020204030204" pitchFamily="34" charset="0"/>
              </a:rPr>
              <a:t> </a:t>
            </a:r>
            <a:r>
              <a:rPr lang="en-US" sz="2800" dirty="0" err="1" smtClean="0">
                <a:solidFill>
                  <a:srgbClr val="000000"/>
                </a:solidFill>
                <a:latin typeface="Calibri" panose="020F0502020204030204" pitchFamily="34" charset="0"/>
              </a:rPr>
              <a:t>dalki</a:t>
            </a:r>
            <a:r>
              <a:rPr lang="en-US" sz="2800" dirty="0" smtClean="0">
                <a:solidFill>
                  <a:srgbClr val="000000"/>
                </a:solidFill>
                <a:latin typeface="Calibri" panose="020F0502020204030204" pitchFamily="34" charset="0"/>
              </a:rPr>
              <a:t> </a:t>
            </a:r>
            <a:r>
              <a:rPr lang="en-US" sz="2800" dirty="0" err="1" smtClean="0">
                <a:solidFill>
                  <a:srgbClr val="000000"/>
                </a:solidFill>
                <a:latin typeface="Calibri" panose="020F0502020204030204" pitchFamily="34" charset="0"/>
              </a:rPr>
              <a:t>hooyo</a:t>
            </a:r>
            <a:r>
              <a:rPr lang="en-US" sz="2800" dirty="0" smtClean="0">
                <a:solidFill>
                  <a:srgbClr val="000000"/>
                </a:solidFill>
                <a:latin typeface="Calibri" panose="020F0502020204030204" pitchFamily="34" charset="0"/>
              </a:rPr>
              <a:t> </a:t>
            </a:r>
            <a:r>
              <a:rPr lang="en-US" sz="2800" dirty="0" err="1">
                <a:solidFill>
                  <a:srgbClr val="000000"/>
                </a:solidFill>
                <a:latin typeface="Calibri" panose="020F0502020204030204" pitchFamily="34" charset="0"/>
              </a:rPr>
              <a:t>ama</a:t>
            </a:r>
            <a:r>
              <a:rPr lang="en-US" sz="2800" dirty="0">
                <a:solidFill>
                  <a:srgbClr val="000000"/>
                </a:solidFill>
                <a:latin typeface="Calibri" panose="020F0502020204030204" pitchFamily="34" charset="0"/>
              </a:rPr>
              <a:t> dib u </a:t>
            </a:r>
            <a:r>
              <a:rPr lang="en-US" sz="2800" dirty="0" err="1" smtClean="0">
                <a:solidFill>
                  <a:srgbClr val="000000"/>
                </a:solidFill>
                <a:latin typeface="Calibri" panose="020F0502020204030204" pitchFamily="34" charset="0"/>
              </a:rPr>
              <a:t>celin</a:t>
            </a:r>
            <a:r>
              <a:rPr lang="en-US" sz="2800" dirty="0" smtClean="0">
                <a:solidFill>
                  <a:srgbClr val="000000"/>
                </a:solidFill>
                <a:latin typeface="Calibri" panose="020F0502020204030204" pitchFamily="34" charset="0"/>
              </a:rPr>
              <a:t> </a:t>
            </a:r>
            <a:r>
              <a:rPr lang="en-US" sz="2800" dirty="0" err="1" smtClean="0">
                <a:solidFill>
                  <a:srgbClr val="000000"/>
                </a:solidFill>
                <a:latin typeface="Calibri" panose="020F0502020204030204" pitchFamily="34" charset="0"/>
              </a:rPr>
              <a:t>oo</a:t>
            </a:r>
            <a:r>
              <a:rPr lang="en-US" sz="2800" dirty="0" smtClean="0">
                <a:solidFill>
                  <a:srgbClr val="000000"/>
                </a:solidFill>
                <a:latin typeface="Calibri" panose="020F0502020204030204" pitchFamily="34" charset="0"/>
              </a:rPr>
              <a:t> </a:t>
            </a:r>
            <a:r>
              <a:rPr lang="en-US" sz="2800" dirty="0" err="1" smtClean="0">
                <a:solidFill>
                  <a:srgbClr val="000000"/>
                </a:solidFill>
                <a:latin typeface="Calibri" panose="020F0502020204030204" pitchFamily="34" charset="0"/>
              </a:rPr>
              <a:t>ikhtiyaari</a:t>
            </a:r>
            <a:r>
              <a:rPr lang="en-US" sz="2800" dirty="0" smtClean="0">
                <a:solidFill>
                  <a:srgbClr val="000000"/>
                </a:solidFill>
                <a:latin typeface="Calibri" panose="020F0502020204030204" pitchFamily="34" charset="0"/>
              </a:rPr>
              <a:t> ah</a:t>
            </a:r>
            <a:endParaRPr lang="en-US" dirty="0"/>
          </a:p>
        </p:txBody>
      </p:sp>
      <p:cxnSp>
        <p:nvCxnSpPr>
          <p:cNvPr id="5" name="Connecteur droit avec flèche 4">
            <a:extLst>
              <a:ext uri="{FF2B5EF4-FFF2-40B4-BE49-F238E27FC236}">
                <a16:creationId xmlns:a16="http://schemas.microsoft.com/office/drawing/2014/main" xmlns="" id="{7D27BF51-4C98-40BB-A909-3F1E64EB0D4F}"/>
              </a:ext>
            </a:extLst>
          </p:cNvPr>
          <p:cNvCxnSpPr>
            <a:cxnSpLocks/>
          </p:cNvCxnSpPr>
          <p:nvPr/>
        </p:nvCxnSpPr>
        <p:spPr>
          <a:xfrm>
            <a:off x="5243332" y="1990845"/>
            <a:ext cx="1018572" cy="1892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xmlns="" id="{943E8553-941D-4407-8453-FAC71B7C641F}"/>
              </a:ext>
            </a:extLst>
          </p:cNvPr>
          <p:cNvCxnSpPr>
            <a:cxnSpLocks/>
          </p:cNvCxnSpPr>
          <p:nvPr/>
        </p:nvCxnSpPr>
        <p:spPr>
          <a:xfrm flipV="1">
            <a:off x="5127585" y="1990845"/>
            <a:ext cx="1134319" cy="983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xmlns="" id="{71B71C6D-5989-48B1-AEA0-7C460A11CFC3}"/>
              </a:ext>
            </a:extLst>
          </p:cNvPr>
          <p:cNvCxnSpPr>
            <a:cxnSpLocks/>
          </p:cNvCxnSpPr>
          <p:nvPr/>
        </p:nvCxnSpPr>
        <p:spPr>
          <a:xfrm flipV="1">
            <a:off x="5351114" y="2924105"/>
            <a:ext cx="910790" cy="12703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717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5619D075-D340-4188-8CF2-989CCE9C22B6}"/>
              </a:ext>
            </a:extLst>
          </p:cNvPr>
          <p:cNvSpPr/>
          <p:nvPr/>
        </p:nvSpPr>
        <p:spPr>
          <a:xfrm>
            <a:off x="0" y="181777"/>
            <a:ext cx="6363742"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xmln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b="1" dirty="0" err="1">
                <a:solidFill>
                  <a:schemeClr val="bg1"/>
                </a:solidFill>
                <a:latin typeface="+mj-lt"/>
              </a:rPr>
              <a:t>Hadafka</a:t>
            </a:r>
            <a:r>
              <a:rPr lang="en-GB" sz="3200" b="1" dirty="0">
                <a:solidFill>
                  <a:schemeClr val="bg1"/>
                </a:solidFill>
                <a:latin typeface="+mj-lt"/>
              </a:rPr>
              <a:t> </a:t>
            </a:r>
            <a:r>
              <a:rPr lang="en-GB" sz="3200" b="1" dirty="0" err="1" smtClean="0">
                <a:solidFill>
                  <a:schemeClr val="bg1"/>
                </a:solidFill>
                <a:latin typeface="+mj-lt"/>
              </a:rPr>
              <a:t>kama</a:t>
            </a:r>
            <a:r>
              <a:rPr lang="en-GB" sz="3200" b="1" dirty="0" smtClean="0">
                <a:solidFill>
                  <a:schemeClr val="bg1"/>
                </a:solidFill>
                <a:latin typeface="+mj-lt"/>
              </a:rPr>
              <a:t> </a:t>
            </a:r>
            <a:r>
              <a:rPr lang="en-GB" sz="3200" b="1" dirty="0" err="1" smtClean="0">
                <a:solidFill>
                  <a:schemeClr val="bg1"/>
                </a:solidFill>
                <a:latin typeface="+mj-lt"/>
              </a:rPr>
              <a:t>dambeyska</a:t>
            </a:r>
            <a:r>
              <a:rPr lang="en-GB" sz="3200" b="1" dirty="0" smtClean="0">
                <a:solidFill>
                  <a:schemeClr val="bg1"/>
                </a:solidFill>
                <a:latin typeface="+mj-lt"/>
              </a:rPr>
              <a:t> ah </a:t>
            </a:r>
            <a:r>
              <a:rPr lang="en-GB" sz="3200" b="1" dirty="0" err="1">
                <a:solidFill>
                  <a:schemeClr val="bg1"/>
                </a:solidFill>
                <a:latin typeface="+mj-lt"/>
              </a:rPr>
              <a:t>ayaa</a:t>
            </a:r>
            <a:r>
              <a:rPr lang="en-GB" sz="3200" b="1" dirty="0">
                <a:solidFill>
                  <a:schemeClr val="bg1"/>
                </a:solidFill>
                <a:latin typeface="+mj-lt"/>
              </a:rPr>
              <a:t> </a:t>
            </a:r>
            <a:r>
              <a:rPr lang="en-GB" sz="3200" b="1" dirty="0" smtClean="0">
                <a:solidFill>
                  <a:schemeClr val="bg1"/>
                </a:solidFill>
                <a:latin typeface="+mj-lt"/>
              </a:rPr>
              <a:t>ah: </a:t>
            </a:r>
            <a:endParaRPr lang="en-GB" sz="3200" b="1" dirty="0">
              <a:solidFill>
                <a:schemeClr val="bg1"/>
              </a:solidFill>
              <a:latin typeface="+mj-lt"/>
            </a:endParaRPr>
          </a:p>
        </p:txBody>
      </p:sp>
      <p:sp>
        <p:nvSpPr>
          <p:cNvPr id="4" name="Rectangle 3">
            <a:extLst>
              <a:ext uri="{FF2B5EF4-FFF2-40B4-BE49-F238E27FC236}">
                <a16:creationId xmlns:a16="http://schemas.microsoft.com/office/drawing/2014/main" xmlns="" id="{412FC06C-CE77-441A-B4C3-5DB522CAC7D5}"/>
              </a:ext>
            </a:extLst>
          </p:cNvPr>
          <p:cNvSpPr/>
          <p:nvPr/>
        </p:nvSpPr>
        <p:spPr>
          <a:xfrm>
            <a:off x="772856" y="2557859"/>
            <a:ext cx="5118970" cy="1815882"/>
          </a:xfrm>
          <a:prstGeom prst="rect">
            <a:avLst/>
          </a:prstGeom>
          <a:ln w="47625" cmpd="sng">
            <a:solidFill>
              <a:srgbClr val="A6A6A6"/>
            </a:solidFill>
          </a:ln>
        </p:spPr>
        <p:txBody>
          <a:bodyPr wrap="square">
            <a:spAutoFit/>
          </a:bodyPr>
          <a:lstStyle/>
          <a:p>
            <a:pPr marL="285750" indent="-285750">
              <a:buFont typeface="Wingdings" panose="05000000000000000000" pitchFamily="2" charset="2"/>
              <a:buChar char="§"/>
            </a:pPr>
            <a:r>
              <a:rPr lang="en-US" sz="2800" dirty="0">
                <a:solidFill>
                  <a:srgbClr val="000000"/>
                </a:solidFill>
                <a:latin typeface="Calibri" panose="020F0502020204030204" pitchFamily="34" charset="0"/>
              </a:rPr>
              <a:t>Dib </a:t>
            </a:r>
            <a:r>
              <a:rPr lang="en-US" sz="2800" dirty="0" err="1">
                <a:solidFill>
                  <a:srgbClr val="000000"/>
                </a:solidFill>
                <a:latin typeface="Calibri" panose="020F0502020204030204" pitchFamily="34" charset="0"/>
              </a:rPr>
              <a:t>ugu</a:t>
            </a:r>
            <a:r>
              <a:rPr lang="en-US" sz="2800" dirty="0">
                <a:solidFill>
                  <a:srgbClr val="000000"/>
                </a:solidFill>
                <a:latin typeface="Calibri" panose="020F0502020204030204" pitchFamily="34" charset="0"/>
              </a:rPr>
              <a:t> </a:t>
            </a:r>
            <a:r>
              <a:rPr lang="en-US" sz="2800" dirty="0" err="1">
                <a:solidFill>
                  <a:srgbClr val="000000"/>
                </a:solidFill>
                <a:latin typeface="Calibri" panose="020F0502020204030204" pitchFamily="34" charset="0"/>
              </a:rPr>
              <a:t>noqosho</a:t>
            </a:r>
            <a:r>
              <a:rPr lang="en-US" sz="2800" dirty="0">
                <a:solidFill>
                  <a:srgbClr val="000000"/>
                </a:solidFill>
                <a:latin typeface="Calibri" panose="020F0502020204030204" pitchFamily="34" charset="0"/>
              </a:rPr>
              <a:t> </a:t>
            </a:r>
            <a:r>
              <a:rPr lang="en-US" sz="2800" dirty="0" err="1">
                <a:solidFill>
                  <a:srgbClr val="000000"/>
                </a:solidFill>
                <a:latin typeface="Calibri" panose="020F0502020204030204" pitchFamily="34" charset="0"/>
              </a:rPr>
              <a:t>dalki</a:t>
            </a:r>
            <a:r>
              <a:rPr lang="en-US" sz="2800" dirty="0">
                <a:solidFill>
                  <a:srgbClr val="000000"/>
                </a:solidFill>
                <a:latin typeface="Calibri" panose="020F0502020204030204" pitchFamily="34" charset="0"/>
              </a:rPr>
              <a:t> </a:t>
            </a:r>
            <a:r>
              <a:rPr lang="en-US" sz="2800" dirty="0" err="1">
                <a:solidFill>
                  <a:srgbClr val="000000"/>
                </a:solidFill>
                <a:latin typeface="Calibri" panose="020F0502020204030204" pitchFamily="34" charset="0"/>
              </a:rPr>
              <a:t>hooyo</a:t>
            </a:r>
            <a:r>
              <a:rPr lang="en-US" sz="2800" dirty="0">
                <a:solidFill>
                  <a:srgbClr val="000000"/>
                </a:solidFill>
                <a:latin typeface="Calibri" panose="020F0502020204030204" pitchFamily="34" charset="0"/>
              </a:rPr>
              <a:t> </a:t>
            </a:r>
            <a:r>
              <a:rPr lang="en-US" sz="2800" dirty="0" err="1">
                <a:solidFill>
                  <a:srgbClr val="000000"/>
                </a:solidFill>
                <a:latin typeface="Calibri" panose="020F0502020204030204" pitchFamily="34" charset="0"/>
              </a:rPr>
              <a:t>ama</a:t>
            </a:r>
            <a:r>
              <a:rPr lang="en-US" sz="2800" dirty="0">
                <a:solidFill>
                  <a:srgbClr val="000000"/>
                </a:solidFill>
                <a:latin typeface="Calibri" panose="020F0502020204030204" pitchFamily="34" charset="0"/>
              </a:rPr>
              <a:t> dib u </a:t>
            </a:r>
            <a:r>
              <a:rPr lang="en-US" sz="2800" dirty="0" err="1">
                <a:solidFill>
                  <a:srgbClr val="000000"/>
                </a:solidFill>
                <a:latin typeface="Calibri" panose="020F0502020204030204" pitchFamily="34" charset="0"/>
              </a:rPr>
              <a:t>celin</a:t>
            </a:r>
            <a:r>
              <a:rPr lang="en-US" sz="2800" dirty="0">
                <a:solidFill>
                  <a:srgbClr val="000000"/>
                </a:solidFill>
                <a:latin typeface="Calibri" panose="020F0502020204030204" pitchFamily="34" charset="0"/>
              </a:rPr>
              <a:t> </a:t>
            </a:r>
            <a:r>
              <a:rPr lang="en-US" sz="2800" dirty="0" err="1">
                <a:solidFill>
                  <a:srgbClr val="000000"/>
                </a:solidFill>
                <a:latin typeface="Calibri" panose="020F0502020204030204" pitchFamily="34" charset="0"/>
              </a:rPr>
              <a:t>oo</a:t>
            </a:r>
            <a:r>
              <a:rPr lang="en-US" sz="2800" dirty="0">
                <a:solidFill>
                  <a:srgbClr val="000000"/>
                </a:solidFill>
                <a:latin typeface="Calibri" panose="020F0502020204030204" pitchFamily="34" charset="0"/>
              </a:rPr>
              <a:t> </a:t>
            </a:r>
            <a:r>
              <a:rPr lang="en-US" sz="2800" dirty="0" err="1">
                <a:solidFill>
                  <a:srgbClr val="000000"/>
                </a:solidFill>
                <a:latin typeface="Calibri" panose="020F0502020204030204" pitchFamily="34" charset="0"/>
              </a:rPr>
              <a:t>ikhtiyaari</a:t>
            </a:r>
            <a:r>
              <a:rPr lang="en-US" sz="2800" dirty="0">
                <a:solidFill>
                  <a:srgbClr val="000000"/>
                </a:solidFill>
                <a:latin typeface="Calibri" panose="020F0502020204030204" pitchFamily="34" charset="0"/>
              </a:rPr>
              <a:t> </a:t>
            </a:r>
            <a:r>
              <a:rPr lang="en-US" sz="2800" dirty="0" smtClean="0">
                <a:solidFill>
                  <a:srgbClr val="000000"/>
                </a:solidFill>
                <a:latin typeface="Calibri" panose="020F0502020204030204" pitchFamily="34" charset="0"/>
              </a:rPr>
              <a:t>ah</a:t>
            </a:r>
          </a:p>
          <a:p>
            <a:pPr marL="285750" indent="-285750">
              <a:buFont typeface="Wingdings" panose="05000000000000000000" pitchFamily="2" charset="2"/>
              <a:buChar char="§"/>
            </a:pPr>
            <a:r>
              <a:rPr lang="en-US" sz="2800" dirty="0" err="1" smtClean="0">
                <a:solidFill>
                  <a:srgbClr val="000000"/>
                </a:solidFill>
                <a:latin typeface="Calibri" panose="020F0502020204030204" pitchFamily="34" charset="0"/>
              </a:rPr>
              <a:t>Isdhexgalka</a:t>
            </a:r>
            <a:r>
              <a:rPr lang="en-US" sz="2800" dirty="0" smtClean="0">
                <a:solidFill>
                  <a:srgbClr val="000000"/>
                </a:solidFill>
                <a:latin typeface="Calibri" panose="020F0502020204030204" pitchFamily="34" charset="0"/>
              </a:rPr>
              <a:t> </a:t>
            </a:r>
            <a:r>
              <a:rPr lang="en-US" sz="2800" dirty="0" err="1" smtClean="0">
                <a:solidFill>
                  <a:srgbClr val="000000"/>
                </a:solidFill>
                <a:latin typeface="Calibri" panose="020F0502020204030204" pitchFamily="34" charset="0"/>
              </a:rPr>
              <a:t>Maxaliga</a:t>
            </a:r>
            <a:r>
              <a:rPr lang="en-US" sz="2800" dirty="0" smtClean="0">
                <a:solidFill>
                  <a:srgbClr val="000000"/>
                </a:solidFill>
                <a:latin typeface="Calibri" panose="020F0502020204030204" pitchFamily="34" charset="0"/>
              </a:rPr>
              <a:t> </a:t>
            </a:r>
            <a:r>
              <a:rPr lang="en-US" sz="2800" dirty="0">
                <a:solidFill>
                  <a:srgbClr val="000000"/>
                </a:solidFill>
                <a:latin typeface="Calibri" panose="020F0502020204030204" pitchFamily="34" charset="0"/>
              </a:rPr>
              <a:t>ah</a:t>
            </a:r>
          </a:p>
          <a:p>
            <a:pPr marL="285750" indent="-285750">
              <a:buFont typeface="Wingdings" panose="05000000000000000000" pitchFamily="2" charset="2"/>
              <a:buChar char="§"/>
            </a:pPr>
            <a:r>
              <a:rPr lang="es-ES" sz="2800" dirty="0" err="1">
                <a:solidFill>
                  <a:srgbClr val="000000"/>
                </a:solidFill>
                <a:latin typeface="Calibri" panose="020F0502020204030204" pitchFamily="34" charset="0"/>
              </a:rPr>
              <a:t>Dib</a:t>
            </a:r>
            <a:r>
              <a:rPr lang="es-ES" sz="2800" dirty="0">
                <a:solidFill>
                  <a:srgbClr val="000000"/>
                </a:solidFill>
                <a:latin typeface="Calibri" panose="020F0502020204030204" pitchFamily="34" charset="0"/>
              </a:rPr>
              <a:t> u </a:t>
            </a:r>
            <a:r>
              <a:rPr lang="es-ES" sz="2800" dirty="0" err="1" smtClean="0">
                <a:solidFill>
                  <a:srgbClr val="000000"/>
                </a:solidFill>
                <a:latin typeface="Calibri" panose="020F0502020204030204" pitchFamily="34" charset="0"/>
              </a:rPr>
              <a:t>dejin</a:t>
            </a:r>
            <a:r>
              <a:rPr lang="es-ES" sz="2800" dirty="0" smtClean="0">
                <a:solidFill>
                  <a:srgbClr val="000000"/>
                </a:solidFill>
                <a:latin typeface="Calibri" panose="020F0502020204030204" pitchFamily="34" charset="0"/>
              </a:rPr>
              <a:t> </a:t>
            </a:r>
            <a:endParaRPr lang="en-US" sz="2800" dirty="0">
              <a:solidFill>
                <a:srgbClr val="000000"/>
              </a:solidFill>
              <a:latin typeface="Calibri" panose="020F0502020204030204" pitchFamily="34" charset="0"/>
            </a:endParaRPr>
          </a:p>
        </p:txBody>
      </p:sp>
      <p:sp>
        <p:nvSpPr>
          <p:cNvPr id="2" name="Arrow: Right 1">
            <a:extLst>
              <a:ext uri="{FF2B5EF4-FFF2-40B4-BE49-F238E27FC236}">
                <a16:creationId xmlns:a16="http://schemas.microsoft.com/office/drawing/2014/main" xmlns="" id="{D5842CFD-4F50-400E-8159-66FA84AE283A}"/>
              </a:ext>
            </a:extLst>
          </p:cNvPr>
          <p:cNvSpPr/>
          <p:nvPr/>
        </p:nvSpPr>
        <p:spPr>
          <a:xfrm>
            <a:off x="6212957" y="2809318"/>
            <a:ext cx="1632559" cy="9551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xmlns="" id="{3578A47D-B277-4B35-A958-1A97D599F8E8}"/>
              </a:ext>
            </a:extLst>
          </p:cNvPr>
          <p:cNvSpPr txBox="1"/>
          <p:nvPr/>
        </p:nvSpPr>
        <p:spPr>
          <a:xfrm>
            <a:off x="8068849" y="2686708"/>
            <a:ext cx="3166998" cy="1200329"/>
          </a:xfrm>
          <a:prstGeom prst="rect">
            <a:avLst/>
          </a:prstGeom>
          <a:solidFill>
            <a:srgbClr val="404040"/>
          </a:solidFill>
        </p:spPr>
        <p:txBody>
          <a:bodyPr wrap="square" rtlCol="0" anchor="ctr">
            <a:spAutoFit/>
          </a:bodyPr>
          <a:lstStyle/>
          <a:p>
            <a:pPr algn="ctr"/>
            <a:r>
              <a:rPr lang="en-GB" sz="3600" dirty="0" err="1">
                <a:solidFill>
                  <a:schemeClr val="bg1"/>
                </a:solidFill>
              </a:rPr>
              <a:t>Isdhexgal</a:t>
            </a:r>
            <a:r>
              <a:rPr lang="en-GB" sz="3600" dirty="0">
                <a:solidFill>
                  <a:schemeClr val="bg1"/>
                </a:solidFill>
              </a:rPr>
              <a:t> </a:t>
            </a:r>
            <a:r>
              <a:rPr lang="en-GB" sz="3600" dirty="0" err="1">
                <a:solidFill>
                  <a:schemeClr val="bg1"/>
                </a:solidFill>
              </a:rPr>
              <a:t>waara</a:t>
            </a:r>
            <a:r>
              <a:rPr lang="en-GB" sz="3600" dirty="0">
                <a:solidFill>
                  <a:schemeClr val="bg1"/>
                </a:solidFill>
              </a:rPr>
              <a:t> (dib)</a:t>
            </a:r>
            <a:endParaRPr lang="en-GB" sz="3600" dirty="0"/>
          </a:p>
        </p:txBody>
      </p:sp>
    </p:spTree>
    <p:extLst>
      <p:ext uri="{BB962C8B-B14F-4D97-AF65-F5344CB8AC3E}">
        <p14:creationId xmlns:p14="http://schemas.microsoft.com/office/powerpoint/2010/main" val="265831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5619D075-D340-4188-8CF2-989CCE9C22B6}"/>
              </a:ext>
            </a:extLst>
          </p:cNvPr>
          <p:cNvSpPr/>
          <p:nvPr/>
        </p:nvSpPr>
        <p:spPr>
          <a:xfrm>
            <a:off x="0" y="181777"/>
            <a:ext cx="6363742"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xmln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b="1" dirty="0">
                <a:solidFill>
                  <a:schemeClr val="bg1"/>
                </a:solidFill>
                <a:latin typeface="+mj-lt"/>
              </a:rPr>
              <a:t>Kala </a:t>
            </a:r>
            <a:r>
              <a:rPr lang="en-GB" sz="3200" b="1" dirty="0" err="1" smtClean="0">
                <a:solidFill>
                  <a:schemeClr val="bg1"/>
                </a:solidFill>
                <a:latin typeface="+mj-lt"/>
              </a:rPr>
              <a:t>sarreyn</a:t>
            </a:r>
            <a:r>
              <a:rPr lang="en-GB" sz="3200" b="1" dirty="0" smtClean="0">
                <a:solidFill>
                  <a:schemeClr val="bg1"/>
                </a:solidFill>
                <a:latin typeface="+mj-lt"/>
              </a:rPr>
              <a:t> </a:t>
            </a:r>
            <a:r>
              <a:rPr lang="en-GB" sz="3200" b="1" dirty="0" err="1" smtClean="0">
                <a:solidFill>
                  <a:schemeClr val="bg1"/>
                </a:solidFill>
                <a:latin typeface="+mj-lt"/>
              </a:rPr>
              <a:t>malaha</a:t>
            </a:r>
            <a:r>
              <a:rPr lang="en-GB" sz="3200" dirty="0" smtClean="0">
                <a:solidFill>
                  <a:schemeClr val="bg1"/>
                </a:solidFill>
                <a:latin typeface="+mj-lt"/>
              </a:rPr>
              <a:t>!  </a:t>
            </a:r>
            <a:endParaRPr lang="en-GB" sz="3200" dirty="0">
              <a:solidFill>
                <a:schemeClr val="bg1"/>
              </a:solidFill>
              <a:latin typeface="+mj-lt"/>
            </a:endParaRPr>
          </a:p>
        </p:txBody>
      </p:sp>
      <p:sp>
        <p:nvSpPr>
          <p:cNvPr id="6" name="Rectangle 5">
            <a:extLst>
              <a:ext uri="{FF2B5EF4-FFF2-40B4-BE49-F238E27FC236}">
                <a16:creationId xmlns:a16="http://schemas.microsoft.com/office/drawing/2014/main" xmlns="" id="{0D137EC7-336B-4A0A-89CB-88384EC4C080}"/>
              </a:ext>
            </a:extLst>
          </p:cNvPr>
          <p:cNvSpPr/>
          <p:nvPr/>
        </p:nvSpPr>
        <p:spPr>
          <a:xfrm>
            <a:off x="682907" y="1182231"/>
            <a:ext cx="4305781" cy="4154984"/>
          </a:xfrm>
          <a:prstGeom prst="rect">
            <a:avLst/>
          </a:prstGeom>
        </p:spPr>
        <p:txBody>
          <a:bodyPr wrap="square">
            <a:spAutoFit/>
          </a:bodyPr>
          <a:lstStyle/>
          <a:p>
            <a:pPr marL="285750" indent="-285750">
              <a:buFont typeface="Wingdings" panose="05000000000000000000" pitchFamily="2" charset="2"/>
              <a:buChar char="§"/>
            </a:pPr>
            <a:r>
              <a:rPr lang="en-US" sz="2400" dirty="0">
                <a:solidFill>
                  <a:srgbClr val="000000"/>
                </a:solidFill>
                <a:latin typeface="Calibri" panose="020F0502020204030204" pitchFamily="34" charset="0"/>
                <a:ea typeface="Calibri" panose="020F0502020204030204" pitchFamily="34" charset="0"/>
              </a:rPr>
              <a:t>Ma </a:t>
            </a:r>
            <a:r>
              <a:rPr lang="en-US" sz="2400" dirty="0" err="1">
                <a:solidFill>
                  <a:srgbClr val="000000"/>
                </a:solidFill>
                <a:latin typeface="Calibri" panose="020F0502020204030204" pitchFamily="34" charset="0"/>
                <a:ea typeface="Calibri" panose="020F0502020204030204" pitchFamily="34" charset="0"/>
              </a:rPr>
              <a:t>jiro</a:t>
            </a:r>
            <a:r>
              <a:rPr lang="en-US" sz="2400" dirty="0">
                <a:solidFill>
                  <a:srgbClr val="000000"/>
                </a:solidFill>
                <a:latin typeface="Calibri" panose="020F0502020204030204" pitchFamily="34" charset="0"/>
                <a:ea typeface="Calibri" panose="020F0502020204030204" pitchFamily="34" charset="0"/>
              </a:rPr>
              <a:t> </a:t>
            </a:r>
            <a:r>
              <a:rPr lang="en-US" sz="2400" dirty="0" err="1">
                <a:solidFill>
                  <a:srgbClr val="000000"/>
                </a:solidFill>
                <a:latin typeface="Calibri" panose="020F0502020204030204" pitchFamily="34" charset="0"/>
                <a:ea typeface="Calibri" panose="020F0502020204030204" pitchFamily="34" charset="0"/>
              </a:rPr>
              <a:t>kala-sarrayn</a:t>
            </a:r>
            <a:r>
              <a:rPr lang="en-US" sz="2400" dirty="0">
                <a:solidFill>
                  <a:srgbClr val="000000"/>
                </a:solidFill>
                <a:latin typeface="Calibri" panose="020F0502020204030204" pitchFamily="34" charset="0"/>
                <a:ea typeface="Calibri" panose="020F0502020204030204" pitchFamily="34" charset="0"/>
              </a:rPr>
              <a:t> </a:t>
            </a:r>
            <a:r>
              <a:rPr lang="en-US" sz="2400" dirty="0" err="1">
                <a:solidFill>
                  <a:srgbClr val="000000"/>
                </a:solidFill>
                <a:latin typeface="Calibri" panose="020F0502020204030204" pitchFamily="34" charset="0"/>
                <a:ea typeface="Calibri" panose="020F0502020204030204" pitchFamily="34" charset="0"/>
              </a:rPr>
              <a:t>ka</a:t>
            </a:r>
            <a:r>
              <a:rPr lang="en-US" sz="2400" dirty="0">
                <a:solidFill>
                  <a:srgbClr val="000000"/>
                </a:solidFill>
                <a:latin typeface="Calibri" panose="020F0502020204030204" pitchFamily="34" charset="0"/>
                <a:ea typeface="Calibri" panose="020F0502020204030204" pitchFamily="34" charset="0"/>
              </a:rPr>
              <a:t> mid ah </a:t>
            </a:r>
            <a:r>
              <a:rPr lang="en-US" sz="2400" dirty="0" err="1">
                <a:solidFill>
                  <a:srgbClr val="000000"/>
                </a:solidFill>
                <a:latin typeface="Calibri" panose="020F0502020204030204" pitchFamily="34" charset="0"/>
                <a:ea typeface="Calibri" panose="020F0502020204030204" pitchFamily="34" charset="0"/>
              </a:rPr>
              <a:t>dariiqooyinka</a:t>
            </a:r>
            <a:r>
              <a:rPr lang="en-US" sz="2400" dirty="0">
                <a:solidFill>
                  <a:srgbClr val="000000"/>
                </a:solidFill>
                <a:latin typeface="Calibri" panose="020F0502020204030204" pitchFamily="34" charset="0"/>
                <a:ea typeface="Calibri" panose="020F0502020204030204" pitchFamily="34" charset="0"/>
              </a:rPr>
              <a:t> / </a:t>
            </a:r>
            <a:r>
              <a:rPr lang="en-US" sz="2400" dirty="0" err="1">
                <a:solidFill>
                  <a:srgbClr val="000000"/>
                </a:solidFill>
                <a:latin typeface="Calibri" panose="020F0502020204030204" pitchFamily="34" charset="0"/>
                <a:ea typeface="Calibri" panose="020F0502020204030204" pitchFamily="34" charset="0"/>
              </a:rPr>
              <a:t>xulashooyinka</a:t>
            </a:r>
            <a:r>
              <a:rPr lang="en-US" sz="2400" dirty="0">
                <a:solidFill>
                  <a:srgbClr val="000000"/>
                </a:solidFill>
                <a:latin typeface="Calibri" panose="020F0502020204030204" pitchFamily="34" charset="0"/>
                <a:ea typeface="Calibri" panose="020F0502020204030204" pitchFamily="34" charset="0"/>
              </a:rPr>
              <a:t> </a:t>
            </a:r>
            <a:r>
              <a:rPr lang="en-US" sz="2400" dirty="0" err="1">
                <a:solidFill>
                  <a:srgbClr val="000000"/>
                </a:solidFill>
                <a:latin typeface="Calibri" panose="020F0502020204030204" pitchFamily="34" charset="0"/>
                <a:ea typeface="Calibri" panose="020F0502020204030204" pitchFamily="34" charset="0"/>
              </a:rPr>
              <a:t>xalka</a:t>
            </a:r>
            <a:r>
              <a:rPr lang="en-US" sz="2400" dirty="0">
                <a:solidFill>
                  <a:srgbClr val="000000"/>
                </a:solidFill>
                <a:latin typeface="Calibri" panose="020F0502020204030204" pitchFamily="34" charset="0"/>
                <a:ea typeface="Calibri" panose="020F0502020204030204" pitchFamily="34" charset="0"/>
              </a:rPr>
              <a:t> </a:t>
            </a:r>
            <a:r>
              <a:rPr lang="en-US" sz="2400" dirty="0" err="1" smtClean="0">
                <a:solidFill>
                  <a:srgbClr val="000000"/>
                </a:solidFill>
                <a:latin typeface="Calibri" panose="020F0502020204030204" pitchFamily="34" charset="0"/>
                <a:ea typeface="Calibri" panose="020F0502020204030204" pitchFamily="34" charset="0"/>
              </a:rPr>
              <a:t>waara</a:t>
            </a:r>
            <a:endParaRPr lang="en-US" sz="2400" dirty="0" smtClean="0">
              <a:solidFill>
                <a:srgbClr val="000000"/>
              </a:solidFill>
              <a:latin typeface="Calibri" panose="020F0502020204030204" pitchFamily="34" charset="0"/>
              <a:ea typeface="Calibri" panose="020F0502020204030204" pitchFamily="34" charset="0"/>
            </a:endParaRPr>
          </a:p>
          <a:p>
            <a:pPr marL="285750" indent="-285750">
              <a:buFont typeface="Wingdings" panose="05000000000000000000" pitchFamily="2" charset="2"/>
              <a:buChar char="§"/>
            </a:pPr>
            <a:r>
              <a:rPr lang="en-US" sz="2400" dirty="0" err="1">
                <a:solidFill>
                  <a:srgbClr val="000000"/>
                </a:solidFill>
                <a:latin typeface="Calibri" panose="020F0502020204030204" pitchFamily="34" charset="0"/>
              </a:rPr>
              <a:t>Go'aanka</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waxaa</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lagu</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gaarayaa</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iyadoo</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lagu</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saleynayo</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xaaladda</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dadka</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soo</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barakacay</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iyo</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xaaladda</a:t>
            </a:r>
            <a:r>
              <a:rPr lang="en-US" sz="2400" dirty="0">
                <a:solidFill>
                  <a:srgbClr val="000000"/>
                </a:solidFill>
                <a:latin typeface="Calibri" panose="020F0502020204030204" pitchFamily="34" charset="0"/>
              </a:rPr>
              <a:t> </a:t>
            </a:r>
            <a:r>
              <a:rPr lang="en-US" sz="2400" dirty="0" err="1">
                <a:solidFill>
                  <a:srgbClr val="000000"/>
                </a:solidFill>
                <a:latin typeface="Calibri" panose="020F0502020204030204" pitchFamily="34" charset="0"/>
              </a:rPr>
              <a:t>dhabta</a:t>
            </a:r>
            <a:r>
              <a:rPr lang="en-US" sz="2400" dirty="0">
                <a:solidFill>
                  <a:srgbClr val="000000"/>
                </a:solidFill>
                <a:latin typeface="Calibri" panose="020F0502020204030204" pitchFamily="34" charset="0"/>
              </a:rPr>
              <a:t> ah </a:t>
            </a:r>
            <a:r>
              <a:rPr lang="en-US" sz="2400" dirty="0" err="1">
                <a:solidFill>
                  <a:srgbClr val="000000"/>
                </a:solidFill>
                <a:latin typeface="Calibri" panose="020F0502020204030204" pitchFamily="34" charset="0"/>
              </a:rPr>
              <a:t>ee</a:t>
            </a:r>
            <a:r>
              <a:rPr lang="en-US" sz="2400" dirty="0">
                <a:solidFill>
                  <a:srgbClr val="000000"/>
                </a:solidFill>
                <a:latin typeface="Calibri" panose="020F0502020204030204" pitchFamily="34" charset="0"/>
              </a:rPr>
              <a:t> </a:t>
            </a:r>
            <a:r>
              <a:rPr lang="en-US" sz="2400" dirty="0" err="1" smtClean="0">
                <a:solidFill>
                  <a:srgbClr val="000000"/>
                </a:solidFill>
                <a:latin typeface="Calibri" panose="020F0502020204030204" pitchFamily="34" charset="0"/>
              </a:rPr>
              <a:t>jirta</a:t>
            </a:r>
            <a:endParaRPr lang="en-US" sz="2400" dirty="0" smtClean="0">
              <a:solidFill>
                <a:srgbClr val="000000"/>
              </a:solidFill>
              <a:latin typeface="Calibri" panose="020F0502020204030204" pitchFamily="34" charset="0"/>
            </a:endParaRPr>
          </a:p>
          <a:p>
            <a:pPr marL="285750" indent="-285750">
              <a:buFont typeface="Wingdings" panose="05000000000000000000" pitchFamily="2" charset="2"/>
              <a:buChar char="§"/>
            </a:pPr>
            <a:r>
              <a:rPr lang="en-US" sz="2400" dirty="0" smtClean="0"/>
              <a:t> </a:t>
            </a:r>
            <a:r>
              <a:rPr lang="en-US" sz="2400" dirty="0" err="1"/>
              <a:t>Xaalad</a:t>
            </a:r>
            <a:r>
              <a:rPr lang="en-US" sz="2400" dirty="0"/>
              <a:t> </a:t>
            </a:r>
            <a:r>
              <a:rPr lang="en-US" sz="2400" dirty="0" err="1"/>
              <a:t>kasta</a:t>
            </a:r>
            <a:r>
              <a:rPr lang="en-US" sz="2400" dirty="0"/>
              <a:t> </a:t>
            </a:r>
            <a:r>
              <a:rPr lang="en-US" sz="2400" dirty="0" err="1"/>
              <a:t>waa</a:t>
            </a:r>
            <a:r>
              <a:rPr lang="en-US" sz="2400" dirty="0"/>
              <a:t> in </a:t>
            </a:r>
            <a:r>
              <a:rPr lang="en-US" sz="2400" dirty="0" err="1"/>
              <a:t>si</a:t>
            </a:r>
            <a:r>
              <a:rPr lang="en-US" sz="2400" dirty="0"/>
              <a:t> </a:t>
            </a:r>
            <a:r>
              <a:rPr lang="en-US" sz="2400" dirty="0" err="1"/>
              <a:t>keli</a:t>
            </a:r>
            <a:r>
              <a:rPr lang="en-US" sz="2400" dirty="0"/>
              <a:t> kali ah wax </a:t>
            </a:r>
            <a:r>
              <a:rPr lang="en-US" sz="2400" dirty="0" err="1"/>
              <a:t>looga</a:t>
            </a:r>
            <a:r>
              <a:rPr lang="en-US" sz="2400" dirty="0"/>
              <a:t> </a:t>
            </a:r>
            <a:r>
              <a:rPr lang="en-US" sz="2400" dirty="0" err="1"/>
              <a:t>qabtaa</a:t>
            </a:r>
            <a:r>
              <a:rPr lang="en-US" sz="2400" dirty="0"/>
              <a:t>, </a:t>
            </a:r>
            <a:r>
              <a:rPr lang="en-US" sz="2400" dirty="0" err="1"/>
              <a:t>oo</a:t>
            </a:r>
            <a:r>
              <a:rPr lang="en-US" sz="2400" dirty="0"/>
              <a:t> </a:t>
            </a:r>
            <a:r>
              <a:rPr lang="en-US" sz="2400" dirty="0" err="1"/>
              <a:t>xalalka</a:t>
            </a:r>
            <a:r>
              <a:rPr lang="en-US" sz="2400" dirty="0"/>
              <a:t> la </a:t>
            </a:r>
            <a:r>
              <a:rPr lang="en-US" sz="2400" dirty="0" err="1"/>
              <a:t>heli</a:t>
            </a:r>
            <a:r>
              <a:rPr lang="en-US" sz="2400" dirty="0"/>
              <a:t> </a:t>
            </a:r>
            <a:r>
              <a:rPr lang="en-US" sz="2400" dirty="0" err="1"/>
              <a:t>kara</a:t>
            </a:r>
            <a:r>
              <a:rPr lang="en-US" sz="2400" dirty="0"/>
              <a:t> </a:t>
            </a:r>
            <a:r>
              <a:rPr lang="en-US" sz="2400" dirty="0" err="1"/>
              <a:t>oo</a:t>
            </a:r>
            <a:r>
              <a:rPr lang="en-US" sz="2400" dirty="0"/>
              <a:t> </a:t>
            </a:r>
            <a:r>
              <a:rPr lang="en-US" sz="2400" dirty="0" err="1"/>
              <a:t>dhan</a:t>
            </a:r>
            <a:r>
              <a:rPr lang="en-US" sz="2400" dirty="0"/>
              <a:t> </a:t>
            </a:r>
            <a:r>
              <a:rPr lang="en-US" sz="2400" dirty="0" err="1"/>
              <a:t>si</a:t>
            </a:r>
            <a:r>
              <a:rPr lang="en-US" sz="2400" dirty="0"/>
              <a:t> </a:t>
            </a:r>
            <a:r>
              <a:rPr lang="en-US" sz="2400" dirty="0" err="1"/>
              <a:t>siman</a:t>
            </a:r>
            <a:r>
              <a:rPr lang="en-US" sz="2400" dirty="0"/>
              <a:t> loo </a:t>
            </a:r>
            <a:r>
              <a:rPr lang="en-US" sz="2400" dirty="0" err="1"/>
              <a:t>baaraa</a:t>
            </a:r>
            <a:r>
              <a:rPr lang="en-US" sz="2400" dirty="0"/>
              <a:t>.</a:t>
            </a:r>
            <a:endParaRPr lang="en-US" sz="2400" dirty="0"/>
          </a:p>
        </p:txBody>
      </p:sp>
      <p:pic>
        <p:nvPicPr>
          <p:cNvPr id="4" name="Image 3">
            <a:extLst>
              <a:ext uri="{FF2B5EF4-FFF2-40B4-BE49-F238E27FC236}">
                <a16:creationId xmlns:a16="http://schemas.microsoft.com/office/drawing/2014/main" xmlns="" id="{F0EC3E47-49E5-4FDD-84D4-4238F9AAEFD1}"/>
              </a:ext>
            </a:extLst>
          </p:cNvPr>
          <p:cNvPicPr>
            <a:picLocks noChangeAspect="1"/>
          </p:cNvPicPr>
          <p:nvPr/>
        </p:nvPicPr>
        <p:blipFill>
          <a:blip r:embed="rId3"/>
          <a:stretch>
            <a:fillRect/>
          </a:stretch>
        </p:blipFill>
        <p:spPr>
          <a:xfrm>
            <a:off x="5220182" y="1412112"/>
            <a:ext cx="6651516" cy="3778857"/>
          </a:xfrm>
          <a:prstGeom prst="rect">
            <a:avLst/>
          </a:prstGeom>
          <a:noFill/>
          <a:ln>
            <a:solidFill>
              <a:schemeClr val="tx1"/>
            </a:solidFill>
          </a:ln>
        </p:spPr>
      </p:pic>
      <p:sp>
        <p:nvSpPr>
          <p:cNvPr id="5" name="ZoneTexte 4">
            <a:extLst>
              <a:ext uri="{FF2B5EF4-FFF2-40B4-BE49-F238E27FC236}">
                <a16:creationId xmlns:a16="http://schemas.microsoft.com/office/drawing/2014/main" xmlns="" id="{E9FDF8BF-C79E-42CF-9FF3-6ABD2297B28A}"/>
              </a:ext>
            </a:extLst>
          </p:cNvPr>
          <p:cNvSpPr txBox="1"/>
          <p:nvPr/>
        </p:nvSpPr>
        <p:spPr>
          <a:xfrm>
            <a:off x="8090705" y="5045778"/>
            <a:ext cx="3605884" cy="400110"/>
          </a:xfrm>
          <a:prstGeom prst="rect">
            <a:avLst/>
          </a:prstGeom>
          <a:solidFill>
            <a:schemeClr val="accent1"/>
          </a:solidFill>
        </p:spPr>
        <p:txBody>
          <a:bodyPr wrap="square" rtlCol="0">
            <a:spAutoFit/>
          </a:bodyPr>
          <a:lstStyle/>
          <a:p>
            <a:r>
              <a:rPr lang="fr-FR" sz="2000" b="1" dirty="0" err="1">
                <a:solidFill>
                  <a:schemeClr val="bg1"/>
                </a:solidFill>
              </a:rPr>
              <a:t>Sahanka</a:t>
            </a:r>
            <a:r>
              <a:rPr lang="fr-FR" sz="2000" b="1" dirty="0">
                <a:solidFill>
                  <a:schemeClr val="bg1"/>
                </a:solidFill>
              </a:rPr>
              <a:t> </a:t>
            </a:r>
            <a:r>
              <a:rPr lang="fr-FR" sz="2000" b="1" dirty="0" err="1">
                <a:solidFill>
                  <a:schemeClr val="bg1"/>
                </a:solidFill>
              </a:rPr>
              <a:t>Himilada</a:t>
            </a:r>
            <a:r>
              <a:rPr lang="fr-FR" sz="2000" b="1" dirty="0">
                <a:solidFill>
                  <a:schemeClr val="bg1"/>
                </a:solidFill>
              </a:rPr>
              <a:t> </a:t>
            </a:r>
            <a:r>
              <a:rPr lang="fr-FR" sz="2000" b="1" dirty="0" err="1">
                <a:solidFill>
                  <a:schemeClr val="bg1"/>
                </a:solidFill>
              </a:rPr>
              <a:t>ReDSS</a:t>
            </a:r>
            <a:r>
              <a:rPr lang="fr-FR" sz="2000" b="1" dirty="0">
                <a:solidFill>
                  <a:schemeClr val="bg1"/>
                </a:solidFill>
              </a:rPr>
              <a:t>. 2020</a:t>
            </a:r>
            <a:endParaRPr lang="en-US" sz="2000" b="1" dirty="0">
              <a:solidFill>
                <a:schemeClr val="bg1"/>
              </a:solidFill>
            </a:endParaRPr>
          </a:p>
        </p:txBody>
      </p:sp>
    </p:spTree>
    <p:extLst>
      <p:ext uri="{BB962C8B-B14F-4D97-AF65-F5344CB8AC3E}">
        <p14:creationId xmlns:p14="http://schemas.microsoft.com/office/powerpoint/2010/main" val="230258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ED732931-E091-44E3-8BA2-1CFA992ADA13}"/>
              </a:ext>
            </a:extLst>
          </p:cNvPr>
          <p:cNvSpPr/>
          <p:nvPr/>
        </p:nvSpPr>
        <p:spPr>
          <a:xfrm>
            <a:off x="7466423" y="1772383"/>
            <a:ext cx="4085487" cy="4204484"/>
          </a:xfrm>
          <a:prstGeom prst="rect">
            <a:avLst/>
          </a:prstGeom>
        </p:spPr>
        <p:txBody>
          <a:bodyPr vert="horz" lIns="91440" tIns="45720" rIns="91440" bIns="45720" rtlCol="0" anchor="b">
            <a:normAutofit fontScale="77500" lnSpcReduction="20000"/>
          </a:bodyPr>
          <a:lstStyle/>
          <a:p>
            <a:pPr defTabSz="914400">
              <a:lnSpc>
                <a:spcPct val="90000"/>
              </a:lnSpc>
              <a:spcBef>
                <a:spcPct val="0"/>
              </a:spcBef>
              <a:spcAft>
                <a:spcPts val="600"/>
              </a:spcAft>
            </a:pPr>
            <a:r>
              <a:rPr lang="en-US" sz="4000" dirty="0" smtClean="0">
                <a:latin typeface="+mj-lt"/>
                <a:ea typeface="+mj-ea"/>
                <a:cs typeface="+mj-cs"/>
              </a:rPr>
              <a:t>HAWL: </a:t>
            </a:r>
            <a:r>
              <a:rPr lang="en-US" sz="3300" dirty="0" err="1"/>
              <a:t>Aqoonso</a:t>
            </a:r>
            <a:r>
              <a:rPr lang="en-US" sz="3300" dirty="0"/>
              <a:t> </a:t>
            </a:r>
            <a:r>
              <a:rPr lang="en-US" sz="3300" dirty="0" err="1"/>
              <a:t>ilaalada</a:t>
            </a:r>
            <a:r>
              <a:rPr lang="en-US" sz="3300" dirty="0"/>
              <a:t> </a:t>
            </a:r>
            <a:r>
              <a:rPr lang="en-US" sz="3300" dirty="0" err="1"/>
              <a:t>iyo</a:t>
            </a:r>
            <a:r>
              <a:rPr lang="en-US" sz="3300" dirty="0"/>
              <a:t> </a:t>
            </a:r>
            <a:r>
              <a:rPr lang="en-US" sz="3300" dirty="0" err="1"/>
              <a:t>mabaadi'da</a:t>
            </a:r>
            <a:r>
              <a:rPr lang="en-US" sz="3300" dirty="0"/>
              <a:t> </a:t>
            </a:r>
            <a:r>
              <a:rPr lang="en-US" sz="3300" dirty="0" err="1"/>
              <a:t>muhiimka</a:t>
            </a:r>
            <a:r>
              <a:rPr lang="en-US" sz="3300" dirty="0"/>
              <a:t> ah </a:t>
            </a:r>
            <a:r>
              <a:rPr lang="en-US" sz="3300" dirty="0" err="1"/>
              <a:t>ee</a:t>
            </a:r>
            <a:r>
              <a:rPr lang="en-US" sz="3300" dirty="0"/>
              <a:t> ay </a:t>
            </a:r>
            <a:r>
              <a:rPr lang="en-US" sz="3300" dirty="0" err="1"/>
              <a:t>tahay</a:t>
            </a:r>
            <a:r>
              <a:rPr lang="en-US" sz="3300" dirty="0"/>
              <a:t> </a:t>
            </a:r>
            <a:r>
              <a:rPr lang="en-US" sz="3300" dirty="0" err="1"/>
              <a:t>inay</a:t>
            </a:r>
            <a:r>
              <a:rPr lang="en-US" sz="3300" dirty="0"/>
              <a:t> </a:t>
            </a:r>
            <a:r>
              <a:rPr lang="en-US" sz="3300" dirty="0" err="1"/>
              <a:t>xukumaan</a:t>
            </a:r>
            <a:r>
              <a:rPr lang="en-US" sz="3300" dirty="0"/>
              <a:t>:</a:t>
            </a:r>
            <a:endParaRPr lang="en-US" sz="3300" dirty="0">
              <a:latin typeface="+mj-lt"/>
              <a:ea typeface="+mj-ea"/>
              <a:cs typeface="+mj-cs"/>
            </a:endParaRPr>
          </a:p>
          <a:p>
            <a:pPr marL="285750" indent="-285750">
              <a:buFont typeface="Wingdings" panose="05000000000000000000" pitchFamily="2" charset="2"/>
              <a:buChar char="§"/>
            </a:pPr>
            <a:r>
              <a:rPr lang="en-US" sz="4000" dirty="0">
                <a:latin typeface="Calibri" panose="020F0502020204030204" pitchFamily="34" charset="0"/>
              </a:rPr>
              <a:t>Dib </a:t>
            </a:r>
            <a:r>
              <a:rPr lang="en-US" sz="4000" dirty="0" err="1">
                <a:latin typeface="Calibri" panose="020F0502020204030204" pitchFamily="34" charset="0"/>
              </a:rPr>
              <a:t>ugu</a:t>
            </a:r>
            <a:r>
              <a:rPr lang="en-US" sz="4000" dirty="0">
                <a:latin typeface="Calibri" panose="020F0502020204030204" pitchFamily="34" charset="0"/>
              </a:rPr>
              <a:t> </a:t>
            </a:r>
            <a:r>
              <a:rPr lang="en-US" sz="4000" dirty="0" err="1">
                <a:latin typeface="Calibri" panose="020F0502020204030204" pitchFamily="34" charset="0"/>
              </a:rPr>
              <a:t>noqosho</a:t>
            </a:r>
            <a:r>
              <a:rPr lang="en-US" sz="4000" dirty="0">
                <a:latin typeface="Calibri" panose="020F0502020204030204" pitchFamily="34" charset="0"/>
              </a:rPr>
              <a:t> </a:t>
            </a:r>
            <a:r>
              <a:rPr lang="en-US" sz="4000" dirty="0" err="1">
                <a:latin typeface="Calibri" panose="020F0502020204030204" pitchFamily="34" charset="0"/>
              </a:rPr>
              <a:t>dalki</a:t>
            </a:r>
            <a:r>
              <a:rPr lang="en-US" sz="4000" dirty="0">
                <a:latin typeface="Calibri" panose="020F0502020204030204" pitchFamily="34" charset="0"/>
              </a:rPr>
              <a:t> </a:t>
            </a:r>
            <a:r>
              <a:rPr lang="en-US" sz="4000" dirty="0" err="1">
                <a:latin typeface="Calibri" panose="020F0502020204030204" pitchFamily="34" charset="0"/>
              </a:rPr>
              <a:t>hooyo</a:t>
            </a:r>
            <a:r>
              <a:rPr lang="en-US" sz="4000" dirty="0">
                <a:latin typeface="Calibri" panose="020F0502020204030204" pitchFamily="34" charset="0"/>
              </a:rPr>
              <a:t> </a:t>
            </a:r>
            <a:r>
              <a:rPr lang="en-US" sz="4000" dirty="0" err="1">
                <a:latin typeface="Calibri" panose="020F0502020204030204" pitchFamily="34" charset="0"/>
              </a:rPr>
              <a:t>ama</a:t>
            </a:r>
            <a:r>
              <a:rPr lang="en-US" sz="4000" dirty="0">
                <a:latin typeface="Calibri" panose="020F0502020204030204" pitchFamily="34" charset="0"/>
              </a:rPr>
              <a:t> dib u </a:t>
            </a:r>
            <a:r>
              <a:rPr lang="en-US" sz="4000" dirty="0" err="1">
                <a:latin typeface="Calibri" panose="020F0502020204030204" pitchFamily="34" charset="0"/>
              </a:rPr>
              <a:t>celin</a:t>
            </a:r>
            <a:r>
              <a:rPr lang="en-US" sz="4000" dirty="0">
                <a:latin typeface="Calibri" panose="020F0502020204030204" pitchFamily="34" charset="0"/>
              </a:rPr>
              <a:t> </a:t>
            </a:r>
            <a:r>
              <a:rPr lang="en-US" sz="4000" dirty="0" err="1">
                <a:latin typeface="Calibri" panose="020F0502020204030204" pitchFamily="34" charset="0"/>
              </a:rPr>
              <a:t>oo</a:t>
            </a:r>
            <a:r>
              <a:rPr lang="en-US" sz="4000" dirty="0">
                <a:latin typeface="Calibri" panose="020F0502020204030204" pitchFamily="34" charset="0"/>
              </a:rPr>
              <a:t> </a:t>
            </a:r>
            <a:r>
              <a:rPr lang="en-US" sz="4000" dirty="0" err="1">
                <a:latin typeface="Calibri" panose="020F0502020204030204" pitchFamily="34" charset="0"/>
              </a:rPr>
              <a:t>ikhtiyaari</a:t>
            </a:r>
            <a:r>
              <a:rPr lang="en-US" sz="4000" dirty="0">
                <a:latin typeface="Calibri" panose="020F0502020204030204" pitchFamily="34" charset="0"/>
              </a:rPr>
              <a:t> ah</a:t>
            </a:r>
          </a:p>
          <a:p>
            <a:pPr marL="285750" indent="-285750">
              <a:buFont typeface="Wingdings" panose="05000000000000000000" pitchFamily="2" charset="2"/>
              <a:buChar char="§"/>
            </a:pPr>
            <a:r>
              <a:rPr lang="en-US" sz="4000" dirty="0" err="1">
                <a:latin typeface="Calibri" panose="020F0502020204030204" pitchFamily="34" charset="0"/>
              </a:rPr>
              <a:t>Isdhexgalka</a:t>
            </a:r>
            <a:r>
              <a:rPr lang="en-US" sz="4000" dirty="0">
                <a:latin typeface="Calibri" panose="020F0502020204030204" pitchFamily="34" charset="0"/>
              </a:rPr>
              <a:t> </a:t>
            </a:r>
            <a:r>
              <a:rPr lang="en-US" sz="4000" dirty="0" err="1">
                <a:latin typeface="Calibri" panose="020F0502020204030204" pitchFamily="34" charset="0"/>
              </a:rPr>
              <a:t>Maxaliga</a:t>
            </a:r>
            <a:r>
              <a:rPr lang="en-US" sz="4000" dirty="0">
                <a:latin typeface="Calibri" panose="020F0502020204030204" pitchFamily="34" charset="0"/>
              </a:rPr>
              <a:t> ah</a:t>
            </a:r>
          </a:p>
          <a:p>
            <a:pPr marL="285750" indent="-285750">
              <a:buFont typeface="Wingdings" panose="05000000000000000000" pitchFamily="2" charset="2"/>
              <a:buChar char="§"/>
            </a:pPr>
            <a:r>
              <a:rPr lang="es-ES" sz="4000" dirty="0" err="1">
                <a:latin typeface="Calibri" panose="020F0502020204030204" pitchFamily="34" charset="0"/>
              </a:rPr>
              <a:t>Dib</a:t>
            </a:r>
            <a:r>
              <a:rPr lang="es-ES" sz="4000" dirty="0">
                <a:latin typeface="Calibri" panose="020F0502020204030204" pitchFamily="34" charset="0"/>
              </a:rPr>
              <a:t> u </a:t>
            </a:r>
            <a:r>
              <a:rPr lang="es-ES" sz="4000" dirty="0" err="1">
                <a:latin typeface="Calibri" panose="020F0502020204030204" pitchFamily="34" charset="0"/>
              </a:rPr>
              <a:t>dejin</a:t>
            </a:r>
            <a:r>
              <a:rPr lang="es-ES" sz="4000" dirty="0">
                <a:latin typeface="Calibri" panose="020F0502020204030204" pitchFamily="34" charset="0"/>
              </a:rPr>
              <a:t> </a:t>
            </a:r>
            <a:endParaRPr lang="en-US" sz="4000" dirty="0">
              <a:latin typeface="+mj-lt"/>
              <a:ea typeface="+mj-ea"/>
              <a:cs typeface="+mj-cs"/>
            </a:endParaRPr>
          </a:p>
          <a:p>
            <a:pPr marL="571500" indent="-571500" defTabSz="914400">
              <a:lnSpc>
                <a:spcPct val="90000"/>
              </a:lnSpc>
              <a:spcBef>
                <a:spcPct val="0"/>
              </a:spcBef>
              <a:spcAft>
                <a:spcPts val="600"/>
              </a:spcAft>
              <a:buFontTx/>
              <a:buChar char="-"/>
            </a:pPr>
            <a:endParaRPr lang="en-US" sz="4000" dirty="0">
              <a:latin typeface="+mj-lt"/>
              <a:ea typeface="+mj-ea"/>
              <a:cs typeface="+mj-cs"/>
            </a:endParaRPr>
          </a:p>
        </p:txBody>
      </p:sp>
      <p:sp>
        <p:nvSpPr>
          <p:cNvPr id="75" name="Freeform: Shape 74">
            <a:extLst>
              <a:ext uri="{FF2B5EF4-FFF2-40B4-BE49-F238E27FC236}">
                <a16:creationId xmlns:a16="http://schemas.microsoft.com/office/drawing/2014/main" xmlns="" id="{E49CC64F-7275-4E33-961B-0C5CDC4398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xmlns="" id="{279835E1-4C1A-4F9D-A26F-3988EE94C309}"/>
              </a:ext>
            </a:extLst>
          </p:cNvPr>
          <p:cNvPicPr>
            <a:picLocks noChangeAspect="1"/>
          </p:cNvPicPr>
          <p:nvPr/>
        </p:nvPicPr>
        <p:blipFill rotWithShape="1">
          <a:blip r:embed="rId3">
            <a:extLst>
              <a:ext uri="{28A0092B-C50C-407E-A947-70E740481C1C}">
                <a14:useLocalDpi xmlns:a14="http://schemas.microsoft.com/office/drawing/2010/main" val="0"/>
              </a:ext>
            </a:extLst>
          </a:blip>
          <a:srcRect l="23206" r="24782"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3074" name="TextBox 9"/>
          <p:cNvSpPr txBox="1">
            <a:spLocks noChangeArrowheads="1"/>
          </p:cNvSpPr>
          <p:nvPr/>
        </p:nvSpPr>
        <p:spPr bwMode="auto">
          <a:xfrm>
            <a:off x="7396599" y="1193650"/>
            <a:ext cx="4260540" cy="288911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defTabSz="914400">
              <a:lnSpc>
                <a:spcPct val="90000"/>
              </a:lnSpc>
              <a:spcBef>
                <a:spcPct val="0"/>
              </a:spcBef>
              <a:spcAft>
                <a:spcPts val="600"/>
              </a:spcAft>
              <a:defRPr/>
            </a:pPr>
            <a:r>
              <a:rPr kumimoji="0" lang="en-US" altLang="en-US" sz="3400" b="0" i="1" u="none" strike="noStrike" cap="none" spc="0" normalizeH="0" baseline="0" noProof="0" dirty="0">
                <a:ln>
                  <a:noFill/>
                </a:ln>
                <a:effectLst/>
                <a:uLnTx/>
                <a:uFillTx/>
                <a:latin typeface="+mj-lt"/>
                <a:ea typeface="+mj-ea"/>
                <a:cs typeface="+mj-cs"/>
              </a:rPr>
              <a:t>	</a:t>
            </a:r>
            <a:endParaRPr kumimoji="0" lang="en-US" altLang="en-US" sz="3400" b="0" i="0" u="none" strike="noStrike"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14768626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5619D075-D340-4188-8CF2-989CCE9C22B6}"/>
              </a:ext>
            </a:extLst>
          </p:cNvPr>
          <p:cNvSpPr/>
          <p:nvPr/>
        </p:nvSpPr>
        <p:spPr>
          <a:xfrm>
            <a:off x="0" y="181777"/>
            <a:ext cx="9850056" cy="88252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xmln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dirty="0" err="1"/>
              <a:t>Saddex</a:t>
            </a:r>
            <a:r>
              <a:rPr lang="en-GB" sz="3200" dirty="0"/>
              <a:t> </a:t>
            </a:r>
            <a:r>
              <a:rPr lang="en-GB" sz="3200" dirty="0" err="1"/>
              <a:t>mabda</a:t>
            </a:r>
            <a:r>
              <a:rPr lang="en-GB" sz="3200" dirty="0"/>
              <a:t> '</a:t>
            </a:r>
            <a:r>
              <a:rPr lang="en-GB" sz="3200" dirty="0" err="1"/>
              <a:t>oo</a:t>
            </a:r>
            <a:r>
              <a:rPr lang="en-GB" sz="3200" dirty="0"/>
              <a:t> </a:t>
            </a:r>
            <a:r>
              <a:rPr lang="en-GB" sz="3200" dirty="0" err="1"/>
              <a:t>muhiim</a:t>
            </a:r>
            <a:r>
              <a:rPr lang="en-GB" sz="3200" dirty="0"/>
              <a:t> ah </a:t>
            </a:r>
            <a:r>
              <a:rPr lang="en-GB" sz="3200" dirty="0" err="1"/>
              <a:t>oo</a:t>
            </a:r>
            <a:r>
              <a:rPr lang="en-GB" sz="3200" dirty="0"/>
              <a:t> </a:t>
            </a:r>
            <a:r>
              <a:rPr lang="en-GB" sz="3200" dirty="0" err="1"/>
              <a:t>xukuma</a:t>
            </a:r>
            <a:r>
              <a:rPr lang="en-GB" sz="3200" dirty="0"/>
              <a:t> </a:t>
            </a:r>
            <a:r>
              <a:rPr lang="en-GB" sz="3200" dirty="0" err="1"/>
              <a:t>geedi</a:t>
            </a:r>
            <a:r>
              <a:rPr lang="en-GB" sz="3200" dirty="0"/>
              <a:t> </a:t>
            </a:r>
            <a:r>
              <a:rPr lang="en-GB" sz="3200" dirty="0" err="1"/>
              <a:t>socodka</a:t>
            </a:r>
            <a:r>
              <a:rPr lang="en-GB" sz="3200" dirty="0"/>
              <a:t> </a:t>
            </a:r>
            <a:r>
              <a:rPr lang="en-GB" sz="3200" dirty="0" err="1"/>
              <a:t>xalka</a:t>
            </a:r>
            <a:r>
              <a:rPr lang="en-GB" sz="3200" dirty="0"/>
              <a:t> </a:t>
            </a:r>
            <a:r>
              <a:rPr lang="en-GB" sz="3200" dirty="0" err="1"/>
              <a:t>waara</a:t>
            </a:r>
            <a:endParaRPr lang="en-GB" sz="3200" dirty="0">
              <a:solidFill>
                <a:schemeClr val="bg1"/>
              </a:solidFill>
              <a:latin typeface="+mj-lt"/>
            </a:endParaRPr>
          </a:p>
        </p:txBody>
      </p:sp>
      <p:graphicFrame>
        <p:nvGraphicFramePr>
          <p:cNvPr id="6" name="Espace réservé du contenu 3">
            <a:extLst>
              <a:ext uri="{FF2B5EF4-FFF2-40B4-BE49-F238E27FC236}">
                <a16:creationId xmlns:a16="http://schemas.microsoft.com/office/drawing/2014/main" xmlns="" id="{C4EF55AF-FCC7-44F9-A1C4-6F1581853FCB}"/>
              </a:ext>
            </a:extLst>
          </p:cNvPr>
          <p:cNvGraphicFramePr>
            <a:graphicFrameLocks/>
          </p:cNvGraphicFramePr>
          <p:nvPr>
            <p:extLst>
              <p:ext uri="{D42A27DB-BD31-4B8C-83A1-F6EECF244321}">
                <p14:modId xmlns:p14="http://schemas.microsoft.com/office/powerpoint/2010/main" val="1334496752"/>
              </p:ext>
            </p:extLst>
          </p:nvPr>
        </p:nvGraphicFramePr>
        <p:xfrm>
          <a:off x="578734" y="1116954"/>
          <a:ext cx="11134846" cy="46703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110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907C9FE-5B05-4F0A-9B79-DDD2068BF95D}"/>
              </a:ext>
            </a:extLst>
          </p:cNvPr>
          <p:cNvSpPr/>
          <p:nvPr/>
        </p:nvSpPr>
        <p:spPr>
          <a:xfrm>
            <a:off x="0" y="178460"/>
            <a:ext cx="8970381"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defTabSz="914400">
              <a:defRPr/>
            </a:pPr>
            <a:r>
              <a:rPr lang="en-GB" sz="3200" b="1" dirty="0" err="1" smtClean="0">
                <a:solidFill>
                  <a:prstClr val="white"/>
                </a:solidFill>
                <a:latin typeface="+mj-lt"/>
                <a:cs typeface="Arial" panose="020B0604020202020204" pitchFamily="34" charset="0"/>
              </a:rPr>
              <a:t>Sideen</a:t>
            </a:r>
            <a:r>
              <a:rPr lang="en-GB" sz="3200" b="1" dirty="0" smtClean="0">
                <a:solidFill>
                  <a:prstClr val="white"/>
                </a:solidFill>
                <a:latin typeface="+mj-lt"/>
                <a:cs typeface="Arial" panose="020B0604020202020204" pitchFamily="34" charset="0"/>
              </a:rPr>
              <a:t> </a:t>
            </a:r>
            <a:r>
              <a:rPr lang="en-GB" sz="3200" b="1" dirty="0">
                <a:solidFill>
                  <a:prstClr val="white"/>
                </a:solidFill>
                <a:latin typeface="+mj-lt"/>
                <a:cs typeface="Arial" panose="020B0604020202020204" pitchFamily="34" charset="0"/>
              </a:rPr>
              <a:t>u </a:t>
            </a:r>
            <a:r>
              <a:rPr lang="en-GB" sz="3200" b="1" dirty="0" err="1">
                <a:solidFill>
                  <a:prstClr val="white"/>
                </a:solidFill>
                <a:latin typeface="+mj-lt"/>
                <a:cs typeface="Arial" panose="020B0604020202020204" pitchFamily="34" charset="0"/>
              </a:rPr>
              <a:t>qiimeyn</a:t>
            </a:r>
            <a:r>
              <a:rPr lang="en-GB" sz="3200" b="1" dirty="0">
                <a:solidFill>
                  <a:prstClr val="white"/>
                </a:solidFill>
                <a:latin typeface="+mj-lt"/>
                <a:cs typeface="Arial" panose="020B0604020202020204" pitchFamily="34" charset="0"/>
              </a:rPr>
              <a:t> </a:t>
            </a:r>
            <a:r>
              <a:rPr lang="en-GB" sz="3200" b="1" dirty="0" err="1">
                <a:solidFill>
                  <a:prstClr val="white"/>
                </a:solidFill>
                <a:latin typeface="+mj-lt"/>
                <a:cs typeface="Arial" panose="020B0604020202020204" pitchFamily="34" charset="0"/>
              </a:rPr>
              <a:t>karnaa</a:t>
            </a:r>
            <a:r>
              <a:rPr lang="en-GB" sz="3200" b="1" dirty="0">
                <a:solidFill>
                  <a:prstClr val="white"/>
                </a:solidFill>
                <a:latin typeface="+mj-lt"/>
                <a:cs typeface="Arial" panose="020B0604020202020204" pitchFamily="34" charset="0"/>
              </a:rPr>
              <a:t> </a:t>
            </a:r>
            <a:r>
              <a:rPr lang="en-GB" sz="3200" b="1" dirty="0" err="1">
                <a:solidFill>
                  <a:prstClr val="white"/>
                </a:solidFill>
                <a:latin typeface="+mj-lt"/>
                <a:cs typeface="Arial" panose="020B0604020202020204" pitchFamily="34" charset="0"/>
              </a:rPr>
              <a:t>xalalka</a:t>
            </a:r>
            <a:r>
              <a:rPr lang="en-GB" sz="3200" b="1" dirty="0">
                <a:solidFill>
                  <a:prstClr val="white"/>
                </a:solidFill>
                <a:latin typeface="+mj-lt"/>
                <a:cs typeface="Arial" panose="020B0604020202020204" pitchFamily="34" charset="0"/>
              </a:rPr>
              <a:t> </a:t>
            </a:r>
            <a:r>
              <a:rPr lang="en-GB" sz="3200" b="1" dirty="0" err="1">
                <a:solidFill>
                  <a:prstClr val="white"/>
                </a:solidFill>
                <a:latin typeface="+mj-lt"/>
                <a:cs typeface="Arial" panose="020B0604020202020204" pitchFamily="34" charset="0"/>
              </a:rPr>
              <a:t>waara</a:t>
            </a:r>
            <a:r>
              <a:rPr lang="en-GB" sz="3200" b="1" dirty="0">
                <a:solidFill>
                  <a:prstClr val="white"/>
                </a:solidFill>
                <a:latin typeface="+mj-lt"/>
                <a:cs typeface="Arial" panose="020B0604020202020204" pitchFamily="34" charset="0"/>
              </a:rPr>
              <a:t>?</a:t>
            </a:r>
            <a:endPar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13" name="TextBox 12">
            <a:extLst>
              <a:ext uri="{FF2B5EF4-FFF2-40B4-BE49-F238E27FC236}">
                <a16:creationId xmlns:a16="http://schemas.microsoft.com/office/drawing/2014/main" xmlns=""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10" name="Rectangle 9">
            <a:extLst>
              <a:ext uri="{FF2B5EF4-FFF2-40B4-BE49-F238E27FC236}">
                <a16:creationId xmlns:a16="http://schemas.microsoft.com/office/drawing/2014/main" xmlns="" id="{E88A2276-6556-4623-AD7D-98F463B83545}"/>
              </a:ext>
            </a:extLst>
          </p:cNvPr>
          <p:cNvSpPr/>
          <p:nvPr/>
        </p:nvSpPr>
        <p:spPr>
          <a:xfrm>
            <a:off x="578747" y="2621230"/>
            <a:ext cx="5847560" cy="1446550"/>
          </a:xfrm>
          <a:prstGeom prst="rect">
            <a:avLst/>
          </a:prstGeom>
          <a:solidFill>
            <a:srgbClr val="E7E6E6"/>
          </a:solidFill>
        </p:spPr>
        <p:txBody>
          <a:bodyPr wrap="square">
            <a:spAutoFit/>
          </a:bodyPr>
          <a:lstStyle/>
          <a:p>
            <a:pPr marL="342900" indent="-342900">
              <a:buClr>
                <a:srgbClr val="BA122B"/>
              </a:buClr>
              <a:buFont typeface="Arial" panose="020B0604020202020204" pitchFamily="34" charset="0"/>
              <a:buChar char="•"/>
            </a:pPr>
            <a:endParaRPr lang="en-GB" sz="2400" dirty="0"/>
          </a:p>
          <a:p>
            <a:pPr>
              <a:buClr>
                <a:srgbClr val="BA122B"/>
              </a:buClr>
            </a:pPr>
            <a:r>
              <a:rPr lang="en-GB" sz="4000" dirty="0" err="1"/>
              <a:t>Qiyaastaada</a:t>
            </a:r>
            <a:r>
              <a:rPr lang="en-GB" sz="4000" dirty="0"/>
              <a:t>! </a:t>
            </a:r>
            <a:endParaRPr lang="en-GB" sz="4000" dirty="0"/>
          </a:p>
          <a:p>
            <a:pPr>
              <a:buClr>
                <a:srgbClr val="BA122B"/>
              </a:buClr>
            </a:pPr>
            <a:endParaRPr lang="fr-FR" sz="2400" dirty="0"/>
          </a:p>
        </p:txBody>
      </p:sp>
      <p:cxnSp>
        <p:nvCxnSpPr>
          <p:cNvPr id="4" name="Straight Connector 3">
            <a:extLst>
              <a:ext uri="{FF2B5EF4-FFF2-40B4-BE49-F238E27FC236}">
                <a16:creationId xmlns:a16="http://schemas.microsoft.com/office/drawing/2014/main" xmlns="" id="{60490748-2C8D-47AF-8DC6-967DACAC9113}"/>
              </a:ext>
            </a:extLst>
          </p:cNvPr>
          <p:cNvCxnSpPr/>
          <p:nvPr/>
        </p:nvCxnSpPr>
        <p:spPr>
          <a:xfrm>
            <a:off x="7139836" y="1489754"/>
            <a:ext cx="0" cy="3332767"/>
          </a:xfrm>
          <a:prstGeom prst="line">
            <a:avLst/>
          </a:prstGeom>
          <a:ln w="25400" cmpd="sng"/>
        </p:spPr>
        <p:style>
          <a:lnRef idx="1">
            <a:schemeClr val="accent1"/>
          </a:lnRef>
          <a:fillRef idx="0">
            <a:schemeClr val="accent1"/>
          </a:fillRef>
          <a:effectRef idx="0">
            <a:schemeClr val="accent1"/>
          </a:effectRef>
          <a:fontRef idx="minor">
            <a:schemeClr val="tx1"/>
          </a:fontRef>
        </p:style>
      </p:cxnSp>
      <p:pic>
        <p:nvPicPr>
          <p:cNvPr id="6" name="Graphique 5" descr="Brainstorming de groupe">
            <a:extLst>
              <a:ext uri="{FF2B5EF4-FFF2-40B4-BE49-F238E27FC236}">
                <a16:creationId xmlns:a16="http://schemas.microsoft.com/office/drawing/2014/main" xmlns="" id="{0BBFC5C4-A342-4655-98C3-8BE38FB8C3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335938" y="1959421"/>
            <a:ext cx="2361161" cy="2361161"/>
          </a:xfrm>
          <a:prstGeom prst="rect">
            <a:avLst/>
          </a:prstGeom>
        </p:spPr>
      </p:pic>
    </p:spTree>
    <p:extLst>
      <p:ext uri="{BB962C8B-B14F-4D97-AF65-F5344CB8AC3E}">
        <p14:creationId xmlns:p14="http://schemas.microsoft.com/office/powerpoint/2010/main" val="1539837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073485D-A318-45E2-BD5B-4C7F3497B231}"/>
              </a:ext>
            </a:extLst>
          </p:cNvPr>
          <p:cNvSpPr/>
          <p:nvPr/>
        </p:nvSpPr>
        <p:spPr>
          <a:xfrm>
            <a:off x="707011" y="4791919"/>
            <a:ext cx="10765410" cy="91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Autofit/>
          </a:bodyPr>
          <a:lstStyle/>
          <a:p>
            <a:pPr lvl="0" algn="ctr" defTabSz="914400">
              <a:lnSpc>
                <a:spcPct val="90000"/>
              </a:lnSpc>
              <a:spcBef>
                <a:spcPct val="0"/>
              </a:spcBef>
              <a:spcAft>
                <a:spcPts val="600"/>
              </a:spcAft>
              <a:defRPr/>
            </a:pPr>
            <a:r>
              <a:rPr lang="en-US" sz="4000" b="1" dirty="0" err="1"/>
              <a:t>Saddexda</a:t>
            </a:r>
            <a:r>
              <a:rPr lang="en-US" sz="4000" b="1" dirty="0"/>
              <a:t> </a:t>
            </a:r>
            <a:r>
              <a:rPr lang="en-US" sz="4000" b="1" dirty="0" err="1"/>
              <a:t>Waji</a:t>
            </a:r>
            <a:r>
              <a:rPr lang="en-US" sz="4000" b="1" dirty="0"/>
              <a:t> </a:t>
            </a:r>
            <a:r>
              <a:rPr lang="en-US" sz="4000" b="1" dirty="0" err="1"/>
              <a:t>ee</a:t>
            </a:r>
            <a:r>
              <a:rPr lang="en-US" sz="4000" b="1" dirty="0"/>
              <a:t> </a:t>
            </a:r>
            <a:r>
              <a:rPr lang="en-US" sz="4000" b="1" dirty="0" err="1"/>
              <a:t>ugu</a:t>
            </a:r>
            <a:r>
              <a:rPr lang="en-US" sz="4000" b="1" dirty="0"/>
              <a:t> </a:t>
            </a:r>
            <a:r>
              <a:rPr lang="en-US" sz="4000" b="1" dirty="0" err="1"/>
              <a:t>waaweyn</a:t>
            </a:r>
            <a:r>
              <a:rPr lang="en-US" sz="4000" b="1" dirty="0"/>
              <a:t> </a:t>
            </a:r>
            <a:r>
              <a:rPr lang="en-US" sz="4000" b="1" dirty="0" err="1"/>
              <a:t>ee</a:t>
            </a:r>
            <a:r>
              <a:rPr lang="en-US" sz="4000" b="1" dirty="0"/>
              <a:t> </a:t>
            </a:r>
            <a:r>
              <a:rPr lang="en-US" sz="4000" b="1" dirty="0" err="1"/>
              <a:t>Xalalka</a:t>
            </a:r>
            <a:r>
              <a:rPr lang="en-US" sz="4000" b="1" dirty="0"/>
              <a:t> </a:t>
            </a:r>
            <a:r>
              <a:rPr lang="en-US" sz="4000" b="1" dirty="0" err="1"/>
              <a:t>Waara</a:t>
            </a:r>
            <a:endParaRPr kumimoji="0" lang="en-US" sz="4000" b="1" i="0" u="none" strike="noStrike" cap="none" spc="0" normalizeH="0" baseline="0" noProof="0" dirty="0">
              <a:ln>
                <a:noFill/>
              </a:ln>
              <a:solidFill>
                <a:schemeClr val="tx1"/>
              </a:solidFill>
              <a:effectLst/>
              <a:uLnTx/>
              <a:uFillTx/>
              <a:latin typeface="+mj-lt"/>
              <a:ea typeface="+mj-ea"/>
              <a:cs typeface="+mj-cs"/>
            </a:endParaRPr>
          </a:p>
        </p:txBody>
      </p:sp>
      <p:pic>
        <p:nvPicPr>
          <p:cNvPr id="8" name="Image 7" descr="Une image contenant table&#10;&#10;Description générée automatiquement">
            <a:extLst>
              <a:ext uri="{FF2B5EF4-FFF2-40B4-BE49-F238E27FC236}">
                <a16:creationId xmlns:a16="http://schemas.microsoft.com/office/drawing/2014/main" xmlns="" id="{001D0117-8B9D-4D17-A497-E3DAB9995E6F}"/>
              </a:ext>
            </a:extLst>
          </p:cNvPr>
          <p:cNvPicPr>
            <a:picLocks noChangeAspect="1"/>
          </p:cNvPicPr>
          <p:nvPr/>
        </p:nvPicPr>
        <p:blipFill rotWithShape="1">
          <a:blip r:embed="rId3">
            <a:extLst>
              <a:ext uri="{28A0092B-C50C-407E-A947-70E740481C1C}">
                <a14:useLocalDpi xmlns:a14="http://schemas.microsoft.com/office/drawing/2010/main" val="0"/>
              </a:ext>
            </a:extLst>
          </a:blip>
          <a:srcRect l="1978" t="72482" r="84375" b="11933"/>
          <a:stretch/>
        </p:blipFill>
        <p:spPr>
          <a:xfrm>
            <a:off x="320308" y="1077354"/>
            <a:ext cx="3631036" cy="2332509"/>
          </a:xfrm>
          <a:prstGeom prst="rect">
            <a:avLst/>
          </a:prstGeom>
        </p:spPr>
      </p:pic>
      <p:cxnSp>
        <p:nvCxnSpPr>
          <p:cNvPr id="33" name="Straight Connector 35">
            <a:extLst>
              <a:ext uri="{FF2B5EF4-FFF2-40B4-BE49-F238E27FC236}">
                <a16:creationId xmlns:a16="http://schemas.microsoft.com/office/drawing/2014/main" xmlns="" id="{564940E8-4031-4205-8D84-CBBB398C914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112212" y="1183158"/>
            <a:ext cx="0" cy="2120900"/>
          </a:xfrm>
          <a:prstGeom prst="line">
            <a:avLst/>
          </a:prstGeom>
          <a:ln w="1905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table&#10;&#10;Description générée automatiquement">
            <a:extLst>
              <a:ext uri="{FF2B5EF4-FFF2-40B4-BE49-F238E27FC236}">
                <a16:creationId xmlns:a16="http://schemas.microsoft.com/office/drawing/2014/main" xmlns="" id="{9A1A07C5-BCAA-4059-9CC4-E580EA27380A}"/>
              </a:ext>
            </a:extLst>
          </p:cNvPr>
          <p:cNvPicPr>
            <a:picLocks noChangeAspect="1"/>
          </p:cNvPicPr>
          <p:nvPr/>
        </p:nvPicPr>
        <p:blipFill rotWithShape="1">
          <a:blip r:embed="rId3">
            <a:extLst>
              <a:ext uri="{28A0092B-C50C-407E-A947-70E740481C1C}">
                <a14:useLocalDpi xmlns:a14="http://schemas.microsoft.com/office/drawing/2010/main" val="0"/>
              </a:ext>
            </a:extLst>
          </a:blip>
          <a:srcRect l="2809" t="22568" r="84256" b="66059"/>
          <a:stretch/>
        </p:blipFill>
        <p:spPr>
          <a:xfrm>
            <a:off x="4271647" y="1341685"/>
            <a:ext cx="3647276" cy="1803847"/>
          </a:xfrm>
          <a:prstGeom prst="rect">
            <a:avLst/>
          </a:prstGeom>
        </p:spPr>
      </p:pic>
      <p:cxnSp>
        <p:nvCxnSpPr>
          <p:cNvPr id="34" name="Straight Connector 37">
            <a:extLst>
              <a:ext uri="{FF2B5EF4-FFF2-40B4-BE49-F238E27FC236}">
                <a16:creationId xmlns:a16="http://schemas.microsoft.com/office/drawing/2014/main" xmlns="" id="{3D83F26F-C55B-4A92-9AFF-4894D14E27C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63558" y="1183158"/>
            <a:ext cx="0" cy="2120900"/>
          </a:xfrm>
          <a:prstGeom prst="line">
            <a:avLst/>
          </a:prstGeom>
          <a:ln w="1905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pic>
        <p:nvPicPr>
          <p:cNvPr id="6" name="Image 5" descr="Une image contenant table&#10;&#10;Description générée automatiquement">
            <a:extLst>
              <a:ext uri="{FF2B5EF4-FFF2-40B4-BE49-F238E27FC236}">
                <a16:creationId xmlns:a16="http://schemas.microsoft.com/office/drawing/2014/main" xmlns="" id="{DEBE6AEE-A35F-4BDA-9153-B00FA1FFC72E}"/>
              </a:ext>
            </a:extLst>
          </p:cNvPr>
          <p:cNvPicPr>
            <a:picLocks noChangeAspect="1"/>
          </p:cNvPicPr>
          <p:nvPr/>
        </p:nvPicPr>
        <p:blipFill rotWithShape="1">
          <a:blip r:embed="rId3">
            <a:extLst>
              <a:ext uri="{28A0092B-C50C-407E-A947-70E740481C1C}">
                <a14:useLocalDpi xmlns:a14="http://schemas.microsoft.com/office/drawing/2010/main" val="0"/>
              </a:ext>
            </a:extLst>
          </a:blip>
          <a:srcRect l="1978" t="38153" r="84375" b="43103"/>
          <a:stretch/>
        </p:blipFill>
        <p:spPr>
          <a:xfrm>
            <a:off x="8222987" y="834690"/>
            <a:ext cx="3647275" cy="2817837"/>
          </a:xfrm>
          <a:prstGeom prst="rect">
            <a:avLst/>
          </a:prstGeom>
        </p:spPr>
      </p:pic>
    </p:spTree>
    <p:extLst>
      <p:ext uri="{BB962C8B-B14F-4D97-AF65-F5344CB8AC3E}">
        <p14:creationId xmlns:p14="http://schemas.microsoft.com/office/powerpoint/2010/main" val="368335537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907C9FE-5B05-4F0A-9B79-DDD2068BF95D}"/>
              </a:ext>
            </a:extLst>
          </p:cNvPr>
          <p:cNvSpPr/>
          <p:nvPr/>
        </p:nvSpPr>
        <p:spPr>
          <a:xfrm>
            <a:off x="104172" y="132846"/>
            <a:ext cx="840576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defTabSz="914400">
              <a:defRPr/>
            </a:pPr>
            <a:r>
              <a:rPr lang="en-GB" sz="3200" b="1" dirty="0" err="1">
                <a:solidFill>
                  <a:prstClr val="white"/>
                </a:solidFill>
                <a:latin typeface="+mj-lt"/>
                <a:cs typeface="Arial" panose="020B0604020202020204" pitchFamily="34" charset="0"/>
              </a:rPr>
              <a:t>Shuruudaha</a:t>
            </a:r>
            <a:r>
              <a:rPr lang="en-GB" sz="3200" b="1" dirty="0">
                <a:solidFill>
                  <a:prstClr val="white"/>
                </a:solidFill>
                <a:latin typeface="+mj-lt"/>
                <a:cs typeface="Arial" panose="020B0604020202020204" pitchFamily="34" charset="0"/>
              </a:rPr>
              <a:t> </a:t>
            </a:r>
            <a:r>
              <a:rPr lang="en-GB" sz="3200" b="1" dirty="0" err="1">
                <a:solidFill>
                  <a:prstClr val="white"/>
                </a:solidFill>
                <a:latin typeface="+mj-lt"/>
                <a:cs typeface="Arial" panose="020B0604020202020204" pitchFamily="34" charset="0"/>
              </a:rPr>
              <a:t>xalalka</a:t>
            </a:r>
            <a:r>
              <a:rPr lang="en-GB" sz="3200" b="1" dirty="0">
                <a:solidFill>
                  <a:prstClr val="white"/>
                </a:solidFill>
                <a:latin typeface="+mj-lt"/>
                <a:cs typeface="Arial" panose="020B0604020202020204" pitchFamily="34" charset="0"/>
              </a:rPr>
              <a:t> </a:t>
            </a:r>
            <a:r>
              <a:rPr lang="en-GB" sz="3200" b="1" dirty="0" err="1">
                <a:solidFill>
                  <a:prstClr val="white"/>
                </a:solidFill>
                <a:latin typeface="+mj-lt"/>
                <a:cs typeface="Arial" panose="020B0604020202020204" pitchFamily="34" charset="0"/>
              </a:rPr>
              <a:t>waara</a:t>
            </a:r>
            <a:r>
              <a:rPr lang="en-GB" sz="3200" b="1" dirty="0">
                <a:solidFill>
                  <a:prstClr val="white"/>
                </a:solidFill>
                <a:latin typeface="+mj-lt"/>
                <a:cs typeface="Arial" panose="020B0604020202020204" pitchFamily="34" charset="0"/>
              </a:rPr>
              <a:t> - IASC</a:t>
            </a:r>
            <a:endPar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10" name="Rectangle 9">
            <a:extLst>
              <a:ext uri="{FF2B5EF4-FFF2-40B4-BE49-F238E27FC236}">
                <a16:creationId xmlns:a16="http://schemas.microsoft.com/office/drawing/2014/main" xmlns="" id="{E88A2276-6556-4623-AD7D-98F463B83545}"/>
              </a:ext>
            </a:extLst>
          </p:cNvPr>
          <p:cNvSpPr/>
          <p:nvPr/>
        </p:nvSpPr>
        <p:spPr>
          <a:xfrm>
            <a:off x="730677" y="1054025"/>
            <a:ext cx="5834510" cy="4585871"/>
          </a:xfrm>
          <a:prstGeom prst="rect">
            <a:avLst/>
          </a:prstGeom>
          <a:solidFill>
            <a:srgbClr val="E7E6E6"/>
          </a:solidFill>
        </p:spPr>
        <p:txBody>
          <a:bodyPr wrap="square">
            <a:spAutoFit/>
          </a:bodyPr>
          <a:lstStyle/>
          <a:p>
            <a:r>
              <a:rPr lang="fr-FR" sz="2800" dirty="0" smtClean="0">
                <a:highlight>
                  <a:srgbClr val="A6A6A6"/>
                </a:highlight>
              </a:rPr>
              <a:t>8 </a:t>
            </a:r>
            <a:r>
              <a:rPr lang="fr-FR" sz="2800" dirty="0" err="1" smtClean="0">
                <a:highlight>
                  <a:srgbClr val="A6A6A6"/>
                </a:highlight>
              </a:rPr>
              <a:t>Shuruudood</a:t>
            </a:r>
            <a:endParaRPr lang="fr-FR" sz="2800" dirty="0">
              <a:highlight>
                <a:srgbClr val="A6A6A6"/>
              </a:highlight>
            </a:endParaRPr>
          </a:p>
          <a:p>
            <a:endParaRPr lang="fr-FR" sz="2400" dirty="0"/>
          </a:p>
          <a:p>
            <a:pPr marL="514350" indent="-514350" fontAlgn="auto">
              <a:spcAft>
                <a:spcPts val="0"/>
              </a:spcAft>
              <a:buClr>
                <a:srgbClr val="BA122B"/>
              </a:buClr>
              <a:buFont typeface="+mj-lt"/>
              <a:buAutoNum type="arabicPeriod"/>
              <a:defRPr/>
            </a:pPr>
            <a:r>
              <a:rPr lang="it-IT" altLang="fr-FR" sz="2400" dirty="0" smtClean="0"/>
              <a:t>Badbaado </a:t>
            </a:r>
            <a:r>
              <a:rPr lang="it-IT" altLang="fr-FR" sz="2400" dirty="0"/>
              <a:t>iyo </a:t>
            </a:r>
            <a:r>
              <a:rPr lang="it-IT" altLang="fr-FR" sz="2400" dirty="0" smtClean="0"/>
              <a:t>amni muddo-dheer jira</a:t>
            </a:r>
          </a:p>
          <a:p>
            <a:pPr marL="514350" indent="-514350" fontAlgn="auto">
              <a:spcAft>
                <a:spcPts val="0"/>
              </a:spcAft>
              <a:buClr>
                <a:srgbClr val="BA122B"/>
              </a:buClr>
              <a:buFont typeface="+mj-lt"/>
              <a:buAutoNum type="arabicPeriod"/>
              <a:defRPr/>
            </a:pPr>
            <a:r>
              <a:rPr lang="it-IT" altLang="fr-FR" sz="2400" dirty="0"/>
              <a:t>Heer </a:t>
            </a:r>
            <a:r>
              <a:rPr lang="it-IT" altLang="fr-FR" sz="2400" dirty="0" smtClean="0"/>
              <a:t>nololeed </a:t>
            </a:r>
            <a:r>
              <a:rPr lang="it-IT" altLang="fr-FR" sz="2400" dirty="0"/>
              <a:t>ku filan </a:t>
            </a:r>
            <a:endParaRPr lang="it-IT" altLang="fr-FR" sz="2400" dirty="0" smtClean="0"/>
          </a:p>
          <a:p>
            <a:pPr marL="514350" indent="-514350" fontAlgn="auto">
              <a:spcAft>
                <a:spcPts val="0"/>
              </a:spcAft>
              <a:buClr>
                <a:srgbClr val="BA122B"/>
              </a:buClr>
              <a:buFont typeface="+mj-lt"/>
              <a:buAutoNum type="arabicPeriod"/>
              <a:defRPr/>
            </a:pPr>
            <a:r>
              <a:rPr lang="it-IT" altLang="fr-FR" sz="2400" dirty="0" smtClean="0"/>
              <a:t>Helitaanka habnololeed </a:t>
            </a:r>
            <a:r>
              <a:rPr lang="it-IT" altLang="fr-FR" sz="2400" dirty="0"/>
              <a:t>iyo shaqo</a:t>
            </a:r>
            <a:endParaRPr lang="it-IT" altLang="fr-FR" sz="2400" dirty="0"/>
          </a:p>
          <a:p>
            <a:pPr marL="514350" indent="-514350" fontAlgn="auto">
              <a:spcAft>
                <a:spcPts val="0"/>
              </a:spcAft>
              <a:buClr>
                <a:srgbClr val="BA122B"/>
              </a:buClr>
              <a:buFont typeface="+mj-lt"/>
              <a:buAutoNum type="arabicPeriod"/>
              <a:defRPr/>
            </a:pPr>
            <a:r>
              <a:rPr lang="it-IT" altLang="fr-FR" sz="2400" dirty="0" smtClean="0"/>
              <a:t>Helitaanka saxida qaladka  </a:t>
            </a:r>
            <a:r>
              <a:rPr lang="it-IT" altLang="fr-FR" sz="2400" dirty="0"/>
              <a:t>iyo </a:t>
            </a:r>
            <a:r>
              <a:rPr lang="it-IT" altLang="fr-FR" sz="2400" dirty="0" smtClean="0"/>
              <a:t>caddaalad</a:t>
            </a:r>
            <a:endParaRPr lang="it-IT" altLang="fr-FR" sz="2400" dirty="0"/>
          </a:p>
          <a:p>
            <a:pPr marL="514350" indent="-514350">
              <a:buClr>
                <a:srgbClr val="BA122B"/>
              </a:buClr>
              <a:buFont typeface="+mj-lt"/>
              <a:buAutoNum type="arabicPeriod"/>
            </a:pPr>
            <a:r>
              <a:rPr lang="en-US" sz="2400" dirty="0" err="1"/>
              <a:t>Nidaam</a:t>
            </a:r>
            <a:r>
              <a:rPr lang="en-US" sz="2400" dirty="0"/>
              <a:t> la </a:t>
            </a:r>
            <a:r>
              <a:rPr lang="en-US" sz="2400" dirty="0" err="1"/>
              <a:t>heli</a:t>
            </a:r>
            <a:r>
              <a:rPr lang="en-US" sz="2400" dirty="0"/>
              <a:t> </a:t>
            </a:r>
            <a:r>
              <a:rPr lang="en-US" sz="2400" dirty="0" err="1"/>
              <a:t>karo</a:t>
            </a:r>
            <a:r>
              <a:rPr lang="en-US" sz="2400" dirty="0"/>
              <a:t> </a:t>
            </a:r>
            <a:r>
              <a:rPr lang="en-US" sz="2400" dirty="0" err="1"/>
              <a:t>oo</a:t>
            </a:r>
            <a:r>
              <a:rPr lang="en-US" sz="2400" dirty="0"/>
              <a:t> </a:t>
            </a:r>
            <a:r>
              <a:rPr lang="en-US" sz="2400" dirty="0" err="1"/>
              <a:t>loogu</a:t>
            </a:r>
            <a:r>
              <a:rPr lang="en-US" sz="2400" dirty="0"/>
              <a:t> </a:t>
            </a:r>
            <a:r>
              <a:rPr lang="en-US" sz="2400" dirty="0" err="1"/>
              <a:t>talagalay</a:t>
            </a:r>
            <a:r>
              <a:rPr lang="en-US" sz="2400" dirty="0"/>
              <a:t> dib u </a:t>
            </a:r>
            <a:r>
              <a:rPr lang="en-US" sz="2400" dirty="0" err="1"/>
              <a:t>soo</a:t>
            </a:r>
            <a:r>
              <a:rPr lang="en-US" sz="2400" dirty="0"/>
              <a:t> </a:t>
            </a:r>
            <a:r>
              <a:rPr lang="en-US" sz="2400" dirty="0" err="1"/>
              <a:t>celinta</a:t>
            </a:r>
            <a:r>
              <a:rPr lang="en-US" sz="2400" dirty="0"/>
              <a:t> </a:t>
            </a:r>
            <a:r>
              <a:rPr lang="en-US" sz="2400" dirty="0" err="1"/>
              <a:t>Dhulka</a:t>
            </a:r>
            <a:r>
              <a:rPr lang="en-US" sz="2400" dirty="0"/>
              <a:t> </a:t>
            </a:r>
            <a:r>
              <a:rPr lang="en-US" sz="2400" dirty="0" err="1"/>
              <a:t>guriyeynta</a:t>
            </a:r>
            <a:r>
              <a:rPr lang="en-US" sz="2400" dirty="0"/>
              <a:t> </a:t>
            </a:r>
            <a:r>
              <a:rPr lang="en-US" sz="2400" dirty="0" err="1"/>
              <a:t>iyo</a:t>
            </a:r>
            <a:r>
              <a:rPr lang="en-US" sz="2400" dirty="0"/>
              <a:t> </a:t>
            </a:r>
            <a:r>
              <a:rPr lang="en-US" sz="2400" dirty="0" err="1" smtClean="0"/>
              <a:t>Hantida</a:t>
            </a:r>
            <a:endParaRPr lang="en-US" sz="2400" dirty="0" smtClean="0"/>
          </a:p>
          <a:p>
            <a:pPr marL="514350" indent="-514350">
              <a:buClr>
                <a:srgbClr val="BA122B"/>
              </a:buClr>
              <a:buFont typeface="+mj-lt"/>
              <a:buAutoNum type="arabicPeriod"/>
            </a:pPr>
            <a:r>
              <a:rPr lang="en-US" sz="2400" dirty="0" err="1" smtClean="0"/>
              <a:t>Diiwaangelinta</a:t>
            </a:r>
            <a:r>
              <a:rPr lang="en-US" sz="2400" dirty="0" smtClean="0"/>
              <a:t> </a:t>
            </a:r>
            <a:r>
              <a:rPr lang="en-US" sz="2400" dirty="0" err="1"/>
              <a:t>shaqsiyeed</a:t>
            </a:r>
            <a:r>
              <a:rPr lang="en-US" sz="2400" dirty="0"/>
              <a:t> </a:t>
            </a:r>
            <a:r>
              <a:rPr lang="en-US" sz="2400" dirty="0" err="1"/>
              <a:t>iyo</a:t>
            </a:r>
            <a:r>
              <a:rPr lang="en-US" sz="2400" dirty="0"/>
              <a:t> </a:t>
            </a:r>
            <a:r>
              <a:rPr lang="en-US" sz="2400" dirty="0" err="1"/>
              <a:t>kuwo</a:t>
            </a:r>
            <a:r>
              <a:rPr lang="en-US" sz="2400" dirty="0"/>
              <a:t> kale</a:t>
            </a:r>
            <a:endParaRPr lang="en-US" sz="2400" dirty="0"/>
          </a:p>
          <a:p>
            <a:pPr marL="514350" indent="-514350">
              <a:buClr>
                <a:srgbClr val="BA122B"/>
              </a:buClr>
              <a:buFont typeface="+mj-lt"/>
              <a:buAutoNum type="arabicPeriod"/>
            </a:pPr>
            <a:r>
              <a:rPr lang="en-US" sz="2400" dirty="0" err="1"/>
              <a:t>Mideynta</a:t>
            </a:r>
            <a:r>
              <a:rPr lang="en-US" sz="2400" dirty="0"/>
              <a:t> </a:t>
            </a:r>
            <a:r>
              <a:rPr lang="en-US" sz="2400" dirty="0" err="1" smtClean="0"/>
              <a:t>qoyska</a:t>
            </a:r>
            <a:endParaRPr lang="en-US" sz="2400" dirty="0" smtClean="0"/>
          </a:p>
          <a:p>
            <a:pPr marL="514350" indent="-514350">
              <a:buClr>
                <a:srgbClr val="BA122B"/>
              </a:buClr>
              <a:buFont typeface="+mj-lt"/>
              <a:buAutoNum type="arabicPeriod"/>
            </a:pPr>
            <a:r>
              <a:rPr lang="en-US" sz="2400" dirty="0" err="1"/>
              <a:t>Ka</a:t>
            </a:r>
            <a:r>
              <a:rPr lang="en-US" sz="2400" dirty="0"/>
              <a:t> </a:t>
            </a:r>
            <a:r>
              <a:rPr lang="en-US" sz="2400" dirty="0" err="1"/>
              <a:t>qayb</a:t>
            </a:r>
            <a:r>
              <a:rPr lang="en-US" sz="2400" dirty="0"/>
              <a:t> </a:t>
            </a:r>
            <a:r>
              <a:rPr lang="en-US" sz="2400" dirty="0" err="1"/>
              <a:t>qaadashada</a:t>
            </a:r>
            <a:r>
              <a:rPr lang="en-US" sz="2400" dirty="0"/>
              <a:t> </a:t>
            </a:r>
            <a:r>
              <a:rPr lang="en-US" sz="2400" dirty="0" err="1"/>
              <a:t>arrimaha</a:t>
            </a:r>
            <a:r>
              <a:rPr lang="en-US" sz="2400" dirty="0"/>
              <a:t> </a:t>
            </a:r>
            <a:r>
              <a:rPr lang="en-US" sz="2400" dirty="0" err="1"/>
              <a:t>bulshada</a:t>
            </a:r>
            <a:endParaRPr lang="en-US" sz="2400" dirty="0"/>
          </a:p>
        </p:txBody>
      </p:sp>
      <p:cxnSp>
        <p:nvCxnSpPr>
          <p:cNvPr id="4" name="Straight Connector 3">
            <a:extLst>
              <a:ext uri="{FF2B5EF4-FFF2-40B4-BE49-F238E27FC236}">
                <a16:creationId xmlns:a16="http://schemas.microsoft.com/office/drawing/2014/main" xmlns="" id="{60490748-2C8D-47AF-8DC6-967DACAC9113}"/>
              </a:ext>
            </a:extLst>
          </p:cNvPr>
          <p:cNvCxnSpPr/>
          <p:nvPr/>
        </p:nvCxnSpPr>
        <p:spPr>
          <a:xfrm>
            <a:off x="7105112" y="1640225"/>
            <a:ext cx="0" cy="3332767"/>
          </a:xfrm>
          <a:prstGeom prst="line">
            <a:avLst/>
          </a:prstGeom>
          <a:ln w="25400" cmpd="sng"/>
        </p:spPr>
        <p:style>
          <a:lnRef idx="1">
            <a:schemeClr val="accent1"/>
          </a:lnRef>
          <a:fillRef idx="0">
            <a:schemeClr val="accent1"/>
          </a:fillRef>
          <a:effectRef idx="0">
            <a:schemeClr val="accent1"/>
          </a:effectRef>
          <a:fontRef idx="minor">
            <a:schemeClr val="tx1"/>
          </a:fontRef>
        </p:style>
      </p:cxnSp>
      <p:pic>
        <p:nvPicPr>
          <p:cNvPr id="8" name="Image 7" descr="Une image contenant table&#10;&#10;Description générée automatiquement">
            <a:extLst>
              <a:ext uri="{FF2B5EF4-FFF2-40B4-BE49-F238E27FC236}">
                <a16:creationId xmlns:a16="http://schemas.microsoft.com/office/drawing/2014/main" xmlns="" id="{A651657B-6926-4748-834E-4EDFDC9C2CEC}"/>
              </a:ext>
            </a:extLst>
          </p:cNvPr>
          <p:cNvPicPr>
            <a:picLocks noChangeAspect="1"/>
          </p:cNvPicPr>
          <p:nvPr/>
        </p:nvPicPr>
        <p:blipFill rotWithShape="1">
          <a:blip r:embed="rId3">
            <a:extLst>
              <a:ext uri="{28A0092B-C50C-407E-A947-70E740481C1C}">
                <a14:useLocalDpi xmlns:a14="http://schemas.microsoft.com/office/drawing/2010/main" val="0"/>
              </a:ext>
            </a:extLst>
          </a:blip>
          <a:srcRect l="1978" t="72482" r="84375" b="11933"/>
          <a:stretch/>
        </p:blipFill>
        <p:spPr>
          <a:xfrm>
            <a:off x="7645038" y="3831819"/>
            <a:ext cx="2629144" cy="1688912"/>
          </a:xfrm>
          <a:prstGeom prst="rect">
            <a:avLst/>
          </a:prstGeom>
        </p:spPr>
      </p:pic>
      <p:pic>
        <p:nvPicPr>
          <p:cNvPr id="9" name="Image 8" descr="Une image contenant table&#10;&#10;Description générée automatiquement">
            <a:extLst>
              <a:ext uri="{FF2B5EF4-FFF2-40B4-BE49-F238E27FC236}">
                <a16:creationId xmlns:a16="http://schemas.microsoft.com/office/drawing/2014/main" xmlns="" id="{FBF19C59-BABA-4502-BD12-511A598A9ECA}"/>
              </a:ext>
            </a:extLst>
          </p:cNvPr>
          <p:cNvPicPr>
            <a:picLocks noChangeAspect="1"/>
          </p:cNvPicPr>
          <p:nvPr/>
        </p:nvPicPr>
        <p:blipFill rotWithShape="1">
          <a:blip r:embed="rId3">
            <a:extLst>
              <a:ext uri="{28A0092B-C50C-407E-A947-70E740481C1C}">
                <a14:useLocalDpi xmlns:a14="http://schemas.microsoft.com/office/drawing/2010/main" val="0"/>
              </a:ext>
            </a:extLst>
          </a:blip>
          <a:srcRect l="1978" t="38153" r="84375" b="43103"/>
          <a:stretch/>
        </p:blipFill>
        <p:spPr>
          <a:xfrm>
            <a:off x="9838297" y="2152282"/>
            <a:ext cx="2135291" cy="1649698"/>
          </a:xfrm>
          <a:prstGeom prst="rect">
            <a:avLst/>
          </a:prstGeom>
        </p:spPr>
      </p:pic>
      <p:pic>
        <p:nvPicPr>
          <p:cNvPr id="11" name="Image 10" descr="Une image contenant table&#10;&#10;Description générée automatiquement">
            <a:extLst>
              <a:ext uri="{FF2B5EF4-FFF2-40B4-BE49-F238E27FC236}">
                <a16:creationId xmlns:a16="http://schemas.microsoft.com/office/drawing/2014/main" xmlns="" id="{5324DB6F-946D-4C79-B7DE-101209006959}"/>
              </a:ext>
            </a:extLst>
          </p:cNvPr>
          <p:cNvPicPr>
            <a:picLocks noChangeAspect="1"/>
          </p:cNvPicPr>
          <p:nvPr/>
        </p:nvPicPr>
        <p:blipFill rotWithShape="1">
          <a:blip r:embed="rId3">
            <a:extLst>
              <a:ext uri="{28A0092B-C50C-407E-A947-70E740481C1C}">
                <a14:useLocalDpi xmlns:a14="http://schemas.microsoft.com/office/drawing/2010/main" val="0"/>
              </a:ext>
            </a:extLst>
          </a:blip>
          <a:srcRect l="2809" t="22568" r="84256" b="66059"/>
          <a:stretch/>
        </p:blipFill>
        <p:spPr>
          <a:xfrm>
            <a:off x="7317703" y="1034774"/>
            <a:ext cx="2715633" cy="1343081"/>
          </a:xfrm>
          <a:prstGeom prst="rect">
            <a:avLst/>
          </a:prstGeom>
        </p:spPr>
      </p:pic>
    </p:spTree>
    <p:extLst>
      <p:ext uri="{BB962C8B-B14F-4D97-AF65-F5344CB8AC3E}">
        <p14:creationId xmlns:p14="http://schemas.microsoft.com/office/powerpoint/2010/main" val="14652887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A0FF3FF-0997-45C0-8657-5489C075CAD3}"/>
              </a:ext>
            </a:extLst>
          </p:cNvPr>
          <p:cNvSpPr/>
          <p:nvPr/>
        </p:nvSpPr>
        <p:spPr>
          <a:xfrm>
            <a:off x="0" y="439837"/>
            <a:ext cx="3715473" cy="55674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4400" b="1" dirty="0" err="1">
                <a:solidFill>
                  <a:schemeClr val="bg1"/>
                </a:solidFill>
                <a:latin typeface="+mj-lt"/>
                <a:ea typeface="+mj-ea"/>
                <a:cs typeface="+mj-cs"/>
              </a:rPr>
              <a:t>Qaab</a:t>
            </a:r>
            <a:r>
              <a:rPr lang="fr-FR" sz="4400" b="1" dirty="0">
                <a:solidFill>
                  <a:schemeClr val="bg1"/>
                </a:solidFill>
                <a:latin typeface="+mj-lt"/>
                <a:ea typeface="+mj-ea"/>
                <a:cs typeface="+mj-cs"/>
              </a:rPr>
              <a:t> </a:t>
            </a:r>
            <a:r>
              <a:rPr lang="fr-FR" sz="4400" b="1" dirty="0" err="1">
                <a:solidFill>
                  <a:schemeClr val="bg1"/>
                </a:solidFill>
                <a:latin typeface="+mj-lt"/>
                <a:ea typeface="+mj-ea"/>
                <a:cs typeface="+mj-cs"/>
              </a:rPr>
              <a:t>dhismeedka</a:t>
            </a:r>
            <a:r>
              <a:rPr lang="fr-FR" sz="4400" b="1" dirty="0">
                <a:solidFill>
                  <a:schemeClr val="bg1"/>
                </a:solidFill>
                <a:latin typeface="+mj-lt"/>
                <a:ea typeface="+mj-ea"/>
                <a:cs typeface="+mj-cs"/>
              </a:rPr>
              <a:t> IASC</a:t>
            </a:r>
            <a:endParaRPr lang="en-US" sz="4400" b="1" dirty="0">
              <a:solidFill>
                <a:schemeClr val="bg1"/>
              </a:solidFill>
              <a:latin typeface="+mj-lt"/>
              <a:ea typeface="+mj-ea"/>
              <a:cs typeface="+mj-cs"/>
            </a:endParaRPr>
          </a:p>
        </p:txBody>
      </p:sp>
      <p:sp>
        <p:nvSpPr>
          <p:cNvPr id="3" name="Rectangle 2">
            <a:extLst>
              <a:ext uri="{FF2B5EF4-FFF2-40B4-BE49-F238E27FC236}">
                <a16:creationId xmlns:a16="http://schemas.microsoft.com/office/drawing/2014/main" xmlns="" id="{93D5D681-4E21-482C-AA8F-6EC22887B59B}"/>
              </a:ext>
            </a:extLst>
          </p:cNvPr>
          <p:cNvSpPr/>
          <p:nvPr/>
        </p:nvSpPr>
        <p:spPr>
          <a:xfrm>
            <a:off x="695508" y="1513108"/>
            <a:ext cx="4022549" cy="435133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sz="2000" dirty="0"/>
          </a:p>
        </p:txBody>
      </p:sp>
      <p:pic>
        <p:nvPicPr>
          <p:cNvPr id="7" name="Image 6">
            <a:extLst>
              <a:ext uri="{FF2B5EF4-FFF2-40B4-BE49-F238E27FC236}">
                <a16:creationId xmlns:a16="http://schemas.microsoft.com/office/drawing/2014/main" xmlns="" id="{D68C50FF-1F9C-44FA-9E9B-0A85B5339FFA}"/>
              </a:ext>
            </a:extLst>
          </p:cNvPr>
          <p:cNvPicPr>
            <a:picLocks noChangeAspect="1"/>
          </p:cNvPicPr>
          <p:nvPr/>
        </p:nvPicPr>
        <p:blipFill rotWithShape="1">
          <a:blip r:embed="rId3">
            <a:extLst>
              <a:ext uri="{28A0092B-C50C-407E-A947-70E740481C1C}">
                <a14:useLocalDpi xmlns:a14="http://schemas.microsoft.com/office/drawing/2010/main" val="0"/>
              </a:ext>
            </a:extLst>
          </a:blip>
          <a:srcRect r="18238"/>
          <a:stretch/>
        </p:blipFill>
        <p:spPr>
          <a:xfrm>
            <a:off x="4718057" y="621114"/>
            <a:ext cx="6209833" cy="4981032"/>
          </a:xfrm>
          <a:prstGeom prst="rect">
            <a:avLst/>
          </a:prstGeom>
        </p:spPr>
      </p:pic>
    </p:spTree>
    <p:extLst>
      <p:ext uri="{BB962C8B-B14F-4D97-AF65-F5344CB8AC3E}">
        <p14:creationId xmlns:p14="http://schemas.microsoft.com/office/powerpoint/2010/main" val="291365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A0FF3FF-0997-45C0-8657-5489C075CAD3}"/>
              </a:ext>
            </a:extLst>
          </p:cNvPr>
          <p:cNvSpPr/>
          <p:nvPr/>
        </p:nvSpPr>
        <p:spPr>
          <a:xfrm>
            <a:off x="63155" y="122427"/>
            <a:ext cx="6650162" cy="757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4000" b="1" dirty="0" err="1" smtClean="0">
                <a:solidFill>
                  <a:schemeClr val="bg1"/>
                </a:solidFill>
                <a:latin typeface="+mj-lt"/>
                <a:ea typeface="+mj-ea"/>
                <a:cs typeface="+mj-cs"/>
              </a:rPr>
              <a:t>Dabeecaddaha</a:t>
            </a:r>
            <a:r>
              <a:rPr lang="fr-FR" sz="4000" b="1" dirty="0" smtClean="0">
                <a:solidFill>
                  <a:schemeClr val="bg1"/>
                </a:solidFill>
                <a:latin typeface="+mj-lt"/>
                <a:ea typeface="+mj-ea"/>
                <a:cs typeface="+mj-cs"/>
              </a:rPr>
              <a:t> </a:t>
            </a:r>
            <a:r>
              <a:rPr lang="fr-FR" sz="4000" b="1" dirty="0" err="1" smtClean="0">
                <a:solidFill>
                  <a:schemeClr val="bg1"/>
                </a:solidFill>
                <a:latin typeface="+mj-lt"/>
                <a:ea typeface="+mj-ea"/>
                <a:cs typeface="+mj-cs"/>
              </a:rPr>
              <a:t>Xalalka</a:t>
            </a:r>
            <a:r>
              <a:rPr lang="fr-FR" sz="4000" b="1" dirty="0" smtClean="0">
                <a:solidFill>
                  <a:schemeClr val="bg1"/>
                </a:solidFill>
                <a:latin typeface="+mj-lt"/>
                <a:ea typeface="+mj-ea"/>
                <a:cs typeface="+mj-cs"/>
              </a:rPr>
              <a:t> </a:t>
            </a:r>
            <a:r>
              <a:rPr lang="fr-FR" sz="4000" b="1" dirty="0" err="1" smtClean="0">
                <a:solidFill>
                  <a:schemeClr val="bg1"/>
                </a:solidFill>
                <a:latin typeface="+mj-lt"/>
                <a:ea typeface="+mj-ea"/>
                <a:cs typeface="+mj-cs"/>
              </a:rPr>
              <a:t>Waara</a:t>
            </a:r>
            <a:r>
              <a:rPr lang="fr-FR" sz="4000" b="1" dirty="0" smtClean="0">
                <a:solidFill>
                  <a:schemeClr val="bg1"/>
                </a:solidFill>
                <a:latin typeface="+mj-lt"/>
                <a:ea typeface="+mj-ea"/>
                <a:cs typeface="+mj-cs"/>
              </a:rPr>
              <a:t> </a:t>
            </a:r>
            <a:endParaRPr lang="en-US" sz="4000" b="1" dirty="0">
              <a:solidFill>
                <a:schemeClr val="bg1"/>
              </a:solidFill>
              <a:latin typeface="+mj-lt"/>
              <a:ea typeface="+mj-ea"/>
              <a:cs typeface="+mj-cs"/>
            </a:endParaRPr>
          </a:p>
        </p:txBody>
      </p:sp>
      <p:sp>
        <p:nvSpPr>
          <p:cNvPr id="3" name="Rectangle 2">
            <a:extLst>
              <a:ext uri="{FF2B5EF4-FFF2-40B4-BE49-F238E27FC236}">
                <a16:creationId xmlns:a16="http://schemas.microsoft.com/office/drawing/2014/main" xmlns="" id="{93D5D681-4E21-482C-AA8F-6EC22887B59B}"/>
              </a:ext>
            </a:extLst>
          </p:cNvPr>
          <p:cNvSpPr/>
          <p:nvPr/>
        </p:nvSpPr>
        <p:spPr>
          <a:xfrm>
            <a:off x="695508" y="1513108"/>
            <a:ext cx="4022549" cy="435133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sz="2000" dirty="0"/>
          </a:p>
        </p:txBody>
      </p:sp>
      <p:sp>
        <p:nvSpPr>
          <p:cNvPr id="6" name="TextBox 12">
            <a:extLst>
              <a:ext uri="{FF2B5EF4-FFF2-40B4-BE49-F238E27FC236}">
                <a16:creationId xmlns:a16="http://schemas.microsoft.com/office/drawing/2014/main" xmlns="" id="{74956A84-3F92-4C16-889A-5EC88779561E}"/>
              </a:ext>
            </a:extLst>
          </p:cNvPr>
          <p:cNvSpPr txBox="1"/>
          <p:nvPr/>
        </p:nvSpPr>
        <p:spPr>
          <a:xfrm>
            <a:off x="569214" y="853899"/>
            <a:ext cx="6154579" cy="3416320"/>
          </a:xfrm>
          <a:prstGeom prst="rect">
            <a:avLst/>
          </a:prstGeom>
          <a:solidFill>
            <a:schemeClr val="bg2">
              <a:lumMod val="40000"/>
              <a:lumOff val="60000"/>
              <a:alpha val="46000"/>
            </a:schemeClr>
          </a:solidFill>
          <a:ln>
            <a:noFill/>
          </a:ln>
        </p:spPr>
        <p:txBody>
          <a:bodyPr wrap="square">
            <a:spAutoFit/>
          </a:bodyPr>
          <a:lstStyle/>
          <a:p>
            <a:pPr marL="457200" lvl="0" indent="-457200" defTabSz="914400">
              <a:buClr>
                <a:srgbClr val="BA122B"/>
              </a:buClr>
              <a:buFont typeface="Wingdings" panose="05000000000000000000" pitchFamily="2" charset="2"/>
              <a:buChar char="ü"/>
              <a:defRPr/>
            </a:pPr>
            <a:r>
              <a:rPr lang="en-GB" sz="2400" dirty="0" err="1"/>
              <a:t>Barakaca</a:t>
            </a:r>
            <a:r>
              <a:rPr lang="en-GB" sz="2400" dirty="0"/>
              <a:t> </a:t>
            </a:r>
            <a:r>
              <a:rPr lang="en-GB" sz="2400" dirty="0" err="1"/>
              <a:t>waxaa</a:t>
            </a:r>
            <a:r>
              <a:rPr lang="en-GB" sz="2400" dirty="0"/>
              <a:t> </a:t>
            </a:r>
            <a:r>
              <a:rPr lang="en-GB" sz="2400" dirty="0" err="1"/>
              <a:t>sababa</a:t>
            </a:r>
            <a:r>
              <a:rPr lang="en-GB" sz="2400" dirty="0"/>
              <a:t> </a:t>
            </a:r>
            <a:r>
              <a:rPr lang="en-GB" sz="2400" dirty="0" err="1"/>
              <a:t>saboolnimo</a:t>
            </a:r>
            <a:r>
              <a:rPr lang="en-GB" sz="2400" dirty="0"/>
              <a:t>, </a:t>
            </a:r>
            <a:r>
              <a:rPr lang="en-GB" sz="2400" dirty="0" err="1"/>
              <a:t>isku</a:t>
            </a:r>
            <a:r>
              <a:rPr lang="en-GB" sz="2400" dirty="0"/>
              <a:t> </a:t>
            </a:r>
            <a:r>
              <a:rPr lang="en-GB" sz="2400" dirty="0" err="1"/>
              <a:t>dhacyo</a:t>
            </a:r>
            <a:r>
              <a:rPr lang="en-GB" sz="2400" dirty="0"/>
              <a:t> </a:t>
            </a:r>
            <a:r>
              <a:rPr lang="en-GB" sz="2400" dirty="0" err="1"/>
              <a:t>iyo</a:t>
            </a:r>
            <a:r>
              <a:rPr lang="en-GB" sz="2400" dirty="0"/>
              <a:t> </a:t>
            </a:r>
            <a:r>
              <a:rPr lang="en-GB" sz="2400" dirty="0" err="1" smtClean="0"/>
              <a:t>aafooyin</a:t>
            </a:r>
            <a:endParaRPr lang="en-GB" sz="2400" dirty="0" smtClean="0"/>
          </a:p>
          <a:p>
            <a:pPr marL="457200" lvl="0" indent="-457200" defTabSz="914400">
              <a:buClr>
                <a:srgbClr val="BA122B"/>
              </a:buClr>
              <a:buFont typeface="Wingdings" panose="05000000000000000000" pitchFamily="2" charset="2"/>
              <a:buChar char="ü"/>
              <a:defRPr/>
            </a:pPr>
            <a:r>
              <a:rPr lang="en-GB" sz="2400" dirty="0" err="1" smtClean="0"/>
              <a:t>Barakaca</a:t>
            </a:r>
            <a:r>
              <a:rPr lang="en-GB" sz="2400" dirty="0" smtClean="0"/>
              <a:t> </a:t>
            </a:r>
            <a:r>
              <a:rPr lang="en-GB" sz="2400" dirty="0" err="1"/>
              <a:t>wuxuu</a:t>
            </a:r>
            <a:r>
              <a:rPr lang="en-GB" sz="2400" dirty="0"/>
              <a:t> </a:t>
            </a:r>
            <a:r>
              <a:rPr lang="en-GB" sz="2400" dirty="0" err="1"/>
              <a:t>abuuraa</a:t>
            </a:r>
            <a:r>
              <a:rPr lang="en-GB" sz="2400" dirty="0"/>
              <a:t> </a:t>
            </a:r>
            <a:r>
              <a:rPr lang="en-GB" sz="2400" dirty="0" err="1"/>
              <a:t>saboolnimo</a:t>
            </a:r>
            <a:r>
              <a:rPr lang="en-GB" sz="2400" dirty="0"/>
              <a:t> </a:t>
            </a:r>
            <a:r>
              <a:rPr lang="en-GB" sz="2400" dirty="0" err="1"/>
              <a:t>iyo</a:t>
            </a:r>
            <a:r>
              <a:rPr lang="en-GB" sz="2400" dirty="0"/>
              <a:t> </a:t>
            </a:r>
            <a:r>
              <a:rPr lang="en-GB" sz="2400" dirty="0" err="1"/>
              <a:t>isku</a:t>
            </a:r>
            <a:r>
              <a:rPr lang="en-GB" sz="2400" dirty="0"/>
              <a:t> </a:t>
            </a:r>
            <a:r>
              <a:rPr lang="en-GB" sz="2400" dirty="0" err="1"/>
              <a:t>dhacyo</a:t>
            </a:r>
            <a:r>
              <a:rPr lang="en-GB" sz="2400" dirty="0"/>
              <a:t> </a:t>
            </a:r>
            <a:r>
              <a:rPr lang="en-GB" sz="2400" dirty="0" err="1"/>
              <a:t>iman</a:t>
            </a:r>
            <a:r>
              <a:rPr lang="en-GB" sz="2400" dirty="0"/>
              <a:t> </a:t>
            </a:r>
            <a:r>
              <a:rPr lang="en-GB" sz="2400" dirty="0" err="1" smtClean="0"/>
              <a:t>kara</a:t>
            </a:r>
            <a:endParaRPr lang="en-GB" sz="2400" dirty="0" smtClean="0"/>
          </a:p>
          <a:p>
            <a:pPr marL="457200" lvl="0" indent="-457200" defTabSz="914400">
              <a:buClr>
                <a:srgbClr val="BA122B"/>
              </a:buClr>
              <a:buFont typeface="Wingdings" panose="05000000000000000000" pitchFamily="2" charset="2"/>
              <a:buChar char="ü"/>
              <a:defRPr/>
            </a:pPr>
            <a:r>
              <a:rPr lang="en-GB" sz="2400" dirty="0" err="1" smtClean="0"/>
              <a:t>Xalalka</a:t>
            </a:r>
            <a:r>
              <a:rPr lang="en-GB" sz="2400" dirty="0" smtClean="0"/>
              <a:t> </a:t>
            </a:r>
            <a:r>
              <a:rPr lang="en-GB" sz="2400" dirty="0" err="1"/>
              <a:t>waara</a:t>
            </a:r>
            <a:r>
              <a:rPr lang="en-GB" sz="2400" dirty="0"/>
              <a:t> </a:t>
            </a:r>
            <a:r>
              <a:rPr lang="en-GB" sz="2400" dirty="0" err="1"/>
              <a:t>ayaa</a:t>
            </a:r>
            <a:r>
              <a:rPr lang="en-GB" sz="2400" dirty="0"/>
              <a:t> </a:t>
            </a:r>
            <a:r>
              <a:rPr lang="en-GB" sz="2400" dirty="0" err="1"/>
              <a:t>ku</a:t>
            </a:r>
            <a:r>
              <a:rPr lang="en-GB" sz="2400" dirty="0"/>
              <a:t> </a:t>
            </a:r>
            <a:r>
              <a:rPr lang="en-GB" sz="2400" dirty="0" err="1"/>
              <a:t>saabsan</a:t>
            </a:r>
            <a:r>
              <a:rPr lang="en-GB" sz="2400" dirty="0"/>
              <a:t> wax </a:t>
            </a:r>
            <a:r>
              <a:rPr lang="en-GB" sz="2400" dirty="0" err="1"/>
              <a:t>ka</a:t>
            </a:r>
            <a:r>
              <a:rPr lang="en-GB" sz="2400" dirty="0"/>
              <a:t> </a:t>
            </a:r>
            <a:r>
              <a:rPr lang="en-GB" sz="2400" dirty="0" err="1"/>
              <a:t>qabashada</a:t>
            </a:r>
            <a:r>
              <a:rPr lang="en-GB" sz="2400" dirty="0"/>
              <a:t> </a:t>
            </a:r>
            <a:r>
              <a:rPr lang="en-GB" sz="2400" dirty="0" err="1"/>
              <a:t>baahiyaha</a:t>
            </a:r>
            <a:r>
              <a:rPr lang="en-GB" sz="2400" dirty="0"/>
              <a:t> </a:t>
            </a:r>
            <a:r>
              <a:rPr lang="en-GB" sz="2400" dirty="0" err="1"/>
              <a:t>kala</a:t>
            </a:r>
            <a:r>
              <a:rPr lang="en-GB" sz="2400" dirty="0"/>
              <a:t> </a:t>
            </a:r>
            <a:r>
              <a:rPr lang="en-GB" sz="2400" dirty="0" err="1"/>
              <a:t>duwan</a:t>
            </a:r>
            <a:r>
              <a:rPr lang="en-GB" sz="2400" dirty="0"/>
              <a:t> </a:t>
            </a:r>
            <a:r>
              <a:rPr lang="en-GB" sz="2400" dirty="0" err="1"/>
              <a:t>ee</a:t>
            </a:r>
            <a:r>
              <a:rPr lang="en-GB" sz="2400" dirty="0"/>
              <a:t> </a:t>
            </a:r>
            <a:r>
              <a:rPr lang="en-GB" sz="2400" dirty="0" err="1"/>
              <a:t>dadka</a:t>
            </a:r>
            <a:r>
              <a:rPr lang="en-GB" sz="2400" dirty="0"/>
              <a:t> </a:t>
            </a:r>
            <a:r>
              <a:rPr lang="en-GB" sz="2400" dirty="0" err="1"/>
              <a:t>uu</a:t>
            </a:r>
            <a:r>
              <a:rPr lang="en-GB" sz="2400" dirty="0"/>
              <a:t> </a:t>
            </a:r>
            <a:r>
              <a:rPr lang="en-GB" sz="2400" dirty="0" err="1"/>
              <a:t>saameeyey</a:t>
            </a:r>
            <a:r>
              <a:rPr lang="en-GB" sz="2400" dirty="0"/>
              <a:t> </a:t>
            </a:r>
            <a:r>
              <a:rPr lang="en-GB" sz="2400" dirty="0" err="1" smtClean="0"/>
              <a:t>barakac</a:t>
            </a:r>
            <a:r>
              <a:rPr lang="en-GB" sz="2400" dirty="0" smtClean="0"/>
              <a:t>.</a:t>
            </a:r>
          </a:p>
          <a:p>
            <a:pPr marL="457200" lvl="0" indent="-457200" defTabSz="914400">
              <a:buClr>
                <a:srgbClr val="BA122B"/>
              </a:buClr>
              <a:buFont typeface="Wingdings" panose="05000000000000000000" pitchFamily="2" charset="2"/>
              <a:buChar char="ü"/>
              <a:defRPr/>
            </a:pPr>
            <a:r>
              <a:rPr lang="en-GB" sz="2400" dirty="0" err="1" smtClean="0"/>
              <a:t>Wuxuu</a:t>
            </a:r>
            <a:r>
              <a:rPr lang="en-GB" sz="2400" dirty="0" smtClean="0"/>
              <a:t> </a:t>
            </a:r>
            <a:r>
              <a:rPr lang="en-GB" sz="2400" dirty="0" err="1"/>
              <a:t>isticmaalaa</a:t>
            </a:r>
            <a:r>
              <a:rPr lang="en-GB" sz="2400" dirty="0"/>
              <a:t> </a:t>
            </a:r>
            <a:r>
              <a:rPr lang="en-GB" sz="2400" dirty="0" err="1"/>
              <a:t>shuruudo</a:t>
            </a:r>
            <a:r>
              <a:rPr lang="en-GB" sz="2400" dirty="0"/>
              <a:t> </a:t>
            </a:r>
            <a:r>
              <a:rPr lang="en-GB" sz="2400" dirty="0" err="1"/>
              <a:t>noocyo</a:t>
            </a:r>
            <a:r>
              <a:rPr lang="en-GB" sz="2400" dirty="0"/>
              <a:t> </a:t>
            </a:r>
            <a:r>
              <a:rPr lang="en-GB" sz="2400" dirty="0" err="1"/>
              <a:t>badan</a:t>
            </a:r>
            <a:r>
              <a:rPr lang="en-GB" sz="2400" dirty="0"/>
              <a:t> </a:t>
            </a:r>
            <a:r>
              <a:rPr lang="en-GB" sz="2400" dirty="0" err="1"/>
              <a:t>oo</a:t>
            </a:r>
            <a:r>
              <a:rPr lang="en-GB" sz="2400" dirty="0"/>
              <a:t> </a:t>
            </a:r>
            <a:r>
              <a:rPr lang="en-GB" sz="2400" dirty="0" err="1"/>
              <a:t>bulsho</a:t>
            </a:r>
            <a:r>
              <a:rPr lang="en-GB" sz="2400" dirty="0"/>
              <a:t>, </a:t>
            </a:r>
            <a:r>
              <a:rPr lang="en-GB" sz="2400" dirty="0" err="1"/>
              <a:t>dhaqaale</a:t>
            </a:r>
            <a:r>
              <a:rPr lang="en-GB" sz="2400" dirty="0"/>
              <a:t>, </a:t>
            </a:r>
            <a:r>
              <a:rPr lang="en-GB" sz="2400" dirty="0" err="1"/>
              <a:t>iyo</a:t>
            </a:r>
            <a:r>
              <a:rPr lang="en-GB" sz="2400" dirty="0"/>
              <a:t> </a:t>
            </a:r>
            <a:r>
              <a:rPr lang="en-GB" sz="2400" dirty="0" err="1"/>
              <a:t>jireed</a:t>
            </a:r>
            <a:endParaRPr lang="en-GB" sz="2400" dirty="0"/>
          </a:p>
        </p:txBody>
      </p:sp>
      <p:graphicFrame>
        <p:nvGraphicFramePr>
          <p:cNvPr id="8" name="Diagramme 7">
            <a:extLst>
              <a:ext uri="{FF2B5EF4-FFF2-40B4-BE49-F238E27FC236}">
                <a16:creationId xmlns:a16="http://schemas.microsoft.com/office/drawing/2014/main" xmlns="" id="{6DEDA965-9DE7-4085-BE40-2AE5F5372631}"/>
              </a:ext>
            </a:extLst>
          </p:cNvPr>
          <p:cNvGraphicFramePr/>
          <p:nvPr>
            <p:extLst>
              <p:ext uri="{D42A27DB-BD31-4B8C-83A1-F6EECF244321}">
                <p14:modId xmlns:p14="http://schemas.microsoft.com/office/powerpoint/2010/main" val="365779138"/>
              </p:ext>
            </p:extLst>
          </p:nvPr>
        </p:nvGraphicFramePr>
        <p:xfrm>
          <a:off x="5289631" y="620350"/>
          <a:ext cx="8202244" cy="5617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ZoneTexte 3">
            <a:extLst>
              <a:ext uri="{FF2B5EF4-FFF2-40B4-BE49-F238E27FC236}">
                <a16:creationId xmlns:a16="http://schemas.microsoft.com/office/drawing/2014/main" xmlns="" id="{05331F22-B002-457F-9469-FF1FB4C34206}"/>
              </a:ext>
            </a:extLst>
          </p:cNvPr>
          <p:cNvSpPr txBox="1"/>
          <p:nvPr/>
        </p:nvSpPr>
        <p:spPr>
          <a:xfrm>
            <a:off x="569214" y="4270219"/>
            <a:ext cx="6154579" cy="1969770"/>
          </a:xfrm>
          <a:prstGeom prst="rect">
            <a:avLst/>
          </a:prstGeom>
          <a:solidFill>
            <a:schemeClr val="accent1">
              <a:alpha val="36000"/>
            </a:schemeClr>
          </a:solidFill>
        </p:spPr>
        <p:txBody>
          <a:bodyPr wrap="square" rtlCol="0">
            <a:spAutoFit/>
          </a:bodyPr>
          <a:lstStyle/>
          <a:p>
            <a:pPr marL="285750" lvl="0" indent="-285750" defTabSz="914400">
              <a:buClr>
                <a:srgbClr val="BA122B"/>
              </a:buClr>
              <a:buFont typeface="Wingdings" panose="05000000000000000000" pitchFamily="2" charset="2"/>
              <a:buChar char="§"/>
              <a:defRPr/>
            </a:pPr>
            <a:r>
              <a:rPr lang="en-US" sz="2400" dirty="0">
                <a:solidFill>
                  <a:prstClr val="black"/>
                </a:solidFill>
              </a:rPr>
              <a:t>Waa </a:t>
            </a:r>
            <a:r>
              <a:rPr lang="en-US" sz="2400" dirty="0" err="1">
                <a:solidFill>
                  <a:prstClr val="black"/>
                </a:solidFill>
              </a:rPr>
              <a:t>geedi</a:t>
            </a:r>
            <a:r>
              <a:rPr lang="en-US" sz="2400" dirty="0">
                <a:solidFill>
                  <a:prstClr val="black"/>
                </a:solidFill>
              </a:rPr>
              <a:t> </a:t>
            </a:r>
            <a:r>
              <a:rPr lang="en-US" sz="2400" dirty="0" err="1">
                <a:solidFill>
                  <a:prstClr val="black"/>
                </a:solidFill>
              </a:rPr>
              <a:t>socod</a:t>
            </a:r>
            <a:r>
              <a:rPr lang="en-US" sz="2400" dirty="0">
                <a:solidFill>
                  <a:prstClr val="black"/>
                </a:solidFill>
              </a:rPr>
              <a:t> </a:t>
            </a:r>
            <a:r>
              <a:rPr lang="en-US" sz="2400" dirty="0" err="1">
                <a:solidFill>
                  <a:prstClr val="black"/>
                </a:solidFill>
              </a:rPr>
              <a:t>hawl</a:t>
            </a:r>
            <a:r>
              <a:rPr lang="en-US" sz="2400" dirty="0">
                <a:solidFill>
                  <a:prstClr val="black"/>
                </a:solidFill>
              </a:rPr>
              <a:t> </a:t>
            </a:r>
            <a:r>
              <a:rPr lang="en-US" sz="2400" dirty="0" err="1">
                <a:solidFill>
                  <a:prstClr val="black"/>
                </a:solidFill>
              </a:rPr>
              <a:t>bani'aadamnimo</a:t>
            </a:r>
            <a:r>
              <a:rPr lang="en-US" sz="2400" dirty="0">
                <a:solidFill>
                  <a:prstClr val="black"/>
                </a:solidFill>
              </a:rPr>
              <a:t>, </a:t>
            </a:r>
            <a:r>
              <a:rPr lang="en-US" sz="2400" dirty="0" err="1">
                <a:solidFill>
                  <a:prstClr val="black"/>
                </a:solidFill>
              </a:rPr>
              <a:t>nabad-dhisid</a:t>
            </a:r>
            <a:r>
              <a:rPr lang="en-US" sz="2400" dirty="0">
                <a:solidFill>
                  <a:prstClr val="black"/>
                </a:solidFill>
              </a:rPr>
              <a:t> </a:t>
            </a:r>
            <a:r>
              <a:rPr lang="en-US" sz="2400" dirty="0" err="1">
                <a:solidFill>
                  <a:prstClr val="black"/>
                </a:solidFill>
              </a:rPr>
              <a:t>iyo</a:t>
            </a:r>
            <a:r>
              <a:rPr lang="en-US" sz="2400" dirty="0">
                <a:solidFill>
                  <a:prstClr val="black"/>
                </a:solidFill>
              </a:rPr>
              <a:t> </a:t>
            </a:r>
            <a:r>
              <a:rPr lang="en-US" sz="2400" dirty="0" err="1" smtClean="0">
                <a:solidFill>
                  <a:prstClr val="black"/>
                </a:solidFill>
              </a:rPr>
              <a:t>horumar</a:t>
            </a:r>
            <a:r>
              <a:rPr lang="en-US" sz="2400" dirty="0" smtClean="0">
                <a:solidFill>
                  <a:prstClr val="black"/>
                </a:solidFill>
              </a:rPr>
              <a:t>.</a:t>
            </a:r>
          </a:p>
          <a:p>
            <a:pPr marL="285750" lvl="0" indent="-285750" defTabSz="914400">
              <a:buClr>
                <a:srgbClr val="BA122B"/>
              </a:buClr>
              <a:buFont typeface="Wingdings" panose="05000000000000000000" pitchFamily="2" charset="2"/>
              <a:buChar char="§"/>
              <a:defRPr/>
            </a:pPr>
            <a:r>
              <a:rPr lang="en-US" sz="2400" dirty="0" err="1" smtClean="0">
                <a:solidFill>
                  <a:prstClr val="black"/>
                </a:solidFill>
              </a:rPr>
              <a:t>Geedi</a:t>
            </a:r>
            <a:r>
              <a:rPr lang="en-US" sz="2400" dirty="0" smtClean="0">
                <a:solidFill>
                  <a:prstClr val="black"/>
                </a:solidFill>
              </a:rPr>
              <a:t> </a:t>
            </a:r>
            <a:r>
              <a:rPr lang="en-US" sz="2400" dirty="0" err="1">
                <a:solidFill>
                  <a:prstClr val="black"/>
                </a:solidFill>
              </a:rPr>
              <a:t>socodka</a:t>
            </a:r>
            <a:r>
              <a:rPr lang="en-US" sz="2400" dirty="0">
                <a:solidFill>
                  <a:prstClr val="black"/>
                </a:solidFill>
              </a:rPr>
              <a:t> loo </a:t>
            </a:r>
            <a:r>
              <a:rPr lang="en-US" sz="2400" dirty="0" err="1">
                <a:solidFill>
                  <a:prstClr val="black"/>
                </a:solidFill>
              </a:rPr>
              <a:t>wajahayo</a:t>
            </a:r>
            <a:r>
              <a:rPr lang="en-US" sz="2400" dirty="0">
                <a:solidFill>
                  <a:prstClr val="black"/>
                </a:solidFill>
              </a:rPr>
              <a:t> </a:t>
            </a:r>
            <a:r>
              <a:rPr lang="en-US" sz="2400" dirty="0" err="1">
                <a:solidFill>
                  <a:prstClr val="black"/>
                </a:solidFill>
              </a:rPr>
              <a:t>xalalka</a:t>
            </a:r>
            <a:r>
              <a:rPr lang="en-US" sz="2400" dirty="0">
                <a:solidFill>
                  <a:prstClr val="black"/>
                </a:solidFill>
              </a:rPr>
              <a:t> </a:t>
            </a:r>
            <a:r>
              <a:rPr lang="en-US" sz="2400" dirty="0" err="1">
                <a:solidFill>
                  <a:prstClr val="black"/>
                </a:solidFill>
              </a:rPr>
              <a:t>waara</a:t>
            </a:r>
            <a:r>
              <a:rPr lang="en-US" sz="2400" dirty="0">
                <a:solidFill>
                  <a:prstClr val="black"/>
                </a:solidFill>
              </a:rPr>
              <a:t> </a:t>
            </a:r>
            <a:r>
              <a:rPr lang="en-US" sz="2400" dirty="0" err="1">
                <a:solidFill>
                  <a:prstClr val="black"/>
                </a:solidFill>
              </a:rPr>
              <a:t>waa</a:t>
            </a:r>
            <a:r>
              <a:rPr lang="en-US" sz="2400" dirty="0">
                <a:solidFill>
                  <a:prstClr val="black"/>
                </a:solidFill>
              </a:rPr>
              <a:t> mid </a:t>
            </a:r>
            <a:r>
              <a:rPr lang="en-US" sz="2400" dirty="0" err="1">
                <a:solidFill>
                  <a:prstClr val="black"/>
                </a:solidFill>
              </a:rPr>
              <a:t>muddo</a:t>
            </a:r>
            <a:r>
              <a:rPr lang="en-US" sz="2400" dirty="0">
                <a:solidFill>
                  <a:prstClr val="black"/>
                </a:solidFill>
              </a:rPr>
              <a:t> </a:t>
            </a:r>
            <a:r>
              <a:rPr lang="en-US" sz="2400" dirty="0" err="1">
                <a:solidFill>
                  <a:prstClr val="black"/>
                </a:solidFill>
              </a:rPr>
              <a:t>dheer</a:t>
            </a:r>
            <a:r>
              <a:rPr lang="en-US" sz="2400" dirty="0">
                <a:solidFill>
                  <a:prstClr val="black"/>
                </a:solidFill>
              </a:rPr>
              <a:t> </a:t>
            </a:r>
            <a:r>
              <a:rPr lang="en-US" sz="2400" dirty="0" err="1">
                <a:solidFill>
                  <a:prstClr val="black"/>
                </a:solidFill>
              </a:rPr>
              <a:t>soconaya</a:t>
            </a:r>
            <a:r>
              <a:rPr lang="en-US" sz="2400" dirty="0">
                <a:solidFill>
                  <a:prstClr val="black"/>
                </a:solidFill>
              </a:rPr>
              <a:t> </a:t>
            </a:r>
            <a:r>
              <a:rPr lang="en-US" sz="2400" dirty="0" err="1">
                <a:solidFill>
                  <a:prstClr val="black"/>
                </a:solidFill>
              </a:rPr>
              <a:t>oo</a:t>
            </a:r>
            <a:r>
              <a:rPr lang="en-US" sz="2400" dirty="0">
                <a:solidFill>
                  <a:prstClr val="black"/>
                </a:solidFill>
              </a:rPr>
              <a:t> </a:t>
            </a:r>
            <a:r>
              <a:rPr lang="en-US" sz="2400" dirty="0" err="1">
                <a:solidFill>
                  <a:prstClr val="black"/>
                </a:solidFill>
              </a:rPr>
              <a:t>dhinacyo</a:t>
            </a:r>
            <a:r>
              <a:rPr lang="en-US" sz="2400" dirty="0">
                <a:solidFill>
                  <a:prstClr val="black"/>
                </a:solidFill>
              </a:rPr>
              <a:t> </a:t>
            </a:r>
            <a:r>
              <a:rPr lang="en-US" sz="2400" dirty="0" err="1">
                <a:solidFill>
                  <a:prstClr val="black"/>
                </a:solidFill>
              </a:rPr>
              <a:t>badan</a:t>
            </a:r>
            <a:r>
              <a:rPr lang="en-US" sz="2400" dirty="0">
                <a:solidFill>
                  <a:prstClr val="black"/>
                </a:solidFill>
              </a:rPr>
              <a:t> </a:t>
            </a:r>
            <a:r>
              <a:rPr lang="en-US" sz="2400" dirty="0" err="1">
                <a:solidFill>
                  <a:prstClr val="black"/>
                </a:solidFill>
              </a:rPr>
              <a:t>taabanaya</a:t>
            </a:r>
            <a:r>
              <a:rPr lang="en-US" sz="2400" dirty="0" smtClean="0">
                <a:solidFill>
                  <a:prstClr val="black"/>
                </a:solidFill>
              </a:rPr>
              <a:t>. </a:t>
            </a:r>
            <a:endParaRPr lang="en-US" sz="2400" dirty="0">
              <a:solidFill>
                <a:prstClr val="black"/>
              </a:solidFill>
            </a:endParaRPr>
          </a:p>
        </p:txBody>
      </p:sp>
    </p:spTree>
    <p:extLst>
      <p:ext uri="{BB962C8B-B14F-4D97-AF65-F5344CB8AC3E}">
        <p14:creationId xmlns:p14="http://schemas.microsoft.com/office/powerpoint/2010/main" val="295015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A0FF3FF-0997-45C0-8657-5489C075CAD3}"/>
              </a:ext>
            </a:extLst>
          </p:cNvPr>
          <p:cNvSpPr/>
          <p:nvPr/>
        </p:nvSpPr>
        <p:spPr>
          <a:xfrm>
            <a:off x="63154" y="122427"/>
            <a:ext cx="8918799" cy="757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defTabSz="914400" fontAlgn="auto">
              <a:lnSpc>
                <a:spcPct val="90000"/>
              </a:lnSpc>
              <a:spcBef>
                <a:spcPct val="0"/>
              </a:spcBef>
              <a:spcAft>
                <a:spcPts val="600"/>
              </a:spcAft>
              <a:defRPr/>
            </a:pPr>
            <a:r>
              <a:rPr lang="fr-FR" sz="4400" b="1" dirty="0">
                <a:solidFill>
                  <a:schemeClr val="bg1"/>
                </a:solidFill>
                <a:latin typeface="+mj-lt"/>
                <a:ea typeface="+mj-ea"/>
                <a:cs typeface="+mj-cs"/>
              </a:rPr>
              <a:t>Laga </a:t>
            </a:r>
            <a:r>
              <a:rPr lang="fr-FR" sz="4400" b="1" dirty="0" err="1">
                <a:solidFill>
                  <a:schemeClr val="bg1"/>
                </a:solidFill>
                <a:latin typeface="+mj-lt"/>
                <a:ea typeface="+mj-ea"/>
                <a:cs typeface="+mj-cs"/>
              </a:rPr>
              <a:t>soo</a:t>
            </a:r>
            <a:r>
              <a:rPr lang="fr-FR" sz="4400" b="1" dirty="0">
                <a:solidFill>
                  <a:schemeClr val="bg1"/>
                </a:solidFill>
                <a:latin typeface="+mj-lt"/>
                <a:ea typeface="+mj-ea"/>
                <a:cs typeface="+mj-cs"/>
              </a:rPr>
              <a:t> </a:t>
            </a:r>
            <a:r>
              <a:rPr lang="fr-FR" sz="4400" b="1" dirty="0" err="1">
                <a:solidFill>
                  <a:schemeClr val="bg1"/>
                </a:solidFill>
                <a:latin typeface="+mj-lt"/>
                <a:ea typeface="+mj-ea"/>
                <a:cs typeface="+mj-cs"/>
              </a:rPr>
              <a:t>bilaabo</a:t>
            </a:r>
            <a:r>
              <a:rPr lang="fr-FR" sz="4400" b="1" dirty="0">
                <a:solidFill>
                  <a:schemeClr val="bg1"/>
                </a:solidFill>
                <a:latin typeface="+mj-lt"/>
                <a:ea typeface="+mj-ea"/>
                <a:cs typeface="+mj-cs"/>
              </a:rPr>
              <a:t> </a:t>
            </a:r>
            <a:r>
              <a:rPr lang="fr-FR" sz="4400" b="1" dirty="0" err="1">
                <a:solidFill>
                  <a:schemeClr val="bg1"/>
                </a:solidFill>
                <a:latin typeface="+mj-lt"/>
                <a:ea typeface="+mj-ea"/>
                <a:cs typeface="+mj-cs"/>
              </a:rPr>
              <a:t>bilowgii</a:t>
            </a:r>
            <a:r>
              <a:rPr lang="fr-FR" sz="4400" b="1" dirty="0">
                <a:solidFill>
                  <a:schemeClr val="bg1"/>
                </a:solidFill>
                <a:latin typeface="+mj-lt"/>
                <a:ea typeface="+mj-ea"/>
                <a:cs typeface="+mj-cs"/>
              </a:rPr>
              <a:t> </a:t>
            </a:r>
            <a:r>
              <a:rPr lang="fr-FR" sz="4400" b="1" dirty="0" err="1">
                <a:solidFill>
                  <a:schemeClr val="bg1"/>
                </a:solidFill>
                <a:latin typeface="+mj-lt"/>
                <a:ea typeface="+mj-ea"/>
                <a:cs typeface="+mj-cs"/>
              </a:rPr>
              <a:t>dhibaatada</a:t>
            </a:r>
            <a:r>
              <a:rPr lang="fr-FR" sz="4400" b="1" dirty="0">
                <a:solidFill>
                  <a:schemeClr val="bg1"/>
                </a:solidFill>
                <a:latin typeface="+mj-lt"/>
                <a:ea typeface="+mj-ea"/>
                <a:cs typeface="+mj-cs"/>
              </a:rPr>
              <a:t> </a:t>
            </a:r>
            <a:r>
              <a:rPr lang="fr-FR" sz="4400" b="1" dirty="0" err="1">
                <a:solidFill>
                  <a:schemeClr val="bg1"/>
                </a:solidFill>
                <a:latin typeface="+mj-lt"/>
                <a:ea typeface="+mj-ea"/>
                <a:cs typeface="+mj-cs"/>
              </a:rPr>
              <a:t>ilaa</a:t>
            </a:r>
            <a:r>
              <a:rPr lang="fr-FR" sz="4400" b="1" dirty="0">
                <a:solidFill>
                  <a:schemeClr val="bg1"/>
                </a:solidFill>
                <a:latin typeface="+mj-lt"/>
                <a:ea typeface="+mj-ea"/>
                <a:cs typeface="+mj-cs"/>
              </a:rPr>
              <a:t> </a:t>
            </a:r>
            <a:r>
              <a:rPr lang="fr-FR" sz="4400" b="1" dirty="0" err="1">
                <a:solidFill>
                  <a:schemeClr val="bg1"/>
                </a:solidFill>
                <a:latin typeface="+mj-lt"/>
                <a:ea typeface="+mj-ea"/>
                <a:cs typeface="+mj-cs"/>
              </a:rPr>
              <a:t>xal</a:t>
            </a:r>
            <a:r>
              <a:rPr lang="fr-FR" sz="4400" b="1" dirty="0">
                <a:solidFill>
                  <a:schemeClr val="bg1"/>
                </a:solidFill>
                <a:latin typeface="+mj-lt"/>
                <a:ea typeface="+mj-ea"/>
                <a:cs typeface="+mj-cs"/>
              </a:rPr>
              <a:t> </a:t>
            </a:r>
            <a:r>
              <a:rPr lang="fr-FR" sz="4400" b="1" dirty="0" err="1">
                <a:solidFill>
                  <a:schemeClr val="bg1"/>
                </a:solidFill>
                <a:latin typeface="+mj-lt"/>
                <a:ea typeface="+mj-ea"/>
                <a:cs typeface="+mj-cs"/>
              </a:rPr>
              <a:t>waara</a:t>
            </a:r>
            <a:r>
              <a:rPr lang="fr-FR" sz="4400" b="1" dirty="0">
                <a:solidFill>
                  <a:schemeClr val="bg1"/>
                </a:solidFill>
                <a:latin typeface="+mj-lt"/>
                <a:ea typeface="+mj-ea"/>
                <a:cs typeface="+mj-cs"/>
              </a:rPr>
              <a:t> laga </a:t>
            </a:r>
            <a:r>
              <a:rPr lang="fr-FR" sz="4400" b="1" dirty="0" err="1">
                <a:solidFill>
                  <a:schemeClr val="bg1"/>
                </a:solidFill>
                <a:latin typeface="+mj-lt"/>
                <a:ea typeface="+mj-ea"/>
                <a:cs typeface="+mj-cs"/>
              </a:rPr>
              <a:t>gaaro</a:t>
            </a:r>
            <a:endParaRPr lang="en-US" sz="4400" b="1" dirty="0">
              <a:solidFill>
                <a:schemeClr val="bg1"/>
              </a:solidFill>
              <a:latin typeface="+mj-lt"/>
              <a:ea typeface="+mj-ea"/>
              <a:cs typeface="+mj-cs"/>
            </a:endParaRPr>
          </a:p>
        </p:txBody>
      </p:sp>
      <p:sp>
        <p:nvSpPr>
          <p:cNvPr id="3" name="Rectangle 2">
            <a:extLst>
              <a:ext uri="{FF2B5EF4-FFF2-40B4-BE49-F238E27FC236}">
                <a16:creationId xmlns:a16="http://schemas.microsoft.com/office/drawing/2014/main" xmlns="" id="{93D5D681-4E21-482C-AA8F-6EC22887B59B}"/>
              </a:ext>
            </a:extLst>
          </p:cNvPr>
          <p:cNvSpPr/>
          <p:nvPr/>
        </p:nvSpPr>
        <p:spPr>
          <a:xfrm>
            <a:off x="695508" y="1513108"/>
            <a:ext cx="4022549" cy="435133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sz="2000" dirty="0"/>
          </a:p>
        </p:txBody>
      </p:sp>
      <p:sp>
        <p:nvSpPr>
          <p:cNvPr id="4" name="Ellipse 3">
            <a:extLst>
              <a:ext uri="{FF2B5EF4-FFF2-40B4-BE49-F238E27FC236}">
                <a16:creationId xmlns:a16="http://schemas.microsoft.com/office/drawing/2014/main" xmlns="" id="{6CAA1417-DBF7-4F98-BED0-DF3D373C73B9}"/>
              </a:ext>
            </a:extLst>
          </p:cNvPr>
          <p:cNvSpPr/>
          <p:nvPr/>
        </p:nvSpPr>
        <p:spPr>
          <a:xfrm>
            <a:off x="2356932" y="1658162"/>
            <a:ext cx="2650603" cy="3194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llipse 6">
            <a:extLst>
              <a:ext uri="{FF2B5EF4-FFF2-40B4-BE49-F238E27FC236}">
                <a16:creationId xmlns:a16="http://schemas.microsoft.com/office/drawing/2014/main" xmlns="" id="{42AB7AC4-AB12-4A9B-A374-0B41A0743371}"/>
              </a:ext>
            </a:extLst>
          </p:cNvPr>
          <p:cNvSpPr/>
          <p:nvPr/>
        </p:nvSpPr>
        <p:spPr>
          <a:xfrm>
            <a:off x="4024127" y="1644115"/>
            <a:ext cx="2106593" cy="3194613"/>
          </a:xfrm>
          <a:prstGeom prst="ellipse">
            <a:avLst/>
          </a:prstGeom>
          <a:solidFill>
            <a:srgbClr val="A6A6A6">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Ellipse 4">
            <a:extLst>
              <a:ext uri="{FF2B5EF4-FFF2-40B4-BE49-F238E27FC236}">
                <a16:creationId xmlns:a16="http://schemas.microsoft.com/office/drawing/2014/main" xmlns="" id="{59D7E043-01C8-4DD7-A1CD-EB9B03389060}"/>
              </a:ext>
            </a:extLst>
          </p:cNvPr>
          <p:cNvSpPr/>
          <p:nvPr/>
        </p:nvSpPr>
        <p:spPr>
          <a:xfrm>
            <a:off x="3577342" y="3279189"/>
            <a:ext cx="3136740" cy="1828800"/>
          </a:xfrm>
          <a:prstGeom prst="ellipse">
            <a:avLst/>
          </a:prstGeom>
          <a:solidFill>
            <a:schemeClr val="accent3">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err="1"/>
              <a:t>Soo</a:t>
            </a:r>
            <a:r>
              <a:rPr lang="fr-FR" sz="2000" dirty="0"/>
              <a:t> </a:t>
            </a:r>
            <a:r>
              <a:rPr lang="fr-FR" sz="2000" dirty="0" err="1"/>
              <a:t>Kabashada</a:t>
            </a:r>
            <a:r>
              <a:rPr lang="fr-FR" sz="2000" dirty="0"/>
              <a:t> </a:t>
            </a:r>
            <a:r>
              <a:rPr lang="fr-FR" sz="2000" dirty="0" err="1"/>
              <a:t>Hore</a:t>
            </a:r>
            <a:endParaRPr lang="en-US" sz="2000" dirty="0"/>
          </a:p>
        </p:txBody>
      </p:sp>
      <p:sp>
        <p:nvSpPr>
          <p:cNvPr id="9" name="Ellipse 8">
            <a:extLst>
              <a:ext uri="{FF2B5EF4-FFF2-40B4-BE49-F238E27FC236}">
                <a16:creationId xmlns:a16="http://schemas.microsoft.com/office/drawing/2014/main" xmlns="" id="{4774D308-1553-4EDA-8A78-888223822AA4}"/>
              </a:ext>
            </a:extLst>
          </p:cNvPr>
          <p:cNvSpPr/>
          <p:nvPr/>
        </p:nvSpPr>
        <p:spPr>
          <a:xfrm>
            <a:off x="4655829" y="1517849"/>
            <a:ext cx="5470263" cy="3692324"/>
          </a:xfrm>
          <a:prstGeom prst="ellipse">
            <a:avLst/>
          </a:prstGeom>
          <a:solidFill>
            <a:schemeClr val="bg2">
              <a:alpha val="5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err="1" smtClean="0"/>
              <a:t>Horumar</a:t>
            </a:r>
            <a:r>
              <a:rPr lang="fr-FR" sz="2000" dirty="0" smtClean="0"/>
              <a:t> </a:t>
            </a:r>
            <a:r>
              <a:rPr lang="fr-FR" sz="2000" dirty="0" smtClean="0"/>
              <a:t> </a:t>
            </a:r>
            <a:endParaRPr lang="en-US" sz="2000" dirty="0"/>
          </a:p>
        </p:txBody>
      </p:sp>
      <p:sp>
        <p:nvSpPr>
          <p:cNvPr id="10" name="ZoneTexte 9">
            <a:extLst>
              <a:ext uri="{FF2B5EF4-FFF2-40B4-BE49-F238E27FC236}">
                <a16:creationId xmlns:a16="http://schemas.microsoft.com/office/drawing/2014/main" xmlns="" id="{F5CE6AF1-6E45-45F9-9053-925A1582DEAB}"/>
              </a:ext>
            </a:extLst>
          </p:cNvPr>
          <p:cNvSpPr txBox="1"/>
          <p:nvPr/>
        </p:nvSpPr>
        <p:spPr>
          <a:xfrm>
            <a:off x="2525703" y="2895071"/>
            <a:ext cx="1996849" cy="400110"/>
          </a:xfrm>
          <a:prstGeom prst="rect">
            <a:avLst/>
          </a:prstGeom>
          <a:noFill/>
        </p:spPr>
        <p:txBody>
          <a:bodyPr wrap="square" rtlCol="0">
            <a:spAutoFit/>
          </a:bodyPr>
          <a:lstStyle/>
          <a:p>
            <a:r>
              <a:rPr lang="en-US" sz="2000" dirty="0" err="1">
                <a:solidFill>
                  <a:schemeClr val="bg1"/>
                </a:solidFill>
              </a:rPr>
              <a:t>bani'aadamnimo</a:t>
            </a:r>
            <a:r>
              <a:rPr lang="fr-FR" sz="2000" dirty="0" smtClean="0">
                <a:solidFill>
                  <a:schemeClr val="bg1"/>
                </a:solidFill>
              </a:rPr>
              <a:t> </a:t>
            </a:r>
            <a:endParaRPr lang="en-US" sz="2000" dirty="0">
              <a:solidFill>
                <a:schemeClr val="bg1"/>
              </a:solidFill>
            </a:endParaRPr>
          </a:p>
        </p:txBody>
      </p:sp>
      <p:sp>
        <p:nvSpPr>
          <p:cNvPr id="11" name="ZoneTexte 10">
            <a:extLst>
              <a:ext uri="{FF2B5EF4-FFF2-40B4-BE49-F238E27FC236}">
                <a16:creationId xmlns:a16="http://schemas.microsoft.com/office/drawing/2014/main" xmlns="" id="{229553FC-6717-46F4-B878-EFCEE0942072}"/>
              </a:ext>
            </a:extLst>
          </p:cNvPr>
          <p:cNvSpPr txBox="1"/>
          <p:nvPr/>
        </p:nvSpPr>
        <p:spPr>
          <a:xfrm>
            <a:off x="4339978" y="2554361"/>
            <a:ext cx="1474893" cy="400110"/>
          </a:xfrm>
          <a:prstGeom prst="rect">
            <a:avLst/>
          </a:prstGeom>
          <a:noFill/>
        </p:spPr>
        <p:txBody>
          <a:bodyPr wrap="square" rtlCol="0">
            <a:spAutoFit/>
          </a:bodyPr>
          <a:lstStyle/>
          <a:p>
            <a:r>
              <a:rPr lang="fr-FR" sz="2000" dirty="0" err="1" smtClean="0">
                <a:solidFill>
                  <a:schemeClr val="bg1"/>
                </a:solidFill>
              </a:rPr>
              <a:t>Xasilooni</a:t>
            </a:r>
            <a:endParaRPr lang="en-US" sz="2000" dirty="0">
              <a:solidFill>
                <a:schemeClr val="bg1"/>
              </a:solidFill>
            </a:endParaRPr>
          </a:p>
        </p:txBody>
      </p:sp>
      <p:cxnSp>
        <p:nvCxnSpPr>
          <p:cNvPr id="13" name="Connecteur droit avec flèche 12">
            <a:extLst>
              <a:ext uri="{FF2B5EF4-FFF2-40B4-BE49-F238E27FC236}">
                <a16:creationId xmlns:a16="http://schemas.microsoft.com/office/drawing/2014/main" xmlns="" id="{E4100315-92E1-4185-90CC-D7D548F6D9FB}"/>
              </a:ext>
            </a:extLst>
          </p:cNvPr>
          <p:cNvCxnSpPr>
            <a:cxnSpLocks/>
          </p:cNvCxnSpPr>
          <p:nvPr/>
        </p:nvCxnSpPr>
        <p:spPr>
          <a:xfrm>
            <a:off x="2356932" y="5683170"/>
            <a:ext cx="78056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xmlns="" id="{DEA86642-BE39-4004-98AD-BDA93B3A37D8}"/>
              </a:ext>
            </a:extLst>
          </p:cNvPr>
          <p:cNvSpPr txBox="1"/>
          <p:nvPr/>
        </p:nvSpPr>
        <p:spPr>
          <a:xfrm>
            <a:off x="4880653" y="5311725"/>
            <a:ext cx="5443965" cy="461665"/>
          </a:xfrm>
          <a:prstGeom prst="rect">
            <a:avLst/>
          </a:prstGeom>
          <a:noFill/>
        </p:spPr>
        <p:txBody>
          <a:bodyPr wrap="square" rtlCol="0">
            <a:spAutoFit/>
          </a:bodyPr>
          <a:lstStyle/>
          <a:p>
            <a:r>
              <a:rPr lang="fr-FR" sz="2400" dirty="0" err="1" smtClean="0">
                <a:solidFill>
                  <a:schemeClr val="accent1"/>
                </a:solidFill>
              </a:rPr>
              <a:t>Xalalka</a:t>
            </a:r>
            <a:r>
              <a:rPr lang="fr-FR" sz="2400" dirty="0" smtClean="0">
                <a:solidFill>
                  <a:schemeClr val="accent1"/>
                </a:solidFill>
              </a:rPr>
              <a:t> </a:t>
            </a:r>
            <a:r>
              <a:rPr lang="fr-FR" sz="2400" dirty="0" err="1" smtClean="0">
                <a:solidFill>
                  <a:schemeClr val="accent1"/>
                </a:solidFill>
              </a:rPr>
              <a:t>Waara</a:t>
            </a:r>
            <a:endParaRPr lang="en-US" sz="2400" dirty="0">
              <a:solidFill>
                <a:schemeClr val="accent1"/>
              </a:solidFill>
            </a:endParaRPr>
          </a:p>
        </p:txBody>
      </p:sp>
    </p:spTree>
    <p:extLst>
      <p:ext uri="{BB962C8B-B14F-4D97-AF65-F5344CB8AC3E}">
        <p14:creationId xmlns:p14="http://schemas.microsoft.com/office/powerpoint/2010/main" val="2994247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A0FF3FF-0997-45C0-8657-5489C075CAD3}"/>
              </a:ext>
            </a:extLst>
          </p:cNvPr>
          <p:cNvSpPr/>
          <p:nvPr/>
        </p:nvSpPr>
        <p:spPr>
          <a:xfrm>
            <a:off x="63154" y="122427"/>
            <a:ext cx="8918799" cy="757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4400" b="1" dirty="0" err="1" smtClean="0">
                <a:solidFill>
                  <a:schemeClr val="bg1"/>
                </a:solidFill>
                <a:latin typeface="+mj-lt"/>
                <a:ea typeface="+mj-ea"/>
                <a:cs typeface="+mj-cs"/>
              </a:rPr>
              <a:t>Xalalka</a:t>
            </a:r>
            <a:r>
              <a:rPr lang="fr-FR" sz="4400" b="1" dirty="0" smtClean="0">
                <a:solidFill>
                  <a:schemeClr val="bg1"/>
                </a:solidFill>
                <a:latin typeface="+mj-lt"/>
                <a:ea typeface="+mj-ea"/>
                <a:cs typeface="+mj-cs"/>
              </a:rPr>
              <a:t> </a:t>
            </a:r>
            <a:r>
              <a:rPr lang="fr-FR" sz="4400" b="1" dirty="0" err="1" smtClean="0">
                <a:solidFill>
                  <a:schemeClr val="bg1"/>
                </a:solidFill>
                <a:latin typeface="+mj-lt"/>
                <a:ea typeface="+mj-ea"/>
                <a:cs typeface="+mj-cs"/>
              </a:rPr>
              <a:t>waara</a:t>
            </a:r>
            <a:r>
              <a:rPr lang="fr-FR" sz="4400" b="1" dirty="0" smtClean="0">
                <a:solidFill>
                  <a:schemeClr val="bg1"/>
                </a:solidFill>
                <a:latin typeface="+mj-lt"/>
                <a:ea typeface="+mj-ea"/>
                <a:cs typeface="+mj-cs"/>
              </a:rPr>
              <a:t> </a:t>
            </a:r>
            <a:r>
              <a:rPr lang="fr-FR" sz="4400" b="1" dirty="0" err="1">
                <a:solidFill>
                  <a:schemeClr val="bg1"/>
                </a:solidFill>
                <a:latin typeface="+mj-lt"/>
                <a:ea typeface="+mj-ea"/>
                <a:cs typeface="+mj-cs"/>
              </a:rPr>
              <a:t>iyo</a:t>
            </a:r>
            <a:r>
              <a:rPr lang="fr-FR" sz="4400" b="1" dirty="0">
                <a:solidFill>
                  <a:schemeClr val="bg1"/>
                </a:solidFill>
                <a:latin typeface="+mj-lt"/>
                <a:ea typeface="+mj-ea"/>
                <a:cs typeface="+mj-cs"/>
              </a:rPr>
              <a:t> </a:t>
            </a:r>
            <a:r>
              <a:rPr lang="fr-FR" sz="4400" b="1" dirty="0" err="1" smtClean="0">
                <a:solidFill>
                  <a:schemeClr val="bg1"/>
                </a:solidFill>
                <a:latin typeface="+mj-lt"/>
                <a:ea typeface="+mj-ea"/>
                <a:cs typeface="+mj-cs"/>
              </a:rPr>
              <a:t>adkeysiga</a:t>
            </a:r>
            <a:endParaRPr lang="en-US" sz="4400" b="1" dirty="0">
              <a:solidFill>
                <a:schemeClr val="bg1"/>
              </a:solidFill>
              <a:latin typeface="+mj-lt"/>
              <a:ea typeface="+mj-ea"/>
              <a:cs typeface="+mj-cs"/>
            </a:endParaRPr>
          </a:p>
        </p:txBody>
      </p:sp>
      <p:sp>
        <p:nvSpPr>
          <p:cNvPr id="3" name="Rectangle 2">
            <a:extLst>
              <a:ext uri="{FF2B5EF4-FFF2-40B4-BE49-F238E27FC236}">
                <a16:creationId xmlns:a16="http://schemas.microsoft.com/office/drawing/2014/main" xmlns="" id="{93D5D681-4E21-482C-AA8F-6EC22887B59B}"/>
              </a:ext>
            </a:extLst>
          </p:cNvPr>
          <p:cNvSpPr/>
          <p:nvPr/>
        </p:nvSpPr>
        <p:spPr>
          <a:xfrm>
            <a:off x="695508" y="1513108"/>
            <a:ext cx="4022549" cy="435133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sz="2000" dirty="0"/>
          </a:p>
        </p:txBody>
      </p:sp>
      <p:sp>
        <p:nvSpPr>
          <p:cNvPr id="6" name="TextBox 12">
            <a:extLst>
              <a:ext uri="{FF2B5EF4-FFF2-40B4-BE49-F238E27FC236}">
                <a16:creationId xmlns:a16="http://schemas.microsoft.com/office/drawing/2014/main" xmlns="" id="{74956A84-3F92-4C16-889A-5EC88779561E}"/>
              </a:ext>
            </a:extLst>
          </p:cNvPr>
          <p:cNvSpPr txBox="1"/>
          <p:nvPr/>
        </p:nvSpPr>
        <p:spPr>
          <a:xfrm>
            <a:off x="480475" y="1663412"/>
            <a:ext cx="5400492" cy="3416320"/>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r>
              <a:rPr lang="en-GB" sz="2400" dirty="0" err="1"/>
              <a:t>Adkaysigu</a:t>
            </a:r>
            <a:r>
              <a:rPr lang="en-GB" sz="2400" dirty="0"/>
              <a:t> </a:t>
            </a:r>
            <a:r>
              <a:rPr lang="en-GB" sz="2400" dirty="0" err="1"/>
              <a:t>waa</a:t>
            </a:r>
            <a:r>
              <a:rPr lang="en-GB" sz="2400" dirty="0"/>
              <a:t> </a:t>
            </a:r>
            <a:r>
              <a:rPr lang="en-GB" sz="2400" dirty="0" err="1"/>
              <a:t>qaab</a:t>
            </a:r>
            <a:r>
              <a:rPr lang="en-GB" sz="2400" dirty="0"/>
              <a:t> </a:t>
            </a:r>
            <a:r>
              <a:rPr lang="en-GB" sz="2400" dirty="0" err="1"/>
              <a:t>looga</a:t>
            </a:r>
            <a:r>
              <a:rPr lang="en-GB" sz="2400" dirty="0"/>
              <a:t> </a:t>
            </a:r>
            <a:r>
              <a:rPr lang="en-GB" sz="2400" dirty="0" err="1"/>
              <a:t>dan</a:t>
            </a:r>
            <a:r>
              <a:rPr lang="en-GB" sz="2400" dirty="0"/>
              <a:t> </a:t>
            </a:r>
            <a:r>
              <a:rPr lang="en-GB" sz="2400" dirty="0" err="1"/>
              <a:t>leeyahay</a:t>
            </a:r>
            <a:r>
              <a:rPr lang="en-GB" sz="2400" dirty="0"/>
              <a:t> in </a:t>
            </a:r>
            <a:r>
              <a:rPr lang="en-GB" sz="2400" dirty="0" err="1"/>
              <a:t>lagu</a:t>
            </a:r>
            <a:r>
              <a:rPr lang="en-GB" sz="2400" dirty="0"/>
              <a:t> </a:t>
            </a:r>
            <a:r>
              <a:rPr lang="en-GB" sz="2400" dirty="0" err="1"/>
              <a:t>xoojiyo</a:t>
            </a:r>
            <a:r>
              <a:rPr lang="en-GB" sz="2400" dirty="0"/>
              <a:t> </a:t>
            </a:r>
            <a:r>
              <a:rPr lang="en-GB" sz="2400" dirty="0" err="1"/>
              <a:t>awoodda</a:t>
            </a:r>
            <a:r>
              <a:rPr lang="en-GB" sz="2400" dirty="0"/>
              <a:t> </a:t>
            </a:r>
            <a:r>
              <a:rPr lang="en-GB" sz="2400" dirty="0" err="1"/>
              <a:t>dadka</a:t>
            </a:r>
            <a:r>
              <a:rPr lang="en-GB" sz="2400" dirty="0"/>
              <a:t>, </a:t>
            </a:r>
            <a:r>
              <a:rPr lang="en-GB" sz="2400" dirty="0" err="1"/>
              <a:t>qoysaska</a:t>
            </a:r>
            <a:r>
              <a:rPr lang="en-GB" sz="2400" dirty="0"/>
              <a:t>, </a:t>
            </a:r>
            <a:r>
              <a:rPr lang="en-GB" sz="2400" dirty="0" err="1"/>
              <a:t>bulshooyinka</a:t>
            </a:r>
            <a:r>
              <a:rPr lang="en-GB" sz="2400" dirty="0"/>
              <a:t>, </a:t>
            </a:r>
            <a:r>
              <a:rPr lang="en-GB" sz="2400" dirty="0" err="1"/>
              <a:t>waddammada</a:t>
            </a:r>
            <a:r>
              <a:rPr lang="en-GB" sz="2400" dirty="0"/>
              <a:t> </a:t>
            </a:r>
            <a:r>
              <a:rPr lang="en-GB" sz="2400" dirty="0" err="1"/>
              <a:t>iyo</a:t>
            </a:r>
            <a:r>
              <a:rPr lang="en-GB" sz="2400" dirty="0"/>
              <a:t> </a:t>
            </a:r>
            <a:r>
              <a:rPr lang="en-GB" sz="2400" dirty="0" err="1"/>
              <a:t>nidaamyo</a:t>
            </a:r>
            <a:r>
              <a:rPr lang="en-GB" sz="2400" dirty="0"/>
              <a:t> </a:t>
            </a:r>
            <a:r>
              <a:rPr lang="en-GB" sz="2400" dirty="0" err="1"/>
              <a:t>lagu</a:t>
            </a:r>
            <a:r>
              <a:rPr lang="en-GB" sz="2400" dirty="0"/>
              <a:t> </a:t>
            </a:r>
            <a:r>
              <a:rPr lang="en-GB" sz="2400" dirty="0" err="1"/>
              <a:t>yareeyo</a:t>
            </a:r>
            <a:r>
              <a:rPr lang="en-GB" sz="2400" dirty="0"/>
              <a:t>, </a:t>
            </a:r>
            <a:r>
              <a:rPr lang="en-GB" sz="2400" dirty="0" err="1"/>
              <a:t>loola</a:t>
            </a:r>
            <a:r>
              <a:rPr lang="en-GB" sz="2400" dirty="0"/>
              <a:t> </a:t>
            </a:r>
            <a:r>
              <a:rPr lang="en-GB" sz="2400" dirty="0" err="1"/>
              <a:t>qabsado</a:t>
            </a:r>
            <a:r>
              <a:rPr lang="en-GB" sz="2400" dirty="0"/>
              <a:t> </a:t>
            </a:r>
            <a:r>
              <a:rPr lang="en-GB" sz="2400" dirty="0" err="1"/>
              <a:t>loogana</a:t>
            </a:r>
            <a:r>
              <a:rPr lang="en-GB" sz="2400" dirty="0"/>
              <a:t> </a:t>
            </a:r>
            <a:r>
              <a:rPr lang="en-GB" sz="2400" dirty="0" err="1"/>
              <a:t>soo</a:t>
            </a:r>
            <a:r>
              <a:rPr lang="en-GB" sz="2400" dirty="0"/>
              <a:t> </a:t>
            </a:r>
            <a:r>
              <a:rPr lang="en-GB" sz="2400" dirty="0" err="1"/>
              <a:t>kabsado</a:t>
            </a:r>
            <a:r>
              <a:rPr lang="en-GB" sz="2400" dirty="0"/>
              <a:t> </a:t>
            </a:r>
            <a:r>
              <a:rPr lang="en-GB" sz="2400" dirty="0" err="1"/>
              <a:t>naxdinta</a:t>
            </a:r>
            <a:r>
              <a:rPr lang="en-GB" sz="2400" dirty="0"/>
              <a:t> </a:t>
            </a:r>
            <a:r>
              <a:rPr lang="en-GB" sz="2400" dirty="0" err="1"/>
              <a:t>iyo</a:t>
            </a:r>
            <a:r>
              <a:rPr lang="en-GB" sz="2400" dirty="0"/>
              <a:t> </a:t>
            </a:r>
            <a:r>
              <a:rPr lang="en-GB" sz="2400" dirty="0" err="1"/>
              <a:t>walbahaarka</a:t>
            </a:r>
            <a:r>
              <a:rPr lang="en-GB" sz="2400" dirty="0"/>
              <a:t> </a:t>
            </a:r>
            <a:r>
              <a:rPr lang="en-GB" sz="2400" dirty="0" err="1" smtClean="0"/>
              <a:t>aafooyinka</a:t>
            </a:r>
            <a:r>
              <a:rPr lang="en-GB" sz="2400" dirty="0" smtClean="0"/>
              <a:t> </a:t>
            </a:r>
            <a:r>
              <a:rPr lang="en-GB" sz="2400" dirty="0" err="1" smtClean="0"/>
              <a:t>ayadoo</a:t>
            </a:r>
            <a:r>
              <a:rPr lang="en-GB" sz="2400" dirty="0" smtClean="0"/>
              <a:t> </a:t>
            </a:r>
            <a:r>
              <a:rPr lang="en-GB" sz="2400" dirty="0"/>
              <a:t>loo </a:t>
            </a:r>
            <a:r>
              <a:rPr lang="en-GB" sz="2400" dirty="0" err="1"/>
              <a:t>marayo</a:t>
            </a:r>
            <a:r>
              <a:rPr lang="en-GB" sz="2400" dirty="0"/>
              <a:t> </a:t>
            </a:r>
            <a:r>
              <a:rPr lang="en-GB" sz="2400" dirty="0" err="1"/>
              <a:t>qaab</a:t>
            </a:r>
            <a:r>
              <a:rPr lang="en-GB" sz="2400" dirty="0"/>
              <a:t> </a:t>
            </a:r>
            <a:r>
              <a:rPr lang="en-GB" sz="2400" dirty="0" err="1"/>
              <a:t>hoos</a:t>
            </a:r>
            <a:r>
              <a:rPr lang="en-GB" sz="2400" dirty="0"/>
              <a:t> u </a:t>
            </a:r>
            <a:r>
              <a:rPr lang="en-GB" sz="2400" dirty="0" err="1"/>
              <a:t>dhiga</a:t>
            </a:r>
            <a:r>
              <a:rPr lang="en-GB" sz="2400" dirty="0"/>
              <a:t> u </a:t>
            </a:r>
            <a:r>
              <a:rPr lang="en-GB" sz="2400" dirty="0" err="1"/>
              <a:t>nuglaanta</a:t>
            </a:r>
            <a:r>
              <a:rPr lang="en-GB" sz="2400" dirty="0"/>
              <a:t> </a:t>
            </a:r>
            <a:r>
              <a:rPr lang="en-GB" sz="2400" dirty="0" err="1"/>
              <a:t>joogtada</a:t>
            </a:r>
            <a:r>
              <a:rPr lang="en-GB" sz="2400" dirty="0"/>
              <a:t> ah </a:t>
            </a:r>
            <a:r>
              <a:rPr lang="en-GB" sz="2400" dirty="0" err="1"/>
              <a:t>islamarkaana</a:t>
            </a:r>
            <a:r>
              <a:rPr lang="en-GB" sz="2400" dirty="0"/>
              <a:t> </a:t>
            </a:r>
            <a:r>
              <a:rPr lang="en-GB" sz="2400" dirty="0" err="1"/>
              <a:t>sahla</a:t>
            </a:r>
            <a:r>
              <a:rPr lang="en-GB" sz="2400" dirty="0"/>
              <a:t> </a:t>
            </a:r>
            <a:r>
              <a:rPr lang="en-GB" sz="2400" dirty="0" err="1"/>
              <a:t>kobaca</a:t>
            </a:r>
            <a:r>
              <a:rPr lang="en-GB" sz="2400" dirty="0"/>
              <a:t> loo </a:t>
            </a:r>
            <a:r>
              <a:rPr lang="en-GB" sz="2400" dirty="0" err="1"/>
              <a:t>dhan</a:t>
            </a:r>
            <a:r>
              <a:rPr lang="en-GB" sz="2400" dirty="0"/>
              <a:t> </a:t>
            </a:r>
            <a:r>
              <a:rPr lang="en-GB" sz="2400" dirty="0" err="1"/>
              <a:t>yahay</a:t>
            </a:r>
            <a:r>
              <a:rPr lang="en-GB" sz="2400" dirty="0"/>
              <a:t>.</a:t>
            </a:r>
            <a:endParaRPr lang="en-US" sz="2400" dirty="0"/>
          </a:p>
        </p:txBody>
      </p:sp>
      <p:sp>
        <p:nvSpPr>
          <p:cNvPr id="4" name="ZoneTexte 3">
            <a:extLst>
              <a:ext uri="{FF2B5EF4-FFF2-40B4-BE49-F238E27FC236}">
                <a16:creationId xmlns:a16="http://schemas.microsoft.com/office/drawing/2014/main" xmlns="" id="{BE099C04-567D-4750-B16C-C5146066D365}"/>
              </a:ext>
            </a:extLst>
          </p:cNvPr>
          <p:cNvSpPr txBox="1"/>
          <p:nvPr/>
        </p:nvSpPr>
        <p:spPr>
          <a:xfrm>
            <a:off x="6096000" y="1288120"/>
            <a:ext cx="5400492" cy="4524315"/>
          </a:xfrm>
          <a:prstGeom prst="rect">
            <a:avLst/>
          </a:prstGeom>
          <a:noFill/>
        </p:spPr>
        <p:txBody>
          <a:bodyPr wrap="square" rtlCol="0">
            <a:spAutoFit/>
          </a:bodyPr>
          <a:lstStyle/>
          <a:p>
            <a:pPr marL="285750" indent="-285750">
              <a:buFont typeface="Wingdings" panose="05000000000000000000" pitchFamily="2" charset="2"/>
              <a:buChar char="§"/>
            </a:pPr>
            <a:r>
              <a:rPr lang="en-GB" sz="2400" dirty="0" err="1"/>
              <a:t>Xalka</a:t>
            </a:r>
            <a:r>
              <a:rPr lang="en-GB" sz="2400" dirty="0"/>
              <a:t> </a:t>
            </a:r>
            <a:r>
              <a:rPr lang="en-GB" sz="2400" dirty="0" err="1"/>
              <a:t>waara</a:t>
            </a:r>
            <a:r>
              <a:rPr lang="en-GB" sz="2400" dirty="0"/>
              <a:t> </a:t>
            </a:r>
            <a:r>
              <a:rPr lang="en-GB" sz="2400" dirty="0" err="1"/>
              <a:t>waa</a:t>
            </a:r>
            <a:r>
              <a:rPr lang="en-GB" sz="2400" dirty="0"/>
              <a:t> </a:t>
            </a:r>
            <a:r>
              <a:rPr lang="en-GB" sz="2400" dirty="0" err="1"/>
              <a:t>geeddi-socod</a:t>
            </a:r>
            <a:r>
              <a:rPr lang="en-GB" sz="2400" dirty="0"/>
              <a:t> </a:t>
            </a:r>
            <a:r>
              <a:rPr lang="en-GB" sz="2400" dirty="0" err="1"/>
              <a:t>ujeedkiisu</a:t>
            </a:r>
            <a:r>
              <a:rPr lang="en-GB" sz="2400" dirty="0"/>
              <a:t> </a:t>
            </a:r>
            <a:r>
              <a:rPr lang="en-GB" sz="2400" dirty="0" err="1"/>
              <a:t>yahay</a:t>
            </a:r>
            <a:r>
              <a:rPr lang="en-GB" sz="2400" dirty="0"/>
              <a:t> </a:t>
            </a:r>
            <a:r>
              <a:rPr lang="en-GB" sz="2400" dirty="0" err="1"/>
              <a:t>xoojinta</a:t>
            </a:r>
            <a:r>
              <a:rPr lang="en-GB" sz="2400" dirty="0"/>
              <a:t> </a:t>
            </a:r>
            <a:r>
              <a:rPr lang="en-GB" sz="2400" dirty="0" err="1"/>
              <a:t>adkeysiga</a:t>
            </a:r>
            <a:r>
              <a:rPr lang="en-GB" sz="2400" dirty="0"/>
              <a:t> </a:t>
            </a:r>
            <a:r>
              <a:rPr lang="en-GB" sz="2400" dirty="0" err="1"/>
              <a:t>bulshooyinka</a:t>
            </a:r>
            <a:r>
              <a:rPr lang="en-GB" sz="2400" dirty="0"/>
              <a:t> ay </a:t>
            </a:r>
            <a:r>
              <a:rPr lang="en-GB" sz="2400" dirty="0" err="1"/>
              <a:t>saameeyeen</a:t>
            </a:r>
            <a:r>
              <a:rPr lang="en-GB" sz="2400" dirty="0"/>
              <a:t> </a:t>
            </a:r>
            <a:r>
              <a:rPr lang="en-GB" sz="2400" dirty="0" err="1"/>
              <a:t>barakaca</a:t>
            </a:r>
            <a:r>
              <a:rPr lang="en-GB" sz="2400" dirty="0"/>
              <a:t>, </a:t>
            </a:r>
            <a:r>
              <a:rPr lang="en-GB" sz="2400" dirty="0" err="1"/>
              <a:t>gaar</a:t>
            </a:r>
            <a:r>
              <a:rPr lang="en-GB" sz="2400" dirty="0"/>
              <a:t> </a:t>
            </a:r>
            <a:r>
              <a:rPr lang="en-GB" sz="2400" dirty="0" err="1"/>
              <a:t>ahaan</a:t>
            </a:r>
            <a:r>
              <a:rPr lang="en-GB" sz="2400" dirty="0"/>
              <a:t> </a:t>
            </a:r>
            <a:r>
              <a:rPr lang="en-GB" sz="2400" dirty="0" err="1"/>
              <a:t>helitaankooda</a:t>
            </a:r>
            <a:r>
              <a:rPr lang="en-GB" sz="2400" dirty="0"/>
              <a:t> </a:t>
            </a:r>
            <a:r>
              <a:rPr lang="en-GB" sz="2400" dirty="0" err="1"/>
              <a:t>habnololeed</a:t>
            </a:r>
            <a:r>
              <a:rPr lang="en-GB" sz="2400" dirty="0"/>
              <a:t> </a:t>
            </a:r>
            <a:r>
              <a:rPr lang="en-GB" sz="2400" dirty="0" err="1"/>
              <a:t>waara</a:t>
            </a:r>
            <a:r>
              <a:rPr lang="en-GB" sz="2400" dirty="0"/>
              <a:t>, </a:t>
            </a:r>
            <a:r>
              <a:rPr lang="en-GB" sz="2400" dirty="0" err="1"/>
              <a:t>adeegyo</a:t>
            </a:r>
            <a:r>
              <a:rPr lang="en-GB" sz="2400" dirty="0"/>
              <a:t>, </a:t>
            </a:r>
            <a:r>
              <a:rPr lang="en-GB" sz="2400" dirty="0" err="1"/>
              <a:t>iyo</a:t>
            </a:r>
            <a:r>
              <a:rPr lang="en-GB" sz="2400" dirty="0"/>
              <a:t> hoy</a:t>
            </a:r>
            <a:r>
              <a:rPr lang="fr-FR" sz="2400" dirty="0" smtClean="0"/>
              <a:t>.</a:t>
            </a:r>
            <a:endParaRPr lang="fr-FR" sz="2400" dirty="0"/>
          </a:p>
          <a:p>
            <a:endParaRPr lang="fr-FR" sz="2400" dirty="0"/>
          </a:p>
          <a:p>
            <a:pPr marL="285750" indent="-285750">
              <a:buFont typeface="Wingdings" panose="05000000000000000000" pitchFamily="2" charset="2"/>
              <a:buChar char="§"/>
            </a:pPr>
            <a:r>
              <a:rPr lang="fr-FR" sz="2400" dirty="0" err="1"/>
              <a:t>Dhibaatooyinka</a:t>
            </a:r>
            <a:r>
              <a:rPr lang="fr-FR" sz="2400" dirty="0"/>
              <a:t> u </a:t>
            </a:r>
            <a:r>
              <a:rPr lang="fr-FR" sz="2400" dirty="0" err="1"/>
              <a:t>gaarka</a:t>
            </a:r>
            <a:r>
              <a:rPr lang="fr-FR" sz="2400" dirty="0"/>
              <a:t> ah </a:t>
            </a:r>
            <a:r>
              <a:rPr lang="fr-FR" sz="2400" dirty="0" err="1"/>
              <a:t>barakaca</a:t>
            </a:r>
            <a:r>
              <a:rPr lang="fr-FR" sz="2400" dirty="0"/>
              <a:t> </a:t>
            </a:r>
            <a:r>
              <a:rPr lang="fr-FR" sz="2400" dirty="0" err="1"/>
              <a:t>iyo</a:t>
            </a:r>
            <a:r>
              <a:rPr lang="fr-FR" sz="2400" dirty="0"/>
              <a:t> </a:t>
            </a:r>
            <a:r>
              <a:rPr lang="fr-FR" sz="2400" dirty="0" err="1"/>
              <a:t>halista</a:t>
            </a:r>
            <a:r>
              <a:rPr lang="fr-FR" sz="2400" dirty="0"/>
              <a:t> la </a:t>
            </a:r>
            <a:r>
              <a:rPr lang="fr-FR" sz="2400" dirty="0" err="1"/>
              <a:t>xariira</a:t>
            </a:r>
            <a:r>
              <a:rPr lang="fr-FR" sz="2400" dirty="0"/>
              <a:t> </a:t>
            </a:r>
            <a:r>
              <a:rPr lang="fr-FR" sz="2400" dirty="0" err="1"/>
              <a:t>difaaca</a:t>
            </a:r>
            <a:r>
              <a:rPr lang="fr-FR" sz="2400" dirty="0"/>
              <a:t> sida </a:t>
            </a:r>
            <a:r>
              <a:rPr lang="fr-FR" sz="2400" dirty="0" err="1"/>
              <a:t>badbaadada</a:t>
            </a:r>
            <a:r>
              <a:rPr lang="fr-FR" sz="2400" dirty="0"/>
              <a:t> </a:t>
            </a:r>
            <a:r>
              <a:rPr lang="fr-FR" sz="2400" dirty="0" err="1"/>
              <a:t>jirka</a:t>
            </a:r>
            <a:r>
              <a:rPr lang="fr-FR" sz="2400" dirty="0"/>
              <a:t>, </a:t>
            </a:r>
            <a:r>
              <a:rPr lang="fr-FR" sz="2400" dirty="0" err="1"/>
              <a:t>helitaanka</a:t>
            </a:r>
            <a:r>
              <a:rPr lang="fr-FR" sz="2400" dirty="0"/>
              <a:t> </a:t>
            </a:r>
            <a:r>
              <a:rPr lang="fr-FR" sz="2400" dirty="0" err="1"/>
              <a:t>diiwaangalin</a:t>
            </a:r>
            <a:r>
              <a:rPr lang="fr-FR" sz="2400" dirty="0"/>
              <a:t>, </a:t>
            </a:r>
            <a:r>
              <a:rPr lang="fr-FR" sz="2400" dirty="0" err="1"/>
              <a:t>mideynta</a:t>
            </a:r>
            <a:r>
              <a:rPr lang="fr-FR" sz="2400" dirty="0"/>
              <a:t> </a:t>
            </a:r>
            <a:r>
              <a:rPr lang="fr-FR" sz="2400" dirty="0" err="1"/>
              <a:t>qoysaska</a:t>
            </a:r>
            <a:r>
              <a:rPr lang="fr-FR" sz="2400" dirty="0"/>
              <a:t> </a:t>
            </a:r>
            <a:r>
              <a:rPr lang="fr-FR" sz="2400" dirty="0" err="1"/>
              <a:t>ayaa</a:t>
            </a:r>
            <a:r>
              <a:rPr lang="fr-FR" sz="2400" dirty="0"/>
              <a:t> </a:t>
            </a:r>
            <a:r>
              <a:rPr lang="fr-FR" sz="2400" dirty="0" err="1"/>
              <a:t>aad</a:t>
            </a:r>
            <a:r>
              <a:rPr lang="fr-FR" sz="2400" dirty="0"/>
              <a:t> </a:t>
            </a:r>
            <a:r>
              <a:rPr lang="fr-FR" sz="2400" dirty="0" err="1"/>
              <a:t>ugu</a:t>
            </a:r>
            <a:r>
              <a:rPr lang="fr-FR" sz="2400" dirty="0"/>
              <a:t> </a:t>
            </a:r>
            <a:r>
              <a:rPr lang="fr-FR" sz="2400" dirty="0" err="1"/>
              <a:t>badan</a:t>
            </a:r>
            <a:r>
              <a:rPr lang="fr-FR" sz="2400" dirty="0"/>
              <a:t> </a:t>
            </a:r>
            <a:r>
              <a:rPr lang="fr-FR" sz="2400" dirty="0" err="1"/>
              <a:t>fikirka</a:t>
            </a:r>
            <a:r>
              <a:rPr lang="fr-FR" sz="2400" dirty="0"/>
              <a:t> </a:t>
            </a:r>
            <a:r>
              <a:rPr lang="fr-FR" sz="2400" dirty="0" err="1"/>
              <a:t>xalka</a:t>
            </a:r>
            <a:r>
              <a:rPr lang="fr-FR" sz="2400" dirty="0"/>
              <a:t> </a:t>
            </a:r>
            <a:r>
              <a:rPr lang="fr-FR" sz="2400" dirty="0" err="1"/>
              <a:t>waara</a:t>
            </a:r>
            <a:r>
              <a:rPr lang="fr-FR" sz="2400" dirty="0"/>
              <a:t> </a:t>
            </a:r>
            <a:r>
              <a:rPr lang="fr-FR" sz="2400" dirty="0" err="1"/>
              <a:t>iyo</a:t>
            </a:r>
            <a:r>
              <a:rPr lang="fr-FR" sz="2400" dirty="0"/>
              <a:t> </a:t>
            </a:r>
            <a:r>
              <a:rPr lang="fr-FR" sz="2400" dirty="0" err="1"/>
              <a:t>geedi</a:t>
            </a:r>
            <a:r>
              <a:rPr lang="fr-FR" sz="2400" dirty="0"/>
              <a:t> </a:t>
            </a:r>
            <a:r>
              <a:rPr lang="fr-FR" sz="2400" dirty="0" err="1"/>
              <a:t>socodka</a:t>
            </a:r>
            <a:endParaRPr lang="en-US" dirty="0"/>
          </a:p>
        </p:txBody>
      </p:sp>
    </p:spTree>
    <p:extLst>
      <p:ext uri="{BB962C8B-B14F-4D97-AF65-F5344CB8AC3E}">
        <p14:creationId xmlns:p14="http://schemas.microsoft.com/office/powerpoint/2010/main" val="284784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A0FF3FF-0997-45C0-8657-5489C075CAD3}"/>
              </a:ext>
            </a:extLst>
          </p:cNvPr>
          <p:cNvSpPr/>
          <p:nvPr/>
        </p:nvSpPr>
        <p:spPr>
          <a:xfrm>
            <a:off x="63154" y="122427"/>
            <a:ext cx="8918799" cy="757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4400" b="1" dirty="0" err="1" smtClean="0">
                <a:solidFill>
                  <a:schemeClr val="bg1"/>
                </a:solidFill>
                <a:latin typeface="+mj-lt"/>
                <a:ea typeface="+mj-ea"/>
                <a:cs typeface="+mj-cs"/>
              </a:rPr>
              <a:t>Xalalka</a:t>
            </a:r>
            <a:r>
              <a:rPr lang="fr-FR" sz="4400" b="1" dirty="0" smtClean="0">
                <a:solidFill>
                  <a:schemeClr val="bg1"/>
                </a:solidFill>
                <a:latin typeface="+mj-lt"/>
                <a:ea typeface="+mj-ea"/>
                <a:cs typeface="+mj-cs"/>
              </a:rPr>
              <a:t> </a:t>
            </a:r>
            <a:r>
              <a:rPr lang="fr-FR" sz="4400" b="1" dirty="0" err="1">
                <a:solidFill>
                  <a:schemeClr val="bg1"/>
                </a:solidFill>
                <a:latin typeface="+mj-lt"/>
                <a:ea typeface="+mj-ea"/>
                <a:cs typeface="+mj-cs"/>
              </a:rPr>
              <a:t>waara</a:t>
            </a:r>
            <a:r>
              <a:rPr lang="fr-FR" sz="4400" b="1" dirty="0">
                <a:solidFill>
                  <a:schemeClr val="bg1"/>
                </a:solidFill>
                <a:latin typeface="+mj-lt"/>
                <a:ea typeface="+mj-ea"/>
                <a:cs typeface="+mj-cs"/>
              </a:rPr>
              <a:t> </a:t>
            </a:r>
            <a:r>
              <a:rPr lang="fr-FR" sz="4400" b="1" dirty="0" err="1">
                <a:solidFill>
                  <a:schemeClr val="bg1"/>
                </a:solidFill>
                <a:latin typeface="+mj-lt"/>
                <a:ea typeface="+mj-ea"/>
                <a:cs typeface="+mj-cs"/>
              </a:rPr>
              <a:t>iyo</a:t>
            </a:r>
            <a:r>
              <a:rPr lang="fr-FR" sz="4400" b="1" dirty="0">
                <a:solidFill>
                  <a:schemeClr val="bg1"/>
                </a:solidFill>
                <a:latin typeface="+mj-lt"/>
                <a:ea typeface="+mj-ea"/>
                <a:cs typeface="+mj-cs"/>
              </a:rPr>
              <a:t> </a:t>
            </a:r>
            <a:r>
              <a:rPr lang="fr-FR" sz="4400" b="1" dirty="0" err="1" smtClean="0">
                <a:solidFill>
                  <a:schemeClr val="bg1"/>
                </a:solidFill>
                <a:latin typeface="+mj-lt"/>
                <a:ea typeface="+mj-ea"/>
                <a:cs typeface="+mj-cs"/>
              </a:rPr>
              <a:t>adkeysiga</a:t>
            </a:r>
            <a:endParaRPr lang="en-US" sz="4400" b="1" dirty="0">
              <a:solidFill>
                <a:schemeClr val="bg1"/>
              </a:solidFill>
              <a:latin typeface="+mj-lt"/>
              <a:ea typeface="+mj-ea"/>
              <a:cs typeface="+mj-cs"/>
            </a:endParaRPr>
          </a:p>
        </p:txBody>
      </p:sp>
      <p:sp>
        <p:nvSpPr>
          <p:cNvPr id="3" name="Rectangle 2">
            <a:extLst>
              <a:ext uri="{FF2B5EF4-FFF2-40B4-BE49-F238E27FC236}">
                <a16:creationId xmlns:a16="http://schemas.microsoft.com/office/drawing/2014/main" xmlns="" id="{93D5D681-4E21-482C-AA8F-6EC22887B59B}"/>
              </a:ext>
            </a:extLst>
          </p:cNvPr>
          <p:cNvSpPr/>
          <p:nvPr/>
        </p:nvSpPr>
        <p:spPr>
          <a:xfrm>
            <a:off x="695508" y="1513108"/>
            <a:ext cx="4022549" cy="435133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sz="2000" dirty="0"/>
          </a:p>
        </p:txBody>
      </p:sp>
      <p:sp>
        <p:nvSpPr>
          <p:cNvPr id="6" name="TextBox 12">
            <a:extLst>
              <a:ext uri="{FF2B5EF4-FFF2-40B4-BE49-F238E27FC236}">
                <a16:creationId xmlns:a16="http://schemas.microsoft.com/office/drawing/2014/main" xmlns="" id="{74956A84-3F92-4C16-889A-5EC88779561E}"/>
              </a:ext>
            </a:extLst>
          </p:cNvPr>
          <p:cNvSpPr txBox="1"/>
          <p:nvPr/>
        </p:nvSpPr>
        <p:spPr>
          <a:xfrm>
            <a:off x="508621" y="1017515"/>
            <a:ext cx="5005925" cy="4893647"/>
          </a:xfrm>
          <a:prstGeom prst="rect">
            <a:avLst/>
          </a:prstGeom>
          <a:solidFill>
            <a:schemeClr val="bg2">
              <a:lumMod val="20000"/>
              <a:lumOff val="80000"/>
              <a:alpha val="46000"/>
            </a:schemeClr>
          </a:solidFill>
          <a:ln>
            <a:noFill/>
          </a:ln>
        </p:spPr>
        <p:txBody>
          <a:bodyPr wrap="square" lIns="91440" tIns="45720" rIns="91440" bIns="45720" anchor="t">
            <a:spAutoFit/>
          </a:bodyPr>
          <a:lstStyle/>
          <a:p>
            <a:pPr marL="285750" lvl="0" indent="-285750" defTabSz="914400">
              <a:buClr>
                <a:srgbClr val="BA122B"/>
              </a:buClr>
              <a:buFont typeface="Wingdings" panose="05000000000000000000" pitchFamily="2" charset="2"/>
              <a:buChar char="§"/>
              <a:defRPr/>
            </a:pPr>
            <a:r>
              <a:rPr lang="fr-FR" sz="2400" dirty="0" err="1" smtClean="0">
                <a:solidFill>
                  <a:schemeClr val="accent1"/>
                </a:solidFill>
              </a:rPr>
              <a:t>Astaamaha</a:t>
            </a:r>
            <a:r>
              <a:rPr lang="fr-FR" sz="2400" dirty="0" smtClean="0">
                <a:solidFill>
                  <a:schemeClr val="accent1"/>
                </a:solidFill>
              </a:rPr>
              <a:t> </a:t>
            </a:r>
            <a:r>
              <a:rPr lang="fr-FR" sz="2400" dirty="0" err="1" smtClean="0">
                <a:solidFill>
                  <a:schemeClr val="accent1"/>
                </a:solidFill>
              </a:rPr>
              <a:t>lagu</a:t>
            </a:r>
            <a:r>
              <a:rPr lang="fr-FR" sz="2400" dirty="0" smtClean="0">
                <a:solidFill>
                  <a:schemeClr val="accent1"/>
                </a:solidFill>
              </a:rPr>
              <a:t> </a:t>
            </a:r>
            <a:r>
              <a:rPr lang="fr-FR" sz="2400" dirty="0" err="1" smtClean="0">
                <a:solidFill>
                  <a:schemeClr val="accent1"/>
                </a:solidFill>
              </a:rPr>
              <a:t>aqoonsado</a:t>
            </a:r>
            <a:endParaRPr lang="fr-FR" sz="2400" dirty="0">
              <a:solidFill>
                <a:schemeClr val="accent1"/>
              </a:solidFill>
            </a:endParaRPr>
          </a:p>
          <a:p>
            <a:pPr lvl="0" defTabSz="914400">
              <a:buClr>
                <a:srgbClr val="BA122B"/>
              </a:buClr>
              <a:defRPr/>
            </a:pPr>
            <a:endParaRPr lang="fr-FR" sz="2400" dirty="0"/>
          </a:p>
          <a:p>
            <a:pPr marL="342900" lvl="0" indent="-342900" defTabSz="914400">
              <a:buClr>
                <a:srgbClr val="BA122B"/>
              </a:buClr>
              <a:buFontTx/>
              <a:buChar char="-"/>
              <a:defRPr/>
            </a:pPr>
            <a:r>
              <a:rPr lang="fr-FR" sz="2400" dirty="0" err="1" smtClean="0"/>
              <a:t>Waxay</a:t>
            </a:r>
            <a:r>
              <a:rPr lang="fr-FR" sz="2400" dirty="0" smtClean="0"/>
              <a:t> </a:t>
            </a:r>
            <a:r>
              <a:rPr lang="fr-FR" sz="2400" dirty="0" err="1"/>
              <a:t>yihiin</a:t>
            </a:r>
            <a:r>
              <a:rPr lang="fr-FR" sz="2400" dirty="0"/>
              <a:t> </a:t>
            </a:r>
            <a:r>
              <a:rPr lang="fr-FR" sz="2400" dirty="0" err="1"/>
              <a:t>habraacyo</a:t>
            </a:r>
            <a:r>
              <a:rPr lang="fr-FR" sz="2400" dirty="0"/>
              <a:t> </a:t>
            </a:r>
            <a:r>
              <a:rPr lang="fr-FR" sz="2400" dirty="0" err="1"/>
              <a:t>diiradda</a:t>
            </a:r>
            <a:r>
              <a:rPr lang="fr-FR" sz="2400" dirty="0"/>
              <a:t> </a:t>
            </a:r>
            <a:r>
              <a:rPr lang="fr-FR" sz="2400" dirty="0" err="1" smtClean="0"/>
              <a:t>saaraya</a:t>
            </a:r>
            <a:r>
              <a:rPr lang="fr-FR" sz="2400" dirty="0" smtClean="0"/>
              <a:t> </a:t>
            </a:r>
            <a:r>
              <a:rPr lang="fr-FR" sz="2400" dirty="0"/>
              <a:t>«sida </a:t>
            </a:r>
            <a:r>
              <a:rPr lang="fr-FR" sz="2400" dirty="0" err="1"/>
              <a:t>loo</a:t>
            </a:r>
            <a:r>
              <a:rPr lang="fr-FR" sz="2400" dirty="0"/>
              <a:t> </a:t>
            </a:r>
            <a:r>
              <a:rPr lang="fr-FR" sz="2400" dirty="0" err="1"/>
              <a:t>sameeyo</a:t>
            </a:r>
            <a:r>
              <a:rPr lang="fr-FR" sz="2400" dirty="0"/>
              <a:t>» </a:t>
            </a:r>
            <a:r>
              <a:rPr lang="fr-FR" sz="2400" dirty="0" err="1" smtClean="0"/>
              <a:t>bedalki</a:t>
            </a:r>
            <a:r>
              <a:rPr lang="fr-FR" sz="2400" dirty="0" smtClean="0"/>
              <a:t> la </a:t>
            </a:r>
            <a:r>
              <a:rPr lang="fr-FR" sz="2400" dirty="0" err="1" smtClean="0"/>
              <a:t>oran</a:t>
            </a:r>
            <a:r>
              <a:rPr lang="fr-FR" sz="2400" dirty="0" smtClean="0"/>
              <a:t> </a:t>
            </a:r>
            <a:r>
              <a:rPr lang="fr-FR" sz="2400" dirty="0" err="1" smtClean="0"/>
              <a:t>lahaa</a:t>
            </a:r>
            <a:r>
              <a:rPr lang="fr-FR" sz="2400" dirty="0" smtClean="0"/>
              <a:t> «</a:t>
            </a:r>
            <a:r>
              <a:rPr lang="fr-FR" sz="2400" dirty="0" err="1" smtClean="0"/>
              <a:t>Maxaa</a:t>
            </a:r>
            <a:r>
              <a:rPr lang="fr-FR" sz="2400" dirty="0" smtClean="0"/>
              <a:t> la </a:t>
            </a:r>
            <a:r>
              <a:rPr lang="fr-FR" sz="2400" dirty="0" err="1" smtClean="0"/>
              <a:t>sameeyaa</a:t>
            </a:r>
            <a:r>
              <a:rPr lang="fr-FR" sz="2400" dirty="0" smtClean="0"/>
              <a:t>».</a:t>
            </a:r>
            <a:endParaRPr lang="fr-FR" sz="2400" dirty="0"/>
          </a:p>
          <a:p>
            <a:pPr marL="342900" indent="-342900" defTabSz="914400">
              <a:buClr>
                <a:srgbClr val="BA122B"/>
              </a:buClr>
              <a:buFontTx/>
              <a:buChar char="-"/>
              <a:defRPr/>
            </a:pPr>
            <a:r>
              <a:rPr lang="fr-FR" sz="2400" dirty="0" err="1"/>
              <a:t>Waa</a:t>
            </a:r>
            <a:r>
              <a:rPr lang="fr-FR" sz="2400" dirty="0"/>
              <a:t> </a:t>
            </a:r>
            <a:r>
              <a:rPr lang="fr-FR" sz="2400" dirty="0" err="1"/>
              <a:t>habab</a:t>
            </a:r>
            <a:r>
              <a:rPr lang="fr-FR" sz="2400" dirty="0"/>
              <a:t> </a:t>
            </a:r>
            <a:r>
              <a:rPr lang="fr-FR" sz="2400" dirty="0" err="1"/>
              <a:t>kala</a:t>
            </a:r>
            <a:r>
              <a:rPr lang="fr-FR" sz="2400" dirty="0"/>
              <a:t> </a:t>
            </a:r>
            <a:r>
              <a:rPr lang="fr-FR" sz="2400" dirty="0" err="1"/>
              <a:t>duwan</a:t>
            </a:r>
            <a:r>
              <a:rPr lang="fr-FR" sz="2400" dirty="0"/>
              <a:t> / </a:t>
            </a:r>
            <a:r>
              <a:rPr lang="fr-FR" sz="2400" dirty="0" err="1"/>
              <a:t>heerar</a:t>
            </a:r>
            <a:r>
              <a:rPr lang="fr-FR" sz="2400" dirty="0"/>
              <a:t> </a:t>
            </a:r>
            <a:r>
              <a:rPr lang="fr-FR" sz="2400" dirty="0" err="1"/>
              <a:t>kala</a:t>
            </a:r>
            <a:r>
              <a:rPr lang="fr-FR" sz="2400" dirty="0"/>
              <a:t> </a:t>
            </a:r>
            <a:r>
              <a:rPr lang="fr-FR" sz="2400" dirty="0" err="1"/>
              <a:t>duwan</a:t>
            </a:r>
            <a:r>
              <a:rPr lang="fr-FR" sz="2400" dirty="0"/>
              <a:t> </a:t>
            </a:r>
            <a:r>
              <a:rPr lang="fr-FR" sz="2400" dirty="0" err="1" smtClean="0"/>
              <a:t>leh</a:t>
            </a:r>
            <a:endParaRPr lang="fr-FR" sz="2400" dirty="0" smtClean="0"/>
          </a:p>
          <a:p>
            <a:pPr marL="342900" indent="-342900" defTabSz="914400">
              <a:buClr>
                <a:srgbClr val="BA122B"/>
              </a:buClr>
              <a:buFontTx/>
              <a:buChar char="-"/>
              <a:defRPr/>
            </a:pPr>
            <a:r>
              <a:rPr lang="fr-FR" sz="2400" dirty="0" err="1" smtClean="0"/>
              <a:t>Waxay</a:t>
            </a:r>
            <a:r>
              <a:rPr lang="fr-FR" sz="2400" dirty="0" smtClean="0"/>
              <a:t> </a:t>
            </a:r>
            <a:r>
              <a:rPr lang="fr-FR" sz="2400" dirty="0" err="1"/>
              <a:t>uruuriyaan</a:t>
            </a:r>
            <a:r>
              <a:rPr lang="fr-FR" sz="2400" dirty="0"/>
              <a:t> </a:t>
            </a:r>
            <a:r>
              <a:rPr lang="fr-FR" sz="2400" dirty="0" err="1" smtClean="0"/>
              <a:t>ururada</a:t>
            </a:r>
            <a:r>
              <a:rPr lang="fr-FR" sz="2400" dirty="0" smtClean="0"/>
              <a:t> </a:t>
            </a:r>
            <a:r>
              <a:rPr lang="fr-FR" sz="2400" dirty="0" err="1" smtClean="0"/>
              <a:t>hawlwadeenada</a:t>
            </a:r>
            <a:r>
              <a:rPr lang="fr-FR" sz="2400" dirty="0" smtClean="0"/>
              <a:t> </a:t>
            </a:r>
            <a:r>
              <a:rPr lang="fr-FR" sz="2400" dirty="0" err="1" smtClean="0"/>
              <a:t>horumarka</a:t>
            </a:r>
            <a:r>
              <a:rPr lang="fr-FR" sz="2400" dirty="0" smtClean="0"/>
              <a:t> </a:t>
            </a:r>
            <a:r>
              <a:rPr lang="fr-FR" sz="2400" dirty="0" err="1"/>
              <a:t>iyo</a:t>
            </a:r>
            <a:r>
              <a:rPr lang="fr-FR" sz="2400" dirty="0"/>
              <a:t> </a:t>
            </a:r>
            <a:r>
              <a:rPr lang="fr-FR" sz="2400" dirty="0" err="1" smtClean="0"/>
              <a:t>samafalka</a:t>
            </a:r>
            <a:r>
              <a:rPr lang="fr-FR" sz="2400" dirty="0" smtClean="0"/>
              <a:t> </a:t>
            </a:r>
            <a:r>
              <a:rPr lang="fr-FR" sz="2400" dirty="0" err="1" smtClean="0"/>
              <a:t>arrimaha</a:t>
            </a:r>
            <a:r>
              <a:rPr lang="fr-FR" sz="2400" dirty="0" smtClean="0"/>
              <a:t> </a:t>
            </a:r>
            <a:r>
              <a:rPr lang="fr-FR" sz="2400" dirty="0" err="1" smtClean="0"/>
              <a:t>bin’adanimo</a:t>
            </a:r>
            <a:endParaRPr lang="fr-FR" sz="2400" dirty="0"/>
          </a:p>
          <a:p>
            <a:pPr marL="342900" lvl="0" indent="-342900" defTabSz="914400">
              <a:buClr>
                <a:srgbClr val="BA122B"/>
              </a:buClr>
              <a:buFontTx/>
              <a:buChar char="-"/>
              <a:defRPr/>
            </a:pPr>
            <a:r>
              <a:rPr lang="fr-FR" sz="2400" dirty="0" err="1" smtClean="0"/>
              <a:t>Waxay</a:t>
            </a:r>
            <a:r>
              <a:rPr lang="fr-FR" sz="2400" dirty="0" smtClean="0"/>
              <a:t> </a:t>
            </a:r>
            <a:r>
              <a:rPr lang="fr-FR" sz="2400" dirty="0" err="1"/>
              <a:t>diiradda</a:t>
            </a:r>
            <a:r>
              <a:rPr lang="fr-FR" sz="2400" dirty="0"/>
              <a:t> </a:t>
            </a:r>
            <a:r>
              <a:rPr lang="fr-FR" sz="2400" dirty="0" err="1"/>
              <a:t>saaraan</a:t>
            </a:r>
            <a:r>
              <a:rPr lang="fr-FR" sz="2400" dirty="0"/>
              <a:t> </a:t>
            </a:r>
            <a:r>
              <a:rPr lang="fr-FR" sz="2400" dirty="0" err="1"/>
              <a:t>natiijooyinka</a:t>
            </a:r>
            <a:r>
              <a:rPr lang="fr-FR" sz="2400" dirty="0"/>
              <a:t> </a:t>
            </a:r>
            <a:r>
              <a:rPr lang="fr-FR" sz="2400" dirty="0" err="1"/>
              <a:t>muddada-dheer</a:t>
            </a:r>
            <a:r>
              <a:rPr lang="fr-FR" sz="2400" dirty="0"/>
              <a:t> </a:t>
            </a:r>
            <a:r>
              <a:rPr lang="fr-FR" sz="2400" dirty="0" err="1"/>
              <a:t>iyo</a:t>
            </a:r>
            <a:r>
              <a:rPr lang="fr-FR" sz="2400" dirty="0"/>
              <a:t> </a:t>
            </a:r>
            <a:r>
              <a:rPr lang="fr-FR" sz="2400" dirty="0" err="1" smtClean="0"/>
              <a:t>dhexalgalka</a:t>
            </a:r>
            <a:r>
              <a:rPr lang="fr-FR" sz="2400" dirty="0" smtClean="0"/>
              <a:t> </a:t>
            </a:r>
            <a:r>
              <a:rPr lang="fr-FR" sz="2400" dirty="0" err="1" smtClean="0"/>
              <a:t>waara</a:t>
            </a:r>
            <a:endParaRPr lang="fr-FR" sz="2400" dirty="0"/>
          </a:p>
        </p:txBody>
      </p:sp>
      <p:sp>
        <p:nvSpPr>
          <p:cNvPr id="4" name="ZoneTexte 3">
            <a:extLst>
              <a:ext uri="{FF2B5EF4-FFF2-40B4-BE49-F238E27FC236}">
                <a16:creationId xmlns:a16="http://schemas.microsoft.com/office/drawing/2014/main" xmlns="" id="{BE099C04-567D-4750-B16C-C5146066D365}"/>
              </a:ext>
            </a:extLst>
          </p:cNvPr>
          <p:cNvSpPr txBox="1"/>
          <p:nvPr/>
        </p:nvSpPr>
        <p:spPr>
          <a:xfrm>
            <a:off x="6095999" y="1003432"/>
            <a:ext cx="5372345" cy="5632311"/>
          </a:xfrm>
          <a:prstGeom prst="rect">
            <a:avLst/>
          </a:prstGeom>
          <a:solidFill>
            <a:schemeClr val="bg2">
              <a:lumMod val="60000"/>
              <a:lumOff val="40000"/>
            </a:schemeClr>
          </a:solidFill>
        </p:spPr>
        <p:txBody>
          <a:bodyPr wrap="square" rtlCol="0">
            <a:spAutoFit/>
          </a:bodyPr>
          <a:lstStyle/>
          <a:p>
            <a:pPr marL="285750" indent="-285750">
              <a:buClr>
                <a:schemeClr val="accent1"/>
              </a:buClr>
              <a:buFont typeface="Wingdings" panose="05000000000000000000" pitchFamily="2" charset="2"/>
              <a:buChar char="§"/>
            </a:pPr>
            <a:r>
              <a:rPr lang="fr-FR" sz="2400" dirty="0" err="1" smtClean="0">
                <a:solidFill>
                  <a:schemeClr val="accent1"/>
                </a:solidFill>
              </a:rPr>
              <a:t>Laakin</a:t>
            </a:r>
            <a:r>
              <a:rPr lang="fr-FR" sz="2400" dirty="0" smtClean="0">
                <a:solidFill>
                  <a:schemeClr val="accent1"/>
                </a:solidFill>
              </a:rPr>
              <a:t>….</a:t>
            </a:r>
            <a:endParaRPr lang="fr-FR" sz="2400" dirty="0"/>
          </a:p>
          <a:p>
            <a:pPr marL="342900" indent="-342900">
              <a:buFontTx/>
              <a:buChar char="-"/>
            </a:pPr>
            <a:r>
              <a:rPr lang="fr-FR" sz="2400" dirty="0" err="1" smtClean="0"/>
              <a:t>Barnaamijyada</a:t>
            </a:r>
            <a:r>
              <a:rPr lang="fr-FR" sz="2400" dirty="0" smtClean="0"/>
              <a:t> </a:t>
            </a:r>
            <a:r>
              <a:rPr lang="fr-FR" sz="2400" dirty="0" err="1"/>
              <a:t>adkeysiga</a:t>
            </a:r>
            <a:r>
              <a:rPr lang="fr-FR" sz="2400" dirty="0"/>
              <a:t> </a:t>
            </a:r>
            <a:r>
              <a:rPr lang="fr-FR" sz="2400" dirty="0" err="1"/>
              <a:t>weli</a:t>
            </a:r>
            <a:r>
              <a:rPr lang="fr-FR" sz="2400" dirty="0"/>
              <a:t> </a:t>
            </a:r>
            <a:r>
              <a:rPr lang="fr-FR" sz="2400" dirty="0" err="1"/>
              <a:t>laguma</a:t>
            </a:r>
            <a:r>
              <a:rPr lang="fr-FR" sz="2400" dirty="0"/>
              <a:t> </a:t>
            </a:r>
            <a:r>
              <a:rPr lang="fr-FR" sz="2400" dirty="0" err="1"/>
              <a:t>darin</a:t>
            </a:r>
            <a:r>
              <a:rPr lang="fr-FR" sz="2400" dirty="0"/>
              <a:t> </a:t>
            </a:r>
            <a:r>
              <a:rPr lang="fr-FR" sz="2400" dirty="0" err="1"/>
              <a:t>bulshooyinka</a:t>
            </a:r>
            <a:r>
              <a:rPr lang="fr-FR" sz="2400" dirty="0"/>
              <a:t> ay </a:t>
            </a:r>
            <a:r>
              <a:rPr lang="fr-FR" sz="2400" dirty="0" err="1"/>
              <a:t>saameeyeen</a:t>
            </a:r>
            <a:r>
              <a:rPr lang="fr-FR" sz="2400" dirty="0"/>
              <a:t> </a:t>
            </a:r>
            <a:r>
              <a:rPr lang="fr-FR" sz="2400" dirty="0" err="1"/>
              <a:t>barakacyada</a:t>
            </a:r>
            <a:r>
              <a:rPr lang="fr-FR" sz="2400" dirty="0"/>
              <a:t> </a:t>
            </a:r>
            <a:r>
              <a:rPr lang="fr-FR" sz="2400" dirty="0" err="1"/>
              <a:t>oo</a:t>
            </a:r>
            <a:r>
              <a:rPr lang="fr-FR" sz="2400" dirty="0"/>
              <a:t> </a:t>
            </a:r>
            <a:r>
              <a:rPr lang="fr-FR" sz="2400" dirty="0" err="1"/>
              <a:t>waxay</a:t>
            </a:r>
            <a:r>
              <a:rPr lang="fr-FR" sz="2400" dirty="0"/>
              <a:t> </a:t>
            </a:r>
            <a:r>
              <a:rPr lang="fr-FR" sz="2400" dirty="0" err="1"/>
              <a:t>diiradda</a:t>
            </a:r>
            <a:r>
              <a:rPr lang="fr-FR" sz="2400" dirty="0"/>
              <a:t> </a:t>
            </a:r>
            <a:r>
              <a:rPr lang="fr-FR" sz="2400" dirty="0" err="1"/>
              <a:t>saarayaan</a:t>
            </a:r>
            <a:r>
              <a:rPr lang="fr-FR" sz="2400" dirty="0"/>
              <a:t> </a:t>
            </a:r>
            <a:r>
              <a:rPr lang="fr-FR" sz="2400" dirty="0" err="1"/>
              <a:t>aagaga</a:t>
            </a:r>
            <a:r>
              <a:rPr lang="fr-FR" sz="2400" dirty="0"/>
              <a:t> </a:t>
            </a:r>
            <a:r>
              <a:rPr lang="fr-FR" sz="2400" dirty="0" err="1"/>
              <a:t>miyiga</a:t>
            </a:r>
            <a:r>
              <a:rPr lang="fr-FR" sz="2400" dirty="0"/>
              <a:t> ah: </a:t>
            </a:r>
            <a:r>
              <a:rPr lang="fr-FR" sz="2400" dirty="0" err="1"/>
              <a:t>is-dhammaystirka</a:t>
            </a:r>
            <a:r>
              <a:rPr lang="fr-FR" sz="2400" dirty="0" smtClean="0"/>
              <a:t>?</a:t>
            </a:r>
          </a:p>
          <a:p>
            <a:pPr marL="342900" indent="-342900">
              <a:buFontTx/>
              <a:buChar char="-"/>
            </a:pPr>
            <a:r>
              <a:rPr lang="fr-FR" sz="2400" dirty="0" err="1"/>
              <a:t>Xalalka</a:t>
            </a:r>
            <a:r>
              <a:rPr lang="fr-FR" sz="2400" dirty="0"/>
              <a:t> </a:t>
            </a:r>
            <a:r>
              <a:rPr lang="fr-FR" sz="2400" dirty="0" err="1"/>
              <a:t>raaga</a:t>
            </a:r>
            <a:r>
              <a:rPr lang="fr-FR" sz="2400" dirty="0"/>
              <a:t> </a:t>
            </a:r>
            <a:r>
              <a:rPr lang="fr-FR" sz="2400" dirty="0" err="1"/>
              <a:t>waxay</a:t>
            </a:r>
            <a:r>
              <a:rPr lang="fr-FR" sz="2400" dirty="0"/>
              <a:t> </a:t>
            </a:r>
            <a:r>
              <a:rPr lang="fr-FR" sz="2400" dirty="0" err="1"/>
              <a:t>udub</a:t>
            </a:r>
            <a:r>
              <a:rPr lang="fr-FR" sz="2400" dirty="0"/>
              <a:t> </a:t>
            </a:r>
            <a:r>
              <a:rPr lang="fr-FR" sz="2400" dirty="0" err="1"/>
              <a:t>dhexaad</a:t>
            </a:r>
            <a:r>
              <a:rPr lang="fr-FR" sz="2400" dirty="0"/>
              <a:t> ka </a:t>
            </a:r>
            <a:r>
              <a:rPr lang="fr-FR" sz="2400" dirty="0" err="1"/>
              <a:t>dhigaan</a:t>
            </a:r>
            <a:r>
              <a:rPr lang="fr-FR" sz="2400" dirty="0"/>
              <a:t> </a:t>
            </a:r>
            <a:r>
              <a:rPr lang="fr-FR" sz="2400" dirty="0" err="1"/>
              <a:t>difaaca</a:t>
            </a:r>
            <a:r>
              <a:rPr lang="fr-FR" sz="2400" dirty="0"/>
              <a:t> </a:t>
            </a:r>
            <a:r>
              <a:rPr lang="fr-FR" sz="2400" dirty="0" err="1"/>
              <a:t>dadka</a:t>
            </a:r>
            <a:r>
              <a:rPr lang="fr-FR" sz="2400" dirty="0"/>
              <a:t> </a:t>
            </a:r>
            <a:r>
              <a:rPr lang="fr-FR" sz="2400" dirty="0" err="1"/>
              <a:t>soo</a:t>
            </a:r>
            <a:r>
              <a:rPr lang="fr-FR" sz="2400" dirty="0"/>
              <a:t> </a:t>
            </a:r>
            <a:r>
              <a:rPr lang="fr-FR" sz="2400" dirty="0" err="1"/>
              <a:t>barakacay</a:t>
            </a:r>
            <a:r>
              <a:rPr lang="fr-FR" sz="2400" dirty="0"/>
              <a:t> (</a:t>
            </a:r>
            <a:r>
              <a:rPr lang="fr-FR" sz="2400" dirty="0" err="1"/>
              <a:t>badbaadada</a:t>
            </a:r>
            <a:r>
              <a:rPr lang="fr-FR" sz="2400" dirty="0"/>
              <a:t> </a:t>
            </a:r>
            <a:r>
              <a:rPr lang="fr-FR" sz="2400" dirty="0" err="1"/>
              <a:t>iyo</a:t>
            </a:r>
            <a:r>
              <a:rPr lang="fr-FR" sz="2400" dirty="0"/>
              <a:t> </a:t>
            </a:r>
            <a:r>
              <a:rPr lang="fr-FR" sz="2400" dirty="0" err="1"/>
              <a:t>amniga</a:t>
            </a:r>
            <a:r>
              <a:rPr lang="fr-FR" sz="2400" dirty="0"/>
              <a:t>, </a:t>
            </a:r>
            <a:r>
              <a:rPr lang="fr-FR" sz="2400" dirty="0" err="1"/>
              <a:t>mideynta</a:t>
            </a:r>
            <a:r>
              <a:rPr lang="fr-FR" sz="2400" dirty="0"/>
              <a:t> </a:t>
            </a:r>
            <a:r>
              <a:rPr lang="fr-FR" sz="2400" dirty="0" err="1"/>
              <a:t>qoysaska</a:t>
            </a:r>
            <a:r>
              <a:rPr lang="fr-FR" sz="2400" dirty="0"/>
              <a:t>, </a:t>
            </a:r>
            <a:r>
              <a:rPr lang="fr-FR" sz="2400" dirty="0" err="1"/>
              <a:t>helitaanka</a:t>
            </a:r>
            <a:r>
              <a:rPr lang="fr-FR" sz="2400" dirty="0"/>
              <a:t> </a:t>
            </a:r>
            <a:r>
              <a:rPr lang="fr-FR" sz="2400" dirty="0" err="1"/>
              <a:t>diiwaangelin</a:t>
            </a:r>
            <a:r>
              <a:rPr lang="fr-FR" sz="2400" dirty="0"/>
              <a:t>, </a:t>
            </a:r>
            <a:r>
              <a:rPr lang="fr-FR" sz="2400" dirty="0" err="1"/>
              <a:t>iwm</a:t>
            </a:r>
            <a:r>
              <a:rPr lang="fr-FR" sz="2400" dirty="0" smtClean="0"/>
              <a:t>.)</a:t>
            </a:r>
          </a:p>
          <a:p>
            <a:pPr marL="342900" indent="-342900">
              <a:buFontTx/>
              <a:buChar char="-"/>
            </a:pPr>
            <a:r>
              <a:rPr lang="fr-FR" sz="2400" dirty="0" err="1"/>
              <a:t>Xalalka</a:t>
            </a:r>
            <a:r>
              <a:rPr lang="fr-FR" sz="2400" dirty="0"/>
              <a:t> </a:t>
            </a:r>
            <a:r>
              <a:rPr lang="fr-FR" sz="2400" dirty="0" err="1"/>
              <a:t>waara</a:t>
            </a:r>
            <a:r>
              <a:rPr lang="fr-FR" sz="2400" dirty="0"/>
              <a:t> </a:t>
            </a:r>
            <a:r>
              <a:rPr lang="fr-FR" sz="2400" dirty="0" err="1"/>
              <a:t>waxay</a:t>
            </a:r>
            <a:r>
              <a:rPr lang="fr-FR" sz="2400" dirty="0"/>
              <a:t> </a:t>
            </a:r>
            <a:r>
              <a:rPr lang="fr-FR" sz="2400" dirty="0" err="1"/>
              <a:t>gaar</a:t>
            </a:r>
            <a:r>
              <a:rPr lang="fr-FR" sz="2400" dirty="0"/>
              <a:t> u </a:t>
            </a:r>
            <a:r>
              <a:rPr lang="fr-FR" sz="2400" dirty="0" err="1"/>
              <a:t>yihiin</a:t>
            </a:r>
            <a:r>
              <a:rPr lang="fr-FR" sz="2400" dirty="0"/>
              <a:t> </a:t>
            </a:r>
            <a:r>
              <a:rPr lang="fr-FR" sz="2400" dirty="0" err="1"/>
              <a:t>barokac</a:t>
            </a:r>
            <a:r>
              <a:rPr lang="fr-FR" sz="2400" dirty="0"/>
              <a:t> </a:t>
            </a:r>
            <a:r>
              <a:rPr lang="fr-FR" sz="2400" dirty="0" err="1"/>
              <a:t>gaar</a:t>
            </a:r>
            <a:r>
              <a:rPr lang="fr-FR" sz="2400" dirty="0"/>
              <a:t> ah </a:t>
            </a:r>
            <a:r>
              <a:rPr lang="fr-FR" sz="2400" dirty="0" err="1"/>
              <a:t>oo</a:t>
            </a:r>
            <a:r>
              <a:rPr lang="fr-FR" sz="2400" dirty="0"/>
              <a:t> </a:t>
            </a:r>
            <a:r>
              <a:rPr lang="fr-FR" sz="2400" dirty="0" err="1"/>
              <a:t>waxay</a:t>
            </a:r>
            <a:r>
              <a:rPr lang="fr-FR" sz="2400" dirty="0"/>
              <a:t> </a:t>
            </a:r>
            <a:r>
              <a:rPr lang="fr-FR" sz="2400" dirty="0" err="1"/>
              <a:t>fiiro</a:t>
            </a:r>
            <a:r>
              <a:rPr lang="fr-FR" sz="2400" dirty="0"/>
              <a:t> </a:t>
            </a:r>
            <a:r>
              <a:rPr lang="fr-FR" sz="2400" dirty="0" err="1"/>
              <a:t>gaar</a:t>
            </a:r>
            <a:r>
              <a:rPr lang="fr-FR" sz="2400" dirty="0"/>
              <a:t> ah </a:t>
            </a:r>
            <a:r>
              <a:rPr lang="fr-FR" sz="2400" dirty="0" err="1"/>
              <a:t>siiyaan</a:t>
            </a:r>
            <a:r>
              <a:rPr lang="fr-FR" sz="2400" dirty="0"/>
              <a:t> </a:t>
            </a:r>
            <a:r>
              <a:rPr lang="fr-FR" sz="2400" dirty="0" err="1"/>
              <a:t>arrimaha</a:t>
            </a:r>
            <a:r>
              <a:rPr lang="fr-FR" sz="2400" dirty="0"/>
              <a:t> </a:t>
            </a:r>
            <a:r>
              <a:rPr lang="fr-FR" sz="2400" dirty="0" err="1"/>
              <a:t>iyo</a:t>
            </a:r>
            <a:r>
              <a:rPr lang="fr-FR" sz="2400" dirty="0"/>
              <a:t> </a:t>
            </a:r>
            <a:r>
              <a:rPr lang="fr-FR" sz="2400" dirty="0" err="1"/>
              <a:t>halista</a:t>
            </a:r>
            <a:r>
              <a:rPr lang="fr-FR" sz="2400" dirty="0"/>
              <a:t> </a:t>
            </a:r>
            <a:r>
              <a:rPr lang="fr-FR" sz="2400" dirty="0" err="1"/>
              <a:t>gaarka</a:t>
            </a:r>
            <a:r>
              <a:rPr lang="fr-FR" sz="2400" dirty="0"/>
              <a:t> u ah </a:t>
            </a:r>
            <a:r>
              <a:rPr lang="fr-FR" sz="2400" dirty="0" err="1"/>
              <a:t>barakaca</a:t>
            </a:r>
            <a:r>
              <a:rPr lang="fr-FR" sz="2400" dirty="0"/>
              <a:t>. </a:t>
            </a:r>
            <a:endParaRPr lang="en-US" sz="2400" dirty="0"/>
          </a:p>
        </p:txBody>
      </p:sp>
    </p:spTree>
    <p:extLst>
      <p:ext uri="{BB962C8B-B14F-4D97-AF65-F5344CB8AC3E}">
        <p14:creationId xmlns:p14="http://schemas.microsoft.com/office/powerpoint/2010/main" val="186233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A0FF3FF-0997-45C0-8657-5489C075CAD3}"/>
              </a:ext>
            </a:extLst>
          </p:cNvPr>
          <p:cNvSpPr/>
          <p:nvPr/>
        </p:nvSpPr>
        <p:spPr>
          <a:xfrm>
            <a:off x="0" y="456312"/>
            <a:ext cx="2842092" cy="5504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4400" b="1" dirty="0" err="1" smtClean="0">
                <a:solidFill>
                  <a:schemeClr val="bg1"/>
                </a:solidFill>
                <a:latin typeface="+mj-lt"/>
                <a:ea typeface="+mj-ea"/>
                <a:cs typeface="+mj-cs"/>
              </a:rPr>
              <a:t>Fariimaha</a:t>
            </a:r>
            <a:r>
              <a:rPr lang="fr-FR" sz="4400" b="1" dirty="0" smtClean="0">
                <a:solidFill>
                  <a:schemeClr val="bg1"/>
                </a:solidFill>
                <a:latin typeface="+mj-lt"/>
                <a:ea typeface="+mj-ea"/>
                <a:cs typeface="+mj-cs"/>
              </a:rPr>
              <a:t> </a:t>
            </a:r>
            <a:r>
              <a:rPr lang="fr-FR" sz="4400" b="1" dirty="0" err="1" smtClean="0">
                <a:solidFill>
                  <a:schemeClr val="bg1"/>
                </a:solidFill>
                <a:latin typeface="+mj-lt"/>
                <a:ea typeface="+mj-ea"/>
                <a:cs typeface="+mj-cs"/>
              </a:rPr>
              <a:t>Muhimka</a:t>
            </a:r>
            <a:r>
              <a:rPr lang="fr-FR" sz="4400" b="1" dirty="0" smtClean="0">
                <a:solidFill>
                  <a:schemeClr val="bg1"/>
                </a:solidFill>
                <a:latin typeface="+mj-lt"/>
                <a:ea typeface="+mj-ea"/>
                <a:cs typeface="+mj-cs"/>
              </a:rPr>
              <a:t> ah </a:t>
            </a:r>
            <a:endParaRPr lang="en-US" sz="4400" b="1" dirty="0">
              <a:solidFill>
                <a:schemeClr val="bg1"/>
              </a:solidFill>
              <a:latin typeface="+mj-lt"/>
              <a:ea typeface="+mj-ea"/>
              <a:cs typeface="+mj-cs"/>
            </a:endParaRPr>
          </a:p>
        </p:txBody>
      </p:sp>
      <p:sp>
        <p:nvSpPr>
          <p:cNvPr id="3" name="Rectangle 2">
            <a:extLst>
              <a:ext uri="{FF2B5EF4-FFF2-40B4-BE49-F238E27FC236}">
                <a16:creationId xmlns:a16="http://schemas.microsoft.com/office/drawing/2014/main" xmlns="" id="{93D5D681-4E21-482C-AA8F-6EC22887B59B}"/>
              </a:ext>
            </a:extLst>
          </p:cNvPr>
          <p:cNvSpPr/>
          <p:nvPr/>
        </p:nvSpPr>
        <p:spPr>
          <a:xfrm>
            <a:off x="695508" y="1513108"/>
            <a:ext cx="4022549" cy="435133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sz="2000" dirty="0"/>
          </a:p>
        </p:txBody>
      </p:sp>
      <p:sp>
        <p:nvSpPr>
          <p:cNvPr id="4" name="Rectangle 3">
            <a:extLst>
              <a:ext uri="{FF2B5EF4-FFF2-40B4-BE49-F238E27FC236}">
                <a16:creationId xmlns:a16="http://schemas.microsoft.com/office/drawing/2014/main" xmlns="" id="{58A52746-264D-4F9C-BCF6-572AB814E3CA}"/>
              </a:ext>
            </a:extLst>
          </p:cNvPr>
          <p:cNvSpPr/>
          <p:nvPr/>
        </p:nvSpPr>
        <p:spPr>
          <a:xfrm>
            <a:off x="3125524" y="667205"/>
            <a:ext cx="8696842" cy="4893647"/>
          </a:xfrm>
          <a:prstGeom prst="rect">
            <a:avLst/>
          </a:prstGeom>
        </p:spPr>
        <p:txBody>
          <a:bodyPr wrap="square">
            <a:spAutoFit/>
          </a:bodyPr>
          <a:lstStyle/>
          <a:p>
            <a:pPr marL="342900" indent="-342900">
              <a:buClr>
                <a:srgbClr val="BA122B"/>
              </a:buClr>
              <a:buFont typeface="Wingdings" panose="05000000000000000000" pitchFamily="2" charset="2"/>
              <a:buChar char="§"/>
            </a:pPr>
            <a:r>
              <a:rPr lang="en-US" sz="2400" dirty="0" err="1"/>
              <a:t>Xalka</a:t>
            </a:r>
            <a:r>
              <a:rPr lang="en-US" sz="2400" dirty="0"/>
              <a:t> </a:t>
            </a:r>
            <a:r>
              <a:rPr lang="en-US" sz="2400" dirty="0" err="1"/>
              <a:t>waara</a:t>
            </a:r>
            <a:r>
              <a:rPr lang="en-US" sz="2400" dirty="0"/>
              <a:t> </a:t>
            </a:r>
            <a:r>
              <a:rPr lang="en-US" sz="2400" dirty="0" err="1"/>
              <a:t>wuxuu</a:t>
            </a:r>
            <a:r>
              <a:rPr lang="en-US" sz="2400" dirty="0"/>
              <a:t> </a:t>
            </a:r>
            <a:r>
              <a:rPr lang="en-US" sz="2400" dirty="0" err="1"/>
              <a:t>ku</a:t>
            </a:r>
            <a:r>
              <a:rPr lang="en-US" sz="2400" dirty="0"/>
              <a:t> </a:t>
            </a:r>
            <a:r>
              <a:rPr lang="en-US" sz="2400" dirty="0" err="1"/>
              <a:t>saabsan</a:t>
            </a:r>
            <a:r>
              <a:rPr lang="en-US" sz="2400" dirty="0"/>
              <a:t> </a:t>
            </a:r>
            <a:r>
              <a:rPr lang="en-US" sz="2400" dirty="0" err="1"/>
              <a:t>yahay</a:t>
            </a:r>
            <a:r>
              <a:rPr lang="en-US" sz="2400" dirty="0"/>
              <a:t> </a:t>
            </a:r>
            <a:r>
              <a:rPr lang="en-US" sz="2400" dirty="0" err="1"/>
              <a:t>helitaanka</a:t>
            </a:r>
            <a:r>
              <a:rPr lang="en-US" sz="2400" dirty="0"/>
              <a:t> </a:t>
            </a:r>
            <a:r>
              <a:rPr lang="en-US" sz="2400" dirty="0" err="1"/>
              <a:t>xuquuqaha</a:t>
            </a:r>
            <a:r>
              <a:rPr lang="en-US" sz="2400" dirty="0"/>
              <a:t> </a:t>
            </a:r>
            <a:r>
              <a:rPr lang="en-US" sz="2400" dirty="0" err="1"/>
              <a:t>iyo</a:t>
            </a:r>
            <a:r>
              <a:rPr lang="en-US" sz="2400" dirty="0"/>
              <a:t> </a:t>
            </a:r>
            <a:r>
              <a:rPr lang="en-US" sz="2400" dirty="0" err="1"/>
              <a:t>adeegyada</a:t>
            </a:r>
            <a:r>
              <a:rPr lang="en-US" sz="2400" dirty="0"/>
              <a:t> </a:t>
            </a:r>
            <a:r>
              <a:rPr lang="en-US" sz="2400" dirty="0" err="1"/>
              <a:t>ayadoon</a:t>
            </a:r>
            <a:r>
              <a:rPr lang="en-US" sz="2400" dirty="0"/>
              <a:t> </a:t>
            </a:r>
            <a:r>
              <a:rPr lang="en-US" sz="2400" dirty="0" err="1"/>
              <a:t>jirin</a:t>
            </a:r>
            <a:r>
              <a:rPr lang="en-US" sz="2400" dirty="0"/>
              <a:t> wax </a:t>
            </a:r>
            <a:r>
              <a:rPr lang="en-US" sz="2400" dirty="0" err="1"/>
              <a:t>takoorid</a:t>
            </a:r>
            <a:r>
              <a:rPr lang="en-US" sz="2400" dirty="0"/>
              <a:t> ah </a:t>
            </a:r>
            <a:r>
              <a:rPr lang="en-US" sz="2400" dirty="0" err="1"/>
              <a:t>oo</a:t>
            </a:r>
            <a:r>
              <a:rPr lang="en-US" sz="2400" dirty="0"/>
              <a:t> </a:t>
            </a:r>
            <a:r>
              <a:rPr lang="en-US" sz="2400" dirty="0" err="1"/>
              <a:t>ku</a:t>
            </a:r>
            <a:r>
              <a:rPr lang="en-US" sz="2400" dirty="0"/>
              <a:t> </a:t>
            </a:r>
            <a:r>
              <a:rPr lang="en-US" sz="2400" dirty="0" err="1"/>
              <a:t>saleysan</a:t>
            </a:r>
            <a:r>
              <a:rPr lang="en-US" sz="2400" dirty="0"/>
              <a:t> </a:t>
            </a:r>
            <a:r>
              <a:rPr lang="en-US" sz="2400" dirty="0" err="1"/>
              <a:t>barakaca</a:t>
            </a:r>
            <a:r>
              <a:rPr lang="en-US" sz="2400" dirty="0" smtClean="0"/>
              <a:t>.</a:t>
            </a:r>
          </a:p>
          <a:p>
            <a:pPr marL="342900" indent="-342900">
              <a:buClr>
                <a:srgbClr val="BA122B"/>
              </a:buClr>
              <a:buFont typeface="Wingdings" panose="05000000000000000000" pitchFamily="2" charset="2"/>
              <a:buChar char="§"/>
            </a:pPr>
            <a:r>
              <a:rPr lang="en-GB" sz="2400" dirty="0" err="1"/>
              <a:t>Waxaa</a:t>
            </a:r>
            <a:r>
              <a:rPr lang="en-GB" sz="2400" dirty="0"/>
              <a:t> </a:t>
            </a:r>
            <a:r>
              <a:rPr lang="en-GB" sz="2400" dirty="0" err="1"/>
              <a:t>lagu</a:t>
            </a:r>
            <a:r>
              <a:rPr lang="en-GB" sz="2400" dirty="0"/>
              <a:t> </a:t>
            </a:r>
            <a:r>
              <a:rPr lang="en-GB" sz="2400" dirty="0" err="1"/>
              <a:t>fulin</a:t>
            </a:r>
            <a:r>
              <a:rPr lang="en-GB" sz="2400" dirty="0"/>
              <a:t> </a:t>
            </a:r>
            <a:r>
              <a:rPr lang="en-GB" sz="2400" dirty="0" err="1"/>
              <a:t>karaa</a:t>
            </a:r>
            <a:r>
              <a:rPr lang="en-GB" sz="2400" dirty="0"/>
              <a:t> dib u </a:t>
            </a:r>
            <a:r>
              <a:rPr lang="en-GB" sz="2400" dirty="0" err="1"/>
              <a:t>noqosho</a:t>
            </a:r>
            <a:r>
              <a:rPr lang="en-GB" sz="2400" dirty="0"/>
              <a:t> </a:t>
            </a:r>
            <a:r>
              <a:rPr lang="en-GB" sz="2400" dirty="0" err="1"/>
              <a:t>ikhtiyaari</a:t>
            </a:r>
            <a:r>
              <a:rPr lang="en-GB" sz="2400" dirty="0"/>
              <a:t> ah, </a:t>
            </a:r>
            <a:r>
              <a:rPr lang="en-GB" sz="2400" dirty="0" err="1"/>
              <a:t>isdhexgal</a:t>
            </a:r>
            <a:r>
              <a:rPr lang="en-GB" sz="2400" dirty="0"/>
              <a:t> </a:t>
            </a:r>
            <a:r>
              <a:rPr lang="en-GB" sz="2400" dirty="0" err="1"/>
              <a:t>maxalli</a:t>
            </a:r>
            <a:r>
              <a:rPr lang="en-GB" sz="2400" dirty="0"/>
              <a:t> ah, </a:t>
            </a:r>
            <a:r>
              <a:rPr lang="en-GB" sz="2400" dirty="0" err="1"/>
              <a:t>ama</a:t>
            </a:r>
            <a:r>
              <a:rPr lang="en-GB" sz="2400" dirty="0"/>
              <a:t> dib u </a:t>
            </a:r>
            <a:r>
              <a:rPr lang="en-GB" sz="2400" dirty="0" err="1"/>
              <a:t>dejin</a:t>
            </a:r>
            <a:r>
              <a:rPr lang="en-GB" sz="2400" dirty="0"/>
              <a:t>, </a:t>
            </a:r>
            <a:r>
              <a:rPr lang="en-GB" sz="2400" dirty="0" err="1"/>
              <a:t>iyadoo</a:t>
            </a:r>
            <a:r>
              <a:rPr lang="en-GB" sz="2400" dirty="0"/>
              <a:t> loo </a:t>
            </a:r>
            <a:r>
              <a:rPr lang="en-GB" sz="2400" dirty="0" err="1"/>
              <a:t>hoggaansamayo</a:t>
            </a:r>
            <a:r>
              <a:rPr lang="en-GB" sz="2400" dirty="0"/>
              <a:t> </a:t>
            </a:r>
            <a:r>
              <a:rPr lang="en-GB" sz="2400" dirty="0" err="1"/>
              <a:t>ilaalinno</a:t>
            </a:r>
            <a:r>
              <a:rPr lang="en-GB" sz="2400" dirty="0"/>
              <a:t> </a:t>
            </a:r>
            <a:r>
              <a:rPr lang="en-GB" sz="2400" dirty="0" err="1"/>
              <a:t>iyo</a:t>
            </a:r>
            <a:r>
              <a:rPr lang="en-GB" sz="2400" dirty="0"/>
              <a:t> </a:t>
            </a:r>
            <a:r>
              <a:rPr lang="en-GB" sz="2400" dirty="0" err="1"/>
              <a:t>mabaadi'da</a:t>
            </a:r>
            <a:r>
              <a:rPr lang="en-GB" sz="2400" dirty="0"/>
              <a:t> </a:t>
            </a:r>
            <a:r>
              <a:rPr lang="en-GB" sz="2400" dirty="0" err="1"/>
              <a:t>hageysa</a:t>
            </a:r>
            <a:r>
              <a:rPr lang="en-GB" sz="2400" dirty="0"/>
              <a:t> </a:t>
            </a:r>
            <a:r>
              <a:rPr lang="en-GB" sz="2400" dirty="0" err="1"/>
              <a:t>geeddi-socodka</a:t>
            </a:r>
            <a:r>
              <a:rPr lang="en-GB" sz="2400" dirty="0"/>
              <a:t> </a:t>
            </a:r>
            <a:r>
              <a:rPr lang="en-GB" sz="2400" dirty="0" err="1"/>
              <a:t>xalalka</a:t>
            </a:r>
            <a:r>
              <a:rPr lang="en-GB" sz="2400" dirty="0"/>
              <a:t> </a:t>
            </a:r>
            <a:r>
              <a:rPr lang="en-GB" sz="2400" dirty="0" err="1"/>
              <a:t>waara</a:t>
            </a:r>
            <a:r>
              <a:rPr lang="en-GB" sz="2400" dirty="0" smtClean="0"/>
              <a:t>.</a:t>
            </a:r>
          </a:p>
          <a:p>
            <a:pPr marL="342900" indent="-342900">
              <a:buClr>
                <a:srgbClr val="BA122B"/>
              </a:buClr>
              <a:buFont typeface="Wingdings" panose="05000000000000000000" pitchFamily="2" charset="2"/>
              <a:buChar char="§"/>
            </a:pPr>
            <a:r>
              <a:rPr lang="en-GB" sz="2400" dirty="0" err="1"/>
              <a:t>Habsocodyada</a:t>
            </a:r>
            <a:r>
              <a:rPr lang="en-GB" sz="2400" dirty="0"/>
              <a:t> </a:t>
            </a:r>
            <a:r>
              <a:rPr lang="en-GB" sz="2400" dirty="0" err="1"/>
              <a:t>xalalka</a:t>
            </a:r>
            <a:r>
              <a:rPr lang="en-GB" sz="2400" dirty="0"/>
              <a:t> </a:t>
            </a:r>
            <a:r>
              <a:rPr lang="en-GB" sz="2400" dirty="0" err="1"/>
              <a:t>waara</a:t>
            </a:r>
            <a:r>
              <a:rPr lang="en-GB" sz="2400" dirty="0"/>
              <a:t> </a:t>
            </a:r>
            <a:r>
              <a:rPr lang="en-GB" sz="2400" dirty="0" err="1"/>
              <a:t>waxay</a:t>
            </a:r>
            <a:r>
              <a:rPr lang="en-GB" sz="2400" dirty="0"/>
              <a:t> u </a:t>
            </a:r>
            <a:r>
              <a:rPr lang="en-GB" sz="2400" dirty="0" err="1"/>
              <a:t>horseedaan</a:t>
            </a:r>
            <a:r>
              <a:rPr lang="en-GB" sz="2400" dirty="0"/>
              <a:t> is-</a:t>
            </a:r>
            <a:r>
              <a:rPr lang="en-GB" sz="2400" dirty="0" err="1"/>
              <a:t>dhexgal</a:t>
            </a:r>
            <a:r>
              <a:rPr lang="en-GB" sz="2400" dirty="0"/>
              <a:t> </a:t>
            </a:r>
            <a:r>
              <a:rPr lang="en-GB" sz="2400" dirty="0" err="1"/>
              <a:t>waara</a:t>
            </a:r>
            <a:r>
              <a:rPr lang="en-GB" sz="2400" dirty="0"/>
              <a:t> </a:t>
            </a:r>
            <a:r>
              <a:rPr lang="en-GB" sz="2400" dirty="0" err="1"/>
              <a:t>ama</a:t>
            </a:r>
            <a:r>
              <a:rPr lang="en-GB" sz="2400" dirty="0"/>
              <a:t> dib-u-</a:t>
            </a:r>
            <a:r>
              <a:rPr lang="en-GB" sz="2400" dirty="0" err="1"/>
              <a:t>dhexgal</a:t>
            </a:r>
            <a:r>
              <a:rPr lang="en-GB" sz="2400" dirty="0"/>
              <a:t> </a:t>
            </a:r>
            <a:r>
              <a:rPr lang="en-GB" sz="2400" dirty="0" err="1"/>
              <a:t>oo</a:t>
            </a:r>
            <a:r>
              <a:rPr lang="en-GB" sz="2400" dirty="0"/>
              <a:t> </a:t>
            </a:r>
            <a:r>
              <a:rPr lang="en-GB" sz="2400" dirty="0" err="1"/>
              <a:t>hubineysa</a:t>
            </a:r>
            <a:r>
              <a:rPr lang="en-GB" sz="2400" dirty="0"/>
              <a:t> </a:t>
            </a:r>
            <a:r>
              <a:rPr lang="en-GB" sz="2400" dirty="0" err="1"/>
              <a:t>badbaado</a:t>
            </a:r>
            <a:r>
              <a:rPr lang="en-GB" sz="2400" dirty="0"/>
              <a:t> </a:t>
            </a:r>
            <a:r>
              <a:rPr lang="en-GB" sz="2400" dirty="0" err="1"/>
              <a:t>alaab</a:t>
            </a:r>
            <a:r>
              <a:rPr lang="en-GB" sz="2400" dirty="0"/>
              <a:t>, </a:t>
            </a:r>
            <a:r>
              <a:rPr lang="en-GB" sz="2400" dirty="0" err="1"/>
              <a:t>sharci</a:t>
            </a:r>
            <a:r>
              <a:rPr lang="en-GB" sz="2400" dirty="0"/>
              <a:t> </a:t>
            </a:r>
            <a:r>
              <a:rPr lang="en-GB" sz="2400" dirty="0" err="1"/>
              <a:t>iyo</a:t>
            </a:r>
            <a:r>
              <a:rPr lang="en-GB" sz="2400" dirty="0"/>
              <a:t> mid </a:t>
            </a:r>
            <a:r>
              <a:rPr lang="en-GB" sz="2400" dirty="0" err="1"/>
              <a:t>jireed</a:t>
            </a:r>
            <a:r>
              <a:rPr lang="en-GB" sz="2400" dirty="0" smtClean="0"/>
              <a:t>;</a:t>
            </a:r>
          </a:p>
          <a:p>
            <a:pPr marL="342900" indent="-342900">
              <a:buClr>
                <a:srgbClr val="BA122B"/>
              </a:buClr>
              <a:buFont typeface="Wingdings" panose="05000000000000000000" pitchFamily="2" charset="2"/>
              <a:buChar char="§"/>
            </a:pPr>
            <a:r>
              <a:rPr lang="en-US" sz="2400" dirty="0" err="1"/>
              <a:t>Abuuritaanka</a:t>
            </a:r>
            <a:r>
              <a:rPr lang="en-US" sz="2400" dirty="0"/>
              <a:t> </a:t>
            </a:r>
            <a:r>
              <a:rPr lang="en-US" sz="2400" dirty="0" err="1"/>
              <a:t>jawi</a:t>
            </a:r>
            <a:r>
              <a:rPr lang="en-US" sz="2400" dirty="0"/>
              <a:t> </a:t>
            </a:r>
            <a:r>
              <a:rPr lang="en-US" sz="2400" dirty="0" err="1"/>
              <a:t>ku</a:t>
            </a:r>
            <a:r>
              <a:rPr lang="en-US" sz="2400" dirty="0"/>
              <a:t> </a:t>
            </a:r>
            <a:r>
              <a:rPr lang="en-US" sz="2400" dirty="0" err="1"/>
              <a:t>habboon</a:t>
            </a:r>
            <a:r>
              <a:rPr lang="en-US" sz="2400" dirty="0"/>
              <a:t> </a:t>
            </a:r>
            <a:r>
              <a:rPr lang="en-US" sz="2400" dirty="0" err="1"/>
              <a:t>gaaritaanka</a:t>
            </a:r>
            <a:r>
              <a:rPr lang="en-US" sz="2400" dirty="0"/>
              <a:t> </a:t>
            </a:r>
            <a:r>
              <a:rPr lang="en-US" sz="2400" dirty="0" err="1"/>
              <a:t>xalalka</a:t>
            </a:r>
            <a:r>
              <a:rPr lang="en-US" sz="2400" dirty="0"/>
              <a:t> </a:t>
            </a:r>
            <a:r>
              <a:rPr lang="en-US" sz="2400" dirty="0" err="1"/>
              <a:t>waara</a:t>
            </a:r>
            <a:r>
              <a:rPr lang="en-US" sz="2400" dirty="0"/>
              <a:t> </a:t>
            </a:r>
            <a:r>
              <a:rPr lang="en-US" sz="2400" dirty="0" err="1"/>
              <a:t>waa</a:t>
            </a:r>
            <a:r>
              <a:rPr lang="en-US" sz="2400" dirty="0"/>
              <a:t>  </a:t>
            </a:r>
            <a:r>
              <a:rPr lang="en-US" sz="2400" dirty="0" err="1"/>
              <a:t>geeddi-socod</a:t>
            </a:r>
            <a:r>
              <a:rPr lang="en-US" sz="2400" dirty="0"/>
              <a:t> </a:t>
            </a:r>
            <a:r>
              <a:rPr lang="en-US" sz="2400" dirty="0" err="1"/>
              <a:t>bani'aadamnimo</a:t>
            </a:r>
            <a:r>
              <a:rPr lang="en-US" sz="2400" dirty="0"/>
              <a:t>, </a:t>
            </a:r>
            <a:r>
              <a:rPr lang="en-US" sz="2400" dirty="0" err="1"/>
              <a:t>horumar</a:t>
            </a:r>
            <a:r>
              <a:rPr lang="en-US" sz="2400" dirty="0"/>
              <a:t>, </a:t>
            </a:r>
            <a:r>
              <a:rPr lang="en-US" sz="2400" dirty="0" err="1"/>
              <a:t>iyo</a:t>
            </a:r>
            <a:r>
              <a:rPr lang="en-US" sz="2400" dirty="0"/>
              <a:t> </a:t>
            </a:r>
            <a:r>
              <a:rPr lang="en-US" sz="2400" dirty="0" err="1"/>
              <a:t>nabadeed</a:t>
            </a:r>
            <a:r>
              <a:rPr lang="en-US" sz="2400" dirty="0" smtClean="0"/>
              <a:t>.</a:t>
            </a:r>
          </a:p>
          <a:p>
            <a:pPr marL="342900" indent="-342900">
              <a:buClr>
                <a:srgbClr val="BA122B"/>
              </a:buClr>
              <a:buFont typeface="Wingdings" panose="05000000000000000000" pitchFamily="2" charset="2"/>
              <a:buChar char="§"/>
            </a:pPr>
            <a:r>
              <a:rPr lang="en-US" sz="2400" dirty="0" err="1" smtClean="0"/>
              <a:t>Tani</a:t>
            </a:r>
            <a:r>
              <a:rPr lang="en-US" sz="2400" dirty="0" smtClean="0"/>
              <a:t> </a:t>
            </a:r>
            <a:r>
              <a:rPr lang="en-US" sz="2400" dirty="0" err="1"/>
              <a:t>waa</a:t>
            </a:r>
            <a:r>
              <a:rPr lang="en-US" sz="2400" dirty="0"/>
              <a:t> </a:t>
            </a:r>
            <a:r>
              <a:rPr lang="en-US" sz="2400" dirty="0" err="1"/>
              <a:t>geedi</a:t>
            </a:r>
            <a:r>
              <a:rPr lang="en-US" sz="2400" dirty="0"/>
              <a:t> </a:t>
            </a:r>
            <a:r>
              <a:rPr lang="en-US" sz="2400" dirty="0" err="1"/>
              <a:t>socod</a:t>
            </a:r>
            <a:r>
              <a:rPr lang="en-US" sz="2400" dirty="0"/>
              <a:t> </a:t>
            </a:r>
            <a:r>
              <a:rPr lang="en-US" sz="2400" dirty="0" err="1" smtClean="0"/>
              <a:t>muddo</a:t>
            </a:r>
            <a:r>
              <a:rPr lang="en-US" sz="2400" dirty="0" smtClean="0"/>
              <a:t> </a:t>
            </a:r>
            <a:r>
              <a:rPr lang="en-US" sz="2400" dirty="0" err="1" smtClean="0"/>
              <a:t>dheer</a:t>
            </a:r>
            <a:r>
              <a:rPr lang="en-US" sz="2400" dirty="0"/>
              <a:t>, </a:t>
            </a:r>
            <a:r>
              <a:rPr lang="en-US" sz="2400" dirty="0" err="1"/>
              <a:t>dhinacyo</a:t>
            </a:r>
            <a:r>
              <a:rPr lang="en-US" sz="2400" dirty="0"/>
              <a:t> </a:t>
            </a:r>
            <a:r>
              <a:rPr lang="en-US" sz="2400" dirty="0" err="1"/>
              <a:t>badan</a:t>
            </a:r>
            <a:r>
              <a:rPr lang="en-US" sz="2400" dirty="0"/>
              <a:t> </a:t>
            </a:r>
            <a:r>
              <a:rPr lang="en-US" sz="2400" dirty="0" err="1"/>
              <a:t>iyo</a:t>
            </a:r>
            <a:r>
              <a:rPr lang="en-US" sz="2400" dirty="0"/>
              <a:t> </a:t>
            </a:r>
            <a:r>
              <a:rPr lang="en-US" sz="2400" dirty="0" err="1"/>
              <a:t>qaybo</a:t>
            </a:r>
            <a:r>
              <a:rPr lang="en-US" sz="2400" dirty="0"/>
              <a:t> </a:t>
            </a:r>
            <a:r>
              <a:rPr lang="en-US" sz="2400" dirty="0" err="1" smtClean="0"/>
              <a:t>badan</a:t>
            </a:r>
            <a:r>
              <a:rPr lang="en-US" sz="2400" dirty="0" smtClean="0"/>
              <a:t> </a:t>
            </a:r>
            <a:r>
              <a:rPr lang="en-US" sz="2400" dirty="0" err="1" smtClean="0"/>
              <a:t>leh</a:t>
            </a:r>
            <a:endParaRPr lang="en-US" sz="2400" dirty="0"/>
          </a:p>
          <a:p>
            <a:pPr marL="342900" lvl="0" indent="-342900" defTabSz="914400">
              <a:buClr>
                <a:srgbClr val="BA122B"/>
              </a:buClr>
              <a:buFont typeface="Wingdings" panose="05000000000000000000" pitchFamily="2" charset="2"/>
              <a:buChar char="§"/>
              <a:defRPr/>
            </a:pPr>
            <a:r>
              <a:rPr lang="en-US" sz="2400" dirty="0" err="1" smtClean="0"/>
              <a:t>Xalalka</a:t>
            </a:r>
            <a:r>
              <a:rPr lang="en-US" sz="2400" dirty="0" smtClean="0"/>
              <a:t> </a:t>
            </a:r>
            <a:r>
              <a:rPr lang="en-US" sz="2400" dirty="0" err="1"/>
              <a:t>waara</a:t>
            </a:r>
            <a:r>
              <a:rPr lang="en-US" sz="2400" dirty="0"/>
              <a:t> </a:t>
            </a:r>
            <a:r>
              <a:rPr lang="en-US" sz="2400" dirty="0" err="1"/>
              <a:t>iyo</a:t>
            </a:r>
            <a:r>
              <a:rPr lang="en-US" sz="2400" dirty="0"/>
              <a:t> </a:t>
            </a:r>
            <a:r>
              <a:rPr lang="en-US" sz="2400" dirty="0" err="1" smtClean="0"/>
              <a:t>habab</a:t>
            </a:r>
            <a:r>
              <a:rPr lang="en-US" sz="2400" dirty="0" smtClean="0"/>
              <a:t> </a:t>
            </a:r>
            <a:r>
              <a:rPr lang="en-US" sz="2400" dirty="0" err="1" smtClean="0"/>
              <a:t>adkaysiga</a:t>
            </a:r>
            <a:r>
              <a:rPr lang="en-US" sz="2400" dirty="0" smtClean="0"/>
              <a:t> </a:t>
            </a:r>
            <a:r>
              <a:rPr lang="en-US" sz="2400" dirty="0" err="1" smtClean="0"/>
              <a:t>waa</a:t>
            </a:r>
            <a:r>
              <a:rPr lang="en-US" sz="2400" dirty="0" smtClean="0"/>
              <a:t> ay is-</a:t>
            </a:r>
            <a:r>
              <a:rPr lang="en-US" sz="2400" dirty="0" err="1" smtClean="0"/>
              <a:t>dhameystiraan</a:t>
            </a:r>
            <a:endParaRPr lang="en-US" sz="2400" dirty="0"/>
          </a:p>
        </p:txBody>
      </p:sp>
      <p:pic>
        <p:nvPicPr>
          <p:cNvPr id="6" name="Graphique 5" descr="Clé">
            <a:extLst>
              <a:ext uri="{FF2B5EF4-FFF2-40B4-BE49-F238E27FC236}">
                <a16:creationId xmlns:a16="http://schemas.microsoft.com/office/drawing/2014/main" xmlns="" id="{7AD5FDA8-14F5-40A2-A7E9-01329E4EBEB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68184" y="3944074"/>
            <a:ext cx="914400" cy="914400"/>
          </a:xfrm>
          <a:prstGeom prst="rect">
            <a:avLst/>
          </a:prstGeom>
        </p:spPr>
      </p:pic>
    </p:spTree>
    <p:extLst>
      <p:ext uri="{BB962C8B-B14F-4D97-AF65-F5344CB8AC3E}">
        <p14:creationId xmlns:p14="http://schemas.microsoft.com/office/powerpoint/2010/main" val="392544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8F7BAB-0B7E-497E-BCFB-250EF51C549E}">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f06dc39-3c0b-49a9-9771-c157aa91944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887</TotalTime>
  <Words>1894</Words>
  <Application>Microsoft Office PowerPoint</Application>
  <PresentationFormat>Custom</PresentationFormat>
  <Paragraphs>196</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Abdi Yussuf </cp:lastModifiedBy>
  <cp:revision>23</cp:revision>
  <dcterms:created xsi:type="dcterms:W3CDTF">2020-12-21T14:40:59Z</dcterms:created>
  <dcterms:modified xsi:type="dcterms:W3CDTF">2021-04-25T13:50:29Z</dcterms:modified>
</cp:coreProperties>
</file>