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revisionInfo.xml" ContentType="application/vnd.ms-powerpoint.revisioninfo+xml"/>
  <Override PartName="/ppt/changesInfos/changesInfo1.xml" ContentType="application/vnd.ms-powerpoint.changesinfo+xml"/>
  <Override PartName="/ppt/webextensions/webextension2.xml" ContentType="application/vnd.ms-office.webextension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25"/>
  </p:notesMasterIdLst>
  <p:sldIdLst>
    <p:sldId id="257" r:id="rId5"/>
    <p:sldId id="408" r:id="rId6"/>
    <p:sldId id="509" r:id="rId7"/>
    <p:sldId id="520" r:id="rId8"/>
    <p:sldId id="540" r:id="rId9"/>
    <p:sldId id="524" r:id="rId10"/>
    <p:sldId id="512" r:id="rId11"/>
    <p:sldId id="538" r:id="rId12"/>
    <p:sldId id="527" r:id="rId13"/>
    <p:sldId id="511" r:id="rId14"/>
    <p:sldId id="539" r:id="rId15"/>
    <p:sldId id="543" r:id="rId16"/>
    <p:sldId id="542" r:id="rId17"/>
    <p:sldId id="576" r:id="rId18"/>
    <p:sldId id="545" r:id="rId19"/>
    <p:sldId id="544" r:id="rId20"/>
    <p:sldId id="546" r:id="rId21"/>
    <p:sldId id="577" r:id="rId22"/>
    <p:sldId id="528" r:id="rId23"/>
    <p:sldId id="53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0191B7-F7B3-4366-99D7-B9A0062A2ECF}">
          <p14:sldIdLst>
            <p14:sldId id="257"/>
          </p14:sldIdLst>
        </p14:section>
        <p14:section name="Session 2" id="{BDF9B5A0-F707-47D4-9FB8-6C4091A16845}">
          <p14:sldIdLst>
            <p14:sldId id="408"/>
            <p14:sldId id="509"/>
          </p14:sldIdLst>
        </p14:section>
        <p14:section name="HUman rights based approach" id="{D9E4DA20-2219-4D3C-B3AB-03C53A2529EA}">
          <p14:sldIdLst>
            <p14:sldId id="520"/>
            <p14:sldId id="540"/>
            <p14:sldId id="524"/>
            <p14:sldId id="512"/>
            <p14:sldId id="538"/>
            <p14:sldId id="527"/>
          </p14:sldIdLst>
        </p14:section>
        <p14:section name="Displacement specific legal frameworks" id="{C59F5585-C3D8-42C4-BF02-53453C1F1717}">
          <p14:sldIdLst>
            <p14:sldId id="511"/>
            <p14:sldId id="539"/>
          </p14:sldIdLst>
        </p14:section>
        <p14:section name="Somalia law and policies frameworks on displacement" id="{E4199945-D928-4764-BFB2-0C26295F187C}">
          <p14:sldIdLst>
            <p14:sldId id="543"/>
            <p14:sldId id="542"/>
            <p14:sldId id="576"/>
            <p14:sldId id="545"/>
            <p14:sldId id="544"/>
            <p14:sldId id="546"/>
            <p14:sldId id="577"/>
          </p14:sldIdLst>
        </p14:section>
        <p14:section name="Final activity" id="{C63ECA65-E735-4768-B1DE-011873464A7E}">
          <p14:sldIdLst>
            <p14:sldId id="528"/>
            <p14:sldId id="53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=""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="" xmlns:p15="http://schemas.microsoft.com/office/powerpoint/2012/main" userId="2f327277f7300112" providerId="Windows Live"/>
      </p:ext>
    </p:extLst>
  </p:cmAuthor>
  <p:cmAuthor id="3" name="sophie crozet" initials="sc" lastIdx="2" clrIdx="2">
    <p:extLst>
      <p:ext uri="{19B8F6BF-5375-455C-9EA6-DF929625EA0E}">
        <p15:presenceInfo xmlns="" xmlns:p15="http://schemas.microsoft.com/office/powerpoint/2012/main" userId="ec1065b6b8e8d84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600"/>
    <a:srgbClr val="BA122B"/>
    <a:srgbClr val="E7E6E6"/>
    <a:srgbClr val="A6A6A6"/>
    <a:srgbClr val="404040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CAFA1-53FD-4093-9869-6EAA89999C97}" v="41" dt="2021-03-24T15:29:52.3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193" autoAdjust="0"/>
  </p:normalViewPr>
  <p:slideViewPr>
    <p:cSldViewPr snapToGrid="0">
      <p:cViewPr>
        <p:scale>
          <a:sx n="95" d="100"/>
          <a:sy n="95" d="100"/>
        </p:scale>
        <p:origin x="-1140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crozet" userId="ec1065b6b8e8d847" providerId="LiveId" clId="{724CAFA1-53FD-4093-9869-6EAA89999C97}"/>
    <pc:docChg chg="undo custSel modSld sldOrd modMainMaster">
      <pc:chgData name="sophie crozet" userId="ec1065b6b8e8d847" providerId="LiveId" clId="{724CAFA1-53FD-4093-9869-6EAA89999C97}" dt="2021-03-24T16:08:16.776" v="88"/>
      <pc:docMkLst>
        <pc:docMk/>
      </pc:docMkLst>
      <pc:sldChg chg="addSp modSp">
        <pc:chgData name="sophie crozet" userId="ec1065b6b8e8d847" providerId="LiveId" clId="{724CAFA1-53FD-4093-9869-6EAA89999C97}" dt="2021-03-24T15:24:55.950" v="29"/>
        <pc:sldMkLst>
          <pc:docMk/>
          <pc:sldMk cId="3148006104" sldId="257"/>
        </pc:sldMkLst>
        <pc:picChg chg="mod">
          <ac:chgData name="sophie crozet" userId="ec1065b6b8e8d847" providerId="LiveId" clId="{724CAFA1-53FD-4093-9869-6EAA89999C97}" dt="2021-03-24T15:22:12.447" v="0" actId="14826"/>
          <ac:picMkLst>
            <pc:docMk/>
            <pc:sldMk cId="3148006104" sldId="257"/>
            <ac:picMk id="4" creationId="{97A87A65-5F9E-4416-9179-33920A644DED}"/>
          </ac:picMkLst>
        </pc:picChg>
        <pc:picChg chg="add mod">
          <ac:chgData name="sophie crozet" userId="ec1065b6b8e8d847" providerId="LiveId" clId="{724CAFA1-53FD-4093-9869-6EAA89999C97}" dt="2021-03-24T15:24:55.950" v="29"/>
          <ac:picMkLst>
            <pc:docMk/>
            <pc:sldMk cId="3148006104" sldId="257"/>
            <ac:picMk id="5" creationId="{D8D6EC01-2081-4A3A-8F52-3A3B5D9B623D}"/>
          </ac:picMkLst>
        </pc:picChg>
      </pc:sldChg>
      <pc:sldChg chg="addSp delSp modSp mod">
        <pc:chgData name="sophie crozet" userId="ec1065b6b8e8d847" providerId="LiveId" clId="{724CAFA1-53FD-4093-9869-6EAA89999C97}" dt="2021-03-24T15:22:37.616" v="3" actId="27614"/>
        <pc:sldMkLst>
          <pc:docMk/>
          <pc:sldMk cId="4203283427" sldId="408"/>
        </pc:sldMkLst>
        <pc:spChg chg="del">
          <ac:chgData name="sophie crozet" userId="ec1065b6b8e8d847" providerId="LiveId" clId="{724CAFA1-53FD-4093-9869-6EAA89999C97}" dt="2021-03-24T15:22:28.027" v="2" actId="26606"/>
          <ac:spMkLst>
            <pc:docMk/>
            <pc:sldMk cId="4203283427" sldId="408"/>
            <ac:spMk id="71" creationId="{E49CC64F-7275-4E33-961B-0C5CDC439875}"/>
          </ac:spMkLst>
        </pc:spChg>
        <pc:spChg chg="add">
          <ac:chgData name="sophie crozet" userId="ec1065b6b8e8d847" providerId="LiveId" clId="{724CAFA1-53FD-4093-9869-6EAA89999C97}" dt="2021-03-24T15:22:28.027" v="2" actId="26606"/>
          <ac:spMkLst>
            <pc:docMk/>
            <pc:sldMk cId="4203283427" sldId="408"/>
            <ac:spMk id="135" creationId="{E49CC64F-7275-4E33-961B-0C5CDC439875}"/>
          </ac:spMkLst>
        </pc:spChg>
        <pc:picChg chg="mod">
          <ac:chgData name="sophie crozet" userId="ec1065b6b8e8d847" providerId="LiveId" clId="{724CAFA1-53FD-4093-9869-6EAA89999C97}" dt="2021-03-24T15:22:37.616" v="3" actId="27614"/>
          <ac:picMkLst>
            <pc:docMk/>
            <pc:sldMk cId="4203283427" sldId="408"/>
            <ac:picMk id="3" creationId="{279835E1-4C1A-4F9D-A26F-3988EE94C309}"/>
          </ac:picMkLst>
        </pc:picChg>
      </pc:sldChg>
      <pc:sldChg chg="addSp delSp modSp mod delDesignElem">
        <pc:chgData name="sophie crozet" userId="ec1065b6b8e8d847" providerId="LiveId" clId="{724CAFA1-53FD-4093-9869-6EAA89999C97}" dt="2021-03-24T15:29:12.530" v="70" actId="1076"/>
        <pc:sldMkLst>
          <pc:docMk/>
          <pc:sldMk cId="1259744327" sldId="511"/>
        </pc:sldMkLst>
        <pc:spChg chg="add del">
          <ac:chgData name="sophie crozet" userId="ec1065b6b8e8d847" providerId="LiveId" clId="{724CAFA1-53FD-4093-9869-6EAA89999C97}" dt="2021-03-24T15:27:56.705" v="52" actId="26606"/>
          <ac:spMkLst>
            <pc:docMk/>
            <pc:sldMk cId="1259744327" sldId="511"/>
            <ac:spMk id="2" creationId="{ED732931-E091-44E3-8BA2-1CFA992ADA13}"/>
          </ac:spMkLst>
        </pc:spChg>
        <pc:spChg chg="mod">
          <ac:chgData name="sophie crozet" userId="ec1065b6b8e8d847" providerId="LiveId" clId="{724CAFA1-53FD-4093-9869-6EAA89999C97}" dt="2021-03-24T15:29:08.488" v="69" actId="2711"/>
          <ac:spMkLst>
            <pc:docMk/>
            <pc:sldMk cId="1259744327" sldId="511"/>
            <ac:spMk id="4" creationId="{B551501B-07FA-44F8-9532-5E7AA11EBEF0}"/>
          </ac:spMkLst>
        </pc:spChg>
        <pc:spChg chg="add del mod ord">
          <ac:chgData name="sophie crozet" userId="ec1065b6b8e8d847" providerId="LiveId" clId="{724CAFA1-53FD-4093-9869-6EAA89999C97}" dt="2021-03-24T15:26:08.494" v="42"/>
          <ac:spMkLst>
            <pc:docMk/>
            <pc:sldMk cId="1259744327" sldId="511"/>
            <ac:spMk id="5" creationId="{B2799E0D-051A-4A83-92D5-93215C63C9A3}"/>
          </ac:spMkLst>
        </pc:spChg>
        <pc:spChg chg="add del mod ord">
          <ac:chgData name="sophie crozet" userId="ec1065b6b8e8d847" providerId="LiveId" clId="{724CAFA1-53FD-4093-9869-6EAA89999C97}" dt="2021-03-24T15:26:08.494" v="42"/>
          <ac:spMkLst>
            <pc:docMk/>
            <pc:sldMk cId="1259744327" sldId="511"/>
            <ac:spMk id="6" creationId="{50CC2908-34BA-4DDF-AA01-F59466FB08A5}"/>
          </ac:spMkLst>
        </pc:spChg>
        <pc:spChg chg="add del mod">
          <ac:chgData name="sophie crozet" userId="ec1065b6b8e8d847" providerId="LiveId" clId="{724CAFA1-53FD-4093-9869-6EAA89999C97}" dt="2021-03-24T15:26:33.707" v="45"/>
          <ac:spMkLst>
            <pc:docMk/>
            <pc:sldMk cId="1259744327" sldId="511"/>
            <ac:spMk id="7" creationId="{C93D1594-520A-4C9F-9888-942FAC793EA2}"/>
          </ac:spMkLst>
        </pc:spChg>
        <pc:spChg chg="add del mod">
          <ac:chgData name="sophie crozet" userId="ec1065b6b8e8d847" providerId="LiveId" clId="{724CAFA1-53FD-4093-9869-6EAA89999C97}" dt="2021-03-24T15:26:33.707" v="45"/>
          <ac:spMkLst>
            <pc:docMk/>
            <pc:sldMk cId="1259744327" sldId="511"/>
            <ac:spMk id="8" creationId="{7C1C92C0-35D5-47F5-8030-94F02981A09A}"/>
          </ac:spMkLst>
        </pc:spChg>
        <pc:spChg chg="add del mod">
          <ac:chgData name="sophie crozet" userId="ec1065b6b8e8d847" providerId="LiveId" clId="{724CAFA1-53FD-4093-9869-6EAA89999C97}" dt="2021-03-24T15:27:51.125" v="51"/>
          <ac:spMkLst>
            <pc:docMk/>
            <pc:sldMk cId="1259744327" sldId="511"/>
            <ac:spMk id="9" creationId="{F4800FC7-AE2E-4C60-A861-57C85B4FDA1C}"/>
          </ac:spMkLst>
        </pc:spChg>
        <pc:spChg chg="add del mod">
          <ac:chgData name="sophie crozet" userId="ec1065b6b8e8d847" providerId="LiveId" clId="{724CAFA1-53FD-4093-9869-6EAA89999C97}" dt="2021-03-24T15:27:51.125" v="51"/>
          <ac:spMkLst>
            <pc:docMk/>
            <pc:sldMk cId="1259744327" sldId="511"/>
            <ac:spMk id="10" creationId="{08F7478C-B9DD-4832-8CE1-99ADE02AB2C2}"/>
          </ac:spMkLst>
        </pc:spChg>
        <pc:spChg chg="add del mod">
          <ac:chgData name="sophie crozet" userId="ec1065b6b8e8d847" providerId="LiveId" clId="{724CAFA1-53FD-4093-9869-6EAA89999C97}" dt="2021-03-24T15:27:51.125" v="51"/>
          <ac:spMkLst>
            <pc:docMk/>
            <pc:sldMk cId="1259744327" sldId="511"/>
            <ac:spMk id="11" creationId="{CE5447BC-07C8-4E9B-9165-49CD27B31D8D}"/>
          </ac:spMkLst>
        </pc:spChg>
        <pc:spChg chg="add mod ord">
          <ac:chgData name="sophie crozet" userId="ec1065b6b8e8d847" providerId="LiveId" clId="{724CAFA1-53FD-4093-9869-6EAA89999C97}" dt="2021-03-24T15:28:12.174" v="56" actId="1076"/>
          <ac:spMkLst>
            <pc:docMk/>
            <pc:sldMk cId="1259744327" sldId="511"/>
            <ac:spMk id="12" creationId="{D3B64734-4491-482E-B0F3-EDDD6D46CDAC}"/>
          </ac:spMkLst>
        </pc:spChg>
        <pc:spChg chg="add mod ord">
          <ac:chgData name="sophie crozet" userId="ec1065b6b8e8d847" providerId="LiveId" clId="{724CAFA1-53FD-4093-9869-6EAA89999C97}" dt="2021-03-24T15:29:12.530" v="70" actId="1076"/>
          <ac:spMkLst>
            <pc:docMk/>
            <pc:sldMk cId="1259744327" sldId="511"/>
            <ac:spMk id="13" creationId="{C752D630-5271-4226-AF8B-A986C7E4FC3D}"/>
          </ac:spMkLst>
        </pc:spChg>
        <pc:spChg chg="add del">
          <ac:chgData name="sophie crozet" userId="ec1065b6b8e8d847" providerId="LiveId" clId="{724CAFA1-53FD-4093-9869-6EAA89999C97}" dt="2021-03-24T15:26:05.083" v="41" actId="26606"/>
          <ac:spMkLst>
            <pc:docMk/>
            <pc:sldMk cId="1259744327" sldId="511"/>
            <ac:spMk id="71" creationId="{4F74D28C-3268-4E35-8EE1-D92CB4A85A7D}"/>
          </ac:spMkLst>
        </pc:spChg>
        <pc:spChg chg="add del">
          <ac:chgData name="sophie crozet" userId="ec1065b6b8e8d847" providerId="LiveId" clId="{724CAFA1-53FD-4093-9869-6EAA89999C97}" dt="2021-03-24T15:26:44.010" v="47"/>
          <ac:spMkLst>
            <pc:docMk/>
            <pc:sldMk cId="1259744327" sldId="511"/>
            <ac:spMk id="75" creationId="{E49CC64F-7275-4E33-961B-0C5CDC439875}"/>
          </ac:spMkLst>
        </pc:spChg>
        <pc:spChg chg="del">
          <ac:chgData name="sophie crozet" userId="ec1065b6b8e8d847" providerId="LiveId" clId="{724CAFA1-53FD-4093-9869-6EAA89999C97}" dt="2021-03-24T15:28:24.693" v="57" actId="478"/>
          <ac:spMkLst>
            <pc:docMk/>
            <pc:sldMk cId="1259744327" sldId="511"/>
            <ac:spMk id="3074" creationId="{00000000-0000-0000-0000-000000000000}"/>
          </ac:spMkLst>
        </pc:spChg>
        <pc:spChg chg="add">
          <ac:chgData name="sophie crozet" userId="ec1065b6b8e8d847" providerId="LiveId" clId="{724CAFA1-53FD-4093-9869-6EAA89999C97}" dt="2021-03-24T15:27:56.705" v="52" actId="26606"/>
          <ac:spMkLst>
            <pc:docMk/>
            <pc:sldMk cId="1259744327" sldId="511"/>
            <ac:spMk id="3076" creationId="{4F74D28C-3268-4E35-8EE1-D92CB4A85A7D}"/>
          </ac:spMkLst>
        </pc:spChg>
        <pc:picChg chg="mod">
          <ac:chgData name="sophie crozet" userId="ec1065b6b8e8d847" providerId="LiveId" clId="{724CAFA1-53FD-4093-9869-6EAA89999C97}" dt="2021-03-24T15:27:56.705" v="52" actId="26606"/>
          <ac:picMkLst>
            <pc:docMk/>
            <pc:sldMk cId="1259744327" sldId="511"/>
            <ac:picMk id="3" creationId="{279835E1-4C1A-4F9D-A26F-3988EE94C309}"/>
          </ac:picMkLst>
        </pc:picChg>
      </pc:sldChg>
      <pc:sldChg chg="ord">
        <pc:chgData name="sophie crozet" userId="ec1065b6b8e8d847" providerId="LiveId" clId="{724CAFA1-53FD-4093-9869-6EAA89999C97}" dt="2021-03-24T16:08:16.776" v="88"/>
        <pc:sldMkLst>
          <pc:docMk/>
          <pc:sldMk cId="3796572893" sldId="520"/>
        </pc:sldMkLst>
      </pc:sldChg>
      <pc:sldChg chg="addSp delSp modSp mod delDesignElem">
        <pc:chgData name="sophie crozet" userId="ec1065b6b8e8d847" providerId="LiveId" clId="{724CAFA1-53FD-4093-9869-6EAA89999C97}" dt="2021-03-24T15:30:01.727" v="79" actId="255"/>
        <pc:sldMkLst>
          <pc:docMk/>
          <pc:sldMk cId="1476862688" sldId="528"/>
        </pc:sldMkLst>
        <pc:spChg chg="del">
          <ac:chgData name="sophie crozet" userId="ec1065b6b8e8d847" providerId="LiveId" clId="{724CAFA1-53FD-4093-9869-6EAA89999C97}" dt="2021-03-24T15:29:45.176" v="74" actId="26606"/>
          <ac:spMkLst>
            <pc:docMk/>
            <pc:sldMk cId="1476862688" sldId="528"/>
            <ac:spMk id="2" creationId="{ED732931-E091-44E3-8BA2-1CFA992ADA13}"/>
          </ac:spMkLst>
        </pc:spChg>
        <pc:spChg chg="add mod">
          <ac:chgData name="sophie crozet" userId="ec1065b6b8e8d847" providerId="LiveId" clId="{724CAFA1-53FD-4093-9869-6EAA89999C97}" dt="2021-03-24T15:29:52.379" v="76" actId="27636"/>
          <ac:spMkLst>
            <pc:docMk/>
            <pc:sldMk cId="1476862688" sldId="528"/>
            <ac:spMk id="4" creationId="{46407674-CCC5-4BAE-888A-A302B480826C}"/>
          </ac:spMkLst>
        </pc:spChg>
        <pc:spChg chg="add mod">
          <ac:chgData name="sophie crozet" userId="ec1065b6b8e8d847" providerId="LiveId" clId="{724CAFA1-53FD-4093-9869-6EAA89999C97}" dt="2021-03-24T15:30:01.727" v="79" actId="255"/>
          <ac:spMkLst>
            <pc:docMk/>
            <pc:sldMk cId="1476862688" sldId="528"/>
            <ac:spMk id="5" creationId="{18EAA4C9-3222-42B0-AF98-00F2F7088318}"/>
          </ac:spMkLst>
        </pc:spChg>
        <pc:spChg chg="add">
          <ac:chgData name="sophie crozet" userId="ec1065b6b8e8d847" providerId="LiveId" clId="{724CAFA1-53FD-4093-9869-6EAA89999C97}" dt="2021-03-24T15:29:45.176" v="74" actId="26606"/>
          <ac:spMkLst>
            <pc:docMk/>
            <pc:sldMk cId="1476862688" sldId="528"/>
            <ac:spMk id="71" creationId="{4F74D28C-3268-4E35-8EE1-D92CB4A85A7D}"/>
          </ac:spMkLst>
        </pc:spChg>
        <pc:spChg chg="del">
          <ac:chgData name="sophie crozet" userId="ec1065b6b8e8d847" providerId="LiveId" clId="{724CAFA1-53FD-4093-9869-6EAA89999C97}" dt="2021-03-24T15:29:41.382" v="73"/>
          <ac:spMkLst>
            <pc:docMk/>
            <pc:sldMk cId="1476862688" sldId="528"/>
            <ac:spMk id="75" creationId="{E49CC64F-7275-4E33-961B-0C5CDC439875}"/>
          </ac:spMkLst>
        </pc:spChg>
        <pc:spChg chg="ord">
          <ac:chgData name="sophie crozet" userId="ec1065b6b8e8d847" providerId="LiveId" clId="{724CAFA1-53FD-4093-9869-6EAA89999C97}" dt="2021-03-24T15:29:45.176" v="74" actId="26606"/>
          <ac:spMkLst>
            <pc:docMk/>
            <pc:sldMk cId="1476862688" sldId="528"/>
            <ac:spMk id="3074" creationId="{00000000-0000-0000-0000-000000000000}"/>
          </ac:spMkLst>
        </pc:spChg>
        <pc:picChg chg="mod ord">
          <ac:chgData name="sophie crozet" userId="ec1065b6b8e8d847" providerId="LiveId" clId="{724CAFA1-53FD-4093-9869-6EAA89999C97}" dt="2021-03-24T15:29:54.095" v="77" actId="27614"/>
          <ac:picMkLst>
            <pc:docMk/>
            <pc:sldMk cId="1476862688" sldId="528"/>
            <ac:picMk id="3" creationId="{279835E1-4C1A-4F9D-A26F-3988EE94C309}"/>
          </ac:picMkLst>
        </pc:picChg>
      </pc:sldChg>
      <pc:sldChg chg="ord">
        <pc:chgData name="sophie crozet" userId="ec1065b6b8e8d847" providerId="LiveId" clId="{724CAFA1-53FD-4093-9869-6EAA89999C97}" dt="2021-03-24T16:08:04.130" v="86"/>
        <pc:sldMkLst>
          <pc:docMk/>
          <pc:sldMk cId="1353235481" sldId="540"/>
        </pc:sldMkLst>
      </pc:sldChg>
      <pc:sldMasterChg chg="addSp delSp modSp mod modSldLayout">
        <pc:chgData name="sophie crozet" userId="ec1065b6b8e8d847" providerId="LiveId" clId="{724CAFA1-53FD-4093-9869-6EAA89999C97}" dt="2021-03-24T15:36:07.941" v="84" actId="478"/>
        <pc:sldMasterMkLst>
          <pc:docMk/>
          <pc:sldMasterMk cId="1040065837" sldId="2147483689"/>
        </pc:sldMasterMkLst>
        <pc:picChg chg="add del mod">
          <ac:chgData name="sophie crozet" userId="ec1065b6b8e8d847" providerId="LiveId" clId="{724CAFA1-53FD-4093-9869-6EAA89999C97}" dt="2021-03-24T15:27:17.757" v="49" actId="478"/>
          <ac:picMkLst>
            <pc:docMk/>
            <pc:sldMasterMk cId="1040065837" sldId="2147483689"/>
            <ac:picMk id="7" creationId="{7412C349-5195-4C7A-888A-9E7C62F79521}"/>
          </ac:picMkLst>
        </pc:picChg>
        <pc:picChg chg="add mod">
          <ac:chgData name="sophie crozet" userId="ec1065b6b8e8d847" providerId="LiveId" clId="{724CAFA1-53FD-4093-9869-6EAA89999C97}" dt="2021-03-24T15:27:38.210" v="50"/>
          <ac:picMkLst>
            <pc:docMk/>
            <pc:sldMasterMk cId="1040065837" sldId="2147483689"/>
            <ac:picMk id="8" creationId="{49FE6C6A-3C35-4A86-85A2-E27998081C95}"/>
          </ac:picMkLst>
        </pc:picChg>
        <pc:picChg chg="add mod">
          <ac:chgData name="sophie crozet" userId="ec1065b6b8e8d847" providerId="LiveId" clId="{724CAFA1-53FD-4093-9869-6EAA89999C97}" dt="2021-03-24T15:27:38.210" v="50"/>
          <ac:picMkLst>
            <pc:docMk/>
            <pc:sldMasterMk cId="1040065837" sldId="2147483689"/>
            <ac:picMk id="10" creationId="{7716B35D-62F8-41C4-9D80-DDC261DB02F6}"/>
          </ac:picMkLst>
        </pc:picChg>
        <pc:picChg chg="add mod">
          <ac:chgData name="sophie crozet" userId="ec1065b6b8e8d847" providerId="LiveId" clId="{724CAFA1-53FD-4093-9869-6EAA89999C97}" dt="2021-03-24T15:27:38.210" v="50"/>
          <ac:picMkLst>
            <pc:docMk/>
            <pc:sldMasterMk cId="1040065837" sldId="2147483689"/>
            <ac:picMk id="11" creationId="{1C09FAB5-73F1-4714-BCAB-7332A76B754F}"/>
          </ac:picMkLst>
        </pc:picChg>
        <pc:cxnChg chg="add mod">
          <ac:chgData name="sophie crozet" userId="ec1065b6b8e8d847" providerId="LiveId" clId="{724CAFA1-53FD-4093-9869-6EAA89999C97}" dt="2021-03-24T15:27:38.210" v="50"/>
          <ac:cxnSpMkLst>
            <pc:docMk/>
            <pc:sldMasterMk cId="1040065837" sldId="2147483689"/>
            <ac:cxnSpMk id="9" creationId="{64F61C51-4CF6-4087-A918-76662D7F0DAF}"/>
          </ac:cxnSpMkLst>
        </pc:cxnChg>
        <pc:sldLayoutChg chg="addSp modSp">
          <pc:chgData name="sophie crozet" userId="ec1065b6b8e8d847" providerId="LiveId" clId="{724CAFA1-53FD-4093-9869-6EAA89999C97}" dt="2021-03-24T15:24:20.890" v="24"/>
          <pc:sldLayoutMkLst>
            <pc:docMk/>
            <pc:sldMasterMk cId="1040065837" sldId="2147483689"/>
            <pc:sldLayoutMk cId="3512815253" sldId="2147483661"/>
          </pc:sldLayoutMkLst>
          <pc:picChg chg="add mod">
            <ac:chgData name="sophie crozet" userId="ec1065b6b8e8d847" providerId="LiveId" clId="{724CAFA1-53FD-4093-9869-6EAA89999C97}" dt="2021-03-24T15:24:20.890" v="24"/>
            <ac:picMkLst>
              <pc:docMk/>
              <pc:sldMasterMk cId="1040065837" sldId="2147483689"/>
              <pc:sldLayoutMk cId="3512815253" sldId="2147483661"/>
              <ac:picMk id="4" creationId="{46F9EE4C-4442-4ED2-8BF2-9E431E7FED62}"/>
            </ac:picMkLst>
          </pc:picChg>
          <pc:picChg chg="add mod">
            <ac:chgData name="sophie crozet" userId="ec1065b6b8e8d847" providerId="LiveId" clId="{724CAFA1-53FD-4093-9869-6EAA89999C97}" dt="2021-03-24T15:24:20.890" v="24"/>
            <ac:picMkLst>
              <pc:docMk/>
              <pc:sldMasterMk cId="1040065837" sldId="2147483689"/>
              <pc:sldLayoutMk cId="3512815253" sldId="2147483661"/>
              <ac:picMk id="6" creationId="{63BE1BAB-3E7D-4D49-8725-DFBEEA504C02}"/>
            </ac:picMkLst>
          </pc:picChg>
          <pc:picChg chg="add mod">
            <ac:chgData name="sophie crozet" userId="ec1065b6b8e8d847" providerId="LiveId" clId="{724CAFA1-53FD-4093-9869-6EAA89999C97}" dt="2021-03-24T15:24:20.890" v="24"/>
            <ac:picMkLst>
              <pc:docMk/>
              <pc:sldMasterMk cId="1040065837" sldId="2147483689"/>
              <pc:sldLayoutMk cId="3512815253" sldId="2147483661"/>
              <ac:picMk id="7" creationId="{4E7C114E-E27F-4CF0-8A57-5B2FB8E27AEE}"/>
            </ac:picMkLst>
          </pc:picChg>
          <pc:cxnChg chg="add mod">
            <ac:chgData name="sophie crozet" userId="ec1065b6b8e8d847" providerId="LiveId" clId="{724CAFA1-53FD-4093-9869-6EAA89999C97}" dt="2021-03-24T15:24:20.890" v="24"/>
            <ac:cxnSpMkLst>
              <pc:docMk/>
              <pc:sldMasterMk cId="1040065837" sldId="2147483689"/>
              <pc:sldLayoutMk cId="3512815253" sldId="2147483661"/>
              <ac:cxnSpMk id="5" creationId="{8E9425B5-0CB8-407F-B902-D731EFEED61D}"/>
            </ac:cxnSpMkLst>
          </pc:cxnChg>
        </pc:sldLayoutChg>
        <pc:sldLayoutChg chg="addSp modSp">
          <pc:chgData name="sophie crozet" userId="ec1065b6b8e8d847" providerId="LiveId" clId="{724CAFA1-53FD-4093-9869-6EAA89999C97}" dt="2021-03-24T15:24:33" v="28" actId="1076"/>
          <pc:sldLayoutMkLst>
            <pc:docMk/>
            <pc:sldMasterMk cId="1040065837" sldId="2147483689"/>
            <pc:sldLayoutMk cId="1040577763" sldId="2147483662"/>
          </pc:sldLayoutMkLst>
          <pc:picChg chg="add mod">
            <ac:chgData name="sophie crozet" userId="ec1065b6b8e8d847" providerId="LiveId" clId="{724CAFA1-53FD-4093-9869-6EAA89999C97}" dt="2021-03-24T15:24:33" v="28" actId="1076"/>
            <ac:picMkLst>
              <pc:docMk/>
              <pc:sldMasterMk cId="1040065837" sldId="2147483689"/>
              <pc:sldLayoutMk cId="1040577763" sldId="2147483662"/>
              <ac:picMk id="6" creationId="{C3F06686-86C2-4F1E-A9F3-0A9EC099CF14}"/>
            </ac:picMkLst>
          </pc:picChg>
          <pc:picChg chg="add mod">
            <ac:chgData name="sophie crozet" userId="ec1065b6b8e8d847" providerId="LiveId" clId="{724CAFA1-53FD-4093-9869-6EAA89999C97}" dt="2021-03-24T15:24:33" v="28" actId="1076"/>
            <ac:picMkLst>
              <pc:docMk/>
              <pc:sldMasterMk cId="1040065837" sldId="2147483689"/>
              <pc:sldLayoutMk cId="1040577763" sldId="2147483662"/>
              <ac:picMk id="8" creationId="{4A0436B7-6A8C-4995-A36E-5D0AE985DD8B}"/>
            </ac:picMkLst>
          </pc:picChg>
          <pc:picChg chg="add mod">
            <ac:chgData name="sophie crozet" userId="ec1065b6b8e8d847" providerId="LiveId" clId="{724CAFA1-53FD-4093-9869-6EAA89999C97}" dt="2021-03-24T15:24:33" v="28" actId="1076"/>
            <ac:picMkLst>
              <pc:docMk/>
              <pc:sldMasterMk cId="1040065837" sldId="2147483689"/>
              <pc:sldLayoutMk cId="1040577763" sldId="2147483662"/>
              <ac:picMk id="9" creationId="{38B71868-8F5D-410D-9116-7372704CE01D}"/>
            </ac:picMkLst>
          </pc:picChg>
          <pc:cxnChg chg="add mod">
            <ac:chgData name="sophie crozet" userId="ec1065b6b8e8d847" providerId="LiveId" clId="{724CAFA1-53FD-4093-9869-6EAA89999C97}" dt="2021-03-24T15:24:33" v="28" actId="1076"/>
            <ac:cxnSpMkLst>
              <pc:docMk/>
              <pc:sldMasterMk cId="1040065837" sldId="2147483689"/>
              <pc:sldLayoutMk cId="1040577763" sldId="2147483662"/>
              <ac:cxnSpMk id="7" creationId="{03FE3988-C4F3-4437-B754-AF015825A5F5}"/>
            </ac:cxnSpMkLst>
          </pc:cxnChg>
        </pc:sldLayoutChg>
        <pc:sldLayoutChg chg="addSp delSp modSp">
          <pc:chgData name="sophie crozet" userId="ec1065b6b8e8d847" providerId="LiveId" clId="{724CAFA1-53FD-4093-9869-6EAA89999C97}" dt="2021-03-24T15:22:50.161" v="6"/>
          <pc:sldLayoutMkLst>
            <pc:docMk/>
            <pc:sldMasterMk cId="1040065837" sldId="2147483689"/>
            <pc:sldLayoutMk cId="3956712696" sldId="2147483692"/>
          </pc:sldLayoutMkLst>
          <pc:picChg chg="add del mod">
            <ac:chgData name="sophie crozet" userId="ec1065b6b8e8d847" providerId="LiveId" clId="{724CAFA1-53FD-4093-9869-6EAA89999C97}" dt="2021-03-24T15:22:45.919" v="5" actId="478"/>
            <ac:picMkLst>
              <pc:docMk/>
              <pc:sldMasterMk cId="1040065837" sldId="2147483689"/>
              <pc:sldLayoutMk cId="3956712696" sldId="2147483692"/>
              <ac:picMk id="7" creationId="{BD0D720E-4E90-46F6-B155-2D8B08F83D0D}"/>
            </ac:picMkLst>
          </pc:picChg>
          <pc:picChg chg="add del mod">
            <ac:chgData name="sophie crozet" userId="ec1065b6b8e8d847" providerId="LiveId" clId="{724CAFA1-53FD-4093-9869-6EAA89999C97}" dt="2021-03-24T15:22:45.919" v="5" actId="478"/>
            <ac:picMkLst>
              <pc:docMk/>
              <pc:sldMasterMk cId="1040065837" sldId="2147483689"/>
              <pc:sldLayoutMk cId="3956712696" sldId="2147483692"/>
              <ac:picMk id="9" creationId="{4C284F23-393C-425B-8A04-197BBDCB1315}"/>
            </ac:picMkLst>
          </pc:picChg>
          <pc:picChg chg="add del mod">
            <ac:chgData name="sophie crozet" userId="ec1065b6b8e8d847" providerId="LiveId" clId="{724CAFA1-53FD-4093-9869-6EAA89999C97}" dt="2021-03-24T15:22:45.919" v="5" actId="478"/>
            <ac:picMkLst>
              <pc:docMk/>
              <pc:sldMasterMk cId="1040065837" sldId="2147483689"/>
              <pc:sldLayoutMk cId="3956712696" sldId="2147483692"/>
              <ac:picMk id="10" creationId="{5F3FB9C4-2C73-4C27-AD99-E356349D0B75}"/>
            </ac:picMkLst>
          </pc:picChg>
          <pc:picChg chg="add">
            <ac:chgData name="sophie crozet" userId="ec1065b6b8e8d847" providerId="LiveId" clId="{724CAFA1-53FD-4093-9869-6EAA89999C97}" dt="2021-03-24T15:22:50.161" v="6"/>
            <ac:picMkLst>
              <pc:docMk/>
              <pc:sldMasterMk cId="1040065837" sldId="2147483689"/>
              <pc:sldLayoutMk cId="3956712696" sldId="2147483692"/>
              <ac:picMk id="11" creationId="{37481524-274F-417F-AA28-A3E528F31D90}"/>
            </ac:picMkLst>
          </pc:picChg>
          <pc:cxnChg chg="add del mod">
            <ac:chgData name="sophie crozet" userId="ec1065b6b8e8d847" providerId="LiveId" clId="{724CAFA1-53FD-4093-9869-6EAA89999C97}" dt="2021-03-24T15:22:45.919" v="5" actId="478"/>
            <ac:cxnSpMkLst>
              <pc:docMk/>
              <pc:sldMasterMk cId="1040065837" sldId="2147483689"/>
              <pc:sldLayoutMk cId="3956712696" sldId="2147483692"/>
              <ac:cxnSpMk id="8" creationId="{99E4A51D-601E-4FF2-8E34-7A5BDD1176AE}"/>
            </ac:cxnSpMkLst>
          </pc:cxnChg>
        </pc:sldLayoutChg>
        <pc:sldLayoutChg chg="addSp delSp modSp">
          <pc:chgData name="sophie crozet" userId="ec1065b6b8e8d847" providerId="LiveId" clId="{724CAFA1-53FD-4093-9869-6EAA89999C97}" dt="2021-03-24T15:23:03.295" v="9"/>
          <pc:sldLayoutMkLst>
            <pc:docMk/>
            <pc:sldMasterMk cId="1040065837" sldId="2147483689"/>
            <pc:sldLayoutMk cId="24183685" sldId="2147483693"/>
          </pc:sldLayoutMkLst>
          <pc:picChg chg="add del mod">
            <ac:chgData name="sophie crozet" userId="ec1065b6b8e8d847" providerId="LiveId" clId="{724CAFA1-53FD-4093-9869-6EAA89999C97}" dt="2021-03-24T15:23:00.327" v="8"/>
            <ac:picMkLst>
              <pc:docMk/>
              <pc:sldMasterMk cId="1040065837" sldId="2147483689"/>
              <pc:sldLayoutMk cId="24183685" sldId="2147483693"/>
              <ac:picMk id="8" creationId="{0CC73E1F-CF75-404A-8866-55C1C16DBB1C}"/>
            </ac:picMkLst>
          </pc:picChg>
          <pc:picChg chg="add del mod">
            <ac:chgData name="sophie crozet" userId="ec1065b6b8e8d847" providerId="LiveId" clId="{724CAFA1-53FD-4093-9869-6EAA89999C97}" dt="2021-03-24T15:23:00.327" v="8"/>
            <ac:picMkLst>
              <pc:docMk/>
              <pc:sldMasterMk cId="1040065837" sldId="2147483689"/>
              <pc:sldLayoutMk cId="24183685" sldId="2147483693"/>
              <ac:picMk id="10" creationId="{6A049A22-DC26-464F-B876-A92E240E578D}"/>
            </ac:picMkLst>
          </pc:picChg>
          <pc:picChg chg="add del mod">
            <ac:chgData name="sophie crozet" userId="ec1065b6b8e8d847" providerId="LiveId" clId="{724CAFA1-53FD-4093-9869-6EAA89999C97}" dt="2021-03-24T15:23:00.327" v="8"/>
            <ac:picMkLst>
              <pc:docMk/>
              <pc:sldMasterMk cId="1040065837" sldId="2147483689"/>
              <pc:sldLayoutMk cId="24183685" sldId="2147483693"/>
              <ac:picMk id="11" creationId="{8E85E54E-C632-4D19-8041-62C78FD5B5EE}"/>
            </ac:picMkLst>
          </pc:picChg>
          <pc:picChg chg="add mod">
            <ac:chgData name="sophie crozet" userId="ec1065b6b8e8d847" providerId="LiveId" clId="{724CAFA1-53FD-4093-9869-6EAA89999C97}" dt="2021-03-24T15:23:03.295" v="9"/>
            <ac:picMkLst>
              <pc:docMk/>
              <pc:sldMasterMk cId="1040065837" sldId="2147483689"/>
              <pc:sldLayoutMk cId="24183685" sldId="2147483693"/>
              <ac:picMk id="12" creationId="{38E7A1BD-F753-4F7B-9D5C-ECFD9D38DFF7}"/>
            </ac:picMkLst>
          </pc:picChg>
          <pc:picChg chg="add mod">
            <ac:chgData name="sophie crozet" userId="ec1065b6b8e8d847" providerId="LiveId" clId="{724CAFA1-53FD-4093-9869-6EAA89999C97}" dt="2021-03-24T15:23:03.295" v="9"/>
            <ac:picMkLst>
              <pc:docMk/>
              <pc:sldMasterMk cId="1040065837" sldId="2147483689"/>
              <pc:sldLayoutMk cId="24183685" sldId="2147483693"/>
              <ac:picMk id="14" creationId="{578B0BE5-E672-40A6-8F57-4FF897B81010}"/>
            </ac:picMkLst>
          </pc:picChg>
          <pc:picChg chg="add mod">
            <ac:chgData name="sophie crozet" userId="ec1065b6b8e8d847" providerId="LiveId" clId="{724CAFA1-53FD-4093-9869-6EAA89999C97}" dt="2021-03-24T15:23:03.295" v="9"/>
            <ac:picMkLst>
              <pc:docMk/>
              <pc:sldMasterMk cId="1040065837" sldId="2147483689"/>
              <pc:sldLayoutMk cId="24183685" sldId="2147483693"/>
              <ac:picMk id="15" creationId="{F0FE3A9A-FF1B-4ED6-861D-45CD1472A411}"/>
            </ac:picMkLst>
          </pc:picChg>
          <pc:cxnChg chg="add del mod">
            <ac:chgData name="sophie crozet" userId="ec1065b6b8e8d847" providerId="LiveId" clId="{724CAFA1-53FD-4093-9869-6EAA89999C97}" dt="2021-03-24T15:23:00.327" v="8"/>
            <ac:cxnSpMkLst>
              <pc:docMk/>
              <pc:sldMasterMk cId="1040065837" sldId="2147483689"/>
              <pc:sldLayoutMk cId="24183685" sldId="2147483693"/>
              <ac:cxnSpMk id="9" creationId="{5FEAC918-6A45-489C-9E55-02A2A17F66D3}"/>
            </ac:cxnSpMkLst>
          </pc:cxnChg>
          <pc:cxnChg chg="add mod">
            <ac:chgData name="sophie crozet" userId="ec1065b6b8e8d847" providerId="LiveId" clId="{724CAFA1-53FD-4093-9869-6EAA89999C97}" dt="2021-03-24T15:23:03.295" v="9"/>
            <ac:cxnSpMkLst>
              <pc:docMk/>
              <pc:sldMasterMk cId="1040065837" sldId="2147483689"/>
              <pc:sldLayoutMk cId="24183685" sldId="2147483693"/>
              <ac:cxnSpMk id="13" creationId="{3C279B79-3D4F-4816-98FC-6AAD23A56741}"/>
            </ac:cxnSpMkLst>
          </pc:cxnChg>
        </pc:sldLayoutChg>
        <pc:sldLayoutChg chg="addSp delSp modSp mod">
          <pc:chgData name="sophie crozet" userId="ec1065b6b8e8d847" providerId="LiveId" clId="{724CAFA1-53FD-4093-9869-6EAA89999C97}" dt="2021-03-24T15:36:07.941" v="84" actId="478"/>
          <pc:sldLayoutMkLst>
            <pc:docMk/>
            <pc:sldMasterMk cId="1040065837" sldId="2147483689"/>
            <pc:sldLayoutMk cId="1251647374" sldId="2147483694"/>
          </pc:sldLayoutMkLst>
          <pc:picChg chg="add mod">
            <ac:chgData name="sophie crozet" userId="ec1065b6b8e8d847" providerId="LiveId" clId="{724CAFA1-53FD-4093-9869-6EAA89999C97}" dt="2021-03-24T15:23:05.404" v="10"/>
            <ac:picMkLst>
              <pc:docMk/>
              <pc:sldMasterMk cId="1040065837" sldId="2147483689"/>
              <pc:sldLayoutMk cId="1251647374" sldId="2147483694"/>
              <ac:picMk id="10" creationId="{4D7D4A35-3DB9-44A9-BF79-5E15EAE9B388}"/>
            </ac:picMkLst>
          </pc:picChg>
          <pc:picChg chg="add del mod">
            <ac:chgData name="sophie crozet" userId="ec1065b6b8e8d847" providerId="LiveId" clId="{724CAFA1-53FD-4093-9869-6EAA89999C97}" dt="2021-03-24T15:36:07.941" v="84" actId="478"/>
            <ac:picMkLst>
              <pc:docMk/>
              <pc:sldMasterMk cId="1040065837" sldId="2147483689"/>
              <pc:sldLayoutMk cId="1251647374" sldId="2147483694"/>
              <ac:picMk id="12" creationId="{865DAD7F-76B0-43E0-9150-B9C066D3F7A5}"/>
            </ac:picMkLst>
          </pc:picChg>
          <pc:picChg chg="add del mod">
            <ac:chgData name="sophie crozet" userId="ec1065b6b8e8d847" providerId="LiveId" clId="{724CAFA1-53FD-4093-9869-6EAA89999C97}" dt="2021-03-24T15:36:07.941" v="84" actId="478"/>
            <ac:picMkLst>
              <pc:docMk/>
              <pc:sldMasterMk cId="1040065837" sldId="2147483689"/>
              <pc:sldLayoutMk cId="1251647374" sldId="2147483694"/>
              <ac:picMk id="13" creationId="{117157D5-6C96-4D1E-9A5D-529AAC872068}"/>
            </ac:picMkLst>
          </pc:picChg>
          <pc:cxnChg chg="add mod">
            <ac:chgData name="sophie crozet" userId="ec1065b6b8e8d847" providerId="LiveId" clId="{724CAFA1-53FD-4093-9869-6EAA89999C97}" dt="2021-03-24T15:23:05.404" v="10"/>
            <ac:cxnSpMkLst>
              <pc:docMk/>
              <pc:sldMasterMk cId="1040065837" sldId="2147483689"/>
              <pc:sldLayoutMk cId="1251647374" sldId="2147483694"/>
              <ac:cxnSpMk id="11" creationId="{5B38C63E-2F21-4B09-9366-B6E85492BDBB}"/>
            </ac:cxnSpMkLst>
          </pc:cxnChg>
        </pc:sldLayoutChg>
        <pc:sldLayoutChg chg="addSp modSp">
          <pc:chgData name="sophie crozet" userId="ec1065b6b8e8d847" providerId="LiveId" clId="{724CAFA1-53FD-4093-9869-6EAA89999C97}" dt="2021-03-24T15:23:07.723" v="11"/>
          <pc:sldLayoutMkLst>
            <pc:docMk/>
            <pc:sldMasterMk cId="1040065837" sldId="2147483689"/>
            <pc:sldLayoutMk cId="3438987313" sldId="2147483695"/>
          </pc:sldLayoutMkLst>
          <pc:picChg chg="add mod">
            <ac:chgData name="sophie crozet" userId="ec1065b6b8e8d847" providerId="LiveId" clId="{724CAFA1-53FD-4093-9869-6EAA89999C97}" dt="2021-03-24T15:23:07.723" v="11"/>
            <ac:picMkLst>
              <pc:docMk/>
              <pc:sldMasterMk cId="1040065837" sldId="2147483689"/>
              <pc:sldLayoutMk cId="3438987313" sldId="2147483695"/>
              <ac:picMk id="6" creationId="{3ADCDB74-C207-4EA6-80D1-8B8B286D2826}"/>
            </ac:picMkLst>
          </pc:picChg>
          <pc:picChg chg="add mod">
            <ac:chgData name="sophie crozet" userId="ec1065b6b8e8d847" providerId="LiveId" clId="{724CAFA1-53FD-4093-9869-6EAA89999C97}" dt="2021-03-24T15:23:07.723" v="11"/>
            <ac:picMkLst>
              <pc:docMk/>
              <pc:sldMasterMk cId="1040065837" sldId="2147483689"/>
              <pc:sldLayoutMk cId="3438987313" sldId="2147483695"/>
              <ac:picMk id="8" creationId="{88B7DB10-E099-48F9-AC37-291B315C0EEC}"/>
            </ac:picMkLst>
          </pc:picChg>
          <pc:picChg chg="add mod">
            <ac:chgData name="sophie crozet" userId="ec1065b6b8e8d847" providerId="LiveId" clId="{724CAFA1-53FD-4093-9869-6EAA89999C97}" dt="2021-03-24T15:23:07.723" v="11"/>
            <ac:picMkLst>
              <pc:docMk/>
              <pc:sldMasterMk cId="1040065837" sldId="2147483689"/>
              <pc:sldLayoutMk cId="3438987313" sldId="2147483695"/>
              <ac:picMk id="9" creationId="{9182608F-0A99-463E-A685-735BE0A88125}"/>
            </ac:picMkLst>
          </pc:picChg>
          <pc:cxnChg chg="add mod">
            <ac:chgData name="sophie crozet" userId="ec1065b6b8e8d847" providerId="LiveId" clId="{724CAFA1-53FD-4093-9869-6EAA89999C97}" dt="2021-03-24T15:23:07.723" v="11"/>
            <ac:cxnSpMkLst>
              <pc:docMk/>
              <pc:sldMasterMk cId="1040065837" sldId="2147483689"/>
              <pc:sldLayoutMk cId="3438987313" sldId="2147483695"/>
              <ac:cxnSpMk id="7" creationId="{8BAE5E42-7D02-41D0-976B-96C0DA4B4A6A}"/>
            </ac:cxnSpMkLst>
          </pc:cxnChg>
        </pc:sldLayoutChg>
        <pc:sldLayoutChg chg="addSp modSp">
          <pc:chgData name="sophie crozet" userId="ec1065b6b8e8d847" providerId="LiveId" clId="{724CAFA1-53FD-4093-9869-6EAA89999C97}" dt="2021-03-24T15:23:10.041" v="12"/>
          <pc:sldLayoutMkLst>
            <pc:docMk/>
            <pc:sldMasterMk cId="1040065837" sldId="2147483689"/>
            <pc:sldLayoutMk cId="2350629829" sldId="2147483696"/>
          </pc:sldLayoutMkLst>
          <pc:picChg chg="add mod">
            <ac:chgData name="sophie crozet" userId="ec1065b6b8e8d847" providerId="LiveId" clId="{724CAFA1-53FD-4093-9869-6EAA89999C97}" dt="2021-03-24T15:23:10.041" v="12"/>
            <ac:picMkLst>
              <pc:docMk/>
              <pc:sldMasterMk cId="1040065837" sldId="2147483689"/>
              <pc:sldLayoutMk cId="2350629829" sldId="2147483696"/>
              <ac:picMk id="5" creationId="{1A0F26A1-C6B0-4D9A-ADBC-EEBCE3A57B18}"/>
            </ac:picMkLst>
          </pc:picChg>
          <pc:picChg chg="add mod">
            <ac:chgData name="sophie crozet" userId="ec1065b6b8e8d847" providerId="LiveId" clId="{724CAFA1-53FD-4093-9869-6EAA89999C97}" dt="2021-03-24T15:23:10.041" v="12"/>
            <ac:picMkLst>
              <pc:docMk/>
              <pc:sldMasterMk cId="1040065837" sldId="2147483689"/>
              <pc:sldLayoutMk cId="2350629829" sldId="2147483696"/>
              <ac:picMk id="7" creationId="{45F00784-4B3E-476D-B87A-5F7D723B9913}"/>
            </ac:picMkLst>
          </pc:picChg>
          <pc:picChg chg="add mod">
            <ac:chgData name="sophie crozet" userId="ec1065b6b8e8d847" providerId="LiveId" clId="{724CAFA1-53FD-4093-9869-6EAA89999C97}" dt="2021-03-24T15:23:10.041" v="12"/>
            <ac:picMkLst>
              <pc:docMk/>
              <pc:sldMasterMk cId="1040065837" sldId="2147483689"/>
              <pc:sldLayoutMk cId="2350629829" sldId="2147483696"/>
              <ac:picMk id="8" creationId="{5374F12B-70C2-4BE5-8E17-0FC5B9BF05C9}"/>
            </ac:picMkLst>
          </pc:picChg>
          <pc:cxnChg chg="add mod">
            <ac:chgData name="sophie crozet" userId="ec1065b6b8e8d847" providerId="LiveId" clId="{724CAFA1-53FD-4093-9869-6EAA89999C97}" dt="2021-03-24T15:23:10.041" v="12"/>
            <ac:cxnSpMkLst>
              <pc:docMk/>
              <pc:sldMasterMk cId="1040065837" sldId="2147483689"/>
              <pc:sldLayoutMk cId="2350629829" sldId="2147483696"/>
              <ac:cxnSpMk id="6" creationId="{745B8FA0-15FE-4354-BCCB-A4CC0E8E0ADD}"/>
            </ac:cxnSpMkLst>
          </pc:cxnChg>
        </pc:sldLayoutChg>
        <pc:sldLayoutChg chg="addSp modSp">
          <pc:chgData name="sophie crozet" userId="ec1065b6b8e8d847" providerId="LiveId" clId="{724CAFA1-53FD-4093-9869-6EAA89999C97}" dt="2021-03-24T15:23:32.384" v="17" actId="1076"/>
          <pc:sldLayoutMkLst>
            <pc:docMk/>
            <pc:sldMasterMk cId="1040065837" sldId="2147483689"/>
            <pc:sldLayoutMk cId="423310149" sldId="2147483697"/>
          </pc:sldLayoutMkLst>
          <pc:picChg chg="add mod">
            <ac:chgData name="sophie crozet" userId="ec1065b6b8e8d847" providerId="LiveId" clId="{724CAFA1-53FD-4093-9869-6EAA89999C97}" dt="2021-03-24T15:23:32.384" v="17" actId="1076"/>
            <ac:picMkLst>
              <pc:docMk/>
              <pc:sldMasterMk cId="1040065837" sldId="2147483689"/>
              <pc:sldLayoutMk cId="423310149" sldId="2147483697"/>
              <ac:picMk id="8" creationId="{625F6F69-2310-41A1-8810-A7500AD15662}"/>
            </ac:picMkLst>
          </pc:picChg>
          <pc:picChg chg="add mod">
            <ac:chgData name="sophie crozet" userId="ec1065b6b8e8d847" providerId="LiveId" clId="{724CAFA1-53FD-4093-9869-6EAA89999C97}" dt="2021-03-24T15:23:32.384" v="17" actId="1076"/>
            <ac:picMkLst>
              <pc:docMk/>
              <pc:sldMasterMk cId="1040065837" sldId="2147483689"/>
              <pc:sldLayoutMk cId="423310149" sldId="2147483697"/>
              <ac:picMk id="10" creationId="{3F7F64D7-E812-4329-B14E-4D4801E4D7BB}"/>
            </ac:picMkLst>
          </pc:picChg>
          <pc:picChg chg="add mod">
            <ac:chgData name="sophie crozet" userId="ec1065b6b8e8d847" providerId="LiveId" clId="{724CAFA1-53FD-4093-9869-6EAA89999C97}" dt="2021-03-24T15:23:32.384" v="17" actId="1076"/>
            <ac:picMkLst>
              <pc:docMk/>
              <pc:sldMasterMk cId="1040065837" sldId="2147483689"/>
              <pc:sldLayoutMk cId="423310149" sldId="2147483697"/>
              <ac:picMk id="11" creationId="{6E861343-082A-4CE6-873B-54973E0849E1}"/>
            </ac:picMkLst>
          </pc:picChg>
          <pc:cxnChg chg="add mod">
            <ac:chgData name="sophie crozet" userId="ec1065b6b8e8d847" providerId="LiveId" clId="{724CAFA1-53FD-4093-9869-6EAA89999C97}" dt="2021-03-24T15:23:32.384" v="17" actId="1076"/>
            <ac:cxnSpMkLst>
              <pc:docMk/>
              <pc:sldMasterMk cId="1040065837" sldId="2147483689"/>
              <pc:sldLayoutMk cId="423310149" sldId="2147483697"/>
              <ac:cxnSpMk id="9" creationId="{2684DAF8-7033-4675-8B51-501808776045}"/>
            </ac:cxnSpMkLst>
          </pc:cxnChg>
        </pc:sldLayoutChg>
        <pc:sldLayoutChg chg="addSp modSp">
          <pc:chgData name="sophie crozet" userId="ec1065b6b8e8d847" providerId="LiveId" clId="{724CAFA1-53FD-4093-9869-6EAA89999C97}" dt="2021-03-24T15:23:23.698" v="15"/>
          <pc:sldLayoutMkLst>
            <pc:docMk/>
            <pc:sldMasterMk cId="1040065837" sldId="2147483689"/>
            <pc:sldLayoutMk cId="4088062888" sldId="2147483698"/>
          </pc:sldLayoutMkLst>
          <pc:picChg chg="add mod">
            <ac:chgData name="sophie crozet" userId="ec1065b6b8e8d847" providerId="LiveId" clId="{724CAFA1-53FD-4093-9869-6EAA89999C97}" dt="2021-03-24T15:23:23.698" v="15"/>
            <ac:picMkLst>
              <pc:docMk/>
              <pc:sldMasterMk cId="1040065837" sldId="2147483689"/>
              <pc:sldLayoutMk cId="4088062888" sldId="2147483698"/>
              <ac:picMk id="8" creationId="{14BF343A-EB61-4C9E-8E9B-DC2AC1B19AD5}"/>
            </ac:picMkLst>
          </pc:picChg>
          <pc:picChg chg="add mod">
            <ac:chgData name="sophie crozet" userId="ec1065b6b8e8d847" providerId="LiveId" clId="{724CAFA1-53FD-4093-9869-6EAA89999C97}" dt="2021-03-24T15:23:23.698" v="15"/>
            <ac:picMkLst>
              <pc:docMk/>
              <pc:sldMasterMk cId="1040065837" sldId="2147483689"/>
              <pc:sldLayoutMk cId="4088062888" sldId="2147483698"/>
              <ac:picMk id="10" creationId="{7D299F93-8D5F-46C6-B525-A58315066064}"/>
            </ac:picMkLst>
          </pc:picChg>
          <pc:picChg chg="add mod">
            <ac:chgData name="sophie crozet" userId="ec1065b6b8e8d847" providerId="LiveId" clId="{724CAFA1-53FD-4093-9869-6EAA89999C97}" dt="2021-03-24T15:23:23.698" v="15"/>
            <ac:picMkLst>
              <pc:docMk/>
              <pc:sldMasterMk cId="1040065837" sldId="2147483689"/>
              <pc:sldLayoutMk cId="4088062888" sldId="2147483698"/>
              <ac:picMk id="11" creationId="{46D8E2B9-A811-4D29-A7F2-BB6634AFA7CE}"/>
            </ac:picMkLst>
          </pc:picChg>
          <pc:cxnChg chg="add mod">
            <ac:chgData name="sophie crozet" userId="ec1065b6b8e8d847" providerId="LiveId" clId="{724CAFA1-53FD-4093-9869-6EAA89999C97}" dt="2021-03-24T15:23:23.698" v="15"/>
            <ac:cxnSpMkLst>
              <pc:docMk/>
              <pc:sldMasterMk cId="1040065837" sldId="2147483689"/>
              <pc:sldLayoutMk cId="4088062888" sldId="2147483698"/>
              <ac:cxnSpMk id="9" creationId="{453D8F3E-DE1D-45DB-93D7-1F67CEFE2F65}"/>
            </ac:cxnSpMkLst>
          </pc:cxnChg>
        </pc:sldLayoutChg>
        <pc:sldLayoutChg chg="addSp modSp mod">
          <pc:chgData name="sophie crozet" userId="ec1065b6b8e8d847" providerId="LiveId" clId="{724CAFA1-53FD-4093-9869-6EAA89999C97}" dt="2021-03-24T15:23:41.283" v="18" actId="1076"/>
          <pc:sldLayoutMkLst>
            <pc:docMk/>
            <pc:sldMasterMk cId="1040065837" sldId="2147483689"/>
            <pc:sldLayoutMk cId="4066880625" sldId="2147483699"/>
          </pc:sldLayoutMkLst>
          <pc:picChg chg="add mod">
            <ac:chgData name="sophie crozet" userId="ec1065b6b8e8d847" providerId="LiveId" clId="{724CAFA1-53FD-4093-9869-6EAA89999C97}" dt="2021-03-24T15:23:21.465" v="14"/>
            <ac:picMkLst>
              <pc:docMk/>
              <pc:sldMasterMk cId="1040065837" sldId="2147483689"/>
              <pc:sldLayoutMk cId="4066880625" sldId="2147483699"/>
              <ac:picMk id="7" creationId="{9E8AB787-606C-48CC-A141-2C5D6D2D7B02}"/>
            </ac:picMkLst>
          </pc:picChg>
          <pc:picChg chg="add mod">
            <ac:chgData name="sophie crozet" userId="ec1065b6b8e8d847" providerId="LiveId" clId="{724CAFA1-53FD-4093-9869-6EAA89999C97}" dt="2021-03-24T15:23:41.283" v="18" actId="1076"/>
            <ac:picMkLst>
              <pc:docMk/>
              <pc:sldMasterMk cId="1040065837" sldId="2147483689"/>
              <pc:sldLayoutMk cId="4066880625" sldId="2147483699"/>
              <ac:picMk id="9" creationId="{7128A05E-AFC9-458E-AF48-F790D1703631}"/>
            </ac:picMkLst>
          </pc:picChg>
          <pc:picChg chg="add mod">
            <ac:chgData name="sophie crozet" userId="ec1065b6b8e8d847" providerId="LiveId" clId="{724CAFA1-53FD-4093-9869-6EAA89999C97}" dt="2021-03-24T15:23:21.465" v="14"/>
            <ac:picMkLst>
              <pc:docMk/>
              <pc:sldMasterMk cId="1040065837" sldId="2147483689"/>
              <pc:sldLayoutMk cId="4066880625" sldId="2147483699"/>
              <ac:picMk id="10" creationId="{3E30E2C0-9C3A-4C7D-B383-242624327378}"/>
            </ac:picMkLst>
          </pc:picChg>
          <pc:cxnChg chg="add mod">
            <ac:chgData name="sophie crozet" userId="ec1065b6b8e8d847" providerId="LiveId" clId="{724CAFA1-53FD-4093-9869-6EAA89999C97}" dt="2021-03-24T15:23:21.465" v="14"/>
            <ac:cxnSpMkLst>
              <pc:docMk/>
              <pc:sldMasterMk cId="1040065837" sldId="2147483689"/>
              <pc:sldLayoutMk cId="4066880625" sldId="2147483699"/>
              <ac:cxnSpMk id="8" creationId="{EA094A02-A9C3-4C18-A5ED-CD624024B9AC}"/>
            </ac:cxnSpMkLst>
          </pc:cxnChg>
        </pc:sldLayoutChg>
        <pc:sldLayoutChg chg="addSp modSp">
          <pc:chgData name="sophie crozet" userId="ec1065b6b8e8d847" providerId="LiveId" clId="{724CAFA1-53FD-4093-9869-6EAA89999C97}" dt="2021-03-24T15:23:18.565" v="13"/>
          <pc:sldLayoutMkLst>
            <pc:docMk/>
            <pc:sldMasterMk cId="1040065837" sldId="2147483689"/>
            <pc:sldLayoutMk cId="1687308618" sldId="2147483700"/>
          </pc:sldLayoutMkLst>
          <pc:picChg chg="add mod">
            <ac:chgData name="sophie crozet" userId="ec1065b6b8e8d847" providerId="LiveId" clId="{724CAFA1-53FD-4093-9869-6EAA89999C97}" dt="2021-03-24T15:23:18.565" v="13"/>
            <ac:picMkLst>
              <pc:docMk/>
              <pc:sldMasterMk cId="1040065837" sldId="2147483689"/>
              <pc:sldLayoutMk cId="1687308618" sldId="2147483700"/>
              <ac:picMk id="7" creationId="{CDB00505-9CDA-4250-A144-A820BE819FA1}"/>
            </ac:picMkLst>
          </pc:picChg>
          <pc:picChg chg="add mod">
            <ac:chgData name="sophie crozet" userId="ec1065b6b8e8d847" providerId="LiveId" clId="{724CAFA1-53FD-4093-9869-6EAA89999C97}" dt="2021-03-24T15:23:18.565" v="13"/>
            <ac:picMkLst>
              <pc:docMk/>
              <pc:sldMasterMk cId="1040065837" sldId="2147483689"/>
              <pc:sldLayoutMk cId="1687308618" sldId="2147483700"/>
              <ac:picMk id="9" creationId="{4E3BC2B3-00B1-4DCC-93CE-51913094E1AB}"/>
            </ac:picMkLst>
          </pc:picChg>
          <pc:picChg chg="add mod">
            <ac:chgData name="sophie crozet" userId="ec1065b6b8e8d847" providerId="LiveId" clId="{724CAFA1-53FD-4093-9869-6EAA89999C97}" dt="2021-03-24T15:23:18.565" v="13"/>
            <ac:picMkLst>
              <pc:docMk/>
              <pc:sldMasterMk cId="1040065837" sldId="2147483689"/>
              <pc:sldLayoutMk cId="1687308618" sldId="2147483700"/>
              <ac:picMk id="10" creationId="{E5E5C3E3-9DCB-4C11-9BA4-8A0C510E7B2A}"/>
            </ac:picMkLst>
          </pc:picChg>
          <pc:cxnChg chg="add mod">
            <ac:chgData name="sophie crozet" userId="ec1065b6b8e8d847" providerId="LiveId" clId="{724CAFA1-53FD-4093-9869-6EAA89999C97}" dt="2021-03-24T15:23:18.565" v="13"/>
            <ac:cxnSpMkLst>
              <pc:docMk/>
              <pc:sldMasterMk cId="1040065837" sldId="2147483689"/>
              <pc:sldLayoutMk cId="1687308618" sldId="2147483700"/>
              <ac:cxnSpMk id="8" creationId="{CB3D405F-37FB-4196-974C-EB54EFC9B31A}"/>
            </ac:cxnSpMkLst>
          </pc:cxnChg>
        </pc:sldLayoutChg>
        <pc:sldLayoutChg chg="addSp delSp modSp mod">
          <pc:chgData name="sophie crozet" userId="ec1065b6b8e8d847" providerId="LiveId" clId="{724CAFA1-53FD-4093-9869-6EAA89999C97}" dt="2021-03-24T15:35:51.408" v="83" actId="478"/>
          <pc:sldLayoutMkLst>
            <pc:docMk/>
            <pc:sldMasterMk cId="1040065837" sldId="2147483689"/>
            <pc:sldLayoutMk cId="1968109113" sldId="2147483701"/>
          </pc:sldLayoutMkLst>
          <pc:picChg chg="del">
            <ac:chgData name="sophie crozet" userId="ec1065b6b8e8d847" providerId="LiveId" clId="{724CAFA1-53FD-4093-9869-6EAA89999C97}" dt="2021-03-24T15:24:09.106" v="21" actId="478"/>
            <ac:picMkLst>
              <pc:docMk/>
              <pc:sldMasterMk cId="1040065837" sldId="2147483689"/>
              <pc:sldLayoutMk cId="1968109113" sldId="2147483701"/>
              <ac:picMk id="6" creationId="{00000000-0000-0000-0000-000000000000}"/>
            </ac:picMkLst>
          </pc:picChg>
          <pc:picChg chg="add mod">
            <ac:chgData name="sophie crozet" userId="ec1065b6b8e8d847" providerId="LiveId" clId="{724CAFA1-53FD-4093-9869-6EAA89999C97}" dt="2021-03-24T15:24:07.553" v="20" actId="1076"/>
            <ac:picMkLst>
              <pc:docMk/>
              <pc:sldMasterMk cId="1040065837" sldId="2147483689"/>
              <pc:sldLayoutMk cId="1968109113" sldId="2147483701"/>
              <ac:picMk id="7" creationId="{246FCA96-D722-4089-8D19-CE3ACE6FC182}"/>
            </ac:picMkLst>
          </pc:picChg>
          <pc:picChg chg="add del mod">
            <ac:chgData name="sophie crozet" userId="ec1065b6b8e8d847" providerId="LiveId" clId="{724CAFA1-53FD-4093-9869-6EAA89999C97}" dt="2021-03-24T15:35:48.338" v="81" actId="478"/>
            <ac:picMkLst>
              <pc:docMk/>
              <pc:sldMasterMk cId="1040065837" sldId="2147483689"/>
              <pc:sldLayoutMk cId="1968109113" sldId="2147483701"/>
              <ac:picMk id="9" creationId="{54BB5F08-6482-4D84-9617-FDFB3527CF4A}"/>
            </ac:picMkLst>
          </pc:picChg>
          <pc:picChg chg="add del mod">
            <ac:chgData name="sophie crozet" userId="ec1065b6b8e8d847" providerId="LiveId" clId="{724CAFA1-53FD-4093-9869-6EAA89999C97}" dt="2021-03-24T15:35:51.408" v="83" actId="478"/>
            <ac:picMkLst>
              <pc:docMk/>
              <pc:sldMasterMk cId="1040065837" sldId="2147483689"/>
              <pc:sldLayoutMk cId="1968109113" sldId="2147483701"/>
              <ac:picMk id="10" creationId="{EDBFC751-0729-461D-BDB7-8C778FBBD538}"/>
            </ac:picMkLst>
          </pc:picChg>
          <pc:cxnChg chg="add mod">
            <ac:chgData name="sophie crozet" userId="ec1065b6b8e8d847" providerId="LiveId" clId="{724CAFA1-53FD-4093-9869-6EAA89999C97}" dt="2021-03-24T15:24:07.553" v="20" actId="1076"/>
            <ac:cxnSpMkLst>
              <pc:docMk/>
              <pc:sldMasterMk cId="1040065837" sldId="2147483689"/>
              <pc:sldLayoutMk cId="1968109113" sldId="2147483701"/>
              <ac:cxnSpMk id="8" creationId="{9E81704A-779E-4922-9C81-14CF94020DB1}"/>
            </ac:cxnSpMkLst>
          </pc:cxnChg>
        </pc:sldLayoutChg>
      </pc:sldMasterChg>
    </pc:docChg>
  </pc:docChgLst>
  <pc:docChgLst>
    <pc:chgData name="CROZET Sophie" userId="c97b73ab-88aa-4f1e-9ec4-391579d22886" providerId="ADAL" clId="{8CBEEB91-0933-426B-8507-01E114A4B8D0}"/>
    <pc:docChg chg="undo custSel addSld modSld sldOrd">
      <pc:chgData name="CROZET Sophie" userId="c97b73ab-88aa-4f1e-9ec4-391579d22886" providerId="ADAL" clId="{8CBEEB91-0933-426B-8507-01E114A4B8D0}" dt="2021-01-05T13:42:40.636" v="1128" actId="20577"/>
      <pc:docMkLst>
        <pc:docMk/>
      </pc:docMkLst>
      <pc:sldChg chg="modSp">
        <pc:chgData name="CROZET Sophie" userId="c97b73ab-88aa-4f1e-9ec4-391579d22886" providerId="ADAL" clId="{8CBEEB91-0933-426B-8507-01E114A4B8D0}" dt="2021-01-05T09:39:46.905" v="71" actId="20577"/>
        <pc:sldMkLst>
          <pc:docMk/>
          <pc:sldMk cId="4203283427" sldId="408"/>
        </pc:sldMkLst>
        <pc:spChg chg="mod">
          <ac:chgData name="CROZET Sophie" userId="c97b73ab-88aa-4f1e-9ec4-391579d22886" providerId="ADAL" clId="{8CBEEB91-0933-426B-8507-01E114A4B8D0}" dt="2021-01-05T09:39:46.905" v="71" actId="20577"/>
          <ac:spMkLst>
            <pc:docMk/>
            <pc:sldMk cId="4203283427" sldId="408"/>
            <ac:spMk id="3074" creationId="{00000000-0000-0000-0000-000000000000}"/>
          </ac:spMkLst>
        </pc:spChg>
      </pc:sldChg>
      <pc:sldChg chg="addSp delSp modSp ord delAnim modNotesTx">
        <pc:chgData name="CROZET Sophie" userId="c97b73ab-88aa-4f1e-9ec4-391579d22886" providerId="ADAL" clId="{8CBEEB91-0933-426B-8507-01E114A4B8D0}" dt="2021-01-05T13:42:40.636" v="1128" actId="20577"/>
        <pc:sldMkLst>
          <pc:docMk/>
          <pc:sldMk cId="620912372" sldId="412"/>
        </pc:sldMkLst>
        <pc:spChg chg="del">
          <ac:chgData name="CROZET Sophie" userId="c97b73ab-88aa-4f1e-9ec4-391579d22886" providerId="ADAL" clId="{8CBEEB91-0933-426B-8507-01E114A4B8D0}" dt="2021-01-05T10:57:09.822" v="705" actId="478"/>
          <ac:spMkLst>
            <pc:docMk/>
            <pc:sldMk cId="620912372" sldId="412"/>
            <ac:spMk id="7" creationId="{8DEC2885-516B-4B72-AB72-0F27C054B8C7}"/>
          </ac:spMkLst>
        </pc:spChg>
        <pc:spChg chg="del">
          <ac:chgData name="CROZET Sophie" userId="c97b73ab-88aa-4f1e-9ec4-391579d22886" providerId="ADAL" clId="{8CBEEB91-0933-426B-8507-01E114A4B8D0}" dt="2021-01-05T10:57:11.460" v="706" actId="478"/>
          <ac:spMkLst>
            <pc:docMk/>
            <pc:sldMk cId="620912372" sldId="412"/>
            <ac:spMk id="8" creationId="{6B2F3986-13D7-4494-9498-04F02E973D7E}"/>
          </ac:spMkLst>
        </pc:spChg>
        <pc:spChg chg="mod">
          <ac:chgData name="CROZET Sophie" userId="c97b73ab-88aa-4f1e-9ec4-391579d22886" providerId="ADAL" clId="{8CBEEB91-0933-426B-8507-01E114A4B8D0}" dt="2021-01-05T10:57:43.520" v="762" actId="14100"/>
          <ac:spMkLst>
            <pc:docMk/>
            <pc:sldMk cId="620912372" sldId="412"/>
            <ac:spMk id="9" creationId="{CBACBDED-C7A1-4486-94F7-0345831D5AF9}"/>
          </ac:spMkLst>
        </pc:spChg>
        <pc:spChg chg="del">
          <ac:chgData name="CROZET Sophie" userId="c97b73ab-88aa-4f1e-9ec4-391579d22886" providerId="ADAL" clId="{8CBEEB91-0933-426B-8507-01E114A4B8D0}" dt="2021-01-05T10:57:07.683" v="704" actId="478"/>
          <ac:spMkLst>
            <pc:docMk/>
            <pc:sldMk cId="620912372" sldId="412"/>
            <ac:spMk id="12" creationId="{1CC84544-A871-417D-AC3E-90346E3002EF}"/>
          </ac:spMkLst>
        </pc:spChg>
        <pc:graphicFrameChg chg="add mod">
          <ac:chgData name="CROZET Sophie" userId="c97b73ab-88aa-4f1e-9ec4-391579d22886" providerId="ADAL" clId="{8CBEEB91-0933-426B-8507-01E114A4B8D0}" dt="2021-01-05T13:42:40.636" v="1128" actId="20577"/>
          <ac:graphicFrameMkLst>
            <pc:docMk/>
            <pc:sldMk cId="620912372" sldId="412"/>
            <ac:graphicFrameMk id="13" creationId="{1582C477-635C-4816-B784-5F1A6697B18E}"/>
          </ac:graphicFrameMkLst>
        </pc:graphicFrameChg>
        <pc:picChg chg="del">
          <ac:chgData name="CROZET Sophie" userId="c97b73ab-88aa-4f1e-9ec4-391579d22886" providerId="ADAL" clId="{8CBEEB91-0933-426B-8507-01E114A4B8D0}" dt="2021-01-05T10:57:06.196" v="703" actId="478"/>
          <ac:picMkLst>
            <pc:docMk/>
            <pc:sldMk cId="620912372" sldId="412"/>
            <ac:picMk id="2" creationId="{C13CD9C4-B6EF-4856-A9C3-4708C543E869}"/>
          </ac:picMkLst>
        </pc:picChg>
      </pc:sldChg>
      <pc:sldChg chg="modSp">
        <pc:chgData name="CROZET Sophie" userId="c97b73ab-88aa-4f1e-9ec4-391579d22886" providerId="ADAL" clId="{8CBEEB91-0933-426B-8507-01E114A4B8D0}" dt="2021-01-05T09:41:42.489" v="80" actId="20577"/>
        <pc:sldMkLst>
          <pc:docMk/>
          <pc:sldMk cId="2553768529" sldId="509"/>
        </pc:sldMkLst>
        <pc:spChg chg="mod">
          <ac:chgData name="CROZET Sophie" userId="c97b73ab-88aa-4f1e-9ec4-391579d22886" providerId="ADAL" clId="{8CBEEB91-0933-426B-8507-01E114A4B8D0}" dt="2021-01-05T09:41:42.489" v="80" actId="20577"/>
          <ac:spMkLst>
            <pc:docMk/>
            <pc:sldMk cId="2553768529" sldId="509"/>
            <ac:spMk id="3" creationId="{05D3C3B8-B370-4B01-9FDE-632BC5F55799}"/>
          </ac:spMkLst>
        </pc:spChg>
      </pc:sldChg>
      <pc:sldChg chg="modSp modNotesTx">
        <pc:chgData name="CROZET Sophie" userId="c97b73ab-88aa-4f1e-9ec4-391579d22886" providerId="ADAL" clId="{8CBEEB91-0933-426B-8507-01E114A4B8D0}" dt="2021-01-05T10:58:35.709" v="896" actId="20577"/>
        <pc:sldMkLst>
          <pc:docMk/>
          <pc:sldMk cId="1259744327" sldId="511"/>
        </pc:sldMkLst>
        <pc:spChg chg="mod">
          <ac:chgData name="CROZET Sophie" userId="c97b73ab-88aa-4f1e-9ec4-391579d22886" providerId="ADAL" clId="{8CBEEB91-0933-426B-8507-01E114A4B8D0}" dt="2021-01-05T10:58:35.709" v="896" actId="20577"/>
          <ac:spMkLst>
            <pc:docMk/>
            <pc:sldMk cId="1259744327" sldId="511"/>
            <ac:spMk id="2" creationId="{ED732931-E091-44E3-8BA2-1CFA992ADA13}"/>
          </ac:spMkLst>
        </pc:spChg>
      </pc:sldChg>
      <pc:sldChg chg="addSp delSp modSp ord modAnim">
        <pc:chgData name="CROZET Sophie" userId="c97b73ab-88aa-4f1e-9ec4-391579d22886" providerId="ADAL" clId="{8CBEEB91-0933-426B-8507-01E114A4B8D0}" dt="2021-01-05T10:26:42.454" v="613" actId="20577"/>
        <pc:sldMkLst>
          <pc:docMk/>
          <pc:sldMk cId="412583789" sldId="512"/>
        </pc:sldMkLst>
        <pc:spChg chg="mod">
          <ac:chgData name="CROZET Sophie" userId="c97b73ab-88aa-4f1e-9ec4-391579d22886" providerId="ADAL" clId="{8CBEEB91-0933-426B-8507-01E114A4B8D0}" dt="2021-01-05T10:26:42.454" v="613" actId="20577"/>
          <ac:spMkLst>
            <pc:docMk/>
            <pc:sldMk cId="412583789" sldId="512"/>
            <ac:spMk id="2" creationId="{7907C9FE-5B05-4F0A-9B79-DDD2068BF95D}"/>
          </ac:spMkLst>
        </pc:spChg>
        <pc:spChg chg="mod">
          <ac:chgData name="CROZET Sophie" userId="c97b73ab-88aa-4f1e-9ec4-391579d22886" providerId="ADAL" clId="{8CBEEB91-0933-426B-8507-01E114A4B8D0}" dt="2021-01-05T10:17:08.513" v="466" actId="14100"/>
          <ac:spMkLst>
            <pc:docMk/>
            <pc:sldMk cId="412583789" sldId="512"/>
            <ac:spMk id="10" creationId="{E88A2276-6556-4623-AD7D-98F463B83545}"/>
          </ac:spMkLst>
        </pc:spChg>
        <pc:graphicFrameChg chg="add mod">
          <ac:chgData name="CROZET Sophie" userId="c97b73ab-88aa-4f1e-9ec4-391579d22886" providerId="ADAL" clId="{8CBEEB91-0933-426B-8507-01E114A4B8D0}" dt="2021-01-05T10:16:32.881" v="460" actId="1076"/>
          <ac:graphicFrameMkLst>
            <pc:docMk/>
            <pc:sldMk cId="412583789" sldId="512"/>
            <ac:graphicFrameMk id="11" creationId="{34814F9F-BF45-4DCB-A87F-F5083A3B451A}"/>
          </ac:graphicFrameMkLst>
        </pc:graphicFrameChg>
        <pc:picChg chg="del">
          <ac:chgData name="CROZET Sophie" userId="c97b73ab-88aa-4f1e-9ec4-391579d22886" providerId="ADAL" clId="{8CBEEB91-0933-426B-8507-01E114A4B8D0}" dt="2021-01-05T10:13:24.552" v="430" actId="478"/>
          <ac:picMkLst>
            <pc:docMk/>
            <pc:sldMk cId="412583789" sldId="512"/>
            <ac:picMk id="5" creationId="{07CFFDF0-BAEB-45D9-8EF5-F1611120F030}"/>
          </ac:picMkLst>
        </pc:picChg>
        <pc:picChg chg="add mod">
          <ac:chgData name="CROZET Sophie" userId="c97b73ab-88aa-4f1e-9ec4-391579d22886" providerId="ADAL" clId="{8CBEEB91-0933-426B-8507-01E114A4B8D0}" dt="2021-01-05T10:17:13.942" v="467" actId="1076"/>
          <ac:picMkLst>
            <pc:docMk/>
            <pc:sldMk cId="412583789" sldId="512"/>
            <ac:picMk id="6" creationId="{8AC46593-0B67-46C0-9500-117F08FAD2BF}"/>
          </ac:picMkLst>
        </pc:picChg>
        <pc:picChg chg="add mod">
          <ac:chgData name="CROZET Sophie" userId="c97b73ab-88aa-4f1e-9ec4-391579d22886" providerId="ADAL" clId="{8CBEEB91-0933-426B-8507-01E114A4B8D0}" dt="2021-01-05T10:16:52.495" v="463" actId="1076"/>
          <ac:picMkLst>
            <pc:docMk/>
            <pc:sldMk cId="412583789" sldId="512"/>
            <ac:picMk id="7" creationId="{AD5A27F2-E4CE-4C17-8ABC-5112DDCB6509}"/>
          </ac:picMkLst>
        </pc:picChg>
        <pc:picChg chg="add del mod">
          <ac:chgData name="CROZET Sophie" userId="c97b73ab-88aa-4f1e-9ec4-391579d22886" providerId="ADAL" clId="{8CBEEB91-0933-426B-8507-01E114A4B8D0}" dt="2021-01-05T10:15:50.152" v="457"/>
          <ac:picMkLst>
            <pc:docMk/>
            <pc:sldMk cId="412583789" sldId="512"/>
            <ac:picMk id="8" creationId="{13B06B13-2F61-4424-8233-04ED2F0B1B60}"/>
          </ac:picMkLst>
        </pc:picChg>
        <pc:picChg chg="add mod">
          <ac:chgData name="CROZET Sophie" userId="c97b73ab-88aa-4f1e-9ec4-391579d22886" providerId="ADAL" clId="{8CBEEB91-0933-426B-8507-01E114A4B8D0}" dt="2021-01-05T10:16:55.134" v="464" actId="1076"/>
          <ac:picMkLst>
            <pc:docMk/>
            <pc:sldMk cId="412583789" sldId="512"/>
            <ac:picMk id="9" creationId="{BDA0D635-9FEA-400A-9CC9-2F3FB21A8127}"/>
          </ac:picMkLst>
        </pc:picChg>
        <pc:cxnChg chg="mod">
          <ac:chgData name="CROZET Sophie" userId="c97b73ab-88aa-4f1e-9ec4-391579d22886" providerId="ADAL" clId="{8CBEEB91-0933-426B-8507-01E114A4B8D0}" dt="2021-01-05T10:13:23.327" v="429" actId="1076"/>
          <ac:cxnSpMkLst>
            <pc:docMk/>
            <pc:sldMk cId="412583789" sldId="512"/>
            <ac:cxnSpMk id="4" creationId="{60490748-2C8D-47AF-8DC6-967DACAC9113}"/>
          </ac:cxnSpMkLst>
        </pc:cxnChg>
      </pc:sldChg>
      <pc:sldChg chg="addSp delSp modSp modAnim">
        <pc:chgData name="CROZET Sophie" userId="c97b73ab-88aa-4f1e-9ec4-391579d22886" providerId="ADAL" clId="{8CBEEB91-0933-426B-8507-01E114A4B8D0}" dt="2021-01-05T09:46:22.570" v="88" actId="14100"/>
        <pc:sldMkLst>
          <pc:docMk/>
          <pc:sldMk cId="3796572893" sldId="520"/>
        </pc:sldMkLst>
        <pc:spChg chg="mod">
          <ac:chgData name="CROZET Sophie" userId="c97b73ab-88aa-4f1e-9ec4-391579d22886" providerId="ADAL" clId="{8CBEEB91-0933-426B-8507-01E114A4B8D0}" dt="2021-01-05T09:46:22.570" v="88" actId="14100"/>
          <ac:spMkLst>
            <pc:docMk/>
            <pc:sldMk cId="3796572893" sldId="520"/>
            <ac:spMk id="2" creationId="{7907C9FE-5B05-4F0A-9B79-DDD2068BF95D}"/>
          </ac:spMkLst>
        </pc:spChg>
        <pc:spChg chg="add mod">
          <ac:chgData name="CROZET Sophie" userId="c97b73ab-88aa-4f1e-9ec4-391579d22886" providerId="ADAL" clId="{8CBEEB91-0933-426B-8507-01E114A4B8D0}" dt="2021-01-05T09:46:14.075" v="86" actId="1076"/>
          <ac:spMkLst>
            <pc:docMk/>
            <pc:sldMk cId="3796572893" sldId="520"/>
            <ac:spMk id="9" creationId="{08B79C10-2B47-47A3-B862-D56585FEAC51}"/>
          </ac:spMkLst>
        </pc:spChg>
        <pc:spChg chg="del">
          <ac:chgData name="CROZET Sophie" userId="c97b73ab-88aa-4f1e-9ec4-391579d22886" providerId="ADAL" clId="{8CBEEB91-0933-426B-8507-01E114A4B8D0}" dt="2021-01-05T09:43:49.133" v="81" actId="478"/>
          <ac:spMkLst>
            <pc:docMk/>
            <pc:sldMk cId="3796572893" sldId="520"/>
            <ac:spMk id="10" creationId="{E88A2276-6556-4623-AD7D-98F463B83545}"/>
          </ac:spMkLst>
        </pc:spChg>
        <pc:spChg chg="add mod">
          <ac:chgData name="CROZET Sophie" userId="c97b73ab-88aa-4f1e-9ec4-391579d22886" providerId="ADAL" clId="{8CBEEB91-0933-426B-8507-01E114A4B8D0}" dt="2021-01-05T09:46:14.075" v="86" actId="1076"/>
          <ac:spMkLst>
            <pc:docMk/>
            <pc:sldMk cId="3796572893" sldId="520"/>
            <ac:spMk id="11" creationId="{D32FC934-3EC7-49AD-A62F-D8A8BB178924}"/>
          </ac:spMkLst>
        </pc:spChg>
        <pc:picChg chg="add del mod">
          <ac:chgData name="CROZET Sophie" userId="c97b73ab-88aa-4f1e-9ec4-391579d22886" providerId="ADAL" clId="{8CBEEB91-0933-426B-8507-01E114A4B8D0}" dt="2021-01-05T09:45:29.413" v="84" actId="14826"/>
          <ac:picMkLst>
            <pc:docMk/>
            <pc:sldMk cId="3796572893" sldId="520"/>
            <ac:picMk id="6" creationId="{0BBFC5C4-A342-4655-98C3-8BE38FB8C316}"/>
          </ac:picMkLst>
        </pc:picChg>
      </pc:sldChg>
      <pc:sldChg chg="addSp delSp modSp delAnim">
        <pc:chgData name="CROZET Sophie" userId="c97b73ab-88aa-4f1e-9ec4-391579d22886" providerId="ADAL" clId="{8CBEEB91-0933-426B-8507-01E114A4B8D0}" dt="2021-01-05T13:22:02.845" v="1112" actId="20577"/>
        <pc:sldMkLst>
          <pc:docMk/>
          <pc:sldMk cId="2097172315" sldId="522"/>
        </pc:sldMkLst>
        <pc:spChg chg="mod">
          <ac:chgData name="CROZET Sophie" userId="c97b73ab-88aa-4f1e-9ec4-391579d22886" providerId="ADAL" clId="{8CBEEB91-0933-426B-8507-01E114A4B8D0}" dt="2021-01-05T13:22:02.845" v="1112" actId="20577"/>
          <ac:spMkLst>
            <pc:docMk/>
            <pc:sldMk cId="2097172315" sldId="522"/>
            <ac:spMk id="3" creationId="{5619D075-D340-4188-8CF2-989CCE9C22B6}"/>
          </ac:spMkLst>
        </pc:spChg>
        <pc:spChg chg="mod">
          <ac:chgData name="CROZET Sophie" userId="c97b73ab-88aa-4f1e-9ec4-391579d22886" providerId="ADAL" clId="{8CBEEB91-0933-426B-8507-01E114A4B8D0}" dt="2021-01-05T13:16:50.431" v="1074" actId="20577"/>
          <ac:spMkLst>
            <pc:docMk/>
            <pc:sldMk cId="2097172315" sldId="522"/>
            <ac:spMk id="4" creationId="{412FC06C-CE77-441A-B4C3-5DB522CAC7D5}"/>
          </ac:spMkLst>
        </pc:spChg>
        <pc:spChg chg="del">
          <ac:chgData name="CROZET Sophie" userId="c97b73ab-88aa-4f1e-9ec4-391579d22886" providerId="ADAL" clId="{8CBEEB91-0933-426B-8507-01E114A4B8D0}" dt="2021-01-05T12:57:13.946" v="903" actId="478"/>
          <ac:spMkLst>
            <pc:docMk/>
            <pc:sldMk cId="2097172315" sldId="522"/>
            <ac:spMk id="6" creationId="{F5468AF2-B0D7-4CE9-ABE8-51BEFDC0EC2D}"/>
          </ac:spMkLst>
        </pc:spChg>
        <pc:picChg chg="add mod">
          <ac:chgData name="CROZET Sophie" userId="c97b73ab-88aa-4f1e-9ec4-391579d22886" providerId="ADAL" clId="{8CBEEB91-0933-426B-8507-01E114A4B8D0}" dt="2021-01-05T13:17:18.401" v="1078" actId="1076"/>
          <ac:picMkLst>
            <pc:docMk/>
            <pc:sldMk cId="2097172315" sldId="522"/>
            <ac:picMk id="2" creationId="{9732E36E-FCE9-4AF5-87DA-8F650754989D}"/>
          </ac:picMkLst>
        </pc:picChg>
        <pc:cxnChg chg="del">
          <ac:chgData name="CROZET Sophie" userId="c97b73ab-88aa-4f1e-9ec4-391579d22886" providerId="ADAL" clId="{8CBEEB91-0933-426B-8507-01E114A4B8D0}" dt="2021-01-05T12:57:12.394" v="902" actId="478"/>
          <ac:cxnSpMkLst>
            <pc:docMk/>
            <pc:sldMk cId="2097172315" sldId="522"/>
            <ac:cxnSpMk id="5" creationId="{7D27BF51-4C98-40BB-A909-3F1E64EB0D4F}"/>
          </ac:cxnSpMkLst>
        </pc:cxnChg>
        <pc:cxnChg chg="del">
          <ac:chgData name="CROZET Sophie" userId="c97b73ab-88aa-4f1e-9ec4-391579d22886" providerId="ADAL" clId="{8CBEEB91-0933-426B-8507-01E114A4B8D0}" dt="2021-01-05T12:57:09.275" v="900" actId="478"/>
          <ac:cxnSpMkLst>
            <pc:docMk/>
            <pc:sldMk cId="2097172315" sldId="522"/>
            <ac:cxnSpMk id="8" creationId="{943E8553-941D-4407-8453-FAC71B7C641F}"/>
          </ac:cxnSpMkLst>
        </pc:cxnChg>
        <pc:cxnChg chg="del">
          <ac:chgData name="CROZET Sophie" userId="c97b73ab-88aa-4f1e-9ec4-391579d22886" providerId="ADAL" clId="{8CBEEB91-0933-426B-8507-01E114A4B8D0}" dt="2021-01-05T12:57:10.812" v="901" actId="478"/>
          <ac:cxnSpMkLst>
            <pc:docMk/>
            <pc:sldMk cId="2097172315" sldId="522"/>
            <ac:cxnSpMk id="10" creationId="{71B71C6D-5989-48B1-AEA0-7C460A11CFC3}"/>
          </ac:cxnSpMkLst>
        </pc:cxnChg>
      </pc:sldChg>
      <pc:sldChg chg="addSp delSp modSp ord modAnim">
        <pc:chgData name="CROZET Sophie" userId="c97b73ab-88aa-4f1e-9ec4-391579d22886" providerId="ADAL" clId="{8CBEEB91-0933-426B-8507-01E114A4B8D0}" dt="2021-01-05T10:55:59.783" v="701" actId="1076"/>
        <pc:sldMkLst>
          <pc:docMk/>
          <pc:sldMk cId="1004496577" sldId="524"/>
        </pc:sldMkLst>
        <pc:spChg chg="mod">
          <ac:chgData name="CROZET Sophie" userId="c97b73ab-88aa-4f1e-9ec4-391579d22886" providerId="ADAL" clId="{8CBEEB91-0933-426B-8507-01E114A4B8D0}" dt="2021-01-05T10:55:17.928" v="690" actId="14100"/>
          <ac:spMkLst>
            <pc:docMk/>
            <pc:sldMk cId="1004496577" sldId="524"/>
            <ac:spMk id="2" creationId="{7907C9FE-5B05-4F0A-9B79-DDD2068BF95D}"/>
          </ac:spMkLst>
        </pc:spChg>
        <pc:spChg chg="add mod">
          <ac:chgData name="CROZET Sophie" userId="c97b73ab-88aa-4f1e-9ec4-391579d22886" providerId="ADAL" clId="{8CBEEB91-0933-426B-8507-01E114A4B8D0}" dt="2021-01-05T10:55:30.840" v="694" actId="1076"/>
          <ac:spMkLst>
            <pc:docMk/>
            <pc:sldMk cId="1004496577" sldId="524"/>
            <ac:spMk id="3" creationId="{DDBD34DC-AAF2-4F82-8EE5-DCF2C7408B91}"/>
          </ac:spMkLst>
        </pc:spChg>
        <pc:spChg chg="add mod">
          <ac:chgData name="CROZET Sophie" userId="c97b73ab-88aa-4f1e-9ec4-391579d22886" providerId="ADAL" clId="{8CBEEB91-0933-426B-8507-01E114A4B8D0}" dt="2021-01-05T10:55:45.160" v="698" actId="688"/>
          <ac:spMkLst>
            <pc:docMk/>
            <pc:sldMk cId="1004496577" sldId="524"/>
            <ac:spMk id="5" creationId="{EA1E050B-D260-4DC3-A368-76B30D36E0A4}"/>
          </ac:spMkLst>
        </pc:spChg>
        <pc:spChg chg="add mod">
          <ac:chgData name="CROZET Sophie" userId="c97b73ab-88aa-4f1e-9ec4-391579d22886" providerId="ADAL" clId="{8CBEEB91-0933-426B-8507-01E114A4B8D0}" dt="2021-01-05T10:55:59.783" v="701" actId="1076"/>
          <ac:spMkLst>
            <pc:docMk/>
            <pc:sldMk cId="1004496577" sldId="524"/>
            <ac:spMk id="7" creationId="{03B2F0DF-5565-497C-81A6-DA4DC3D95F27}"/>
          </ac:spMkLst>
        </pc:spChg>
        <pc:spChg chg="del">
          <ac:chgData name="CROZET Sophie" userId="c97b73ab-88aa-4f1e-9ec4-391579d22886" providerId="ADAL" clId="{8CBEEB91-0933-426B-8507-01E114A4B8D0}" dt="2021-01-05T09:48:39.806" v="186" actId="478"/>
          <ac:spMkLst>
            <pc:docMk/>
            <pc:sldMk cId="1004496577" sldId="524"/>
            <ac:spMk id="10" creationId="{E88A2276-6556-4623-AD7D-98F463B83545}"/>
          </ac:spMkLst>
        </pc:spChg>
        <pc:spChg chg="add mod">
          <ac:chgData name="CROZET Sophie" userId="c97b73ab-88aa-4f1e-9ec4-391579d22886" providerId="ADAL" clId="{8CBEEB91-0933-426B-8507-01E114A4B8D0}" dt="2021-01-05T09:58:36.293" v="378" actId="207"/>
          <ac:spMkLst>
            <pc:docMk/>
            <pc:sldMk cId="1004496577" sldId="524"/>
            <ac:spMk id="12" creationId="{881770E9-DCB0-490C-934C-979016A4D942}"/>
          </ac:spMkLst>
        </pc:spChg>
        <pc:spChg chg="add mod">
          <ac:chgData name="CROZET Sophie" userId="c97b73ab-88aa-4f1e-9ec4-391579d22886" providerId="ADAL" clId="{8CBEEB91-0933-426B-8507-01E114A4B8D0}" dt="2021-01-05T10:55:57.745" v="700" actId="1076"/>
          <ac:spMkLst>
            <pc:docMk/>
            <pc:sldMk cId="1004496577" sldId="524"/>
            <ac:spMk id="14" creationId="{5E07FCAD-CB8A-4EA1-BF46-A122CD63FF22}"/>
          </ac:spMkLst>
        </pc:spChg>
        <pc:spChg chg="add mod">
          <ac:chgData name="CROZET Sophie" userId="c97b73ab-88aa-4f1e-9ec4-391579d22886" providerId="ADAL" clId="{8CBEEB91-0933-426B-8507-01E114A4B8D0}" dt="2021-01-05T10:55:24.185" v="692" actId="1076"/>
          <ac:spMkLst>
            <pc:docMk/>
            <pc:sldMk cId="1004496577" sldId="524"/>
            <ac:spMk id="15" creationId="{4CEEF990-F222-4BF5-9B49-019EB03E0D6D}"/>
          </ac:spMkLst>
        </pc:spChg>
        <pc:spChg chg="add mod">
          <ac:chgData name="CROZET Sophie" userId="c97b73ab-88aa-4f1e-9ec4-391579d22886" providerId="ADAL" clId="{8CBEEB91-0933-426B-8507-01E114A4B8D0}" dt="2021-01-05T10:55:10.888" v="689" actId="1076"/>
          <ac:spMkLst>
            <pc:docMk/>
            <pc:sldMk cId="1004496577" sldId="524"/>
            <ac:spMk id="16" creationId="{E6192349-4244-4555-B125-95F777511321}"/>
          </ac:spMkLst>
        </pc:spChg>
        <pc:spChg chg="add mod">
          <ac:chgData name="CROZET Sophie" userId="c97b73ab-88aa-4f1e-9ec4-391579d22886" providerId="ADAL" clId="{8CBEEB91-0933-426B-8507-01E114A4B8D0}" dt="2021-01-05T10:55:28.928" v="693" actId="688"/>
          <ac:spMkLst>
            <pc:docMk/>
            <pc:sldMk cId="1004496577" sldId="524"/>
            <ac:spMk id="17" creationId="{A721C25A-AE15-4F42-80EF-CDE74933566E}"/>
          </ac:spMkLst>
        </pc:spChg>
        <pc:spChg chg="add mod">
          <ac:chgData name="CROZET Sophie" userId="c97b73ab-88aa-4f1e-9ec4-391579d22886" providerId="ADAL" clId="{8CBEEB91-0933-426B-8507-01E114A4B8D0}" dt="2021-01-05T09:58:46.905" v="380" actId="207"/>
          <ac:spMkLst>
            <pc:docMk/>
            <pc:sldMk cId="1004496577" sldId="524"/>
            <ac:spMk id="18" creationId="{FEE0D2E7-28CD-4C8C-8374-33138B94179E}"/>
          </ac:spMkLst>
        </pc:spChg>
        <pc:picChg chg="del">
          <ac:chgData name="CROZET Sophie" userId="c97b73ab-88aa-4f1e-9ec4-391579d22886" providerId="ADAL" clId="{8CBEEB91-0933-426B-8507-01E114A4B8D0}" dt="2021-01-05T09:49:02.410" v="190" actId="478"/>
          <ac:picMkLst>
            <pc:docMk/>
            <pc:sldMk cId="1004496577" sldId="524"/>
            <ac:picMk id="6" creationId="{0BBFC5C4-A342-4655-98C3-8BE38FB8C316}"/>
          </ac:picMkLst>
        </pc:picChg>
        <pc:picChg chg="add del mod">
          <ac:chgData name="CROZET Sophie" userId="c97b73ab-88aa-4f1e-9ec4-391579d22886" providerId="ADAL" clId="{8CBEEB91-0933-426B-8507-01E114A4B8D0}" dt="2021-01-05T09:48:49.221" v="189" actId="478"/>
          <ac:picMkLst>
            <pc:docMk/>
            <pc:sldMk cId="1004496577" sldId="524"/>
            <ac:picMk id="9" creationId="{94114666-646E-4363-88A9-C0F58177D0AE}"/>
          </ac:picMkLst>
        </pc:picChg>
        <pc:cxnChg chg="del">
          <ac:chgData name="CROZET Sophie" userId="c97b73ab-88aa-4f1e-9ec4-391579d22886" providerId="ADAL" clId="{8CBEEB91-0933-426B-8507-01E114A4B8D0}" dt="2021-01-05T09:49:04.369" v="191" actId="478"/>
          <ac:cxnSpMkLst>
            <pc:docMk/>
            <pc:sldMk cId="1004496577" sldId="524"/>
            <ac:cxnSpMk id="4" creationId="{60490748-2C8D-47AF-8DC6-967DACAC9113}"/>
          </ac:cxnSpMkLst>
        </pc:cxnChg>
      </pc:sldChg>
      <pc:sldChg chg="addSp delSp modSp ord delAnim modAnim modNotesTx">
        <pc:chgData name="CROZET Sophie" userId="c97b73ab-88aa-4f1e-9ec4-391579d22886" providerId="ADAL" clId="{8CBEEB91-0933-426B-8507-01E114A4B8D0}" dt="2021-01-05T10:50:30.264" v="686" actId="1076"/>
        <pc:sldMkLst>
          <pc:docMk/>
          <pc:sldMk cId="2658313721" sldId="527"/>
        </pc:sldMkLst>
        <pc:spChg chg="del">
          <ac:chgData name="CROZET Sophie" userId="c97b73ab-88aa-4f1e-9ec4-391579d22886" providerId="ADAL" clId="{8CBEEB91-0933-426B-8507-01E114A4B8D0}" dt="2021-01-05T10:49:12.682" v="632" actId="478"/>
          <ac:spMkLst>
            <pc:docMk/>
            <pc:sldMk cId="2658313721" sldId="527"/>
            <ac:spMk id="2" creationId="{D5842CFD-4F50-400E-8159-66FA84AE283A}"/>
          </ac:spMkLst>
        </pc:spChg>
        <pc:spChg chg="mod">
          <ac:chgData name="CROZET Sophie" userId="c97b73ab-88aa-4f1e-9ec4-391579d22886" providerId="ADAL" clId="{8CBEEB91-0933-426B-8507-01E114A4B8D0}" dt="2021-01-05T10:49:39.056" v="670" actId="20577"/>
          <ac:spMkLst>
            <pc:docMk/>
            <pc:sldMk cId="2658313721" sldId="527"/>
            <ac:spMk id="3" creationId="{5619D075-D340-4188-8CF2-989CCE9C22B6}"/>
          </ac:spMkLst>
        </pc:spChg>
        <pc:spChg chg="del">
          <ac:chgData name="CROZET Sophie" userId="c97b73ab-88aa-4f1e-9ec4-391579d22886" providerId="ADAL" clId="{8CBEEB91-0933-426B-8507-01E114A4B8D0}" dt="2021-01-05T10:49:11.154" v="631" actId="478"/>
          <ac:spMkLst>
            <pc:docMk/>
            <pc:sldMk cId="2658313721" sldId="527"/>
            <ac:spMk id="4" creationId="{412FC06C-CE77-441A-B4C3-5DB522CAC7D5}"/>
          </ac:spMkLst>
        </pc:spChg>
        <pc:spChg chg="del">
          <ac:chgData name="CROZET Sophie" userId="c97b73ab-88aa-4f1e-9ec4-391579d22886" providerId="ADAL" clId="{8CBEEB91-0933-426B-8507-01E114A4B8D0}" dt="2021-01-05T10:49:15.160" v="633" actId="478"/>
          <ac:spMkLst>
            <pc:docMk/>
            <pc:sldMk cId="2658313721" sldId="527"/>
            <ac:spMk id="5" creationId="{3578A47D-B277-4B35-A958-1A97D599F8E8}"/>
          </ac:spMkLst>
        </pc:spChg>
        <pc:picChg chg="add mod">
          <ac:chgData name="CROZET Sophie" userId="c97b73ab-88aa-4f1e-9ec4-391579d22886" providerId="ADAL" clId="{8CBEEB91-0933-426B-8507-01E114A4B8D0}" dt="2021-01-05T10:50:30.264" v="686" actId="1076"/>
          <ac:picMkLst>
            <pc:docMk/>
            <pc:sldMk cId="2658313721" sldId="527"/>
            <ac:picMk id="6" creationId="{663F44F0-DBF4-46A5-816F-A1F29BA869AF}"/>
          </ac:picMkLst>
        </pc:picChg>
      </pc:sldChg>
      <pc:sldChg chg="ord">
        <pc:chgData name="CROZET Sophie" userId="c97b73ab-88aa-4f1e-9ec4-391579d22886" providerId="ADAL" clId="{8CBEEB91-0933-426B-8507-01E114A4B8D0}" dt="2021-01-05T10:33:26.356" v="629"/>
        <pc:sldMkLst>
          <pc:docMk/>
          <pc:sldMk cId="1476862688" sldId="528"/>
        </pc:sldMkLst>
      </pc:sldChg>
      <pc:sldChg chg="addSp delSp modSp ord">
        <pc:chgData name="CROZET Sophie" userId="c97b73ab-88aa-4f1e-9ec4-391579d22886" providerId="ADAL" clId="{8CBEEB91-0933-426B-8507-01E114A4B8D0}" dt="2021-01-05T10:32:53.467" v="628" actId="1076"/>
        <pc:sldMkLst>
          <pc:docMk/>
          <pc:sldMk cId="2302580159" sldId="536"/>
        </pc:sldMkLst>
        <pc:spChg chg="mod">
          <ac:chgData name="CROZET Sophie" userId="c97b73ab-88aa-4f1e-9ec4-391579d22886" providerId="ADAL" clId="{8CBEEB91-0933-426B-8507-01E114A4B8D0}" dt="2021-01-05T10:26:24.855" v="594" actId="20577"/>
          <ac:spMkLst>
            <pc:docMk/>
            <pc:sldMk cId="2302580159" sldId="536"/>
            <ac:spMk id="3" creationId="{5619D075-D340-4188-8CF2-989CCE9C22B6}"/>
          </ac:spMkLst>
        </pc:spChg>
        <pc:spChg chg="del mod">
          <ac:chgData name="CROZET Sophie" userId="c97b73ab-88aa-4f1e-9ec4-391579d22886" providerId="ADAL" clId="{8CBEEB91-0933-426B-8507-01E114A4B8D0}" dt="2021-01-05T10:32:11.920" v="617"/>
          <ac:spMkLst>
            <pc:docMk/>
            <pc:sldMk cId="2302580159" sldId="536"/>
            <ac:spMk id="6" creationId="{0D137EC7-336B-4A0A-89CB-88384EC4C080}"/>
          </ac:spMkLst>
        </pc:spChg>
        <pc:spChg chg="add mod">
          <ac:chgData name="CROZET Sophie" userId="c97b73ab-88aa-4f1e-9ec4-391579d22886" providerId="ADAL" clId="{8CBEEB91-0933-426B-8507-01E114A4B8D0}" dt="2021-01-05T10:32:35.716" v="624" actId="14100"/>
          <ac:spMkLst>
            <pc:docMk/>
            <pc:sldMk cId="2302580159" sldId="536"/>
            <ac:spMk id="7" creationId="{B5179208-E068-4590-AC38-1997570CAFCC}"/>
          </ac:spMkLst>
        </pc:spChg>
        <pc:picChg chg="add mod">
          <ac:chgData name="CROZET Sophie" userId="c97b73ab-88aa-4f1e-9ec4-391579d22886" providerId="ADAL" clId="{8CBEEB91-0933-426B-8507-01E114A4B8D0}" dt="2021-01-05T10:32:53.467" v="628" actId="1076"/>
          <ac:picMkLst>
            <pc:docMk/>
            <pc:sldMk cId="2302580159" sldId="536"/>
            <ac:picMk id="2" creationId="{A37B1062-034D-4004-B8F0-CD3ADD30720C}"/>
          </ac:picMkLst>
        </pc:picChg>
        <pc:picChg chg="del">
          <ac:chgData name="CROZET Sophie" userId="c97b73ab-88aa-4f1e-9ec4-391579d22886" providerId="ADAL" clId="{8CBEEB91-0933-426B-8507-01E114A4B8D0}" dt="2021-01-05T10:32:18.049" v="620" actId="478"/>
          <ac:picMkLst>
            <pc:docMk/>
            <pc:sldMk cId="2302580159" sldId="536"/>
            <ac:picMk id="10" creationId="{915D19E5-FFE7-4152-B22B-CBC2AE5854C0}"/>
          </ac:picMkLst>
        </pc:picChg>
        <pc:picChg chg="del">
          <ac:chgData name="CROZET Sophie" userId="c97b73ab-88aa-4f1e-9ec4-391579d22886" providerId="ADAL" clId="{8CBEEB91-0933-426B-8507-01E114A4B8D0}" dt="2021-01-05T10:32:19.921" v="621" actId="478"/>
          <ac:picMkLst>
            <pc:docMk/>
            <pc:sldMk cId="2302580159" sldId="536"/>
            <ac:picMk id="12" creationId="{9E473ADA-DF74-45BC-8680-38B8D4A8BB2B}"/>
          </ac:picMkLst>
        </pc:picChg>
        <pc:picChg chg="del">
          <ac:chgData name="CROZET Sophie" userId="c97b73ab-88aa-4f1e-9ec4-391579d22886" providerId="ADAL" clId="{8CBEEB91-0933-426B-8507-01E114A4B8D0}" dt="2021-01-05T10:32:21.779" v="622" actId="478"/>
          <ac:picMkLst>
            <pc:docMk/>
            <pc:sldMk cId="2302580159" sldId="536"/>
            <ac:picMk id="14" creationId="{5C8E5E7A-01CC-48C3-9DC5-E3FA5FCC37AD}"/>
          </ac:picMkLst>
        </pc:picChg>
      </pc:sldChg>
      <pc:sldChg chg="addSp modSp add">
        <pc:chgData name="CROZET Sophie" userId="c97b73ab-88aa-4f1e-9ec4-391579d22886" providerId="ADAL" clId="{8CBEEB91-0933-426B-8507-01E114A4B8D0}" dt="2021-01-05T13:15:04.423" v="1071" actId="20577"/>
        <pc:sldMkLst>
          <pc:docMk/>
          <pc:sldMk cId="2243696897" sldId="538"/>
        </pc:sldMkLst>
        <pc:spChg chg="mod">
          <ac:chgData name="CROZET Sophie" userId="c97b73ab-88aa-4f1e-9ec4-391579d22886" providerId="ADAL" clId="{8CBEEB91-0933-426B-8507-01E114A4B8D0}" dt="2021-01-05T13:13:33.249" v="1068"/>
          <ac:spMkLst>
            <pc:docMk/>
            <pc:sldMk cId="2243696897" sldId="538"/>
            <ac:spMk id="3" creationId="{5619D075-D340-4188-8CF2-989CCE9C22B6}"/>
          </ac:spMkLst>
        </pc:spChg>
        <pc:spChg chg="mod">
          <ac:chgData name="CROZET Sophie" userId="c97b73ab-88aa-4f1e-9ec4-391579d22886" providerId="ADAL" clId="{8CBEEB91-0933-426B-8507-01E114A4B8D0}" dt="2021-01-05T13:15:04.423" v="1071" actId="20577"/>
          <ac:spMkLst>
            <pc:docMk/>
            <pc:sldMk cId="2243696897" sldId="538"/>
            <ac:spMk id="4" creationId="{412FC06C-CE77-441A-B4C3-5DB522CAC7D5}"/>
          </ac:spMkLst>
        </pc:spChg>
        <pc:picChg chg="add mod">
          <ac:chgData name="CROZET Sophie" userId="c97b73ab-88aa-4f1e-9ec4-391579d22886" providerId="ADAL" clId="{8CBEEB91-0933-426B-8507-01E114A4B8D0}" dt="2021-01-05T13:13:12.849" v="1066" actId="1076"/>
          <ac:picMkLst>
            <pc:docMk/>
            <pc:sldMk cId="2243696897" sldId="538"/>
            <ac:picMk id="2" creationId="{A27FF75F-A66D-4AB8-9A0C-8977D288DCEF}"/>
          </ac:picMkLst>
        </pc:picChg>
      </pc:sldChg>
      <pc:sldChg chg="addSp modSp add">
        <pc:chgData name="CROZET Sophie" userId="c97b73ab-88aa-4f1e-9ec4-391579d22886" providerId="ADAL" clId="{8CBEEB91-0933-426B-8507-01E114A4B8D0}" dt="2021-01-05T13:12:42.241" v="1062" actId="255"/>
        <pc:sldMkLst>
          <pc:docMk/>
          <pc:sldMk cId="2203963662" sldId="539"/>
        </pc:sldMkLst>
        <pc:spChg chg="mod">
          <ac:chgData name="CROZET Sophie" userId="c97b73ab-88aa-4f1e-9ec4-391579d22886" providerId="ADAL" clId="{8CBEEB91-0933-426B-8507-01E114A4B8D0}" dt="2021-01-05T13:07:18.431" v="1002" actId="20577"/>
          <ac:spMkLst>
            <pc:docMk/>
            <pc:sldMk cId="2203963662" sldId="539"/>
            <ac:spMk id="3" creationId="{5619D075-D340-4188-8CF2-989CCE9C22B6}"/>
          </ac:spMkLst>
        </pc:spChg>
        <pc:spChg chg="mod">
          <ac:chgData name="CROZET Sophie" userId="c97b73ab-88aa-4f1e-9ec4-391579d22886" providerId="ADAL" clId="{8CBEEB91-0933-426B-8507-01E114A4B8D0}" dt="2021-01-05T13:12:42.241" v="1062" actId="255"/>
          <ac:spMkLst>
            <pc:docMk/>
            <pc:sldMk cId="2203963662" sldId="539"/>
            <ac:spMk id="4" creationId="{412FC06C-CE77-441A-B4C3-5DB522CAC7D5}"/>
          </ac:spMkLst>
        </pc:spChg>
        <pc:picChg chg="add mod">
          <ac:chgData name="CROZET Sophie" userId="c97b73ab-88aa-4f1e-9ec4-391579d22886" providerId="ADAL" clId="{8CBEEB91-0933-426B-8507-01E114A4B8D0}" dt="2021-01-05T13:10:50.168" v="1024" actId="1076"/>
          <ac:picMkLst>
            <pc:docMk/>
            <pc:sldMk cId="2203963662" sldId="539"/>
            <ac:picMk id="2" creationId="{47F747CB-A187-4341-86D2-CA549B9FFF90}"/>
          </ac:picMkLst>
        </pc:picChg>
      </pc:sldChg>
      <pc:sldChg chg="addSp delSp modSp add">
        <pc:chgData name="CROZET Sophie" userId="c97b73ab-88aa-4f1e-9ec4-391579d22886" providerId="ADAL" clId="{8CBEEB91-0933-426B-8507-01E114A4B8D0}" dt="2021-01-05T13:12:20.116" v="1058" actId="255"/>
        <pc:sldMkLst>
          <pc:docMk/>
          <pc:sldMk cId="1284559841" sldId="540"/>
        </pc:sldMkLst>
        <pc:spChg chg="mod">
          <ac:chgData name="CROZET Sophie" userId="c97b73ab-88aa-4f1e-9ec4-391579d22886" providerId="ADAL" clId="{8CBEEB91-0933-426B-8507-01E114A4B8D0}" dt="2021-01-05T13:12:20.116" v="1058" actId="255"/>
          <ac:spMkLst>
            <pc:docMk/>
            <pc:sldMk cId="1284559841" sldId="540"/>
            <ac:spMk id="4" creationId="{412FC06C-CE77-441A-B4C3-5DB522CAC7D5}"/>
          </ac:spMkLst>
        </pc:spChg>
        <pc:spChg chg="add del">
          <ac:chgData name="CROZET Sophie" userId="c97b73ab-88aa-4f1e-9ec4-391579d22886" providerId="ADAL" clId="{8CBEEB91-0933-426B-8507-01E114A4B8D0}" dt="2021-01-05T13:09:46.314" v="1013" actId="478"/>
          <ac:spMkLst>
            <pc:docMk/>
            <pc:sldMk cId="1284559841" sldId="540"/>
            <ac:spMk id="6" creationId="{0B48CED8-441E-435B-AC42-0C37A535EFB0}"/>
          </ac:spMkLst>
        </pc:spChg>
        <pc:spChg chg="add del">
          <ac:chgData name="CROZET Sophie" userId="c97b73ab-88aa-4f1e-9ec4-391579d22886" providerId="ADAL" clId="{8CBEEB91-0933-426B-8507-01E114A4B8D0}" dt="2021-01-05T13:09:55.876" v="1015" actId="478"/>
          <ac:spMkLst>
            <pc:docMk/>
            <pc:sldMk cId="1284559841" sldId="540"/>
            <ac:spMk id="7" creationId="{6F2E7A67-FD2F-41C1-BC7D-250FA383F271}"/>
          </ac:spMkLst>
        </pc:spChg>
        <pc:picChg chg="del">
          <ac:chgData name="CROZET Sophie" userId="c97b73ab-88aa-4f1e-9ec4-391579d22886" providerId="ADAL" clId="{8CBEEB91-0933-426B-8507-01E114A4B8D0}" dt="2021-01-05T13:09:10.142" v="1005" actId="478"/>
          <ac:picMkLst>
            <pc:docMk/>
            <pc:sldMk cId="1284559841" sldId="540"/>
            <ac:picMk id="2" creationId="{47F747CB-A187-4341-86D2-CA549B9FFF90}"/>
          </ac:picMkLst>
        </pc:picChg>
        <pc:picChg chg="add mod">
          <ac:chgData name="CROZET Sophie" userId="c97b73ab-88aa-4f1e-9ec4-391579d22886" providerId="ADAL" clId="{8CBEEB91-0933-426B-8507-01E114A4B8D0}" dt="2021-01-05T13:11:13.784" v="1028" actId="1076"/>
          <ac:picMkLst>
            <pc:docMk/>
            <pc:sldMk cId="1284559841" sldId="540"/>
            <ac:picMk id="5" creationId="{C2E55EFB-CE76-4A64-BB91-103500D9D9E5}"/>
          </ac:picMkLst>
        </pc:picChg>
      </pc:sldChg>
    </pc:docChg>
  </pc:docChgLst>
  <pc:docChgLst>
    <pc:chgData name="sophie crozet" userId="ec1065b6b8e8d847" providerId="LiveId" clId="{55AE954C-93C4-457D-A6CE-886A750939AE}"/>
    <pc:docChg chg="modSld">
      <pc:chgData name="sophie crozet" userId="ec1065b6b8e8d847" providerId="LiveId" clId="{55AE954C-93C4-457D-A6CE-886A750939AE}" dt="2021-02-08T15:15:07.938" v="0" actId="1076"/>
      <pc:docMkLst>
        <pc:docMk/>
      </pc:docMkLst>
      <pc:sldChg chg="modSp mod">
        <pc:chgData name="sophie crozet" userId="ec1065b6b8e8d847" providerId="LiveId" clId="{55AE954C-93C4-457D-A6CE-886A750939AE}" dt="2021-02-08T15:15:07.938" v="0" actId="1076"/>
        <pc:sldMkLst>
          <pc:docMk/>
          <pc:sldMk cId="3478749062" sldId="544"/>
        </pc:sldMkLst>
        <pc:spChg chg="mod">
          <ac:chgData name="sophie crozet" userId="ec1065b6b8e8d847" providerId="LiveId" clId="{55AE954C-93C4-457D-A6CE-886A750939AE}" dt="2021-02-08T15:15:07.938" v="0" actId="1076"/>
          <ac:spMkLst>
            <pc:docMk/>
            <pc:sldMk cId="3478749062" sldId="544"/>
            <ac:spMk id="3" creationId="{5619D075-D340-4188-8CF2-989CCE9C22B6}"/>
          </ac:spMkLst>
        </pc:spChg>
      </pc:sldChg>
    </pc:docChg>
  </pc:docChgLst>
  <pc:docChgLst>
    <pc:chgData name="CROZET Sophie" userId="c97b73ab-88aa-4f1e-9ec4-391579d22886" providerId="ADAL" clId="{857F4FF6-283C-4BD1-A152-0EA35DC36544}"/>
    <pc:docChg chg="undo custSel mod addSld delSld modSld sldOrd addSection modSection">
      <pc:chgData name="CROZET Sophie" userId="c97b73ab-88aa-4f1e-9ec4-391579d22886" providerId="ADAL" clId="{857F4FF6-283C-4BD1-A152-0EA35DC36544}" dt="2021-01-18T14:43:11.463" v="6623" actId="1076"/>
      <pc:docMkLst>
        <pc:docMk/>
      </pc:docMkLst>
      <pc:sldChg chg="modSp del">
        <pc:chgData name="CROZET Sophie" userId="c97b73ab-88aa-4f1e-9ec4-391579d22886" providerId="ADAL" clId="{857F4FF6-283C-4BD1-A152-0EA35DC36544}" dt="2021-01-08T15:16:36.907" v="4117" actId="2696"/>
        <pc:sldMkLst>
          <pc:docMk/>
          <pc:sldMk cId="614955015" sldId="297"/>
        </pc:sldMkLst>
        <pc:spChg chg="mod">
          <ac:chgData name="CROZET Sophie" userId="c97b73ab-88aa-4f1e-9ec4-391579d22886" providerId="ADAL" clId="{857F4FF6-283C-4BD1-A152-0EA35DC36544}" dt="2021-01-08T15:16:04.083" v="4114" actId="1076"/>
          <ac:spMkLst>
            <pc:docMk/>
            <pc:sldMk cId="614955015" sldId="297"/>
            <ac:spMk id="4" creationId="{00000000-0000-0000-0000-000000000000}"/>
          </ac:spMkLst>
        </pc:spChg>
        <pc:spChg chg="mod">
          <ac:chgData name="CROZET Sophie" userId="c97b73ab-88aa-4f1e-9ec4-391579d22886" providerId="ADAL" clId="{857F4FF6-283C-4BD1-A152-0EA35DC36544}" dt="2021-01-08T15:16:15.633" v="4116" actId="1076"/>
          <ac:spMkLst>
            <pc:docMk/>
            <pc:sldMk cId="614955015" sldId="297"/>
            <ac:spMk id="8" creationId="{00000000-0000-0000-0000-000000000000}"/>
          </ac:spMkLst>
        </pc:spChg>
      </pc:sldChg>
      <pc:sldChg chg="modSp">
        <pc:chgData name="CROZET Sophie" userId="c97b73ab-88aa-4f1e-9ec4-391579d22886" providerId="ADAL" clId="{857F4FF6-283C-4BD1-A152-0EA35DC36544}" dt="2021-01-15T10:43:32.969" v="6109" actId="20577"/>
        <pc:sldMkLst>
          <pc:docMk/>
          <pc:sldMk cId="4203283427" sldId="408"/>
        </pc:sldMkLst>
        <pc:spChg chg="mod">
          <ac:chgData name="CROZET Sophie" userId="c97b73ab-88aa-4f1e-9ec4-391579d22886" providerId="ADAL" clId="{857F4FF6-283C-4BD1-A152-0EA35DC36544}" dt="2021-01-15T10:43:32.969" v="6109" actId="20577"/>
          <ac:spMkLst>
            <pc:docMk/>
            <pc:sldMk cId="4203283427" sldId="408"/>
            <ac:spMk id="3074" creationId="{00000000-0000-0000-0000-000000000000}"/>
          </ac:spMkLst>
        </pc:spChg>
      </pc:sldChg>
      <pc:sldChg chg="del">
        <pc:chgData name="CROZET Sophie" userId="c97b73ab-88aa-4f1e-9ec4-391579d22886" providerId="ADAL" clId="{857F4FF6-283C-4BD1-A152-0EA35DC36544}" dt="2021-01-06T14:23:01.824" v="345" actId="2696"/>
        <pc:sldMkLst>
          <pc:docMk/>
          <pc:sldMk cId="620912372" sldId="412"/>
        </pc:sldMkLst>
      </pc:sldChg>
      <pc:sldChg chg="del">
        <pc:chgData name="CROZET Sophie" userId="c97b73ab-88aa-4f1e-9ec4-391579d22886" providerId="ADAL" clId="{857F4FF6-283C-4BD1-A152-0EA35DC36544}" dt="2021-01-08T15:18:08.876" v="4122" actId="2696"/>
        <pc:sldMkLst>
          <pc:docMk/>
          <pc:sldMk cId="2950154963" sldId="443"/>
        </pc:sldMkLst>
      </pc:sldChg>
      <pc:sldChg chg="modSp">
        <pc:chgData name="CROZET Sophie" userId="c97b73ab-88aa-4f1e-9ec4-391579d22886" providerId="ADAL" clId="{857F4FF6-283C-4BD1-A152-0EA35DC36544}" dt="2021-01-14T09:11:45.275" v="6108" actId="20577"/>
        <pc:sldMkLst>
          <pc:docMk/>
          <pc:sldMk cId="2553768529" sldId="509"/>
        </pc:sldMkLst>
        <pc:spChg chg="mod">
          <ac:chgData name="CROZET Sophie" userId="c97b73ab-88aa-4f1e-9ec4-391579d22886" providerId="ADAL" clId="{857F4FF6-283C-4BD1-A152-0EA35DC36544}" dt="2021-01-14T09:11:45.275" v="6108" actId="20577"/>
          <ac:spMkLst>
            <pc:docMk/>
            <pc:sldMk cId="2553768529" sldId="509"/>
            <ac:spMk id="3" creationId="{05D3C3B8-B370-4B01-9FDE-632BC5F55799}"/>
          </ac:spMkLst>
        </pc:spChg>
      </pc:sldChg>
      <pc:sldChg chg="addSp delSp modSp mod setBg setClrOvrMap">
        <pc:chgData name="CROZET Sophie" userId="c97b73ab-88aa-4f1e-9ec4-391579d22886" providerId="ADAL" clId="{857F4FF6-283C-4BD1-A152-0EA35DC36544}" dt="2021-01-08T15:22:23.890" v="4399" actId="1076"/>
        <pc:sldMkLst>
          <pc:docMk/>
          <pc:sldMk cId="1259744327" sldId="511"/>
        </pc:sldMkLst>
        <pc:spChg chg="mod ord">
          <ac:chgData name="CROZET Sophie" userId="c97b73ab-88aa-4f1e-9ec4-391579d22886" providerId="ADAL" clId="{857F4FF6-283C-4BD1-A152-0EA35DC36544}" dt="2021-01-08T15:13:43.473" v="4112" actId="26606"/>
          <ac:spMkLst>
            <pc:docMk/>
            <pc:sldMk cId="1259744327" sldId="511"/>
            <ac:spMk id="2" creationId="{ED732931-E091-44E3-8BA2-1CFA992ADA13}"/>
          </ac:spMkLst>
        </pc:spChg>
        <pc:spChg chg="add mod">
          <ac:chgData name="CROZET Sophie" userId="c97b73ab-88aa-4f1e-9ec4-391579d22886" providerId="ADAL" clId="{857F4FF6-283C-4BD1-A152-0EA35DC36544}" dt="2021-01-08T15:13:43.473" v="4112" actId="26606"/>
          <ac:spMkLst>
            <pc:docMk/>
            <pc:sldMk cId="1259744327" sldId="511"/>
            <ac:spMk id="4" creationId="{B551501B-07FA-44F8-9532-5E7AA11EBEF0}"/>
          </ac:spMkLst>
        </pc:spChg>
        <pc:spChg chg="add del">
          <ac:chgData name="CROZET Sophie" userId="c97b73ab-88aa-4f1e-9ec4-391579d22886" providerId="ADAL" clId="{857F4FF6-283C-4BD1-A152-0EA35DC36544}" dt="2021-01-08T15:13:43.473" v="4112" actId="26606"/>
          <ac:spMkLst>
            <pc:docMk/>
            <pc:sldMk cId="1259744327" sldId="511"/>
            <ac:spMk id="75" creationId="{E49CC64F-7275-4E33-961B-0C5CDC439875}"/>
          </ac:spMkLst>
        </pc:spChg>
        <pc:spChg chg="add del">
          <ac:chgData name="CROZET Sophie" userId="c97b73ab-88aa-4f1e-9ec4-391579d22886" providerId="ADAL" clId="{857F4FF6-283C-4BD1-A152-0EA35DC36544}" dt="2021-01-08T15:13:43.473" v="4112" actId="26606"/>
          <ac:spMkLst>
            <pc:docMk/>
            <pc:sldMk cId="1259744327" sldId="511"/>
            <ac:spMk id="135" creationId="{0CBF71E6-C54A-4E15-90AD-354C39435516}"/>
          </ac:spMkLst>
        </pc:spChg>
        <pc:spChg chg="ord">
          <ac:chgData name="CROZET Sophie" userId="c97b73ab-88aa-4f1e-9ec4-391579d22886" providerId="ADAL" clId="{857F4FF6-283C-4BD1-A152-0EA35DC36544}" dt="2021-01-08T15:13:43.473" v="4112" actId="26606"/>
          <ac:spMkLst>
            <pc:docMk/>
            <pc:sldMk cId="1259744327" sldId="511"/>
            <ac:spMk id="3074" creationId="{00000000-0000-0000-0000-000000000000}"/>
          </ac:spMkLst>
        </pc:spChg>
        <pc:picChg chg="mod">
          <ac:chgData name="CROZET Sophie" userId="c97b73ab-88aa-4f1e-9ec4-391579d22886" providerId="ADAL" clId="{857F4FF6-283C-4BD1-A152-0EA35DC36544}" dt="2021-01-08T15:22:23.890" v="4399" actId="1076"/>
          <ac:picMkLst>
            <pc:docMk/>
            <pc:sldMk cId="1259744327" sldId="511"/>
            <ac:picMk id="3" creationId="{279835E1-4C1A-4F9D-A26F-3988EE94C309}"/>
          </ac:picMkLst>
        </pc:picChg>
      </pc:sldChg>
      <pc:sldChg chg="modSp">
        <pc:chgData name="CROZET Sophie" userId="c97b73ab-88aa-4f1e-9ec4-391579d22886" providerId="ADAL" clId="{857F4FF6-283C-4BD1-A152-0EA35DC36544}" dt="2021-01-06T13:42:13.359" v="147" actId="1076"/>
        <pc:sldMkLst>
          <pc:docMk/>
          <pc:sldMk cId="412583789" sldId="512"/>
        </pc:sldMkLst>
        <pc:spChg chg="mod">
          <ac:chgData name="CROZET Sophie" userId="c97b73ab-88aa-4f1e-9ec4-391579d22886" providerId="ADAL" clId="{857F4FF6-283C-4BD1-A152-0EA35DC36544}" dt="2021-01-06T13:42:09.170" v="146" actId="20577"/>
          <ac:spMkLst>
            <pc:docMk/>
            <pc:sldMk cId="412583789" sldId="512"/>
            <ac:spMk id="10" creationId="{E88A2276-6556-4623-AD7D-98F463B83545}"/>
          </ac:spMkLst>
        </pc:spChg>
        <pc:picChg chg="mod">
          <ac:chgData name="CROZET Sophie" userId="c97b73ab-88aa-4f1e-9ec4-391579d22886" providerId="ADAL" clId="{857F4FF6-283C-4BD1-A152-0EA35DC36544}" dt="2021-01-06T13:42:13.359" v="147" actId="1076"/>
          <ac:picMkLst>
            <pc:docMk/>
            <pc:sldMk cId="412583789" sldId="512"/>
            <ac:picMk id="6" creationId="{8AC46593-0B67-46C0-9500-117F08FAD2BF}"/>
          </ac:picMkLst>
        </pc:picChg>
      </pc:sldChg>
      <pc:sldChg chg="addSp delSp modSp">
        <pc:chgData name="CROZET Sophie" userId="c97b73ab-88aa-4f1e-9ec4-391579d22886" providerId="ADAL" clId="{857F4FF6-283C-4BD1-A152-0EA35DC36544}" dt="2021-01-14T08:51:25.929" v="6084" actId="20577"/>
        <pc:sldMkLst>
          <pc:docMk/>
          <pc:sldMk cId="3796572893" sldId="520"/>
        </pc:sldMkLst>
        <pc:spChg chg="mod">
          <ac:chgData name="CROZET Sophie" userId="c97b73ab-88aa-4f1e-9ec4-391579d22886" providerId="ADAL" clId="{857F4FF6-283C-4BD1-A152-0EA35DC36544}" dt="2021-01-08T08:43:33.239" v="2167" actId="20577"/>
          <ac:spMkLst>
            <pc:docMk/>
            <pc:sldMk cId="3796572893" sldId="520"/>
            <ac:spMk id="2" creationId="{7907C9FE-5B05-4F0A-9B79-DDD2068BF95D}"/>
          </ac:spMkLst>
        </pc:spChg>
        <pc:spChg chg="mod">
          <ac:chgData name="CROZET Sophie" userId="c97b73ab-88aa-4f1e-9ec4-391579d22886" providerId="ADAL" clId="{857F4FF6-283C-4BD1-A152-0EA35DC36544}" dt="2021-01-08T08:50:57.957" v="2283" actId="1076"/>
          <ac:spMkLst>
            <pc:docMk/>
            <pc:sldMk cId="3796572893" sldId="520"/>
            <ac:spMk id="9" creationId="{08B79C10-2B47-47A3-B862-D56585FEAC51}"/>
          </ac:spMkLst>
        </pc:spChg>
        <pc:spChg chg="mod">
          <ac:chgData name="CROZET Sophie" userId="c97b73ab-88aa-4f1e-9ec4-391579d22886" providerId="ADAL" clId="{857F4FF6-283C-4BD1-A152-0EA35DC36544}" dt="2021-01-08T08:51:00.163" v="2284" actId="1076"/>
          <ac:spMkLst>
            <pc:docMk/>
            <pc:sldMk cId="3796572893" sldId="520"/>
            <ac:spMk id="11" creationId="{D32FC934-3EC7-49AD-A62F-D8A8BB178924}"/>
          </ac:spMkLst>
        </pc:spChg>
        <pc:spChg chg="del">
          <ac:chgData name="CROZET Sophie" userId="c97b73ab-88aa-4f1e-9ec4-391579d22886" providerId="ADAL" clId="{857F4FF6-283C-4BD1-A152-0EA35DC36544}" dt="2021-01-08T08:43:43.774" v="2170" actId="478"/>
          <ac:spMkLst>
            <pc:docMk/>
            <pc:sldMk cId="3796572893" sldId="520"/>
            <ac:spMk id="13" creationId="{B1711CCB-E6D4-4973-99D5-124C3E36A4C2}"/>
          </ac:spMkLst>
        </pc:spChg>
        <pc:spChg chg="add mod">
          <ac:chgData name="CROZET Sophie" userId="c97b73ab-88aa-4f1e-9ec4-391579d22886" providerId="ADAL" clId="{857F4FF6-283C-4BD1-A152-0EA35DC36544}" dt="2021-01-14T08:51:25.929" v="6084" actId="20577"/>
          <ac:spMkLst>
            <pc:docMk/>
            <pc:sldMk cId="3796572893" sldId="520"/>
            <ac:spMk id="15" creationId="{4DD41380-B985-43A9-AE22-92A3F2367B06}"/>
          </ac:spMkLst>
        </pc:spChg>
        <pc:spChg chg="del">
          <ac:chgData name="CROZET Sophie" userId="c97b73ab-88aa-4f1e-9ec4-391579d22886" providerId="ADAL" clId="{857F4FF6-283C-4BD1-A152-0EA35DC36544}" dt="2021-01-08T08:43:41.343" v="2169" actId="478"/>
          <ac:spMkLst>
            <pc:docMk/>
            <pc:sldMk cId="3796572893" sldId="520"/>
            <ac:spMk id="5129" creationId="{00000000-0000-0000-0000-000000000000}"/>
          </ac:spMkLst>
        </pc:spChg>
        <pc:picChg chg="del mod">
          <ac:chgData name="CROZET Sophie" userId="c97b73ab-88aa-4f1e-9ec4-391579d22886" providerId="ADAL" clId="{857F4FF6-283C-4BD1-A152-0EA35DC36544}" dt="2021-01-08T08:40:21.569" v="2117" actId="478"/>
          <ac:picMkLst>
            <pc:docMk/>
            <pc:sldMk cId="3796572893" sldId="520"/>
            <ac:picMk id="6" creationId="{0BBFC5C4-A342-4655-98C3-8BE38FB8C316}"/>
          </ac:picMkLst>
        </pc:picChg>
        <pc:picChg chg="add mod ord">
          <ac:chgData name="CROZET Sophie" userId="c97b73ab-88aa-4f1e-9ec4-391579d22886" providerId="ADAL" clId="{857F4FF6-283C-4BD1-A152-0EA35DC36544}" dt="2021-01-08T08:52:01.979" v="2292" actId="14100"/>
          <ac:picMkLst>
            <pc:docMk/>
            <pc:sldMk cId="3796572893" sldId="520"/>
            <ac:picMk id="7" creationId="{A4508B62-AA4F-4E70-A5F9-733B8C44816F}"/>
          </ac:picMkLst>
        </pc:picChg>
        <pc:picChg chg="add mod">
          <ac:chgData name="CROZET Sophie" userId="c97b73ab-88aa-4f1e-9ec4-391579d22886" providerId="ADAL" clId="{857F4FF6-283C-4BD1-A152-0EA35DC36544}" dt="2021-01-08T08:51:55.417" v="2291" actId="1076"/>
          <ac:picMkLst>
            <pc:docMk/>
            <pc:sldMk cId="3796572893" sldId="520"/>
            <ac:picMk id="10" creationId="{BEA85028-3598-497C-A9BF-49C4DBB67D83}"/>
          </ac:picMkLst>
        </pc:picChg>
        <pc:cxnChg chg="add del">
          <ac:chgData name="CROZET Sophie" userId="c97b73ab-88aa-4f1e-9ec4-391579d22886" providerId="ADAL" clId="{857F4FF6-283C-4BD1-A152-0EA35DC36544}" dt="2021-01-06T13:38:36.358" v="26" actId="478"/>
          <ac:cxnSpMkLst>
            <pc:docMk/>
            <pc:sldMk cId="3796572893" sldId="520"/>
            <ac:cxnSpMk id="4" creationId="{60490748-2C8D-47AF-8DC6-967DACAC9113}"/>
          </ac:cxnSpMkLst>
        </pc:cxnChg>
        <pc:cxnChg chg="add del mod">
          <ac:chgData name="CROZET Sophie" userId="c97b73ab-88aa-4f1e-9ec4-391579d22886" providerId="ADAL" clId="{857F4FF6-283C-4BD1-A152-0EA35DC36544}" dt="2021-01-06T13:38:32.865" v="25" actId="11529"/>
          <ac:cxnSpMkLst>
            <pc:docMk/>
            <pc:sldMk cId="3796572893" sldId="520"/>
            <ac:cxnSpMk id="5" creationId="{B4123999-ED32-454F-97EB-6D259E289F0C}"/>
          </ac:cxnSpMkLst>
        </pc:cxnChg>
        <pc:cxnChg chg="add mod">
          <ac:chgData name="CROZET Sophie" userId="c97b73ab-88aa-4f1e-9ec4-391579d22886" providerId="ADAL" clId="{857F4FF6-283C-4BD1-A152-0EA35DC36544}" dt="2021-01-11T14:35:49.391" v="5271" actId="14100"/>
          <ac:cxnSpMkLst>
            <pc:docMk/>
            <pc:sldMk cId="3796572893" sldId="520"/>
            <ac:cxnSpMk id="14" creationId="{77EA4C82-8FA9-4EFB-B7E5-D1229C775A8F}"/>
          </ac:cxnSpMkLst>
        </pc:cxnChg>
      </pc:sldChg>
      <pc:sldChg chg="del">
        <pc:chgData name="CROZET Sophie" userId="c97b73ab-88aa-4f1e-9ec4-391579d22886" providerId="ADAL" clId="{857F4FF6-283C-4BD1-A152-0EA35DC36544}" dt="2021-01-08T15:18:06.225" v="4120" actId="2696"/>
        <pc:sldMkLst>
          <pc:docMk/>
          <pc:sldMk cId="1465288749" sldId="521"/>
        </pc:sldMkLst>
      </pc:sldChg>
      <pc:sldChg chg="del">
        <pc:chgData name="CROZET Sophie" userId="c97b73ab-88aa-4f1e-9ec4-391579d22886" providerId="ADAL" clId="{857F4FF6-283C-4BD1-A152-0EA35DC36544}" dt="2021-01-06T08:11:34.606" v="3" actId="2696"/>
        <pc:sldMkLst>
          <pc:docMk/>
          <pc:sldMk cId="2097172315" sldId="522"/>
        </pc:sldMkLst>
      </pc:sldChg>
      <pc:sldChg chg="modSp">
        <pc:chgData name="CROZET Sophie" userId="c97b73ab-88aa-4f1e-9ec4-391579d22886" providerId="ADAL" clId="{857F4FF6-283C-4BD1-A152-0EA35DC36544}" dt="2021-01-08T08:52:22.347" v="2295" actId="1076"/>
        <pc:sldMkLst>
          <pc:docMk/>
          <pc:sldMk cId="1004496577" sldId="524"/>
        </pc:sldMkLst>
        <pc:spChg chg="mod">
          <ac:chgData name="CROZET Sophie" userId="c97b73ab-88aa-4f1e-9ec4-391579d22886" providerId="ADAL" clId="{857F4FF6-283C-4BD1-A152-0EA35DC36544}" dt="2021-01-08T08:52:11.292" v="2293" actId="255"/>
          <ac:spMkLst>
            <pc:docMk/>
            <pc:sldMk cId="1004496577" sldId="524"/>
            <ac:spMk id="3" creationId="{DDBD34DC-AAF2-4F82-8EE5-DCF2C7408B91}"/>
          </ac:spMkLst>
        </pc:spChg>
        <pc:spChg chg="mod">
          <ac:chgData name="CROZET Sophie" userId="c97b73ab-88aa-4f1e-9ec4-391579d22886" providerId="ADAL" clId="{857F4FF6-283C-4BD1-A152-0EA35DC36544}" dt="2021-01-08T08:52:17.587" v="2294" actId="1076"/>
          <ac:spMkLst>
            <pc:docMk/>
            <pc:sldMk cId="1004496577" sldId="524"/>
            <ac:spMk id="12" creationId="{881770E9-DCB0-490C-934C-979016A4D942}"/>
          </ac:spMkLst>
        </pc:spChg>
        <pc:spChg chg="mod">
          <ac:chgData name="CROZET Sophie" userId="c97b73ab-88aa-4f1e-9ec4-391579d22886" providerId="ADAL" clId="{857F4FF6-283C-4BD1-A152-0EA35DC36544}" dt="2021-01-08T08:52:22.347" v="2295" actId="1076"/>
          <ac:spMkLst>
            <pc:docMk/>
            <pc:sldMk cId="1004496577" sldId="524"/>
            <ac:spMk id="14" creationId="{5E07FCAD-CB8A-4EA1-BF46-A122CD63FF22}"/>
          </ac:spMkLst>
        </pc:spChg>
      </pc:sldChg>
      <pc:sldChg chg="del">
        <pc:chgData name="CROZET Sophie" userId="c97b73ab-88aa-4f1e-9ec4-391579d22886" providerId="ADAL" clId="{857F4FF6-283C-4BD1-A152-0EA35DC36544}" dt="2021-01-08T15:18:04.895" v="4119" actId="2696"/>
        <pc:sldMkLst>
          <pc:docMk/>
          <pc:sldMk cId="3683355371" sldId="525"/>
        </pc:sldMkLst>
      </pc:sldChg>
      <pc:sldChg chg="modSp modNotesTx">
        <pc:chgData name="CROZET Sophie" userId="c97b73ab-88aa-4f1e-9ec4-391579d22886" providerId="ADAL" clId="{857F4FF6-283C-4BD1-A152-0EA35DC36544}" dt="2021-01-18T13:17:31.644" v="6426" actId="20577"/>
        <pc:sldMkLst>
          <pc:docMk/>
          <pc:sldMk cId="2658313721" sldId="527"/>
        </pc:sldMkLst>
        <pc:spChg chg="mod">
          <ac:chgData name="CROZET Sophie" userId="c97b73ab-88aa-4f1e-9ec4-391579d22886" providerId="ADAL" clId="{857F4FF6-283C-4BD1-A152-0EA35DC36544}" dt="2021-01-06T13:49:36.896" v="344" actId="20577"/>
          <ac:spMkLst>
            <pc:docMk/>
            <pc:sldMk cId="2658313721" sldId="527"/>
            <ac:spMk id="3" creationId="{5619D075-D340-4188-8CF2-989CCE9C22B6}"/>
          </ac:spMkLst>
        </pc:spChg>
      </pc:sldChg>
      <pc:sldChg chg="modSp modNotesTx">
        <pc:chgData name="CROZET Sophie" userId="c97b73ab-88aa-4f1e-9ec4-391579d22886" providerId="ADAL" clId="{857F4FF6-283C-4BD1-A152-0EA35DC36544}" dt="2021-01-13T16:40:50.157" v="6005" actId="27636"/>
        <pc:sldMkLst>
          <pc:docMk/>
          <pc:sldMk cId="1476862688" sldId="528"/>
        </pc:sldMkLst>
        <pc:spChg chg="mod">
          <ac:chgData name="CROZET Sophie" userId="c97b73ab-88aa-4f1e-9ec4-391579d22886" providerId="ADAL" clId="{857F4FF6-283C-4BD1-A152-0EA35DC36544}" dt="2021-01-13T16:40:50.157" v="6005" actId="27636"/>
          <ac:spMkLst>
            <pc:docMk/>
            <pc:sldMk cId="1476862688" sldId="528"/>
            <ac:spMk id="2" creationId="{ED732931-E091-44E3-8BA2-1CFA992ADA13}"/>
          </ac:spMkLst>
        </pc:spChg>
        <pc:picChg chg="mod">
          <ac:chgData name="CROZET Sophie" userId="c97b73ab-88aa-4f1e-9ec4-391579d22886" providerId="ADAL" clId="{857F4FF6-283C-4BD1-A152-0EA35DC36544}" dt="2021-01-08T15:12:35.291" v="4108" actId="14100"/>
          <ac:picMkLst>
            <pc:docMk/>
            <pc:sldMk cId="1476862688" sldId="528"/>
            <ac:picMk id="3" creationId="{279835E1-4C1A-4F9D-A26F-3988EE94C309}"/>
          </ac:picMkLst>
        </pc:picChg>
      </pc:sldChg>
      <pc:sldChg chg="addSp delSp modSp del ord">
        <pc:chgData name="CROZET Sophie" userId="c97b73ab-88aa-4f1e-9ec4-391579d22886" providerId="ADAL" clId="{857F4FF6-283C-4BD1-A152-0EA35DC36544}" dt="2021-01-07T15:13:46.257" v="1007" actId="2696"/>
        <pc:sldMkLst>
          <pc:docMk/>
          <pc:sldMk cId="1539837583" sldId="529"/>
        </pc:sldMkLst>
        <pc:spChg chg="mod">
          <ac:chgData name="CROZET Sophie" userId="c97b73ab-88aa-4f1e-9ec4-391579d22886" providerId="ADAL" clId="{857F4FF6-283C-4BD1-A152-0EA35DC36544}" dt="2021-01-07T14:12:24.859" v="443" actId="14100"/>
          <ac:spMkLst>
            <pc:docMk/>
            <pc:sldMk cId="1539837583" sldId="529"/>
            <ac:spMk id="2" creationId="{7907C9FE-5B05-4F0A-9B79-DDD2068BF95D}"/>
          </ac:spMkLst>
        </pc:spChg>
        <pc:spChg chg="add del mod">
          <ac:chgData name="CROZET Sophie" userId="c97b73ab-88aa-4f1e-9ec4-391579d22886" providerId="ADAL" clId="{857F4FF6-283C-4BD1-A152-0EA35DC36544}" dt="2021-01-07T14:39:18.054" v="794" actId="12084"/>
          <ac:spMkLst>
            <pc:docMk/>
            <pc:sldMk cId="1539837583" sldId="529"/>
            <ac:spMk id="3" creationId="{BE701C5A-6EB3-4B35-BF5E-D21791D82B9C}"/>
          </ac:spMkLst>
        </pc:spChg>
        <pc:spChg chg="del">
          <ac:chgData name="CROZET Sophie" userId="c97b73ab-88aa-4f1e-9ec4-391579d22886" providerId="ADAL" clId="{857F4FF6-283C-4BD1-A152-0EA35DC36544}" dt="2021-01-07T14:20:00.123" v="444" actId="478"/>
          <ac:spMkLst>
            <pc:docMk/>
            <pc:sldMk cId="1539837583" sldId="529"/>
            <ac:spMk id="10" creationId="{E88A2276-6556-4623-AD7D-98F463B83545}"/>
          </ac:spMkLst>
        </pc:spChg>
        <pc:spChg chg="del mod">
          <ac:chgData name="CROZET Sophie" userId="c97b73ab-88aa-4f1e-9ec4-391579d22886" providerId="ADAL" clId="{857F4FF6-283C-4BD1-A152-0EA35DC36544}" dt="2021-01-07T14:42:46.121" v="819"/>
          <ac:spMkLst>
            <pc:docMk/>
            <pc:sldMk cId="1539837583" sldId="529"/>
            <ac:spMk id="5128" creationId="{00000000-0000-0000-0000-000000000000}"/>
          </ac:spMkLst>
        </pc:spChg>
        <pc:graphicFrameChg chg="add mod">
          <ac:chgData name="CROZET Sophie" userId="c97b73ab-88aa-4f1e-9ec4-391579d22886" providerId="ADAL" clId="{857F4FF6-283C-4BD1-A152-0EA35DC36544}" dt="2021-01-07T14:48:12.356" v="845" actId="2085"/>
          <ac:graphicFrameMkLst>
            <pc:docMk/>
            <pc:sldMk cId="1539837583" sldId="529"/>
            <ac:graphicFrameMk id="5" creationId="{44CF9746-BD7E-4651-8807-B3338A9E887A}"/>
          </ac:graphicFrameMkLst>
        </pc:graphicFrameChg>
        <pc:picChg chg="del">
          <ac:chgData name="CROZET Sophie" userId="c97b73ab-88aa-4f1e-9ec4-391579d22886" providerId="ADAL" clId="{857F4FF6-283C-4BD1-A152-0EA35DC36544}" dt="2021-01-07T14:38:40.548" v="792" actId="478"/>
          <ac:picMkLst>
            <pc:docMk/>
            <pc:sldMk cId="1539837583" sldId="529"/>
            <ac:picMk id="6" creationId="{0BBFC5C4-A342-4655-98C3-8BE38FB8C316}"/>
          </ac:picMkLst>
        </pc:picChg>
        <pc:cxnChg chg="del mod">
          <ac:chgData name="CROZET Sophie" userId="c97b73ab-88aa-4f1e-9ec4-391579d22886" providerId="ADAL" clId="{857F4FF6-283C-4BD1-A152-0EA35DC36544}" dt="2021-01-07T14:42:18.483" v="817" actId="478"/>
          <ac:cxnSpMkLst>
            <pc:docMk/>
            <pc:sldMk cId="1539837583" sldId="529"/>
            <ac:cxnSpMk id="4" creationId="{60490748-2C8D-47AF-8DC6-967DACAC9113}"/>
          </ac:cxnSpMkLst>
        </pc:cxnChg>
      </pc:sldChg>
      <pc:sldChg chg="del">
        <pc:chgData name="CROZET Sophie" userId="c97b73ab-88aa-4f1e-9ec4-391579d22886" providerId="ADAL" clId="{857F4FF6-283C-4BD1-A152-0EA35DC36544}" dt="2021-01-08T15:18:07.535" v="4121" actId="2696"/>
        <pc:sldMkLst>
          <pc:docMk/>
          <pc:sldMk cId="2913656881" sldId="531"/>
        </pc:sldMkLst>
      </pc:sldChg>
      <pc:sldChg chg="del">
        <pc:chgData name="CROZET Sophie" userId="c97b73ab-88aa-4f1e-9ec4-391579d22886" providerId="ADAL" clId="{857F4FF6-283C-4BD1-A152-0EA35DC36544}" dt="2021-01-08T15:18:11.259" v="4124" actId="2696"/>
        <pc:sldMkLst>
          <pc:docMk/>
          <pc:sldMk cId="2847842862" sldId="532"/>
        </pc:sldMkLst>
      </pc:sldChg>
      <pc:sldChg chg="addSp delSp modSp del ord">
        <pc:chgData name="CROZET Sophie" userId="c97b73ab-88aa-4f1e-9ec4-391579d22886" providerId="ADAL" clId="{857F4FF6-283C-4BD1-A152-0EA35DC36544}" dt="2021-01-07T15:13:46.234" v="1006" actId="2696"/>
        <pc:sldMkLst>
          <pc:docMk/>
          <pc:sldMk cId="2791101451" sldId="533"/>
        </pc:sldMkLst>
        <pc:spChg chg="mod">
          <ac:chgData name="CROZET Sophie" userId="c97b73ab-88aa-4f1e-9ec4-391579d22886" providerId="ADAL" clId="{857F4FF6-283C-4BD1-A152-0EA35DC36544}" dt="2021-01-07T15:00:40.428" v="920" actId="14100"/>
          <ac:spMkLst>
            <pc:docMk/>
            <pc:sldMk cId="2791101451" sldId="533"/>
            <ac:spMk id="3" creationId="{5619D075-D340-4188-8CF2-989CCE9C22B6}"/>
          </ac:spMkLst>
        </pc:spChg>
        <pc:spChg chg="add del mod">
          <ac:chgData name="CROZET Sophie" userId="c97b73ab-88aa-4f1e-9ec4-391579d22886" providerId="ADAL" clId="{857F4FF6-283C-4BD1-A152-0EA35DC36544}" dt="2021-01-07T14:53:34.261" v="869" actId="478"/>
          <ac:spMkLst>
            <pc:docMk/>
            <pc:sldMk cId="2791101451" sldId="533"/>
            <ac:spMk id="4" creationId="{2B4EC7F5-F092-4E5C-A504-DB6839B5D653}"/>
          </ac:spMkLst>
        </pc:spChg>
        <pc:graphicFrameChg chg="add del mod">
          <ac:chgData name="CROZET Sophie" userId="c97b73ab-88aa-4f1e-9ec4-391579d22886" providerId="ADAL" clId="{857F4FF6-283C-4BD1-A152-0EA35DC36544}" dt="2021-01-07T14:54:10.100" v="872" actId="478"/>
          <ac:graphicFrameMkLst>
            <pc:docMk/>
            <pc:sldMk cId="2791101451" sldId="533"/>
            <ac:graphicFrameMk id="2" creationId="{B91A8268-C1F4-4AE5-B38D-C98248077748}"/>
          </ac:graphicFrameMkLst>
        </pc:graphicFrameChg>
        <pc:graphicFrameChg chg="add mod">
          <ac:chgData name="CROZET Sophie" userId="c97b73ab-88aa-4f1e-9ec4-391579d22886" providerId="ADAL" clId="{857F4FF6-283C-4BD1-A152-0EA35DC36544}" dt="2021-01-07T15:00:33.188" v="919" actId="12100"/>
          <ac:graphicFrameMkLst>
            <pc:docMk/>
            <pc:sldMk cId="2791101451" sldId="533"/>
            <ac:graphicFrameMk id="5" creationId="{63B5625D-D659-4E14-8929-CA8CA7E8FBE8}"/>
          </ac:graphicFrameMkLst>
        </pc:graphicFrameChg>
        <pc:graphicFrameChg chg="del mod">
          <ac:chgData name="CROZET Sophie" userId="c97b73ab-88aa-4f1e-9ec4-391579d22886" providerId="ADAL" clId="{857F4FF6-283C-4BD1-A152-0EA35DC36544}" dt="2021-01-07T14:42:51.840" v="820" actId="478"/>
          <ac:graphicFrameMkLst>
            <pc:docMk/>
            <pc:sldMk cId="2791101451" sldId="533"/>
            <ac:graphicFrameMk id="6" creationId="{C4EF55AF-FCC7-44F9-A1C4-6F1581853FCB}"/>
          </ac:graphicFrameMkLst>
        </pc:graphicFrameChg>
      </pc:sldChg>
      <pc:sldChg chg="addSp delSp modSp modNotesTx">
        <pc:chgData name="CROZET Sophie" userId="c97b73ab-88aa-4f1e-9ec4-391579d22886" providerId="ADAL" clId="{857F4FF6-283C-4BD1-A152-0EA35DC36544}" dt="2021-01-15T10:50:16.563" v="6224" actId="1076"/>
        <pc:sldMkLst>
          <pc:docMk/>
          <pc:sldMk cId="3925446969" sldId="534"/>
        </pc:sldMkLst>
        <pc:spChg chg="del mod">
          <ac:chgData name="CROZET Sophie" userId="c97b73ab-88aa-4f1e-9ec4-391579d22886" providerId="ADAL" clId="{857F4FF6-283C-4BD1-A152-0EA35DC36544}" dt="2021-01-08T15:18:24.009" v="4128"/>
          <ac:spMkLst>
            <pc:docMk/>
            <pc:sldMk cId="3925446969" sldId="534"/>
            <ac:spMk id="4" creationId="{58A52746-264D-4F9C-BCF6-572AB814E3CA}"/>
          </ac:spMkLst>
        </pc:spChg>
        <pc:spChg chg="add mod">
          <ac:chgData name="CROZET Sophie" userId="c97b73ab-88aa-4f1e-9ec4-391579d22886" providerId="ADAL" clId="{857F4FF6-283C-4BD1-A152-0EA35DC36544}" dt="2021-01-15T10:50:16.563" v="6224" actId="1076"/>
          <ac:spMkLst>
            <pc:docMk/>
            <pc:sldMk cId="3925446969" sldId="534"/>
            <ac:spMk id="5" creationId="{69E8E273-55F6-4D81-84E7-061B510E3756}"/>
          </ac:spMkLst>
        </pc:spChg>
      </pc:sldChg>
      <pc:sldChg chg="del">
        <pc:chgData name="CROZET Sophie" userId="c97b73ab-88aa-4f1e-9ec4-391579d22886" providerId="ADAL" clId="{857F4FF6-283C-4BD1-A152-0EA35DC36544}" dt="2021-01-08T15:18:10.092" v="4123" actId="2696"/>
        <pc:sldMkLst>
          <pc:docMk/>
          <pc:sldMk cId="2994247499" sldId="535"/>
        </pc:sldMkLst>
      </pc:sldChg>
      <pc:sldChg chg="del">
        <pc:chgData name="CROZET Sophie" userId="c97b73ab-88aa-4f1e-9ec4-391579d22886" providerId="ADAL" clId="{857F4FF6-283C-4BD1-A152-0EA35DC36544}" dt="2021-01-07T13:01:54.288" v="353" actId="2696"/>
        <pc:sldMkLst>
          <pc:docMk/>
          <pc:sldMk cId="2302580159" sldId="536"/>
        </pc:sldMkLst>
      </pc:sldChg>
      <pc:sldChg chg="del">
        <pc:chgData name="CROZET Sophie" userId="c97b73ab-88aa-4f1e-9ec4-391579d22886" providerId="ADAL" clId="{857F4FF6-283C-4BD1-A152-0EA35DC36544}" dt="2021-01-08T15:18:12.833" v="4125" actId="2696"/>
        <pc:sldMkLst>
          <pc:docMk/>
          <pc:sldMk cId="1862337662" sldId="537"/>
        </pc:sldMkLst>
      </pc:sldChg>
      <pc:sldChg chg="addSp delSp modSp add modAnim modNotesTx">
        <pc:chgData name="CROZET Sophie" userId="c97b73ab-88aa-4f1e-9ec4-391579d22886" providerId="ADAL" clId="{857F4FF6-283C-4BD1-A152-0EA35DC36544}" dt="2021-01-08T16:03:30.885" v="5266" actId="207"/>
        <pc:sldMkLst>
          <pc:docMk/>
          <pc:sldMk cId="719337688" sldId="538"/>
        </pc:sldMkLst>
        <pc:spChg chg="mod">
          <ac:chgData name="CROZET Sophie" userId="c97b73ab-88aa-4f1e-9ec4-391579d22886" providerId="ADAL" clId="{857F4FF6-283C-4BD1-A152-0EA35DC36544}" dt="2021-01-06T13:42:53.363" v="196" actId="20577"/>
          <ac:spMkLst>
            <pc:docMk/>
            <pc:sldMk cId="719337688" sldId="538"/>
            <ac:spMk id="2" creationId="{7907C9FE-5B05-4F0A-9B79-DDD2068BF95D}"/>
          </ac:spMkLst>
        </pc:spChg>
        <pc:spChg chg="add mod">
          <ac:chgData name="CROZET Sophie" userId="c97b73ab-88aa-4f1e-9ec4-391579d22886" providerId="ADAL" clId="{857F4FF6-283C-4BD1-A152-0EA35DC36544}" dt="2021-01-06T13:47:18.053" v="302" actId="207"/>
          <ac:spMkLst>
            <pc:docMk/>
            <pc:sldMk cId="719337688" sldId="538"/>
            <ac:spMk id="3" creationId="{A3DFB5D7-1B61-4B5D-8AF6-FEADCA8B8CAD}"/>
          </ac:spMkLst>
        </pc:spChg>
        <pc:spChg chg="add mod">
          <ac:chgData name="CROZET Sophie" userId="c97b73ab-88aa-4f1e-9ec4-391579d22886" providerId="ADAL" clId="{857F4FF6-283C-4BD1-A152-0EA35DC36544}" dt="2021-01-06T13:47:35.767" v="304" actId="1076"/>
          <ac:spMkLst>
            <pc:docMk/>
            <pc:sldMk cId="719337688" sldId="538"/>
            <ac:spMk id="5" creationId="{96BDEBD6-8C3C-4218-81AF-810034397C12}"/>
          </ac:spMkLst>
        </pc:spChg>
        <pc:spChg chg="mod">
          <ac:chgData name="CROZET Sophie" userId="c97b73ab-88aa-4f1e-9ec4-391579d22886" providerId="ADAL" clId="{857F4FF6-283C-4BD1-A152-0EA35DC36544}" dt="2021-01-08T16:03:30.885" v="5266" actId="207"/>
          <ac:spMkLst>
            <pc:docMk/>
            <pc:sldMk cId="719337688" sldId="538"/>
            <ac:spMk id="10" creationId="{E88A2276-6556-4623-AD7D-98F463B83545}"/>
          </ac:spMkLst>
        </pc:spChg>
        <pc:graphicFrameChg chg="del">
          <ac:chgData name="CROZET Sophie" userId="c97b73ab-88aa-4f1e-9ec4-391579d22886" providerId="ADAL" clId="{857F4FF6-283C-4BD1-A152-0EA35DC36544}" dt="2021-01-06T08:20:15.166" v="9" actId="478"/>
          <ac:graphicFrameMkLst>
            <pc:docMk/>
            <pc:sldMk cId="719337688" sldId="538"/>
            <ac:graphicFrameMk id="11" creationId="{34814F9F-BF45-4DCB-A87F-F5083A3B451A}"/>
          </ac:graphicFrameMkLst>
        </pc:graphicFrameChg>
        <pc:picChg chg="del">
          <ac:chgData name="CROZET Sophie" userId="c97b73ab-88aa-4f1e-9ec4-391579d22886" providerId="ADAL" clId="{857F4FF6-283C-4BD1-A152-0EA35DC36544}" dt="2021-01-06T08:20:03.673" v="5" actId="478"/>
          <ac:picMkLst>
            <pc:docMk/>
            <pc:sldMk cId="719337688" sldId="538"/>
            <ac:picMk id="6" creationId="{8AC46593-0B67-46C0-9500-117F08FAD2BF}"/>
          </ac:picMkLst>
        </pc:picChg>
        <pc:picChg chg="del">
          <ac:chgData name="CROZET Sophie" userId="c97b73ab-88aa-4f1e-9ec4-391579d22886" providerId="ADAL" clId="{857F4FF6-283C-4BD1-A152-0EA35DC36544}" dt="2021-01-06T08:20:19.518" v="11" actId="478"/>
          <ac:picMkLst>
            <pc:docMk/>
            <pc:sldMk cId="719337688" sldId="538"/>
            <ac:picMk id="7" creationId="{AD5A27F2-E4CE-4C17-8ABC-5112DDCB6509}"/>
          </ac:picMkLst>
        </pc:picChg>
        <pc:picChg chg="del">
          <ac:chgData name="CROZET Sophie" userId="c97b73ab-88aa-4f1e-9ec4-391579d22886" providerId="ADAL" clId="{857F4FF6-283C-4BD1-A152-0EA35DC36544}" dt="2021-01-06T08:20:17.428" v="10" actId="478"/>
          <ac:picMkLst>
            <pc:docMk/>
            <pc:sldMk cId="719337688" sldId="538"/>
            <ac:picMk id="9" creationId="{BDA0D635-9FEA-400A-9CC9-2F3FB21A8127}"/>
          </ac:picMkLst>
        </pc:picChg>
        <pc:cxnChg chg="add del mod">
          <ac:chgData name="CROZET Sophie" userId="c97b73ab-88aa-4f1e-9ec4-391579d22886" providerId="ADAL" clId="{857F4FF6-283C-4BD1-A152-0EA35DC36544}" dt="2021-01-06T13:45:22.120" v="199" actId="1076"/>
          <ac:cxnSpMkLst>
            <pc:docMk/>
            <pc:sldMk cId="719337688" sldId="538"/>
            <ac:cxnSpMk id="4" creationId="{60490748-2C8D-47AF-8DC6-967DACAC9113}"/>
          </ac:cxnSpMkLst>
        </pc:cxnChg>
      </pc:sldChg>
      <pc:sldChg chg="del">
        <pc:chgData name="CROZET Sophie" userId="c97b73ab-88aa-4f1e-9ec4-391579d22886" providerId="ADAL" clId="{857F4FF6-283C-4BD1-A152-0EA35DC36544}" dt="2021-01-06T08:11:34.481" v="2" actId="2696"/>
        <pc:sldMkLst>
          <pc:docMk/>
          <pc:sldMk cId="2243696897" sldId="538"/>
        </pc:sldMkLst>
      </pc:sldChg>
      <pc:sldChg chg="modSp">
        <pc:chgData name="CROZET Sophie" userId="c97b73ab-88aa-4f1e-9ec4-391579d22886" providerId="ADAL" clId="{857F4FF6-283C-4BD1-A152-0EA35DC36544}" dt="2021-01-07T15:46:03.097" v="1948" actId="14100"/>
        <pc:sldMkLst>
          <pc:docMk/>
          <pc:sldMk cId="1040561351" sldId="539"/>
        </pc:sldMkLst>
        <pc:spChg chg="mod">
          <ac:chgData name="CROZET Sophie" userId="c97b73ab-88aa-4f1e-9ec4-391579d22886" providerId="ADAL" clId="{857F4FF6-283C-4BD1-A152-0EA35DC36544}" dt="2021-01-07T15:46:03.097" v="1948" actId="14100"/>
          <ac:spMkLst>
            <pc:docMk/>
            <pc:sldMk cId="1040561351" sldId="539"/>
            <ac:spMk id="2" creationId="{7907C9FE-5B05-4F0A-9B79-DDD2068BF95D}"/>
          </ac:spMkLst>
        </pc:spChg>
        <pc:graphicFrameChg chg="mod">
          <ac:chgData name="CROZET Sophie" userId="c97b73ab-88aa-4f1e-9ec4-391579d22886" providerId="ADAL" clId="{857F4FF6-283C-4BD1-A152-0EA35DC36544}" dt="2021-01-07T10:22:01.497" v="352" actId="13782"/>
          <ac:graphicFrameMkLst>
            <pc:docMk/>
            <pc:sldMk cId="1040561351" sldId="539"/>
            <ac:graphicFrameMk id="3" creationId="{A66B88F2-DB04-4715-AD96-182DF0E66697}"/>
          </ac:graphicFrameMkLst>
        </pc:graphicFrameChg>
      </pc:sldChg>
      <pc:sldChg chg="del">
        <pc:chgData name="CROZET Sophie" userId="c97b73ab-88aa-4f1e-9ec4-391579d22886" providerId="ADAL" clId="{857F4FF6-283C-4BD1-A152-0EA35DC36544}" dt="2021-01-06T08:11:34.365" v="1" actId="2696"/>
        <pc:sldMkLst>
          <pc:docMk/>
          <pc:sldMk cId="2203963662" sldId="539"/>
        </pc:sldMkLst>
      </pc:sldChg>
      <pc:sldChg chg="del">
        <pc:chgData name="CROZET Sophie" userId="c97b73ab-88aa-4f1e-9ec4-391579d22886" providerId="ADAL" clId="{857F4FF6-283C-4BD1-A152-0EA35DC36544}" dt="2021-01-06T08:11:34.250" v="0" actId="2696"/>
        <pc:sldMkLst>
          <pc:docMk/>
          <pc:sldMk cId="1284559841" sldId="540"/>
        </pc:sldMkLst>
      </pc:sldChg>
      <pc:sldChg chg="addSp delSp modSp add setBg modAnim">
        <pc:chgData name="CROZET Sophie" userId="c97b73ab-88aa-4f1e-9ec4-391579d22886" providerId="ADAL" clId="{857F4FF6-283C-4BD1-A152-0EA35DC36544}" dt="2021-01-11T14:38:43.299" v="5282" actId="255"/>
        <pc:sldMkLst>
          <pc:docMk/>
          <pc:sldMk cId="1353235481" sldId="540"/>
        </pc:sldMkLst>
        <pc:spChg chg="mod">
          <ac:chgData name="CROZET Sophie" userId="c97b73ab-88aa-4f1e-9ec4-391579d22886" providerId="ADAL" clId="{857F4FF6-283C-4BD1-A152-0EA35DC36544}" dt="2021-01-08T15:24:18.881" v="4455" actId="14100"/>
          <ac:spMkLst>
            <pc:docMk/>
            <pc:sldMk cId="1353235481" sldId="540"/>
            <ac:spMk id="2" creationId="{7907C9FE-5B05-4F0A-9B79-DDD2068BF95D}"/>
          </ac:spMkLst>
        </pc:spChg>
        <pc:spChg chg="add mod">
          <ac:chgData name="CROZET Sophie" userId="c97b73ab-88aa-4f1e-9ec4-391579d22886" providerId="ADAL" clId="{857F4FF6-283C-4BD1-A152-0EA35DC36544}" dt="2021-01-11T14:38:43.299" v="5282" actId="255"/>
          <ac:spMkLst>
            <pc:docMk/>
            <pc:sldMk cId="1353235481" sldId="540"/>
            <ac:spMk id="8" creationId="{938428FB-480B-42CA-83D6-69429D5155C1}"/>
          </ac:spMkLst>
        </pc:spChg>
        <pc:spChg chg="mod ord">
          <ac:chgData name="CROZET Sophie" userId="c97b73ab-88aa-4f1e-9ec4-391579d22886" providerId="ADAL" clId="{857F4FF6-283C-4BD1-A152-0EA35DC36544}" dt="2021-01-07T16:09:13.029" v="2032" actId="1076"/>
          <ac:spMkLst>
            <pc:docMk/>
            <pc:sldMk cId="1353235481" sldId="540"/>
            <ac:spMk id="10" creationId="{E88A2276-6556-4623-AD7D-98F463B83545}"/>
          </ac:spMkLst>
        </pc:spChg>
        <pc:spChg chg="del">
          <ac:chgData name="CROZET Sophie" userId="c97b73ab-88aa-4f1e-9ec4-391579d22886" providerId="ADAL" clId="{857F4FF6-283C-4BD1-A152-0EA35DC36544}" dt="2021-01-07T14:31:26.762" v="747" actId="478"/>
          <ac:spMkLst>
            <pc:docMk/>
            <pc:sldMk cId="1353235481" sldId="540"/>
            <ac:spMk id="5129" creationId="{00000000-0000-0000-0000-000000000000}"/>
          </ac:spMkLst>
        </pc:spChg>
        <pc:graphicFrameChg chg="del">
          <ac:chgData name="CROZET Sophie" userId="c97b73ab-88aa-4f1e-9ec4-391579d22886" providerId="ADAL" clId="{857F4FF6-283C-4BD1-A152-0EA35DC36544}" dt="2021-01-07T14:29:58.299" v="732" actId="478"/>
          <ac:graphicFrameMkLst>
            <pc:docMk/>
            <pc:sldMk cId="1353235481" sldId="540"/>
            <ac:graphicFrameMk id="11" creationId="{34814F9F-BF45-4DCB-A87F-F5083A3B451A}"/>
          </ac:graphicFrameMkLst>
        </pc:graphicFrameChg>
        <pc:picChg chg="add mod">
          <ac:chgData name="CROZET Sophie" userId="c97b73ab-88aa-4f1e-9ec4-391579d22886" providerId="ADAL" clId="{857F4FF6-283C-4BD1-A152-0EA35DC36544}" dt="2021-01-07T16:08:15.093" v="2017" actId="1076"/>
          <ac:picMkLst>
            <pc:docMk/>
            <pc:sldMk cId="1353235481" sldId="540"/>
            <ac:picMk id="3" creationId="{D8276C05-B732-40AD-898A-A26A56EC58E4}"/>
          </ac:picMkLst>
        </pc:picChg>
        <pc:picChg chg="add mod">
          <ac:chgData name="CROZET Sophie" userId="c97b73ab-88aa-4f1e-9ec4-391579d22886" providerId="ADAL" clId="{857F4FF6-283C-4BD1-A152-0EA35DC36544}" dt="2021-01-07T16:09:31.295" v="2035" actId="1076"/>
          <ac:picMkLst>
            <pc:docMk/>
            <pc:sldMk cId="1353235481" sldId="540"/>
            <ac:picMk id="5" creationId="{B33729EB-E195-4BF1-9A0B-B16C6D7D0BAC}"/>
          </ac:picMkLst>
        </pc:picChg>
        <pc:picChg chg="del">
          <ac:chgData name="CROZET Sophie" userId="c97b73ab-88aa-4f1e-9ec4-391579d22886" providerId="ADAL" clId="{857F4FF6-283C-4BD1-A152-0EA35DC36544}" dt="2021-01-07T14:27:32.300" v="706" actId="478"/>
          <ac:picMkLst>
            <pc:docMk/>
            <pc:sldMk cId="1353235481" sldId="540"/>
            <ac:picMk id="6" creationId="{8AC46593-0B67-46C0-9500-117F08FAD2BF}"/>
          </ac:picMkLst>
        </pc:picChg>
        <pc:picChg chg="del">
          <ac:chgData name="CROZET Sophie" userId="c97b73ab-88aa-4f1e-9ec4-391579d22886" providerId="ADAL" clId="{857F4FF6-283C-4BD1-A152-0EA35DC36544}" dt="2021-01-07T14:30:00.127" v="733" actId="478"/>
          <ac:picMkLst>
            <pc:docMk/>
            <pc:sldMk cId="1353235481" sldId="540"/>
            <ac:picMk id="7" creationId="{AD5A27F2-E4CE-4C17-8ABC-5112DDCB6509}"/>
          </ac:picMkLst>
        </pc:picChg>
        <pc:picChg chg="del">
          <ac:chgData name="CROZET Sophie" userId="c97b73ab-88aa-4f1e-9ec4-391579d22886" providerId="ADAL" clId="{857F4FF6-283C-4BD1-A152-0EA35DC36544}" dt="2021-01-07T14:30:01.258" v="734" actId="478"/>
          <ac:picMkLst>
            <pc:docMk/>
            <pc:sldMk cId="1353235481" sldId="540"/>
            <ac:picMk id="9" creationId="{BDA0D635-9FEA-400A-9CC9-2F3FB21A8127}"/>
          </ac:picMkLst>
        </pc:picChg>
        <pc:cxnChg chg="del">
          <ac:chgData name="CROZET Sophie" userId="c97b73ab-88aa-4f1e-9ec4-391579d22886" providerId="ADAL" clId="{857F4FF6-283C-4BD1-A152-0EA35DC36544}" dt="2021-01-07T14:30:12.783" v="741" actId="478"/>
          <ac:cxnSpMkLst>
            <pc:docMk/>
            <pc:sldMk cId="1353235481" sldId="540"/>
            <ac:cxnSpMk id="4" creationId="{60490748-2C8D-47AF-8DC6-967DACAC9113}"/>
          </ac:cxnSpMkLst>
        </pc:cxnChg>
      </pc:sldChg>
      <pc:sldChg chg="addSp delSp modSp add del ord modNotesTx">
        <pc:chgData name="CROZET Sophie" userId="c97b73ab-88aa-4f1e-9ec4-391579d22886" providerId="ADAL" clId="{857F4FF6-283C-4BD1-A152-0EA35DC36544}" dt="2021-01-07T14:59:51.113" v="913" actId="2696"/>
        <pc:sldMkLst>
          <pc:docMk/>
          <pc:sldMk cId="2158386882" sldId="541"/>
        </pc:sldMkLst>
        <pc:spChg chg="del">
          <ac:chgData name="CROZET Sophie" userId="c97b73ab-88aa-4f1e-9ec4-391579d22886" providerId="ADAL" clId="{857F4FF6-283C-4BD1-A152-0EA35DC36544}" dt="2021-01-07T14:48:57.134" v="848" actId="478"/>
          <ac:spMkLst>
            <pc:docMk/>
            <pc:sldMk cId="2158386882" sldId="541"/>
            <ac:spMk id="4" creationId="{2B4EC7F5-F092-4E5C-A504-DB6839B5D653}"/>
          </ac:spMkLst>
        </pc:spChg>
        <pc:spChg chg="add del mod">
          <ac:chgData name="CROZET Sophie" userId="c97b73ab-88aa-4f1e-9ec4-391579d22886" providerId="ADAL" clId="{857F4FF6-283C-4BD1-A152-0EA35DC36544}" dt="2021-01-07T14:52:21.355" v="863" actId="478"/>
          <ac:spMkLst>
            <pc:docMk/>
            <pc:sldMk cId="2158386882" sldId="541"/>
            <ac:spMk id="6" creationId="{24585326-0EB2-4E67-A18D-D9C0B3E5FBF6}"/>
          </ac:spMkLst>
        </pc:spChg>
        <pc:spChg chg="add del mod">
          <ac:chgData name="CROZET Sophie" userId="c97b73ab-88aa-4f1e-9ec4-391579d22886" providerId="ADAL" clId="{857F4FF6-283C-4BD1-A152-0EA35DC36544}" dt="2021-01-07T14:49:55.949" v="854"/>
          <ac:spMkLst>
            <pc:docMk/>
            <pc:sldMk cId="2158386882" sldId="541"/>
            <ac:spMk id="7" creationId="{7230EBFF-A7AB-4165-8727-92116F99B606}"/>
          </ac:spMkLst>
        </pc:spChg>
        <pc:spChg chg="add del mod">
          <ac:chgData name="CROZET Sophie" userId="c97b73ab-88aa-4f1e-9ec4-391579d22886" providerId="ADAL" clId="{857F4FF6-283C-4BD1-A152-0EA35DC36544}" dt="2021-01-07T14:49:55.949" v="854"/>
          <ac:spMkLst>
            <pc:docMk/>
            <pc:sldMk cId="2158386882" sldId="541"/>
            <ac:spMk id="8" creationId="{1B65BB37-49B2-4835-B62D-FCFB417388D1}"/>
          </ac:spMkLst>
        </pc:spChg>
        <pc:spChg chg="add del mod">
          <ac:chgData name="CROZET Sophie" userId="c97b73ab-88aa-4f1e-9ec4-391579d22886" providerId="ADAL" clId="{857F4FF6-283C-4BD1-A152-0EA35DC36544}" dt="2021-01-07T14:49:55.949" v="854"/>
          <ac:spMkLst>
            <pc:docMk/>
            <pc:sldMk cId="2158386882" sldId="541"/>
            <ac:spMk id="9" creationId="{CDFDF284-D865-4E9A-8030-A19D6A06E1B0}"/>
          </ac:spMkLst>
        </pc:spChg>
        <pc:spChg chg="add del mod">
          <ac:chgData name="CROZET Sophie" userId="c97b73ab-88aa-4f1e-9ec4-391579d22886" providerId="ADAL" clId="{857F4FF6-283C-4BD1-A152-0EA35DC36544}" dt="2021-01-07T14:50:18.462" v="856"/>
          <ac:spMkLst>
            <pc:docMk/>
            <pc:sldMk cId="2158386882" sldId="541"/>
            <ac:spMk id="10" creationId="{A2EF1802-1429-4F41-8472-999C03B24EB5}"/>
          </ac:spMkLst>
        </pc:spChg>
        <pc:spChg chg="add del mod">
          <ac:chgData name="CROZET Sophie" userId="c97b73ab-88aa-4f1e-9ec4-391579d22886" providerId="ADAL" clId="{857F4FF6-283C-4BD1-A152-0EA35DC36544}" dt="2021-01-07T14:50:18.462" v="856"/>
          <ac:spMkLst>
            <pc:docMk/>
            <pc:sldMk cId="2158386882" sldId="541"/>
            <ac:spMk id="11" creationId="{94E0499E-65D9-4DE8-B460-142CA5BB7D1D}"/>
          </ac:spMkLst>
        </pc:spChg>
        <pc:spChg chg="add mod">
          <ac:chgData name="CROZET Sophie" userId="c97b73ab-88aa-4f1e-9ec4-391579d22886" providerId="ADAL" clId="{857F4FF6-283C-4BD1-A152-0EA35DC36544}" dt="2021-01-07T14:52:26.902" v="865" actId="1076"/>
          <ac:spMkLst>
            <pc:docMk/>
            <pc:sldMk cId="2158386882" sldId="541"/>
            <ac:spMk id="12" creationId="{25120E33-3A69-4EBC-B8D8-1232FAEA3922}"/>
          </ac:spMkLst>
        </pc:spChg>
        <pc:picChg chg="add mod">
          <ac:chgData name="CROZET Sophie" userId="c97b73ab-88aa-4f1e-9ec4-391579d22886" providerId="ADAL" clId="{857F4FF6-283C-4BD1-A152-0EA35DC36544}" dt="2021-01-07T14:49:26.169" v="850" actId="1076"/>
          <ac:picMkLst>
            <pc:docMk/>
            <pc:sldMk cId="2158386882" sldId="541"/>
            <ac:picMk id="5" creationId="{9877CD10-4C09-4245-919A-9C2079BA0BDD}"/>
          </ac:picMkLst>
        </pc:picChg>
      </pc:sldChg>
      <pc:sldChg chg="addSp delSp modSp add modNotesTx">
        <pc:chgData name="CROZET Sophie" userId="c97b73ab-88aa-4f1e-9ec4-391579d22886" providerId="ADAL" clId="{857F4FF6-283C-4BD1-A152-0EA35DC36544}" dt="2021-01-08T09:10:45.594" v="2348" actId="1076"/>
        <pc:sldMkLst>
          <pc:docMk/>
          <pc:sldMk cId="3703022176" sldId="542"/>
        </pc:sldMkLst>
        <pc:spChg chg="mod">
          <ac:chgData name="CROZET Sophie" userId="c97b73ab-88aa-4f1e-9ec4-391579d22886" providerId="ADAL" clId="{857F4FF6-283C-4BD1-A152-0EA35DC36544}" dt="2021-01-08T09:09:27.375" v="2341" actId="1076"/>
          <ac:spMkLst>
            <pc:docMk/>
            <pc:sldMk cId="3703022176" sldId="542"/>
            <ac:spMk id="3" creationId="{5619D075-D340-4188-8CF2-989CCE9C22B6}"/>
          </ac:spMkLst>
        </pc:spChg>
        <pc:spChg chg="del mod">
          <ac:chgData name="CROZET Sophie" userId="c97b73ab-88aa-4f1e-9ec4-391579d22886" providerId="ADAL" clId="{857F4FF6-283C-4BD1-A152-0EA35DC36544}" dt="2021-01-07T15:23:51.129" v="1092" actId="478"/>
          <ac:spMkLst>
            <pc:docMk/>
            <pc:sldMk cId="3703022176" sldId="542"/>
            <ac:spMk id="4" creationId="{2B4EC7F5-F092-4E5C-A504-DB6839B5D653}"/>
          </ac:spMkLst>
        </pc:spChg>
        <pc:spChg chg="add del mod">
          <ac:chgData name="CROZET Sophie" userId="c97b73ab-88aa-4f1e-9ec4-391579d22886" providerId="ADAL" clId="{857F4FF6-283C-4BD1-A152-0EA35DC36544}" dt="2021-01-07T15:38:19.740" v="1867" actId="478"/>
          <ac:spMkLst>
            <pc:docMk/>
            <pc:sldMk cId="3703022176" sldId="542"/>
            <ac:spMk id="7" creationId="{A41AA588-6CDD-4611-98A6-96780DF79337}"/>
          </ac:spMkLst>
        </pc:spChg>
        <pc:spChg chg="add mod">
          <ac:chgData name="CROZET Sophie" userId="c97b73ab-88aa-4f1e-9ec4-391579d22886" providerId="ADAL" clId="{857F4FF6-283C-4BD1-A152-0EA35DC36544}" dt="2021-01-08T09:09:56.638" v="2345" actId="2085"/>
          <ac:spMkLst>
            <pc:docMk/>
            <pc:sldMk cId="3703022176" sldId="542"/>
            <ac:spMk id="8" creationId="{76C55DFE-DF94-433C-9721-A7D6E4091F4D}"/>
          </ac:spMkLst>
        </pc:spChg>
        <pc:spChg chg="add mod ord">
          <ac:chgData name="CROZET Sophie" userId="c97b73ab-88aa-4f1e-9ec4-391579d22886" providerId="ADAL" clId="{857F4FF6-283C-4BD1-A152-0EA35DC36544}" dt="2021-01-08T09:10:12.584" v="2346" actId="255"/>
          <ac:spMkLst>
            <pc:docMk/>
            <pc:sldMk cId="3703022176" sldId="542"/>
            <ac:spMk id="9" creationId="{0E27B392-9BCF-4663-AAF8-B96EC91E7B80}"/>
          </ac:spMkLst>
        </pc:spChg>
        <pc:spChg chg="add mod">
          <ac:chgData name="CROZET Sophie" userId="c97b73ab-88aa-4f1e-9ec4-391579d22886" providerId="ADAL" clId="{857F4FF6-283C-4BD1-A152-0EA35DC36544}" dt="2021-01-08T08:57:07.332" v="2320" actId="14100"/>
          <ac:spMkLst>
            <pc:docMk/>
            <pc:sldMk cId="3703022176" sldId="542"/>
            <ac:spMk id="10" creationId="{A9B9E04D-DDA6-43E6-A041-37CD1067A674}"/>
          </ac:spMkLst>
        </pc:spChg>
        <pc:spChg chg="add del mod">
          <ac:chgData name="CROZET Sophie" userId="c97b73ab-88aa-4f1e-9ec4-391579d22886" providerId="ADAL" clId="{857F4FF6-283C-4BD1-A152-0EA35DC36544}" dt="2021-01-07T15:40:39.811" v="1885" actId="478"/>
          <ac:spMkLst>
            <pc:docMk/>
            <pc:sldMk cId="3703022176" sldId="542"/>
            <ac:spMk id="11" creationId="{8686D230-DBA8-421A-837F-35EB40E5193D}"/>
          </ac:spMkLst>
        </pc:spChg>
        <pc:picChg chg="add del mod">
          <ac:chgData name="CROZET Sophie" userId="c97b73ab-88aa-4f1e-9ec4-391579d22886" providerId="ADAL" clId="{857F4FF6-283C-4BD1-A152-0EA35DC36544}" dt="2021-01-07T15:20:44.120" v="1021" actId="478"/>
          <ac:picMkLst>
            <pc:docMk/>
            <pc:sldMk cId="3703022176" sldId="542"/>
            <ac:picMk id="2" creationId="{F1C6291E-5AB9-4F4F-B89E-0652C5F6649B}"/>
          </ac:picMkLst>
        </pc:picChg>
        <pc:picChg chg="add del mod">
          <ac:chgData name="CROZET Sophie" userId="c97b73ab-88aa-4f1e-9ec4-391579d22886" providerId="ADAL" clId="{857F4FF6-283C-4BD1-A152-0EA35DC36544}" dt="2021-01-07T15:20:45.957" v="1022" actId="478"/>
          <ac:picMkLst>
            <pc:docMk/>
            <pc:sldMk cId="3703022176" sldId="542"/>
            <ac:picMk id="6" creationId="{FA524A7B-16C2-42FC-A26C-13279D521201}"/>
          </ac:picMkLst>
        </pc:picChg>
        <pc:picChg chg="add mod">
          <ac:chgData name="CROZET Sophie" userId="c97b73ab-88aa-4f1e-9ec4-391579d22886" providerId="ADAL" clId="{857F4FF6-283C-4BD1-A152-0EA35DC36544}" dt="2021-01-08T09:10:45.594" v="2348" actId="1076"/>
          <ac:picMkLst>
            <pc:docMk/>
            <pc:sldMk cId="3703022176" sldId="542"/>
            <ac:picMk id="12" creationId="{B28E5AA9-7985-4102-98DB-B78A005CFDB2}"/>
          </ac:picMkLst>
        </pc:picChg>
      </pc:sldChg>
      <pc:sldChg chg="addSp delSp modSp add modNotesTx">
        <pc:chgData name="CROZET Sophie" userId="c97b73ab-88aa-4f1e-9ec4-391579d22886" providerId="ADAL" clId="{857F4FF6-283C-4BD1-A152-0EA35DC36544}" dt="2021-01-18T13:17:57.309" v="6460" actId="20577"/>
        <pc:sldMkLst>
          <pc:docMk/>
          <pc:sldMk cId="3969274029" sldId="543"/>
        </pc:sldMkLst>
        <pc:spChg chg="add mod">
          <ac:chgData name="CROZET Sophie" userId="c97b73ab-88aa-4f1e-9ec4-391579d22886" providerId="ADAL" clId="{857F4FF6-283C-4BD1-A152-0EA35DC36544}" dt="2021-01-18T13:17:57.309" v="6460" actId="20577"/>
          <ac:spMkLst>
            <pc:docMk/>
            <pc:sldMk cId="3969274029" sldId="543"/>
            <ac:spMk id="3" creationId="{F16512D5-74E9-4798-8837-91BFDED53689}"/>
          </ac:spMkLst>
        </pc:spChg>
        <pc:graphicFrameChg chg="add del mod">
          <ac:chgData name="CROZET Sophie" userId="c97b73ab-88aa-4f1e-9ec4-391579d22886" providerId="ADAL" clId="{857F4FF6-283C-4BD1-A152-0EA35DC36544}" dt="2021-01-07T15:09:22.148" v="951" actId="478"/>
          <ac:graphicFrameMkLst>
            <pc:docMk/>
            <pc:sldMk cId="3969274029" sldId="543"/>
            <ac:graphicFrameMk id="3" creationId="{C5C2A0DD-FEF6-43F4-9895-38F0F5880CC4}"/>
          </ac:graphicFrameMkLst>
        </pc:graphicFrameChg>
        <pc:graphicFrameChg chg="del">
          <ac:chgData name="CROZET Sophie" userId="c97b73ab-88aa-4f1e-9ec4-391579d22886" providerId="ADAL" clId="{857F4FF6-283C-4BD1-A152-0EA35DC36544}" dt="2021-01-07T15:01:36.196" v="922" actId="478"/>
          <ac:graphicFrameMkLst>
            <pc:docMk/>
            <pc:sldMk cId="3969274029" sldId="543"/>
            <ac:graphicFrameMk id="5" creationId="{44CF9746-BD7E-4651-8807-B3338A9E887A}"/>
          </ac:graphicFrameMkLst>
        </pc:graphicFrameChg>
        <pc:picChg chg="add mod">
          <ac:chgData name="CROZET Sophie" userId="c97b73ab-88aa-4f1e-9ec4-391579d22886" providerId="ADAL" clId="{857F4FF6-283C-4BD1-A152-0EA35DC36544}" dt="2021-01-07T15:12:36.046" v="1002" actId="14100"/>
          <ac:picMkLst>
            <pc:docMk/>
            <pc:sldMk cId="3969274029" sldId="543"/>
            <ac:picMk id="6" creationId="{D4F9C839-3329-4AEF-981D-0A0EC91171F9}"/>
          </ac:picMkLst>
        </pc:picChg>
        <pc:picChg chg="add del mod">
          <ac:chgData name="CROZET Sophie" userId="c97b73ab-88aa-4f1e-9ec4-391579d22886" providerId="ADAL" clId="{857F4FF6-283C-4BD1-A152-0EA35DC36544}" dt="2021-01-07T15:10:55.957" v="978" actId="478"/>
          <ac:picMkLst>
            <pc:docMk/>
            <pc:sldMk cId="3969274029" sldId="543"/>
            <ac:picMk id="8" creationId="{D5C84FDC-B453-4207-B5E6-5118BB296B98}"/>
          </ac:picMkLst>
        </pc:picChg>
        <pc:picChg chg="add mod">
          <ac:chgData name="CROZET Sophie" userId="c97b73ab-88aa-4f1e-9ec4-391579d22886" providerId="ADAL" clId="{857F4FF6-283C-4BD1-A152-0EA35DC36544}" dt="2021-01-07T15:23:32.694" v="1091" actId="1076"/>
          <ac:picMkLst>
            <pc:docMk/>
            <pc:sldMk cId="3969274029" sldId="543"/>
            <ac:picMk id="10" creationId="{FF5E85EA-0180-4001-AE08-2BA38F4DD48C}"/>
          </ac:picMkLst>
        </pc:picChg>
        <pc:picChg chg="add del mod">
          <ac:chgData name="CROZET Sophie" userId="c97b73ab-88aa-4f1e-9ec4-391579d22886" providerId="ADAL" clId="{857F4FF6-283C-4BD1-A152-0EA35DC36544}" dt="2021-01-07T15:10:47.171" v="973" actId="478"/>
          <ac:picMkLst>
            <pc:docMk/>
            <pc:sldMk cId="3969274029" sldId="543"/>
            <ac:picMk id="12" creationId="{19DA1820-34BB-4A39-BF9C-2D8760219B59}"/>
          </ac:picMkLst>
        </pc:picChg>
        <pc:picChg chg="add mod">
          <ac:chgData name="CROZET Sophie" userId="c97b73ab-88aa-4f1e-9ec4-391579d22886" providerId="ADAL" clId="{857F4FF6-283C-4BD1-A152-0EA35DC36544}" dt="2021-01-07T15:23:31.273" v="1090" actId="1076"/>
          <ac:picMkLst>
            <pc:docMk/>
            <pc:sldMk cId="3969274029" sldId="543"/>
            <ac:picMk id="15" creationId="{99DE753A-7412-49EF-8553-E4270650E0DD}"/>
          </ac:picMkLst>
        </pc:picChg>
      </pc:sldChg>
      <pc:sldChg chg="addSp delSp modSp add del">
        <pc:chgData name="CROZET Sophie" userId="c97b73ab-88aa-4f1e-9ec4-391579d22886" providerId="ADAL" clId="{857F4FF6-283C-4BD1-A152-0EA35DC36544}" dt="2021-01-13T16:43:40.593" v="6075" actId="20577"/>
        <pc:sldMkLst>
          <pc:docMk/>
          <pc:sldMk cId="3478749062" sldId="544"/>
        </pc:sldMkLst>
        <pc:spChg chg="mod">
          <ac:chgData name="CROZET Sophie" userId="c97b73ab-88aa-4f1e-9ec4-391579d22886" providerId="ADAL" clId="{857F4FF6-283C-4BD1-A152-0EA35DC36544}" dt="2021-01-08T14:31:59.513" v="2916" actId="1076"/>
          <ac:spMkLst>
            <pc:docMk/>
            <pc:sldMk cId="3478749062" sldId="544"/>
            <ac:spMk id="3" creationId="{5619D075-D340-4188-8CF2-989CCE9C22B6}"/>
          </ac:spMkLst>
        </pc:spChg>
        <pc:spChg chg="add mod">
          <ac:chgData name="CROZET Sophie" userId="c97b73ab-88aa-4f1e-9ec4-391579d22886" providerId="ADAL" clId="{857F4FF6-283C-4BD1-A152-0EA35DC36544}" dt="2021-01-13T16:43:40.593" v="6075" actId="20577"/>
          <ac:spMkLst>
            <pc:docMk/>
            <pc:sldMk cId="3478749062" sldId="544"/>
            <ac:spMk id="4" creationId="{35A9DD0C-63CE-4EF7-A9B9-1A64B44F2A61}"/>
          </ac:spMkLst>
        </pc:spChg>
        <pc:spChg chg="add del mod">
          <ac:chgData name="CROZET Sophie" userId="c97b73ab-88aa-4f1e-9ec4-391579d22886" providerId="ADAL" clId="{857F4FF6-283C-4BD1-A152-0EA35DC36544}" dt="2021-01-08T15:05:53.801" v="4038" actId="478"/>
          <ac:spMkLst>
            <pc:docMk/>
            <pc:sldMk cId="3478749062" sldId="544"/>
            <ac:spMk id="5" creationId="{F94CC9B3-2FF1-44A6-9E62-FA55123CFCA1}"/>
          </ac:spMkLst>
        </pc:spChg>
        <pc:spChg chg="add mod">
          <ac:chgData name="CROZET Sophie" userId="c97b73ab-88aa-4f1e-9ec4-391579d22886" providerId="ADAL" clId="{857F4FF6-283C-4BD1-A152-0EA35DC36544}" dt="2021-01-08T15:11:04.969" v="4097" actId="1076"/>
          <ac:spMkLst>
            <pc:docMk/>
            <pc:sldMk cId="3478749062" sldId="544"/>
            <ac:spMk id="6" creationId="{D76E6AE8-74DD-4BC0-B03B-9387718BD5E0}"/>
          </ac:spMkLst>
        </pc:spChg>
        <pc:spChg chg="add mod">
          <ac:chgData name="CROZET Sophie" userId="c97b73ab-88aa-4f1e-9ec4-391579d22886" providerId="ADAL" clId="{857F4FF6-283C-4BD1-A152-0EA35DC36544}" dt="2021-01-08T15:10:58.691" v="4095" actId="1076"/>
          <ac:spMkLst>
            <pc:docMk/>
            <pc:sldMk cId="3478749062" sldId="544"/>
            <ac:spMk id="7" creationId="{BD69CFD1-BEC5-4462-939E-48FDE3D2D92A}"/>
          </ac:spMkLst>
        </pc:spChg>
        <pc:spChg chg="del">
          <ac:chgData name="CROZET Sophie" userId="c97b73ab-88aa-4f1e-9ec4-391579d22886" providerId="ADAL" clId="{857F4FF6-283C-4BD1-A152-0EA35DC36544}" dt="2021-01-08T09:52:14.405" v="2381" actId="478"/>
          <ac:spMkLst>
            <pc:docMk/>
            <pc:sldMk cId="3478749062" sldId="544"/>
            <ac:spMk id="8" creationId="{76C55DFE-DF94-433C-9721-A7D6E4091F4D}"/>
          </ac:spMkLst>
        </pc:spChg>
        <pc:spChg chg="del">
          <ac:chgData name="CROZET Sophie" userId="c97b73ab-88aa-4f1e-9ec4-391579d22886" providerId="ADAL" clId="{857F4FF6-283C-4BD1-A152-0EA35DC36544}" dt="2021-01-08T09:52:16.734" v="2382" actId="478"/>
          <ac:spMkLst>
            <pc:docMk/>
            <pc:sldMk cId="3478749062" sldId="544"/>
            <ac:spMk id="9" creationId="{0E27B392-9BCF-4663-AAF8-B96EC91E7B80}"/>
          </ac:spMkLst>
        </pc:spChg>
        <pc:spChg chg="del">
          <ac:chgData name="CROZET Sophie" userId="c97b73ab-88aa-4f1e-9ec4-391579d22886" providerId="ADAL" clId="{857F4FF6-283C-4BD1-A152-0EA35DC36544}" dt="2021-01-08T09:52:18.753" v="2383" actId="478"/>
          <ac:spMkLst>
            <pc:docMk/>
            <pc:sldMk cId="3478749062" sldId="544"/>
            <ac:spMk id="10" creationId="{A9B9E04D-DDA6-43E6-A041-37CD1067A674}"/>
          </ac:spMkLst>
        </pc:spChg>
        <pc:graphicFrameChg chg="add del mod">
          <ac:chgData name="CROZET Sophie" userId="c97b73ab-88aa-4f1e-9ec4-391579d22886" providerId="ADAL" clId="{857F4FF6-283C-4BD1-A152-0EA35DC36544}" dt="2021-01-08T14:24:47.715" v="2914" actId="478"/>
          <ac:graphicFrameMkLst>
            <pc:docMk/>
            <pc:sldMk cId="3478749062" sldId="544"/>
            <ac:graphicFrameMk id="2" creationId="{15849066-C531-493A-A0F8-3E3B31C5EB80}"/>
          </ac:graphicFrameMkLst>
        </pc:graphicFrameChg>
        <pc:picChg chg="del">
          <ac:chgData name="CROZET Sophie" userId="c97b73ab-88aa-4f1e-9ec4-391579d22886" providerId="ADAL" clId="{857F4FF6-283C-4BD1-A152-0EA35DC36544}" dt="2021-01-08T09:11:23.490" v="2380" actId="478"/>
          <ac:picMkLst>
            <pc:docMk/>
            <pc:sldMk cId="3478749062" sldId="544"/>
            <ac:picMk id="12" creationId="{B28E5AA9-7985-4102-98DB-B78A005CFDB2}"/>
          </ac:picMkLst>
        </pc:picChg>
      </pc:sldChg>
      <pc:sldChg chg="addSp delSp modSp add ord delAnim">
        <pc:chgData name="CROZET Sophie" userId="c97b73ab-88aa-4f1e-9ec4-391579d22886" providerId="ADAL" clId="{857F4FF6-283C-4BD1-A152-0EA35DC36544}" dt="2021-01-11T14:43:32.597" v="5344"/>
        <pc:sldMkLst>
          <pc:docMk/>
          <pc:sldMk cId="4158889003" sldId="545"/>
        </pc:sldMkLst>
        <pc:spChg chg="del mod">
          <ac:chgData name="CROZET Sophie" userId="c97b73ab-88aa-4f1e-9ec4-391579d22886" providerId="ADAL" clId="{857F4FF6-283C-4BD1-A152-0EA35DC36544}" dt="2021-01-08T10:13:36.104" v="2900" actId="478"/>
          <ac:spMkLst>
            <pc:docMk/>
            <pc:sldMk cId="4158889003" sldId="545"/>
            <ac:spMk id="3" creationId="{5619D075-D340-4188-8CF2-989CCE9C22B6}"/>
          </ac:spMkLst>
        </pc:spChg>
        <pc:spChg chg="add mod">
          <ac:chgData name="CROZET Sophie" userId="c97b73ab-88aa-4f1e-9ec4-391579d22886" providerId="ADAL" clId="{857F4FF6-283C-4BD1-A152-0EA35DC36544}" dt="2021-01-11T14:41:22.258" v="5320" actId="20577"/>
          <ac:spMkLst>
            <pc:docMk/>
            <pc:sldMk cId="4158889003" sldId="545"/>
            <ac:spMk id="3" creationId="{62D29C5A-8509-48D5-80FD-29CC572E64C3}"/>
          </ac:spMkLst>
        </pc:spChg>
        <pc:spChg chg="add mod">
          <ac:chgData name="CROZET Sophie" userId="c97b73ab-88aa-4f1e-9ec4-391579d22886" providerId="ADAL" clId="{857F4FF6-283C-4BD1-A152-0EA35DC36544}" dt="2021-01-11T14:41:41.046" v="5324" actId="1076"/>
          <ac:spMkLst>
            <pc:docMk/>
            <pc:sldMk cId="4158889003" sldId="545"/>
            <ac:spMk id="5" creationId="{3EB03194-BF0F-41EE-A21F-A1C23F6F5340}"/>
          </ac:spMkLst>
        </pc:spChg>
        <pc:graphicFrameChg chg="add mod">
          <ac:chgData name="CROZET Sophie" userId="c97b73ab-88aa-4f1e-9ec4-391579d22886" providerId="ADAL" clId="{857F4FF6-283C-4BD1-A152-0EA35DC36544}" dt="2021-01-11T14:43:32.597" v="5344"/>
          <ac:graphicFrameMkLst>
            <pc:docMk/>
            <pc:sldMk cId="4158889003" sldId="545"/>
            <ac:graphicFrameMk id="2" creationId="{24ECB09C-015B-4B69-A15D-BB2317C361CD}"/>
          </ac:graphicFrameMkLst>
        </pc:graphicFrameChg>
        <pc:picChg chg="add mod">
          <ac:chgData name="CROZET Sophie" userId="c97b73ab-88aa-4f1e-9ec4-391579d22886" providerId="ADAL" clId="{857F4FF6-283C-4BD1-A152-0EA35DC36544}" dt="2021-01-11T14:41:33.844" v="5322" actId="1076"/>
          <ac:picMkLst>
            <pc:docMk/>
            <pc:sldMk cId="4158889003" sldId="545"/>
            <ac:picMk id="4" creationId="{2C9CB894-1C40-4D71-AC7C-FB5ED851029F}"/>
          </ac:picMkLst>
        </pc:picChg>
      </pc:sldChg>
      <pc:sldChg chg="addSp delSp modSp add">
        <pc:chgData name="CROZET Sophie" userId="c97b73ab-88aa-4f1e-9ec4-391579d22886" providerId="ADAL" clId="{857F4FF6-283C-4BD1-A152-0EA35DC36544}" dt="2021-01-11T15:08:30.574" v="5667" actId="242"/>
        <pc:sldMkLst>
          <pc:docMk/>
          <pc:sldMk cId="3319539616" sldId="546"/>
        </pc:sldMkLst>
        <pc:spChg chg="add del mod">
          <ac:chgData name="CROZET Sophie" userId="c97b73ab-88aa-4f1e-9ec4-391579d22886" providerId="ADAL" clId="{857F4FF6-283C-4BD1-A152-0EA35DC36544}" dt="2021-01-08T15:07:35.924" v="4069"/>
          <ac:spMkLst>
            <pc:docMk/>
            <pc:sldMk cId="3319539616" sldId="546"/>
            <ac:spMk id="2" creationId="{EA2C99C6-E789-4943-ACCA-5F484120D9B7}"/>
          </ac:spMkLst>
        </pc:spChg>
        <pc:spChg chg="mod">
          <ac:chgData name="CROZET Sophie" userId="c97b73ab-88aa-4f1e-9ec4-391579d22886" providerId="ADAL" clId="{857F4FF6-283C-4BD1-A152-0EA35DC36544}" dt="2021-01-11T15:07:40.042" v="5659" actId="14100"/>
          <ac:spMkLst>
            <pc:docMk/>
            <pc:sldMk cId="3319539616" sldId="546"/>
            <ac:spMk id="3" creationId="{5619D075-D340-4188-8CF2-989CCE9C22B6}"/>
          </ac:spMkLst>
        </pc:spChg>
        <pc:spChg chg="del">
          <ac:chgData name="CROZET Sophie" userId="c97b73ab-88aa-4f1e-9ec4-391579d22886" providerId="ADAL" clId="{857F4FF6-283C-4BD1-A152-0EA35DC36544}" dt="2021-01-08T15:05:49.394" v="4037" actId="478"/>
          <ac:spMkLst>
            <pc:docMk/>
            <pc:sldMk cId="3319539616" sldId="546"/>
            <ac:spMk id="4" creationId="{35A9DD0C-63CE-4EF7-A9B9-1A64B44F2A61}"/>
          </ac:spMkLst>
        </pc:spChg>
        <pc:spChg chg="add del mod">
          <ac:chgData name="CROZET Sophie" userId="c97b73ab-88aa-4f1e-9ec4-391579d22886" providerId="ADAL" clId="{857F4FF6-283C-4BD1-A152-0EA35DC36544}" dt="2021-01-11T15:08:30.574" v="5667" actId="242"/>
          <ac:spMkLst>
            <pc:docMk/>
            <pc:sldMk cId="3319539616" sldId="546"/>
            <ac:spMk id="5" creationId="{F94CC9B3-2FF1-44A6-9E62-FA55123CFCA1}"/>
          </ac:spMkLst>
        </pc:spChg>
        <pc:spChg chg="add del mod">
          <ac:chgData name="CROZET Sophie" userId="c97b73ab-88aa-4f1e-9ec4-391579d22886" providerId="ADAL" clId="{857F4FF6-283C-4BD1-A152-0EA35DC36544}" dt="2021-01-08T15:07:35.924" v="4069"/>
          <ac:spMkLst>
            <pc:docMk/>
            <pc:sldMk cId="3319539616" sldId="546"/>
            <ac:spMk id="6" creationId="{214AD03F-017C-443C-A6F9-AE9DA4769959}"/>
          </ac:spMkLst>
        </pc:spChg>
        <pc:spChg chg="add del mod">
          <ac:chgData name="CROZET Sophie" userId="c97b73ab-88aa-4f1e-9ec4-391579d22886" providerId="ADAL" clId="{857F4FF6-283C-4BD1-A152-0EA35DC36544}" dt="2021-01-11T15:07:22.052" v="5626" actId="478"/>
          <ac:spMkLst>
            <pc:docMk/>
            <pc:sldMk cId="3319539616" sldId="546"/>
            <ac:spMk id="8" creationId="{1C0A463F-4A08-49BC-AB00-EAD9576E5B8B}"/>
          </ac:spMkLst>
        </pc:spChg>
        <pc:graphicFrameChg chg="add del mod">
          <ac:chgData name="CROZET Sophie" userId="c97b73ab-88aa-4f1e-9ec4-391579d22886" providerId="ADAL" clId="{857F4FF6-283C-4BD1-A152-0EA35DC36544}" dt="2021-01-08T15:08:54.781" v="4072" actId="12084"/>
          <ac:graphicFrameMkLst>
            <pc:docMk/>
            <pc:sldMk cId="3319539616" sldId="546"/>
            <ac:graphicFrameMk id="7" creationId="{C0A71FE6-9F62-47EA-A78F-884FF801F4F3}"/>
          </ac:graphicFrameMkLst>
        </pc:graphicFrameChg>
        <pc:graphicFrameChg chg="add del mod">
          <ac:chgData name="CROZET Sophie" userId="c97b73ab-88aa-4f1e-9ec4-391579d22886" providerId="ADAL" clId="{857F4FF6-283C-4BD1-A152-0EA35DC36544}" dt="2021-01-08T15:09:41.278" v="4076" actId="12084"/>
          <ac:graphicFrameMkLst>
            <pc:docMk/>
            <pc:sldMk cId="3319539616" sldId="546"/>
            <ac:graphicFrameMk id="9" creationId="{99676ED1-86C5-4243-83D2-AAF1CB32ABD6}"/>
          </ac:graphicFrameMkLst>
        </pc:graphicFrameChg>
        <pc:picChg chg="add mod">
          <ac:chgData name="CROZET Sophie" userId="c97b73ab-88aa-4f1e-9ec4-391579d22886" providerId="ADAL" clId="{857F4FF6-283C-4BD1-A152-0EA35DC36544}" dt="2021-01-11T15:07:45.762" v="5660" actId="1076"/>
          <ac:picMkLst>
            <pc:docMk/>
            <pc:sldMk cId="3319539616" sldId="546"/>
            <ac:picMk id="4" creationId="{D8E92B8C-28F1-4993-89C7-9EA70B000CBB}"/>
          </ac:picMkLst>
        </pc:picChg>
      </pc:sldChg>
      <pc:sldChg chg="addSp delSp modSp add del delAnim modAnim modNotesTx">
        <pc:chgData name="CROZET Sophie" userId="c97b73ab-88aa-4f1e-9ec4-391579d22886" providerId="ADAL" clId="{857F4FF6-283C-4BD1-A152-0EA35DC36544}" dt="2021-01-13T16:38:39.846" v="5978" actId="2696"/>
        <pc:sldMkLst>
          <pc:docMk/>
          <pc:sldMk cId="3603641192" sldId="547"/>
        </pc:sldMkLst>
        <pc:spChg chg="del">
          <ac:chgData name="CROZET Sophie" userId="c97b73ab-88aa-4f1e-9ec4-391579d22886" providerId="ADAL" clId="{857F4FF6-283C-4BD1-A152-0EA35DC36544}" dt="2021-01-11T14:44:53.789" v="5352" actId="478"/>
          <ac:spMkLst>
            <pc:docMk/>
            <pc:sldMk cId="3603641192" sldId="547"/>
            <ac:spMk id="3" creationId="{5619D075-D340-4188-8CF2-989CCE9C22B6}"/>
          </ac:spMkLst>
        </pc:spChg>
        <pc:spChg chg="del">
          <ac:chgData name="CROZET Sophie" userId="c97b73ab-88aa-4f1e-9ec4-391579d22886" providerId="ADAL" clId="{857F4FF6-283C-4BD1-A152-0EA35DC36544}" dt="2021-01-11T14:44:56.663" v="5353" actId="478"/>
          <ac:spMkLst>
            <pc:docMk/>
            <pc:sldMk cId="3603641192" sldId="547"/>
            <ac:spMk id="4" creationId="{35A9DD0C-63CE-4EF7-A9B9-1A64B44F2A61}"/>
          </ac:spMkLst>
        </pc:spChg>
        <pc:spChg chg="del">
          <ac:chgData name="CROZET Sophie" userId="c97b73ab-88aa-4f1e-9ec4-391579d22886" providerId="ADAL" clId="{857F4FF6-283C-4BD1-A152-0EA35DC36544}" dt="2021-01-11T14:45:01.461" v="5355" actId="478"/>
          <ac:spMkLst>
            <pc:docMk/>
            <pc:sldMk cId="3603641192" sldId="547"/>
            <ac:spMk id="6" creationId="{D76E6AE8-74DD-4BC0-B03B-9387718BD5E0}"/>
          </ac:spMkLst>
        </pc:spChg>
        <pc:spChg chg="del">
          <ac:chgData name="CROZET Sophie" userId="c97b73ab-88aa-4f1e-9ec4-391579d22886" providerId="ADAL" clId="{857F4FF6-283C-4BD1-A152-0EA35DC36544}" dt="2021-01-11T14:44:58.730" v="5354" actId="478"/>
          <ac:spMkLst>
            <pc:docMk/>
            <pc:sldMk cId="3603641192" sldId="547"/>
            <ac:spMk id="7" creationId="{BD69CFD1-BEC5-4462-939E-48FDE3D2D92A}"/>
          </ac:spMkLst>
        </pc:spChg>
        <pc:spChg chg="add mod">
          <ac:chgData name="CROZET Sophie" userId="c97b73ab-88aa-4f1e-9ec4-391579d22886" providerId="ADAL" clId="{857F4FF6-283C-4BD1-A152-0EA35DC36544}" dt="2021-01-11T14:45:36.701" v="5372" actId="1076"/>
          <ac:spMkLst>
            <pc:docMk/>
            <pc:sldMk cId="3603641192" sldId="547"/>
            <ac:spMk id="8" creationId="{7D7C47B0-3262-4FB2-8E35-2A59665C9C10}"/>
          </ac:spMkLst>
        </pc:spChg>
        <pc:graphicFrameChg chg="add mod">
          <ac:chgData name="CROZET Sophie" userId="c97b73ab-88aa-4f1e-9ec4-391579d22886" providerId="ADAL" clId="{857F4FF6-283C-4BD1-A152-0EA35DC36544}" dt="2021-01-11T15:05:54.228" v="5610" actId="20577"/>
          <ac:graphicFrameMkLst>
            <pc:docMk/>
            <pc:sldMk cId="3603641192" sldId="547"/>
            <ac:graphicFrameMk id="2" creationId="{8F8B6FB4-9281-4FBF-BFA6-185C1AAC7F69}"/>
          </ac:graphicFrameMkLst>
        </pc:graphicFrameChg>
      </pc:sldChg>
      <pc:sldChg chg="modSp add del modNotesTx">
        <pc:chgData name="CROZET Sophie" userId="c97b73ab-88aa-4f1e-9ec4-391579d22886" providerId="ADAL" clId="{857F4FF6-283C-4BD1-A152-0EA35DC36544}" dt="2021-01-18T13:19:36.345" v="6505" actId="2696"/>
        <pc:sldMkLst>
          <pc:docMk/>
          <pc:sldMk cId="2340960656" sldId="575"/>
        </pc:sldMkLst>
        <pc:spChg chg="mod">
          <ac:chgData name="CROZET Sophie" userId="c97b73ab-88aa-4f1e-9ec4-391579d22886" providerId="ADAL" clId="{857F4FF6-283C-4BD1-A152-0EA35DC36544}" dt="2021-01-13T16:43:24.117" v="6071" actId="20577"/>
          <ac:spMkLst>
            <pc:docMk/>
            <pc:sldMk cId="2340960656" sldId="575"/>
            <ac:spMk id="7" creationId="{42143016-D72B-4DF3-95AC-4A1AD72B8BAA}"/>
          </ac:spMkLst>
        </pc:spChg>
        <pc:picChg chg="mod">
          <ac:chgData name="CROZET Sophie" userId="c97b73ab-88aa-4f1e-9ec4-391579d22886" providerId="ADAL" clId="{857F4FF6-283C-4BD1-A152-0EA35DC36544}" dt="2021-01-13T16:40:14.537" v="5979" actId="1076"/>
          <ac:picMkLst>
            <pc:docMk/>
            <pc:sldMk cId="2340960656" sldId="575"/>
            <ac:picMk id="4" creationId="{CAEDFECB-5128-4E72-90EE-1E90811DB459}"/>
          </ac:picMkLst>
        </pc:picChg>
        <pc:picChg chg="mod">
          <ac:chgData name="CROZET Sophie" userId="c97b73ab-88aa-4f1e-9ec4-391579d22886" providerId="ADAL" clId="{857F4FF6-283C-4BD1-A152-0EA35DC36544}" dt="2021-01-13T16:40:18.903" v="5980" actId="1076"/>
          <ac:picMkLst>
            <pc:docMk/>
            <pc:sldMk cId="2340960656" sldId="575"/>
            <ac:picMk id="5" creationId="{2517DFB4-5396-45C4-BA7E-7D4EE7BC5F3A}"/>
          </ac:picMkLst>
        </pc:picChg>
      </pc:sldChg>
      <pc:sldChg chg="modSp">
        <pc:chgData name="CROZET Sophie" userId="c97b73ab-88aa-4f1e-9ec4-391579d22886" providerId="ADAL" clId="{857F4FF6-283C-4BD1-A152-0EA35DC36544}" dt="2021-01-18T13:19:33.244" v="6504" actId="20577"/>
        <pc:sldMkLst>
          <pc:docMk/>
          <pc:sldMk cId="2975814559" sldId="576"/>
        </pc:sldMkLst>
        <pc:spChg chg="mod">
          <ac:chgData name="CROZET Sophie" userId="c97b73ab-88aa-4f1e-9ec4-391579d22886" providerId="ADAL" clId="{857F4FF6-283C-4BD1-A152-0EA35DC36544}" dt="2021-01-18T13:19:33.244" v="6504" actId="20577"/>
          <ac:spMkLst>
            <pc:docMk/>
            <pc:sldMk cId="2975814559" sldId="576"/>
            <ac:spMk id="7" creationId="{42143016-D72B-4DF3-95AC-4A1AD72B8BAA}"/>
          </ac:spMkLst>
        </pc:spChg>
      </pc:sldChg>
      <pc:sldChg chg="addSp delSp modSp add">
        <pc:chgData name="CROZET Sophie" userId="c97b73ab-88aa-4f1e-9ec4-391579d22886" providerId="ADAL" clId="{857F4FF6-283C-4BD1-A152-0EA35DC36544}" dt="2021-01-18T14:43:11.463" v="6623" actId="1076"/>
        <pc:sldMkLst>
          <pc:docMk/>
          <pc:sldMk cId="3906234513" sldId="577"/>
        </pc:sldMkLst>
        <pc:spChg chg="mod">
          <ac:chgData name="CROZET Sophie" userId="c97b73ab-88aa-4f1e-9ec4-391579d22886" providerId="ADAL" clId="{857F4FF6-283C-4BD1-A152-0EA35DC36544}" dt="2021-01-18T14:43:07.395" v="6622" actId="20577"/>
          <ac:spMkLst>
            <pc:docMk/>
            <pc:sldMk cId="3906234513" sldId="577"/>
            <ac:spMk id="3" creationId="{5619D075-D340-4188-8CF2-989CCE9C22B6}"/>
          </ac:spMkLst>
        </pc:spChg>
        <pc:spChg chg="del">
          <ac:chgData name="CROZET Sophie" userId="c97b73ab-88aa-4f1e-9ec4-391579d22886" providerId="ADAL" clId="{857F4FF6-283C-4BD1-A152-0EA35DC36544}" dt="2021-01-18T14:21:20.728" v="6507" actId="478"/>
          <ac:spMkLst>
            <pc:docMk/>
            <pc:sldMk cId="3906234513" sldId="577"/>
            <ac:spMk id="5" creationId="{F94CC9B3-2FF1-44A6-9E62-FA55123CFCA1}"/>
          </ac:spMkLst>
        </pc:spChg>
        <pc:picChg chg="del">
          <ac:chgData name="CROZET Sophie" userId="c97b73ab-88aa-4f1e-9ec4-391579d22886" providerId="ADAL" clId="{857F4FF6-283C-4BD1-A152-0EA35DC36544}" dt="2021-01-18T14:21:22.561" v="6508" actId="478"/>
          <ac:picMkLst>
            <pc:docMk/>
            <pc:sldMk cId="3906234513" sldId="577"/>
            <ac:picMk id="4" creationId="{D8E92B8C-28F1-4993-89C7-9EA70B000CBB}"/>
          </ac:picMkLst>
        </pc:picChg>
        <pc:picChg chg="add mod">
          <ac:chgData name="CROZET Sophie" userId="c97b73ab-88aa-4f1e-9ec4-391579d22886" providerId="ADAL" clId="{857F4FF6-283C-4BD1-A152-0EA35DC36544}" dt="2021-01-18T14:43:11.463" v="6623" actId="1076"/>
          <ac:picMkLst>
            <pc:docMk/>
            <pc:sldMk cId="3906234513" sldId="577"/>
            <ac:picMk id="6" creationId="{D4800614-B8F1-48B3-9C38-8B8A3CB0159F}"/>
          </ac:picMkLst>
        </pc:picChg>
        <pc:picChg chg="add mod">
          <ac:chgData name="CROZET Sophie" userId="c97b73ab-88aa-4f1e-9ec4-391579d22886" providerId="ADAL" clId="{857F4FF6-283C-4BD1-A152-0EA35DC36544}" dt="2021-01-18T14:43:01.367" v="6620" actId="1076"/>
          <ac:picMkLst>
            <pc:docMk/>
            <pc:sldMk cId="3906234513" sldId="577"/>
            <ac:picMk id="7" creationId="{8070A133-881E-4F3A-9371-E07FF4F5282E}"/>
          </ac:picMkLst>
        </pc:picChg>
      </pc:sldChg>
      <pc:sldMasterChg chg="delSldLayout">
        <pc:chgData name="CROZET Sophie" userId="c97b73ab-88aa-4f1e-9ec4-391579d22886" providerId="ADAL" clId="{857F4FF6-283C-4BD1-A152-0EA35DC36544}" dt="2021-01-08T15:16:36.914" v="4118" actId="2696"/>
        <pc:sldMasterMkLst>
          <pc:docMk/>
          <pc:sldMasterMk cId="1040065837" sldId="2147483689"/>
        </pc:sldMasterMkLst>
        <pc:sldLayoutChg chg="del">
          <pc:chgData name="CROZET Sophie" userId="c97b73ab-88aa-4f1e-9ec4-391579d22886" providerId="ADAL" clId="{857F4FF6-283C-4BD1-A152-0EA35DC36544}" dt="2021-01-08T15:16:36.914" v="4118" actId="2696"/>
          <pc:sldLayoutMkLst>
            <pc:docMk/>
            <pc:sldMasterMk cId="1040065837" sldId="2147483689"/>
            <pc:sldLayoutMk cId="4203445434" sldId="2147483702"/>
          </pc:sldLayoutMkLst>
        </pc:sldLayoutChg>
      </pc:sldMasterChg>
    </pc:docChg>
  </pc:docChgLst>
  <pc:docChgLst>
    <pc:chgData name="Guest User" providerId="Windows Live" clId="Web-{E3D4CF5D-1C00-4598-B4F6-B3CBC01D2F03}"/>
    <pc:docChg chg="modSld">
      <pc:chgData name="Guest User" userId="" providerId="Windows Live" clId="Web-{E3D4CF5D-1C00-4598-B4F6-B3CBC01D2F03}" dt="2021-02-08T12:22:12.215" v="36" actId="20577"/>
      <pc:docMkLst>
        <pc:docMk/>
      </pc:docMkLst>
      <pc:sldChg chg="modSp">
        <pc:chgData name="Guest User" userId="" providerId="Windows Live" clId="Web-{E3D4CF5D-1C00-4598-B4F6-B3CBC01D2F03}" dt="2021-02-08T12:21:18.557" v="4" actId="20577"/>
        <pc:sldMkLst>
          <pc:docMk/>
          <pc:sldMk cId="3796572893" sldId="520"/>
        </pc:sldMkLst>
        <pc:spChg chg="mod">
          <ac:chgData name="Guest User" userId="" providerId="Windows Live" clId="Web-{E3D4CF5D-1C00-4598-B4F6-B3CBC01D2F03}" dt="2021-02-08T12:21:18.557" v="4" actId="20577"/>
          <ac:spMkLst>
            <pc:docMk/>
            <pc:sldMk cId="3796572893" sldId="520"/>
            <ac:spMk id="15" creationId="{4DD41380-B985-43A9-AE22-92A3F2367B06}"/>
          </ac:spMkLst>
        </pc:spChg>
      </pc:sldChg>
      <pc:sldChg chg="modSp">
        <pc:chgData name="Guest User" userId="" providerId="Windows Live" clId="Web-{E3D4CF5D-1C00-4598-B4F6-B3CBC01D2F03}" dt="2021-02-08T12:22:12.215" v="36" actId="20577"/>
        <pc:sldMkLst>
          <pc:docMk/>
          <pc:sldMk cId="3925446969" sldId="534"/>
        </pc:sldMkLst>
        <pc:spChg chg="mod">
          <ac:chgData name="Guest User" userId="" providerId="Windows Live" clId="Web-{E3D4CF5D-1C00-4598-B4F6-B3CBC01D2F03}" dt="2021-02-08T12:22:12.215" v="36" actId="20577"/>
          <ac:spMkLst>
            <pc:docMk/>
            <pc:sldMk cId="3925446969" sldId="534"/>
            <ac:spMk id="5" creationId="{69E8E273-55F6-4D81-84E7-061B510E3756}"/>
          </ac:spMkLst>
        </pc:spChg>
      </pc:sldChg>
      <pc:sldChg chg="modSp">
        <pc:chgData name="Guest User" userId="" providerId="Windows Live" clId="Web-{E3D4CF5D-1C00-4598-B4F6-B3CBC01D2F03}" dt="2021-02-08T12:21:36.292" v="14" actId="20577"/>
        <pc:sldMkLst>
          <pc:docMk/>
          <pc:sldMk cId="3703022176" sldId="542"/>
        </pc:sldMkLst>
        <pc:spChg chg="mod">
          <ac:chgData name="Guest User" userId="" providerId="Windows Live" clId="Web-{E3D4CF5D-1C00-4598-B4F6-B3CBC01D2F03}" dt="2021-02-08T12:21:36.292" v="14" actId="20577"/>
          <ac:spMkLst>
            <pc:docMk/>
            <pc:sldMk cId="3703022176" sldId="542"/>
            <ac:spMk id="10" creationId="{A9B9E04D-DDA6-43E6-A041-37CD1067A674}"/>
          </ac:spMkLst>
        </pc:spChg>
      </pc:sldChg>
      <pc:sldChg chg="modSp">
        <pc:chgData name="Guest User" userId="" providerId="Windows Live" clId="Web-{E3D4CF5D-1C00-4598-B4F6-B3CBC01D2F03}" dt="2021-02-08T12:21:47.886" v="22" actId="20577"/>
        <pc:sldMkLst>
          <pc:docMk/>
          <pc:sldMk cId="4158889003" sldId="545"/>
        </pc:sldMkLst>
        <pc:graphicFrameChg chg="modGraphic">
          <ac:chgData name="Guest User" userId="" providerId="Windows Live" clId="Web-{E3D4CF5D-1C00-4598-B4F6-B3CBC01D2F03}" dt="2021-02-08T12:21:47.886" v="22" actId="20577"/>
          <ac:graphicFrameMkLst>
            <pc:docMk/>
            <pc:sldMk cId="4158889003" sldId="545"/>
            <ac:graphicFrameMk id="2" creationId="{24ECB09C-015B-4B69-A15D-BB2317C361CD}"/>
          </ac:graphicFrameMkLst>
        </pc:graphicFrameChg>
      </pc:sldChg>
    </pc:docChg>
  </pc:docChgLst>
  <pc:docChgLst>
    <pc:chgData name="sophie crozet" userId="ec1065b6b8e8d847" providerId="LiveId" clId="{78F3CB86-6B6E-4415-8228-8302C571C4E3}"/>
    <pc:docChg chg="custSel modSld">
      <pc:chgData name="sophie crozet" userId="ec1065b6b8e8d847" providerId="LiveId" clId="{78F3CB86-6B6E-4415-8228-8302C571C4E3}" dt="2021-03-09T14:31:22.365" v="76" actId="20577"/>
      <pc:docMkLst>
        <pc:docMk/>
      </pc:docMkLst>
      <pc:sldChg chg="modSp mod">
        <pc:chgData name="sophie crozet" userId="ec1065b6b8e8d847" providerId="LiveId" clId="{78F3CB86-6B6E-4415-8228-8302C571C4E3}" dt="2021-03-09T14:31:22.365" v="76" actId="20577"/>
        <pc:sldMkLst>
          <pc:docMk/>
          <pc:sldMk cId="4203283427" sldId="408"/>
        </pc:sldMkLst>
        <pc:spChg chg="mod">
          <ac:chgData name="sophie crozet" userId="ec1065b6b8e8d847" providerId="LiveId" clId="{78F3CB86-6B6E-4415-8228-8302C571C4E3}" dt="2021-03-09T14:31:22.365" v="76" actId="20577"/>
          <ac:spMkLst>
            <pc:docMk/>
            <pc:sldMk cId="4203283427" sldId="408"/>
            <ac:spMk id="3074" creationId="{00000000-0000-0000-0000-000000000000}"/>
          </ac:spMkLst>
        </pc:spChg>
      </pc:sldChg>
      <pc:sldChg chg="modSp mod">
        <pc:chgData name="sophie crozet" userId="ec1065b6b8e8d847" providerId="LiveId" clId="{78F3CB86-6B6E-4415-8228-8302C571C4E3}" dt="2021-03-09T14:30:04.297" v="65" actId="5793"/>
        <pc:sldMkLst>
          <pc:docMk/>
          <pc:sldMk cId="2553768529" sldId="509"/>
        </pc:sldMkLst>
        <pc:spChg chg="mod">
          <ac:chgData name="sophie crozet" userId="ec1065b6b8e8d847" providerId="LiveId" clId="{78F3CB86-6B6E-4415-8228-8302C571C4E3}" dt="2021-03-09T14:30:04.297" v="65" actId="5793"/>
          <ac:spMkLst>
            <pc:docMk/>
            <pc:sldMk cId="2553768529" sldId="509"/>
            <ac:spMk id="3" creationId="{05D3C3B8-B370-4B01-9FDE-632BC5F55799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emf"/><Relationship Id="rId1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emf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82D49-9042-4CF4-A6FF-2498AB5F8903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A0E412A-9FF7-4F47-A136-D70D3ACCEA84}">
      <dgm:prSet phldrT="[Text]"/>
      <dgm:spPr>
        <a:xfrm>
          <a:off x="0" y="1252130"/>
          <a:ext cx="1687632" cy="1533658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Xuquuqda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Aadanaha</a:t>
          </a:r>
          <a:endParaRPr lang="en-GB" dirty="0">
            <a:latin typeface="Calibri" panose="020F0502020204030204"/>
            <a:ea typeface="+mn-ea"/>
            <a:cs typeface="+mn-cs"/>
          </a:endParaRPr>
        </a:p>
      </dgm:t>
    </dgm:pt>
    <dgm:pt modelId="{7FE3E792-C47E-4A2D-BFB9-1AD70AE95B38}" type="parTrans" cxnId="{426A2E19-8464-48BE-B490-832C5991450A}">
      <dgm:prSet/>
      <dgm:spPr/>
      <dgm:t>
        <a:bodyPr/>
        <a:lstStyle/>
        <a:p>
          <a:endParaRPr lang="en-GB"/>
        </a:p>
      </dgm:t>
    </dgm:pt>
    <dgm:pt modelId="{983B8892-4EB4-4FEF-8EA9-CED4C932508B}" type="sibTrans" cxnId="{426A2E19-8464-48BE-B490-832C5991450A}">
      <dgm:prSet/>
      <dgm:spPr/>
      <dgm:t>
        <a:bodyPr/>
        <a:lstStyle/>
        <a:p>
          <a:endParaRPr lang="en-GB"/>
        </a:p>
      </dgm:t>
    </dgm:pt>
    <dgm:pt modelId="{4C7CA2A9-D409-46B0-B207-375633964F7F}">
      <dgm:prSet phldrT="[Text]" custT="1"/>
      <dgm:spPr>
        <a:xfrm>
          <a:off x="1755285" y="-198718"/>
          <a:ext cx="1835063" cy="1651653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US" sz="2000" dirty="0" err="1" smtClean="0">
              <a:latin typeface="Calibri" panose="020F0502020204030204"/>
              <a:ea typeface="+mn-ea"/>
              <a:cs typeface="+mn-cs"/>
            </a:rPr>
            <a:t>Xuquuqda</a:t>
          </a:r>
          <a:r>
            <a:rPr lang="en-US" sz="2000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sz="2000" dirty="0" err="1" smtClean="0">
              <a:latin typeface="Calibri" panose="020F0502020204030204"/>
              <a:ea typeface="+mn-ea"/>
              <a:cs typeface="+mn-cs"/>
            </a:rPr>
            <a:t>leh</a:t>
          </a:r>
          <a:endParaRPr lang="en-GB" sz="2000" dirty="0">
            <a:latin typeface="Calibri" panose="020F0502020204030204"/>
            <a:ea typeface="+mn-ea"/>
            <a:cs typeface="+mn-cs"/>
          </a:endParaRPr>
        </a:p>
      </dgm:t>
    </dgm:pt>
    <dgm:pt modelId="{3BC6409D-D96C-4657-9D53-931EB63BBA0A}" type="parTrans" cxnId="{FDAF2E20-A122-4154-BD86-1E0505206316}">
      <dgm:prSet/>
      <dgm:spPr>
        <a:xfrm rot="19363754">
          <a:off x="1428992" y="1318862"/>
          <a:ext cx="604935" cy="49218"/>
        </a:xfrm>
        <a:custGeom>
          <a:avLst/>
          <a:gdLst/>
          <a:ahLst/>
          <a:cxnLst/>
          <a:rect l="0" t="0" r="0" b="0"/>
          <a:pathLst>
            <a:path>
              <a:moveTo>
                <a:pt x="0" y="24609"/>
              </a:moveTo>
              <a:lnTo>
                <a:pt x="604935" y="24609"/>
              </a:lnTo>
            </a:path>
          </a:pathLst>
        </a:custGeom>
      </dgm:spPr>
      <dgm:t>
        <a:bodyPr/>
        <a:lstStyle/>
        <a:p>
          <a:pPr>
            <a:buNone/>
          </a:pPr>
          <a:endParaRPr lang="en-GB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21BEBEF5-6787-49F3-8051-1B4FF5F4F0BA}" type="sibTrans" cxnId="{FDAF2E20-A122-4154-BD86-1E0505206316}">
      <dgm:prSet/>
      <dgm:spPr/>
      <dgm:t>
        <a:bodyPr/>
        <a:lstStyle/>
        <a:p>
          <a:endParaRPr lang="en-GB"/>
        </a:p>
      </dgm:t>
    </dgm:pt>
    <dgm:pt modelId="{F9005D58-2039-414A-BE6F-2C66759BF206}">
      <dgm:prSet phldrT="[Text]" custT="1"/>
      <dgm:spPr>
        <a:xfrm>
          <a:off x="1841768" y="2707676"/>
          <a:ext cx="1548496" cy="1470760"/>
        </a:xfrm>
        <a:prstGeom prst="ellipse">
          <a:avLst/>
        </a:prstGeom>
      </dgm:spPr>
      <dgm:t>
        <a:bodyPr/>
        <a:lstStyle/>
        <a:p>
          <a:pPr>
            <a:buNone/>
          </a:pPr>
          <a:r>
            <a:rPr lang="en-GB" sz="1400" dirty="0" err="1" smtClean="0">
              <a:latin typeface="Calibri" panose="020F0502020204030204"/>
              <a:ea typeface="+mn-ea"/>
              <a:cs typeface="+mn-cs"/>
            </a:rPr>
            <a:t>Mas’uuliyiinta</a:t>
          </a:r>
          <a:endParaRPr lang="en-GB" sz="1400" dirty="0">
            <a:latin typeface="Calibri" panose="020F0502020204030204"/>
            <a:ea typeface="+mn-ea"/>
            <a:cs typeface="+mn-cs"/>
          </a:endParaRPr>
        </a:p>
      </dgm:t>
    </dgm:pt>
    <dgm:pt modelId="{9A4A40F9-6824-4100-BC7A-0D99F1E69EA9}" type="parTrans" cxnId="{738F55FD-B93A-4AAE-9F26-E304B4274C34}">
      <dgm:prSet/>
      <dgm:spPr>
        <a:xfrm rot="2327070">
          <a:off x="1398302" y="2722891"/>
          <a:ext cx="704277" cy="49218"/>
        </a:xfrm>
        <a:custGeom>
          <a:avLst/>
          <a:gdLst/>
          <a:ahLst/>
          <a:cxnLst/>
          <a:rect l="0" t="0" r="0" b="0"/>
          <a:pathLst>
            <a:path>
              <a:moveTo>
                <a:pt x="0" y="24609"/>
              </a:moveTo>
              <a:lnTo>
                <a:pt x="704277" y="24609"/>
              </a:lnTo>
            </a:path>
          </a:pathLst>
        </a:custGeom>
      </dgm:spPr>
      <dgm:t>
        <a:bodyPr/>
        <a:lstStyle/>
        <a:p>
          <a:pPr>
            <a:buNone/>
          </a:pPr>
          <a:endParaRPr lang="en-GB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1C3EF02-3486-4007-A162-CD6E3283EB76}" type="sibTrans" cxnId="{738F55FD-B93A-4AAE-9F26-E304B4274C34}">
      <dgm:prSet/>
      <dgm:spPr/>
      <dgm:t>
        <a:bodyPr/>
        <a:lstStyle/>
        <a:p>
          <a:endParaRPr lang="en-GB"/>
        </a:p>
      </dgm:t>
    </dgm:pt>
    <dgm:pt modelId="{8D2FB79A-0749-477F-A353-36C865C4022E}" type="pres">
      <dgm:prSet presAssocID="{C7782D49-9042-4CF4-A6FF-2498AB5F890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C42299-8820-404A-885C-2646AD296B9F}" type="pres">
      <dgm:prSet presAssocID="{9A0E412A-9FF7-4F47-A136-D70D3ACCEA84}" presName="centerShape" presStyleLbl="node0" presStyleIdx="0" presStyleCnt="1" custScaleX="154225" custScaleY="140154" custLinFactNeighborX="-41862" custLinFactNeighborY="-1"/>
      <dgm:spPr/>
      <dgm:t>
        <a:bodyPr/>
        <a:lstStyle/>
        <a:p>
          <a:endParaRPr lang="en-US"/>
        </a:p>
      </dgm:t>
    </dgm:pt>
    <dgm:pt modelId="{2D39CF33-3029-4F3F-8A0F-93775FF533BB}" type="pres">
      <dgm:prSet presAssocID="{3BC6409D-D96C-4657-9D53-931EB63BBA0A}" presName="Name9" presStyleLbl="parChTrans1D2" presStyleIdx="0" presStyleCnt="2"/>
      <dgm:spPr/>
      <dgm:t>
        <a:bodyPr/>
        <a:lstStyle/>
        <a:p>
          <a:endParaRPr lang="en-US"/>
        </a:p>
      </dgm:t>
    </dgm:pt>
    <dgm:pt modelId="{2F527BC6-2B2B-430A-AAEF-D64FA91771EF}" type="pres">
      <dgm:prSet presAssocID="{3BC6409D-D96C-4657-9D53-931EB63BBA0A}" presName="connTx" presStyleLbl="parChTrans1D2" presStyleIdx="0" presStyleCnt="2"/>
      <dgm:spPr/>
      <dgm:t>
        <a:bodyPr/>
        <a:lstStyle/>
        <a:p>
          <a:endParaRPr lang="en-US"/>
        </a:p>
      </dgm:t>
    </dgm:pt>
    <dgm:pt modelId="{68229EF4-03FB-4B5F-9FDC-C1858BBE9C31}" type="pres">
      <dgm:prSet presAssocID="{4C7CA2A9-D409-46B0-B207-375633964F7F}" presName="node" presStyleLbl="node1" presStyleIdx="0" presStyleCnt="2" custScaleX="164644" custScaleY="141501" custRadScaleRad="108531" custRadScaleInc="286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2A377-1B48-4C01-9B21-C701B6B760BE}" type="pres">
      <dgm:prSet presAssocID="{9A4A40F9-6824-4100-BC7A-0D99F1E69EA9}" presName="Name9" presStyleLbl="parChTrans1D2" presStyleIdx="1" presStyleCnt="2"/>
      <dgm:spPr/>
      <dgm:t>
        <a:bodyPr/>
        <a:lstStyle/>
        <a:p>
          <a:endParaRPr lang="en-US"/>
        </a:p>
      </dgm:t>
    </dgm:pt>
    <dgm:pt modelId="{841573D5-9B26-4C46-970F-213ECABD0225}" type="pres">
      <dgm:prSet presAssocID="{9A4A40F9-6824-4100-BC7A-0D99F1E69EA9}" presName="connTx" presStyleLbl="parChTrans1D2" presStyleIdx="1" presStyleCnt="2"/>
      <dgm:spPr/>
      <dgm:t>
        <a:bodyPr/>
        <a:lstStyle/>
        <a:p>
          <a:endParaRPr lang="en-US"/>
        </a:p>
      </dgm:t>
    </dgm:pt>
    <dgm:pt modelId="{9C5D5EBA-0530-4AD8-88C8-B4B163AD682A}" type="pres">
      <dgm:prSet presAssocID="{F9005D58-2039-414A-BE6F-2C66759BF206}" presName="node" presStyleLbl="node1" presStyleIdx="1" presStyleCnt="2" custScaleX="141510" custScaleY="134406" custRadScaleRad="109952" custRadScaleInc="-257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6A2E19-8464-48BE-B490-832C5991450A}" srcId="{C7782D49-9042-4CF4-A6FF-2498AB5F8903}" destId="{9A0E412A-9FF7-4F47-A136-D70D3ACCEA84}" srcOrd="0" destOrd="0" parTransId="{7FE3E792-C47E-4A2D-BFB9-1AD70AE95B38}" sibTransId="{983B8892-4EB4-4FEF-8EA9-CED4C932508B}"/>
    <dgm:cxn modelId="{4878D206-9173-4A64-BE66-61B556BF8543}" type="presOf" srcId="{9A4A40F9-6824-4100-BC7A-0D99F1E69EA9}" destId="{841573D5-9B26-4C46-970F-213ECABD0225}" srcOrd="1" destOrd="0" presId="urn:microsoft.com/office/officeart/2005/8/layout/radial1"/>
    <dgm:cxn modelId="{8341B01F-7E67-425C-929D-1205D8704B35}" type="presOf" srcId="{4C7CA2A9-D409-46B0-B207-375633964F7F}" destId="{68229EF4-03FB-4B5F-9FDC-C1858BBE9C31}" srcOrd="0" destOrd="0" presId="urn:microsoft.com/office/officeart/2005/8/layout/radial1"/>
    <dgm:cxn modelId="{DAB8D5CA-BC24-405E-9EFD-E6649AB72BDC}" type="presOf" srcId="{3BC6409D-D96C-4657-9D53-931EB63BBA0A}" destId="{2D39CF33-3029-4F3F-8A0F-93775FF533BB}" srcOrd="0" destOrd="0" presId="urn:microsoft.com/office/officeart/2005/8/layout/radial1"/>
    <dgm:cxn modelId="{95F6C086-E129-4C6F-9C60-7C2460E0C0AB}" type="presOf" srcId="{9A0E412A-9FF7-4F47-A136-D70D3ACCEA84}" destId="{24C42299-8820-404A-885C-2646AD296B9F}" srcOrd="0" destOrd="0" presId="urn:microsoft.com/office/officeart/2005/8/layout/radial1"/>
    <dgm:cxn modelId="{56FC4A67-904F-48BB-ACA9-CE20A09FDC37}" type="presOf" srcId="{F9005D58-2039-414A-BE6F-2C66759BF206}" destId="{9C5D5EBA-0530-4AD8-88C8-B4B163AD682A}" srcOrd="0" destOrd="0" presId="urn:microsoft.com/office/officeart/2005/8/layout/radial1"/>
    <dgm:cxn modelId="{EC036199-A5BF-49BF-B15E-5EAFE1ED772D}" type="presOf" srcId="{C7782D49-9042-4CF4-A6FF-2498AB5F8903}" destId="{8D2FB79A-0749-477F-A353-36C865C4022E}" srcOrd="0" destOrd="0" presId="urn:microsoft.com/office/officeart/2005/8/layout/radial1"/>
    <dgm:cxn modelId="{2AD051F9-4BDE-4BC9-847E-47ADD410197A}" type="presOf" srcId="{3BC6409D-D96C-4657-9D53-931EB63BBA0A}" destId="{2F527BC6-2B2B-430A-AAEF-D64FA91771EF}" srcOrd="1" destOrd="0" presId="urn:microsoft.com/office/officeart/2005/8/layout/radial1"/>
    <dgm:cxn modelId="{38D006DA-9FC6-4285-9F94-FD33D02D30FC}" type="presOf" srcId="{9A4A40F9-6824-4100-BC7A-0D99F1E69EA9}" destId="{0BC2A377-1B48-4C01-9B21-C701B6B760BE}" srcOrd="0" destOrd="0" presId="urn:microsoft.com/office/officeart/2005/8/layout/radial1"/>
    <dgm:cxn modelId="{FDAF2E20-A122-4154-BD86-1E0505206316}" srcId="{9A0E412A-9FF7-4F47-A136-D70D3ACCEA84}" destId="{4C7CA2A9-D409-46B0-B207-375633964F7F}" srcOrd="0" destOrd="0" parTransId="{3BC6409D-D96C-4657-9D53-931EB63BBA0A}" sibTransId="{21BEBEF5-6787-49F3-8051-1B4FF5F4F0BA}"/>
    <dgm:cxn modelId="{738F55FD-B93A-4AAE-9F26-E304B4274C34}" srcId="{9A0E412A-9FF7-4F47-A136-D70D3ACCEA84}" destId="{F9005D58-2039-414A-BE6F-2C66759BF206}" srcOrd="1" destOrd="0" parTransId="{9A4A40F9-6824-4100-BC7A-0D99F1E69EA9}" sibTransId="{A1C3EF02-3486-4007-A162-CD6E3283EB76}"/>
    <dgm:cxn modelId="{815633EB-847C-43D9-8901-0604F8604D91}" type="presParOf" srcId="{8D2FB79A-0749-477F-A353-36C865C4022E}" destId="{24C42299-8820-404A-885C-2646AD296B9F}" srcOrd="0" destOrd="0" presId="urn:microsoft.com/office/officeart/2005/8/layout/radial1"/>
    <dgm:cxn modelId="{3FC11C71-73CA-4C55-9D8E-631F909DCEE4}" type="presParOf" srcId="{8D2FB79A-0749-477F-A353-36C865C4022E}" destId="{2D39CF33-3029-4F3F-8A0F-93775FF533BB}" srcOrd="1" destOrd="0" presId="urn:microsoft.com/office/officeart/2005/8/layout/radial1"/>
    <dgm:cxn modelId="{7F109DFF-8231-4C6C-B629-C3EBA8435DE7}" type="presParOf" srcId="{2D39CF33-3029-4F3F-8A0F-93775FF533BB}" destId="{2F527BC6-2B2B-430A-AAEF-D64FA91771EF}" srcOrd="0" destOrd="0" presId="urn:microsoft.com/office/officeart/2005/8/layout/radial1"/>
    <dgm:cxn modelId="{00F20066-8D10-4C7D-ABF5-2CDC496284E7}" type="presParOf" srcId="{8D2FB79A-0749-477F-A353-36C865C4022E}" destId="{68229EF4-03FB-4B5F-9FDC-C1858BBE9C31}" srcOrd="2" destOrd="0" presId="urn:microsoft.com/office/officeart/2005/8/layout/radial1"/>
    <dgm:cxn modelId="{079C303A-BF19-4A75-87E7-C9C430B57CAD}" type="presParOf" srcId="{8D2FB79A-0749-477F-A353-36C865C4022E}" destId="{0BC2A377-1B48-4C01-9B21-C701B6B760BE}" srcOrd="3" destOrd="0" presId="urn:microsoft.com/office/officeart/2005/8/layout/radial1"/>
    <dgm:cxn modelId="{7FD74ADD-5D85-4FCA-A92D-5F900296CF3F}" type="presParOf" srcId="{0BC2A377-1B48-4C01-9B21-C701B6B760BE}" destId="{841573D5-9B26-4C46-970F-213ECABD0225}" srcOrd="0" destOrd="0" presId="urn:microsoft.com/office/officeart/2005/8/layout/radial1"/>
    <dgm:cxn modelId="{22DC45D0-31A7-4826-A43A-9BC0EEC57529}" type="presParOf" srcId="{8D2FB79A-0749-477F-A353-36C865C4022E}" destId="{9C5D5EBA-0530-4AD8-88C8-B4B163AD682A}" srcOrd="4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3166AD-A402-4AF5-97C5-904999E43E34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D190DA-654B-4DA2-986A-59B260D87B1B}">
      <dgm:prSet phldrT="[Texte]"/>
      <dgm:spPr>
        <a:xfrm>
          <a:off x="250591" y="3302653"/>
          <a:ext cx="2478075" cy="779619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Shirweynihii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Geneva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oo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ayaa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la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Ansixiyey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1978</a:t>
          </a:r>
          <a:endParaRPr lang="en-US" dirty="0">
            <a:latin typeface="Calibri" panose="020F0502020204030204"/>
            <a:ea typeface="+mn-ea"/>
            <a:cs typeface="+mn-cs"/>
          </a:endParaRPr>
        </a:p>
      </dgm:t>
    </dgm:pt>
    <dgm:pt modelId="{58FB7730-71C9-4942-8142-6920015EF2F5}" type="parTrans" cxnId="{2861290E-CFA3-4A17-842C-EC7F636C7C29}">
      <dgm:prSet/>
      <dgm:spPr/>
      <dgm:t>
        <a:bodyPr/>
        <a:lstStyle/>
        <a:p>
          <a:endParaRPr lang="en-US"/>
        </a:p>
      </dgm:t>
    </dgm:pt>
    <dgm:pt modelId="{113ACF8A-64D0-4E45-8898-11702E444435}" type="sibTrans" cxnId="{2861290E-CFA3-4A17-842C-EC7F636C7C29}">
      <dgm:prSet/>
      <dgm:spPr/>
      <dgm:t>
        <a:bodyPr/>
        <a:lstStyle/>
        <a:p>
          <a:endParaRPr lang="en-US"/>
        </a:p>
      </dgm:t>
    </dgm:pt>
    <dgm:pt modelId="{8204E8F8-99D4-4C79-9BCC-C30FC1B5E137}">
      <dgm:prSet phldrT="[Texte]"/>
      <dgm:spPr>
        <a:xfrm>
          <a:off x="3313381" y="3302653"/>
          <a:ext cx="2478075" cy="779619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Heshiiska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ururka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midowga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Africa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ayaala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ansixiyay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1978</a:t>
          </a:r>
          <a:endParaRPr lang="en-US" dirty="0">
            <a:latin typeface="Calibri" panose="020F0502020204030204"/>
            <a:ea typeface="+mn-ea"/>
            <a:cs typeface="+mn-cs"/>
          </a:endParaRPr>
        </a:p>
      </dgm:t>
    </dgm:pt>
    <dgm:pt modelId="{7467928A-D75B-41D3-9D32-8D011AB7C034}" type="parTrans" cxnId="{C9DB74B1-83AA-4ADB-A825-1B8CFEC995FD}">
      <dgm:prSet/>
      <dgm:spPr/>
      <dgm:t>
        <a:bodyPr/>
        <a:lstStyle/>
        <a:p>
          <a:endParaRPr lang="en-US"/>
        </a:p>
      </dgm:t>
    </dgm:pt>
    <dgm:pt modelId="{11A9670F-EA99-4FC1-B739-03C897EB95C5}" type="sibTrans" cxnId="{C9DB74B1-83AA-4ADB-A825-1B8CFEC995FD}">
      <dgm:prSet/>
      <dgm:spPr/>
      <dgm:t>
        <a:bodyPr/>
        <a:lstStyle/>
        <a:p>
          <a:endParaRPr lang="en-US"/>
        </a:p>
      </dgm:t>
    </dgm:pt>
    <dgm:pt modelId="{F909E60A-3BA2-46C2-8D08-A9D28722FD57}">
      <dgm:prSet phldrT="[Texte]"/>
      <dgm:spPr>
        <a:xfrm>
          <a:off x="6376171" y="3302653"/>
          <a:ext cx="2478075" cy="779619"/>
        </a:xfrm>
      </dgm:spPr>
      <dgm:t>
        <a:bodyPr/>
        <a:lstStyle/>
        <a:p>
          <a:pPr>
            <a:buNone/>
          </a:pPr>
          <a:r>
            <a:rPr lang="en-US" dirty="0" err="1" smtClean="0">
              <a:latin typeface="Calibri" panose="020F0502020204030204"/>
              <a:ea typeface="+mn-ea"/>
              <a:cs typeface="+mn-cs"/>
            </a:rPr>
            <a:t>Shirweynihii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Kampala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ayaa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la </a:t>
          </a:r>
          <a:r>
            <a:rPr lang="en-US" dirty="0" err="1" smtClean="0">
              <a:latin typeface="Calibri" panose="020F0502020204030204"/>
              <a:ea typeface="+mn-ea"/>
              <a:cs typeface="+mn-cs"/>
            </a:rPr>
            <a:t>ansixiyay</a:t>
          </a:r>
          <a:r>
            <a:rPr lang="en-US" dirty="0" smtClean="0">
              <a:latin typeface="Calibri" panose="020F0502020204030204"/>
              <a:ea typeface="+mn-ea"/>
              <a:cs typeface="+mn-cs"/>
            </a:rPr>
            <a:t> 2019</a:t>
          </a:r>
          <a:endParaRPr lang="en-US" dirty="0">
            <a:latin typeface="Calibri" panose="020F0502020204030204"/>
            <a:ea typeface="+mn-ea"/>
            <a:cs typeface="+mn-cs"/>
          </a:endParaRPr>
        </a:p>
      </dgm:t>
    </dgm:pt>
    <dgm:pt modelId="{66F07E98-2BA1-4481-A831-8A4806C3809F}" type="parTrans" cxnId="{D505D380-7744-4B2D-BAC2-40E272ADBAF2}">
      <dgm:prSet/>
      <dgm:spPr/>
      <dgm:t>
        <a:bodyPr/>
        <a:lstStyle/>
        <a:p>
          <a:endParaRPr lang="en-US"/>
        </a:p>
      </dgm:t>
    </dgm:pt>
    <dgm:pt modelId="{9316AD94-DF70-4849-8DBA-955A5143947F}" type="sibTrans" cxnId="{D505D380-7744-4B2D-BAC2-40E272ADBAF2}">
      <dgm:prSet/>
      <dgm:spPr/>
      <dgm:t>
        <a:bodyPr/>
        <a:lstStyle/>
        <a:p>
          <a:endParaRPr lang="en-US"/>
        </a:p>
      </dgm:t>
    </dgm:pt>
    <dgm:pt modelId="{1D7B75D7-A1C3-424C-AD26-6FC737435B89}" type="pres">
      <dgm:prSet presAssocID="{C13166AD-A402-4AF5-97C5-904999E43E34}" presName="diagram" presStyleCnt="0">
        <dgm:presLayoutVars>
          <dgm:dir/>
        </dgm:presLayoutVars>
      </dgm:prSet>
      <dgm:spPr/>
      <dgm:t>
        <a:bodyPr/>
        <a:lstStyle/>
        <a:p>
          <a:endParaRPr lang="en-US"/>
        </a:p>
      </dgm:t>
    </dgm:pt>
    <dgm:pt modelId="{A90EBC09-F0B0-4698-8463-2F61D6803768}" type="pres">
      <dgm:prSet presAssocID="{6DD190DA-654B-4DA2-986A-59B260D87B1B}" presName="composite" presStyleCnt="0"/>
      <dgm:spPr/>
    </dgm:pt>
    <dgm:pt modelId="{40F787C7-DC56-411F-9F50-2CA7EFA60D2D}" type="pres">
      <dgm:prSet presAssocID="{6DD190DA-654B-4DA2-986A-59B260D87B1B}" presName="Image" presStyleLbl="bgShp" presStyleIdx="0" presStyleCnt="3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</dgm:spPr>
    </dgm:pt>
    <dgm:pt modelId="{2B0DB4DB-38C9-45FC-9A7F-906ED3F5EE9C}" type="pres">
      <dgm:prSet presAssocID="{6DD190DA-654B-4DA2-986A-59B260D87B1B}" presName="Parent" presStyleLbl="node0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1737B9-B33A-4000-B4CE-18B7848D3061}" type="pres">
      <dgm:prSet presAssocID="{113ACF8A-64D0-4E45-8898-11702E444435}" presName="sibTrans" presStyleCnt="0"/>
      <dgm:spPr/>
    </dgm:pt>
    <dgm:pt modelId="{2BA08C4C-E3B6-44E9-BFA2-E7CBC2ECBC75}" type="pres">
      <dgm:prSet presAssocID="{8204E8F8-99D4-4C79-9BCC-C30FC1B5E137}" presName="composite" presStyleCnt="0"/>
      <dgm:spPr/>
    </dgm:pt>
    <dgm:pt modelId="{F1E1CFCE-57C2-4959-8E03-641F4A4FBB10}" type="pres">
      <dgm:prSet presAssocID="{8204E8F8-99D4-4C79-9BCC-C30FC1B5E137}" presName="Image" presStyleLbl="bgShp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/>
        </a:p>
      </dgm:t>
    </dgm:pt>
    <dgm:pt modelId="{87156FE7-8551-4EC4-B3E1-A7F7D3D35E00}" type="pres">
      <dgm:prSet presAssocID="{8204E8F8-99D4-4C79-9BCC-C30FC1B5E137}" presName="Parent" presStyleLbl="node0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EE4E72-F8FF-4DDB-BA5C-B9F88905296B}" type="pres">
      <dgm:prSet presAssocID="{11A9670F-EA99-4FC1-B739-03C897EB95C5}" presName="sibTrans" presStyleCnt="0"/>
      <dgm:spPr/>
    </dgm:pt>
    <dgm:pt modelId="{0F3A96CD-56F6-4879-9BC4-322B23F30A0F}" type="pres">
      <dgm:prSet presAssocID="{F909E60A-3BA2-46C2-8D08-A9D28722FD57}" presName="composite" presStyleCnt="0"/>
      <dgm:spPr/>
    </dgm:pt>
    <dgm:pt modelId="{F4AC9B03-13E2-4FE3-93F2-E502A356F977}" type="pres">
      <dgm:prSet presAssocID="{F909E60A-3BA2-46C2-8D08-A9D28722FD57}" presName="Image" presStyleLbl="bgShp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5661DFBC-B0A7-45AD-9949-0CEDF38B4BBE}" type="pres">
      <dgm:prSet presAssocID="{F909E60A-3BA2-46C2-8D08-A9D28722FD57}" presName="Parent" presStyleLbl="node0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05D380-7744-4B2D-BAC2-40E272ADBAF2}" srcId="{C13166AD-A402-4AF5-97C5-904999E43E34}" destId="{F909E60A-3BA2-46C2-8D08-A9D28722FD57}" srcOrd="2" destOrd="0" parTransId="{66F07E98-2BA1-4481-A831-8A4806C3809F}" sibTransId="{9316AD94-DF70-4849-8DBA-955A5143947F}"/>
    <dgm:cxn modelId="{2861290E-CFA3-4A17-842C-EC7F636C7C29}" srcId="{C13166AD-A402-4AF5-97C5-904999E43E34}" destId="{6DD190DA-654B-4DA2-986A-59B260D87B1B}" srcOrd="0" destOrd="0" parTransId="{58FB7730-71C9-4942-8142-6920015EF2F5}" sibTransId="{113ACF8A-64D0-4E45-8898-11702E444435}"/>
    <dgm:cxn modelId="{9282A2C7-377A-44C8-9BC4-EF821A43E89F}" type="presOf" srcId="{8204E8F8-99D4-4C79-9BCC-C30FC1B5E137}" destId="{87156FE7-8551-4EC4-B3E1-A7F7D3D35E00}" srcOrd="0" destOrd="0" presId="urn:microsoft.com/office/officeart/2008/layout/BendingPictureCaption"/>
    <dgm:cxn modelId="{7C88D99F-EE69-49D1-9483-C0832D76A3B0}" type="presOf" srcId="{C13166AD-A402-4AF5-97C5-904999E43E34}" destId="{1D7B75D7-A1C3-424C-AD26-6FC737435B89}" srcOrd="0" destOrd="0" presId="urn:microsoft.com/office/officeart/2008/layout/BendingPictureCaption"/>
    <dgm:cxn modelId="{B72E9F42-DF1F-450C-95A3-DBEB02C5D688}" type="presOf" srcId="{F909E60A-3BA2-46C2-8D08-A9D28722FD57}" destId="{5661DFBC-B0A7-45AD-9949-0CEDF38B4BBE}" srcOrd="0" destOrd="0" presId="urn:microsoft.com/office/officeart/2008/layout/BendingPictureCaption"/>
    <dgm:cxn modelId="{C9DB74B1-83AA-4ADB-A825-1B8CFEC995FD}" srcId="{C13166AD-A402-4AF5-97C5-904999E43E34}" destId="{8204E8F8-99D4-4C79-9BCC-C30FC1B5E137}" srcOrd="1" destOrd="0" parTransId="{7467928A-D75B-41D3-9D32-8D011AB7C034}" sibTransId="{11A9670F-EA99-4FC1-B739-03C897EB95C5}"/>
    <dgm:cxn modelId="{5CB3A457-B28A-4FAB-AB97-4E9C2ABD9B36}" type="presOf" srcId="{6DD190DA-654B-4DA2-986A-59B260D87B1B}" destId="{2B0DB4DB-38C9-45FC-9A7F-906ED3F5EE9C}" srcOrd="0" destOrd="0" presId="urn:microsoft.com/office/officeart/2008/layout/BendingPictureCaption"/>
    <dgm:cxn modelId="{F733951B-26C4-41DF-A08C-72DB3CC855C2}" type="presParOf" srcId="{1D7B75D7-A1C3-424C-AD26-6FC737435B89}" destId="{A90EBC09-F0B0-4698-8463-2F61D6803768}" srcOrd="0" destOrd="0" presId="urn:microsoft.com/office/officeart/2008/layout/BendingPictureCaption"/>
    <dgm:cxn modelId="{CCAD5FB8-3462-4363-834E-38FEB9F80A6F}" type="presParOf" srcId="{A90EBC09-F0B0-4698-8463-2F61D6803768}" destId="{40F787C7-DC56-411F-9F50-2CA7EFA60D2D}" srcOrd="0" destOrd="0" presId="urn:microsoft.com/office/officeart/2008/layout/BendingPictureCaption"/>
    <dgm:cxn modelId="{253F14CD-141F-404D-B1AA-01BE034461C9}" type="presParOf" srcId="{A90EBC09-F0B0-4698-8463-2F61D6803768}" destId="{2B0DB4DB-38C9-45FC-9A7F-906ED3F5EE9C}" srcOrd="1" destOrd="0" presId="urn:microsoft.com/office/officeart/2008/layout/BendingPictureCaption"/>
    <dgm:cxn modelId="{9E8F42E5-2F97-4FAE-895D-1A0FED48DA5B}" type="presParOf" srcId="{1D7B75D7-A1C3-424C-AD26-6FC737435B89}" destId="{5F1737B9-B33A-4000-B4CE-18B7848D3061}" srcOrd="1" destOrd="0" presId="urn:microsoft.com/office/officeart/2008/layout/BendingPictureCaption"/>
    <dgm:cxn modelId="{674338D8-1805-423B-B8BF-49E2589A937E}" type="presParOf" srcId="{1D7B75D7-A1C3-424C-AD26-6FC737435B89}" destId="{2BA08C4C-E3B6-44E9-BFA2-E7CBC2ECBC75}" srcOrd="2" destOrd="0" presId="urn:microsoft.com/office/officeart/2008/layout/BendingPictureCaption"/>
    <dgm:cxn modelId="{CD63063B-698E-46B6-AE74-18A8339C5809}" type="presParOf" srcId="{2BA08C4C-E3B6-44E9-BFA2-E7CBC2ECBC75}" destId="{F1E1CFCE-57C2-4959-8E03-641F4A4FBB10}" srcOrd="0" destOrd="0" presId="urn:microsoft.com/office/officeart/2008/layout/BendingPictureCaption"/>
    <dgm:cxn modelId="{34863959-3D16-4BAD-9959-0DC0CB9D126D}" type="presParOf" srcId="{2BA08C4C-E3B6-44E9-BFA2-E7CBC2ECBC75}" destId="{87156FE7-8551-4EC4-B3E1-A7F7D3D35E00}" srcOrd="1" destOrd="0" presId="urn:microsoft.com/office/officeart/2008/layout/BendingPictureCaption"/>
    <dgm:cxn modelId="{75433262-73F8-4661-BD72-91FC78E9D507}" type="presParOf" srcId="{1D7B75D7-A1C3-424C-AD26-6FC737435B89}" destId="{D1EE4E72-F8FF-4DDB-BA5C-B9F88905296B}" srcOrd="3" destOrd="0" presId="urn:microsoft.com/office/officeart/2008/layout/BendingPictureCaption"/>
    <dgm:cxn modelId="{5B061CB7-D03D-43DC-8930-75FF17AB7B30}" type="presParOf" srcId="{1D7B75D7-A1C3-424C-AD26-6FC737435B89}" destId="{0F3A96CD-56F6-4879-9BC4-322B23F30A0F}" srcOrd="4" destOrd="0" presId="urn:microsoft.com/office/officeart/2008/layout/BendingPictureCaption"/>
    <dgm:cxn modelId="{5C755916-DA71-476C-9999-2C07FBF2264C}" type="presParOf" srcId="{0F3A96CD-56F6-4879-9BC4-322B23F30A0F}" destId="{F4AC9B03-13E2-4FE3-93F2-E502A356F977}" srcOrd="0" destOrd="0" presId="urn:microsoft.com/office/officeart/2008/layout/BendingPictureCaption"/>
    <dgm:cxn modelId="{BABD4AD4-14B9-4B47-BDB4-8FD82578CFB7}" type="presParOf" srcId="{0F3A96CD-56F6-4879-9BC4-322B23F30A0F}" destId="{5661DFBC-B0A7-45AD-9949-0CEDF38B4BBE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F6DDFD-5241-42C7-A7D2-CE37CE206317}" type="doc">
      <dgm:prSet loTypeId="urn:microsoft.com/office/officeart/2005/8/layout/radial3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6C151181-E035-462B-8A36-DFE099E37510}">
      <dgm:prSet phldrT="[Texte]" custT="1"/>
      <dgm:spPr/>
      <dgm:t>
        <a:bodyPr/>
        <a:lstStyle/>
        <a:p>
          <a:r>
            <a:rPr lang="fr-FR" sz="3600" dirty="0" smtClean="0"/>
            <a:t>QHQ- 9</a:t>
          </a:r>
        </a:p>
        <a:p>
          <a:r>
            <a:rPr lang="fr-FR" sz="3600" dirty="0" err="1" smtClean="0"/>
            <a:t>Tiir</a:t>
          </a:r>
          <a:endParaRPr lang="en-US" sz="3600" dirty="0"/>
        </a:p>
      </dgm:t>
    </dgm:pt>
    <dgm:pt modelId="{24ED342A-4585-42DD-B5E1-56AD829B0BDF}" type="parTrans" cxnId="{D714C966-0F81-4F1D-B6CD-5A866F5E7F55}">
      <dgm:prSet/>
      <dgm:spPr/>
      <dgm:t>
        <a:bodyPr/>
        <a:lstStyle/>
        <a:p>
          <a:endParaRPr lang="en-US"/>
        </a:p>
      </dgm:t>
    </dgm:pt>
    <dgm:pt modelId="{52EE1897-9389-45FB-BF49-8A2B69FF2F72}" type="sibTrans" cxnId="{D714C966-0F81-4F1D-B6CD-5A866F5E7F55}">
      <dgm:prSet/>
      <dgm:spPr/>
      <dgm:t>
        <a:bodyPr/>
        <a:lstStyle/>
        <a:p>
          <a:endParaRPr lang="en-US"/>
        </a:p>
      </dgm:t>
    </dgm:pt>
    <dgm:pt modelId="{AA98E9A8-1F88-43F4-B2C0-E7B60DCEDD6C}">
      <dgm:prSet phldrT="[Texte]"/>
      <dgm:spPr/>
      <dgm:t>
        <a:bodyPr/>
        <a:lstStyle/>
        <a:p>
          <a:pPr rtl="0"/>
          <a:r>
            <a:rPr lang="en-US" b="1" dirty="0" err="1" smtClean="0">
              <a:latin typeface="Calibri Light" panose="020F0302020204030204"/>
            </a:rPr>
            <a:t>Siyaasad</a:t>
          </a:r>
          <a:r>
            <a:rPr lang="en-US" b="1" dirty="0" smtClean="0">
              <a:latin typeface="Calibri Light" panose="020F0302020204030204"/>
            </a:rPr>
            <a:t> loo </a:t>
          </a:r>
          <a:r>
            <a:rPr lang="en-US" b="1" dirty="0" err="1" smtClean="0">
              <a:latin typeface="Calibri Light" panose="020F0302020204030204"/>
            </a:rPr>
            <a:t>dhan</a:t>
          </a:r>
          <a:r>
            <a:rPr lang="en-US" b="1" dirty="0" smtClean="0">
              <a:latin typeface="Calibri Light" panose="020F0302020204030204"/>
            </a:rPr>
            <a:t> </a:t>
          </a:r>
          <a:r>
            <a:rPr lang="en-US" b="1" dirty="0" err="1" smtClean="0">
              <a:latin typeface="Calibri Light" panose="020F0302020204030204"/>
            </a:rPr>
            <a:t>yahay</a:t>
          </a:r>
          <a:r>
            <a:rPr lang="en-US" b="1" dirty="0" smtClean="0">
              <a:latin typeface="Calibri Light" panose="020F0302020204030204"/>
            </a:rPr>
            <a:t> </a:t>
          </a:r>
          <a:r>
            <a:rPr lang="en-US" b="1" dirty="0" err="1" smtClean="0">
              <a:latin typeface="Calibri Light" panose="020F0302020204030204"/>
            </a:rPr>
            <a:t>oo</a:t>
          </a:r>
          <a:r>
            <a:rPr lang="en-US" b="1" dirty="0" smtClean="0">
              <a:latin typeface="Calibri Light" panose="020F0302020204030204"/>
            </a:rPr>
            <a:t> </a:t>
          </a:r>
          <a:r>
            <a:rPr lang="en-US" b="1" dirty="0" err="1" smtClean="0">
              <a:latin typeface="Calibri Light" panose="020F0302020204030204"/>
            </a:rPr>
            <a:t>lala</a:t>
          </a:r>
          <a:r>
            <a:rPr lang="en-US" b="1" dirty="0" smtClean="0">
              <a:latin typeface="Calibri Light" panose="020F0302020204030204"/>
            </a:rPr>
            <a:t> </a:t>
          </a:r>
          <a:r>
            <a:rPr lang="en-US" b="1" dirty="0" err="1" smtClean="0">
              <a:latin typeface="Calibri Light" panose="020F0302020204030204"/>
            </a:rPr>
            <a:t>xisaabtami</a:t>
          </a:r>
          <a:r>
            <a:rPr lang="en-US" b="1" dirty="0" smtClean="0">
              <a:latin typeface="Calibri Light" panose="020F0302020204030204"/>
            </a:rPr>
            <a:t> </a:t>
          </a:r>
          <a:r>
            <a:rPr lang="en-US" b="1" dirty="0" err="1" smtClean="0">
              <a:latin typeface="Calibri Light" panose="020F0302020204030204"/>
            </a:rPr>
            <a:t>karo</a:t>
          </a:r>
          <a:r>
            <a:rPr lang="fr-FR" b="1" dirty="0">
              <a:latin typeface="Calibri Light" panose="020F0302020204030204"/>
            </a:rPr>
            <a:t> </a:t>
          </a:r>
          <a:endParaRPr lang="en-US" b="1" dirty="0"/>
        </a:p>
      </dgm:t>
    </dgm:pt>
    <dgm:pt modelId="{9C35CEE3-A652-4E9F-98AC-629750424831}" type="parTrans" cxnId="{4503C99C-0119-41C1-B4B5-9E55FC47FEBA}">
      <dgm:prSet/>
      <dgm:spPr/>
      <dgm:t>
        <a:bodyPr/>
        <a:lstStyle/>
        <a:p>
          <a:endParaRPr lang="en-US"/>
        </a:p>
      </dgm:t>
    </dgm:pt>
    <dgm:pt modelId="{0154EC11-E649-4542-BE3E-3BF5B6D18E15}" type="sibTrans" cxnId="{4503C99C-0119-41C1-B4B5-9E55FC47FEBA}">
      <dgm:prSet/>
      <dgm:spPr/>
      <dgm:t>
        <a:bodyPr/>
        <a:lstStyle/>
        <a:p>
          <a:endParaRPr lang="en-US"/>
        </a:p>
      </dgm:t>
    </dgm:pt>
    <dgm:pt modelId="{00F82735-45D9-4A4E-A01D-34F8C49FC806}">
      <dgm:prSet phldrT="[Texte]"/>
      <dgm:spPr/>
      <dgm:t>
        <a:bodyPr/>
        <a:lstStyle/>
        <a:p>
          <a:r>
            <a:rPr lang="en-US" b="1" dirty="0" err="1" smtClean="0"/>
            <a:t>Amniga</a:t>
          </a:r>
          <a:r>
            <a:rPr lang="en-US" b="1" dirty="0" smtClean="0"/>
            <a:t> </a:t>
          </a:r>
          <a:r>
            <a:rPr lang="en-US" b="1" dirty="0" err="1" smtClean="0"/>
            <a:t>iyo</a:t>
          </a:r>
          <a:r>
            <a:rPr lang="en-US" b="1" dirty="0" smtClean="0"/>
            <a:t> </a:t>
          </a:r>
          <a:r>
            <a:rPr lang="en-US" b="1" dirty="0" err="1" smtClean="0"/>
            <a:t>ku</a:t>
          </a:r>
          <a:r>
            <a:rPr lang="en-US" b="1" dirty="0" smtClean="0"/>
            <a:t> </a:t>
          </a:r>
          <a:r>
            <a:rPr lang="en-US" b="1" dirty="0" err="1" smtClean="0"/>
            <a:t>dhaqanka</a:t>
          </a:r>
          <a:r>
            <a:rPr lang="en-US" b="1" dirty="0" smtClean="0"/>
            <a:t> </a:t>
          </a:r>
          <a:r>
            <a:rPr lang="en-US" b="1" dirty="0" err="1" smtClean="0"/>
            <a:t>sharciga</a:t>
          </a:r>
          <a:r>
            <a:rPr lang="fr-FR" b="1" dirty="0" smtClean="0"/>
            <a:t> </a:t>
          </a:r>
          <a:r>
            <a:rPr lang="en-US" b="1" dirty="0" err="1" smtClean="0"/>
            <a:t>oo</a:t>
          </a:r>
          <a:r>
            <a:rPr lang="en-US" b="1" dirty="0" smtClean="0"/>
            <a:t> </a:t>
          </a:r>
          <a:r>
            <a:rPr lang="en-US" b="1" dirty="0" err="1" smtClean="0"/>
            <a:t>hagaaga</a:t>
          </a:r>
          <a:endParaRPr lang="en-US" b="1" dirty="0"/>
        </a:p>
      </dgm:t>
    </dgm:pt>
    <dgm:pt modelId="{35BBBE5D-787D-4CE3-A3CD-E9069F805F53}" type="parTrans" cxnId="{CDD2AC83-D84E-42AF-A940-A09C676FE683}">
      <dgm:prSet/>
      <dgm:spPr/>
      <dgm:t>
        <a:bodyPr/>
        <a:lstStyle/>
        <a:p>
          <a:endParaRPr lang="en-US"/>
        </a:p>
      </dgm:t>
    </dgm:pt>
    <dgm:pt modelId="{BE436788-6CF8-459F-80D2-B01C00B7C9A5}" type="sibTrans" cxnId="{CDD2AC83-D84E-42AF-A940-A09C676FE683}">
      <dgm:prSet/>
      <dgm:spPr/>
      <dgm:t>
        <a:bodyPr/>
        <a:lstStyle/>
        <a:p>
          <a:endParaRPr lang="en-US"/>
        </a:p>
      </dgm:t>
    </dgm:pt>
    <dgm:pt modelId="{9190A6EC-C166-47AF-B2DF-B88290ABA69C}">
      <dgm:prSet phldrT="[Texte]"/>
      <dgm:spPr/>
      <dgm:t>
        <a:bodyPr/>
        <a:lstStyle/>
        <a:p>
          <a:r>
            <a:rPr lang="en-US" b="1" dirty="0" err="1" smtClean="0"/>
            <a:t>Koboc</a:t>
          </a:r>
          <a:r>
            <a:rPr lang="en-US" b="1" dirty="0" smtClean="0"/>
            <a:t> </a:t>
          </a:r>
          <a:r>
            <a:rPr lang="en-US" b="1" dirty="0" err="1" smtClean="0"/>
            <a:t>dhaqaale</a:t>
          </a:r>
          <a:r>
            <a:rPr lang="en-US" b="1" dirty="0" smtClean="0"/>
            <a:t> </a:t>
          </a:r>
          <a:r>
            <a:rPr lang="en-US" b="1" dirty="0" err="1" smtClean="0"/>
            <a:t>oo</a:t>
          </a:r>
          <a:r>
            <a:rPr lang="en-US" b="1" dirty="0" smtClean="0"/>
            <a:t> loo </a:t>
          </a:r>
          <a:r>
            <a:rPr lang="en-US" b="1" dirty="0" err="1" smtClean="0"/>
            <a:t>dhan</a:t>
          </a:r>
          <a:r>
            <a:rPr lang="en-US" b="1" dirty="0" smtClean="0"/>
            <a:t> </a:t>
          </a:r>
          <a:r>
            <a:rPr lang="en-US" b="1" dirty="0" err="1" smtClean="0"/>
            <a:t>yahay</a:t>
          </a:r>
          <a:endParaRPr lang="en-US" b="1" dirty="0"/>
        </a:p>
      </dgm:t>
    </dgm:pt>
    <dgm:pt modelId="{0507E0C2-0371-4A6D-A5D2-17F54F1BBF03}" type="parTrans" cxnId="{F1C4C4F2-AFFD-4E6F-8F12-C3EFBA486CD6}">
      <dgm:prSet/>
      <dgm:spPr/>
      <dgm:t>
        <a:bodyPr/>
        <a:lstStyle/>
        <a:p>
          <a:endParaRPr lang="en-US"/>
        </a:p>
      </dgm:t>
    </dgm:pt>
    <dgm:pt modelId="{10F922CB-C468-41F2-AE16-452518289F2C}" type="sibTrans" cxnId="{F1C4C4F2-AFFD-4E6F-8F12-C3EFBA486CD6}">
      <dgm:prSet/>
      <dgm:spPr/>
      <dgm:t>
        <a:bodyPr/>
        <a:lstStyle/>
        <a:p>
          <a:endParaRPr lang="en-US"/>
        </a:p>
      </dgm:t>
    </dgm:pt>
    <dgm:pt modelId="{E79358EF-669D-4C10-B22D-3518EABAD87B}">
      <dgm:prSet phldrT="[Texte]"/>
      <dgm:spPr/>
      <dgm:t>
        <a:bodyPr/>
        <a:lstStyle/>
        <a:p>
          <a:r>
            <a:rPr lang="en-US" b="1" dirty="0" err="1" smtClean="0"/>
            <a:t>Horumarinta</a:t>
          </a:r>
          <a:r>
            <a:rPr lang="en-US" b="1" dirty="0" smtClean="0"/>
            <a:t> </a:t>
          </a:r>
          <a:r>
            <a:rPr lang="en-US" b="1" dirty="0" err="1" smtClean="0"/>
            <a:t>bulshada</a:t>
          </a:r>
          <a:r>
            <a:rPr lang="en-US" b="1" dirty="0" smtClean="0"/>
            <a:t> </a:t>
          </a:r>
          <a:r>
            <a:rPr lang="en-US" b="1" dirty="0" err="1" smtClean="0"/>
            <a:t>oo</a:t>
          </a:r>
          <a:r>
            <a:rPr lang="en-US" b="1" dirty="0" smtClean="0"/>
            <a:t> </a:t>
          </a:r>
          <a:r>
            <a:rPr lang="en-US" b="1" dirty="0" err="1" smtClean="0"/>
            <a:t>hagaagta</a:t>
          </a:r>
          <a:endParaRPr lang="en-US" b="1" dirty="0"/>
        </a:p>
      </dgm:t>
    </dgm:pt>
    <dgm:pt modelId="{4A9DBDEC-B0E0-4789-A3FD-6491B7867615}" type="parTrans" cxnId="{FE6FA2D6-6092-47D2-97EF-980468E63751}">
      <dgm:prSet/>
      <dgm:spPr/>
      <dgm:t>
        <a:bodyPr/>
        <a:lstStyle/>
        <a:p>
          <a:endParaRPr lang="en-US"/>
        </a:p>
      </dgm:t>
    </dgm:pt>
    <dgm:pt modelId="{25C8BBC5-62F6-4E94-A708-3B30F6A3A313}" type="sibTrans" cxnId="{FE6FA2D6-6092-47D2-97EF-980468E63751}">
      <dgm:prSet/>
      <dgm:spPr/>
      <dgm:t>
        <a:bodyPr/>
        <a:lstStyle/>
        <a:p>
          <a:endParaRPr lang="en-US"/>
        </a:p>
      </dgm:t>
    </dgm:pt>
    <dgm:pt modelId="{50C4426B-C782-4F7B-8729-A70D46E749DD}" type="pres">
      <dgm:prSet presAssocID="{38F6DDFD-5241-42C7-A7D2-CE37CE20631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0AF1F0-38A4-4F55-9B43-E3B44B29B7D9}" type="pres">
      <dgm:prSet presAssocID="{38F6DDFD-5241-42C7-A7D2-CE37CE206317}" presName="radial" presStyleCnt="0">
        <dgm:presLayoutVars>
          <dgm:animLvl val="ctr"/>
        </dgm:presLayoutVars>
      </dgm:prSet>
      <dgm:spPr/>
    </dgm:pt>
    <dgm:pt modelId="{343CCF4A-171A-4A5E-991B-660D4B9CE0E9}" type="pres">
      <dgm:prSet presAssocID="{6C151181-E035-462B-8A36-DFE099E37510}" presName="centerShape" presStyleLbl="vennNode1" presStyleIdx="0" presStyleCnt="5" custScaleX="107902" custScaleY="95530"/>
      <dgm:spPr/>
      <dgm:t>
        <a:bodyPr/>
        <a:lstStyle/>
        <a:p>
          <a:endParaRPr lang="en-US"/>
        </a:p>
      </dgm:t>
    </dgm:pt>
    <dgm:pt modelId="{92F7A523-123B-4FDA-B206-CD8FE7D5BC25}" type="pres">
      <dgm:prSet presAssocID="{AA98E9A8-1F88-43F4-B2C0-E7B60DCEDD6C}" presName="node" presStyleLbl="vennNode1" presStyleIdx="1" presStyleCnt="5" custScaleX="137760" custScaleY="127171" custRadScaleRad="82887" custRadScaleInc="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15C3FF-7FEF-4248-9349-EEB4530683B3}" type="pres">
      <dgm:prSet presAssocID="{00F82735-45D9-4A4E-A01D-34F8C49FC806}" presName="node" presStyleLbl="vennNode1" presStyleIdx="2" presStyleCnt="5" custScaleX="136452" custScaleY="148914" custRadScaleRad="92934" custRadScaleInc="16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6333E9-17FB-4CC4-9F2E-244512777980}" type="pres">
      <dgm:prSet presAssocID="{9190A6EC-C166-47AF-B2DF-B88290ABA69C}" presName="node" presStyleLbl="vennNode1" presStyleIdx="3" presStyleCnt="5" custScaleX="147681" custScaleY="131220" custRadScaleRad="91199" custRadScaleInc="24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E5E25-627F-487F-93BE-7300DC878E09}" type="pres">
      <dgm:prSet presAssocID="{E79358EF-669D-4C10-B22D-3518EABAD87B}" presName="node" presStyleLbl="vennNode1" presStyleIdx="4" presStyleCnt="5" custScaleX="138658" custScaleY="128215" custRadScaleRad="99365" custRadScaleInc="-18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3E13C6-519B-46D0-A6F2-61FAC6BD4200}" type="presOf" srcId="{E79358EF-669D-4C10-B22D-3518EABAD87B}" destId="{B23E5E25-627F-487F-93BE-7300DC878E09}" srcOrd="0" destOrd="0" presId="urn:microsoft.com/office/officeart/2005/8/layout/radial3"/>
    <dgm:cxn modelId="{BF08926B-01D9-4A18-B521-0131E1A0B5C0}" type="presOf" srcId="{38F6DDFD-5241-42C7-A7D2-CE37CE206317}" destId="{50C4426B-C782-4F7B-8729-A70D46E749DD}" srcOrd="0" destOrd="0" presId="urn:microsoft.com/office/officeart/2005/8/layout/radial3"/>
    <dgm:cxn modelId="{A0AB82FF-E462-4FB4-9C7F-FB26115B24FB}" type="presOf" srcId="{AA98E9A8-1F88-43F4-B2C0-E7B60DCEDD6C}" destId="{92F7A523-123B-4FDA-B206-CD8FE7D5BC25}" srcOrd="0" destOrd="0" presId="urn:microsoft.com/office/officeart/2005/8/layout/radial3"/>
    <dgm:cxn modelId="{DEF48532-E4E8-44CC-BCE2-67BFAC4C6DE8}" type="presOf" srcId="{6C151181-E035-462B-8A36-DFE099E37510}" destId="{343CCF4A-171A-4A5E-991B-660D4B9CE0E9}" srcOrd="0" destOrd="0" presId="urn:microsoft.com/office/officeart/2005/8/layout/radial3"/>
    <dgm:cxn modelId="{CDD2AC83-D84E-42AF-A940-A09C676FE683}" srcId="{6C151181-E035-462B-8A36-DFE099E37510}" destId="{00F82735-45D9-4A4E-A01D-34F8C49FC806}" srcOrd="1" destOrd="0" parTransId="{35BBBE5D-787D-4CE3-A3CD-E9069F805F53}" sibTransId="{BE436788-6CF8-459F-80D2-B01C00B7C9A5}"/>
    <dgm:cxn modelId="{FE6FA2D6-6092-47D2-97EF-980468E63751}" srcId="{6C151181-E035-462B-8A36-DFE099E37510}" destId="{E79358EF-669D-4C10-B22D-3518EABAD87B}" srcOrd="3" destOrd="0" parTransId="{4A9DBDEC-B0E0-4789-A3FD-6491B7867615}" sibTransId="{25C8BBC5-62F6-4E94-A708-3B30F6A3A313}"/>
    <dgm:cxn modelId="{D714C966-0F81-4F1D-B6CD-5A866F5E7F55}" srcId="{38F6DDFD-5241-42C7-A7D2-CE37CE206317}" destId="{6C151181-E035-462B-8A36-DFE099E37510}" srcOrd="0" destOrd="0" parTransId="{24ED342A-4585-42DD-B5E1-56AD829B0BDF}" sibTransId="{52EE1897-9389-45FB-BF49-8A2B69FF2F72}"/>
    <dgm:cxn modelId="{A51FC1D2-0AA6-4201-864F-6B88F4A434F6}" type="presOf" srcId="{9190A6EC-C166-47AF-B2DF-B88290ABA69C}" destId="{CF6333E9-17FB-4CC4-9F2E-244512777980}" srcOrd="0" destOrd="0" presId="urn:microsoft.com/office/officeart/2005/8/layout/radial3"/>
    <dgm:cxn modelId="{F1C4C4F2-AFFD-4E6F-8F12-C3EFBA486CD6}" srcId="{6C151181-E035-462B-8A36-DFE099E37510}" destId="{9190A6EC-C166-47AF-B2DF-B88290ABA69C}" srcOrd="2" destOrd="0" parTransId="{0507E0C2-0371-4A6D-A5D2-17F54F1BBF03}" sibTransId="{10F922CB-C468-41F2-AE16-452518289F2C}"/>
    <dgm:cxn modelId="{4503C99C-0119-41C1-B4B5-9E55FC47FEBA}" srcId="{6C151181-E035-462B-8A36-DFE099E37510}" destId="{AA98E9A8-1F88-43F4-B2C0-E7B60DCEDD6C}" srcOrd="0" destOrd="0" parTransId="{9C35CEE3-A652-4E9F-98AC-629750424831}" sibTransId="{0154EC11-E649-4542-BE3E-3BF5B6D18E15}"/>
    <dgm:cxn modelId="{C84A2755-F56E-4655-BF2D-D811F11F04EF}" type="presOf" srcId="{00F82735-45D9-4A4E-A01D-34F8C49FC806}" destId="{3615C3FF-7FEF-4248-9349-EEB4530683B3}" srcOrd="0" destOrd="0" presId="urn:microsoft.com/office/officeart/2005/8/layout/radial3"/>
    <dgm:cxn modelId="{9EBC30EA-A0D7-46BC-A9D2-D93B488C372C}" type="presParOf" srcId="{50C4426B-C782-4F7B-8729-A70D46E749DD}" destId="{AE0AF1F0-38A4-4F55-9B43-E3B44B29B7D9}" srcOrd="0" destOrd="0" presId="urn:microsoft.com/office/officeart/2005/8/layout/radial3"/>
    <dgm:cxn modelId="{21EE81CF-9683-4CB3-AF2A-D78CF30CBD98}" type="presParOf" srcId="{AE0AF1F0-38A4-4F55-9B43-E3B44B29B7D9}" destId="{343CCF4A-171A-4A5E-991B-660D4B9CE0E9}" srcOrd="0" destOrd="0" presId="urn:microsoft.com/office/officeart/2005/8/layout/radial3"/>
    <dgm:cxn modelId="{EB2F2F9C-4351-4F86-B480-631ACD4D52E1}" type="presParOf" srcId="{AE0AF1F0-38A4-4F55-9B43-E3B44B29B7D9}" destId="{92F7A523-123B-4FDA-B206-CD8FE7D5BC25}" srcOrd="1" destOrd="0" presId="urn:microsoft.com/office/officeart/2005/8/layout/radial3"/>
    <dgm:cxn modelId="{C4EA945C-104E-4B70-AC4D-E2E6F6313583}" type="presParOf" srcId="{AE0AF1F0-38A4-4F55-9B43-E3B44B29B7D9}" destId="{3615C3FF-7FEF-4248-9349-EEB4530683B3}" srcOrd="2" destOrd="0" presId="urn:microsoft.com/office/officeart/2005/8/layout/radial3"/>
    <dgm:cxn modelId="{C2F8681E-FC90-46C5-86D6-DE410C080005}" type="presParOf" srcId="{AE0AF1F0-38A4-4F55-9B43-E3B44B29B7D9}" destId="{CF6333E9-17FB-4CC4-9F2E-244512777980}" srcOrd="3" destOrd="0" presId="urn:microsoft.com/office/officeart/2005/8/layout/radial3"/>
    <dgm:cxn modelId="{EF7D096A-02B5-49B7-BB24-C5C91FA61B67}" type="presParOf" srcId="{AE0AF1F0-38A4-4F55-9B43-E3B44B29B7D9}" destId="{B23E5E25-627F-487F-93BE-7300DC878E09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42299-8820-404A-885C-2646AD296B9F}">
      <dsp:nvSpPr>
        <dsp:cNvPr id="0" name=""/>
        <dsp:cNvSpPr/>
      </dsp:nvSpPr>
      <dsp:spPr>
        <a:xfrm>
          <a:off x="0" y="1226316"/>
          <a:ext cx="1687632" cy="15336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 smtClean="0">
              <a:latin typeface="Calibri" panose="020F0502020204030204"/>
              <a:ea typeface="+mn-ea"/>
              <a:cs typeface="+mn-cs"/>
            </a:rPr>
            <a:t>Xuquuqda</a:t>
          </a:r>
          <a:r>
            <a:rPr lang="en-US" sz="2100" kern="1200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sz="2100" kern="1200" dirty="0" err="1" smtClean="0">
              <a:latin typeface="Calibri" panose="020F0502020204030204"/>
              <a:ea typeface="+mn-ea"/>
              <a:cs typeface="+mn-cs"/>
            </a:rPr>
            <a:t>Aadanaha</a:t>
          </a:r>
          <a:endParaRPr lang="en-GB" sz="2100" kern="1200" dirty="0">
            <a:latin typeface="Calibri" panose="020F0502020204030204"/>
            <a:ea typeface="+mn-ea"/>
            <a:cs typeface="+mn-cs"/>
          </a:endParaRPr>
        </a:p>
      </dsp:txBody>
      <dsp:txXfrm>
        <a:off x="247148" y="1450915"/>
        <a:ext cx="1193336" cy="1084460"/>
      </dsp:txXfrm>
    </dsp:sp>
    <dsp:sp modelId="{2D39CF33-3029-4F3F-8A0F-93775FF533BB}">
      <dsp:nvSpPr>
        <dsp:cNvPr id="0" name=""/>
        <dsp:cNvSpPr/>
      </dsp:nvSpPr>
      <dsp:spPr>
        <a:xfrm rot="19364778">
          <a:off x="1425992" y="1283750"/>
          <a:ext cx="636486" cy="49218"/>
        </a:xfrm>
        <a:custGeom>
          <a:avLst/>
          <a:gdLst/>
          <a:ahLst/>
          <a:cxnLst/>
          <a:rect l="0" t="0" r="0" b="0"/>
          <a:pathLst>
            <a:path>
              <a:moveTo>
                <a:pt x="0" y="24609"/>
              </a:moveTo>
              <a:lnTo>
                <a:pt x="604935" y="246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1721937" y="1305326"/>
        <a:ext cx="0" cy="0"/>
      </dsp:txXfrm>
    </dsp:sp>
    <dsp:sp modelId="{68229EF4-03FB-4B5F-9FDC-C1858BBE9C31}">
      <dsp:nvSpPr>
        <dsp:cNvPr id="0" name=""/>
        <dsp:cNvSpPr/>
      </dsp:nvSpPr>
      <dsp:spPr>
        <a:xfrm>
          <a:off x="1771338" y="-171545"/>
          <a:ext cx="1801644" cy="15483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 smtClean="0">
              <a:latin typeface="Calibri" panose="020F0502020204030204"/>
              <a:ea typeface="+mn-ea"/>
              <a:cs typeface="+mn-cs"/>
            </a:rPr>
            <a:t>Xuquuqda</a:t>
          </a:r>
          <a:r>
            <a:rPr lang="en-US" sz="2000" kern="1200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sz="2000" kern="1200" dirty="0" err="1" smtClean="0">
              <a:latin typeface="Calibri" panose="020F0502020204030204"/>
              <a:ea typeface="+mn-ea"/>
              <a:cs typeface="+mn-cs"/>
            </a:rPr>
            <a:t>leh</a:t>
          </a:r>
          <a:endParaRPr lang="en-GB" sz="2000" kern="1200" dirty="0">
            <a:latin typeface="Calibri" panose="020F0502020204030204"/>
            <a:ea typeface="+mn-ea"/>
            <a:cs typeface="+mn-cs"/>
          </a:endParaRPr>
        </a:p>
      </dsp:txBody>
      <dsp:txXfrm>
        <a:off x="2035183" y="55213"/>
        <a:ext cx="1273954" cy="1094882"/>
      </dsp:txXfrm>
    </dsp:sp>
    <dsp:sp modelId="{0BC2A377-1B48-4C01-9B21-C701B6B760BE}">
      <dsp:nvSpPr>
        <dsp:cNvPr id="0" name=""/>
        <dsp:cNvSpPr/>
      </dsp:nvSpPr>
      <dsp:spPr>
        <a:xfrm rot="2325999">
          <a:off x="1398699" y="2696379"/>
          <a:ext cx="702902" cy="49218"/>
        </a:xfrm>
        <a:custGeom>
          <a:avLst/>
          <a:gdLst/>
          <a:ahLst/>
          <a:cxnLst/>
          <a:rect l="0" t="0" r="0" b="0"/>
          <a:pathLst>
            <a:path>
              <a:moveTo>
                <a:pt x="0" y="24609"/>
              </a:moveTo>
              <a:lnTo>
                <a:pt x="704277" y="246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1747451" y="2696284"/>
        <a:ext cx="0" cy="0"/>
      </dsp:txXfrm>
    </dsp:sp>
    <dsp:sp modelId="{9C5D5EBA-0530-4AD8-88C8-B4B163AD682A}">
      <dsp:nvSpPr>
        <dsp:cNvPr id="0" name=""/>
        <dsp:cNvSpPr/>
      </dsp:nvSpPr>
      <dsp:spPr>
        <a:xfrm>
          <a:off x="1841168" y="2680472"/>
          <a:ext cx="1548496" cy="1470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 smtClean="0">
              <a:latin typeface="Calibri" panose="020F0502020204030204"/>
              <a:ea typeface="+mn-ea"/>
              <a:cs typeface="+mn-cs"/>
            </a:rPr>
            <a:t>Mas’uuliyiinta</a:t>
          </a:r>
          <a:endParaRPr lang="en-GB" sz="1400" kern="1200" dirty="0">
            <a:latin typeface="Calibri" panose="020F0502020204030204"/>
            <a:ea typeface="+mn-ea"/>
            <a:cs typeface="+mn-cs"/>
          </a:endParaRPr>
        </a:p>
      </dsp:txBody>
      <dsp:txXfrm>
        <a:off x="2067940" y="2895860"/>
        <a:ext cx="1094952" cy="10399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F787C7-DC56-411F-9F50-2CA7EFA60D2D}">
      <dsp:nvSpPr>
        <dsp:cNvPr id="0" name=""/>
        <dsp:cNvSpPr/>
      </dsp:nvSpPr>
      <dsp:spPr>
        <a:xfrm>
          <a:off x="80" y="1354289"/>
          <a:ext cx="3078537" cy="227502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0DB4DB-38C9-45FC-9A7F-906ED3F5EE9C}">
      <dsp:nvSpPr>
        <dsp:cNvPr id="0" name=""/>
        <dsp:cNvSpPr/>
      </dsp:nvSpPr>
      <dsp:spPr>
        <a:xfrm>
          <a:off x="622338" y="3216811"/>
          <a:ext cx="2652782" cy="6375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Shirweynihii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Geneva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oo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ayaa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la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Ansixiyey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1978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</dsp:txBody>
      <dsp:txXfrm>
        <a:off x="622338" y="3216811"/>
        <a:ext cx="2652782" cy="637507"/>
      </dsp:txXfrm>
    </dsp:sp>
    <dsp:sp modelId="{F1E1CFCE-57C2-4959-8E03-641F4A4FBB10}">
      <dsp:nvSpPr>
        <dsp:cNvPr id="0" name=""/>
        <dsp:cNvSpPr/>
      </dsp:nvSpPr>
      <dsp:spPr>
        <a:xfrm>
          <a:off x="3796793" y="1354289"/>
          <a:ext cx="3078537" cy="2275027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156FE7-8551-4EC4-B3E1-A7F7D3D35E00}">
      <dsp:nvSpPr>
        <dsp:cNvPr id="0" name=""/>
        <dsp:cNvSpPr/>
      </dsp:nvSpPr>
      <dsp:spPr>
        <a:xfrm>
          <a:off x="4419051" y="3216811"/>
          <a:ext cx="2652782" cy="6375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Heshiiska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ururka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midowga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Africa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ayaala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ansixiyay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1978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</dsp:txBody>
      <dsp:txXfrm>
        <a:off x="4419051" y="3216811"/>
        <a:ext cx="2652782" cy="637507"/>
      </dsp:txXfrm>
    </dsp:sp>
    <dsp:sp modelId="{F4AC9B03-13E2-4FE3-93F2-E502A356F977}">
      <dsp:nvSpPr>
        <dsp:cNvPr id="0" name=""/>
        <dsp:cNvSpPr/>
      </dsp:nvSpPr>
      <dsp:spPr>
        <a:xfrm>
          <a:off x="7593506" y="1354289"/>
          <a:ext cx="3078537" cy="22750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61DFBC-B0A7-45AD-9949-0CEDF38B4BBE}">
      <dsp:nvSpPr>
        <dsp:cNvPr id="0" name=""/>
        <dsp:cNvSpPr/>
      </dsp:nvSpPr>
      <dsp:spPr>
        <a:xfrm>
          <a:off x="8215764" y="3216811"/>
          <a:ext cx="2652782" cy="6375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Shirweynihii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Kampala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ayaa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la </a:t>
          </a:r>
          <a:r>
            <a:rPr lang="en-US" sz="1800" kern="1200" dirty="0" err="1" smtClean="0">
              <a:latin typeface="Calibri" panose="020F0502020204030204"/>
              <a:ea typeface="+mn-ea"/>
              <a:cs typeface="+mn-cs"/>
            </a:rPr>
            <a:t>ansixiyay</a:t>
          </a:r>
          <a:r>
            <a:rPr lang="en-US" sz="1800" kern="1200" dirty="0" smtClean="0">
              <a:latin typeface="Calibri" panose="020F0502020204030204"/>
              <a:ea typeface="+mn-ea"/>
              <a:cs typeface="+mn-cs"/>
            </a:rPr>
            <a:t> 2019</a:t>
          </a:r>
          <a:endParaRPr lang="en-US" sz="1800" kern="1200" dirty="0">
            <a:latin typeface="Calibri" panose="020F0502020204030204"/>
            <a:ea typeface="+mn-ea"/>
            <a:cs typeface="+mn-cs"/>
          </a:endParaRPr>
        </a:p>
      </dsp:txBody>
      <dsp:txXfrm>
        <a:off x="8215764" y="3216811"/>
        <a:ext cx="2652782" cy="6375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CCF4A-171A-4A5E-991B-660D4B9CE0E9}">
      <dsp:nvSpPr>
        <dsp:cNvPr id="0" name=""/>
        <dsp:cNvSpPr/>
      </dsp:nvSpPr>
      <dsp:spPr>
        <a:xfrm>
          <a:off x="3423764" y="1264113"/>
          <a:ext cx="3257733" cy="2884202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600" kern="1200" dirty="0" smtClean="0"/>
            <a:t>QHQ- 9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600" kern="1200" dirty="0" err="1" smtClean="0"/>
            <a:t>Tiir</a:t>
          </a:r>
          <a:endParaRPr lang="en-US" sz="3600" kern="1200" dirty="0"/>
        </a:p>
      </dsp:txBody>
      <dsp:txXfrm>
        <a:off x="3900848" y="1686495"/>
        <a:ext cx="2303565" cy="2039438"/>
      </dsp:txXfrm>
    </dsp:sp>
    <dsp:sp modelId="{92F7A523-123B-4FDA-B206-CD8FE7D5BC25}">
      <dsp:nvSpPr>
        <dsp:cNvPr id="0" name=""/>
        <dsp:cNvSpPr/>
      </dsp:nvSpPr>
      <dsp:spPr>
        <a:xfrm>
          <a:off x="4024454" y="116685"/>
          <a:ext cx="2079596" cy="1919747"/>
        </a:xfrm>
        <a:prstGeom prst="ellipse">
          <a:avLst/>
        </a:prstGeom>
        <a:solidFill>
          <a:schemeClr val="accent3">
            <a:shade val="80000"/>
            <a:alpha val="50000"/>
            <a:hueOff val="46529"/>
            <a:satOff val="3107"/>
            <a:lumOff val="100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>
              <a:latin typeface="Calibri Light" panose="020F0302020204030204"/>
            </a:rPr>
            <a:t>Siyaasad</a:t>
          </a:r>
          <a:r>
            <a:rPr lang="en-US" sz="1900" b="1" kern="1200" dirty="0" smtClean="0">
              <a:latin typeface="Calibri Light" panose="020F0302020204030204"/>
            </a:rPr>
            <a:t> loo </a:t>
          </a:r>
          <a:r>
            <a:rPr lang="en-US" sz="1900" b="1" kern="1200" dirty="0" err="1" smtClean="0">
              <a:latin typeface="Calibri Light" panose="020F0302020204030204"/>
            </a:rPr>
            <a:t>dhan</a:t>
          </a:r>
          <a:r>
            <a:rPr lang="en-US" sz="1900" b="1" kern="1200" dirty="0" smtClean="0">
              <a:latin typeface="Calibri Light" panose="020F0302020204030204"/>
            </a:rPr>
            <a:t> </a:t>
          </a:r>
          <a:r>
            <a:rPr lang="en-US" sz="1900" b="1" kern="1200" dirty="0" err="1" smtClean="0">
              <a:latin typeface="Calibri Light" panose="020F0302020204030204"/>
            </a:rPr>
            <a:t>yahay</a:t>
          </a:r>
          <a:r>
            <a:rPr lang="en-US" sz="1900" b="1" kern="1200" dirty="0" smtClean="0">
              <a:latin typeface="Calibri Light" panose="020F0302020204030204"/>
            </a:rPr>
            <a:t> </a:t>
          </a:r>
          <a:r>
            <a:rPr lang="en-US" sz="1900" b="1" kern="1200" dirty="0" err="1" smtClean="0">
              <a:latin typeface="Calibri Light" panose="020F0302020204030204"/>
            </a:rPr>
            <a:t>oo</a:t>
          </a:r>
          <a:r>
            <a:rPr lang="en-US" sz="1900" b="1" kern="1200" dirty="0" smtClean="0">
              <a:latin typeface="Calibri Light" panose="020F0302020204030204"/>
            </a:rPr>
            <a:t> </a:t>
          </a:r>
          <a:r>
            <a:rPr lang="en-US" sz="1900" b="1" kern="1200" dirty="0" err="1" smtClean="0">
              <a:latin typeface="Calibri Light" panose="020F0302020204030204"/>
            </a:rPr>
            <a:t>lala</a:t>
          </a:r>
          <a:r>
            <a:rPr lang="en-US" sz="1900" b="1" kern="1200" dirty="0" smtClean="0">
              <a:latin typeface="Calibri Light" panose="020F0302020204030204"/>
            </a:rPr>
            <a:t> </a:t>
          </a:r>
          <a:r>
            <a:rPr lang="en-US" sz="1900" b="1" kern="1200" dirty="0" err="1" smtClean="0">
              <a:latin typeface="Calibri Light" panose="020F0302020204030204"/>
            </a:rPr>
            <a:t>xisaabtami</a:t>
          </a:r>
          <a:r>
            <a:rPr lang="en-US" sz="1900" b="1" kern="1200" dirty="0" smtClean="0">
              <a:latin typeface="Calibri Light" panose="020F0302020204030204"/>
            </a:rPr>
            <a:t> </a:t>
          </a:r>
          <a:r>
            <a:rPr lang="en-US" sz="1900" b="1" kern="1200" dirty="0" err="1" smtClean="0">
              <a:latin typeface="Calibri Light" panose="020F0302020204030204"/>
            </a:rPr>
            <a:t>karo</a:t>
          </a:r>
          <a:r>
            <a:rPr lang="fr-FR" sz="1900" b="1" kern="1200" dirty="0">
              <a:latin typeface="Calibri Light" panose="020F0302020204030204"/>
            </a:rPr>
            <a:t> </a:t>
          </a:r>
          <a:endParaRPr lang="en-US" sz="1900" b="1" kern="1200" dirty="0"/>
        </a:p>
      </dsp:txBody>
      <dsp:txXfrm>
        <a:off x="4329004" y="397825"/>
        <a:ext cx="1470496" cy="1357467"/>
      </dsp:txXfrm>
    </dsp:sp>
    <dsp:sp modelId="{3615C3FF-7FEF-4248-9349-EEB4530683B3}">
      <dsp:nvSpPr>
        <dsp:cNvPr id="0" name=""/>
        <dsp:cNvSpPr/>
      </dsp:nvSpPr>
      <dsp:spPr>
        <a:xfrm>
          <a:off x="5849351" y="1628719"/>
          <a:ext cx="2059851" cy="2247975"/>
        </a:xfrm>
        <a:prstGeom prst="ellipse">
          <a:avLst/>
        </a:prstGeom>
        <a:solidFill>
          <a:schemeClr val="accent3">
            <a:shade val="80000"/>
            <a:alpha val="50000"/>
            <a:hueOff val="93057"/>
            <a:satOff val="6214"/>
            <a:lumOff val="200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Amniga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iyo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ku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dhaqanka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sharciga</a:t>
          </a:r>
          <a:r>
            <a:rPr lang="fr-FR" sz="1900" b="1" kern="1200" dirty="0" smtClean="0"/>
            <a:t> </a:t>
          </a:r>
          <a:r>
            <a:rPr lang="en-US" sz="1900" b="1" kern="1200" dirty="0" err="1" smtClean="0"/>
            <a:t>oo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hagaaga</a:t>
          </a:r>
          <a:endParaRPr lang="en-US" sz="1900" b="1" kern="1200" dirty="0"/>
        </a:p>
      </dsp:txBody>
      <dsp:txXfrm>
        <a:off x="6151009" y="1957927"/>
        <a:ext cx="1456535" cy="1589559"/>
      </dsp:txXfrm>
    </dsp:sp>
    <dsp:sp modelId="{CF6333E9-17FB-4CC4-9F2E-244512777980}">
      <dsp:nvSpPr>
        <dsp:cNvPr id="0" name=""/>
        <dsp:cNvSpPr/>
      </dsp:nvSpPr>
      <dsp:spPr>
        <a:xfrm>
          <a:off x="3868199" y="3507547"/>
          <a:ext cx="2229362" cy="1980870"/>
        </a:xfrm>
        <a:prstGeom prst="ellipse">
          <a:avLst/>
        </a:prstGeom>
        <a:solidFill>
          <a:schemeClr val="accent3">
            <a:shade val="80000"/>
            <a:alpha val="50000"/>
            <a:hueOff val="93057"/>
            <a:satOff val="6214"/>
            <a:lumOff val="200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Koboc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dhaqaale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oo</a:t>
          </a:r>
          <a:r>
            <a:rPr lang="en-US" sz="1900" b="1" kern="1200" dirty="0" smtClean="0"/>
            <a:t> loo </a:t>
          </a:r>
          <a:r>
            <a:rPr lang="en-US" sz="1900" b="1" kern="1200" dirty="0" err="1" smtClean="0"/>
            <a:t>dhan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yahay</a:t>
          </a:r>
          <a:endParaRPr lang="en-US" sz="1900" b="1" kern="1200" dirty="0"/>
        </a:p>
      </dsp:txBody>
      <dsp:txXfrm>
        <a:off x="4194682" y="3797639"/>
        <a:ext cx="1576396" cy="1400686"/>
      </dsp:txXfrm>
    </dsp:sp>
    <dsp:sp modelId="{B23E5E25-627F-487F-93BE-7300DC878E09}">
      <dsp:nvSpPr>
        <dsp:cNvPr id="0" name=""/>
        <dsp:cNvSpPr/>
      </dsp:nvSpPr>
      <dsp:spPr>
        <a:xfrm>
          <a:off x="2053176" y="1794490"/>
          <a:ext cx="2093152" cy="1935507"/>
        </a:xfrm>
        <a:prstGeom prst="ellipse">
          <a:avLst/>
        </a:prstGeom>
        <a:solidFill>
          <a:schemeClr val="accent3">
            <a:shade val="80000"/>
            <a:alpha val="50000"/>
            <a:hueOff val="46529"/>
            <a:satOff val="3107"/>
            <a:lumOff val="100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err="1" smtClean="0"/>
            <a:t>Horumarinta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bulshada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oo</a:t>
          </a:r>
          <a:r>
            <a:rPr lang="en-US" sz="1900" b="1" kern="1200" dirty="0" smtClean="0"/>
            <a:t> </a:t>
          </a:r>
          <a:r>
            <a:rPr lang="en-US" sz="1900" b="1" kern="1200" dirty="0" err="1" smtClean="0"/>
            <a:t>hagaagta</a:t>
          </a:r>
          <a:endParaRPr lang="en-US" sz="1900" b="1" kern="1200" dirty="0"/>
        </a:p>
      </dsp:txBody>
      <dsp:txXfrm>
        <a:off x="2359711" y="2077938"/>
        <a:ext cx="1480082" cy="1368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10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878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237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26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143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Source of the quote: </a:t>
            </a:r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Committee on Economic, Social and Cultural Rights, General Comment No. 20, Non-discrimination in economic, social and cultural rights; 2009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021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can engage a short discussion on the relevant human rights that we are talking about and write them down on a flip chart are the participant mention them.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04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Optional</a:t>
            </a:r>
            <a:r>
              <a:rPr lang="fr-FR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595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878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Following its commitment, the Federal Government of Somalia has developed legislation. These include the National Policy on Refugee-Returnees and IDPs, the Interim Protocol on Land Distribution for Housing to Eligible Refugee-Returnees and IDPs, the national eviction guidelines and the IDPs and  Refugee Act, which are in the final stages of enactment.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F30E8-26E9-4FF0-B25D-8E11553B50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9371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76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You can show this slide during the activity if you don’t want to print the SDGs.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12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86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133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3883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78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88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04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37481524-274F-417F-AA28-A3E528F31D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13" y="149067"/>
            <a:ext cx="12162574" cy="65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6" descr="ReDSS Final  Logo">
            <a:extLst>
              <a:ext uri="{FF2B5EF4-FFF2-40B4-BE49-F238E27FC236}">
                <a16:creationId xmlns="" xmlns:a16="http://schemas.microsoft.com/office/drawing/2014/main" id="{38E7A1BD-F753-4F7B-9D5C-ECFD9D38DF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2">
            <a:extLst>
              <a:ext uri="{FF2B5EF4-FFF2-40B4-BE49-F238E27FC236}">
                <a16:creationId xmlns="" xmlns:a16="http://schemas.microsoft.com/office/drawing/2014/main" id="{3C279B79-3D4F-4816-98FC-6AAD23A56741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5">
            <a:extLst>
              <a:ext uri="{FF2B5EF4-FFF2-40B4-BE49-F238E27FC236}">
                <a16:creationId xmlns="" xmlns:a16="http://schemas.microsoft.com/office/drawing/2014/main" id="{578B0BE5-E672-40A6-8F57-4FF897B810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0849014" cy="6603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F0FE3A9A-FF1B-4ED6-861D-45CD1472A4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6" descr="ReDSS Final  Logo">
            <a:extLst>
              <a:ext uri="{FF2B5EF4-FFF2-40B4-BE49-F238E27FC236}">
                <a16:creationId xmlns="" xmlns:a16="http://schemas.microsoft.com/office/drawing/2014/main" id="{4D7D4A35-3DB9-44A9-BF79-5E15EAE9B3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2">
            <a:extLst>
              <a:ext uri="{FF2B5EF4-FFF2-40B4-BE49-F238E27FC236}">
                <a16:creationId xmlns="" xmlns:a16="http://schemas.microsoft.com/office/drawing/2014/main" id="{5B38C63E-2F21-4B09-9366-B6E85492BDBB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6" descr="ReDSS Final  Logo">
            <a:extLst>
              <a:ext uri="{FF2B5EF4-FFF2-40B4-BE49-F238E27FC236}">
                <a16:creationId xmlns="" xmlns:a16="http://schemas.microsoft.com/office/drawing/2014/main" id="{3ADCDB74-C207-4EA6-80D1-8B8B286D28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2">
            <a:extLst>
              <a:ext uri="{FF2B5EF4-FFF2-40B4-BE49-F238E27FC236}">
                <a16:creationId xmlns="" xmlns:a16="http://schemas.microsoft.com/office/drawing/2014/main" id="{8BAE5E42-7D02-41D0-976B-96C0DA4B4A6A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5">
            <a:extLst>
              <a:ext uri="{FF2B5EF4-FFF2-40B4-BE49-F238E27FC236}">
                <a16:creationId xmlns="" xmlns:a16="http://schemas.microsoft.com/office/drawing/2014/main" id="{88B7DB10-E099-48F9-AC37-291B315C0E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0849014" cy="6603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9182608F-0A99-463E-A685-735BE0A8812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6" descr="ReDSS Final  Logo">
            <a:extLst>
              <a:ext uri="{FF2B5EF4-FFF2-40B4-BE49-F238E27FC236}">
                <a16:creationId xmlns="" xmlns:a16="http://schemas.microsoft.com/office/drawing/2014/main" id="{1A0F26A1-C6B0-4D9A-ADBC-EEBCE3A57B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2">
            <a:extLst>
              <a:ext uri="{FF2B5EF4-FFF2-40B4-BE49-F238E27FC236}">
                <a16:creationId xmlns="" xmlns:a16="http://schemas.microsoft.com/office/drawing/2014/main" id="{745B8FA0-15FE-4354-BCCB-A4CC0E8E0ADD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5">
            <a:extLst>
              <a:ext uri="{FF2B5EF4-FFF2-40B4-BE49-F238E27FC236}">
                <a16:creationId xmlns="" xmlns:a16="http://schemas.microsoft.com/office/drawing/2014/main" id="{45F00784-4B3E-476D-B87A-5F7D723B99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0849014" cy="66039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5374F12B-70C2-4BE5-8E17-0FC5B9BF05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6" descr="ReDSS Final  Logo">
            <a:extLst>
              <a:ext uri="{FF2B5EF4-FFF2-40B4-BE49-F238E27FC236}">
                <a16:creationId xmlns="" xmlns:a16="http://schemas.microsoft.com/office/drawing/2014/main" id="{625F6F69-2310-41A1-8810-A7500AD156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563" y="15773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2">
            <a:extLst>
              <a:ext uri="{FF2B5EF4-FFF2-40B4-BE49-F238E27FC236}">
                <a16:creationId xmlns="" xmlns:a16="http://schemas.microsoft.com/office/drawing/2014/main" id="{2684DAF8-7033-4675-8B51-501808776045}"/>
              </a:ext>
            </a:extLst>
          </p:cNvPr>
          <p:cNvCxnSpPr/>
          <p:nvPr userDrawn="1"/>
        </p:nvCxnSpPr>
        <p:spPr>
          <a:xfrm>
            <a:off x="-124287" y="42602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">
            <a:extLst>
              <a:ext uri="{FF2B5EF4-FFF2-40B4-BE49-F238E27FC236}">
                <a16:creationId xmlns="" xmlns:a16="http://schemas.microsoft.com/office/drawing/2014/main" id="{3F7F64D7-E812-4329-B14E-4D4801E4D7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3483" y="6061076"/>
            <a:ext cx="10849014" cy="6603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6E861343-082A-4CE6-873B-54973E0849E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5307" y="608421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6" descr="ReDSS Final  Logo">
            <a:extLst>
              <a:ext uri="{FF2B5EF4-FFF2-40B4-BE49-F238E27FC236}">
                <a16:creationId xmlns="" xmlns:a16="http://schemas.microsoft.com/office/drawing/2014/main" id="{14BF343A-EB61-4C9E-8E9B-DC2AC1B19A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2">
            <a:extLst>
              <a:ext uri="{FF2B5EF4-FFF2-40B4-BE49-F238E27FC236}">
                <a16:creationId xmlns="" xmlns:a16="http://schemas.microsoft.com/office/drawing/2014/main" id="{453D8F3E-DE1D-45DB-93D7-1F67CEFE2F65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">
            <a:extLst>
              <a:ext uri="{FF2B5EF4-FFF2-40B4-BE49-F238E27FC236}">
                <a16:creationId xmlns="" xmlns:a16="http://schemas.microsoft.com/office/drawing/2014/main" id="{7D299F93-8D5F-46C6-B525-A583150660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0849014" cy="6603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46D8E2B9-A811-4D29-A7F2-BB6634AFA7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="" xmlns:a16="http://schemas.microsoft.com/office/drawing/2014/main" id="{9E8AB787-606C-48CC-A141-2C5D6D2D7B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="" xmlns:a16="http://schemas.microsoft.com/office/drawing/2014/main" id="{EA094A02-A9C3-4C18-A5ED-CD624024B9AC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="" xmlns:a16="http://schemas.microsoft.com/office/drawing/2014/main" id="{7128A05E-AFC9-458E-AF48-F790D17036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0580" y="6094751"/>
            <a:ext cx="10849014" cy="6603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3E30E2C0-9C3A-4C7D-B383-2426243273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="" xmlns:a16="http://schemas.microsoft.com/office/drawing/2014/main" id="{CDB00505-9CDA-4250-A144-A820BE819FA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="" xmlns:a16="http://schemas.microsoft.com/office/drawing/2014/main" id="{CB3D405F-37FB-4196-974C-EB54EFC9B31A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="" xmlns:a16="http://schemas.microsoft.com/office/drawing/2014/main" id="{4E3BC2B3-00B1-4DCC-93CE-51913094E1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0849014" cy="66039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E5E5C3E3-9DCB-4C11-9BA4-8A0C510E7B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ReDSS Final  Logo">
            <a:extLst>
              <a:ext uri="{FF2B5EF4-FFF2-40B4-BE49-F238E27FC236}">
                <a16:creationId xmlns="" xmlns:a16="http://schemas.microsoft.com/office/drawing/2014/main" id="{246FCA96-D722-4089-8D19-CE3ACE6FC1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828" y="-562698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="" xmlns:a16="http://schemas.microsoft.com/office/drawing/2014/main" id="{9E81704A-779E-4922-9C81-14CF94020DB1}"/>
              </a:ext>
            </a:extLst>
          </p:cNvPr>
          <p:cNvCxnSpPr/>
          <p:nvPr userDrawn="1"/>
        </p:nvCxnSpPr>
        <p:spPr>
          <a:xfrm>
            <a:off x="-71022" y="-294410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6" descr="ReDSS Final  Logo">
            <a:extLst>
              <a:ext uri="{FF2B5EF4-FFF2-40B4-BE49-F238E27FC236}">
                <a16:creationId xmlns="" xmlns:a16="http://schemas.microsoft.com/office/drawing/2014/main" id="{46F9EE4C-4442-4ED2-8BF2-9E431E7FED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2">
            <a:extLst>
              <a:ext uri="{FF2B5EF4-FFF2-40B4-BE49-F238E27FC236}">
                <a16:creationId xmlns="" xmlns:a16="http://schemas.microsoft.com/office/drawing/2014/main" id="{8E9425B5-0CB8-407F-B902-D731EFEED61D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3BE1BAB-3E7D-4D49-8725-DFBEEA504C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0849014" cy="6603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4E7C114E-E27F-4CF0-8A57-5B2FB8E27A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6" descr="ReDSS Final  Logo">
            <a:extLst>
              <a:ext uri="{FF2B5EF4-FFF2-40B4-BE49-F238E27FC236}">
                <a16:creationId xmlns="" xmlns:a16="http://schemas.microsoft.com/office/drawing/2014/main" id="{C3F06686-86C2-4F1E-A9F3-0A9EC099CF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930" y="259334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2">
            <a:extLst>
              <a:ext uri="{FF2B5EF4-FFF2-40B4-BE49-F238E27FC236}">
                <a16:creationId xmlns="" xmlns:a16="http://schemas.microsoft.com/office/drawing/2014/main" id="{03FE3988-C4F3-4437-B754-AF015825A5F5}"/>
              </a:ext>
            </a:extLst>
          </p:cNvPr>
          <p:cNvCxnSpPr/>
          <p:nvPr userDrawn="1"/>
        </p:nvCxnSpPr>
        <p:spPr>
          <a:xfrm>
            <a:off x="-150920" y="527622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5">
            <a:extLst>
              <a:ext uri="{FF2B5EF4-FFF2-40B4-BE49-F238E27FC236}">
                <a16:creationId xmlns="" xmlns:a16="http://schemas.microsoft.com/office/drawing/2014/main" id="{4A0436B7-6A8C-4995-A36E-5D0AE985DD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50" y="6162675"/>
            <a:ext cx="10849014" cy="6603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38B71868-8F5D-410D-9116-7372704CE0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78674" y="6185810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6" descr="ReDSS Final  Logo">
            <a:extLst>
              <a:ext uri="{FF2B5EF4-FFF2-40B4-BE49-F238E27FC236}">
                <a16:creationId xmlns="" xmlns:a16="http://schemas.microsoft.com/office/drawing/2014/main" id="{49FE6C6A-3C35-4A86-85A2-E27998081C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2">
            <a:extLst>
              <a:ext uri="{FF2B5EF4-FFF2-40B4-BE49-F238E27FC236}">
                <a16:creationId xmlns="" xmlns:a16="http://schemas.microsoft.com/office/drawing/2014/main" id="{64F61C51-4CF6-4087-A918-76662D7F0DAF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">
            <a:extLst>
              <a:ext uri="{FF2B5EF4-FFF2-40B4-BE49-F238E27FC236}">
                <a16:creationId xmlns="" xmlns:a16="http://schemas.microsoft.com/office/drawing/2014/main" id="{7716B35D-62F8-41C4-9D80-DDC261DB02F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487770" y="6071616"/>
            <a:ext cx="10849014" cy="66039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="" xmlns:a16="http://schemas.microsoft.com/office/drawing/2014/main" id="{1C09FAB5-73F1-4714-BCAB-7332A76B754F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1229594" y="6094751"/>
            <a:ext cx="930356" cy="6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14.png"/><Relationship Id="rId5" Type="http://schemas.openxmlformats.org/officeDocument/2006/relationships/diagramData" Target="../diagrams/data1.xml"/><Relationship Id="rId10" Type="http://schemas.openxmlformats.org/officeDocument/2006/relationships/image" Target="../media/image13.png"/><Relationship Id="rId4" Type="http://schemas.openxmlformats.org/officeDocument/2006/relationships/image" Target="../media/image13.sv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6331353" y="1230390"/>
            <a:ext cx="5313164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5100" i="1" dirty="0" err="1" smtClean="0">
                <a:latin typeface="+mj-lt"/>
                <a:ea typeface="+mj-ea"/>
                <a:cs typeface="+mj-cs"/>
              </a:rPr>
              <a:t>Xal</a:t>
            </a:r>
            <a:r>
              <a:rPr lang="en-US" altLang="en-US" sz="5100" i="1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 err="1">
                <a:latin typeface="+mj-lt"/>
                <a:ea typeface="+mj-ea"/>
                <a:cs typeface="+mj-cs"/>
              </a:rPr>
              <a:t>waara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 err="1">
                <a:latin typeface="+mj-lt"/>
                <a:ea typeface="+mj-ea"/>
                <a:cs typeface="+mj-cs"/>
              </a:rPr>
              <a:t>uraadinta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 err="1">
                <a:latin typeface="+mj-lt"/>
                <a:ea typeface="+mj-ea"/>
                <a:cs typeface="+mj-cs"/>
              </a:rPr>
              <a:t>Bulshooyinka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 err="1">
                <a:latin typeface="+mj-lt"/>
                <a:ea typeface="+mj-ea"/>
                <a:cs typeface="+mj-cs"/>
              </a:rPr>
              <a:t>uu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 err="1">
                <a:latin typeface="+mj-lt"/>
                <a:ea typeface="+mj-ea"/>
                <a:cs typeface="+mj-cs"/>
              </a:rPr>
              <a:t>saameyey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 err="1">
                <a:latin typeface="+mj-lt"/>
                <a:ea typeface="+mj-ea"/>
                <a:cs typeface="+mj-cs"/>
              </a:rPr>
              <a:t>Barakacaee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5100" i="1" dirty="0" err="1">
                <a:latin typeface="+mj-lt"/>
                <a:ea typeface="+mj-ea"/>
                <a:cs typeface="+mj-cs"/>
              </a:rPr>
              <a:t>Soomaaliya</a:t>
            </a:r>
            <a:endParaRPr lang="en-US" altLang="en-US" sz="5100" i="1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97A87A65-5F9E-4416-9179-33920A644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659" y="1231029"/>
            <a:ext cx="5617987" cy="37431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D8D6EC01-2081-4A3A-8F52-3A3B5D9B6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53740"/>
            <a:ext cx="12192000" cy="10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7325248" y="1783959"/>
            <a:ext cx="4226672" cy="28891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3400" b="1" dirty="0" err="1" smtClean="0">
                <a:latin typeface="+mj-lt"/>
                <a:ea typeface="+mj-ea"/>
                <a:cs typeface="+mj-cs"/>
              </a:rPr>
              <a:t>Kulanka</a:t>
            </a:r>
            <a:r>
              <a:rPr lang="en-US" altLang="en-US" sz="3400" b="1" dirty="0" smtClean="0">
                <a:latin typeface="+mj-lt"/>
                <a:ea typeface="+mj-ea"/>
                <a:cs typeface="+mj-cs"/>
              </a:rPr>
              <a:t> 3aad:  </a:t>
            </a:r>
            <a:r>
              <a:rPr lang="en-US" altLang="en-US" sz="3400" b="1" dirty="0" err="1" smtClean="0">
                <a:latin typeface="+mj-lt"/>
                <a:ea typeface="+mj-ea"/>
                <a:cs typeface="+mj-cs"/>
              </a:rPr>
              <a:t>Maxay</a:t>
            </a:r>
            <a:r>
              <a:rPr lang="en-US" altLang="en-US" sz="3400" b="1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 smtClean="0">
                <a:latin typeface="+mj-lt"/>
                <a:ea typeface="+mj-ea"/>
                <a:cs typeface="+mj-cs"/>
              </a:rPr>
              <a:t>yihiin</a:t>
            </a:r>
            <a:r>
              <a:rPr lang="en-US" altLang="en-US" sz="3400" b="1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 smtClean="0">
                <a:latin typeface="+mj-lt"/>
                <a:ea typeface="+mj-ea"/>
                <a:cs typeface="+mj-cs"/>
              </a:rPr>
              <a:t>qaabdhismeedyada</a:t>
            </a:r>
            <a:r>
              <a:rPr lang="en-US" altLang="en-US" sz="3400" b="1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sharciga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iyo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siyaasadda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ee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hoosta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ka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xariiqaya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geeddi-socodka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xalalka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 </a:t>
            </a:r>
            <a:r>
              <a:rPr lang="en-US" altLang="en-US" sz="3400" b="1" dirty="0" err="1">
                <a:latin typeface="+mj-lt"/>
                <a:ea typeface="+mj-ea"/>
                <a:cs typeface="+mj-cs"/>
              </a:rPr>
              <a:t>waara</a:t>
            </a:r>
            <a:r>
              <a:rPr lang="en-US" altLang="en-US" sz="3400" b="1" dirty="0">
                <a:latin typeface="+mj-lt"/>
                <a:ea typeface="+mj-ea"/>
                <a:cs typeface="+mj-cs"/>
              </a:rPr>
              <a:t>? </a:t>
            </a:r>
            <a:endParaRPr kumimoji="0" lang="en-US" altLang="en-US" sz="3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Freeform: Shape 134">
            <a:extLst>
              <a:ext uri="{FF2B5EF4-FFF2-40B4-BE49-F238E27FC236}">
                <a16:creationId xmlns="" xmlns:a16="http://schemas.microsoft.com/office/drawing/2014/main" id="{E49CC64F-7275-4E33-961B-0C5CDC4398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Une image contenant tente, extérieur, objet d’extérieur&#10;&#10;Description générée automatiquement">
            <a:extLst>
              <a:ext uri="{FF2B5EF4-FFF2-40B4-BE49-F238E27FC236}">
                <a16:creationId xmlns=""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6" r="24953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0" y="144421"/>
            <a:ext cx="8405769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Ujeedooyinka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Kulanka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5D3C3B8-B370-4B01-9FDE-632BC5F55799}"/>
              </a:ext>
            </a:extLst>
          </p:cNvPr>
          <p:cNvSpPr/>
          <p:nvPr/>
        </p:nvSpPr>
        <p:spPr>
          <a:xfrm>
            <a:off x="545939" y="1776094"/>
            <a:ext cx="1110012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600" dirty="0" err="1" smtClean="0">
                <a:solidFill>
                  <a:srgbClr val="333333"/>
                </a:solidFill>
              </a:rPr>
              <a:t>Dhamaadka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kulankan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waxaad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awoodi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doontaa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inaad</a:t>
            </a:r>
            <a:r>
              <a:rPr lang="en-GB" sz="2600" dirty="0" smtClean="0">
                <a:solidFill>
                  <a:srgbClr val="333333"/>
                </a:solidFill>
              </a:rPr>
              <a:t>:</a:t>
            </a:r>
            <a:endParaRPr lang="en-GB" sz="2600" dirty="0">
              <a:solidFill>
                <a:srgbClr val="333333"/>
              </a:solidFill>
            </a:endParaRPr>
          </a:p>
          <a:p>
            <a:endParaRPr lang="en-GB" sz="2600" dirty="0">
              <a:solidFill>
                <a:srgbClr val="33333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err="1" smtClean="0">
                <a:solidFill>
                  <a:srgbClr val="333333"/>
                </a:solidFill>
              </a:rPr>
              <a:t>Qaadato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qaab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ku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saleysan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xuquuq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oo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ku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aadan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xalalka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r>
              <a:rPr lang="en-GB" sz="2600" dirty="0">
                <a:solidFill>
                  <a:srgbClr val="333333"/>
                </a:solidFill>
              </a:rPr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err="1" smtClean="0">
                <a:solidFill>
                  <a:srgbClr val="333333"/>
                </a:solidFill>
              </a:rPr>
              <a:t>Soo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bandhigto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qaabdhismeedyada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ugu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muhimsan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caalamiga</a:t>
            </a:r>
            <a:r>
              <a:rPr lang="en-GB" sz="2600" dirty="0">
                <a:solidFill>
                  <a:srgbClr val="333333"/>
                </a:solidFill>
              </a:rPr>
              <a:t> ah, </a:t>
            </a:r>
            <a:r>
              <a:rPr lang="en-GB" sz="2600" dirty="0" err="1">
                <a:solidFill>
                  <a:srgbClr val="333333"/>
                </a:solidFill>
              </a:rPr>
              <a:t>oo</a:t>
            </a:r>
            <a:r>
              <a:rPr lang="en-GB" sz="2600" dirty="0">
                <a:solidFill>
                  <a:srgbClr val="333333"/>
                </a:solidFill>
              </a:rPr>
              <a:t> ay </a:t>
            </a:r>
            <a:r>
              <a:rPr lang="en-GB" sz="2600" dirty="0" err="1">
                <a:solidFill>
                  <a:srgbClr val="333333"/>
                </a:solidFill>
              </a:rPr>
              <a:t>ku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jiraan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sharciga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xuquuqda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aadanaha,ee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hoosta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xariiqaya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xalalka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r>
              <a:rPr lang="en-GB" sz="2600" dirty="0">
                <a:solidFill>
                  <a:srgbClr val="333333"/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err="1" smtClean="0">
                <a:solidFill>
                  <a:srgbClr val="333333"/>
                </a:solidFill>
              </a:rPr>
              <a:t>Qeexdo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oo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adeegsato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qaab-dhismeedka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sharci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iyo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siyaasadeed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qaran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xukuma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geeddi-socodka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xalalka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ee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Soomaaliya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600" dirty="0" smtClean="0">
                <a:solidFill>
                  <a:srgbClr val="333333"/>
                </a:solidFill>
              </a:rPr>
              <a:t>Is-</a:t>
            </a:r>
            <a:r>
              <a:rPr lang="en-GB" sz="2600" dirty="0" err="1" smtClean="0">
                <a:solidFill>
                  <a:srgbClr val="333333"/>
                </a:solidFill>
              </a:rPr>
              <a:t>waafajiso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oo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 smtClean="0">
                <a:solidFill>
                  <a:srgbClr val="333333"/>
                </a:solidFill>
              </a:rPr>
              <a:t>sawirto</a:t>
            </a:r>
            <a:r>
              <a:rPr lang="en-GB" sz="2600" dirty="0" smtClean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isbarbar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dhig</a:t>
            </a:r>
            <a:r>
              <a:rPr lang="en-GB" sz="2600" dirty="0">
                <a:solidFill>
                  <a:srgbClr val="333333"/>
                </a:solidFill>
              </a:rPr>
              <a:t> u </a:t>
            </a:r>
            <a:r>
              <a:rPr lang="en-GB" sz="2600" dirty="0" err="1">
                <a:solidFill>
                  <a:srgbClr val="333333"/>
                </a:solidFill>
              </a:rPr>
              <a:t>dhexeeya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xalalka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iyo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Yoolalka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Horumarka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Waara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iyo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qorshooyinka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horumarinta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qaranka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iyo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  <a:r>
              <a:rPr lang="en-GB" sz="2600" dirty="0" err="1">
                <a:solidFill>
                  <a:srgbClr val="333333"/>
                </a:solidFill>
              </a:rPr>
              <a:t>waxqabadyada</a:t>
            </a:r>
            <a:r>
              <a:rPr lang="en-GB" sz="2600" dirty="0">
                <a:solidFill>
                  <a:srgbClr val="333333"/>
                </a:solidFill>
              </a:rPr>
              <a:t> </a:t>
            </a:r>
          </a:p>
          <a:p>
            <a:endParaRPr lang="en-GB" sz="2600" dirty="0">
              <a:solidFill>
                <a:srgbClr val="33333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6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7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clipart&#10;&#10;Description générée automatiquement">
            <a:extLst>
              <a:ext uri="{FF2B5EF4-FFF2-40B4-BE49-F238E27FC236}">
                <a16:creationId xmlns="" xmlns:a16="http://schemas.microsoft.com/office/drawing/2014/main" id="{A4508B62-AA4F-4E70-A5F9-733B8C448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63" y="4217477"/>
            <a:ext cx="2832866" cy="17465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1" y="190035"/>
            <a:ext cx="6554912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>
              <a:defRPr/>
            </a:pP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Habka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ku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saleysan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Xuquuqda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8B79C10-2B47-47A3-B862-D56585FEAC51}"/>
              </a:ext>
            </a:extLst>
          </p:cNvPr>
          <p:cNvSpPr/>
          <p:nvPr/>
        </p:nvSpPr>
        <p:spPr>
          <a:xfrm>
            <a:off x="476230" y="1592391"/>
            <a:ext cx="2224866" cy="260100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Ayna</a:t>
            </a:r>
            <a:r>
              <a:rPr lang="en-US" sz="2400" dirty="0"/>
              <a:t> </a:t>
            </a:r>
            <a:r>
              <a:rPr lang="en-US" sz="2400" dirty="0" err="1"/>
              <a:t>haysan</a:t>
            </a:r>
            <a:r>
              <a:rPr lang="en-US" sz="2400" dirty="0"/>
              <a:t> </a:t>
            </a:r>
            <a:r>
              <a:rPr lang="en-US" sz="2400" dirty="0" err="1"/>
              <a:t>difaac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baahiyaha</a:t>
            </a:r>
            <a:r>
              <a:rPr lang="en-US" sz="2400" dirty="0"/>
              <a:t> </a:t>
            </a:r>
            <a:r>
              <a:rPr lang="en-US" sz="2400" dirty="0" err="1"/>
              <a:t>gargaar</a:t>
            </a:r>
            <a:r>
              <a:rPr lang="en-US" sz="2400" dirty="0"/>
              <a:t> </a:t>
            </a:r>
            <a:r>
              <a:rPr lang="en-US" sz="2400" dirty="0" err="1"/>
              <a:t>ee</a:t>
            </a:r>
            <a:r>
              <a:rPr lang="en-US" sz="2400" dirty="0"/>
              <a:t> la </a:t>
            </a:r>
            <a:r>
              <a:rPr lang="en-US" sz="2400" dirty="0" err="1"/>
              <a:t>xiriira</a:t>
            </a:r>
            <a:r>
              <a:rPr lang="en-US" sz="2400" dirty="0"/>
              <a:t> </a:t>
            </a:r>
            <a:r>
              <a:rPr lang="en-US" sz="2400" dirty="0" err="1"/>
              <a:t>barakacooda</a:t>
            </a:r>
            <a:endParaRPr lang="fr-FR" sz="2400" dirty="0"/>
          </a:p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32FC934-3EC7-49AD-A62F-D8A8BB178924}"/>
              </a:ext>
            </a:extLst>
          </p:cNvPr>
          <p:cNvSpPr/>
          <p:nvPr/>
        </p:nvSpPr>
        <p:spPr>
          <a:xfrm>
            <a:off x="3159349" y="1592390"/>
            <a:ext cx="2419077" cy="2601003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Helaan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xuquuqdooda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iyadoon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lagu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takoorin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waxyaabo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xariira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barakacooda</a:t>
            </a:r>
            <a:endParaRPr lang="fr-FR" sz="2400" dirty="0"/>
          </a:p>
          <a:p>
            <a:pPr algn="ctr"/>
            <a:endParaRPr lang="fr-FR" dirty="0"/>
          </a:p>
        </p:txBody>
      </p:sp>
      <p:cxnSp>
        <p:nvCxnSpPr>
          <p:cNvPr id="14" name="Connecteur : en arc 13">
            <a:extLst>
              <a:ext uri="{FF2B5EF4-FFF2-40B4-BE49-F238E27FC236}">
                <a16:creationId xmlns="" xmlns:a16="http://schemas.microsoft.com/office/drawing/2014/main" id="{77EA4C82-8FA9-4EFB-B7E5-D1229C775A8F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5672553" y="2892893"/>
            <a:ext cx="1569976" cy="1313386"/>
          </a:xfrm>
          <a:prstGeom prst="curvedConnector3">
            <a:avLst>
              <a:gd name="adj1" fmla="val 50000"/>
            </a:avLst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4DD41380-B985-43A9-AE22-92A3F2367B06}"/>
              </a:ext>
            </a:extLst>
          </p:cNvPr>
          <p:cNvSpPr txBox="1"/>
          <p:nvPr/>
        </p:nvSpPr>
        <p:spPr>
          <a:xfrm>
            <a:off x="7242529" y="2436564"/>
            <a:ext cx="4262706" cy="3539430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Tx/>
              <a:buChar char="-"/>
            </a:pPr>
            <a:r>
              <a:rPr lang="fr-FR" sz="2800" dirty="0" err="1" smtClean="0">
                <a:solidFill>
                  <a:schemeClr val="bg1"/>
                </a:solidFill>
              </a:rPr>
              <a:t>Dadka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>
                <a:solidFill>
                  <a:schemeClr val="bg1"/>
                </a:solidFill>
              </a:rPr>
              <a:t>soo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barakacay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waxay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leeyihiin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xuquuq</a:t>
            </a:r>
            <a:endParaRPr lang="fr-FR" sz="2800" dirty="0">
              <a:solidFill>
                <a:schemeClr val="bg1"/>
              </a:solidFill>
            </a:endParaRPr>
          </a:p>
          <a:p>
            <a:pPr marL="457200" indent="-457200">
              <a:buFontTx/>
              <a:buChar char="-"/>
            </a:pPr>
            <a:r>
              <a:rPr lang="fr-FR" sz="2800" dirty="0" err="1" smtClean="0">
                <a:solidFill>
                  <a:schemeClr val="bg1"/>
                </a:solidFill>
              </a:rPr>
              <a:t>Waa</a:t>
            </a:r>
            <a:r>
              <a:rPr lang="fr-FR" sz="2800" dirty="0" smtClean="0">
                <a:solidFill>
                  <a:schemeClr val="bg1"/>
                </a:solidFill>
              </a:rPr>
              <a:t> </a:t>
            </a:r>
            <a:r>
              <a:rPr lang="fr-FR" sz="2800" dirty="0" err="1">
                <a:solidFill>
                  <a:schemeClr val="bg1"/>
                </a:solidFill>
              </a:rPr>
              <a:t>inay</a:t>
            </a:r>
            <a:r>
              <a:rPr lang="fr-FR" sz="2800" dirty="0">
                <a:solidFill>
                  <a:schemeClr val="bg1"/>
                </a:solidFill>
              </a:rPr>
              <a:t> ka </a:t>
            </a:r>
            <a:r>
              <a:rPr lang="fr-FR" sz="2800" dirty="0" err="1">
                <a:solidFill>
                  <a:schemeClr val="bg1"/>
                </a:solidFill>
              </a:rPr>
              <a:t>warqabaan</a:t>
            </a:r>
            <a:r>
              <a:rPr lang="fr-FR" sz="2800" dirty="0">
                <a:solidFill>
                  <a:schemeClr val="bg1"/>
                </a:solidFill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</a:rPr>
              <a:t>xuquuqdooda</a:t>
            </a: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</a:rPr>
              <a:t> </a:t>
            </a:r>
          </a:p>
          <a:p>
            <a:pPr marL="457200" indent="-457200">
              <a:buFontTx/>
              <a:buChar char="-"/>
            </a:pPr>
            <a:r>
              <a:rPr lang="en-US" sz="2800" dirty="0" err="1" smtClean="0">
                <a:solidFill>
                  <a:schemeClr val="bg1"/>
                </a:solidFill>
              </a:rPr>
              <a:t>Xuquuqdooda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waa</a:t>
            </a:r>
            <a:r>
              <a:rPr lang="en-US" sz="2800" dirty="0">
                <a:solidFill>
                  <a:schemeClr val="bg1"/>
                </a:solidFill>
              </a:rPr>
              <a:t> in la </a:t>
            </a:r>
            <a:r>
              <a:rPr lang="en-US" sz="2800" dirty="0" err="1" smtClean="0">
                <a:solidFill>
                  <a:schemeClr val="bg1"/>
                </a:solidFill>
              </a:rPr>
              <a:t>ilaaliyo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>
                <a:solidFill>
                  <a:schemeClr val="bg1"/>
                </a:solidFill>
              </a:rPr>
              <a:t>la </a:t>
            </a:r>
            <a:r>
              <a:rPr lang="en-US" sz="2800" dirty="0" err="1">
                <a:solidFill>
                  <a:schemeClr val="bg1"/>
                </a:solidFill>
              </a:rPr>
              <a:t>fuliyo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lana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ixtiraamo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BEA85028-3598-497C-A9BF-49C4DBB67D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708" y="464672"/>
            <a:ext cx="1891262" cy="189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7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0" y="190035"/>
            <a:ext cx="9726803" cy="698232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>
              <a:defRPr/>
            </a:pPr>
            <a:r>
              <a:rPr lang="en-US" sz="3200" dirty="0" err="1"/>
              <a:t>Xuquuqda</a:t>
            </a:r>
            <a:r>
              <a:rPr lang="en-US" sz="3200" dirty="0"/>
              <a:t> </a:t>
            </a:r>
            <a:r>
              <a:rPr lang="en-US" sz="3200" dirty="0" err="1"/>
              <a:t>Aadanaha</a:t>
            </a:r>
            <a:r>
              <a:rPr lang="en-US" sz="3200" dirty="0"/>
              <a:t> </a:t>
            </a:r>
            <a:r>
              <a:rPr lang="en-US" sz="3200" dirty="0" err="1"/>
              <a:t>ka</a:t>
            </a:r>
            <a:r>
              <a:rPr lang="en-US" sz="3200" dirty="0"/>
              <a:t> </a:t>
            </a:r>
            <a:r>
              <a:rPr lang="en-US" sz="3200" dirty="0" err="1"/>
              <a:t>jirta</a:t>
            </a:r>
            <a:r>
              <a:rPr lang="en-US" sz="3200" dirty="0"/>
              <a:t> </a:t>
            </a:r>
            <a:r>
              <a:rPr lang="en-US" sz="3200" dirty="0" err="1"/>
              <a:t>xaalada</a:t>
            </a:r>
            <a:r>
              <a:rPr lang="en-US" sz="3200" dirty="0"/>
              <a:t> </a:t>
            </a:r>
            <a:r>
              <a:rPr lang="en-US" sz="3200" dirty="0" err="1"/>
              <a:t>dhabta</a:t>
            </a:r>
            <a:r>
              <a:rPr lang="en-US" sz="3200" dirty="0"/>
              <a:t> ah </a:t>
            </a:r>
            <a:r>
              <a:rPr lang="en-US" sz="3200" dirty="0" err="1"/>
              <a:t>ee</a:t>
            </a:r>
            <a:r>
              <a:rPr lang="en-US" sz="3200" dirty="0"/>
              <a:t> </a:t>
            </a:r>
            <a:r>
              <a:rPr lang="en-US" sz="3200" dirty="0" err="1"/>
              <a:t>Soomaaliya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D8276C05-B732-40AD-898A-A26A56EC5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108" y="888267"/>
            <a:ext cx="2559794" cy="2252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8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B33729EB-E195-4BF1-9A0B-B16C6D7D0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797" y="2621230"/>
            <a:ext cx="2385389" cy="3230840"/>
          </a:xfrm>
          <a:prstGeom prst="rect">
            <a:avLst/>
          </a:prstGeom>
          <a:ln w="79375">
            <a:solidFill>
              <a:schemeClr val="bg1">
                <a:lumMod val="85000"/>
              </a:schemeClr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38428FB-480B-42CA-83D6-69429D5155C1}"/>
              </a:ext>
            </a:extLst>
          </p:cNvPr>
          <p:cNvSpPr/>
          <p:nvPr/>
        </p:nvSpPr>
        <p:spPr>
          <a:xfrm>
            <a:off x="2588679" y="3301706"/>
            <a:ext cx="9100048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en-GB" sz="2400" kern="700" dirty="0">
                <a:solidFill>
                  <a:schemeClr val="tx1"/>
                </a:solidFill>
              </a:rPr>
              <a:t>“</a:t>
            </a:r>
            <a:r>
              <a:rPr lang="en-GB" sz="2400" kern="700" dirty="0" err="1">
                <a:solidFill>
                  <a:schemeClr val="tx1"/>
                </a:solidFill>
              </a:rPr>
              <a:t>Ujeeddada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ugu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weyn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ee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siyaasaddan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ayaa</a:t>
            </a:r>
            <a:r>
              <a:rPr lang="en-GB" sz="2400" kern="700" dirty="0">
                <a:solidFill>
                  <a:schemeClr val="tx1"/>
                </a:solidFill>
              </a:rPr>
              <a:t> ah in la </a:t>
            </a:r>
            <a:r>
              <a:rPr lang="en-GB" sz="2400" kern="700" dirty="0" err="1">
                <a:solidFill>
                  <a:schemeClr val="tx1"/>
                </a:solidFill>
              </a:rPr>
              <a:t>hubiyo</a:t>
            </a:r>
            <a:r>
              <a:rPr lang="en-GB" sz="2400" kern="700" dirty="0">
                <a:solidFill>
                  <a:schemeClr val="tx1"/>
                </a:solidFill>
              </a:rPr>
              <a:t> in </a:t>
            </a:r>
            <a:r>
              <a:rPr lang="en-GB" sz="2400" kern="700" dirty="0" err="1">
                <a:solidFill>
                  <a:schemeClr val="tx1"/>
                </a:solidFill>
              </a:rPr>
              <a:t>dhammaan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qaxootiga-soo-noqday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iyo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barakacayaasha</a:t>
            </a:r>
            <a:r>
              <a:rPr lang="en-GB" sz="2400" kern="700" dirty="0">
                <a:solidFill>
                  <a:schemeClr val="tx1"/>
                </a:solidFill>
              </a:rPr>
              <a:t> ay </a:t>
            </a:r>
            <a:r>
              <a:rPr lang="en-GB" sz="2400" kern="700" dirty="0" err="1">
                <a:solidFill>
                  <a:schemeClr val="tx1"/>
                </a:solidFill>
              </a:rPr>
              <a:t>helaan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sinnaan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buuxda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 smtClean="0">
                <a:solidFill>
                  <a:schemeClr val="tx1"/>
                </a:solidFill>
              </a:rPr>
              <a:t>iyo</a:t>
            </a:r>
            <a:r>
              <a:rPr lang="en-GB" sz="2400" kern="700" dirty="0" smtClean="0">
                <a:solidFill>
                  <a:schemeClr val="tx1"/>
                </a:solidFill>
              </a:rPr>
              <a:t> </a:t>
            </a:r>
            <a:r>
              <a:rPr lang="en-GB" sz="2400" kern="700" dirty="0" err="1" smtClean="0">
                <a:solidFill>
                  <a:schemeClr val="tx1"/>
                </a:solidFill>
              </a:rPr>
              <a:t>xuquuq</a:t>
            </a:r>
            <a:r>
              <a:rPr lang="en-GB" sz="2400" kern="700" dirty="0" smtClean="0">
                <a:solidFill>
                  <a:schemeClr val="tx1"/>
                </a:solidFill>
              </a:rPr>
              <a:t> </a:t>
            </a:r>
            <a:r>
              <a:rPr lang="en-GB" sz="2400" kern="700" dirty="0">
                <a:solidFill>
                  <a:schemeClr val="tx1"/>
                </a:solidFill>
              </a:rPr>
              <a:t>la mid ah tan </a:t>
            </a:r>
            <a:r>
              <a:rPr lang="en-GB" sz="2400" kern="700" dirty="0" err="1">
                <a:solidFill>
                  <a:schemeClr val="tx1"/>
                </a:solidFill>
              </a:rPr>
              <a:t>uu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Dastuurka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Qaranka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Soomaaliyeed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siiyo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dhammaan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muwaadiniinta</a:t>
            </a:r>
            <a:r>
              <a:rPr lang="en-GB" sz="2400" kern="700" dirty="0">
                <a:solidFill>
                  <a:schemeClr val="tx1"/>
                </a:solidFill>
              </a:rPr>
              <a:t> (…), </a:t>
            </a:r>
            <a:r>
              <a:rPr lang="en-GB" sz="2400" kern="700" dirty="0" err="1">
                <a:solidFill>
                  <a:schemeClr val="tx1"/>
                </a:solidFill>
              </a:rPr>
              <a:t>iyo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sidoo</a:t>
            </a:r>
            <a:r>
              <a:rPr lang="en-GB" sz="2400" kern="700" dirty="0">
                <a:solidFill>
                  <a:schemeClr val="tx1"/>
                </a:solidFill>
              </a:rPr>
              <a:t> kale </a:t>
            </a:r>
            <a:r>
              <a:rPr lang="en-GB" sz="2400" kern="700" dirty="0" err="1">
                <a:solidFill>
                  <a:schemeClr val="tx1"/>
                </a:solidFill>
              </a:rPr>
              <a:t>shuruucda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caalamiga</a:t>
            </a:r>
            <a:r>
              <a:rPr lang="en-GB" sz="2400" kern="700" dirty="0">
                <a:solidFill>
                  <a:schemeClr val="tx1"/>
                </a:solidFill>
              </a:rPr>
              <a:t> ah </a:t>
            </a:r>
            <a:r>
              <a:rPr lang="en-GB" sz="2400" kern="700" dirty="0" err="1">
                <a:solidFill>
                  <a:schemeClr val="tx1"/>
                </a:solidFill>
              </a:rPr>
              <a:t>ee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bani’aadamnimada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iyo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xuquuqda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aadanaha</a:t>
            </a:r>
            <a:r>
              <a:rPr lang="en-GB" sz="2400" kern="700" dirty="0">
                <a:solidFill>
                  <a:schemeClr val="tx1"/>
                </a:solidFill>
              </a:rPr>
              <a:t>. </a:t>
            </a:r>
            <a:r>
              <a:rPr lang="en-GB" sz="2400" kern="700" dirty="0" err="1">
                <a:solidFill>
                  <a:schemeClr val="tx1"/>
                </a:solidFill>
              </a:rPr>
              <a:t>Qaxootiga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soo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noqday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iyo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barakacayaasha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laguma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takoori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doono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gudashada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ama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ku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raaxeysiga</a:t>
            </a:r>
            <a:r>
              <a:rPr lang="en-GB" sz="2400" kern="700" dirty="0">
                <a:solidFill>
                  <a:schemeClr val="tx1"/>
                </a:solidFill>
              </a:rPr>
              <a:t> wax </a:t>
            </a:r>
            <a:r>
              <a:rPr lang="en-GB" sz="2400" kern="700" dirty="0" err="1">
                <a:solidFill>
                  <a:schemeClr val="tx1"/>
                </a:solidFill>
              </a:rPr>
              <a:t>xuquuq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iyo</a:t>
            </a:r>
            <a:r>
              <a:rPr lang="en-GB" sz="2400" kern="700" dirty="0">
                <a:solidFill>
                  <a:schemeClr val="tx1"/>
                </a:solidFill>
              </a:rPr>
              <a:t> </a:t>
            </a:r>
            <a:r>
              <a:rPr lang="en-GB" sz="2400" kern="700" dirty="0" err="1">
                <a:solidFill>
                  <a:schemeClr val="tx1"/>
                </a:solidFill>
              </a:rPr>
              <a:t>xorriyado</a:t>
            </a:r>
            <a:r>
              <a:rPr lang="en-GB" sz="2400" kern="700" dirty="0">
                <a:solidFill>
                  <a:schemeClr val="tx1"/>
                </a:solidFill>
              </a:rPr>
              <a:t> ah </a:t>
            </a:r>
            <a:r>
              <a:rPr lang="en-GB" sz="2400" kern="700" dirty="0" err="1">
                <a:solidFill>
                  <a:schemeClr val="tx1"/>
                </a:solidFill>
              </a:rPr>
              <a:t>dartood</a:t>
            </a:r>
            <a:r>
              <a:rPr lang="en-GB" sz="2400" kern="700" dirty="0">
                <a:solidFill>
                  <a:schemeClr val="tx1"/>
                </a:solidFill>
              </a:rPr>
              <a:t>”.</a:t>
            </a:r>
            <a:endParaRPr lang="en-US" sz="2300" kern="7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88A2276-6556-4623-AD7D-98F463B83545}"/>
              </a:ext>
            </a:extLst>
          </p:cNvPr>
          <p:cNvSpPr/>
          <p:nvPr/>
        </p:nvSpPr>
        <p:spPr>
          <a:xfrm>
            <a:off x="2290912" y="936410"/>
            <a:ext cx="6685322" cy="1569660"/>
          </a:xfrm>
          <a:prstGeom prst="rect">
            <a:avLst/>
          </a:prstGeom>
          <a:solidFill>
            <a:srgbClr val="E7E6E6"/>
          </a:solidFill>
        </p:spPr>
        <p:txBody>
          <a:bodyPr wrap="square">
            <a:spAutoFit/>
          </a:bodyPr>
          <a:lstStyle/>
          <a:p>
            <a:pPr>
              <a:buClr>
                <a:srgbClr val="BA122B"/>
              </a:buClr>
            </a:pPr>
            <a:r>
              <a:rPr lang="en-GB" sz="2400" dirty="0"/>
              <a:t>“</a:t>
            </a:r>
            <a:r>
              <a:rPr lang="en-GB" sz="2400" dirty="0" err="1"/>
              <a:t>Dastuurka</a:t>
            </a:r>
            <a:r>
              <a:rPr lang="en-GB" sz="2400" dirty="0"/>
              <a:t> </a:t>
            </a:r>
            <a:r>
              <a:rPr lang="en-GB" sz="2400" dirty="0" err="1"/>
              <a:t>Jamhuuriyadda</a:t>
            </a:r>
            <a:r>
              <a:rPr lang="en-GB" sz="2400" dirty="0"/>
              <a:t> </a:t>
            </a:r>
            <a:r>
              <a:rPr lang="en-GB" sz="2400" dirty="0" err="1"/>
              <a:t>Federaalka</a:t>
            </a:r>
            <a:r>
              <a:rPr lang="en-GB" sz="2400" dirty="0"/>
              <a:t> </a:t>
            </a:r>
            <a:r>
              <a:rPr lang="en-GB" sz="2400" dirty="0" err="1"/>
              <a:t>ee</a:t>
            </a:r>
            <a:r>
              <a:rPr lang="en-GB" sz="2400" dirty="0"/>
              <a:t> </a:t>
            </a:r>
            <a:r>
              <a:rPr lang="en-GB" sz="2400" dirty="0" err="1"/>
              <a:t>Soomaaliya</a:t>
            </a:r>
            <a:r>
              <a:rPr lang="en-GB" sz="2400" dirty="0"/>
              <a:t> </a:t>
            </a:r>
            <a:r>
              <a:rPr lang="en-GB" sz="2400" dirty="0" err="1"/>
              <a:t>wuxuu</a:t>
            </a:r>
            <a:r>
              <a:rPr lang="en-GB" sz="2400" dirty="0"/>
              <a:t> </a:t>
            </a:r>
            <a:r>
              <a:rPr lang="en-GB" sz="2400" dirty="0" err="1"/>
              <a:t>dhiirrigelinayaa</a:t>
            </a:r>
            <a:r>
              <a:rPr lang="en-GB" sz="2400" dirty="0"/>
              <a:t> </a:t>
            </a:r>
            <a:r>
              <a:rPr lang="en-GB" sz="2400" dirty="0" err="1"/>
              <a:t>xuquuqda</a:t>
            </a:r>
            <a:r>
              <a:rPr lang="en-GB" sz="2400" dirty="0"/>
              <a:t> </a:t>
            </a:r>
            <a:r>
              <a:rPr lang="en-GB" sz="2400" dirty="0" err="1"/>
              <a:t>aadanaha</a:t>
            </a:r>
            <a:r>
              <a:rPr lang="en-GB" sz="2400" dirty="0"/>
              <a:t>, </a:t>
            </a:r>
            <a:r>
              <a:rPr lang="en-GB" sz="2400" dirty="0" err="1"/>
              <a:t>ku</a:t>
            </a:r>
            <a:r>
              <a:rPr lang="en-GB" sz="2400" dirty="0"/>
              <a:t> </a:t>
            </a:r>
            <a:r>
              <a:rPr lang="en-GB" sz="2400" dirty="0" err="1"/>
              <a:t>dhaqanka</a:t>
            </a:r>
            <a:r>
              <a:rPr lang="en-GB" sz="2400" dirty="0"/>
              <a:t> </a:t>
            </a:r>
            <a:r>
              <a:rPr lang="en-GB" sz="2400" dirty="0" err="1"/>
              <a:t>sharciga</a:t>
            </a:r>
            <a:r>
              <a:rPr lang="en-GB" sz="2400" dirty="0"/>
              <a:t>, </a:t>
            </a:r>
            <a:r>
              <a:rPr lang="en-GB" sz="2400" dirty="0" err="1"/>
              <a:t>heerarka</a:t>
            </a:r>
            <a:r>
              <a:rPr lang="en-GB" sz="2400" dirty="0"/>
              <a:t> </a:t>
            </a:r>
            <a:r>
              <a:rPr lang="en-GB" sz="2400" dirty="0" err="1"/>
              <a:t>guud</a:t>
            </a:r>
            <a:r>
              <a:rPr lang="en-GB" sz="2400" dirty="0"/>
              <a:t> </a:t>
            </a:r>
            <a:r>
              <a:rPr lang="en-GB" sz="2400" dirty="0" err="1"/>
              <a:t>ee</a:t>
            </a:r>
            <a:r>
              <a:rPr lang="en-GB" sz="2400" dirty="0"/>
              <a:t> </a:t>
            </a:r>
            <a:r>
              <a:rPr lang="en-GB" sz="2400" dirty="0" err="1"/>
              <a:t>sharciga</a:t>
            </a:r>
            <a:r>
              <a:rPr lang="en-GB" sz="2400" dirty="0"/>
              <a:t> </a:t>
            </a:r>
            <a:r>
              <a:rPr lang="en-GB" sz="2400" dirty="0" err="1"/>
              <a:t>caalamiga</a:t>
            </a:r>
            <a:r>
              <a:rPr lang="en-GB" sz="2400" dirty="0"/>
              <a:t>, </a:t>
            </a:r>
            <a:r>
              <a:rPr lang="en-GB" sz="2400" dirty="0" err="1"/>
              <a:t>caddaaladda</a:t>
            </a:r>
            <a:r>
              <a:rPr lang="en-GB" sz="2400" dirty="0"/>
              <a:t> (…)”</a:t>
            </a:r>
          </a:p>
        </p:txBody>
      </p:sp>
    </p:spTree>
    <p:extLst>
      <p:ext uri="{BB962C8B-B14F-4D97-AF65-F5344CB8AC3E}">
        <p14:creationId xmlns:p14="http://schemas.microsoft.com/office/powerpoint/2010/main" val="135323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2" y="428263"/>
            <a:ext cx="3266414" cy="5544273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>
              <a:defRPr/>
            </a:pP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Maxay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yihiin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xuquuqda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ay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tahay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dadka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barakacay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inay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helaan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takoorid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la'aan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?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="" xmlns:a16="http://schemas.microsoft.com/office/drawing/2014/main" id="{DDBD34DC-AAF2-4F82-8EE5-DCF2C7408B91}"/>
              </a:ext>
            </a:extLst>
          </p:cNvPr>
          <p:cNvSpPr/>
          <p:nvPr/>
        </p:nvSpPr>
        <p:spPr>
          <a:xfrm>
            <a:off x="6163424" y="1846649"/>
            <a:ext cx="2961607" cy="29534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err="1" smtClean="0"/>
              <a:t>Xalalka</a:t>
            </a:r>
            <a:r>
              <a:rPr lang="fr-FR" sz="2800" dirty="0" smtClean="0"/>
              <a:t> </a:t>
            </a:r>
            <a:r>
              <a:rPr lang="fr-FR" sz="2800" dirty="0" err="1"/>
              <a:t>waara</a:t>
            </a:r>
            <a:endParaRPr lang="en-US" sz="2800" dirty="0"/>
          </a:p>
        </p:txBody>
      </p:sp>
      <p:sp>
        <p:nvSpPr>
          <p:cNvPr id="5" name="Flèche : droite 4">
            <a:extLst>
              <a:ext uri="{FF2B5EF4-FFF2-40B4-BE49-F238E27FC236}">
                <a16:creationId xmlns="" xmlns:a16="http://schemas.microsoft.com/office/drawing/2014/main" id="{EA1E050B-D260-4DC3-A368-76B30D36E0A4}"/>
              </a:ext>
            </a:extLst>
          </p:cNvPr>
          <p:cNvSpPr/>
          <p:nvPr/>
        </p:nvSpPr>
        <p:spPr>
          <a:xfrm rot="9485019">
            <a:off x="8803810" y="2009165"/>
            <a:ext cx="737619" cy="53884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èche : droite 11">
            <a:extLst>
              <a:ext uri="{FF2B5EF4-FFF2-40B4-BE49-F238E27FC236}">
                <a16:creationId xmlns="" xmlns:a16="http://schemas.microsoft.com/office/drawing/2014/main" id="{881770E9-DCB0-490C-934C-979016A4D942}"/>
              </a:ext>
            </a:extLst>
          </p:cNvPr>
          <p:cNvSpPr/>
          <p:nvPr/>
        </p:nvSpPr>
        <p:spPr>
          <a:xfrm rot="11955896">
            <a:off x="8811474" y="4177141"/>
            <a:ext cx="737619" cy="53884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lipse 6">
            <a:extLst>
              <a:ext uri="{FF2B5EF4-FFF2-40B4-BE49-F238E27FC236}">
                <a16:creationId xmlns="" xmlns:a16="http://schemas.microsoft.com/office/drawing/2014/main" id="{03B2F0DF-5565-497C-81A6-DA4DC3D95F27}"/>
              </a:ext>
            </a:extLst>
          </p:cNvPr>
          <p:cNvSpPr/>
          <p:nvPr/>
        </p:nvSpPr>
        <p:spPr>
          <a:xfrm>
            <a:off x="9442230" y="808966"/>
            <a:ext cx="2313200" cy="214371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Sharciga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xuquuqda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aadanaha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="" xmlns:a16="http://schemas.microsoft.com/office/drawing/2014/main" id="{5E07FCAD-CB8A-4EA1-BF46-A122CD63FF22}"/>
              </a:ext>
            </a:extLst>
          </p:cNvPr>
          <p:cNvSpPr/>
          <p:nvPr/>
        </p:nvSpPr>
        <p:spPr>
          <a:xfrm>
            <a:off x="9415692" y="3816653"/>
            <a:ext cx="2165270" cy="214371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Sharciga</a:t>
            </a:r>
            <a:r>
              <a:rPr lang="fr-FR" dirty="0"/>
              <a:t> </a:t>
            </a:r>
            <a:r>
              <a:rPr lang="fr-FR" dirty="0" err="1"/>
              <a:t>qaxootiga</a:t>
            </a:r>
            <a:endParaRPr lang="en-US" dirty="0"/>
          </a:p>
        </p:txBody>
      </p:sp>
      <p:sp>
        <p:nvSpPr>
          <p:cNvPr id="15" name="Ellipse 14">
            <a:extLst>
              <a:ext uri="{FF2B5EF4-FFF2-40B4-BE49-F238E27FC236}">
                <a16:creationId xmlns="" xmlns:a16="http://schemas.microsoft.com/office/drawing/2014/main" id="{4CEEF990-F222-4BF5-9B49-019EB03E0D6D}"/>
              </a:ext>
            </a:extLst>
          </p:cNvPr>
          <p:cNvSpPr/>
          <p:nvPr/>
        </p:nvSpPr>
        <p:spPr>
          <a:xfrm>
            <a:off x="3748151" y="822321"/>
            <a:ext cx="2049250" cy="194979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Sharciga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ciqaabta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="" xmlns:a16="http://schemas.microsoft.com/office/drawing/2014/main" id="{E6192349-4244-4555-B125-95F777511321}"/>
              </a:ext>
            </a:extLst>
          </p:cNvPr>
          <p:cNvSpPr/>
          <p:nvPr/>
        </p:nvSpPr>
        <p:spPr>
          <a:xfrm>
            <a:off x="3748495" y="3873187"/>
            <a:ext cx="2097730" cy="19945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Sharciga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bani'aadamnimada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Flèche : droite 16">
            <a:extLst>
              <a:ext uri="{FF2B5EF4-FFF2-40B4-BE49-F238E27FC236}">
                <a16:creationId xmlns="" xmlns:a16="http://schemas.microsoft.com/office/drawing/2014/main" id="{A721C25A-AE15-4F42-80EF-CDE74933566E}"/>
              </a:ext>
            </a:extLst>
          </p:cNvPr>
          <p:cNvSpPr/>
          <p:nvPr/>
        </p:nvSpPr>
        <p:spPr>
          <a:xfrm rot="1850228">
            <a:off x="5624085" y="2160813"/>
            <a:ext cx="737619" cy="538845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èche : droite 17">
            <a:extLst>
              <a:ext uri="{FF2B5EF4-FFF2-40B4-BE49-F238E27FC236}">
                <a16:creationId xmlns="" xmlns:a16="http://schemas.microsoft.com/office/drawing/2014/main" id="{FEE0D2E7-28CD-4C8C-8374-33138B94179E}"/>
              </a:ext>
            </a:extLst>
          </p:cNvPr>
          <p:cNvSpPr/>
          <p:nvPr/>
        </p:nvSpPr>
        <p:spPr>
          <a:xfrm rot="19864526">
            <a:off x="5694571" y="4017391"/>
            <a:ext cx="737619" cy="547907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9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0" y="190035"/>
            <a:ext cx="9334919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>
              <a:defRPr/>
            </a:pP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Diirada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saar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Sharciga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Caalamiga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ee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Xuquuqda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Aadanaha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88A2276-6556-4623-AD7D-98F463B83545}"/>
              </a:ext>
            </a:extLst>
          </p:cNvPr>
          <p:cNvSpPr/>
          <p:nvPr/>
        </p:nvSpPr>
        <p:spPr>
          <a:xfrm>
            <a:off x="538102" y="1812919"/>
            <a:ext cx="5851099" cy="2554545"/>
          </a:xfrm>
          <a:prstGeom prst="rect">
            <a:avLst/>
          </a:prstGeom>
          <a:solidFill>
            <a:srgbClr val="E7E6E6"/>
          </a:solidFill>
        </p:spPr>
        <p:txBody>
          <a:bodyPr wrap="square">
            <a:spAutoFit/>
          </a:bodyPr>
          <a:lstStyle/>
          <a:p>
            <a:pPr>
              <a:buClr>
                <a:srgbClr val="BA122B"/>
              </a:buClr>
            </a:pPr>
            <a:r>
              <a:rPr lang="en-GB" sz="2800" dirty="0" err="1" smtClean="0"/>
              <a:t>Xuquuqda</a:t>
            </a:r>
            <a:r>
              <a:rPr lang="en-GB" sz="2800" dirty="0" smtClean="0"/>
              <a:t> </a:t>
            </a:r>
            <a:r>
              <a:rPr lang="en-GB" sz="2800" dirty="0" err="1"/>
              <a:t>uu</a:t>
            </a:r>
            <a:r>
              <a:rPr lang="en-GB" sz="2800" dirty="0"/>
              <a:t> </a:t>
            </a:r>
            <a:r>
              <a:rPr lang="en-GB" sz="2800" dirty="0" err="1"/>
              <a:t>qofku</a:t>
            </a:r>
            <a:r>
              <a:rPr lang="en-GB" sz="2800" dirty="0"/>
              <a:t> </a:t>
            </a:r>
            <a:r>
              <a:rPr lang="en-GB" sz="2800" dirty="0" err="1" smtClean="0"/>
              <a:t>ku</a:t>
            </a:r>
            <a:r>
              <a:rPr lang="en-GB" sz="2800" dirty="0" smtClean="0"/>
              <a:t> </a:t>
            </a:r>
            <a:r>
              <a:rPr lang="en-GB" sz="2800" dirty="0" err="1"/>
              <a:t>leeyahay</a:t>
            </a:r>
            <a:r>
              <a:rPr lang="en-GB" sz="2800" dirty="0"/>
              <a:t> </a:t>
            </a:r>
            <a:r>
              <a:rPr lang="en-GB" sz="2800" dirty="0" err="1"/>
              <a:t>xaqiiqda</a:t>
            </a:r>
            <a:r>
              <a:rPr lang="en-GB" sz="2800" dirty="0"/>
              <a:t> ah </a:t>
            </a:r>
            <a:r>
              <a:rPr lang="en-GB" sz="2800" dirty="0" err="1"/>
              <a:t>inuu</a:t>
            </a:r>
            <a:r>
              <a:rPr lang="en-GB" sz="2800" dirty="0"/>
              <a:t> </a:t>
            </a:r>
            <a:r>
              <a:rPr lang="en-GB" sz="2800" dirty="0" err="1"/>
              <a:t>bani'aadam</a:t>
            </a:r>
            <a:r>
              <a:rPr lang="en-GB" sz="2800" dirty="0"/>
              <a:t> </a:t>
            </a:r>
            <a:r>
              <a:rPr lang="en-GB" sz="2800" dirty="0" err="1" smtClean="0"/>
              <a:t>yahay</a:t>
            </a:r>
            <a:r>
              <a:rPr lang="en-GB" sz="2800" dirty="0" smtClean="0"/>
              <a:t> </a:t>
            </a:r>
            <a:r>
              <a:rPr lang="en-GB" sz="2800" dirty="0" err="1" smtClean="0"/>
              <a:t>awgeed</a:t>
            </a:r>
            <a:r>
              <a:rPr lang="en-GB" sz="2800" dirty="0" smtClean="0"/>
              <a:t>: </a:t>
            </a:r>
            <a:r>
              <a:rPr lang="en-GB" sz="2800" dirty="0" err="1"/>
              <a:t>qof</a:t>
            </a:r>
            <a:r>
              <a:rPr lang="en-GB" sz="2800" dirty="0"/>
              <a:t> </a:t>
            </a:r>
            <a:r>
              <a:rPr lang="en-GB" sz="2800" dirty="0" err="1" smtClean="0"/>
              <a:t>kasta</a:t>
            </a:r>
            <a:r>
              <a:rPr lang="en-GB" sz="2800" dirty="0" smtClean="0"/>
              <a:t> </a:t>
            </a:r>
            <a:r>
              <a:rPr lang="en-GB" sz="2800" dirty="0" err="1" smtClean="0"/>
              <a:t>takoorid</a:t>
            </a:r>
            <a:r>
              <a:rPr lang="en-GB" sz="2800" dirty="0" smtClean="0"/>
              <a:t> </a:t>
            </a:r>
            <a:r>
              <a:rPr lang="en-GB" sz="2800" dirty="0" err="1" smtClean="0"/>
              <a:t>la’aan</a:t>
            </a:r>
            <a:r>
              <a:rPr lang="en-GB" sz="2800" dirty="0" smtClean="0"/>
              <a:t>!</a:t>
            </a:r>
            <a:endParaRPr lang="en-GB" sz="2800" dirty="0"/>
          </a:p>
          <a:p>
            <a:pPr>
              <a:buClr>
                <a:srgbClr val="BA122B"/>
              </a:buClr>
            </a:pPr>
            <a:endParaRPr lang="en-GB" sz="2800" dirty="0"/>
          </a:p>
          <a:p>
            <a:pPr marL="342900" indent="-342900">
              <a:buClr>
                <a:srgbClr val="BA122B"/>
              </a:buClr>
              <a:buFont typeface="Arial" panose="020B0604020202020204" pitchFamily="34" charset="0"/>
              <a:buChar char="•"/>
            </a:pPr>
            <a:endParaRPr lang="en-GB" sz="2400" dirty="0"/>
          </a:p>
          <a:p>
            <a:pPr>
              <a:buClr>
                <a:srgbClr val="BA122B"/>
              </a:buClr>
            </a:pPr>
            <a:endParaRPr lang="fr-FR" sz="24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60490748-2C8D-47AF-8DC6-967DACAC9113}"/>
              </a:ext>
            </a:extLst>
          </p:cNvPr>
          <p:cNvCxnSpPr/>
          <p:nvPr/>
        </p:nvCxnSpPr>
        <p:spPr>
          <a:xfrm>
            <a:off x="6792596" y="1762616"/>
            <a:ext cx="0" cy="3332767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que 5" descr="Personne confuse">
            <a:extLst>
              <a:ext uri="{FF2B5EF4-FFF2-40B4-BE49-F238E27FC236}">
                <a16:creationId xmlns="" xmlns:a16="http://schemas.microsoft.com/office/drawing/2014/main" id="{8AC46593-0B67-46C0-9500-117F08FAD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0320" y="3463519"/>
            <a:ext cx="1206661" cy="1206661"/>
          </a:xfrm>
          <a:prstGeom prst="rect">
            <a:avLst/>
          </a:prstGeom>
        </p:spPr>
      </p:pic>
      <p:graphicFrame>
        <p:nvGraphicFramePr>
          <p:cNvPr id="11" name="Content Placeholder 5">
            <a:extLst>
              <a:ext uri="{FF2B5EF4-FFF2-40B4-BE49-F238E27FC236}">
                <a16:creationId xmlns="" xmlns:a16="http://schemas.microsoft.com/office/drawing/2014/main" id="{34814F9F-BF45-4DCB-A87F-F5083A3B45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7742243"/>
              </p:ext>
            </p:extLst>
          </p:nvPr>
        </p:nvGraphicFramePr>
        <p:xfrm>
          <a:off x="7686837" y="1489754"/>
          <a:ext cx="4001890" cy="3947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AD5A27F2-E4CE-4C17-8ABC-5112DDCB65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39419" y="2001467"/>
            <a:ext cx="914479" cy="9144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BDA0D635-9FEA-400A-9CC9-2F3FB21A81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38014" y="4911006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0" y="190035"/>
            <a:ext cx="8405769" cy="814800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>
              <a:defRPr/>
            </a:pPr>
            <a:r>
              <a:rPr lang="en-GB" sz="3200" b="1" dirty="0">
                <a:cs typeface="Arial" panose="020B0604020202020204" pitchFamily="34" charset="0"/>
              </a:rPr>
              <a:t>Kala </a:t>
            </a:r>
            <a:r>
              <a:rPr lang="en-GB" sz="3200" b="1" dirty="0" err="1">
                <a:cs typeface="Arial" panose="020B0604020202020204" pitchFamily="34" charset="0"/>
              </a:rPr>
              <a:t>soocid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la’aanta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oo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xudunta</a:t>
            </a:r>
            <a:r>
              <a:rPr lang="en-GB" sz="3200" b="1" dirty="0">
                <a:cs typeface="Arial" panose="020B0604020202020204" pitchFamily="34" charset="0"/>
              </a:rPr>
              <a:t> u ah </a:t>
            </a:r>
            <a:r>
              <a:rPr lang="en-GB" sz="3200" b="1" dirty="0" err="1">
                <a:cs typeface="Arial" panose="020B0604020202020204" pitchFamily="34" charset="0"/>
              </a:rPr>
              <a:t>xuquuqda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aadanaha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88A2276-6556-4623-AD7D-98F463B83545}"/>
              </a:ext>
            </a:extLst>
          </p:cNvPr>
          <p:cNvSpPr/>
          <p:nvPr/>
        </p:nvSpPr>
        <p:spPr>
          <a:xfrm>
            <a:off x="571353" y="1489754"/>
            <a:ext cx="6221509" cy="3785652"/>
          </a:xfrm>
          <a:prstGeom prst="rect">
            <a:avLst/>
          </a:prstGeom>
          <a:solidFill>
            <a:srgbClr val="E7E6E6"/>
          </a:solidFill>
        </p:spPr>
        <p:txBody>
          <a:bodyPr wrap="square">
            <a:spAutoFit/>
          </a:bodyPr>
          <a:lstStyle/>
          <a:p>
            <a:pPr>
              <a:buClr>
                <a:srgbClr val="BA122B"/>
              </a:buClr>
            </a:pPr>
            <a:r>
              <a:rPr lang="en-GB" sz="2400" dirty="0"/>
              <a:t>"</a:t>
            </a:r>
            <a:r>
              <a:rPr lang="en-GB" sz="2400" dirty="0" err="1"/>
              <a:t>Mabda'a</a:t>
            </a:r>
            <a:r>
              <a:rPr lang="en-GB" sz="2400" dirty="0"/>
              <a:t> </a:t>
            </a:r>
            <a:r>
              <a:rPr lang="en-GB" sz="2400" dirty="0" err="1"/>
              <a:t>takoor</a:t>
            </a:r>
            <a:r>
              <a:rPr lang="en-GB" sz="2400" dirty="0"/>
              <a:t> </a:t>
            </a:r>
            <a:r>
              <a:rPr lang="en-GB" sz="2400" dirty="0" err="1"/>
              <a:t>la'aanta</a:t>
            </a:r>
            <a:r>
              <a:rPr lang="en-GB" sz="2400" dirty="0"/>
              <a:t> </a:t>
            </a:r>
            <a:r>
              <a:rPr lang="en-GB" sz="2400" dirty="0" err="1"/>
              <a:t>wuxuu</a:t>
            </a:r>
            <a:r>
              <a:rPr lang="en-GB" sz="2400" dirty="0"/>
              <a:t> </a:t>
            </a:r>
            <a:r>
              <a:rPr lang="en-GB" sz="2400" dirty="0" err="1"/>
              <a:t>dammaanad</a:t>
            </a:r>
            <a:r>
              <a:rPr lang="en-GB" sz="2400" dirty="0"/>
              <a:t> </a:t>
            </a:r>
            <a:r>
              <a:rPr lang="en-GB" sz="2400" dirty="0" err="1"/>
              <a:t>qaadayaa</a:t>
            </a:r>
            <a:r>
              <a:rPr lang="en-GB" sz="2400" dirty="0"/>
              <a:t> in </a:t>
            </a:r>
            <a:r>
              <a:rPr lang="en-GB" sz="2400" dirty="0" err="1"/>
              <a:t>xuquuqda</a:t>
            </a:r>
            <a:r>
              <a:rPr lang="en-GB" sz="2400" dirty="0"/>
              <a:t> </a:t>
            </a:r>
            <a:r>
              <a:rPr lang="en-GB" sz="2400" dirty="0" err="1"/>
              <a:t>aadanaha</a:t>
            </a:r>
            <a:r>
              <a:rPr lang="en-GB" sz="2400" dirty="0"/>
              <a:t> </a:t>
            </a:r>
            <a:r>
              <a:rPr lang="en-GB" sz="2400" dirty="0" err="1"/>
              <a:t>loogu</a:t>
            </a:r>
            <a:r>
              <a:rPr lang="en-GB" sz="2400" dirty="0"/>
              <a:t> </a:t>
            </a:r>
            <a:r>
              <a:rPr lang="en-GB" sz="2400" dirty="0" err="1"/>
              <a:t>dhaqmo</a:t>
            </a:r>
            <a:r>
              <a:rPr lang="en-GB" sz="2400" dirty="0"/>
              <a:t> </a:t>
            </a:r>
            <a:r>
              <a:rPr lang="en-GB" sz="2400" dirty="0" err="1"/>
              <a:t>iyadoo</a:t>
            </a:r>
            <a:r>
              <a:rPr lang="en-GB" sz="2400" dirty="0"/>
              <a:t> </a:t>
            </a:r>
            <a:r>
              <a:rPr lang="en-GB" sz="2400" dirty="0" err="1"/>
              <a:t>aan</a:t>
            </a:r>
            <a:r>
              <a:rPr lang="en-GB" sz="2400" dirty="0"/>
              <a:t> </a:t>
            </a:r>
            <a:r>
              <a:rPr lang="en-GB" sz="2400" dirty="0" err="1"/>
              <a:t>lahayn</a:t>
            </a:r>
            <a:r>
              <a:rPr lang="en-GB" sz="2400" dirty="0"/>
              <a:t> wax </a:t>
            </a:r>
            <a:r>
              <a:rPr lang="en-GB" sz="2400" dirty="0" err="1"/>
              <a:t>kala</a:t>
            </a:r>
            <a:r>
              <a:rPr lang="en-GB" sz="2400" dirty="0"/>
              <a:t> </a:t>
            </a:r>
            <a:r>
              <a:rPr lang="en-GB" sz="2400" dirty="0" err="1"/>
              <a:t>sooc</a:t>
            </a:r>
            <a:r>
              <a:rPr lang="en-GB" sz="2400" dirty="0"/>
              <a:t> </a:t>
            </a:r>
            <a:r>
              <a:rPr lang="en-GB" sz="2400" dirty="0" err="1"/>
              <a:t>nooc</a:t>
            </a:r>
            <a:r>
              <a:rPr lang="en-GB" sz="2400" dirty="0"/>
              <a:t> </a:t>
            </a:r>
            <a:r>
              <a:rPr lang="en-GB" sz="2400" dirty="0" err="1"/>
              <a:t>kasta</a:t>
            </a:r>
            <a:r>
              <a:rPr lang="en-GB" sz="2400" dirty="0"/>
              <a:t> </a:t>
            </a:r>
            <a:r>
              <a:rPr lang="en-GB" sz="2400" dirty="0" err="1"/>
              <a:t>oo</a:t>
            </a:r>
            <a:r>
              <a:rPr lang="en-GB" sz="2400" dirty="0"/>
              <a:t> </a:t>
            </a:r>
            <a:r>
              <a:rPr lang="en-GB" sz="2400" dirty="0" err="1"/>
              <a:t>ku</a:t>
            </a:r>
            <a:r>
              <a:rPr lang="en-GB" sz="2400" dirty="0"/>
              <a:t> </a:t>
            </a:r>
            <a:r>
              <a:rPr lang="en-GB" sz="2400" dirty="0" err="1"/>
              <a:t>saleysan</a:t>
            </a:r>
            <a:r>
              <a:rPr lang="en-GB" sz="2400" dirty="0"/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isir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midab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jinsi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luqad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diin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siyaasad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ama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aragti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kale,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asal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qaran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ama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bulsho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hanti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dhalasho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ama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xaalad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kale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sida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naafonimada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da'da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xaaladda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guurka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iyo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qoyska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nooca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jinsiga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galmada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iyo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aqoonsiga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jinsiga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xaaladda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caafimaad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Halka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aad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ku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nooshahay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xaaladda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dhaqaale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iyo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GB" sz="2400" dirty="0" err="1">
                <a:solidFill>
                  <a:schemeClr val="accent3">
                    <a:lumMod val="75000"/>
                  </a:schemeClr>
                </a:solidFill>
              </a:rPr>
              <a:t>bulsho</a:t>
            </a:r>
            <a:r>
              <a:rPr lang="en-GB" sz="2400" dirty="0">
                <a:solidFill>
                  <a:schemeClr val="accent3">
                    <a:lumMod val="75000"/>
                  </a:schemeClr>
                </a:solidFill>
              </a:rPr>
              <a:t>”.</a:t>
            </a:r>
            <a:endParaRPr lang="fr-FR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="" xmlns:a16="http://schemas.microsoft.com/office/drawing/2014/main" id="{60490748-2C8D-47AF-8DC6-967DACAC9113}"/>
              </a:ext>
            </a:extLst>
          </p:cNvPr>
          <p:cNvCxnSpPr/>
          <p:nvPr/>
        </p:nvCxnSpPr>
        <p:spPr>
          <a:xfrm>
            <a:off x="7475502" y="1959421"/>
            <a:ext cx="0" cy="3332767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A3DFB5D7-1B61-4B5D-8AF6-FEADCA8B8CAD}"/>
              </a:ext>
            </a:extLst>
          </p:cNvPr>
          <p:cNvSpPr txBox="1"/>
          <p:nvPr/>
        </p:nvSpPr>
        <p:spPr>
          <a:xfrm>
            <a:off x="8405769" y="2344034"/>
            <a:ext cx="2961582" cy="310854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sz="2800" b="1" dirty="0" err="1">
                <a:solidFill>
                  <a:schemeClr val="bg1"/>
                </a:solidFill>
              </a:rPr>
              <a:t>Takoorid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kasta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oo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ku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saabsan</a:t>
            </a:r>
            <a:r>
              <a:rPr lang="fr-FR" sz="2800" b="1" dirty="0">
                <a:solidFill>
                  <a:schemeClr val="bg1"/>
                </a:solidFill>
              </a:rPr>
              <a:t> in </a:t>
            </a:r>
            <a:r>
              <a:rPr lang="fr-FR" sz="2800" b="1" dirty="0" err="1">
                <a:solidFill>
                  <a:schemeClr val="bg1"/>
                </a:solidFill>
              </a:rPr>
              <a:t>barakacayaasha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helaan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xuquuqda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ama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qeybaha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kale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ee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dadweynaha</a:t>
            </a:r>
            <a:r>
              <a:rPr lang="fr-FR" sz="2800" b="1" dirty="0">
                <a:solidFill>
                  <a:schemeClr val="bg1"/>
                </a:solidFill>
              </a:rPr>
              <a:t> </a:t>
            </a:r>
            <a:r>
              <a:rPr lang="fr-FR" sz="2800" b="1" dirty="0" err="1">
                <a:solidFill>
                  <a:schemeClr val="bg1"/>
                </a:solidFill>
              </a:rPr>
              <a:t>Soomaaliyeed</a:t>
            </a:r>
            <a:r>
              <a:rPr lang="fr-FR" sz="2800" b="1" dirty="0">
                <a:solidFill>
                  <a:schemeClr val="bg1"/>
                </a:solidFill>
              </a:rPr>
              <a:t>?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5" name="Flèche : pentagone 4">
            <a:extLst>
              <a:ext uri="{FF2B5EF4-FFF2-40B4-BE49-F238E27FC236}">
                <a16:creationId xmlns="" xmlns:a16="http://schemas.microsoft.com/office/drawing/2014/main" id="{96BDEBD6-8C3C-4218-81AF-810034397C12}"/>
              </a:ext>
            </a:extLst>
          </p:cNvPr>
          <p:cNvSpPr/>
          <p:nvPr/>
        </p:nvSpPr>
        <p:spPr>
          <a:xfrm>
            <a:off x="7492472" y="3175138"/>
            <a:ext cx="608865" cy="64633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3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619D075-D340-4188-8CF2-989CCE9C22B6}"/>
              </a:ext>
            </a:extLst>
          </p:cNvPr>
          <p:cNvSpPr/>
          <p:nvPr/>
        </p:nvSpPr>
        <p:spPr>
          <a:xfrm>
            <a:off x="-1" y="181777"/>
            <a:ext cx="9093759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Maxay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tahay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xuquuqda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aadanaha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ee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aan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ka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+mj-lt"/>
              </a:rPr>
              <a:t>hadlayno</a:t>
            </a:r>
            <a:r>
              <a:rPr lang="en-GB" sz="3200" b="1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746590"/>
              </p:ext>
            </p:extLst>
          </p:nvPr>
        </p:nvGraphicFramePr>
        <p:xfrm>
          <a:off x="1497205" y="1306286"/>
          <a:ext cx="854109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0549"/>
                <a:gridCol w="4270549"/>
              </a:tblGrid>
              <a:tr h="152033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Xuquuqda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madaniga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tan </a:t>
                      </a:r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siyaasadeed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xiriirta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nolosha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dadka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bedqabka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samaqabka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jireed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midnimada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qoyska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Xuquuqda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dhaqaale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bulsho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dhaqan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xiriirta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cuntada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hoyga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aasaasiga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ah,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caafimaadka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waxbarashada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aasaasiga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ah</a:t>
                      </a:r>
                      <a:endParaRPr lang="en-US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871185"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Xuquuqda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madaniga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ah </a:t>
                      </a:r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tan </a:t>
                      </a:r>
                      <a:r>
                        <a:rPr lang="en-US" sz="2400" kern="1200" dirty="0" err="1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siyaasadeed</a:t>
                      </a:r>
                      <a:r>
                        <a:rPr lang="en-US" sz="2400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xiriirta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diiwaangelinta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shaqsiyadeed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xorriyadda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dhaqdhaqaaqa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muujinta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ra'yiga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diinta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codbixinta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Xuquuqda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dhaqaale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bulsho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dhaqan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laxiriirta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guryeynta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dhul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hanti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nololeedka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tacliinta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dugsiga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iyo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tacliinta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31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="" xmlns:a16="http://schemas.microsoft.com/office/drawing/2014/main" id="{D3B64734-4491-482E-B0F3-EDDD6D46C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108" y="991179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 smtClean="0"/>
              <a:t>Hawl</a:t>
            </a:r>
            <a:r>
              <a:rPr lang="en-US" dirty="0" smtClean="0"/>
              <a:t>: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076" name="Freeform: Shape 70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0" r="19535" b="-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C752D630-5271-4226-AF8B-A986C7E4F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9587" y="3154130"/>
            <a:ext cx="5004073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sv-SE" dirty="0" smtClean="0"/>
              <a:t>Ka </a:t>
            </a:r>
            <a:r>
              <a:rPr lang="sv-SE" dirty="0"/>
              <a:t>dhig heshiis kasta mid </a:t>
            </a:r>
            <a:r>
              <a:rPr lang="sv-SE" dirty="0" smtClean="0"/>
              <a:t>waafaqsan sharraxiisa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551501B-07FA-44F8-9532-5E7AA11EBEF0}"/>
              </a:ext>
            </a:extLst>
          </p:cNvPr>
          <p:cNvSpPr/>
          <p:nvPr/>
        </p:nvSpPr>
        <p:spPr>
          <a:xfrm>
            <a:off x="6679587" y="1921165"/>
            <a:ext cx="3474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 smtClean="0"/>
              <a:t>Qaabdhismeed</a:t>
            </a:r>
            <a:r>
              <a:rPr lang="en-US" sz="2800" dirty="0" smtClean="0"/>
              <a:t> u </a:t>
            </a:r>
            <a:r>
              <a:rPr lang="en-US" sz="2800" dirty="0" err="1" smtClean="0"/>
              <a:t>gaar</a:t>
            </a:r>
            <a:r>
              <a:rPr lang="en-US" sz="2800" dirty="0" smtClean="0"/>
              <a:t> ah </a:t>
            </a:r>
            <a:r>
              <a:rPr lang="en-US" sz="2800" dirty="0" err="1" smtClean="0"/>
              <a:t>barakac</a:t>
            </a:r>
            <a:r>
              <a:rPr lang="en-US" sz="2800" dirty="0" smtClean="0"/>
              <a:t> </a:t>
            </a:r>
            <a:r>
              <a:rPr lang="en-US" sz="2800" dirty="0" err="1" smtClean="0"/>
              <a:t>qaas</a:t>
            </a:r>
            <a:r>
              <a:rPr lang="en-US" sz="2800" dirty="0" smtClean="0"/>
              <a:t> ah.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9744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-1" y="166885"/>
            <a:ext cx="9676435" cy="1229836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>
              <a:defRPr/>
            </a:pPr>
            <a:endParaRPr lang="en-GB" sz="3200" b="1" dirty="0" smtClean="0">
              <a:cs typeface="Arial" panose="020B0604020202020204" pitchFamily="34" charset="0"/>
            </a:endParaRPr>
          </a:p>
          <a:p>
            <a:pPr lvl="0" defTabSz="914400">
              <a:defRPr/>
            </a:pPr>
            <a:r>
              <a:rPr lang="en-GB" sz="3200" b="1" dirty="0" err="1" smtClean="0">
                <a:cs typeface="Arial" panose="020B0604020202020204" pitchFamily="34" charset="0"/>
              </a:rPr>
              <a:t>Qaabdhismeedka</a:t>
            </a:r>
            <a:r>
              <a:rPr lang="en-GB" sz="3200" b="1" dirty="0" smtClean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caalamiga</a:t>
            </a:r>
            <a:r>
              <a:rPr lang="en-GB" sz="3200" b="1" dirty="0">
                <a:cs typeface="Arial" panose="020B0604020202020204" pitchFamily="34" charset="0"/>
              </a:rPr>
              <a:t> u </a:t>
            </a:r>
            <a:r>
              <a:rPr lang="en-GB" sz="3200" b="1" dirty="0" err="1">
                <a:cs typeface="Arial" panose="020B0604020202020204" pitchFamily="34" charset="0"/>
              </a:rPr>
              <a:t>gaar</a:t>
            </a:r>
            <a:r>
              <a:rPr lang="en-GB" sz="3200" b="1" dirty="0">
                <a:cs typeface="Arial" panose="020B0604020202020204" pitchFamily="34" charset="0"/>
              </a:rPr>
              <a:t> ah </a:t>
            </a:r>
            <a:r>
              <a:rPr lang="en-GB" sz="3200" b="1" dirty="0" err="1">
                <a:cs typeface="Arial" panose="020B0604020202020204" pitchFamily="34" charset="0"/>
              </a:rPr>
              <a:t>Barakaca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qaas</a:t>
            </a:r>
            <a:r>
              <a:rPr lang="en-GB" sz="3200" b="1" dirty="0">
                <a:cs typeface="Arial" panose="020B0604020202020204" pitchFamily="34" charset="0"/>
              </a:rPr>
              <a:t> ah </a:t>
            </a:r>
            <a:r>
              <a:rPr lang="en-GB" sz="3200" b="1" dirty="0" err="1">
                <a:cs typeface="Arial" panose="020B0604020202020204" pitchFamily="34" charset="0"/>
              </a:rPr>
              <a:t>ayaa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ka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jira</a:t>
            </a:r>
            <a:r>
              <a:rPr lang="en-GB" sz="3200" b="1" dirty="0">
                <a:cs typeface="Arial" panose="020B0604020202020204" pitchFamily="34" charset="0"/>
              </a:rPr>
              <a:t> </a:t>
            </a:r>
            <a:r>
              <a:rPr lang="en-GB" sz="3200" b="1" dirty="0" err="1">
                <a:cs typeface="Arial" panose="020B0604020202020204" pitchFamily="34" charset="0"/>
              </a:rPr>
              <a:t>Soomaaliya</a:t>
            </a:r>
            <a:r>
              <a:rPr lang="en-GB" sz="3200" b="1" dirty="0">
                <a:cs typeface="Arial" panose="020B0604020202020204" pitchFamily="34" charset="0"/>
              </a:rPr>
              <a:t/>
            </a:r>
            <a:br>
              <a:rPr lang="en-GB" sz="3200" b="1" dirty="0">
                <a:cs typeface="Arial" panose="020B0604020202020204" pitchFamily="34" charset="0"/>
              </a:rPr>
            </a:b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8" name="TextBox 33"/>
          <p:cNvSpPr txBox="1">
            <a:spLocks noChangeArrowheads="1"/>
          </p:cNvSpPr>
          <p:nvPr/>
        </p:nvSpPr>
        <p:spPr bwMode="auto">
          <a:xfrm>
            <a:off x="8840783" y="2251898"/>
            <a:ext cx="1609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Policy Dialogue</a:t>
            </a: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="" xmlns:a16="http://schemas.microsoft.com/office/drawing/2014/main" id="{A66B88F2-DB04-4715-AD96-182DF0E666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4144735"/>
              </p:ext>
            </p:extLst>
          </p:nvPr>
        </p:nvGraphicFramePr>
        <p:xfrm>
          <a:off x="694481" y="983848"/>
          <a:ext cx="10868628" cy="5208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056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907C9FE-5B05-4F0A-9B79-DDD2068BF95D}"/>
              </a:ext>
            </a:extLst>
          </p:cNvPr>
          <p:cNvSpPr/>
          <p:nvPr/>
        </p:nvSpPr>
        <p:spPr>
          <a:xfrm>
            <a:off x="0" y="178460"/>
            <a:ext cx="9873205" cy="549275"/>
          </a:xfrm>
          <a:prstGeom prst="rect">
            <a:avLst/>
          </a:prstGeom>
          <a:solidFill>
            <a:srgbClr val="BA122B"/>
          </a:solidFill>
          <a:ln>
            <a:solidFill>
              <a:srgbClr val="BA12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914400">
              <a:defRPr/>
            </a:pP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Qaab-dhismeedka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qaran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ee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barakaca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iyo</a:t>
            </a:r>
            <a:r>
              <a:rPr lang="en-GB" sz="3200" b="1" dirty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xalalka</a:t>
            </a:r>
            <a:r>
              <a:rPr lang="en-GB" sz="3200" b="1" dirty="0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3200" b="1" dirty="0" err="1" smtClean="0">
                <a:solidFill>
                  <a:prstClr val="white"/>
                </a:solidFill>
                <a:latin typeface="+mj-lt"/>
                <a:cs typeface="Arial" panose="020B0604020202020204" pitchFamily="34" charset="0"/>
              </a:rPr>
              <a:t>waara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1711CCB-E6D4-4973-99D5-124C3E36A4C2}"/>
              </a:ext>
            </a:extLst>
          </p:cNvPr>
          <p:cNvSpPr txBox="1"/>
          <p:nvPr/>
        </p:nvSpPr>
        <p:spPr>
          <a:xfrm>
            <a:off x="7602563" y="1959421"/>
            <a:ext cx="4086164" cy="461665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lvl="0" indent="-285750" defTabSz="914400">
              <a:buClr>
                <a:srgbClr val="BA122B"/>
              </a:buClr>
              <a:buFont typeface="Wingdings" panose="05000000000000000000" pitchFamily="2" charset="2"/>
              <a:buChar char="§"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9" name="TextBox 34"/>
          <p:cNvSpPr txBox="1">
            <a:spLocks noChangeArrowheads="1"/>
          </p:cNvSpPr>
          <p:nvPr/>
        </p:nvSpPr>
        <p:spPr bwMode="auto">
          <a:xfrm>
            <a:off x="6554912" y="1489754"/>
            <a:ext cx="29616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 sup8 criteria port and capacity development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D4F9C839-3329-4AEF-981D-0A0EC9117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99" y="830822"/>
            <a:ext cx="3639641" cy="51417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FF5E85EA-0180-4001-AE08-2BA38F4DD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103">
            <a:off x="6678124" y="2152956"/>
            <a:ext cx="2383722" cy="336748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99DE753A-7412-49EF-8553-E4270650E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26820">
            <a:off x="4300419" y="1377071"/>
            <a:ext cx="2586859" cy="365445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F16512D5-74E9-4798-8837-91BFDED53689}"/>
              </a:ext>
            </a:extLst>
          </p:cNvPr>
          <p:cNvSpPr txBox="1"/>
          <p:nvPr/>
        </p:nvSpPr>
        <p:spPr>
          <a:xfrm>
            <a:off x="9641711" y="3429000"/>
            <a:ext cx="1511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Istaraatijiyada</a:t>
            </a:r>
            <a:r>
              <a:rPr lang="es-ES" dirty="0" smtClean="0"/>
              <a:t> </a:t>
            </a:r>
            <a:r>
              <a:rPr lang="es-ES" dirty="0" err="1"/>
              <a:t>qaran</a:t>
            </a:r>
            <a:r>
              <a:rPr lang="es-ES" dirty="0"/>
              <a:t> </a:t>
            </a:r>
            <a:r>
              <a:rPr lang="es-ES" dirty="0" err="1"/>
              <a:t>ee</a:t>
            </a:r>
            <a:r>
              <a:rPr lang="es-ES" dirty="0"/>
              <a:t> </a:t>
            </a:r>
            <a:r>
              <a:rPr lang="es-ES" dirty="0" err="1" smtClean="0"/>
              <a:t>xalalka</a:t>
            </a:r>
            <a:r>
              <a:rPr lang="es-ES" dirty="0" smtClean="0"/>
              <a:t> </a:t>
            </a:r>
            <a:r>
              <a:rPr lang="es-ES" dirty="0" err="1" smtClean="0"/>
              <a:t>waara</a:t>
            </a:r>
            <a:r>
              <a:rPr lang="es-ES" dirty="0" smtClean="0"/>
              <a:t> </a:t>
            </a:r>
            <a:r>
              <a:rPr lang="es-ES" dirty="0" err="1" smtClean="0"/>
              <a:t>ayaa</a:t>
            </a:r>
            <a:r>
              <a:rPr lang="es-ES" dirty="0" smtClean="0"/>
              <a:t> </a:t>
            </a:r>
            <a:r>
              <a:rPr lang="es-ES" dirty="0" err="1"/>
              <a:t>lagu</a:t>
            </a:r>
            <a:r>
              <a:rPr lang="es-ES" dirty="0"/>
              <a:t> </a:t>
            </a:r>
            <a:r>
              <a:rPr lang="es-ES" dirty="0" err="1" smtClean="0"/>
              <a:t>dari</a:t>
            </a:r>
            <a:r>
              <a:rPr lang="es-ES" dirty="0" smtClean="0"/>
              <a:t> </a:t>
            </a:r>
            <a:r>
              <a:rPr lang="es-ES" dirty="0" err="1" smtClean="0"/>
              <a:t>doonaa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27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619D075-D340-4188-8CF2-989CCE9C22B6}"/>
              </a:ext>
            </a:extLst>
          </p:cNvPr>
          <p:cNvSpPr/>
          <p:nvPr/>
        </p:nvSpPr>
        <p:spPr>
          <a:xfrm>
            <a:off x="1831694" y="174553"/>
            <a:ext cx="9506675" cy="807312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3200" dirty="0" err="1"/>
              <a:t>Xalalka</a:t>
            </a:r>
            <a:r>
              <a:rPr lang="en-US" sz="3200" dirty="0"/>
              <a:t> </a:t>
            </a:r>
            <a:r>
              <a:rPr lang="en-US" sz="3200" dirty="0" err="1"/>
              <a:t>waara</a:t>
            </a:r>
            <a:r>
              <a:rPr lang="en-US" sz="3200" dirty="0"/>
              <a:t>: </a:t>
            </a:r>
            <a:r>
              <a:rPr lang="en-US" sz="3200" dirty="0" err="1"/>
              <a:t>Qorsha</a:t>
            </a:r>
            <a:r>
              <a:rPr lang="en-US" sz="3200" dirty="0"/>
              <a:t> </a:t>
            </a:r>
            <a:r>
              <a:rPr lang="en-US" sz="3200" dirty="0" err="1"/>
              <a:t>ku</a:t>
            </a:r>
            <a:r>
              <a:rPr lang="en-US" sz="3200" dirty="0"/>
              <a:t> </a:t>
            </a:r>
            <a:r>
              <a:rPr lang="en-US" sz="3200" dirty="0" err="1"/>
              <a:t>aadan</a:t>
            </a:r>
            <a:r>
              <a:rPr lang="en-US" sz="3200" dirty="0"/>
              <a:t> </a:t>
            </a:r>
            <a:r>
              <a:rPr lang="en-US" sz="3200" dirty="0" err="1"/>
              <a:t>joojinta</a:t>
            </a:r>
            <a:r>
              <a:rPr lang="en-US" sz="3200" dirty="0"/>
              <a:t> </a:t>
            </a:r>
            <a:r>
              <a:rPr lang="en-US" sz="3200" dirty="0" err="1"/>
              <a:t>barakaca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6C55DFE-DF94-433C-9721-A7D6E4091F4D}"/>
              </a:ext>
            </a:extLst>
          </p:cNvPr>
          <p:cNvSpPr/>
          <p:nvPr/>
        </p:nvSpPr>
        <p:spPr>
          <a:xfrm>
            <a:off x="289368" y="1967533"/>
            <a:ext cx="2303361" cy="329227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Heerarka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iyo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Habsocodka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Qeexitaanka</a:t>
            </a:r>
            <a:r>
              <a:rPr lang="en-US" sz="2400" dirty="0">
                <a:solidFill>
                  <a:schemeClr val="tx1"/>
                </a:solidFill>
              </a:rPr>
              <a:t> IASC, </a:t>
            </a:r>
            <a:r>
              <a:rPr lang="en-US" sz="2400" dirty="0" err="1">
                <a:solidFill>
                  <a:schemeClr val="tx1"/>
                </a:solidFill>
              </a:rPr>
              <a:t>mabaadi'da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iyo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qaabdhismeedka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9B9E04D-DDA6-43E6-A041-37CD1067A674}"/>
              </a:ext>
            </a:extLst>
          </p:cNvPr>
          <p:cNvSpPr/>
          <p:nvPr/>
        </p:nvSpPr>
        <p:spPr>
          <a:xfrm>
            <a:off x="4653022" y="1095271"/>
            <a:ext cx="7143510" cy="48680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lvl="0" indent="-342900" algn="ctr">
              <a:buAutoNum type="arabicPeriod"/>
            </a:pPr>
            <a:r>
              <a:rPr lang="en-US" sz="2200" dirty="0" err="1">
                <a:solidFill>
                  <a:schemeClr val="tx1"/>
                </a:solidFill>
              </a:rPr>
              <a:t>Badbaadada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iyo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amniga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muddada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dheer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iyo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xorriyadda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dhaqdhaqaaqa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en-US" sz="2200" dirty="0" err="1">
                <a:solidFill>
                  <a:schemeClr val="tx1"/>
                </a:solidFill>
              </a:rPr>
              <a:t>Heer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nololeed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filan</a:t>
            </a:r>
            <a:r>
              <a:rPr lang="en-US" sz="2200" dirty="0">
                <a:solidFill>
                  <a:schemeClr val="tx1"/>
                </a:solidFill>
              </a:rPr>
              <a:t>: </a:t>
            </a:r>
            <a:r>
              <a:rPr lang="en-US" sz="2200" dirty="0" err="1">
                <a:solidFill>
                  <a:schemeClr val="tx1"/>
                </a:solidFill>
              </a:rPr>
              <a:t>hoyga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guriyeynta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iyo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adeegyada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aasaasiga</a:t>
            </a:r>
            <a:r>
              <a:rPr lang="en-US" sz="2200" dirty="0">
                <a:solidFill>
                  <a:schemeClr val="tx1"/>
                </a:solidFill>
              </a:rPr>
              <a:t> ah</a:t>
            </a:r>
          </a:p>
          <a:p>
            <a:pPr marL="342900" indent="-342900" algn="ctr">
              <a:buFontTx/>
              <a:buAutoNum type="arabicPeriod"/>
            </a:pPr>
            <a:r>
              <a:rPr lang="en-US" sz="2200" dirty="0">
                <a:solidFill>
                  <a:schemeClr val="tx1"/>
                </a:solidFill>
              </a:rPr>
              <a:t>Dib u </a:t>
            </a:r>
            <a:r>
              <a:rPr lang="en-US" sz="2200" dirty="0" err="1">
                <a:solidFill>
                  <a:schemeClr val="tx1"/>
                </a:solidFill>
              </a:rPr>
              <a:t>soo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celinta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iyo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marin</a:t>
            </a:r>
            <a:r>
              <a:rPr lang="en-US" sz="2200" dirty="0">
                <a:solidFill>
                  <a:schemeClr val="tx1"/>
                </a:solidFill>
              </a:rPr>
              <a:t> u </a:t>
            </a:r>
            <a:r>
              <a:rPr lang="en-US" sz="2200" dirty="0" err="1">
                <a:solidFill>
                  <a:schemeClr val="tx1"/>
                </a:solidFill>
              </a:rPr>
              <a:t>helida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Dhul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Guriyeyn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iyo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Hanti</a:t>
            </a:r>
            <a:endParaRPr lang="fr-FR" sz="2200" dirty="0">
              <a:solidFill>
                <a:schemeClr val="tx1"/>
              </a:solidFill>
              <a:cs typeface="Calibri"/>
            </a:endParaRPr>
          </a:p>
          <a:p>
            <a:pPr marL="342900" indent="-342900" algn="ctr">
              <a:buFontTx/>
              <a:buAutoNum type="arabicPeriod"/>
            </a:pPr>
            <a:r>
              <a:rPr lang="en-US" sz="2200" dirty="0">
                <a:solidFill>
                  <a:schemeClr val="tx1"/>
                </a:solidFill>
              </a:rPr>
              <a:t>Dib-u-</a:t>
            </a:r>
            <a:r>
              <a:rPr lang="en-US" sz="2200" dirty="0" err="1">
                <a:solidFill>
                  <a:schemeClr val="tx1"/>
                </a:solidFill>
              </a:rPr>
              <a:t>aasaasida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habnololeedyada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iyo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shaqaalaynta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 algn="ctr">
              <a:buFontTx/>
              <a:buAutoNum type="arabicPeriod"/>
            </a:pPr>
            <a:r>
              <a:rPr lang="en-US" sz="2200" dirty="0" err="1">
                <a:solidFill>
                  <a:schemeClr val="tx1"/>
                </a:solidFill>
              </a:rPr>
              <a:t>Helitaanka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bixinta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ama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beddelka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dukumiintiyada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shaqsiyadeed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 algn="ctr">
              <a:buFontTx/>
              <a:buAutoNum type="arabicPeriod"/>
            </a:pPr>
            <a:r>
              <a:rPr lang="en-US" sz="2200" dirty="0" err="1">
                <a:solidFill>
                  <a:schemeClr val="tx1"/>
                </a:solidFill>
              </a:rPr>
              <a:t>Dhiirrigelinta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iyo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fududeynta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isu-imaatinka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iskaaga</a:t>
            </a:r>
            <a:r>
              <a:rPr lang="en-US" sz="2200" dirty="0">
                <a:solidFill>
                  <a:schemeClr val="tx1"/>
                </a:solidFill>
              </a:rPr>
              <a:t> ah </a:t>
            </a:r>
            <a:r>
              <a:rPr lang="en-US" sz="2200" dirty="0" err="1">
                <a:solidFill>
                  <a:schemeClr val="tx1"/>
                </a:solidFill>
              </a:rPr>
              <a:t>ee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xubnaha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qoysaska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kala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maqan</a:t>
            </a:r>
            <a:endParaRPr lang="en-US" sz="2200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fr-FR" sz="2200" dirty="0">
                <a:solidFill>
                  <a:schemeClr val="tx1"/>
                </a:solidFill>
              </a:rPr>
              <a:t>Ka </a:t>
            </a:r>
            <a:r>
              <a:rPr lang="fr-FR" sz="2200" dirty="0" err="1">
                <a:solidFill>
                  <a:schemeClr val="tx1"/>
                </a:solidFill>
              </a:rPr>
              <a:t>qayb</a:t>
            </a:r>
            <a:r>
              <a:rPr lang="fr-FR" sz="2200" dirty="0">
                <a:solidFill>
                  <a:schemeClr val="tx1"/>
                </a:solidFill>
              </a:rPr>
              <a:t> </a:t>
            </a:r>
            <a:r>
              <a:rPr lang="fr-FR" sz="2200" dirty="0" err="1">
                <a:solidFill>
                  <a:schemeClr val="tx1"/>
                </a:solidFill>
              </a:rPr>
              <a:t>qaadashada</a:t>
            </a:r>
            <a:r>
              <a:rPr lang="fr-FR" sz="2200" dirty="0">
                <a:solidFill>
                  <a:schemeClr val="tx1"/>
                </a:solidFill>
              </a:rPr>
              <a:t> </a:t>
            </a:r>
            <a:r>
              <a:rPr lang="fr-FR" sz="2200" dirty="0" err="1">
                <a:solidFill>
                  <a:schemeClr val="tx1"/>
                </a:solidFill>
              </a:rPr>
              <a:t>arrimaha</a:t>
            </a:r>
            <a:r>
              <a:rPr lang="fr-FR" sz="2200" dirty="0">
                <a:solidFill>
                  <a:schemeClr val="tx1"/>
                </a:solidFill>
              </a:rPr>
              <a:t> </a:t>
            </a:r>
            <a:r>
              <a:rPr lang="fr-FR" sz="2200" dirty="0" err="1" smtClean="0">
                <a:solidFill>
                  <a:schemeClr val="tx1"/>
                </a:solidFill>
              </a:rPr>
              <a:t>bulshada</a:t>
            </a:r>
            <a:endParaRPr lang="fr-FR" sz="2200" dirty="0" smtClean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en-US" sz="2200" dirty="0" err="1">
                <a:solidFill>
                  <a:schemeClr val="tx1"/>
                </a:solidFill>
              </a:rPr>
              <a:t>Helitaanka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qalad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saxitaan</a:t>
            </a:r>
            <a:r>
              <a:rPr lang="en-US" sz="2200" dirty="0">
                <a:solidFill>
                  <a:schemeClr val="tx1"/>
                </a:solidFill>
              </a:rPr>
              <a:t> wax </a:t>
            </a:r>
            <a:r>
              <a:rPr lang="en-US" sz="2200" dirty="0" err="1">
                <a:solidFill>
                  <a:schemeClr val="tx1"/>
                </a:solidFill>
              </a:rPr>
              <a:t>ku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ool</a:t>
            </a:r>
            <a:r>
              <a:rPr lang="en-US" sz="2200" dirty="0">
                <a:solidFill>
                  <a:schemeClr val="tx1"/>
                </a:solidFill>
              </a:rPr>
              <a:t> ah </a:t>
            </a:r>
            <a:r>
              <a:rPr lang="en-US" sz="2200" dirty="0" err="1">
                <a:solidFill>
                  <a:schemeClr val="tx1"/>
                </a:solidFill>
              </a:rPr>
              <a:t>iyo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nidaamyo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</a:rPr>
              <a:t>caddaaladeed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="" xmlns:a16="http://schemas.microsoft.com/office/drawing/2014/main" id="{0E27B392-9BCF-4663-AAF8-B96EC91E7B80}"/>
              </a:ext>
            </a:extLst>
          </p:cNvPr>
          <p:cNvSpPr/>
          <p:nvPr/>
        </p:nvSpPr>
        <p:spPr>
          <a:xfrm>
            <a:off x="2450939" y="2635609"/>
            <a:ext cx="2746094" cy="2210764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/>
              <a:t>Xaaladaha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tallaabooyinka</a:t>
            </a:r>
            <a:r>
              <a:rPr lang="en-US" sz="2400" dirty="0"/>
              <a:t> </a:t>
            </a:r>
            <a:r>
              <a:rPr lang="en-US" sz="2400" dirty="0" err="1"/>
              <a:t>taageerada</a:t>
            </a:r>
            <a:endParaRPr lang="en-US" sz="2400" dirty="0"/>
          </a:p>
        </p:txBody>
      </p:sp>
      <p:pic>
        <p:nvPicPr>
          <p:cNvPr id="12" name="Image 11">
            <a:extLst>
              <a:ext uri="{FF2B5EF4-FFF2-40B4-BE49-F238E27FC236}">
                <a16:creationId xmlns="" xmlns:a16="http://schemas.microsoft.com/office/drawing/2014/main" id="{B28E5AA9-7985-4102-98DB-B78A005CF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73" y="129140"/>
            <a:ext cx="1622894" cy="169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2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="" xmlns:a16="http://schemas.microsoft.com/office/drawing/2014/main" id="{1C3E2290-A235-40F2-BE0A-30D68923A4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2" y="701458"/>
            <a:ext cx="10697226" cy="61565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2143016-D72B-4DF3-95AC-4A1AD72B8BAA}"/>
              </a:ext>
            </a:extLst>
          </p:cNvPr>
          <p:cNvSpPr/>
          <p:nvPr/>
        </p:nvSpPr>
        <p:spPr>
          <a:xfrm>
            <a:off x="0" y="164709"/>
            <a:ext cx="4960307" cy="652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b="1" dirty="0" err="1">
                <a:solidFill>
                  <a:schemeClr val="bg1"/>
                </a:solidFill>
              </a:rPr>
              <a:t>Hawlaha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</a:rPr>
              <a:t>Horumarinta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Soomaaliya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1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>
            <a:extLst>
              <a:ext uri="{FF2B5EF4-FFF2-40B4-BE49-F238E27FC236}">
                <a16:creationId xmlns="" xmlns:a16="http://schemas.microsoft.com/office/drawing/2014/main" id="{24ECB09C-015B-4B69-A15D-BB2317C361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6440746"/>
              </p:ext>
            </p:extLst>
          </p:nvPr>
        </p:nvGraphicFramePr>
        <p:xfrm>
          <a:off x="-962954" y="707504"/>
          <a:ext cx="10088612" cy="5442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2C9CB894-1C40-4D71-AC7C-FB5ED85102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9094" y="913684"/>
            <a:ext cx="2141344" cy="322892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3EB03194-BF0F-41EE-A21F-A1C23F6F5340}"/>
              </a:ext>
            </a:extLst>
          </p:cNvPr>
          <p:cNvSpPr txBox="1"/>
          <p:nvPr/>
        </p:nvSpPr>
        <p:spPr>
          <a:xfrm>
            <a:off x="7477247" y="4512269"/>
            <a:ext cx="4267226" cy="1292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600" dirty="0" err="1" smtClean="0"/>
              <a:t>Xalalka</a:t>
            </a:r>
            <a:r>
              <a:rPr lang="fr-FR" sz="2600" dirty="0" smtClean="0"/>
              <a:t> </a:t>
            </a:r>
            <a:r>
              <a:rPr lang="fr-FR" sz="2600" dirty="0" err="1"/>
              <a:t>waara</a:t>
            </a:r>
            <a:r>
              <a:rPr lang="fr-FR" sz="2600" dirty="0"/>
              <a:t> </a:t>
            </a:r>
            <a:r>
              <a:rPr lang="fr-FR" sz="2600" dirty="0" err="1"/>
              <a:t>waa</a:t>
            </a:r>
            <a:r>
              <a:rPr lang="fr-FR" sz="2600" dirty="0"/>
              <a:t> </a:t>
            </a:r>
            <a:r>
              <a:rPr lang="fr-FR" sz="2600" dirty="0" err="1"/>
              <a:t>siyaasad</a:t>
            </a:r>
            <a:r>
              <a:rPr lang="fr-FR" sz="2600" dirty="0"/>
              <a:t> </a:t>
            </a:r>
            <a:r>
              <a:rPr lang="fr-FR" sz="2600" dirty="0" err="1"/>
              <a:t>iskutallaab</a:t>
            </a:r>
            <a:r>
              <a:rPr lang="fr-FR" sz="2600" dirty="0"/>
              <a:t> ah </a:t>
            </a:r>
            <a:r>
              <a:rPr lang="fr-FR" sz="2600" dirty="0" err="1"/>
              <a:t>oo</a:t>
            </a:r>
            <a:r>
              <a:rPr lang="fr-FR" sz="2600" dirty="0"/>
              <a:t> </a:t>
            </a:r>
            <a:r>
              <a:rPr lang="fr-FR" sz="2600" dirty="0" err="1" smtClean="0"/>
              <a:t>ku</a:t>
            </a:r>
            <a:r>
              <a:rPr lang="fr-FR" sz="2600" dirty="0" smtClean="0"/>
              <a:t> </a:t>
            </a:r>
            <a:r>
              <a:rPr lang="fr-FR" sz="2600" dirty="0" err="1" smtClean="0"/>
              <a:t>dhafan</a:t>
            </a:r>
            <a:r>
              <a:rPr lang="fr-FR" sz="2600" dirty="0" smtClean="0"/>
              <a:t>/milan </a:t>
            </a:r>
            <a:r>
              <a:rPr lang="fr-FR" sz="2600" dirty="0" err="1" smtClean="0"/>
              <a:t>tiir</a:t>
            </a:r>
            <a:r>
              <a:rPr lang="fr-FR" sz="2600" dirty="0" smtClean="0"/>
              <a:t> </a:t>
            </a:r>
            <a:r>
              <a:rPr lang="fr-FR" sz="2600" dirty="0" err="1"/>
              <a:t>kasta</a:t>
            </a:r>
            <a:endParaRPr lang="fr-FR" sz="2600" dirty="0"/>
          </a:p>
        </p:txBody>
      </p:sp>
      <p:sp>
        <p:nvSpPr>
          <p:cNvPr id="3" name="ZoneTexte 2">
            <a:extLst>
              <a:ext uri="{FF2B5EF4-FFF2-40B4-BE49-F238E27FC236}">
                <a16:creationId xmlns="" xmlns:a16="http://schemas.microsoft.com/office/drawing/2014/main" id="{62D29C5A-8509-48D5-80FD-29CC572E64C3}"/>
              </a:ext>
            </a:extLst>
          </p:cNvPr>
          <p:cNvSpPr txBox="1"/>
          <p:nvPr/>
        </p:nvSpPr>
        <p:spPr>
          <a:xfrm>
            <a:off x="-1" y="104179"/>
            <a:ext cx="5627078" cy="58477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sz="3200" dirty="0" err="1">
                <a:solidFill>
                  <a:schemeClr val="bg1"/>
                </a:solidFill>
              </a:rPr>
              <a:t>Qorshaha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dirty="0" err="1">
                <a:solidFill>
                  <a:schemeClr val="bg1"/>
                </a:solidFill>
              </a:rPr>
              <a:t>Horumarinta</a:t>
            </a:r>
            <a:r>
              <a:rPr lang="fr-FR" sz="3200" dirty="0">
                <a:solidFill>
                  <a:schemeClr val="bg1"/>
                </a:solidFill>
              </a:rPr>
              <a:t> </a:t>
            </a:r>
            <a:r>
              <a:rPr lang="fr-FR" sz="3200" dirty="0" err="1">
                <a:solidFill>
                  <a:schemeClr val="bg1"/>
                </a:solidFill>
              </a:rPr>
              <a:t>Qaranka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88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619D075-D340-4188-8CF2-989CCE9C22B6}"/>
              </a:ext>
            </a:extLst>
          </p:cNvPr>
          <p:cNvSpPr/>
          <p:nvPr/>
        </p:nvSpPr>
        <p:spPr>
          <a:xfrm>
            <a:off x="0" y="104172"/>
            <a:ext cx="6748041" cy="807312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3000" kern="800" dirty="0" err="1"/>
              <a:t>Istaraatiijiyadda</a:t>
            </a:r>
            <a:r>
              <a:rPr lang="fr-FR" sz="3000" kern="800" dirty="0"/>
              <a:t> </a:t>
            </a:r>
            <a:r>
              <a:rPr lang="fr-FR" sz="3000" kern="800" dirty="0" err="1"/>
              <a:t>Xalalka</a:t>
            </a:r>
            <a:r>
              <a:rPr lang="fr-FR" sz="3000" kern="800" dirty="0"/>
              <a:t> </a:t>
            </a:r>
            <a:r>
              <a:rPr lang="fr-FR" sz="3000" kern="800" dirty="0" err="1"/>
              <a:t>Waara</a:t>
            </a:r>
            <a:r>
              <a:rPr lang="fr-FR" sz="3000" kern="800" dirty="0"/>
              <a:t> </a:t>
            </a:r>
            <a:r>
              <a:rPr lang="fr-FR" sz="3000" kern="800" dirty="0" err="1"/>
              <a:t>ee</a:t>
            </a:r>
            <a:r>
              <a:rPr lang="fr-FR" sz="3000" kern="800" dirty="0"/>
              <a:t> </a:t>
            </a:r>
            <a:r>
              <a:rPr lang="fr-FR" sz="3000" kern="800" dirty="0" err="1"/>
              <a:t>Qaranka</a:t>
            </a:r>
            <a:endParaRPr lang="en-US" sz="3000" kern="800" dirty="0"/>
          </a:p>
        </p:txBody>
      </p:sp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35A9DD0C-63CE-4EF7-A9B9-1A64B44F2A61}"/>
              </a:ext>
            </a:extLst>
          </p:cNvPr>
          <p:cNvSpPr txBox="1"/>
          <p:nvPr/>
        </p:nvSpPr>
        <p:spPr>
          <a:xfrm>
            <a:off x="628890" y="2430595"/>
            <a:ext cx="43057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Si </a:t>
            </a:r>
            <a:r>
              <a:rPr lang="fr-FR" sz="2400" dirty="0" err="1"/>
              <a:t>loo</a:t>
            </a:r>
            <a:r>
              <a:rPr lang="fr-FR" sz="2400" dirty="0"/>
              <a:t> </a:t>
            </a:r>
            <a:r>
              <a:rPr lang="fr-FR" sz="2400" dirty="0" err="1"/>
              <a:t>hawlgeliyo</a:t>
            </a:r>
            <a:r>
              <a:rPr lang="fr-FR" sz="2400" dirty="0"/>
              <a:t> </a:t>
            </a:r>
            <a:r>
              <a:rPr lang="fr-FR" sz="2400" dirty="0" err="1"/>
              <a:t>Siyaasadda</a:t>
            </a:r>
            <a:r>
              <a:rPr lang="fr-FR" sz="2400" dirty="0"/>
              <a:t> </a:t>
            </a:r>
            <a:r>
              <a:rPr lang="fr-FR" sz="2400" dirty="0" err="1"/>
              <a:t>Qaranka</a:t>
            </a:r>
            <a:r>
              <a:rPr lang="fr-FR" sz="2400" dirty="0"/>
              <a:t> </a:t>
            </a:r>
            <a:r>
              <a:rPr lang="fr-FR" sz="2400" dirty="0" err="1"/>
              <a:t>iyo</a:t>
            </a:r>
            <a:r>
              <a:rPr lang="fr-FR" sz="2400" dirty="0"/>
              <a:t> </a:t>
            </a:r>
            <a:r>
              <a:rPr lang="fr-FR" sz="2400" dirty="0" err="1"/>
              <a:t>Qorshaha</a:t>
            </a:r>
            <a:r>
              <a:rPr lang="fr-FR" sz="2400" dirty="0"/>
              <a:t> </a:t>
            </a:r>
            <a:r>
              <a:rPr lang="fr-FR" sz="2400" dirty="0" err="1"/>
              <a:t>Horumarinta</a:t>
            </a:r>
            <a:r>
              <a:rPr lang="fr-FR" sz="2400" dirty="0"/>
              <a:t> </a:t>
            </a:r>
            <a:r>
              <a:rPr lang="fr-FR" sz="2400" dirty="0" err="1"/>
              <a:t>Qaranka</a:t>
            </a:r>
            <a:r>
              <a:rPr lang="fr-FR" sz="2400" dirty="0"/>
              <a:t> - 9</a:t>
            </a:r>
            <a:endParaRPr lang="fr-FR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76E6AE8-74DD-4BC0-B03B-9387718BD5E0}"/>
              </a:ext>
            </a:extLst>
          </p:cNvPr>
          <p:cNvSpPr/>
          <p:nvPr/>
        </p:nvSpPr>
        <p:spPr>
          <a:xfrm>
            <a:off x="6059156" y="1959596"/>
            <a:ext cx="54462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Qaab</a:t>
            </a:r>
            <a:r>
              <a:rPr lang="en-US" sz="2400" dirty="0"/>
              <a:t> </a:t>
            </a:r>
            <a:r>
              <a:rPr lang="en-US" sz="2400" dirty="0" err="1"/>
              <a:t>dhismeed</a:t>
            </a:r>
            <a:r>
              <a:rPr lang="en-US" sz="2400" dirty="0"/>
              <a:t> </a:t>
            </a:r>
            <a:r>
              <a:rPr lang="en-US" sz="2400" dirty="0" err="1"/>
              <a:t>sharciyadeed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aragti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Xoghaynta</a:t>
            </a:r>
            <a:r>
              <a:rPr lang="en-US" sz="2400" dirty="0"/>
              <a:t> </a:t>
            </a:r>
            <a:r>
              <a:rPr lang="en-US" sz="2400" dirty="0" err="1"/>
              <a:t>xalalka</a:t>
            </a:r>
            <a:r>
              <a:rPr lang="en-US" sz="2400" dirty="0"/>
              <a:t> </a:t>
            </a:r>
            <a:r>
              <a:rPr lang="en-US" sz="2400" dirty="0" err="1"/>
              <a:t>waara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Mabaadi'da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Mudnaanta</a:t>
            </a:r>
            <a:r>
              <a:rPr lang="en-US" sz="2400" dirty="0"/>
              <a:t> </a:t>
            </a:r>
            <a:r>
              <a:rPr lang="en-US" sz="2400" dirty="0" err="1" smtClean="0"/>
              <a:t>istiraatiijiyadeed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Iskaashi</a:t>
            </a:r>
            <a:r>
              <a:rPr lang="en-US" sz="2400" dirty="0"/>
              <a:t>, </a:t>
            </a:r>
            <a:r>
              <a:rPr lang="en-US" sz="2400" dirty="0" err="1"/>
              <a:t>hogaamin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iskuduwid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Kormeerka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qiimeynta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2400" dirty="0" err="1"/>
              <a:t>Qorshe</a:t>
            </a:r>
            <a:r>
              <a:rPr lang="en-US" sz="2400" dirty="0"/>
              <a:t> </a:t>
            </a:r>
            <a:r>
              <a:rPr lang="en-US" sz="2400" dirty="0" err="1"/>
              <a:t>hawleedka</a:t>
            </a:r>
            <a:endParaRPr lang="en-US" sz="2400" dirty="0"/>
          </a:p>
        </p:txBody>
      </p:sp>
      <p:sp>
        <p:nvSpPr>
          <p:cNvPr id="7" name="Flèche : droite 6">
            <a:extLst>
              <a:ext uri="{FF2B5EF4-FFF2-40B4-BE49-F238E27FC236}">
                <a16:creationId xmlns="" xmlns:a16="http://schemas.microsoft.com/office/drawing/2014/main" id="{BD69CFD1-BEC5-4462-939E-48FDE3D2D92A}"/>
              </a:ext>
            </a:extLst>
          </p:cNvPr>
          <p:cNvSpPr/>
          <p:nvPr/>
        </p:nvSpPr>
        <p:spPr>
          <a:xfrm>
            <a:off x="4934672" y="2947761"/>
            <a:ext cx="987708" cy="5353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4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619D075-D340-4188-8CF2-989CCE9C22B6}"/>
              </a:ext>
            </a:extLst>
          </p:cNvPr>
          <p:cNvSpPr/>
          <p:nvPr/>
        </p:nvSpPr>
        <p:spPr>
          <a:xfrm>
            <a:off x="0" y="0"/>
            <a:ext cx="2928396" cy="5949387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3000" kern="800" dirty="0" err="1"/>
              <a:t>Istaraatiijiyadda</a:t>
            </a:r>
            <a:r>
              <a:rPr lang="fr-FR" sz="3000" kern="800" dirty="0"/>
              <a:t> </a:t>
            </a:r>
            <a:r>
              <a:rPr lang="fr-FR" sz="3000" kern="800" dirty="0" err="1"/>
              <a:t>Xalalka</a:t>
            </a:r>
            <a:r>
              <a:rPr lang="fr-FR" sz="3000" kern="800" dirty="0"/>
              <a:t> </a:t>
            </a:r>
            <a:r>
              <a:rPr lang="fr-FR" sz="3000" kern="800" dirty="0" err="1"/>
              <a:t>Waara</a:t>
            </a:r>
            <a:r>
              <a:rPr lang="fr-FR" sz="3000" kern="800" dirty="0"/>
              <a:t> </a:t>
            </a:r>
            <a:r>
              <a:rPr lang="fr-FR" sz="3000" kern="800" dirty="0" err="1"/>
              <a:t>ee</a:t>
            </a:r>
            <a:r>
              <a:rPr lang="fr-FR" sz="3000" kern="800" dirty="0"/>
              <a:t> </a:t>
            </a:r>
            <a:r>
              <a:rPr lang="fr-FR" sz="3000" kern="800" dirty="0" err="1" smtClean="0"/>
              <a:t>Qaranka</a:t>
            </a:r>
            <a:r>
              <a:rPr lang="fr-FR" sz="3000" kern="800" dirty="0" smtClean="0"/>
              <a:t>: </a:t>
            </a:r>
            <a:r>
              <a:rPr lang="fr-FR" sz="3000" kern="800" dirty="0" err="1" smtClean="0"/>
              <a:t>Ujeedooyinka</a:t>
            </a:r>
            <a:r>
              <a:rPr lang="fr-FR" sz="3000" kern="800" dirty="0" smtClean="0"/>
              <a:t> </a:t>
            </a:r>
            <a:endParaRPr lang="en-US" sz="3000" kern="800" dirty="0"/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F94CC9B3-2FF1-44A6-9E62-FA55123CFCA1}"/>
              </a:ext>
            </a:extLst>
          </p:cNvPr>
          <p:cNvSpPr txBox="1"/>
          <p:nvPr/>
        </p:nvSpPr>
        <p:spPr>
          <a:xfrm>
            <a:off x="4190035" y="757058"/>
            <a:ext cx="7164730" cy="50013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 anchor="ctr">
            <a:spAutoFit/>
          </a:bodyPr>
          <a:lstStyle/>
          <a:p>
            <a:r>
              <a:rPr lang="fr-FR" sz="2400" dirty="0"/>
              <a:t>5 </a:t>
            </a:r>
            <a:r>
              <a:rPr lang="fr-FR" sz="2400" dirty="0" err="1" smtClean="0"/>
              <a:t>ujeeddooyin</a:t>
            </a:r>
            <a:r>
              <a:rPr lang="fr-FR" sz="2400" dirty="0" smtClean="0"/>
              <a:t> </a:t>
            </a:r>
            <a:r>
              <a:rPr lang="fr-FR" sz="2400" dirty="0" err="1" smtClean="0"/>
              <a:t>oo</a:t>
            </a:r>
            <a:r>
              <a:rPr lang="fr-FR" sz="2400" dirty="0" smtClean="0"/>
              <a:t> </a:t>
            </a:r>
            <a:r>
              <a:rPr lang="fr-FR" sz="2400" dirty="0" err="1" smtClean="0"/>
              <a:t>istiraatiiji</a:t>
            </a:r>
            <a:r>
              <a:rPr lang="fr-FR" sz="2400" dirty="0" smtClean="0"/>
              <a:t> ah</a:t>
            </a:r>
            <a:endParaRPr lang="fr-FR" sz="2400" dirty="0"/>
          </a:p>
          <a:p>
            <a:endParaRPr lang="fr-FR" sz="700" dirty="0"/>
          </a:p>
          <a:p>
            <a:pPr marL="342900" lvl="0" indent="-342900">
              <a:buClr>
                <a:schemeClr val="accent1"/>
              </a:buClr>
              <a:buFont typeface="+mj-lt"/>
              <a:buAutoNum type="arabicPeriod"/>
            </a:pPr>
            <a:r>
              <a:rPr lang="en-US" sz="2400" dirty="0"/>
              <a:t>In la </a:t>
            </a:r>
            <a:r>
              <a:rPr lang="en-US" sz="2400" dirty="0" err="1"/>
              <a:t>hubiyo</a:t>
            </a:r>
            <a:r>
              <a:rPr lang="en-US" sz="2400" dirty="0"/>
              <a:t> in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siman</a:t>
            </a:r>
            <a:r>
              <a:rPr lang="en-US" sz="2400" dirty="0"/>
              <a:t> loo </a:t>
            </a:r>
            <a:r>
              <a:rPr lang="en-US" sz="2400" dirty="0" err="1"/>
              <a:t>helo</a:t>
            </a:r>
            <a:r>
              <a:rPr lang="en-US" sz="2400" dirty="0"/>
              <a:t> </a:t>
            </a:r>
            <a:r>
              <a:rPr lang="en-US" sz="2400" dirty="0" err="1"/>
              <a:t>adeegyada</a:t>
            </a:r>
            <a:r>
              <a:rPr lang="en-US" sz="2400" dirty="0"/>
              <a:t> </a:t>
            </a:r>
            <a:r>
              <a:rPr lang="en-US" sz="2400" dirty="0" err="1"/>
              <a:t>bulshada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en-US" sz="2400" dirty="0"/>
              <a:t>In la </a:t>
            </a:r>
            <a:r>
              <a:rPr lang="en-US" sz="2400" dirty="0" err="1"/>
              <a:t>taageero</a:t>
            </a:r>
            <a:r>
              <a:rPr lang="en-US" sz="2400" dirty="0"/>
              <a:t> </a:t>
            </a:r>
            <a:r>
              <a:rPr lang="en-US" sz="2400" dirty="0" err="1"/>
              <a:t>kaqeybgalka</a:t>
            </a:r>
            <a:r>
              <a:rPr lang="en-US" sz="2400" dirty="0"/>
              <a:t> </a:t>
            </a:r>
            <a:r>
              <a:rPr lang="en-US" sz="2400" dirty="0" err="1"/>
              <a:t>dadka</a:t>
            </a:r>
            <a:r>
              <a:rPr lang="en-US" sz="2400" dirty="0"/>
              <a:t> </a:t>
            </a:r>
            <a:r>
              <a:rPr lang="en-US" sz="2400" dirty="0" err="1"/>
              <a:t>uu</a:t>
            </a:r>
            <a:r>
              <a:rPr lang="en-US" sz="2400" dirty="0"/>
              <a:t> </a:t>
            </a:r>
            <a:r>
              <a:rPr lang="en-US" sz="2400" dirty="0" err="1"/>
              <a:t>saameyey</a:t>
            </a:r>
            <a:r>
              <a:rPr lang="en-US" sz="2400" dirty="0"/>
              <a:t> </a:t>
            </a:r>
            <a:r>
              <a:rPr lang="en-US" sz="2400" dirty="0" err="1"/>
              <a:t>barakaca</a:t>
            </a:r>
            <a:r>
              <a:rPr lang="en-US" sz="2400" dirty="0"/>
              <a:t> </a:t>
            </a:r>
            <a:r>
              <a:rPr lang="en-US" sz="2400" dirty="0" err="1"/>
              <a:t>ee</a:t>
            </a:r>
            <a:r>
              <a:rPr lang="en-US" sz="2400" dirty="0"/>
              <a:t> </a:t>
            </a:r>
            <a:r>
              <a:rPr lang="en-US" sz="2400" dirty="0" err="1"/>
              <a:t>nabada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dowlad</a:t>
            </a:r>
            <a:r>
              <a:rPr lang="en-US" sz="2400" dirty="0"/>
              <a:t> </a:t>
            </a:r>
            <a:r>
              <a:rPr lang="en-US" sz="2400" dirty="0" err="1"/>
              <a:t>dhisida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helitaanka</a:t>
            </a:r>
            <a:r>
              <a:rPr lang="en-US" sz="2400" dirty="0"/>
              <a:t> </a:t>
            </a:r>
            <a:r>
              <a:rPr lang="en-US" sz="2400" dirty="0" err="1"/>
              <a:t>aqoonsi</a:t>
            </a:r>
            <a:r>
              <a:rPr lang="en-US" sz="2400" dirty="0"/>
              <a:t> </a:t>
            </a:r>
            <a:r>
              <a:rPr lang="en-US" sz="2400" dirty="0" err="1"/>
              <a:t>sharci</a:t>
            </a:r>
            <a:r>
              <a:rPr lang="en-US" sz="2400" dirty="0"/>
              <a:t> ah</a:t>
            </a:r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en-US" sz="2400" dirty="0"/>
              <a:t>In  </a:t>
            </a:r>
            <a:r>
              <a:rPr lang="en-US" sz="2400" dirty="0" err="1"/>
              <a:t>kor</a:t>
            </a:r>
            <a:r>
              <a:rPr lang="en-US" sz="2400" dirty="0"/>
              <a:t> </a:t>
            </a:r>
            <a:r>
              <a:rPr lang="en-US" sz="2400" dirty="0" err="1"/>
              <a:t>loogu</a:t>
            </a:r>
            <a:r>
              <a:rPr lang="en-US" sz="2400" dirty="0"/>
              <a:t> </a:t>
            </a:r>
            <a:r>
              <a:rPr lang="en-US" sz="2400" dirty="0" err="1"/>
              <a:t>qaado</a:t>
            </a:r>
            <a:r>
              <a:rPr lang="en-US" sz="2400" dirty="0"/>
              <a:t> </a:t>
            </a:r>
            <a:r>
              <a:rPr lang="en-US" sz="2400" dirty="0" err="1"/>
              <a:t>helitaanka</a:t>
            </a:r>
            <a:r>
              <a:rPr lang="en-US" sz="2400" dirty="0"/>
              <a:t> </a:t>
            </a:r>
            <a:r>
              <a:rPr lang="en-US" sz="2400" dirty="0" err="1"/>
              <a:t>habnololeed</a:t>
            </a:r>
            <a:r>
              <a:rPr lang="en-US" sz="2400" dirty="0"/>
              <a:t> </a:t>
            </a:r>
            <a:r>
              <a:rPr lang="en-US" sz="2400" dirty="0" err="1"/>
              <a:t>waara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shaqo</a:t>
            </a:r>
            <a:r>
              <a:rPr lang="en-US" sz="2400" dirty="0"/>
              <a:t> u </a:t>
            </a:r>
            <a:r>
              <a:rPr lang="en-US" sz="2400" dirty="0" err="1"/>
              <a:t>helida</a:t>
            </a:r>
            <a:r>
              <a:rPr lang="en-US" sz="2400" dirty="0"/>
              <a:t> </a:t>
            </a:r>
            <a:r>
              <a:rPr lang="en-US" sz="2400" dirty="0" err="1"/>
              <a:t>dadka</a:t>
            </a:r>
            <a:r>
              <a:rPr lang="en-US" sz="2400" dirty="0"/>
              <a:t> </a:t>
            </a:r>
            <a:r>
              <a:rPr lang="en-US" sz="2400" dirty="0" err="1"/>
              <a:t>uu</a:t>
            </a:r>
            <a:r>
              <a:rPr lang="en-US" sz="2400" dirty="0"/>
              <a:t> </a:t>
            </a:r>
            <a:r>
              <a:rPr lang="en-US" sz="2400" dirty="0" err="1"/>
              <a:t>samameyey</a:t>
            </a:r>
            <a:r>
              <a:rPr lang="en-US" sz="2400" dirty="0"/>
              <a:t> </a:t>
            </a:r>
            <a:r>
              <a:rPr lang="en-US" sz="2400" dirty="0" err="1"/>
              <a:t>barakaca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wax </a:t>
            </a:r>
            <a:r>
              <a:rPr lang="en-US" sz="2400" dirty="0" err="1"/>
              <a:t>ka</a:t>
            </a:r>
            <a:r>
              <a:rPr lang="en-US" sz="2400" dirty="0"/>
              <a:t> </a:t>
            </a:r>
            <a:r>
              <a:rPr lang="en-US" sz="2400" dirty="0" err="1"/>
              <a:t>qabashada</a:t>
            </a:r>
            <a:r>
              <a:rPr lang="en-US" sz="2400" dirty="0"/>
              <a:t> </a:t>
            </a:r>
            <a:r>
              <a:rPr lang="en-US" sz="2400" dirty="0" err="1"/>
              <a:t>caqabadaha</a:t>
            </a:r>
            <a:r>
              <a:rPr lang="en-US" sz="2400" dirty="0"/>
              <a:t> </a:t>
            </a:r>
            <a:r>
              <a:rPr lang="en-US" sz="2400" dirty="0" err="1"/>
              <a:t>hortaagan</a:t>
            </a:r>
            <a:r>
              <a:rPr lang="en-US" sz="2400" dirty="0"/>
              <a:t> </a:t>
            </a:r>
            <a:r>
              <a:rPr lang="en-US" sz="2400" dirty="0" err="1"/>
              <a:t>isku-filnaashaha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en-US" sz="2400" dirty="0" err="1"/>
              <a:t>Hubinta</a:t>
            </a:r>
            <a:r>
              <a:rPr lang="en-US" sz="2400" dirty="0"/>
              <a:t> </a:t>
            </a:r>
            <a:r>
              <a:rPr lang="en-US" sz="2400" dirty="0" err="1"/>
              <a:t>helitaanka</a:t>
            </a:r>
            <a:r>
              <a:rPr lang="en-US" sz="2400" dirty="0"/>
              <a:t> </a:t>
            </a:r>
            <a:r>
              <a:rPr lang="en-US" sz="2400" dirty="0" err="1"/>
              <a:t>caddaaladda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xukunka</a:t>
            </a:r>
            <a:r>
              <a:rPr lang="en-US" sz="2400" dirty="0"/>
              <a:t> </a:t>
            </a:r>
            <a:r>
              <a:rPr lang="en-US" sz="2400" dirty="0" err="1"/>
              <a:t>sharciga</a:t>
            </a:r>
            <a:r>
              <a:rPr lang="en-US" sz="2400" dirty="0"/>
              <a:t>, </a:t>
            </a:r>
            <a:r>
              <a:rPr lang="en-US" sz="2400" dirty="0" err="1"/>
              <a:t>oo</a:t>
            </a:r>
            <a:r>
              <a:rPr lang="en-US" sz="2400" dirty="0"/>
              <a:t> ay </a:t>
            </a:r>
            <a:r>
              <a:rPr lang="en-US" sz="2400" dirty="0" err="1"/>
              <a:t>ku</a:t>
            </a:r>
            <a:r>
              <a:rPr lang="en-US" sz="2400" dirty="0"/>
              <a:t> </a:t>
            </a:r>
            <a:r>
              <a:rPr lang="en-US" sz="2400" dirty="0" err="1"/>
              <a:t>jiraan</a:t>
            </a:r>
            <a:r>
              <a:rPr lang="en-US" sz="2400" dirty="0"/>
              <a:t> </a:t>
            </a:r>
            <a:r>
              <a:rPr lang="en-US" sz="2400" dirty="0" err="1"/>
              <a:t>helitaanka</a:t>
            </a:r>
            <a:r>
              <a:rPr lang="en-US" sz="2400" dirty="0"/>
              <a:t> </a:t>
            </a:r>
            <a:r>
              <a:rPr lang="en-US" sz="2400" dirty="0" err="1"/>
              <a:t>dukumiintiyada</a:t>
            </a:r>
            <a:endParaRPr lang="en-US" sz="2400" dirty="0"/>
          </a:p>
          <a:p>
            <a:pPr marL="342900" indent="-342900">
              <a:buClr>
                <a:schemeClr val="accent1"/>
              </a:buClr>
              <a:buFont typeface="+mj-lt"/>
              <a:buAutoNum type="arabicPeriod"/>
            </a:pPr>
            <a:r>
              <a:rPr lang="en-US" sz="2400" dirty="0" err="1"/>
              <a:t>Maalgeli</a:t>
            </a:r>
            <a:r>
              <a:rPr lang="en-US" sz="2400" dirty="0"/>
              <a:t> </a:t>
            </a:r>
            <a:r>
              <a:rPr lang="en-US" sz="2400" dirty="0" err="1"/>
              <a:t>xallinta</a:t>
            </a:r>
            <a:r>
              <a:rPr lang="en-US" sz="2400" dirty="0"/>
              <a:t> </a:t>
            </a:r>
            <a:r>
              <a:rPr lang="en-US" sz="2400" dirty="0" err="1"/>
              <a:t>muddada-dheer</a:t>
            </a:r>
            <a:r>
              <a:rPr lang="en-US" sz="2400" dirty="0"/>
              <a:t> </a:t>
            </a:r>
            <a:r>
              <a:rPr lang="en-US" sz="2400" dirty="0" err="1"/>
              <a:t>iyo</a:t>
            </a:r>
            <a:r>
              <a:rPr lang="en-US" sz="2400" dirty="0"/>
              <a:t> </a:t>
            </a:r>
            <a:r>
              <a:rPr lang="en-US" sz="2400" dirty="0" err="1"/>
              <a:t>tallaabooyinka</a:t>
            </a:r>
            <a:r>
              <a:rPr lang="en-US" sz="2400" dirty="0"/>
              <a:t> </a:t>
            </a:r>
            <a:r>
              <a:rPr lang="en-US" sz="2400" dirty="0" err="1"/>
              <a:t>looga</a:t>
            </a:r>
            <a:r>
              <a:rPr lang="en-US" sz="2400" dirty="0"/>
              <a:t> </a:t>
            </a:r>
            <a:r>
              <a:rPr lang="en-US" sz="2400" dirty="0" err="1"/>
              <a:t>hortagayo</a:t>
            </a:r>
            <a:r>
              <a:rPr lang="en-US" sz="2400" dirty="0"/>
              <a:t> </a:t>
            </a:r>
            <a:r>
              <a:rPr lang="en-US" sz="2400" dirty="0" err="1"/>
              <a:t>barakaca</a:t>
            </a:r>
            <a:r>
              <a:rPr lang="en-US" sz="2400" dirty="0"/>
              <a:t> ay </a:t>
            </a:r>
            <a:r>
              <a:rPr lang="en-US" sz="2400" dirty="0" err="1"/>
              <a:t>sababaan</a:t>
            </a:r>
            <a:r>
              <a:rPr lang="en-US" sz="2400" dirty="0"/>
              <a:t> </a:t>
            </a:r>
            <a:r>
              <a:rPr lang="en-US" sz="2400" dirty="0" err="1" smtClean="0"/>
              <a:t>daadadka</a:t>
            </a:r>
            <a:endParaRPr lang="en-US" sz="2400" dirty="0"/>
          </a:p>
        </p:txBody>
      </p:sp>
      <p:pic>
        <p:nvPicPr>
          <p:cNvPr id="4" name="Graphique 3" descr="Cible">
            <a:extLst>
              <a:ext uri="{FF2B5EF4-FFF2-40B4-BE49-F238E27FC236}">
                <a16:creationId xmlns="" xmlns:a16="http://schemas.microsoft.com/office/drawing/2014/main" id="{D8E92B8C-28F1-4993-89C7-9EA70B000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6563" y="2390081"/>
            <a:ext cx="2072832" cy="207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3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619D075-D340-4188-8CF2-989CCE9C22B6}"/>
              </a:ext>
            </a:extLst>
          </p:cNvPr>
          <p:cNvSpPr/>
          <p:nvPr/>
        </p:nvSpPr>
        <p:spPr>
          <a:xfrm>
            <a:off x="0" y="0"/>
            <a:ext cx="7717134" cy="921315"/>
          </a:xfrm>
          <a:prstGeom prst="rect">
            <a:avLst/>
          </a:prstGeom>
          <a:solidFill>
            <a:srgbClr val="BA122B"/>
          </a:solidFill>
          <a:ln>
            <a:solidFill>
              <a:srgbClr val="BA122B">
                <a:alpha val="0"/>
              </a:srgbClr>
            </a:solidFill>
            <a:extLst>
              <a:ext uri="{C807C97D-BFC1-408E-A445-0C87EB9F89A2}">
                <ask:lineSketchStyleProps xmlns="" xmlns:ask="http://schemas.microsoft.com/office/drawing/2018/sketchyshapes" sd="1219033472">
                  <a:custGeom>
                    <a:avLst/>
                    <a:gdLst>
                      <a:gd name="connsiteX0" fmla="*/ 0 w 4149877"/>
                      <a:gd name="connsiteY0" fmla="*/ 0 h 549275"/>
                      <a:gd name="connsiteX1" fmla="*/ 4149877 w 4149877"/>
                      <a:gd name="connsiteY1" fmla="*/ 0 h 549275"/>
                      <a:gd name="connsiteX2" fmla="*/ 4149877 w 4149877"/>
                      <a:gd name="connsiteY2" fmla="*/ 549275 h 549275"/>
                      <a:gd name="connsiteX3" fmla="*/ 0 w 4149877"/>
                      <a:gd name="connsiteY3" fmla="*/ 549275 h 549275"/>
                      <a:gd name="connsiteX4" fmla="*/ 0 w 4149877"/>
                      <a:gd name="connsiteY4" fmla="*/ 0 h 549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49877" h="549275" fill="none" extrusionOk="0">
                        <a:moveTo>
                          <a:pt x="0" y="0"/>
                        </a:moveTo>
                        <a:cubicBezTo>
                          <a:pt x="1348908" y="-49533"/>
                          <a:pt x="2971137" y="-14809"/>
                          <a:pt x="4149877" y="0"/>
                        </a:cubicBezTo>
                        <a:cubicBezTo>
                          <a:pt x="4185294" y="84854"/>
                          <a:pt x="4102945" y="282111"/>
                          <a:pt x="4149877" y="549275"/>
                        </a:cubicBezTo>
                        <a:cubicBezTo>
                          <a:pt x="2897043" y="501044"/>
                          <a:pt x="1554090" y="633730"/>
                          <a:pt x="0" y="549275"/>
                        </a:cubicBezTo>
                        <a:cubicBezTo>
                          <a:pt x="42734" y="433252"/>
                          <a:pt x="-7941" y="69426"/>
                          <a:pt x="0" y="0"/>
                        </a:cubicBezTo>
                        <a:close/>
                      </a:path>
                      <a:path w="4149877" h="549275" stroke="0" extrusionOk="0">
                        <a:moveTo>
                          <a:pt x="0" y="0"/>
                        </a:moveTo>
                        <a:cubicBezTo>
                          <a:pt x="1533905" y="118645"/>
                          <a:pt x="3587023" y="116012"/>
                          <a:pt x="4149877" y="0"/>
                        </a:cubicBezTo>
                        <a:cubicBezTo>
                          <a:pt x="4111161" y="76317"/>
                          <a:pt x="4106607" y="388333"/>
                          <a:pt x="4149877" y="549275"/>
                        </a:cubicBezTo>
                        <a:cubicBezTo>
                          <a:pt x="3540685" y="683875"/>
                          <a:pt x="1715949" y="392079"/>
                          <a:pt x="0" y="549275"/>
                        </a:cubicBezTo>
                        <a:cubicBezTo>
                          <a:pt x="-37528" y="403021"/>
                          <a:pt x="6150" y="26304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3000" kern="800" dirty="0" err="1"/>
              <a:t>Istaraatiijiyooyinka</a:t>
            </a:r>
            <a:r>
              <a:rPr lang="fr-FR" sz="3000" kern="800" dirty="0"/>
              <a:t> </a:t>
            </a:r>
            <a:r>
              <a:rPr lang="fr-FR" sz="3000" kern="800" dirty="0" err="1" smtClean="0"/>
              <a:t>Xalaka</a:t>
            </a:r>
            <a:r>
              <a:rPr lang="fr-FR" sz="3000" kern="800" dirty="0" smtClean="0"/>
              <a:t> </a:t>
            </a:r>
            <a:r>
              <a:rPr lang="fr-FR" sz="3000" kern="800" dirty="0" err="1" smtClean="0"/>
              <a:t>Waara</a:t>
            </a:r>
            <a:r>
              <a:rPr lang="fr-FR" sz="3000" kern="800" dirty="0" smtClean="0"/>
              <a:t> </a:t>
            </a:r>
            <a:r>
              <a:rPr lang="fr-FR" sz="3000" kern="800" dirty="0" err="1" smtClean="0"/>
              <a:t>ee</a:t>
            </a:r>
            <a:r>
              <a:rPr lang="fr-FR" sz="3000" kern="800" dirty="0" smtClean="0"/>
              <a:t> </a:t>
            </a:r>
            <a:r>
              <a:rPr lang="fr-FR" sz="3000" kern="800" dirty="0" err="1" smtClean="0"/>
              <a:t>maxaliga</a:t>
            </a:r>
            <a:r>
              <a:rPr lang="fr-FR" sz="3000" kern="800" dirty="0" smtClean="0"/>
              <a:t> ah</a:t>
            </a:r>
            <a:endParaRPr lang="en-US" sz="3000" kern="800" dirty="0"/>
          </a:p>
        </p:txBody>
      </p:sp>
      <p:pic>
        <p:nvPicPr>
          <p:cNvPr id="6" name="Image 5" descr="Une image contenant texte, journal, capture d’écran&#10;&#10;Description générée automatiquement">
            <a:extLst>
              <a:ext uri="{FF2B5EF4-FFF2-40B4-BE49-F238E27FC236}">
                <a16:creationId xmlns="" xmlns:a16="http://schemas.microsoft.com/office/drawing/2014/main" id="{D4800614-B8F1-48B3-9C38-8B8A3CB01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655" y="1245405"/>
            <a:ext cx="5560374" cy="4634534"/>
          </a:xfrm>
          <a:prstGeom prst="rect">
            <a:avLst/>
          </a:prstGeom>
          <a:ln w="57150">
            <a:solidFill>
              <a:schemeClr val="bg2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8070A133-881E-4F3A-9371-E07FF4F52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1515" y="1733308"/>
            <a:ext cx="2891962" cy="3391383"/>
          </a:xfrm>
          <a:prstGeom prst="rect">
            <a:avLst/>
          </a:prstGeom>
          <a:ln w="66675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90623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="" xmlns:a16="http://schemas.microsoft.com/office/drawing/2014/main" id="{46407674-CCC5-4BAE-888A-A302B480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4134" y="1396289"/>
            <a:ext cx="5006336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 err="1" smtClean="0"/>
              <a:t>Hawl</a:t>
            </a:r>
            <a:r>
              <a:rPr lang="en-US" dirty="0"/>
              <a:t>: mid </a:t>
            </a:r>
            <a:r>
              <a:rPr lang="en-US" dirty="0" err="1"/>
              <a:t>kasta</a:t>
            </a:r>
            <a:r>
              <a:rPr lang="en-US" dirty="0"/>
              <a:t> </a:t>
            </a:r>
            <a:r>
              <a:rPr lang="en-US" dirty="0" err="1"/>
              <a:t>oo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mid ah </a:t>
            </a:r>
            <a:r>
              <a:rPr lang="en-US" dirty="0" smtClean="0"/>
              <a:t>8da </a:t>
            </a:r>
            <a:r>
              <a:rPr lang="en-US" dirty="0" err="1" smtClean="0"/>
              <a:t>shuruudood</a:t>
            </a:r>
            <a:r>
              <a:rPr lang="en-US" dirty="0" smtClean="0"/>
              <a:t> </a:t>
            </a:r>
            <a:r>
              <a:rPr lang="en-US" dirty="0" err="1" smtClean="0"/>
              <a:t>aqoonso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1" name="Freeform: Shape 70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Une image contenant terrain, extérieur, ciel, saleté&#10;&#10;Description générée automatiquement">
            <a:extLst>
              <a:ext uri="{FF2B5EF4-FFF2-40B4-BE49-F238E27FC236}">
                <a16:creationId xmlns=""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0" r="19535" b="-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Espace réservé du contenu 4">
            <a:extLst>
              <a:ext uri="{FF2B5EF4-FFF2-40B4-BE49-F238E27FC236}">
                <a16:creationId xmlns="" xmlns:a16="http://schemas.microsoft.com/office/drawing/2014/main" id="{18EAA4C9-3222-42B0-AF98-00F2F7088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8578" y="2871982"/>
            <a:ext cx="5004073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>
              <a:spcBef>
                <a:spcPct val="0"/>
              </a:spcBef>
              <a:spcAft>
                <a:spcPts val="600"/>
              </a:spcAft>
            </a:pPr>
            <a:r>
              <a:rPr lang="es-ES" sz="2400" dirty="0" err="1"/>
              <a:t>Xuquuqda</a:t>
            </a:r>
            <a:r>
              <a:rPr lang="es-ES" sz="2400" dirty="0"/>
              <a:t> </a:t>
            </a:r>
            <a:r>
              <a:rPr lang="es-ES" sz="2400" dirty="0" err="1"/>
              <a:t>aadanaha</a:t>
            </a:r>
            <a:r>
              <a:rPr lang="es-ES" sz="2400" dirty="0"/>
              <a:t> </a:t>
            </a:r>
            <a:r>
              <a:rPr lang="es-ES" sz="2400" dirty="0" err="1"/>
              <a:t>ee</a:t>
            </a:r>
            <a:r>
              <a:rPr lang="es-ES" sz="2400" dirty="0"/>
              <a:t> </a:t>
            </a:r>
            <a:r>
              <a:rPr lang="es-ES" sz="2400" dirty="0" err="1" smtClean="0"/>
              <a:t>ku</a:t>
            </a:r>
            <a:r>
              <a:rPr lang="es-ES" sz="2400" dirty="0" smtClean="0"/>
              <a:t> </a:t>
            </a:r>
            <a:r>
              <a:rPr lang="es-ES" sz="2400" dirty="0" err="1" smtClean="0"/>
              <a:t>aadan</a:t>
            </a:r>
            <a:endParaRPr lang="es-ES" sz="2400" dirty="0" smtClean="0"/>
          </a:p>
          <a:p>
            <a:pPr marL="571500">
              <a:spcBef>
                <a:spcPct val="0"/>
              </a:spcBef>
              <a:spcAft>
                <a:spcPts val="600"/>
              </a:spcAft>
            </a:pPr>
            <a:r>
              <a:rPr lang="en-US" sz="2400" dirty="0" err="1"/>
              <a:t>Himilooyinka</a:t>
            </a:r>
            <a:r>
              <a:rPr lang="en-US" sz="2400" dirty="0"/>
              <a:t> </a:t>
            </a:r>
            <a:r>
              <a:rPr lang="en-US" sz="2400" dirty="0" err="1"/>
              <a:t>horumarka</a:t>
            </a:r>
            <a:r>
              <a:rPr lang="en-US" sz="2400" dirty="0"/>
              <a:t> </a:t>
            </a:r>
            <a:r>
              <a:rPr lang="en-US" sz="2400" dirty="0" err="1"/>
              <a:t>waara</a:t>
            </a:r>
            <a:r>
              <a:rPr lang="en-US" sz="2400" dirty="0"/>
              <a:t> </a:t>
            </a:r>
            <a:r>
              <a:rPr lang="en-US" sz="2400" dirty="0" err="1" smtClean="0"/>
              <a:t>ee</a:t>
            </a:r>
            <a:r>
              <a:rPr lang="en-US" sz="2400" dirty="0" smtClean="0"/>
              <a:t> </a:t>
            </a:r>
            <a:r>
              <a:rPr lang="en-US" sz="2400" dirty="0" err="1" smtClean="0"/>
              <a:t>ku</a:t>
            </a:r>
            <a:r>
              <a:rPr lang="en-US" sz="2400" dirty="0" smtClean="0"/>
              <a:t> </a:t>
            </a:r>
            <a:r>
              <a:rPr lang="en-US" sz="2400" dirty="0" err="1" smtClean="0"/>
              <a:t>aadan</a:t>
            </a:r>
            <a:endParaRPr lang="en-US" sz="2400" dirty="0" smtClean="0"/>
          </a:p>
          <a:p>
            <a:pPr marL="571500">
              <a:spcBef>
                <a:spcPct val="0"/>
              </a:spcBef>
              <a:spcAft>
                <a:spcPts val="600"/>
              </a:spcAft>
            </a:pPr>
            <a:r>
              <a:rPr lang="en-US" sz="2400" dirty="0" err="1"/>
              <a:t>Tiirka</a:t>
            </a:r>
            <a:r>
              <a:rPr lang="en-US" sz="2400" dirty="0"/>
              <a:t> </a:t>
            </a:r>
            <a:r>
              <a:rPr lang="en-US" sz="2400" dirty="0" err="1"/>
              <a:t>Qorshaha</a:t>
            </a:r>
            <a:r>
              <a:rPr lang="en-US" sz="2400" dirty="0"/>
              <a:t> </a:t>
            </a:r>
            <a:r>
              <a:rPr lang="en-US" sz="2400" dirty="0" err="1"/>
              <a:t>Horumarinta</a:t>
            </a:r>
            <a:r>
              <a:rPr lang="en-US" sz="2400" dirty="0"/>
              <a:t> </a:t>
            </a:r>
            <a:r>
              <a:rPr lang="en-US" sz="2400" dirty="0" err="1"/>
              <a:t>Qaranka</a:t>
            </a:r>
            <a:r>
              <a:rPr lang="en-US" sz="2400" dirty="0"/>
              <a:t> </a:t>
            </a:r>
            <a:r>
              <a:rPr lang="en-US" sz="2400" dirty="0" err="1"/>
              <a:t>ee</a:t>
            </a:r>
            <a:r>
              <a:rPr lang="en-US" sz="2400" dirty="0"/>
              <a:t> </a:t>
            </a:r>
            <a:r>
              <a:rPr lang="en-US" sz="2400" dirty="0" err="1" smtClean="0"/>
              <a:t>ku</a:t>
            </a:r>
            <a:r>
              <a:rPr lang="en-US" sz="2400" dirty="0" smtClean="0"/>
              <a:t> </a:t>
            </a:r>
            <a:r>
              <a:rPr lang="en-US" sz="2400" dirty="0" err="1" smtClean="0"/>
              <a:t>aadan</a:t>
            </a:r>
            <a:endParaRPr lang="en-US" sz="2400" dirty="0"/>
          </a:p>
          <a:p>
            <a:pPr marL="571500">
              <a:spcBef>
                <a:spcPct val="0"/>
              </a:spcBef>
              <a:spcAft>
                <a:spcPts val="600"/>
              </a:spcAft>
            </a:pPr>
            <a:r>
              <a:rPr lang="fr-FR" sz="2400" dirty="0" err="1" smtClean="0"/>
              <a:t>Mudnaanta</a:t>
            </a:r>
            <a:r>
              <a:rPr lang="fr-FR" sz="2400" dirty="0" smtClean="0"/>
              <a:t> </a:t>
            </a:r>
            <a:r>
              <a:rPr lang="fr-FR" sz="2400" dirty="0" err="1" smtClean="0"/>
              <a:t>Istaraatiijiyadda</a:t>
            </a:r>
            <a:r>
              <a:rPr lang="fr-FR" sz="2400" dirty="0" smtClean="0"/>
              <a:t> </a:t>
            </a:r>
            <a:r>
              <a:rPr lang="fr-FR" sz="2400" dirty="0" err="1" smtClean="0"/>
              <a:t>Xalalka</a:t>
            </a:r>
            <a:r>
              <a:rPr lang="fr-FR" sz="2400" dirty="0" smtClean="0"/>
              <a:t> </a:t>
            </a:r>
            <a:r>
              <a:rPr lang="fr-FR" sz="2400" dirty="0" err="1"/>
              <a:t>Waara</a:t>
            </a:r>
            <a:r>
              <a:rPr lang="fr-FR" sz="2400" dirty="0"/>
              <a:t> </a:t>
            </a:r>
            <a:r>
              <a:rPr lang="fr-FR" sz="2400" dirty="0" err="1" smtClean="0"/>
              <a:t>ee</a:t>
            </a:r>
            <a:r>
              <a:rPr lang="fr-FR" sz="2400" dirty="0" smtClean="0"/>
              <a:t> </a:t>
            </a:r>
            <a:r>
              <a:rPr lang="fr-FR" sz="2400" dirty="0" err="1" smtClean="0"/>
              <a:t>Qaranka</a:t>
            </a:r>
            <a:r>
              <a:rPr lang="fr-FR" sz="2400" dirty="0" smtClean="0"/>
              <a:t> </a:t>
            </a:r>
            <a:r>
              <a:rPr lang="fr-FR" sz="2400" dirty="0" err="1" smtClean="0"/>
              <a:t>ee</a:t>
            </a:r>
            <a:r>
              <a:rPr lang="fr-FR" sz="2400" dirty="0" smtClean="0"/>
              <a:t> </a:t>
            </a:r>
            <a:r>
              <a:rPr lang="fr-FR" sz="2400" dirty="0" err="1" smtClean="0"/>
              <a:t>ku</a:t>
            </a:r>
            <a:r>
              <a:rPr lang="fr-FR" sz="2400" dirty="0" smtClean="0"/>
              <a:t> </a:t>
            </a:r>
            <a:r>
              <a:rPr lang="fr-FR" sz="2400" dirty="0" err="1" smtClean="0"/>
              <a:t>aadan</a:t>
            </a:r>
            <a:endParaRPr lang="en-US" sz="1800" dirty="0"/>
          </a:p>
        </p:txBody>
      </p:sp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7396599" y="1193650"/>
            <a:ext cx="4260540" cy="28891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kumimoji="0" lang="en-US" altLang="en-US" sz="3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68626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A0FF3FF-0997-45C0-8657-5489C075CAD3}"/>
              </a:ext>
            </a:extLst>
          </p:cNvPr>
          <p:cNvSpPr/>
          <p:nvPr/>
        </p:nvSpPr>
        <p:spPr>
          <a:xfrm>
            <a:off x="0" y="456312"/>
            <a:ext cx="2842092" cy="5504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fr-FR" sz="44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Fariimaha</a:t>
            </a:r>
            <a:r>
              <a:rPr lang="fr-FR" sz="44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44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muhimka</a:t>
            </a:r>
            <a:r>
              <a:rPr lang="fr-FR" sz="44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ah </a:t>
            </a:r>
            <a:endParaRPr lang="en-US" sz="4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3D5D681-4E21-482C-AA8F-6EC22887B59B}"/>
              </a:ext>
            </a:extLst>
          </p:cNvPr>
          <p:cNvSpPr/>
          <p:nvPr/>
        </p:nvSpPr>
        <p:spPr>
          <a:xfrm>
            <a:off x="695508" y="1513108"/>
            <a:ext cx="40225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Graphique 5" descr="Clé">
            <a:extLst>
              <a:ext uri="{FF2B5EF4-FFF2-40B4-BE49-F238E27FC236}">
                <a16:creationId xmlns="" xmlns:a16="http://schemas.microsoft.com/office/drawing/2014/main" id="{7AD5FDA8-14F5-40A2-A7E9-01329E4EBE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184" y="3944074"/>
            <a:ext cx="914400" cy="9144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69E8E273-55F6-4D81-84E7-061B510E3756}"/>
              </a:ext>
            </a:extLst>
          </p:cNvPr>
          <p:cNvSpPr txBox="1"/>
          <p:nvPr/>
        </p:nvSpPr>
        <p:spPr>
          <a:xfrm>
            <a:off x="3125165" y="456312"/>
            <a:ext cx="8398651" cy="55707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Bulshooyinka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uu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saameyey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barakaca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xaqa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leh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oo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raadinta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xalalka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waarana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waxay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ku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saleysan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tahay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xuquuqda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aadanaha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,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sinnaanta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,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iyo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mabaadi'da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takoor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la'aanta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.</a:t>
            </a:r>
            <a:endParaRPr lang="en-US" sz="2400" b="1" kern="900" dirty="0">
              <a:latin typeface="Calibri"/>
              <a:ea typeface="Calibri" panose="020F0502020204030204" pitchFamily="34" charset="0"/>
              <a:cs typeface="Calibri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Dastuurka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Soomaaliya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wuxuu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ilaaliyaa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oo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uu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horumariyaa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xuquuqda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aadanaha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Soomaaliyana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waxay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qayb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tahay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inta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badan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xeerarka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caalamiga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ah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ee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xuquuqul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insaanka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waxayna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ansaxisay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qaababka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caalamiga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ah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ee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gaarka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u ah </a:t>
            </a: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barakaca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Soomaaliya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waxay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ku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darsatay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agabkeeda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sharciyeed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qaab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-u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gaar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ah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barokaca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iyo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qodobo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xalal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waara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iyadoo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loo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marayo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siyaasado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,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sharciyo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,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iyo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istiraatiijiyad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Xalalka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waara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ayaa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lagu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dhufay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/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milay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Qorshayaasha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Horumarinta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Qaranka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Soomaaliya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Fulinta</a:t>
            </a:r>
            <a:r>
              <a:rPr lang="en-US" sz="2400" b="1" kern="900" dirty="0" smtClean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aaladda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noocan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oo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kale ah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ayaa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fure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u ah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horumarka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xagga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xalalka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waara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ee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dadka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uu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>
                <a:latin typeface="Calibri"/>
                <a:ea typeface="Calibri" panose="020F0502020204030204" pitchFamily="34" charset="0"/>
                <a:cs typeface="Calibri"/>
              </a:rPr>
              <a:t>aafeyey</a:t>
            </a:r>
            <a:r>
              <a:rPr lang="en-US" sz="2400" b="1" kern="900" dirty="0">
                <a:latin typeface="Calibri"/>
                <a:ea typeface="Calibri" panose="020F0502020204030204" pitchFamily="34" charset="0"/>
                <a:cs typeface="Calibri"/>
              </a:rPr>
              <a:t> </a:t>
            </a:r>
            <a:r>
              <a:rPr lang="en-US" sz="2400" b="1" kern="900" dirty="0" err="1" smtClean="0">
                <a:latin typeface="Calibri"/>
                <a:ea typeface="Calibri" panose="020F0502020204030204" pitchFamily="34" charset="0"/>
                <a:cs typeface="Calibri"/>
              </a:rPr>
              <a:t>barakaca</a:t>
            </a:r>
            <a:endParaRPr lang="en-US" sz="2400" b="1" kern="900" dirty="0">
              <a:latin typeface="Calibri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544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8F7BAB-0B7E-497E-BCFB-250EF51C549E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4f06dc39-3c0b-49a9-9771-c157aa91944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1176</Words>
  <Application>Microsoft Office PowerPoint</Application>
  <PresentationFormat>Custom</PresentationFormat>
  <Paragraphs>137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Hawl: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Hawl: mid kasta oo ka mid ah 8da shuruudood aqoonso :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Abdi Yussuf </cp:lastModifiedBy>
  <cp:revision>23</cp:revision>
  <dcterms:created xsi:type="dcterms:W3CDTF">2020-12-21T14:40:59Z</dcterms:created>
  <dcterms:modified xsi:type="dcterms:W3CDTF">2021-04-26T06:21:17Z</dcterms:modified>
</cp:coreProperties>
</file>