
<file path=[Content_Types].xml><?xml version="1.0" encoding="utf-8"?>
<Types xmlns="http://schemas.openxmlformats.org/package/2006/content-types">
  <Default Extension="png" ContentType="image/png"/>
  <Default Extension="jfif" ContentType="image/jpe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5"/>
  </p:notesMasterIdLst>
  <p:sldIdLst>
    <p:sldId id="282" r:id="rId5"/>
    <p:sldId id="279" r:id="rId6"/>
    <p:sldId id="281" r:id="rId7"/>
    <p:sldId id="520" r:id="rId8"/>
    <p:sldId id="540" r:id="rId9"/>
    <p:sldId id="524" r:id="rId10"/>
    <p:sldId id="512" r:id="rId11"/>
    <p:sldId id="538" r:id="rId12"/>
    <p:sldId id="527" r:id="rId13"/>
    <p:sldId id="523" r:id="rId14"/>
    <p:sldId id="539" r:id="rId15"/>
    <p:sldId id="543" r:id="rId16"/>
    <p:sldId id="542" r:id="rId17"/>
    <p:sldId id="576" r:id="rId18"/>
    <p:sldId id="545" r:id="rId19"/>
    <p:sldId id="544" r:id="rId20"/>
    <p:sldId id="546" r:id="rId21"/>
    <p:sldId id="577" r:id="rId22"/>
    <p:sldId id="578" r:id="rId23"/>
    <p:sldId id="534"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0191B7-F7B3-4366-99D7-B9A0062A2ECF}">
          <p14:sldIdLst>
            <p14:sldId id="282"/>
          </p14:sldIdLst>
        </p14:section>
        <p14:section name="Session 2" id="{BDF9B5A0-F707-47D4-9FB8-6C4091A16845}">
          <p14:sldIdLst>
            <p14:sldId id="279"/>
            <p14:sldId id="281"/>
          </p14:sldIdLst>
        </p14:section>
        <p14:section name="HUman rights based approach" id="{D9E4DA20-2219-4D3C-B3AB-03C53A2529EA}">
          <p14:sldIdLst>
            <p14:sldId id="520"/>
            <p14:sldId id="540"/>
            <p14:sldId id="524"/>
            <p14:sldId id="512"/>
            <p14:sldId id="538"/>
            <p14:sldId id="527"/>
          </p14:sldIdLst>
        </p14:section>
        <p14:section name="Displacement specific legal frameworks" id="{C59F5585-C3D8-42C4-BF02-53453C1F1717}">
          <p14:sldIdLst>
            <p14:sldId id="523"/>
            <p14:sldId id="539"/>
          </p14:sldIdLst>
        </p14:section>
        <p14:section name="Somalia law and policies frameworks on displacement" id="{E4199945-D928-4764-BFB2-0C26295F187C}">
          <p14:sldIdLst>
            <p14:sldId id="543"/>
            <p14:sldId id="542"/>
            <p14:sldId id="576"/>
            <p14:sldId id="545"/>
            <p14:sldId id="544"/>
            <p14:sldId id="546"/>
            <p14:sldId id="577"/>
          </p14:sldIdLst>
        </p14:section>
        <p14:section name="Final activity" id="{C63ECA65-E735-4768-B1DE-011873464A7E}">
          <p14:sldIdLst>
            <p14:sldId id="578"/>
            <p14:sldId id="53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Jason Bell" initials="JB" lastIdx="6" clrIdx="1">
    <p:extLst>
      <p:ext uri="{19B8F6BF-5375-455C-9EA6-DF929625EA0E}">
        <p15:presenceInfo xmlns:p15="http://schemas.microsoft.com/office/powerpoint/2012/main" userId="2f327277f7300112" providerId="Windows Live"/>
      </p:ext>
    </p:extLst>
  </p:cmAuthor>
  <p:cmAuthor id="3" name="sophie crozet" initials="sc" lastIdx="2" clrIdx="2">
    <p:extLst>
      <p:ext uri="{19B8F6BF-5375-455C-9EA6-DF929625EA0E}">
        <p15:presenceInfo xmlns:p15="http://schemas.microsoft.com/office/powerpoint/2012/main" userId="ec1065b6b8e8d8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A6A6A6"/>
    <a:srgbClr val="BA122B"/>
    <a:srgbClr val="404040"/>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35" d="100"/>
          <a:sy n="35" d="100"/>
        </p:scale>
        <p:origin x="1194" y="5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crozet" userId="ec1065b6b8e8d847" providerId="LiveId" clId="{724CAFA1-53FD-4093-9869-6EAA89999C97}"/>
    <pc:docChg chg="undo custSel modSld sldOrd modMainMaster">
      <pc:chgData name="sophie crozet" userId="ec1065b6b8e8d847" providerId="LiveId" clId="{724CAFA1-53FD-4093-9869-6EAA89999C97}" dt="2021-03-24T16:08:16.776" v="88"/>
      <pc:docMkLst>
        <pc:docMk/>
      </pc:docMkLst>
      <pc:sldChg chg="ord">
        <pc:chgData name="sophie crozet" userId="ec1065b6b8e8d847" providerId="LiveId" clId="{724CAFA1-53FD-4093-9869-6EAA89999C97}" dt="2021-03-24T16:08:16.776" v="88"/>
        <pc:sldMkLst>
          <pc:docMk/>
          <pc:sldMk cId="3796572893" sldId="520"/>
        </pc:sldMkLst>
      </pc:sldChg>
      <pc:sldChg chg="ord">
        <pc:chgData name="sophie crozet" userId="ec1065b6b8e8d847" providerId="LiveId" clId="{724CAFA1-53FD-4093-9869-6EAA89999C97}" dt="2021-03-24T16:08:04.130" v="86"/>
        <pc:sldMkLst>
          <pc:docMk/>
          <pc:sldMk cId="1353235481" sldId="540"/>
        </pc:sldMkLst>
      </pc:sldChg>
      <pc:sldMasterChg chg="addSp delSp modSp mod modSldLayout">
        <pc:chgData name="sophie crozet" userId="ec1065b6b8e8d847" providerId="LiveId" clId="{724CAFA1-53FD-4093-9869-6EAA89999C97}" dt="2021-03-24T15:36:07.941" v="84" actId="478"/>
        <pc:sldMasterMkLst>
          <pc:docMk/>
          <pc:sldMasterMk cId="1040065837" sldId="2147483689"/>
        </pc:sldMasterMkLst>
        <pc:picChg chg="add del mod">
          <ac:chgData name="sophie crozet" userId="ec1065b6b8e8d847" providerId="LiveId" clId="{724CAFA1-53FD-4093-9869-6EAA89999C97}" dt="2021-03-24T15:27:17.757" v="49" actId="478"/>
          <ac:picMkLst>
            <pc:docMk/>
            <pc:sldMasterMk cId="1040065837" sldId="2147483689"/>
            <ac:picMk id="7" creationId="{7412C349-5195-4C7A-888A-9E7C62F79521}"/>
          </ac:picMkLst>
        </pc:picChg>
        <pc:picChg chg="add mod">
          <ac:chgData name="sophie crozet" userId="ec1065b6b8e8d847" providerId="LiveId" clId="{724CAFA1-53FD-4093-9869-6EAA89999C97}" dt="2021-03-24T15:27:38.210" v="50"/>
          <ac:picMkLst>
            <pc:docMk/>
            <pc:sldMasterMk cId="1040065837" sldId="2147483689"/>
            <ac:picMk id="8" creationId="{49FE6C6A-3C35-4A86-85A2-E27998081C95}"/>
          </ac:picMkLst>
        </pc:picChg>
        <pc:picChg chg="add mod">
          <ac:chgData name="sophie crozet" userId="ec1065b6b8e8d847" providerId="LiveId" clId="{724CAFA1-53FD-4093-9869-6EAA89999C97}" dt="2021-03-24T15:27:38.210" v="50"/>
          <ac:picMkLst>
            <pc:docMk/>
            <pc:sldMasterMk cId="1040065837" sldId="2147483689"/>
            <ac:picMk id="10" creationId="{7716B35D-62F8-41C4-9D80-DDC261DB02F6}"/>
          </ac:picMkLst>
        </pc:picChg>
        <pc:picChg chg="add mod">
          <ac:chgData name="sophie crozet" userId="ec1065b6b8e8d847" providerId="LiveId" clId="{724CAFA1-53FD-4093-9869-6EAA89999C97}" dt="2021-03-24T15:27:38.210" v="50"/>
          <ac:picMkLst>
            <pc:docMk/>
            <pc:sldMasterMk cId="1040065837" sldId="2147483689"/>
            <ac:picMk id="11" creationId="{1C09FAB5-73F1-4714-BCAB-7332A76B754F}"/>
          </ac:picMkLst>
        </pc:picChg>
        <pc:cxnChg chg="add mod">
          <ac:chgData name="sophie crozet" userId="ec1065b6b8e8d847" providerId="LiveId" clId="{724CAFA1-53FD-4093-9869-6EAA89999C97}" dt="2021-03-24T15:27:38.210" v="50"/>
          <ac:cxnSpMkLst>
            <pc:docMk/>
            <pc:sldMasterMk cId="1040065837" sldId="2147483689"/>
            <ac:cxnSpMk id="9" creationId="{64F61C51-4CF6-4087-A918-76662D7F0DAF}"/>
          </ac:cxnSpMkLst>
        </pc:cxnChg>
        <pc:sldLayoutChg chg="addSp modSp">
          <pc:chgData name="sophie crozet" userId="ec1065b6b8e8d847" providerId="LiveId" clId="{724CAFA1-53FD-4093-9869-6EAA89999C97}" dt="2021-03-24T15:24:20.890" v="24"/>
          <pc:sldLayoutMkLst>
            <pc:docMk/>
            <pc:sldMasterMk cId="1040065837" sldId="2147483689"/>
            <pc:sldLayoutMk cId="3512815253" sldId="2147483661"/>
          </pc:sldLayoutMkLst>
          <pc:picChg chg="add mod">
            <ac:chgData name="sophie crozet" userId="ec1065b6b8e8d847" providerId="LiveId" clId="{724CAFA1-53FD-4093-9869-6EAA89999C97}" dt="2021-03-24T15:24:20.890" v="24"/>
            <ac:picMkLst>
              <pc:docMk/>
              <pc:sldMasterMk cId="1040065837" sldId="2147483689"/>
              <pc:sldLayoutMk cId="3512815253" sldId="2147483661"/>
              <ac:picMk id="4" creationId="{46F9EE4C-4442-4ED2-8BF2-9E431E7FED62}"/>
            </ac:picMkLst>
          </pc:picChg>
          <pc:picChg chg="add mod">
            <ac:chgData name="sophie crozet" userId="ec1065b6b8e8d847" providerId="LiveId" clId="{724CAFA1-53FD-4093-9869-6EAA89999C97}" dt="2021-03-24T15:24:20.890" v="24"/>
            <ac:picMkLst>
              <pc:docMk/>
              <pc:sldMasterMk cId="1040065837" sldId="2147483689"/>
              <pc:sldLayoutMk cId="3512815253" sldId="2147483661"/>
              <ac:picMk id="6" creationId="{63BE1BAB-3E7D-4D49-8725-DFBEEA504C02}"/>
            </ac:picMkLst>
          </pc:picChg>
          <pc:picChg chg="add mod">
            <ac:chgData name="sophie crozet" userId="ec1065b6b8e8d847" providerId="LiveId" clId="{724CAFA1-53FD-4093-9869-6EAA89999C97}" dt="2021-03-24T15:24:20.890" v="24"/>
            <ac:picMkLst>
              <pc:docMk/>
              <pc:sldMasterMk cId="1040065837" sldId="2147483689"/>
              <pc:sldLayoutMk cId="3512815253" sldId="2147483661"/>
              <ac:picMk id="7" creationId="{4E7C114E-E27F-4CF0-8A57-5B2FB8E27AEE}"/>
            </ac:picMkLst>
          </pc:picChg>
          <pc:cxnChg chg="add mod">
            <ac:chgData name="sophie crozet" userId="ec1065b6b8e8d847" providerId="LiveId" clId="{724CAFA1-53FD-4093-9869-6EAA89999C97}" dt="2021-03-24T15:24:20.890" v="24"/>
            <ac:cxnSpMkLst>
              <pc:docMk/>
              <pc:sldMasterMk cId="1040065837" sldId="2147483689"/>
              <pc:sldLayoutMk cId="3512815253" sldId="2147483661"/>
              <ac:cxnSpMk id="5" creationId="{8E9425B5-0CB8-407F-B902-D731EFEED61D}"/>
            </ac:cxnSpMkLst>
          </pc:cxnChg>
        </pc:sldLayoutChg>
        <pc:sldLayoutChg chg="addSp modSp">
          <pc:chgData name="sophie crozet" userId="ec1065b6b8e8d847" providerId="LiveId" clId="{724CAFA1-53FD-4093-9869-6EAA89999C97}" dt="2021-03-24T15:24:33" v="28" actId="1076"/>
          <pc:sldLayoutMkLst>
            <pc:docMk/>
            <pc:sldMasterMk cId="1040065837" sldId="2147483689"/>
            <pc:sldLayoutMk cId="1040577763" sldId="2147483662"/>
          </pc:sldLayoutMkLst>
          <pc:picChg chg="add mod">
            <ac:chgData name="sophie crozet" userId="ec1065b6b8e8d847" providerId="LiveId" clId="{724CAFA1-53FD-4093-9869-6EAA89999C97}" dt="2021-03-24T15:24:33" v="28" actId="1076"/>
            <ac:picMkLst>
              <pc:docMk/>
              <pc:sldMasterMk cId="1040065837" sldId="2147483689"/>
              <pc:sldLayoutMk cId="1040577763" sldId="2147483662"/>
              <ac:picMk id="6" creationId="{C3F06686-86C2-4F1E-A9F3-0A9EC099CF14}"/>
            </ac:picMkLst>
          </pc:picChg>
          <pc:picChg chg="add mod">
            <ac:chgData name="sophie crozet" userId="ec1065b6b8e8d847" providerId="LiveId" clId="{724CAFA1-53FD-4093-9869-6EAA89999C97}" dt="2021-03-24T15:24:33" v="28" actId="1076"/>
            <ac:picMkLst>
              <pc:docMk/>
              <pc:sldMasterMk cId="1040065837" sldId="2147483689"/>
              <pc:sldLayoutMk cId="1040577763" sldId="2147483662"/>
              <ac:picMk id="8" creationId="{4A0436B7-6A8C-4995-A36E-5D0AE985DD8B}"/>
            </ac:picMkLst>
          </pc:picChg>
          <pc:picChg chg="add mod">
            <ac:chgData name="sophie crozet" userId="ec1065b6b8e8d847" providerId="LiveId" clId="{724CAFA1-53FD-4093-9869-6EAA89999C97}" dt="2021-03-24T15:24:33" v="28" actId="1076"/>
            <ac:picMkLst>
              <pc:docMk/>
              <pc:sldMasterMk cId="1040065837" sldId="2147483689"/>
              <pc:sldLayoutMk cId="1040577763" sldId="2147483662"/>
              <ac:picMk id="9" creationId="{38B71868-8F5D-410D-9116-7372704CE01D}"/>
            </ac:picMkLst>
          </pc:picChg>
          <pc:cxnChg chg="add mod">
            <ac:chgData name="sophie crozet" userId="ec1065b6b8e8d847" providerId="LiveId" clId="{724CAFA1-53FD-4093-9869-6EAA89999C97}" dt="2021-03-24T15:24:33" v="28" actId="1076"/>
            <ac:cxnSpMkLst>
              <pc:docMk/>
              <pc:sldMasterMk cId="1040065837" sldId="2147483689"/>
              <pc:sldLayoutMk cId="1040577763" sldId="2147483662"/>
              <ac:cxnSpMk id="7" creationId="{03FE3988-C4F3-4437-B754-AF015825A5F5}"/>
            </ac:cxnSpMkLst>
          </pc:cxnChg>
        </pc:sldLayoutChg>
        <pc:sldLayoutChg chg="addSp delSp modSp">
          <pc:chgData name="sophie crozet" userId="ec1065b6b8e8d847" providerId="LiveId" clId="{724CAFA1-53FD-4093-9869-6EAA89999C97}" dt="2021-03-24T15:22:50.161" v="6"/>
          <pc:sldLayoutMkLst>
            <pc:docMk/>
            <pc:sldMasterMk cId="1040065837" sldId="2147483689"/>
            <pc:sldLayoutMk cId="3956712696" sldId="2147483692"/>
          </pc:sldLayoutMkLst>
          <pc:picChg chg="add del mod">
            <ac:chgData name="sophie crozet" userId="ec1065b6b8e8d847" providerId="LiveId" clId="{724CAFA1-53FD-4093-9869-6EAA89999C97}" dt="2021-03-24T15:22:45.919" v="5" actId="478"/>
            <ac:picMkLst>
              <pc:docMk/>
              <pc:sldMasterMk cId="1040065837" sldId="2147483689"/>
              <pc:sldLayoutMk cId="3956712696" sldId="2147483692"/>
              <ac:picMk id="7" creationId="{BD0D720E-4E90-46F6-B155-2D8B08F83D0D}"/>
            </ac:picMkLst>
          </pc:picChg>
          <pc:picChg chg="add del mod">
            <ac:chgData name="sophie crozet" userId="ec1065b6b8e8d847" providerId="LiveId" clId="{724CAFA1-53FD-4093-9869-6EAA89999C97}" dt="2021-03-24T15:22:45.919" v="5" actId="478"/>
            <ac:picMkLst>
              <pc:docMk/>
              <pc:sldMasterMk cId="1040065837" sldId="2147483689"/>
              <pc:sldLayoutMk cId="3956712696" sldId="2147483692"/>
              <ac:picMk id="9" creationId="{4C284F23-393C-425B-8A04-197BBDCB1315}"/>
            </ac:picMkLst>
          </pc:picChg>
          <pc:picChg chg="add del mod">
            <ac:chgData name="sophie crozet" userId="ec1065b6b8e8d847" providerId="LiveId" clId="{724CAFA1-53FD-4093-9869-6EAA89999C97}" dt="2021-03-24T15:22:45.919" v="5" actId="478"/>
            <ac:picMkLst>
              <pc:docMk/>
              <pc:sldMasterMk cId="1040065837" sldId="2147483689"/>
              <pc:sldLayoutMk cId="3956712696" sldId="2147483692"/>
              <ac:picMk id="10" creationId="{5F3FB9C4-2C73-4C27-AD99-E356349D0B75}"/>
            </ac:picMkLst>
          </pc:picChg>
          <pc:picChg chg="add">
            <ac:chgData name="sophie crozet" userId="ec1065b6b8e8d847" providerId="LiveId" clId="{724CAFA1-53FD-4093-9869-6EAA89999C97}" dt="2021-03-24T15:22:50.161" v="6"/>
            <ac:picMkLst>
              <pc:docMk/>
              <pc:sldMasterMk cId="1040065837" sldId="2147483689"/>
              <pc:sldLayoutMk cId="3956712696" sldId="2147483692"/>
              <ac:picMk id="11" creationId="{37481524-274F-417F-AA28-A3E528F31D90}"/>
            </ac:picMkLst>
          </pc:picChg>
          <pc:cxnChg chg="add del mod">
            <ac:chgData name="sophie crozet" userId="ec1065b6b8e8d847" providerId="LiveId" clId="{724CAFA1-53FD-4093-9869-6EAA89999C97}" dt="2021-03-24T15:22:45.919" v="5" actId="478"/>
            <ac:cxnSpMkLst>
              <pc:docMk/>
              <pc:sldMasterMk cId="1040065837" sldId="2147483689"/>
              <pc:sldLayoutMk cId="3956712696" sldId="2147483692"/>
              <ac:cxnSpMk id="8" creationId="{99E4A51D-601E-4FF2-8E34-7A5BDD1176AE}"/>
            </ac:cxnSpMkLst>
          </pc:cxnChg>
        </pc:sldLayoutChg>
        <pc:sldLayoutChg chg="addSp delSp modSp">
          <pc:chgData name="sophie crozet" userId="ec1065b6b8e8d847" providerId="LiveId" clId="{724CAFA1-53FD-4093-9869-6EAA89999C97}" dt="2021-03-24T15:23:03.295" v="9"/>
          <pc:sldLayoutMkLst>
            <pc:docMk/>
            <pc:sldMasterMk cId="1040065837" sldId="2147483689"/>
            <pc:sldLayoutMk cId="24183685" sldId="2147483693"/>
          </pc:sldLayoutMkLst>
          <pc:picChg chg="add del mod">
            <ac:chgData name="sophie crozet" userId="ec1065b6b8e8d847" providerId="LiveId" clId="{724CAFA1-53FD-4093-9869-6EAA89999C97}" dt="2021-03-24T15:23:00.327" v="8"/>
            <ac:picMkLst>
              <pc:docMk/>
              <pc:sldMasterMk cId="1040065837" sldId="2147483689"/>
              <pc:sldLayoutMk cId="24183685" sldId="2147483693"/>
              <ac:picMk id="8" creationId="{0CC73E1F-CF75-404A-8866-55C1C16DBB1C}"/>
            </ac:picMkLst>
          </pc:picChg>
          <pc:picChg chg="add del mod">
            <ac:chgData name="sophie crozet" userId="ec1065b6b8e8d847" providerId="LiveId" clId="{724CAFA1-53FD-4093-9869-6EAA89999C97}" dt="2021-03-24T15:23:00.327" v="8"/>
            <ac:picMkLst>
              <pc:docMk/>
              <pc:sldMasterMk cId="1040065837" sldId="2147483689"/>
              <pc:sldLayoutMk cId="24183685" sldId="2147483693"/>
              <ac:picMk id="10" creationId="{6A049A22-DC26-464F-B876-A92E240E578D}"/>
            </ac:picMkLst>
          </pc:picChg>
          <pc:picChg chg="add del mod">
            <ac:chgData name="sophie crozet" userId="ec1065b6b8e8d847" providerId="LiveId" clId="{724CAFA1-53FD-4093-9869-6EAA89999C97}" dt="2021-03-24T15:23:00.327" v="8"/>
            <ac:picMkLst>
              <pc:docMk/>
              <pc:sldMasterMk cId="1040065837" sldId="2147483689"/>
              <pc:sldLayoutMk cId="24183685" sldId="2147483693"/>
              <ac:picMk id="11" creationId="{8E85E54E-C632-4D19-8041-62C78FD5B5EE}"/>
            </ac:picMkLst>
          </pc:picChg>
          <pc:picChg chg="add mod">
            <ac:chgData name="sophie crozet" userId="ec1065b6b8e8d847" providerId="LiveId" clId="{724CAFA1-53FD-4093-9869-6EAA89999C97}" dt="2021-03-24T15:23:03.295" v="9"/>
            <ac:picMkLst>
              <pc:docMk/>
              <pc:sldMasterMk cId="1040065837" sldId="2147483689"/>
              <pc:sldLayoutMk cId="24183685" sldId="2147483693"/>
              <ac:picMk id="12" creationId="{38E7A1BD-F753-4F7B-9D5C-ECFD9D38DFF7}"/>
            </ac:picMkLst>
          </pc:picChg>
          <pc:picChg chg="add mod">
            <ac:chgData name="sophie crozet" userId="ec1065b6b8e8d847" providerId="LiveId" clId="{724CAFA1-53FD-4093-9869-6EAA89999C97}" dt="2021-03-24T15:23:03.295" v="9"/>
            <ac:picMkLst>
              <pc:docMk/>
              <pc:sldMasterMk cId="1040065837" sldId="2147483689"/>
              <pc:sldLayoutMk cId="24183685" sldId="2147483693"/>
              <ac:picMk id="14" creationId="{578B0BE5-E672-40A6-8F57-4FF897B81010}"/>
            </ac:picMkLst>
          </pc:picChg>
          <pc:picChg chg="add mod">
            <ac:chgData name="sophie crozet" userId="ec1065b6b8e8d847" providerId="LiveId" clId="{724CAFA1-53FD-4093-9869-6EAA89999C97}" dt="2021-03-24T15:23:03.295" v="9"/>
            <ac:picMkLst>
              <pc:docMk/>
              <pc:sldMasterMk cId="1040065837" sldId="2147483689"/>
              <pc:sldLayoutMk cId="24183685" sldId="2147483693"/>
              <ac:picMk id="15" creationId="{F0FE3A9A-FF1B-4ED6-861D-45CD1472A411}"/>
            </ac:picMkLst>
          </pc:picChg>
          <pc:cxnChg chg="add del mod">
            <ac:chgData name="sophie crozet" userId="ec1065b6b8e8d847" providerId="LiveId" clId="{724CAFA1-53FD-4093-9869-6EAA89999C97}" dt="2021-03-24T15:23:00.327" v="8"/>
            <ac:cxnSpMkLst>
              <pc:docMk/>
              <pc:sldMasterMk cId="1040065837" sldId="2147483689"/>
              <pc:sldLayoutMk cId="24183685" sldId="2147483693"/>
              <ac:cxnSpMk id="9" creationId="{5FEAC918-6A45-489C-9E55-02A2A17F66D3}"/>
            </ac:cxnSpMkLst>
          </pc:cxnChg>
          <pc:cxnChg chg="add mod">
            <ac:chgData name="sophie crozet" userId="ec1065b6b8e8d847" providerId="LiveId" clId="{724CAFA1-53FD-4093-9869-6EAA89999C97}" dt="2021-03-24T15:23:03.295" v="9"/>
            <ac:cxnSpMkLst>
              <pc:docMk/>
              <pc:sldMasterMk cId="1040065837" sldId="2147483689"/>
              <pc:sldLayoutMk cId="24183685" sldId="2147483693"/>
              <ac:cxnSpMk id="13" creationId="{3C279B79-3D4F-4816-98FC-6AAD23A56741}"/>
            </ac:cxnSpMkLst>
          </pc:cxnChg>
        </pc:sldLayoutChg>
        <pc:sldLayoutChg chg="addSp delSp modSp mod">
          <pc:chgData name="sophie crozet" userId="ec1065b6b8e8d847" providerId="LiveId" clId="{724CAFA1-53FD-4093-9869-6EAA89999C97}" dt="2021-03-24T15:36:07.941" v="84" actId="478"/>
          <pc:sldLayoutMkLst>
            <pc:docMk/>
            <pc:sldMasterMk cId="1040065837" sldId="2147483689"/>
            <pc:sldLayoutMk cId="1251647374" sldId="2147483694"/>
          </pc:sldLayoutMkLst>
          <pc:picChg chg="add mod">
            <ac:chgData name="sophie crozet" userId="ec1065b6b8e8d847" providerId="LiveId" clId="{724CAFA1-53FD-4093-9869-6EAA89999C97}" dt="2021-03-24T15:23:05.404" v="10"/>
            <ac:picMkLst>
              <pc:docMk/>
              <pc:sldMasterMk cId="1040065837" sldId="2147483689"/>
              <pc:sldLayoutMk cId="1251647374" sldId="2147483694"/>
              <ac:picMk id="10" creationId="{4D7D4A35-3DB9-44A9-BF79-5E15EAE9B388}"/>
            </ac:picMkLst>
          </pc:picChg>
          <pc:picChg chg="add del mod">
            <ac:chgData name="sophie crozet" userId="ec1065b6b8e8d847" providerId="LiveId" clId="{724CAFA1-53FD-4093-9869-6EAA89999C97}" dt="2021-03-24T15:36:07.941" v="84" actId="478"/>
            <ac:picMkLst>
              <pc:docMk/>
              <pc:sldMasterMk cId="1040065837" sldId="2147483689"/>
              <pc:sldLayoutMk cId="1251647374" sldId="2147483694"/>
              <ac:picMk id="12" creationId="{865DAD7F-76B0-43E0-9150-B9C066D3F7A5}"/>
            </ac:picMkLst>
          </pc:picChg>
          <pc:picChg chg="add del mod">
            <ac:chgData name="sophie crozet" userId="ec1065b6b8e8d847" providerId="LiveId" clId="{724CAFA1-53FD-4093-9869-6EAA89999C97}" dt="2021-03-24T15:36:07.941" v="84" actId="478"/>
            <ac:picMkLst>
              <pc:docMk/>
              <pc:sldMasterMk cId="1040065837" sldId="2147483689"/>
              <pc:sldLayoutMk cId="1251647374" sldId="2147483694"/>
              <ac:picMk id="13" creationId="{117157D5-6C96-4D1E-9A5D-529AAC872068}"/>
            </ac:picMkLst>
          </pc:picChg>
          <pc:cxnChg chg="add mod">
            <ac:chgData name="sophie crozet" userId="ec1065b6b8e8d847" providerId="LiveId" clId="{724CAFA1-53FD-4093-9869-6EAA89999C97}" dt="2021-03-24T15:23:05.404" v="10"/>
            <ac:cxnSpMkLst>
              <pc:docMk/>
              <pc:sldMasterMk cId="1040065837" sldId="2147483689"/>
              <pc:sldLayoutMk cId="1251647374" sldId="2147483694"/>
              <ac:cxnSpMk id="11" creationId="{5B38C63E-2F21-4B09-9366-B6E85492BDBB}"/>
            </ac:cxnSpMkLst>
          </pc:cxnChg>
        </pc:sldLayoutChg>
        <pc:sldLayoutChg chg="addSp modSp">
          <pc:chgData name="sophie crozet" userId="ec1065b6b8e8d847" providerId="LiveId" clId="{724CAFA1-53FD-4093-9869-6EAA89999C97}" dt="2021-03-24T15:23:07.723" v="11"/>
          <pc:sldLayoutMkLst>
            <pc:docMk/>
            <pc:sldMasterMk cId="1040065837" sldId="2147483689"/>
            <pc:sldLayoutMk cId="3438987313" sldId="2147483695"/>
          </pc:sldLayoutMkLst>
          <pc:picChg chg="add mod">
            <ac:chgData name="sophie crozet" userId="ec1065b6b8e8d847" providerId="LiveId" clId="{724CAFA1-53FD-4093-9869-6EAA89999C97}" dt="2021-03-24T15:23:07.723" v="11"/>
            <ac:picMkLst>
              <pc:docMk/>
              <pc:sldMasterMk cId="1040065837" sldId="2147483689"/>
              <pc:sldLayoutMk cId="3438987313" sldId="2147483695"/>
              <ac:picMk id="6" creationId="{3ADCDB74-C207-4EA6-80D1-8B8B286D2826}"/>
            </ac:picMkLst>
          </pc:picChg>
          <pc:picChg chg="add mod">
            <ac:chgData name="sophie crozet" userId="ec1065b6b8e8d847" providerId="LiveId" clId="{724CAFA1-53FD-4093-9869-6EAA89999C97}" dt="2021-03-24T15:23:07.723" v="11"/>
            <ac:picMkLst>
              <pc:docMk/>
              <pc:sldMasterMk cId="1040065837" sldId="2147483689"/>
              <pc:sldLayoutMk cId="3438987313" sldId="2147483695"/>
              <ac:picMk id="8" creationId="{88B7DB10-E099-48F9-AC37-291B315C0EEC}"/>
            </ac:picMkLst>
          </pc:picChg>
          <pc:picChg chg="add mod">
            <ac:chgData name="sophie crozet" userId="ec1065b6b8e8d847" providerId="LiveId" clId="{724CAFA1-53FD-4093-9869-6EAA89999C97}" dt="2021-03-24T15:23:07.723" v="11"/>
            <ac:picMkLst>
              <pc:docMk/>
              <pc:sldMasterMk cId="1040065837" sldId="2147483689"/>
              <pc:sldLayoutMk cId="3438987313" sldId="2147483695"/>
              <ac:picMk id="9" creationId="{9182608F-0A99-463E-A685-735BE0A88125}"/>
            </ac:picMkLst>
          </pc:picChg>
          <pc:cxnChg chg="add mod">
            <ac:chgData name="sophie crozet" userId="ec1065b6b8e8d847" providerId="LiveId" clId="{724CAFA1-53FD-4093-9869-6EAA89999C97}" dt="2021-03-24T15:23:07.723" v="11"/>
            <ac:cxnSpMkLst>
              <pc:docMk/>
              <pc:sldMasterMk cId="1040065837" sldId="2147483689"/>
              <pc:sldLayoutMk cId="3438987313" sldId="2147483695"/>
              <ac:cxnSpMk id="7" creationId="{8BAE5E42-7D02-41D0-976B-96C0DA4B4A6A}"/>
            </ac:cxnSpMkLst>
          </pc:cxnChg>
        </pc:sldLayoutChg>
        <pc:sldLayoutChg chg="addSp modSp">
          <pc:chgData name="sophie crozet" userId="ec1065b6b8e8d847" providerId="LiveId" clId="{724CAFA1-53FD-4093-9869-6EAA89999C97}" dt="2021-03-24T15:23:10.041" v="12"/>
          <pc:sldLayoutMkLst>
            <pc:docMk/>
            <pc:sldMasterMk cId="1040065837" sldId="2147483689"/>
            <pc:sldLayoutMk cId="2350629829" sldId="2147483696"/>
          </pc:sldLayoutMkLst>
          <pc:picChg chg="add mod">
            <ac:chgData name="sophie crozet" userId="ec1065b6b8e8d847" providerId="LiveId" clId="{724CAFA1-53FD-4093-9869-6EAA89999C97}" dt="2021-03-24T15:23:10.041" v="12"/>
            <ac:picMkLst>
              <pc:docMk/>
              <pc:sldMasterMk cId="1040065837" sldId="2147483689"/>
              <pc:sldLayoutMk cId="2350629829" sldId="2147483696"/>
              <ac:picMk id="5" creationId="{1A0F26A1-C6B0-4D9A-ADBC-EEBCE3A57B18}"/>
            </ac:picMkLst>
          </pc:picChg>
          <pc:picChg chg="add mod">
            <ac:chgData name="sophie crozet" userId="ec1065b6b8e8d847" providerId="LiveId" clId="{724CAFA1-53FD-4093-9869-6EAA89999C97}" dt="2021-03-24T15:23:10.041" v="12"/>
            <ac:picMkLst>
              <pc:docMk/>
              <pc:sldMasterMk cId="1040065837" sldId="2147483689"/>
              <pc:sldLayoutMk cId="2350629829" sldId="2147483696"/>
              <ac:picMk id="7" creationId="{45F00784-4B3E-476D-B87A-5F7D723B9913}"/>
            </ac:picMkLst>
          </pc:picChg>
          <pc:picChg chg="add mod">
            <ac:chgData name="sophie crozet" userId="ec1065b6b8e8d847" providerId="LiveId" clId="{724CAFA1-53FD-4093-9869-6EAA89999C97}" dt="2021-03-24T15:23:10.041" v="12"/>
            <ac:picMkLst>
              <pc:docMk/>
              <pc:sldMasterMk cId="1040065837" sldId="2147483689"/>
              <pc:sldLayoutMk cId="2350629829" sldId="2147483696"/>
              <ac:picMk id="8" creationId="{5374F12B-70C2-4BE5-8E17-0FC5B9BF05C9}"/>
            </ac:picMkLst>
          </pc:picChg>
          <pc:cxnChg chg="add mod">
            <ac:chgData name="sophie crozet" userId="ec1065b6b8e8d847" providerId="LiveId" clId="{724CAFA1-53FD-4093-9869-6EAA89999C97}" dt="2021-03-24T15:23:10.041" v="12"/>
            <ac:cxnSpMkLst>
              <pc:docMk/>
              <pc:sldMasterMk cId="1040065837" sldId="2147483689"/>
              <pc:sldLayoutMk cId="2350629829" sldId="2147483696"/>
              <ac:cxnSpMk id="6" creationId="{745B8FA0-15FE-4354-BCCB-A4CC0E8E0ADD}"/>
            </ac:cxnSpMkLst>
          </pc:cxnChg>
        </pc:sldLayoutChg>
        <pc:sldLayoutChg chg="addSp modSp">
          <pc:chgData name="sophie crozet" userId="ec1065b6b8e8d847" providerId="LiveId" clId="{724CAFA1-53FD-4093-9869-6EAA89999C97}" dt="2021-03-24T15:23:32.384" v="17" actId="1076"/>
          <pc:sldLayoutMkLst>
            <pc:docMk/>
            <pc:sldMasterMk cId="1040065837" sldId="2147483689"/>
            <pc:sldLayoutMk cId="423310149" sldId="2147483697"/>
          </pc:sldLayoutMkLst>
          <pc:picChg chg="add mod">
            <ac:chgData name="sophie crozet" userId="ec1065b6b8e8d847" providerId="LiveId" clId="{724CAFA1-53FD-4093-9869-6EAA89999C97}" dt="2021-03-24T15:23:32.384" v="17" actId="1076"/>
            <ac:picMkLst>
              <pc:docMk/>
              <pc:sldMasterMk cId="1040065837" sldId="2147483689"/>
              <pc:sldLayoutMk cId="423310149" sldId="2147483697"/>
              <ac:picMk id="8" creationId="{625F6F69-2310-41A1-8810-A7500AD15662}"/>
            </ac:picMkLst>
          </pc:picChg>
          <pc:picChg chg="add mod">
            <ac:chgData name="sophie crozet" userId="ec1065b6b8e8d847" providerId="LiveId" clId="{724CAFA1-53FD-4093-9869-6EAA89999C97}" dt="2021-03-24T15:23:32.384" v="17" actId="1076"/>
            <ac:picMkLst>
              <pc:docMk/>
              <pc:sldMasterMk cId="1040065837" sldId="2147483689"/>
              <pc:sldLayoutMk cId="423310149" sldId="2147483697"/>
              <ac:picMk id="10" creationId="{3F7F64D7-E812-4329-B14E-4D4801E4D7BB}"/>
            </ac:picMkLst>
          </pc:picChg>
          <pc:picChg chg="add mod">
            <ac:chgData name="sophie crozet" userId="ec1065b6b8e8d847" providerId="LiveId" clId="{724CAFA1-53FD-4093-9869-6EAA89999C97}" dt="2021-03-24T15:23:32.384" v="17" actId="1076"/>
            <ac:picMkLst>
              <pc:docMk/>
              <pc:sldMasterMk cId="1040065837" sldId="2147483689"/>
              <pc:sldLayoutMk cId="423310149" sldId="2147483697"/>
              <ac:picMk id="11" creationId="{6E861343-082A-4CE6-873B-54973E0849E1}"/>
            </ac:picMkLst>
          </pc:picChg>
          <pc:cxnChg chg="add mod">
            <ac:chgData name="sophie crozet" userId="ec1065b6b8e8d847" providerId="LiveId" clId="{724CAFA1-53FD-4093-9869-6EAA89999C97}" dt="2021-03-24T15:23:32.384" v="17" actId="1076"/>
            <ac:cxnSpMkLst>
              <pc:docMk/>
              <pc:sldMasterMk cId="1040065837" sldId="2147483689"/>
              <pc:sldLayoutMk cId="423310149" sldId="2147483697"/>
              <ac:cxnSpMk id="9" creationId="{2684DAF8-7033-4675-8B51-501808776045}"/>
            </ac:cxnSpMkLst>
          </pc:cxnChg>
        </pc:sldLayoutChg>
        <pc:sldLayoutChg chg="addSp modSp">
          <pc:chgData name="sophie crozet" userId="ec1065b6b8e8d847" providerId="LiveId" clId="{724CAFA1-53FD-4093-9869-6EAA89999C97}" dt="2021-03-24T15:23:23.698" v="15"/>
          <pc:sldLayoutMkLst>
            <pc:docMk/>
            <pc:sldMasterMk cId="1040065837" sldId="2147483689"/>
            <pc:sldLayoutMk cId="4088062888" sldId="2147483698"/>
          </pc:sldLayoutMkLst>
          <pc:picChg chg="add mod">
            <ac:chgData name="sophie crozet" userId="ec1065b6b8e8d847" providerId="LiveId" clId="{724CAFA1-53FD-4093-9869-6EAA89999C97}" dt="2021-03-24T15:23:23.698" v="15"/>
            <ac:picMkLst>
              <pc:docMk/>
              <pc:sldMasterMk cId="1040065837" sldId="2147483689"/>
              <pc:sldLayoutMk cId="4088062888" sldId="2147483698"/>
              <ac:picMk id="8" creationId="{14BF343A-EB61-4C9E-8E9B-DC2AC1B19AD5}"/>
            </ac:picMkLst>
          </pc:picChg>
          <pc:picChg chg="add mod">
            <ac:chgData name="sophie crozet" userId="ec1065b6b8e8d847" providerId="LiveId" clId="{724CAFA1-53FD-4093-9869-6EAA89999C97}" dt="2021-03-24T15:23:23.698" v="15"/>
            <ac:picMkLst>
              <pc:docMk/>
              <pc:sldMasterMk cId="1040065837" sldId="2147483689"/>
              <pc:sldLayoutMk cId="4088062888" sldId="2147483698"/>
              <ac:picMk id="10" creationId="{7D299F93-8D5F-46C6-B525-A58315066064}"/>
            </ac:picMkLst>
          </pc:picChg>
          <pc:picChg chg="add mod">
            <ac:chgData name="sophie crozet" userId="ec1065b6b8e8d847" providerId="LiveId" clId="{724CAFA1-53FD-4093-9869-6EAA89999C97}" dt="2021-03-24T15:23:23.698" v="15"/>
            <ac:picMkLst>
              <pc:docMk/>
              <pc:sldMasterMk cId="1040065837" sldId="2147483689"/>
              <pc:sldLayoutMk cId="4088062888" sldId="2147483698"/>
              <ac:picMk id="11" creationId="{46D8E2B9-A811-4D29-A7F2-BB6634AFA7CE}"/>
            </ac:picMkLst>
          </pc:picChg>
          <pc:cxnChg chg="add mod">
            <ac:chgData name="sophie crozet" userId="ec1065b6b8e8d847" providerId="LiveId" clId="{724CAFA1-53FD-4093-9869-6EAA89999C97}" dt="2021-03-24T15:23:23.698" v="15"/>
            <ac:cxnSpMkLst>
              <pc:docMk/>
              <pc:sldMasterMk cId="1040065837" sldId="2147483689"/>
              <pc:sldLayoutMk cId="4088062888" sldId="2147483698"/>
              <ac:cxnSpMk id="9" creationId="{453D8F3E-DE1D-45DB-93D7-1F67CEFE2F65}"/>
            </ac:cxnSpMkLst>
          </pc:cxnChg>
        </pc:sldLayoutChg>
        <pc:sldLayoutChg chg="addSp modSp mod">
          <pc:chgData name="sophie crozet" userId="ec1065b6b8e8d847" providerId="LiveId" clId="{724CAFA1-53FD-4093-9869-6EAA89999C97}" dt="2021-03-24T15:23:41.283" v="18" actId="1076"/>
          <pc:sldLayoutMkLst>
            <pc:docMk/>
            <pc:sldMasterMk cId="1040065837" sldId="2147483689"/>
            <pc:sldLayoutMk cId="4066880625" sldId="2147483699"/>
          </pc:sldLayoutMkLst>
          <pc:picChg chg="add mod">
            <ac:chgData name="sophie crozet" userId="ec1065b6b8e8d847" providerId="LiveId" clId="{724CAFA1-53FD-4093-9869-6EAA89999C97}" dt="2021-03-24T15:23:21.465" v="14"/>
            <ac:picMkLst>
              <pc:docMk/>
              <pc:sldMasterMk cId="1040065837" sldId="2147483689"/>
              <pc:sldLayoutMk cId="4066880625" sldId="2147483699"/>
              <ac:picMk id="7" creationId="{9E8AB787-606C-48CC-A141-2C5D6D2D7B02}"/>
            </ac:picMkLst>
          </pc:picChg>
          <pc:picChg chg="add mod">
            <ac:chgData name="sophie crozet" userId="ec1065b6b8e8d847" providerId="LiveId" clId="{724CAFA1-53FD-4093-9869-6EAA89999C97}" dt="2021-03-24T15:23:41.283" v="18" actId="1076"/>
            <ac:picMkLst>
              <pc:docMk/>
              <pc:sldMasterMk cId="1040065837" sldId="2147483689"/>
              <pc:sldLayoutMk cId="4066880625" sldId="2147483699"/>
              <ac:picMk id="9" creationId="{7128A05E-AFC9-458E-AF48-F790D1703631}"/>
            </ac:picMkLst>
          </pc:picChg>
          <pc:picChg chg="add mod">
            <ac:chgData name="sophie crozet" userId="ec1065b6b8e8d847" providerId="LiveId" clId="{724CAFA1-53FD-4093-9869-6EAA89999C97}" dt="2021-03-24T15:23:21.465" v="14"/>
            <ac:picMkLst>
              <pc:docMk/>
              <pc:sldMasterMk cId="1040065837" sldId="2147483689"/>
              <pc:sldLayoutMk cId="4066880625" sldId="2147483699"/>
              <ac:picMk id="10" creationId="{3E30E2C0-9C3A-4C7D-B383-242624327378}"/>
            </ac:picMkLst>
          </pc:picChg>
          <pc:cxnChg chg="add mod">
            <ac:chgData name="sophie crozet" userId="ec1065b6b8e8d847" providerId="LiveId" clId="{724CAFA1-53FD-4093-9869-6EAA89999C97}" dt="2021-03-24T15:23:21.465" v="14"/>
            <ac:cxnSpMkLst>
              <pc:docMk/>
              <pc:sldMasterMk cId="1040065837" sldId="2147483689"/>
              <pc:sldLayoutMk cId="4066880625" sldId="2147483699"/>
              <ac:cxnSpMk id="8" creationId="{EA094A02-A9C3-4C18-A5ED-CD624024B9AC}"/>
            </ac:cxnSpMkLst>
          </pc:cxnChg>
        </pc:sldLayoutChg>
        <pc:sldLayoutChg chg="addSp modSp">
          <pc:chgData name="sophie crozet" userId="ec1065b6b8e8d847" providerId="LiveId" clId="{724CAFA1-53FD-4093-9869-6EAA89999C97}" dt="2021-03-24T15:23:18.565" v="13"/>
          <pc:sldLayoutMkLst>
            <pc:docMk/>
            <pc:sldMasterMk cId="1040065837" sldId="2147483689"/>
            <pc:sldLayoutMk cId="1687308618" sldId="2147483700"/>
          </pc:sldLayoutMkLst>
          <pc:picChg chg="add mod">
            <ac:chgData name="sophie crozet" userId="ec1065b6b8e8d847" providerId="LiveId" clId="{724CAFA1-53FD-4093-9869-6EAA89999C97}" dt="2021-03-24T15:23:18.565" v="13"/>
            <ac:picMkLst>
              <pc:docMk/>
              <pc:sldMasterMk cId="1040065837" sldId="2147483689"/>
              <pc:sldLayoutMk cId="1687308618" sldId="2147483700"/>
              <ac:picMk id="7" creationId="{CDB00505-9CDA-4250-A144-A820BE819FA1}"/>
            </ac:picMkLst>
          </pc:picChg>
          <pc:picChg chg="add mod">
            <ac:chgData name="sophie crozet" userId="ec1065b6b8e8d847" providerId="LiveId" clId="{724CAFA1-53FD-4093-9869-6EAA89999C97}" dt="2021-03-24T15:23:18.565" v="13"/>
            <ac:picMkLst>
              <pc:docMk/>
              <pc:sldMasterMk cId="1040065837" sldId="2147483689"/>
              <pc:sldLayoutMk cId="1687308618" sldId="2147483700"/>
              <ac:picMk id="9" creationId="{4E3BC2B3-00B1-4DCC-93CE-51913094E1AB}"/>
            </ac:picMkLst>
          </pc:picChg>
          <pc:picChg chg="add mod">
            <ac:chgData name="sophie crozet" userId="ec1065b6b8e8d847" providerId="LiveId" clId="{724CAFA1-53FD-4093-9869-6EAA89999C97}" dt="2021-03-24T15:23:18.565" v="13"/>
            <ac:picMkLst>
              <pc:docMk/>
              <pc:sldMasterMk cId="1040065837" sldId="2147483689"/>
              <pc:sldLayoutMk cId="1687308618" sldId="2147483700"/>
              <ac:picMk id="10" creationId="{E5E5C3E3-9DCB-4C11-9BA4-8A0C510E7B2A}"/>
            </ac:picMkLst>
          </pc:picChg>
          <pc:cxnChg chg="add mod">
            <ac:chgData name="sophie crozet" userId="ec1065b6b8e8d847" providerId="LiveId" clId="{724CAFA1-53FD-4093-9869-6EAA89999C97}" dt="2021-03-24T15:23:18.565" v="13"/>
            <ac:cxnSpMkLst>
              <pc:docMk/>
              <pc:sldMasterMk cId="1040065837" sldId="2147483689"/>
              <pc:sldLayoutMk cId="1687308618" sldId="2147483700"/>
              <ac:cxnSpMk id="8" creationId="{CB3D405F-37FB-4196-974C-EB54EFC9B31A}"/>
            </ac:cxnSpMkLst>
          </pc:cxnChg>
        </pc:sldLayoutChg>
        <pc:sldLayoutChg chg="addSp delSp modSp mod">
          <pc:chgData name="sophie crozet" userId="ec1065b6b8e8d847" providerId="LiveId" clId="{724CAFA1-53FD-4093-9869-6EAA89999C97}" dt="2021-03-24T15:35:51.408" v="83" actId="478"/>
          <pc:sldLayoutMkLst>
            <pc:docMk/>
            <pc:sldMasterMk cId="1040065837" sldId="2147483689"/>
            <pc:sldLayoutMk cId="1968109113" sldId="2147483701"/>
          </pc:sldLayoutMkLst>
          <pc:picChg chg="del">
            <ac:chgData name="sophie crozet" userId="ec1065b6b8e8d847" providerId="LiveId" clId="{724CAFA1-53FD-4093-9869-6EAA89999C97}" dt="2021-03-24T15:24:09.106" v="21" actId="478"/>
            <ac:picMkLst>
              <pc:docMk/>
              <pc:sldMasterMk cId="1040065837" sldId="2147483689"/>
              <pc:sldLayoutMk cId="1968109113" sldId="2147483701"/>
              <ac:picMk id="6" creationId="{00000000-0000-0000-0000-000000000000}"/>
            </ac:picMkLst>
          </pc:picChg>
          <pc:picChg chg="add mod">
            <ac:chgData name="sophie crozet" userId="ec1065b6b8e8d847" providerId="LiveId" clId="{724CAFA1-53FD-4093-9869-6EAA89999C97}" dt="2021-03-24T15:24:07.553" v="20" actId="1076"/>
            <ac:picMkLst>
              <pc:docMk/>
              <pc:sldMasterMk cId="1040065837" sldId="2147483689"/>
              <pc:sldLayoutMk cId="1968109113" sldId="2147483701"/>
              <ac:picMk id="7" creationId="{246FCA96-D722-4089-8D19-CE3ACE6FC182}"/>
            </ac:picMkLst>
          </pc:picChg>
          <pc:picChg chg="add del mod">
            <ac:chgData name="sophie crozet" userId="ec1065b6b8e8d847" providerId="LiveId" clId="{724CAFA1-53FD-4093-9869-6EAA89999C97}" dt="2021-03-24T15:35:48.338" v="81" actId="478"/>
            <ac:picMkLst>
              <pc:docMk/>
              <pc:sldMasterMk cId="1040065837" sldId="2147483689"/>
              <pc:sldLayoutMk cId="1968109113" sldId="2147483701"/>
              <ac:picMk id="9" creationId="{54BB5F08-6482-4D84-9617-FDFB3527CF4A}"/>
            </ac:picMkLst>
          </pc:picChg>
          <pc:picChg chg="add del mod">
            <ac:chgData name="sophie crozet" userId="ec1065b6b8e8d847" providerId="LiveId" clId="{724CAFA1-53FD-4093-9869-6EAA89999C97}" dt="2021-03-24T15:35:51.408" v="83" actId="478"/>
            <ac:picMkLst>
              <pc:docMk/>
              <pc:sldMasterMk cId="1040065837" sldId="2147483689"/>
              <pc:sldLayoutMk cId="1968109113" sldId="2147483701"/>
              <ac:picMk id="10" creationId="{EDBFC751-0729-461D-BDB7-8C778FBBD538}"/>
            </ac:picMkLst>
          </pc:picChg>
          <pc:cxnChg chg="add mod">
            <ac:chgData name="sophie crozet" userId="ec1065b6b8e8d847" providerId="LiveId" clId="{724CAFA1-53FD-4093-9869-6EAA89999C97}" dt="2021-03-24T15:24:07.553" v="20" actId="1076"/>
            <ac:cxnSpMkLst>
              <pc:docMk/>
              <pc:sldMasterMk cId="1040065837" sldId="2147483689"/>
              <pc:sldLayoutMk cId="1968109113" sldId="2147483701"/>
              <ac:cxnSpMk id="8" creationId="{9E81704A-779E-4922-9C81-14CF94020DB1}"/>
            </ac:cxnSpMkLst>
          </pc:cxnChg>
        </pc:sldLayoutChg>
      </pc:sldMasterChg>
    </pc:docChg>
  </pc:docChgLst>
  <pc:docChgLst>
    <pc:chgData name="CROZET Sophie" userId="c97b73ab-88aa-4f1e-9ec4-391579d22886" providerId="ADAL" clId="{8CBEEB91-0933-426B-8507-01E114A4B8D0}"/>
  </pc:docChgLst>
  <pc:docChgLst>
    <pc:chgData name="sophie crozet" userId="ec1065b6b8e8d847" providerId="LiveId" clId="{55AE954C-93C4-457D-A6CE-886A750939AE}"/>
    <pc:docChg chg="modSld">
      <pc:chgData name="sophie crozet" userId="ec1065b6b8e8d847" providerId="LiveId" clId="{55AE954C-93C4-457D-A6CE-886A750939AE}" dt="2021-02-08T15:15:07.938" v="0" actId="1076"/>
      <pc:docMkLst>
        <pc:docMk/>
      </pc:docMkLst>
      <pc:sldChg chg="modSp mod">
        <pc:chgData name="sophie crozet" userId="ec1065b6b8e8d847" providerId="LiveId" clId="{55AE954C-93C4-457D-A6CE-886A750939AE}" dt="2021-02-08T15:15:07.938" v="0" actId="1076"/>
        <pc:sldMkLst>
          <pc:docMk/>
          <pc:sldMk cId="3478749062" sldId="544"/>
        </pc:sldMkLst>
        <pc:spChg chg="mod">
          <ac:chgData name="sophie crozet" userId="ec1065b6b8e8d847" providerId="LiveId" clId="{55AE954C-93C4-457D-A6CE-886A750939AE}" dt="2021-02-08T15:15:07.938" v="0" actId="1076"/>
          <ac:spMkLst>
            <pc:docMk/>
            <pc:sldMk cId="3478749062" sldId="544"/>
            <ac:spMk id="3" creationId="{5619D075-D340-4188-8CF2-989CCE9C22B6}"/>
          </ac:spMkLst>
        </pc:spChg>
      </pc:sldChg>
    </pc:docChg>
  </pc:docChgLst>
  <pc:docChgLst>
    <pc:chgData name="CROZET Sophie" userId="c97b73ab-88aa-4f1e-9ec4-391579d22886" providerId="ADAL" clId="{857F4FF6-283C-4BD1-A152-0EA35DC36544}"/>
    <pc:docChg chg="undo custSel mod addSld delSld modSld sldOrd addSection modSection">
      <pc:chgData name="CROZET Sophie" userId="c97b73ab-88aa-4f1e-9ec4-391579d22886" providerId="ADAL" clId="{857F4FF6-283C-4BD1-A152-0EA35DC36544}" dt="2021-01-18T14:43:11.463" v="6623" actId="1076"/>
      <pc:docMkLst>
        <pc:docMk/>
      </pc:docMkLst>
      <pc:sldChg chg="modSp modNotesTx">
        <pc:chgData name="CROZET Sophie" userId="c97b73ab-88aa-4f1e-9ec4-391579d22886" providerId="ADAL" clId="{857F4FF6-283C-4BD1-A152-0EA35DC36544}" dt="2021-01-18T13:17:31.644" v="6426" actId="20577"/>
        <pc:sldMkLst>
          <pc:docMk/>
          <pc:sldMk cId="2658313721" sldId="527"/>
        </pc:sldMkLst>
        <pc:spChg chg="mod">
          <ac:chgData name="CROZET Sophie" userId="c97b73ab-88aa-4f1e-9ec4-391579d22886" providerId="ADAL" clId="{857F4FF6-283C-4BD1-A152-0EA35DC36544}" dt="2021-01-06T13:49:36.896" v="344" actId="20577"/>
          <ac:spMkLst>
            <pc:docMk/>
            <pc:sldMk cId="2658313721" sldId="527"/>
            <ac:spMk id="3" creationId="{5619D075-D340-4188-8CF2-989CCE9C22B6}"/>
          </ac:spMkLst>
        </pc:spChg>
      </pc:sldChg>
      <pc:sldChg chg="addSp delSp modSp add modNotesTx">
        <pc:chgData name="CROZET Sophie" userId="c97b73ab-88aa-4f1e-9ec4-391579d22886" providerId="ADAL" clId="{857F4FF6-283C-4BD1-A152-0EA35DC36544}" dt="2021-01-18T13:17:57.309" v="6460" actId="20577"/>
        <pc:sldMkLst>
          <pc:docMk/>
          <pc:sldMk cId="3969274029" sldId="543"/>
        </pc:sldMkLst>
        <pc:spChg chg="add mod">
          <ac:chgData name="CROZET Sophie" userId="c97b73ab-88aa-4f1e-9ec4-391579d22886" providerId="ADAL" clId="{857F4FF6-283C-4BD1-A152-0EA35DC36544}" dt="2021-01-18T13:17:57.309" v="6460" actId="20577"/>
          <ac:spMkLst>
            <pc:docMk/>
            <pc:sldMk cId="3969274029" sldId="543"/>
            <ac:spMk id="3" creationId="{F16512D5-74E9-4798-8837-91BFDED53689}"/>
          </ac:spMkLst>
        </pc:spChg>
        <pc:graphicFrameChg chg="add del mod">
          <ac:chgData name="CROZET Sophie" userId="c97b73ab-88aa-4f1e-9ec4-391579d22886" providerId="ADAL" clId="{857F4FF6-283C-4BD1-A152-0EA35DC36544}" dt="2021-01-07T15:09:22.148" v="951" actId="478"/>
          <ac:graphicFrameMkLst>
            <pc:docMk/>
            <pc:sldMk cId="3969274029" sldId="543"/>
            <ac:graphicFrameMk id="3" creationId="{C5C2A0DD-FEF6-43F4-9895-38F0F5880CC4}"/>
          </ac:graphicFrameMkLst>
        </pc:graphicFrameChg>
        <pc:graphicFrameChg chg="del">
          <ac:chgData name="CROZET Sophie" userId="c97b73ab-88aa-4f1e-9ec4-391579d22886" providerId="ADAL" clId="{857F4FF6-283C-4BD1-A152-0EA35DC36544}" dt="2021-01-07T15:01:36.196" v="922" actId="478"/>
          <ac:graphicFrameMkLst>
            <pc:docMk/>
            <pc:sldMk cId="3969274029" sldId="543"/>
            <ac:graphicFrameMk id="5" creationId="{44CF9746-BD7E-4651-8807-B3338A9E887A}"/>
          </ac:graphicFrameMkLst>
        </pc:graphicFrameChg>
        <pc:picChg chg="add mod">
          <ac:chgData name="CROZET Sophie" userId="c97b73ab-88aa-4f1e-9ec4-391579d22886" providerId="ADAL" clId="{857F4FF6-283C-4BD1-A152-0EA35DC36544}" dt="2021-01-07T15:12:36.046" v="1002" actId="14100"/>
          <ac:picMkLst>
            <pc:docMk/>
            <pc:sldMk cId="3969274029" sldId="543"/>
            <ac:picMk id="6" creationId="{D4F9C839-3329-4AEF-981D-0A0EC91171F9}"/>
          </ac:picMkLst>
        </pc:picChg>
        <pc:picChg chg="add del mod">
          <ac:chgData name="CROZET Sophie" userId="c97b73ab-88aa-4f1e-9ec4-391579d22886" providerId="ADAL" clId="{857F4FF6-283C-4BD1-A152-0EA35DC36544}" dt="2021-01-07T15:10:55.957" v="978" actId="478"/>
          <ac:picMkLst>
            <pc:docMk/>
            <pc:sldMk cId="3969274029" sldId="543"/>
            <ac:picMk id="8" creationId="{D5C84FDC-B453-4207-B5E6-5118BB296B98}"/>
          </ac:picMkLst>
        </pc:picChg>
        <pc:picChg chg="add mod">
          <ac:chgData name="CROZET Sophie" userId="c97b73ab-88aa-4f1e-9ec4-391579d22886" providerId="ADAL" clId="{857F4FF6-283C-4BD1-A152-0EA35DC36544}" dt="2021-01-07T15:23:32.694" v="1091" actId="1076"/>
          <ac:picMkLst>
            <pc:docMk/>
            <pc:sldMk cId="3969274029" sldId="543"/>
            <ac:picMk id="10" creationId="{FF5E85EA-0180-4001-AE08-2BA38F4DD48C}"/>
          </ac:picMkLst>
        </pc:picChg>
        <pc:picChg chg="add del mod">
          <ac:chgData name="CROZET Sophie" userId="c97b73ab-88aa-4f1e-9ec4-391579d22886" providerId="ADAL" clId="{857F4FF6-283C-4BD1-A152-0EA35DC36544}" dt="2021-01-07T15:10:47.171" v="973" actId="478"/>
          <ac:picMkLst>
            <pc:docMk/>
            <pc:sldMk cId="3969274029" sldId="543"/>
            <ac:picMk id="12" creationId="{19DA1820-34BB-4A39-BF9C-2D8760219B59}"/>
          </ac:picMkLst>
        </pc:picChg>
        <pc:picChg chg="add mod">
          <ac:chgData name="CROZET Sophie" userId="c97b73ab-88aa-4f1e-9ec4-391579d22886" providerId="ADAL" clId="{857F4FF6-283C-4BD1-A152-0EA35DC36544}" dt="2021-01-07T15:23:31.273" v="1090" actId="1076"/>
          <ac:picMkLst>
            <pc:docMk/>
            <pc:sldMk cId="3969274029" sldId="543"/>
            <ac:picMk id="15" creationId="{99DE753A-7412-49EF-8553-E4270650E0DD}"/>
          </ac:picMkLst>
        </pc:picChg>
      </pc:sldChg>
      <pc:sldChg chg="modSp">
        <pc:chgData name="CROZET Sophie" userId="c97b73ab-88aa-4f1e-9ec4-391579d22886" providerId="ADAL" clId="{857F4FF6-283C-4BD1-A152-0EA35DC36544}" dt="2021-01-18T13:19:33.244" v="6504" actId="20577"/>
        <pc:sldMkLst>
          <pc:docMk/>
          <pc:sldMk cId="2975814559" sldId="576"/>
        </pc:sldMkLst>
        <pc:spChg chg="mod">
          <ac:chgData name="CROZET Sophie" userId="c97b73ab-88aa-4f1e-9ec4-391579d22886" providerId="ADAL" clId="{857F4FF6-283C-4BD1-A152-0EA35DC36544}" dt="2021-01-18T13:19:33.244" v="6504" actId="20577"/>
          <ac:spMkLst>
            <pc:docMk/>
            <pc:sldMk cId="2975814559" sldId="576"/>
            <ac:spMk id="7" creationId="{42143016-D72B-4DF3-95AC-4A1AD72B8BAA}"/>
          </ac:spMkLst>
        </pc:spChg>
      </pc:sldChg>
      <pc:sldChg chg="addSp delSp modSp add">
        <pc:chgData name="CROZET Sophie" userId="c97b73ab-88aa-4f1e-9ec4-391579d22886" providerId="ADAL" clId="{857F4FF6-283C-4BD1-A152-0EA35DC36544}" dt="2021-01-18T14:43:11.463" v="6623" actId="1076"/>
        <pc:sldMkLst>
          <pc:docMk/>
          <pc:sldMk cId="3906234513" sldId="577"/>
        </pc:sldMkLst>
        <pc:spChg chg="mod">
          <ac:chgData name="CROZET Sophie" userId="c97b73ab-88aa-4f1e-9ec4-391579d22886" providerId="ADAL" clId="{857F4FF6-283C-4BD1-A152-0EA35DC36544}" dt="2021-01-18T14:43:07.395" v="6622" actId="20577"/>
          <ac:spMkLst>
            <pc:docMk/>
            <pc:sldMk cId="3906234513" sldId="577"/>
            <ac:spMk id="3" creationId="{5619D075-D340-4188-8CF2-989CCE9C22B6}"/>
          </ac:spMkLst>
        </pc:spChg>
        <pc:spChg chg="del">
          <ac:chgData name="CROZET Sophie" userId="c97b73ab-88aa-4f1e-9ec4-391579d22886" providerId="ADAL" clId="{857F4FF6-283C-4BD1-A152-0EA35DC36544}" dt="2021-01-18T14:21:20.728" v="6507" actId="478"/>
          <ac:spMkLst>
            <pc:docMk/>
            <pc:sldMk cId="3906234513" sldId="577"/>
            <ac:spMk id="5" creationId="{F94CC9B3-2FF1-44A6-9E62-FA55123CFCA1}"/>
          </ac:spMkLst>
        </pc:spChg>
        <pc:picChg chg="del">
          <ac:chgData name="CROZET Sophie" userId="c97b73ab-88aa-4f1e-9ec4-391579d22886" providerId="ADAL" clId="{857F4FF6-283C-4BD1-A152-0EA35DC36544}" dt="2021-01-18T14:21:22.561" v="6508" actId="478"/>
          <ac:picMkLst>
            <pc:docMk/>
            <pc:sldMk cId="3906234513" sldId="577"/>
            <ac:picMk id="4" creationId="{D8E92B8C-28F1-4993-89C7-9EA70B000CBB}"/>
          </ac:picMkLst>
        </pc:picChg>
        <pc:picChg chg="add mod">
          <ac:chgData name="CROZET Sophie" userId="c97b73ab-88aa-4f1e-9ec4-391579d22886" providerId="ADAL" clId="{857F4FF6-283C-4BD1-A152-0EA35DC36544}" dt="2021-01-18T14:43:11.463" v="6623" actId="1076"/>
          <ac:picMkLst>
            <pc:docMk/>
            <pc:sldMk cId="3906234513" sldId="577"/>
            <ac:picMk id="6" creationId="{D4800614-B8F1-48B3-9C38-8B8A3CB0159F}"/>
          </ac:picMkLst>
        </pc:picChg>
        <pc:picChg chg="add mod">
          <ac:chgData name="CROZET Sophie" userId="c97b73ab-88aa-4f1e-9ec4-391579d22886" providerId="ADAL" clId="{857F4FF6-283C-4BD1-A152-0EA35DC36544}" dt="2021-01-18T14:43:01.367" v="6620" actId="1076"/>
          <ac:picMkLst>
            <pc:docMk/>
            <pc:sldMk cId="3906234513" sldId="577"/>
            <ac:picMk id="7" creationId="{8070A133-881E-4F3A-9371-E07FF4F5282E}"/>
          </ac:picMkLst>
        </pc:picChg>
      </pc:sldChg>
    </pc:docChg>
  </pc:docChgLst>
  <pc:docChgLst>
    <pc:chgData name="Andrew Maina" userId="cd4bcde6-3d36-489d-a9e9-b7bb9d55f6cb" providerId="ADAL" clId="{EB876592-ECD0-4F01-9B4A-3CB6010D3645}"/>
    <pc:docChg chg="undo redo custSel addSld delSld modSld modSection">
      <pc:chgData name="Andrew Maina" userId="cd4bcde6-3d36-489d-a9e9-b7bb9d55f6cb" providerId="ADAL" clId="{EB876592-ECD0-4F01-9B4A-3CB6010D3645}" dt="2021-04-16T05:25:59.620" v="122" actId="12"/>
      <pc:docMkLst>
        <pc:docMk/>
      </pc:docMkLst>
      <pc:sldChg chg="del">
        <pc:chgData name="Andrew Maina" userId="cd4bcde6-3d36-489d-a9e9-b7bb9d55f6cb" providerId="ADAL" clId="{EB876592-ECD0-4F01-9B4A-3CB6010D3645}" dt="2021-04-16T05:11:03.313" v="1" actId="2696"/>
        <pc:sldMkLst>
          <pc:docMk/>
          <pc:sldMk cId="3148006104" sldId="257"/>
        </pc:sldMkLst>
      </pc:sldChg>
      <pc:sldChg chg="modSp add">
        <pc:chgData name="Andrew Maina" userId="cd4bcde6-3d36-489d-a9e9-b7bb9d55f6cb" providerId="ADAL" clId="{EB876592-ECD0-4F01-9B4A-3CB6010D3645}" dt="2021-04-16T05:11:27.733" v="5"/>
        <pc:sldMkLst>
          <pc:docMk/>
          <pc:sldMk cId="0" sldId="279"/>
        </pc:sldMkLst>
        <pc:spChg chg="mod">
          <ac:chgData name="Andrew Maina" userId="cd4bcde6-3d36-489d-a9e9-b7bb9d55f6cb" providerId="ADAL" clId="{EB876592-ECD0-4F01-9B4A-3CB6010D3645}" dt="2021-04-16T05:11:27.733" v="5"/>
          <ac:spMkLst>
            <pc:docMk/>
            <pc:sldMk cId="0" sldId="279"/>
            <ac:spMk id="205" creationId="{00000000-0000-0000-0000-000000000000}"/>
          </ac:spMkLst>
        </pc:spChg>
      </pc:sldChg>
      <pc:sldChg chg="modSp add">
        <pc:chgData name="Andrew Maina" userId="cd4bcde6-3d36-489d-a9e9-b7bb9d55f6cb" providerId="ADAL" clId="{EB876592-ECD0-4F01-9B4A-3CB6010D3645}" dt="2021-04-16T05:18:35.937" v="120" actId="20577"/>
        <pc:sldMkLst>
          <pc:docMk/>
          <pc:sldMk cId="0" sldId="281"/>
        </pc:sldMkLst>
        <pc:spChg chg="mod">
          <ac:chgData name="Andrew Maina" userId="cd4bcde6-3d36-489d-a9e9-b7bb9d55f6cb" providerId="ADAL" clId="{EB876592-ECD0-4F01-9B4A-3CB6010D3645}" dt="2021-04-16T05:18:35.937" v="120" actId="20577"/>
          <ac:spMkLst>
            <pc:docMk/>
            <pc:sldMk cId="0" sldId="281"/>
            <ac:spMk id="145" creationId="{00000000-0000-0000-0000-000000000000}"/>
          </ac:spMkLst>
        </pc:spChg>
        <pc:spChg chg="mod">
          <ac:chgData name="Andrew Maina" userId="cd4bcde6-3d36-489d-a9e9-b7bb9d55f6cb" providerId="ADAL" clId="{EB876592-ECD0-4F01-9B4A-3CB6010D3645}" dt="2021-04-16T05:13:58.137" v="29" actId="1076"/>
          <ac:spMkLst>
            <pc:docMk/>
            <pc:sldMk cId="0" sldId="281"/>
            <ac:spMk id="148" creationId="{00000000-0000-0000-0000-000000000000}"/>
          </ac:spMkLst>
        </pc:spChg>
        <pc:spChg chg="mod">
          <ac:chgData name="Andrew Maina" userId="cd4bcde6-3d36-489d-a9e9-b7bb9d55f6cb" providerId="ADAL" clId="{EB876592-ECD0-4F01-9B4A-3CB6010D3645}" dt="2021-04-16T05:14:10.994" v="31" actId="1076"/>
          <ac:spMkLst>
            <pc:docMk/>
            <pc:sldMk cId="0" sldId="281"/>
            <ac:spMk id="151" creationId="{00000000-0000-0000-0000-000000000000}"/>
          </ac:spMkLst>
        </pc:spChg>
        <pc:spChg chg="mod">
          <ac:chgData name="Andrew Maina" userId="cd4bcde6-3d36-489d-a9e9-b7bb9d55f6cb" providerId="ADAL" clId="{EB876592-ECD0-4F01-9B4A-3CB6010D3645}" dt="2021-04-16T05:12:02.464" v="11"/>
          <ac:spMkLst>
            <pc:docMk/>
            <pc:sldMk cId="0" sldId="281"/>
            <ac:spMk id="153" creationId="{00000000-0000-0000-0000-000000000000}"/>
          </ac:spMkLst>
        </pc:spChg>
        <pc:spChg chg="mod">
          <ac:chgData name="Andrew Maina" userId="cd4bcde6-3d36-489d-a9e9-b7bb9d55f6cb" providerId="ADAL" clId="{EB876592-ECD0-4F01-9B4A-3CB6010D3645}" dt="2021-04-16T05:13:43.385" v="26" actId="1076"/>
          <ac:spMkLst>
            <pc:docMk/>
            <pc:sldMk cId="0" sldId="281"/>
            <ac:spMk id="154" creationId="{00000000-0000-0000-0000-000000000000}"/>
          </ac:spMkLst>
        </pc:spChg>
        <pc:spChg chg="mod">
          <ac:chgData name="Andrew Maina" userId="cd4bcde6-3d36-489d-a9e9-b7bb9d55f6cb" providerId="ADAL" clId="{EB876592-ECD0-4F01-9B4A-3CB6010D3645}" dt="2021-04-16T05:11:52.351" v="9"/>
          <ac:spMkLst>
            <pc:docMk/>
            <pc:sldMk cId="0" sldId="281"/>
            <ac:spMk id="156" creationId="{00000000-0000-0000-0000-000000000000}"/>
          </ac:spMkLst>
        </pc:spChg>
        <pc:spChg chg="mod">
          <ac:chgData name="Andrew Maina" userId="cd4bcde6-3d36-489d-a9e9-b7bb9d55f6cb" providerId="ADAL" clId="{EB876592-ECD0-4F01-9B4A-3CB6010D3645}" dt="2021-04-16T05:13:36.153" v="25" actId="14100"/>
          <ac:spMkLst>
            <pc:docMk/>
            <pc:sldMk cId="0" sldId="281"/>
            <ac:spMk id="157" creationId="{00000000-0000-0000-0000-000000000000}"/>
          </ac:spMkLst>
        </pc:spChg>
        <pc:grpChg chg="mod">
          <ac:chgData name="Andrew Maina" userId="cd4bcde6-3d36-489d-a9e9-b7bb9d55f6cb" providerId="ADAL" clId="{EB876592-ECD0-4F01-9B4A-3CB6010D3645}" dt="2021-04-16T05:13:03.889" v="20" actId="14100"/>
          <ac:grpSpMkLst>
            <pc:docMk/>
            <pc:sldMk cId="0" sldId="281"/>
            <ac:grpSpMk id="149" creationId="{00000000-0000-0000-0000-000000000000}"/>
          </ac:grpSpMkLst>
        </pc:grpChg>
        <pc:grpChg chg="mod">
          <ac:chgData name="Andrew Maina" userId="cd4bcde6-3d36-489d-a9e9-b7bb9d55f6cb" providerId="ADAL" clId="{EB876592-ECD0-4F01-9B4A-3CB6010D3645}" dt="2021-04-16T05:13:32.201" v="24" actId="14100"/>
          <ac:grpSpMkLst>
            <pc:docMk/>
            <pc:sldMk cId="0" sldId="281"/>
            <ac:grpSpMk id="152" creationId="{00000000-0000-0000-0000-000000000000}"/>
          </ac:grpSpMkLst>
        </pc:grpChg>
        <pc:cxnChg chg="mod">
          <ac:chgData name="Andrew Maina" userId="cd4bcde6-3d36-489d-a9e9-b7bb9d55f6cb" providerId="ADAL" clId="{EB876592-ECD0-4F01-9B4A-3CB6010D3645}" dt="2021-04-16T05:13:58.137" v="29" actId="1076"/>
          <ac:cxnSpMkLst>
            <pc:docMk/>
            <pc:sldMk cId="0" sldId="281"/>
            <ac:cxnSpMk id="146" creationId="{00000000-0000-0000-0000-000000000000}"/>
          </ac:cxnSpMkLst>
        </pc:cxnChg>
      </pc:sldChg>
      <pc:sldChg chg="add">
        <pc:chgData name="Andrew Maina" userId="cd4bcde6-3d36-489d-a9e9-b7bb9d55f6cb" providerId="ADAL" clId="{EB876592-ECD0-4F01-9B4A-3CB6010D3645}" dt="2021-04-16T05:11:01.313" v="0"/>
        <pc:sldMkLst>
          <pc:docMk/>
          <pc:sldMk cId="0" sldId="282"/>
        </pc:sldMkLst>
      </pc:sldChg>
      <pc:sldChg chg="del">
        <pc:chgData name="Andrew Maina" userId="cd4bcde6-3d36-489d-a9e9-b7bb9d55f6cb" providerId="ADAL" clId="{EB876592-ECD0-4F01-9B4A-3CB6010D3645}" dt="2021-04-16T05:11:30.228" v="6" actId="2696"/>
        <pc:sldMkLst>
          <pc:docMk/>
          <pc:sldMk cId="4203283427" sldId="408"/>
        </pc:sldMkLst>
      </pc:sldChg>
      <pc:sldChg chg="modSp del">
        <pc:chgData name="Andrew Maina" userId="cd4bcde6-3d36-489d-a9e9-b7bb9d55f6cb" providerId="ADAL" clId="{EB876592-ECD0-4F01-9B4A-3CB6010D3645}" dt="2021-04-16T05:18:32.081" v="119" actId="2696"/>
        <pc:sldMkLst>
          <pc:docMk/>
          <pc:sldMk cId="2553768529" sldId="509"/>
        </pc:sldMkLst>
        <pc:spChg chg="mod">
          <ac:chgData name="Andrew Maina" userId="cd4bcde6-3d36-489d-a9e9-b7bb9d55f6cb" providerId="ADAL" clId="{EB876592-ECD0-4F01-9B4A-3CB6010D3645}" dt="2021-04-16T05:12:15.380" v="14"/>
          <ac:spMkLst>
            <pc:docMk/>
            <pc:sldMk cId="2553768529" sldId="509"/>
            <ac:spMk id="3" creationId="{05D3C3B8-B370-4B01-9FDE-632BC5F55799}"/>
          </ac:spMkLst>
        </pc:spChg>
      </pc:sldChg>
      <pc:sldChg chg="delSp modSp del">
        <pc:chgData name="Andrew Maina" userId="cd4bcde6-3d36-489d-a9e9-b7bb9d55f6cb" providerId="ADAL" clId="{EB876592-ECD0-4F01-9B4A-3CB6010D3645}" dt="2021-04-16T05:16:28.283" v="60" actId="2696"/>
        <pc:sldMkLst>
          <pc:docMk/>
          <pc:sldMk cId="1259744327" sldId="511"/>
        </pc:sldMkLst>
        <pc:spChg chg="del mod">
          <ac:chgData name="Andrew Maina" userId="cd4bcde6-3d36-489d-a9e9-b7bb9d55f6cb" providerId="ADAL" clId="{EB876592-ECD0-4F01-9B4A-3CB6010D3645}" dt="2021-04-16T05:14:57.783" v="35"/>
          <ac:spMkLst>
            <pc:docMk/>
            <pc:sldMk cId="1259744327" sldId="511"/>
            <ac:spMk id="4" creationId="{B551501B-07FA-44F8-9532-5E7AA11EBEF0}"/>
          </ac:spMkLst>
        </pc:spChg>
        <pc:spChg chg="mod">
          <ac:chgData name="Andrew Maina" userId="cd4bcde6-3d36-489d-a9e9-b7bb9d55f6cb" providerId="ADAL" clId="{EB876592-ECD0-4F01-9B4A-3CB6010D3645}" dt="2021-04-16T05:15:34.061" v="44"/>
          <ac:spMkLst>
            <pc:docMk/>
            <pc:sldMk cId="1259744327" sldId="511"/>
            <ac:spMk id="13" creationId="{C752D630-5271-4226-AF8B-A986C7E4FC3D}"/>
          </ac:spMkLst>
        </pc:spChg>
      </pc:sldChg>
      <pc:sldChg chg="modSp add modNotesTx">
        <pc:chgData name="Andrew Maina" userId="cd4bcde6-3d36-489d-a9e9-b7bb9d55f6cb" providerId="ADAL" clId="{EB876592-ECD0-4F01-9B4A-3CB6010D3645}" dt="2021-04-16T05:16:25.427" v="59" actId="20577"/>
        <pc:sldMkLst>
          <pc:docMk/>
          <pc:sldMk cId="3670069130" sldId="523"/>
        </pc:sldMkLst>
        <pc:spChg chg="mod">
          <ac:chgData name="Andrew Maina" userId="cd4bcde6-3d36-489d-a9e9-b7bb9d55f6cb" providerId="ADAL" clId="{EB876592-ECD0-4F01-9B4A-3CB6010D3645}" dt="2021-04-16T05:16:19.130" v="58" actId="12"/>
          <ac:spMkLst>
            <pc:docMk/>
            <pc:sldMk cId="3670069130" sldId="523"/>
            <ac:spMk id="691" creationId="{00000000-0000-0000-0000-000000000000}"/>
          </ac:spMkLst>
        </pc:spChg>
        <pc:picChg chg="mod">
          <ac:chgData name="Andrew Maina" userId="cd4bcde6-3d36-489d-a9e9-b7bb9d55f6cb" providerId="ADAL" clId="{EB876592-ECD0-4F01-9B4A-3CB6010D3645}" dt="2021-04-16T05:15:10.585" v="37" actId="1076"/>
          <ac:picMkLst>
            <pc:docMk/>
            <pc:sldMk cId="3670069130" sldId="523"/>
            <ac:picMk id="3" creationId="{A8438700-D734-4D7D-A565-760353A15241}"/>
          </ac:picMkLst>
        </pc:picChg>
      </pc:sldChg>
      <pc:sldChg chg="modSp del">
        <pc:chgData name="Andrew Maina" userId="cd4bcde6-3d36-489d-a9e9-b7bb9d55f6cb" providerId="ADAL" clId="{EB876592-ECD0-4F01-9B4A-3CB6010D3645}" dt="2021-04-16T05:18:23.273" v="118" actId="2696"/>
        <pc:sldMkLst>
          <pc:docMk/>
          <pc:sldMk cId="1476862688" sldId="528"/>
        </pc:sldMkLst>
        <pc:spChg chg="mod">
          <ac:chgData name="Andrew Maina" userId="cd4bcde6-3d36-489d-a9e9-b7bb9d55f6cb" providerId="ADAL" clId="{EB876592-ECD0-4F01-9B4A-3CB6010D3645}" dt="2021-04-16T05:16:55.092" v="64" actId="27636"/>
          <ac:spMkLst>
            <pc:docMk/>
            <pc:sldMk cId="1476862688" sldId="528"/>
            <ac:spMk id="4" creationId="{46407674-CCC5-4BAE-888A-A302B480826C}"/>
          </ac:spMkLst>
        </pc:spChg>
        <pc:spChg chg="mod">
          <ac:chgData name="Andrew Maina" userId="cd4bcde6-3d36-489d-a9e9-b7bb9d55f6cb" providerId="ADAL" clId="{EB876592-ECD0-4F01-9B4A-3CB6010D3645}" dt="2021-04-16T05:17:07.716" v="70"/>
          <ac:spMkLst>
            <pc:docMk/>
            <pc:sldMk cId="1476862688" sldId="528"/>
            <ac:spMk id="5" creationId="{18EAA4C9-3222-42B0-AF98-00F2F7088318}"/>
          </ac:spMkLst>
        </pc:spChg>
      </pc:sldChg>
      <pc:sldChg chg="modSp">
        <pc:chgData name="Andrew Maina" userId="cd4bcde6-3d36-489d-a9e9-b7bb9d55f6cb" providerId="ADAL" clId="{EB876592-ECD0-4F01-9B4A-3CB6010D3645}" dt="2021-04-16T05:25:59.620" v="122" actId="12"/>
        <pc:sldMkLst>
          <pc:docMk/>
          <pc:sldMk cId="3925446969" sldId="534"/>
        </pc:sldMkLst>
        <pc:spChg chg="mod">
          <ac:chgData name="Andrew Maina" userId="cd4bcde6-3d36-489d-a9e9-b7bb9d55f6cb" providerId="ADAL" clId="{EB876592-ECD0-4F01-9B4A-3CB6010D3645}" dt="2021-04-16T05:25:59.620" v="122" actId="12"/>
          <ac:spMkLst>
            <pc:docMk/>
            <pc:sldMk cId="3925446969" sldId="534"/>
            <ac:spMk id="5" creationId="{69E8E273-55F6-4D81-84E7-061B510E3756}"/>
          </ac:spMkLst>
        </pc:spChg>
      </pc:sldChg>
      <pc:sldChg chg="modSp add">
        <pc:chgData name="Andrew Maina" userId="cd4bcde6-3d36-489d-a9e9-b7bb9d55f6cb" providerId="ADAL" clId="{EB876592-ECD0-4F01-9B4A-3CB6010D3645}" dt="2021-04-16T05:18:17.297" v="117" actId="207"/>
        <pc:sldMkLst>
          <pc:docMk/>
          <pc:sldMk cId="899875863" sldId="578"/>
        </pc:sldMkLst>
        <pc:spChg chg="mod">
          <ac:chgData name="Andrew Maina" userId="cd4bcde6-3d36-489d-a9e9-b7bb9d55f6cb" providerId="ADAL" clId="{EB876592-ECD0-4F01-9B4A-3CB6010D3645}" dt="2021-04-16T05:18:17.297" v="117" actId="207"/>
          <ac:spMkLst>
            <pc:docMk/>
            <pc:sldMk cId="899875863" sldId="578"/>
            <ac:spMk id="691" creationId="{00000000-0000-0000-0000-000000000000}"/>
          </ac:spMkLst>
        </pc:spChg>
      </pc:sldChg>
    </pc:docChg>
  </pc:docChgLst>
  <pc:docChgLst>
    <pc:chgData name="Guest User" providerId="Windows Live" clId="Web-{E3D4CF5D-1C00-4598-B4F6-B3CBC01D2F03}"/>
    <pc:docChg chg="modSld">
      <pc:chgData name="Guest User" userId="" providerId="Windows Live" clId="Web-{E3D4CF5D-1C00-4598-B4F6-B3CBC01D2F03}" dt="2021-02-08T12:22:12.215" v="36" actId="20577"/>
      <pc:docMkLst>
        <pc:docMk/>
      </pc:docMkLst>
      <pc:sldChg chg="modSp">
        <pc:chgData name="Guest User" userId="" providerId="Windows Live" clId="Web-{E3D4CF5D-1C00-4598-B4F6-B3CBC01D2F03}" dt="2021-02-08T12:21:18.557" v="4" actId="20577"/>
        <pc:sldMkLst>
          <pc:docMk/>
          <pc:sldMk cId="3796572893" sldId="520"/>
        </pc:sldMkLst>
        <pc:spChg chg="mod">
          <ac:chgData name="Guest User" userId="" providerId="Windows Live" clId="Web-{E3D4CF5D-1C00-4598-B4F6-B3CBC01D2F03}" dt="2021-02-08T12:21:18.557" v="4" actId="20577"/>
          <ac:spMkLst>
            <pc:docMk/>
            <pc:sldMk cId="3796572893" sldId="520"/>
            <ac:spMk id="15" creationId="{4DD41380-B985-43A9-AE22-92A3F2367B06}"/>
          </ac:spMkLst>
        </pc:spChg>
      </pc:sldChg>
      <pc:sldChg chg="modSp">
        <pc:chgData name="Guest User" userId="" providerId="Windows Live" clId="Web-{E3D4CF5D-1C00-4598-B4F6-B3CBC01D2F03}" dt="2021-02-08T12:22:12.215" v="36" actId="20577"/>
        <pc:sldMkLst>
          <pc:docMk/>
          <pc:sldMk cId="3925446969" sldId="534"/>
        </pc:sldMkLst>
        <pc:spChg chg="mod">
          <ac:chgData name="Guest User" userId="" providerId="Windows Live" clId="Web-{E3D4CF5D-1C00-4598-B4F6-B3CBC01D2F03}" dt="2021-02-08T12:22:12.215" v="36" actId="20577"/>
          <ac:spMkLst>
            <pc:docMk/>
            <pc:sldMk cId="3925446969" sldId="534"/>
            <ac:spMk id="5" creationId="{69E8E273-55F6-4D81-84E7-061B510E3756}"/>
          </ac:spMkLst>
        </pc:spChg>
      </pc:sldChg>
      <pc:sldChg chg="modSp">
        <pc:chgData name="Guest User" userId="" providerId="Windows Live" clId="Web-{E3D4CF5D-1C00-4598-B4F6-B3CBC01D2F03}" dt="2021-02-08T12:21:36.292" v="14" actId="20577"/>
        <pc:sldMkLst>
          <pc:docMk/>
          <pc:sldMk cId="3703022176" sldId="542"/>
        </pc:sldMkLst>
        <pc:spChg chg="mod">
          <ac:chgData name="Guest User" userId="" providerId="Windows Live" clId="Web-{E3D4CF5D-1C00-4598-B4F6-B3CBC01D2F03}" dt="2021-02-08T12:21:36.292" v="14" actId="20577"/>
          <ac:spMkLst>
            <pc:docMk/>
            <pc:sldMk cId="3703022176" sldId="542"/>
            <ac:spMk id="10" creationId="{A9B9E04D-DDA6-43E6-A041-37CD1067A674}"/>
          </ac:spMkLst>
        </pc:spChg>
      </pc:sldChg>
      <pc:sldChg chg="modSp">
        <pc:chgData name="Guest User" userId="" providerId="Windows Live" clId="Web-{E3D4CF5D-1C00-4598-B4F6-B3CBC01D2F03}" dt="2021-02-08T12:21:47.886" v="22" actId="20577"/>
        <pc:sldMkLst>
          <pc:docMk/>
          <pc:sldMk cId="4158889003" sldId="545"/>
        </pc:sldMkLst>
        <pc:graphicFrameChg chg="modGraphic">
          <ac:chgData name="Guest User" userId="" providerId="Windows Live" clId="Web-{E3D4CF5D-1C00-4598-B4F6-B3CBC01D2F03}" dt="2021-02-08T12:21:47.886" v="22" actId="20577"/>
          <ac:graphicFrameMkLst>
            <pc:docMk/>
            <pc:sldMk cId="4158889003" sldId="545"/>
            <ac:graphicFrameMk id="2" creationId="{24ECB09C-015B-4B69-A15D-BB2317C361CD}"/>
          </ac:graphicFrameMkLst>
        </pc:graphicFrameChg>
      </pc:sldChg>
    </pc:docChg>
  </pc:docChgLst>
  <pc:docChgLst>
    <pc:chgData name="sophie crozet" userId="ec1065b6b8e8d847" providerId="LiveId" clId="{78F3CB86-6B6E-4415-8228-8302C571C4E3}"/>
    <pc:docChg chg="custSel modSld">
      <pc:chgData name="sophie crozet" userId="ec1065b6b8e8d847" providerId="LiveId" clId="{78F3CB86-6B6E-4415-8228-8302C571C4E3}" dt="2021-03-09T14:31:22.365" v="76" actId="20577"/>
      <pc:docMkLst>
        <pc:docMk/>
      </pc:docMkLst>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emf"/><Relationship Id="rId1" Type="http://schemas.openxmlformats.org/officeDocument/2006/relationships/image" Target="../media/image1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emf"/><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782D49-9042-4CF4-A6FF-2498AB5F8903}"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n-GB"/>
        </a:p>
      </dgm:t>
    </dgm:pt>
    <dgm:pt modelId="{9A0E412A-9FF7-4F47-A136-D70D3ACCEA84}">
      <dgm:prSet phldrT="[Text]"/>
      <dgm:spPr>
        <a:xfrm>
          <a:off x="0" y="1252130"/>
          <a:ext cx="1687632" cy="1533658"/>
        </a:xfrm>
        <a:prstGeom prst="ellipse">
          <a:avLst/>
        </a:prstGeom>
      </dgm:spPr>
      <dgm:t>
        <a:bodyPr/>
        <a:lstStyle/>
        <a:p>
          <a:pPr>
            <a:buNone/>
          </a:pPr>
          <a:r>
            <a:rPr lang="en-GB">
              <a:latin typeface="Calibri" panose="020F0502020204030204"/>
              <a:ea typeface="+mn-ea"/>
              <a:cs typeface="+mn-cs"/>
            </a:rPr>
            <a:t>Human Rights </a:t>
          </a:r>
          <a:endParaRPr lang="en-GB" dirty="0">
            <a:latin typeface="Calibri" panose="020F0502020204030204"/>
            <a:ea typeface="+mn-ea"/>
            <a:cs typeface="+mn-cs"/>
          </a:endParaRPr>
        </a:p>
      </dgm:t>
    </dgm:pt>
    <dgm:pt modelId="{7FE3E792-C47E-4A2D-BFB9-1AD70AE95B38}" type="parTrans" cxnId="{426A2E19-8464-48BE-B490-832C5991450A}">
      <dgm:prSet/>
      <dgm:spPr/>
      <dgm:t>
        <a:bodyPr/>
        <a:lstStyle/>
        <a:p>
          <a:endParaRPr lang="en-GB"/>
        </a:p>
      </dgm:t>
    </dgm:pt>
    <dgm:pt modelId="{983B8892-4EB4-4FEF-8EA9-CED4C932508B}" type="sibTrans" cxnId="{426A2E19-8464-48BE-B490-832C5991450A}">
      <dgm:prSet/>
      <dgm:spPr/>
      <dgm:t>
        <a:bodyPr/>
        <a:lstStyle/>
        <a:p>
          <a:endParaRPr lang="en-GB"/>
        </a:p>
      </dgm:t>
    </dgm:pt>
    <dgm:pt modelId="{4C7CA2A9-D409-46B0-B207-375633964F7F}">
      <dgm:prSet phldrT="[Text]"/>
      <dgm:spPr>
        <a:xfrm>
          <a:off x="1755285" y="-198718"/>
          <a:ext cx="1835063" cy="1651653"/>
        </a:xfrm>
        <a:prstGeom prst="ellipse">
          <a:avLst/>
        </a:prstGeom>
      </dgm:spPr>
      <dgm:t>
        <a:bodyPr/>
        <a:lstStyle/>
        <a:p>
          <a:pPr>
            <a:buNone/>
          </a:pPr>
          <a:r>
            <a:rPr lang="en-GB">
              <a:latin typeface="Calibri" panose="020F0502020204030204"/>
              <a:ea typeface="+mn-ea"/>
              <a:cs typeface="+mn-cs"/>
            </a:rPr>
            <a:t>Right holders </a:t>
          </a:r>
          <a:endParaRPr lang="en-GB" dirty="0">
            <a:latin typeface="Calibri" panose="020F0502020204030204"/>
            <a:ea typeface="+mn-ea"/>
            <a:cs typeface="+mn-cs"/>
          </a:endParaRPr>
        </a:p>
      </dgm:t>
    </dgm:pt>
    <dgm:pt modelId="{3BC6409D-D96C-4657-9D53-931EB63BBA0A}" type="parTrans" cxnId="{FDAF2E20-A122-4154-BD86-1E0505206316}">
      <dgm:prSet/>
      <dgm:spPr>
        <a:xfrm rot="19363754">
          <a:off x="1428992" y="1318862"/>
          <a:ext cx="604935" cy="49218"/>
        </a:xfrm>
        <a:custGeom>
          <a:avLst/>
          <a:gdLst/>
          <a:ahLst/>
          <a:cxnLst/>
          <a:rect l="0" t="0" r="0" b="0"/>
          <a:pathLst>
            <a:path>
              <a:moveTo>
                <a:pt x="0" y="24609"/>
              </a:moveTo>
              <a:lnTo>
                <a:pt x="604935" y="24609"/>
              </a:lnTo>
            </a:path>
          </a:pathLst>
        </a:custGeom>
      </dgm:spPr>
      <dgm:t>
        <a:bodyPr/>
        <a:lstStyle/>
        <a:p>
          <a:pPr>
            <a:buNone/>
          </a:pPr>
          <a:endParaRPr lang="en-GB">
            <a:solidFill>
              <a:sysClr val="windowText" lastClr="000000">
                <a:hueOff val="0"/>
                <a:satOff val="0"/>
                <a:lumOff val="0"/>
                <a:alphaOff val="0"/>
              </a:sysClr>
            </a:solidFill>
            <a:latin typeface="Calibri" panose="020F0502020204030204"/>
            <a:ea typeface="+mn-ea"/>
            <a:cs typeface="+mn-cs"/>
          </a:endParaRPr>
        </a:p>
      </dgm:t>
    </dgm:pt>
    <dgm:pt modelId="{21BEBEF5-6787-49F3-8051-1B4FF5F4F0BA}" type="sibTrans" cxnId="{FDAF2E20-A122-4154-BD86-1E0505206316}">
      <dgm:prSet/>
      <dgm:spPr/>
      <dgm:t>
        <a:bodyPr/>
        <a:lstStyle/>
        <a:p>
          <a:endParaRPr lang="en-GB"/>
        </a:p>
      </dgm:t>
    </dgm:pt>
    <dgm:pt modelId="{F9005D58-2039-414A-BE6F-2C66759BF206}">
      <dgm:prSet phldrT="[Text]"/>
      <dgm:spPr>
        <a:xfrm>
          <a:off x="1841768" y="2707676"/>
          <a:ext cx="1548496" cy="1470760"/>
        </a:xfrm>
        <a:prstGeom prst="ellipse">
          <a:avLst/>
        </a:prstGeom>
      </dgm:spPr>
      <dgm:t>
        <a:bodyPr/>
        <a:lstStyle/>
        <a:p>
          <a:pPr>
            <a:buNone/>
          </a:pPr>
          <a:r>
            <a:rPr lang="en-GB">
              <a:latin typeface="Calibri" panose="020F0502020204030204"/>
              <a:ea typeface="+mn-ea"/>
              <a:cs typeface="+mn-cs"/>
            </a:rPr>
            <a:t>Duty bearers</a:t>
          </a:r>
          <a:endParaRPr lang="en-GB" dirty="0">
            <a:latin typeface="Calibri" panose="020F0502020204030204"/>
            <a:ea typeface="+mn-ea"/>
            <a:cs typeface="+mn-cs"/>
          </a:endParaRPr>
        </a:p>
      </dgm:t>
    </dgm:pt>
    <dgm:pt modelId="{9A4A40F9-6824-4100-BC7A-0D99F1E69EA9}" type="parTrans" cxnId="{738F55FD-B93A-4AAE-9F26-E304B4274C34}">
      <dgm:prSet/>
      <dgm:spPr>
        <a:xfrm rot="2327070">
          <a:off x="1398302" y="2722891"/>
          <a:ext cx="704277" cy="49218"/>
        </a:xfrm>
        <a:custGeom>
          <a:avLst/>
          <a:gdLst/>
          <a:ahLst/>
          <a:cxnLst/>
          <a:rect l="0" t="0" r="0" b="0"/>
          <a:pathLst>
            <a:path>
              <a:moveTo>
                <a:pt x="0" y="24609"/>
              </a:moveTo>
              <a:lnTo>
                <a:pt x="704277" y="24609"/>
              </a:lnTo>
            </a:path>
          </a:pathLst>
        </a:custGeom>
      </dgm:spPr>
      <dgm:t>
        <a:bodyPr/>
        <a:lstStyle/>
        <a:p>
          <a:pPr>
            <a:buNone/>
          </a:pPr>
          <a:endParaRPr lang="en-GB">
            <a:solidFill>
              <a:sysClr val="windowText" lastClr="000000">
                <a:hueOff val="0"/>
                <a:satOff val="0"/>
                <a:lumOff val="0"/>
                <a:alphaOff val="0"/>
              </a:sysClr>
            </a:solidFill>
            <a:latin typeface="Calibri" panose="020F0502020204030204"/>
            <a:ea typeface="+mn-ea"/>
            <a:cs typeface="+mn-cs"/>
          </a:endParaRPr>
        </a:p>
      </dgm:t>
    </dgm:pt>
    <dgm:pt modelId="{A1C3EF02-3486-4007-A162-CD6E3283EB76}" type="sibTrans" cxnId="{738F55FD-B93A-4AAE-9F26-E304B4274C34}">
      <dgm:prSet/>
      <dgm:spPr/>
      <dgm:t>
        <a:bodyPr/>
        <a:lstStyle/>
        <a:p>
          <a:endParaRPr lang="en-GB"/>
        </a:p>
      </dgm:t>
    </dgm:pt>
    <dgm:pt modelId="{8D2FB79A-0749-477F-A353-36C865C4022E}" type="pres">
      <dgm:prSet presAssocID="{C7782D49-9042-4CF4-A6FF-2498AB5F8903}" presName="cycle" presStyleCnt="0">
        <dgm:presLayoutVars>
          <dgm:chMax val="1"/>
          <dgm:dir/>
          <dgm:animLvl val="ctr"/>
          <dgm:resizeHandles val="exact"/>
        </dgm:presLayoutVars>
      </dgm:prSet>
      <dgm:spPr/>
    </dgm:pt>
    <dgm:pt modelId="{24C42299-8820-404A-885C-2646AD296B9F}" type="pres">
      <dgm:prSet presAssocID="{9A0E412A-9FF7-4F47-A136-D70D3ACCEA84}" presName="centerShape" presStyleLbl="node0" presStyleIdx="0" presStyleCnt="1" custScaleX="154225" custScaleY="140154" custLinFactNeighborX="-41862" custLinFactNeighborY="-1"/>
      <dgm:spPr/>
    </dgm:pt>
    <dgm:pt modelId="{2D39CF33-3029-4F3F-8A0F-93775FF533BB}" type="pres">
      <dgm:prSet presAssocID="{3BC6409D-D96C-4657-9D53-931EB63BBA0A}" presName="Name9" presStyleLbl="parChTrans1D2" presStyleIdx="0" presStyleCnt="2"/>
      <dgm:spPr/>
    </dgm:pt>
    <dgm:pt modelId="{2F527BC6-2B2B-430A-AAEF-D64FA91771EF}" type="pres">
      <dgm:prSet presAssocID="{3BC6409D-D96C-4657-9D53-931EB63BBA0A}" presName="connTx" presStyleLbl="parChTrans1D2" presStyleIdx="0" presStyleCnt="2"/>
      <dgm:spPr/>
    </dgm:pt>
    <dgm:pt modelId="{68229EF4-03FB-4B5F-9FDC-C1858BBE9C31}" type="pres">
      <dgm:prSet presAssocID="{4C7CA2A9-D409-46B0-B207-375633964F7F}" presName="node" presStyleLbl="node1" presStyleIdx="0" presStyleCnt="2" custScaleX="164644" custScaleY="141501" custRadScaleRad="108531" custRadScaleInc="28630">
        <dgm:presLayoutVars>
          <dgm:bulletEnabled val="1"/>
        </dgm:presLayoutVars>
      </dgm:prSet>
      <dgm:spPr/>
    </dgm:pt>
    <dgm:pt modelId="{0BC2A377-1B48-4C01-9B21-C701B6B760BE}" type="pres">
      <dgm:prSet presAssocID="{9A4A40F9-6824-4100-BC7A-0D99F1E69EA9}" presName="Name9" presStyleLbl="parChTrans1D2" presStyleIdx="1" presStyleCnt="2"/>
      <dgm:spPr/>
    </dgm:pt>
    <dgm:pt modelId="{841573D5-9B26-4C46-970F-213ECABD0225}" type="pres">
      <dgm:prSet presAssocID="{9A4A40F9-6824-4100-BC7A-0D99F1E69EA9}" presName="connTx" presStyleLbl="parChTrans1D2" presStyleIdx="1" presStyleCnt="2"/>
      <dgm:spPr/>
    </dgm:pt>
    <dgm:pt modelId="{9C5D5EBA-0530-4AD8-88C8-B4B163AD682A}" type="pres">
      <dgm:prSet presAssocID="{F9005D58-2039-414A-BE6F-2C66759BF206}" presName="node" presStyleLbl="node1" presStyleIdx="1" presStyleCnt="2" custScaleX="141510" custScaleY="134406" custRadScaleRad="109952" custRadScaleInc="-25700">
        <dgm:presLayoutVars>
          <dgm:bulletEnabled val="1"/>
        </dgm:presLayoutVars>
      </dgm:prSet>
      <dgm:spPr/>
    </dgm:pt>
  </dgm:ptLst>
  <dgm:cxnLst>
    <dgm:cxn modelId="{4878D206-9173-4A64-BE66-61B556BF8543}" type="presOf" srcId="{9A4A40F9-6824-4100-BC7A-0D99F1E69EA9}" destId="{841573D5-9B26-4C46-970F-213ECABD0225}" srcOrd="1" destOrd="0" presId="urn:microsoft.com/office/officeart/2005/8/layout/radial1"/>
    <dgm:cxn modelId="{426A2E19-8464-48BE-B490-832C5991450A}" srcId="{C7782D49-9042-4CF4-A6FF-2498AB5F8903}" destId="{9A0E412A-9FF7-4F47-A136-D70D3ACCEA84}" srcOrd="0" destOrd="0" parTransId="{7FE3E792-C47E-4A2D-BFB9-1AD70AE95B38}" sibTransId="{983B8892-4EB4-4FEF-8EA9-CED4C932508B}"/>
    <dgm:cxn modelId="{8341B01F-7E67-425C-929D-1205D8704B35}" type="presOf" srcId="{4C7CA2A9-D409-46B0-B207-375633964F7F}" destId="{68229EF4-03FB-4B5F-9FDC-C1858BBE9C31}" srcOrd="0" destOrd="0" presId="urn:microsoft.com/office/officeart/2005/8/layout/radial1"/>
    <dgm:cxn modelId="{FDAF2E20-A122-4154-BD86-1E0505206316}" srcId="{9A0E412A-9FF7-4F47-A136-D70D3ACCEA84}" destId="{4C7CA2A9-D409-46B0-B207-375633964F7F}" srcOrd="0" destOrd="0" parTransId="{3BC6409D-D96C-4657-9D53-931EB63BBA0A}" sibTransId="{21BEBEF5-6787-49F3-8051-1B4FF5F4F0BA}"/>
    <dgm:cxn modelId="{56FC4A67-904F-48BB-ACA9-CE20A09FDC37}" type="presOf" srcId="{F9005D58-2039-414A-BE6F-2C66759BF206}" destId="{9C5D5EBA-0530-4AD8-88C8-B4B163AD682A}" srcOrd="0" destOrd="0" presId="urn:microsoft.com/office/officeart/2005/8/layout/radial1"/>
    <dgm:cxn modelId="{95F6C086-E129-4C6F-9C60-7C2460E0C0AB}" type="presOf" srcId="{9A0E412A-9FF7-4F47-A136-D70D3ACCEA84}" destId="{24C42299-8820-404A-885C-2646AD296B9F}" srcOrd="0" destOrd="0" presId="urn:microsoft.com/office/officeart/2005/8/layout/radial1"/>
    <dgm:cxn modelId="{EC036199-A5BF-49BF-B15E-5EAFE1ED772D}" type="presOf" srcId="{C7782D49-9042-4CF4-A6FF-2498AB5F8903}" destId="{8D2FB79A-0749-477F-A353-36C865C4022E}" srcOrd="0" destOrd="0" presId="urn:microsoft.com/office/officeart/2005/8/layout/radial1"/>
    <dgm:cxn modelId="{DAB8D5CA-BC24-405E-9EFD-E6649AB72BDC}" type="presOf" srcId="{3BC6409D-D96C-4657-9D53-931EB63BBA0A}" destId="{2D39CF33-3029-4F3F-8A0F-93775FF533BB}" srcOrd="0" destOrd="0" presId="urn:microsoft.com/office/officeart/2005/8/layout/radial1"/>
    <dgm:cxn modelId="{38D006DA-9FC6-4285-9F94-FD33D02D30FC}" type="presOf" srcId="{9A4A40F9-6824-4100-BC7A-0D99F1E69EA9}" destId="{0BC2A377-1B48-4C01-9B21-C701B6B760BE}" srcOrd="0" destOrd="0" presId="urn:microsoft.com/office/officeart/2005/8/layout/radial1"/>
    <dgm:cxn modelId="{2AD051F9-4BDE-4BC9-847E-47ADD410197A}" type="presOf" srcId="{3BC6409D-D96C-4657-9D53-931EB63BBA0A}" destId="{2F527BC6-2B2B-430A-AAEF-D64FA91771EF}" srcOrd="1" destOrd="0" presId="urn:microsoft.com/office/officeart/2005/8/layout/radial1"/>
    <dgm:cxn modelId="{738F55FD-B93A-4AAE-9F26-E304B4274C34}" srcId="{9A0E412A-9FF7-4F47-A136-D70D3ACCEA84}" destId="{F9005D58-2039-414A-BE6F-2C66759BF206}" srcOrd="1" destOrd="0" parTransId="{9A4A40F9-6824-4100-BC7A-0D99F1E69EA9}" sibTransId="{A1C3EF02-3486-4007-A162-CD6E3283EB76}"/>
    <dgm:cxn modelId="{815633EB-847C-43D9-8901-0604F8604D91}" type="presParOf" srcId="{8D2FB79A-0749-477F-A353-36C865C4022E}" destId="{24C42299-8820-404A-885C-2646AD296B9F}" srcOrd="0" destOrd="0" presId="urn:microsoft.com/office/officeart/2005/8/layout/radial1"/>
    <dgm:cxn modelId="{3FC11C71-73CA-4C55-9D8E-631F909DCEE4}" type="presParOf" srcId="{8D2FB79A-0749-477F-A353-36C865C4022E}" destId="{2D39CF33-3029-4F3F-8A0F-93775FF533BB}" srcOrd="1" destOrd="0" presId="urn:microsoft.com/office/officeart/2005/8/layout/radial1"/>
    <dgm:cxn modelId="{7F109DFF-8231-4C6C-B629-C3EBA8435DE7}" type="presParOf" srcId="{2D39CF33-3029-4F3F-8A0F-93775FF533BB}" destId="{2F527BC6-2B2B-430A-AAEF-D64FA91771EF}" srcOrd="0" destOrd="0" presId="urn:microsoft.com/office/officeart/2005/8/layout/radial1"/>
    <dgm:cxn modelId="{00F20066-8D10-4C7D-ABF5-2CDC496284E7}" type="presParOf" srcId="{8D2FB79A-0749-477F-A353-36C865C4022E}" destId="{68229EF4-03FB-4B5F-9FDC-C1858BBE9C31}" srcOrd="2" destOrd="0" presId="urn:microsoft.com/office/officeart/2005/8/layout/radial1"/>
    <dgm:cxn modelId="{079C303A-BF19-4A75-87E7-C9C430B57CAD}" type="presParOf" srcId="{8D2FB79A-0749-477F-A353-36C865C4022E}" destId="{0BC2A377-1B48-4C01-9B21-C701B6B760BE}" srcOrd="3" destOrd="0" presId="urn:microsoft.com/office/officeart/2005/8/layout/radial1"/>
    <dgm:cxn modelId="{7FD74ADD-5D85-4FCA-A92D-5F900296CF3F}" type="presParOf" srcId="{0BC2A377-1B48-4C01-9B21-C701B6B760BE}" destId="{841573D5-9B26-4C46-970F-213ECABD0225}" srcOrd="0" destOrd="0" presId="urn:microsoft.com/office/officeart/2005/8/layout/radial1"/>
    <dgm:cxn modelId="{22DC45D0-31A7-4826-A43A-9BC0EEC57529}" type="presParOf" srcId="{8D2FB79A-0749-477F-A353-36C865C4022E}" destId="{9C5D5EBA-0530-4AD8-88C8-B4B163AD682A}" srcOrd="4" destOrd="0" presId="urn:microsoft.com/office/officeart/2005/8/layout/radial1"/>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3166AD-A402-4AF5-97C5-904999E43E34}" type="doc">
      <dgm:prSet loTypeId="urn:microsoft.com/office/officeart/2008/layout/BendingPictureCaption" loCatId="picture" qsTypeId="urn:microsoft.com/office/officeart/2005/8/quickstyle/simple1" qsCatId="simple" csTypeId="urn:microsoft.com/office/officeart/2005/8/colors/accent1_2" csCatId="accent1" phldr="1"/>
      <dgm:spPr/>
      <dgm:t>
        <a:bodyPr/>
        <a:lstStyle/>
        <a:p>
          <a:endParaRPr lang="en-US"/>
        </a:p>
      </dgm:t>
    </dgm:pt>
    <dgm:pt modelId="{6DD190DA-654B-4DA2-986A-59B260D87B1B}">
      <dgm:prSet phldrT="[Texte]"/>
      <dgm:spPr>
        <a:xfrm>
          <a:off x="250591" y="3302653"/>
          <a:ext cx="2478075" cy="779619"/>
        </a:xfrm>
      </dgm:spPr>
      <dgm:t>
        <a:bodyPr/>
        <a:lstStyle/>
        <a:p>
          <a:pPr>
            <a:buNone/>
          </a:pPr>
          <a:r>
            <a:rPr lang="fr-FR" dirty="0">
              <a:latin typeface="Calibri" panose="020F0502020204030204"/>
              <a:ea typeface="+mn-ea"/>
              <a:cs typeface="+mn-cs"/>
            </a:rPr>
            <a:t>Geneva Convention</a:t>
          </a:r>
        </a:p>
        <a:p>
          <a:pPr>
            <a:buNone/>
          </a:pPr>
          <a:r>
            <a:rPr lang="fr-FR" dirty="0" err="1">
              <a:latin typeface="Calibri" panose="020F0502020204030204"/>
              <a:ea typeface="+mn-ea"/>
              <a:cs typeface="+mn-cs"/>
            </a:rPr>
            <a:t>Ratified</a:t>
          </a:r>
          <a:r>
            <a:rPr lang="fr-FR" dirty="0">
              <a:latin typeface="Calibri" panose="020F0502020204030204"/>
              <a:ea typeface="+mn-ea"/>
              <a:cs typeface="+mn-cs"/>
            </a:rPr>
            <a:t> in 1978</a:t>
          </a:r>
          <a:endParaRPr lang="en-US" dirty="0">
            <a:latin typeface="Calibri" panose="020F0502020204030204"/>
            <a:ea typeface="+mn-ea"/>
            <a:cs typeface="+mn-cs"/>
          </a:endParaRPr>
        </a:p>
      </dgm:t>
    </dgm:pt>
    <dgm:pt modelId="{58FB7730-71C9-4942-8142-6920015EF2F5}" type="parTrans" cxnId="{2861290E-CFA3-4A17-842C-EC7F636C7C29}">
      <dgm:prSet/>
      <dgm:spPr/>
      <dgm:t>
        <a:bodyPr/>
        <a:lstStyle/>
        <a:p>
          <a:endParaRPr lang="en-US"/>
        </a:p>
      </dgm:t>
    </dgm:pt>
    <dgm:pt modelId="{113ACF8A-64D0-4E45-8898-11702E444435}" type="sibTrans" cxnId="{2861290E-CFA3-4A17-842C-EC7F636C7C29}">
      <dgm:prSet/>
      <dgm:spPr/>
      <dgm:t>
        <a:bodyPr/>
        <a:lstStyle/>
        <a:p>
          <a:endParaRPr lang="en-US"/>
        </a:p>
      </dgm:t>
    </dgm:pt>
    <dgm:pt modelId="{8204E8F8-99D4-4C79-9BCC-C30FC1B5E137}">
      <dgm:prSet phldrT="[Texte]"/>
      <dgm:spPr>
        <a:xfrm>
          <a:off x="3313381" y="3302653"/>
          <a:ext cx="2478075" cy="779619"/>
        </a:xfrm>
      </dgm:spPr>
      <dgm:t>
        <a:bodyPr/>
        <a:lstStyle/>
        <a:p>
          <a:pPr>
            <a:buNone/>
          </a:pPr>
          <a:r>
            <a:rPr lang="fr-FR" dirty="0">
              <a:latin typeface="Calibri" panose="020F0502020204030204"/>
              <a:ea typeface="+mn-ea"/>
              <a:cs typeface="+mn-cs"/>
            </a:rPr>
            <a:t>OAU Convention </a:t>
          </a:r>
          <a:r>
            <a:rPr lang="fr-FR" dirty="0" err="1">
              <a:latin typeface="Calibri" panose="020F0502020204030204"/>
              <a:ea typeface="+mn-ea"/>
              <a:cs typeface="+mn-cs"/>
            </a:rPr>
            <a:t>ratified</a:t>
          </a:r>
          <a:r>
            <a:rPr lang="fr-FR" dirty="0">
              <a:latin typeface="Calibri" panose="020F0502020204030204"/>
              <a:ea typeface="+mn-ea"/>
              <a:cs typeface="+mn-cs"/>
            </a:rPr>
            <a:t> in 1978</a:t>
          </a:r>
          <a:endParaRPr lang="en-US" dirty="0">
            <a:latin typeface="Calibri" panose="020F0502020204030204"/>
            <a:ea typeface="+mn-ea"/>
            <a:cs typeface="+mn-cs"/>
          </a:endParaRPr>
        </a:p>
      </dgm:t>
    </dgm:pt>
    <dgm:pt modelId="{7467928A-D75B-41D3-9D32-8D011AB7C034}" type="parTrans" cxnId="{C9DB74B1-83AA-4ADB-A825-1B8CFEC995FD}">
      <dgm:prSet/>
      <dgm:spPr/>
      <dgm:t>
        <a:bodyPr/>
        <a:lstStyle/>
        <a:p>
          <a:endParaRPr lang="en-US"/>
        </a:p>
      </dgm:t>
    </dgm:pt>
    <dgm:pt modelId="{11A9670F-EA99-4FC1-B739-03C897EB95C5}" type="sibTrans" cxnId="{C9DB74B1-83AA-4ADB-A825-1B8CFEC995FD}">
      <dgm:prSet/>
      <dgm:spPr/>
      <dgm:t>
        <a:bodyPr/>
        <a:lstStyle/>
        <a:p>
          <a:endParaRPr lang="en-US"/>
        </a:p>
      </dgm:t>
    </dgm:pt>
    <dgm:pt modelId="{F909E60A-3BA2-46C2-8D08-A9D28722FD57}">
      <dgm:prSet phldrT="[Texte]"/>
      <dgm:spPr>
        <a:xfrm>
          <a:off x="6376171" y="3302653"/>
          <a:ext cx="2478075" cy="779619"/>
        </a:xfrm>
      </dgm:spPr>
      <dgm:t>
        <a:bodyPr/>
        <a:lstStyle/>
        <a:p>
          <a:pPr>
            <a:buNone/>
          </a:pPr>
          <a:r>
            <a:rPr lang="fr-FR" dirty="0">
              <a:latin typeface="Calibri" panose="020F0502020204030204"/>
              <a:ea typeface="+mn-ea"/>
              <a:cs typeface="+mn-cs"/>
            </a:rPr>
            <a:t>Kampala Convention </a:t>
          </a:r>
          <a:r>
            <a:rPr lang="fr-FR" dirty="0" err="1">
              <a:latin typeface="Calibri" panose="020F0502020204030204"/>
              <a:ea typeface="+mn-ea"/>
              <a:cs typeface="+mn-cs"/>
            </a:rPr>
            <a:t>ratified</a:t>
          </a:r>
          <a:r>
            <a:rPr lang="fr-FR" dirty="0">
              <a:latin typeface="Calibri" panose="020F0502020204030204"/>
              <a:ea typeface="+mn-ea"/>
              <a:cs typeface="+mn-cs"/>
            </a:rPr>
            <a:t> in 2019</a:t>
          </a:r>
          <a:endParaRPr lang="en-US" dirty="0">
            <a:latin typeface="Calibri" panose="020F0502020204030204"/>
            <a:ea typeface="+mn-ea"/>
            <a:cs typeface="+mn-cs"/>
          </a:endParaRPr>
        </a:p>
      </dgm:t>
    </dgm:pt>
    <dgm:pt modelId="{66F07E98-2BA1-4481-A831-8A4806C3809F}" type="parTrans" cxnId="{D505D380-7744-4B2D-BAC2-40E272ADBAF2}">
      <dgm:prSet/>
      <dgm:spPr/>
      <dgm:t>
        <a:bodyPr/>
        <a:lstStyle/>
        <a:p>
          <a:endParaRPr lang="en-US"/>
        </a:p>
      </dgm:t>
    </dgm:pt>
    <dgm:pt modelId="{9316AD94-DF70-4849-8DBA-955A5143947F}" type="sibTrans" cxnId="{D505D380-7744-4B2D-BAC2-40E272ADBAF2}">
      <dgm:prSet/>
      <dgm:spPr/>
      <dgm:t>
        <a:bodyPr/>
        <a:lstStyle/>
        <a:p>
          <a:endParaRPr lang="en-US"/>
        </a:p>
      </dgm:t>
    </dgm:pt>
    <dgm:pt modelId="{1D7B75D7-A1C3-424C-AD26-6FC737435B89}" type="pres">
      <dgm:prSet presAssocID="{C13166AD-A402-4AF5-97C5-904999E43E34}" presName="diagram" presStyleCnt="0">
        <dgm:presLayoutVars>
          <dgm:dir/>
        </dgm:presLayoutVars>
      </dgm:prSet>
      <dgm:spPr/>
    </dgm:pt>
    <dgm:pt modelId="{A90EBC09-F0B0-4698-8463-2F61D6803768}" type="pres">
      <dgm:prSet presAssocID="{6DD190DA-654B-4DA2-986A-59B260D87B1B}" presName="composite" presStyleCnt="0"/>
      <dgm:spPr/>
    </dgm:pt>
    <dgm:pt modelId="{40F787C7-DC56-411F-9F50-2CA7EFA60D2D}" type="pres">
      <dgm:prSet presAssocID="{6DD190DA-654B-4DA2-986A-59B260D87B1B}" presName="Image" presStyleLbl="bgShp" presStyleIdx="0" presStyleCnt="3"/>
      <dgm:spPr>
        <a:blipFill rotWithShape="1">
          <a:blip xmlns:r="http://schemas.openxmlformats.org/officeDocument/2006/relationships" r:embed="rId1"/>
          <a:srcRect/>
          <a:stretch>
            <a:fillRect l="-3000" r="-3000"/>
          </a:stretch>
        </a:blipFill>
      </dgm:spPr>
    </dgm:pt>
    <dgm:pt modelId="{2B0DB4DB-38C9-45FC-9A7F-906ED3F5EE9C}" type="pres">
      <dgm:prSet presAssocID="{6DD190DA-654B-4DA2-986A-59B260D87B1B}" presName="Parent" presStyleLbl="node0" presStyleIdx="0" presStyleCnt="3">
        <dgm:presLayoutVars>
          <dgm:bulletEnabled val="1"/>
        </dgm:presLayoutVars>
      </dgm:prSet>
      <dgm:spPr/>
    </dgm:pt>
    <dgm:pt modelId="{5F1737B9-B33A-4000-B4CE-18B7848D3061}" type="pres">
      <dgm:prSet presAssocID="{113ACF8A-64D0-4E45-8898-11702E444435}" presName="sibTrans" presStyleCnt="0"/>
      <dgm:spPr/>
    </dgm:pt>
    <dgm:pt modelId="{2BA08C4C-E3B6-44E9-BFA2-E7CBC2ECBC75}" type="pres">
      <dgm:prSet presAssocID="{8204E8F8-99D4-4C79-9BCC-C30FC1B5E137}" presName="composite" presStyleCnt="0"/>
      <dgm:spPr/>
    </dgm:pt>
    <dgm:pt modelId="{F1E1CFCE-57C2-4959-8E03-641F4A4FBB10}" type="pres">
      <dgm:prSet presAssocID="{8204E8F8-99D4-4C79-9BCC-C30FC1B5E137}" presName="Image" presStyleLbl="bgShp"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dgm:spPr>
    </dgm:pt>
    <dgm:pt modelId="{87156FE7-8551-4EC4-B3E1-A7F7D3D35E00}" type="pres">
      <dgm:prSet presAssocID="{8204E8F8-99D4-4C79-9BCC-C30FC1B5E137}" presName="Parent" presStyleLbl="node0" presStyleIdx="1" presStyleCnt="3">
        <dgm:presLayoutVars>
          <dgm:bulletEnabled val="1"/>
        </dgm:presLayoutVars>
      </dgm:prSet>
      <dgm:spPr/>
    </dgm:pt>
    <dgm:pt modelId="{D1EE4E72-F8FF-4DDB-BA5C-B9F88905296B}" type="pres">
      <dgm:prSet presAssocID="{11A9670F-EA99-4FC1-B739-03C897EB95C5}" presName="sibTrans" presStyleCnt="0"/>
      <dgm:spPr/>
    </dgm:pt>
    <dgm:pt modelId="{0F3A96CD-56F6-4879-9BC4-322B23F30A0F}" type="pres">
      <dgm:prSet presAssocID="{F909E60A-3BA2-46C2-8D08-A9D28722FD57}" presName="composite" presStyleCnt="0"/>
      <dgm:spPr/>
    </dgm:pt>
    <dgm:pt modelId="{F4AC9B03-13E2-4FE3-93F2-E502A356F977}" type="pres">
      <dgm:prSet presAssocID="{F909E60A-3BA2-46C2-8D08-A9D28722FD57}" presName="Image" presStyleLbl="bgShp"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l="-5000" r="-5000"/>
          </a:stretch>
        </a:blipFill>
      </dgm:spPr>
    </dgm:pt>
    <dgm:pt modelId="{5661DFBC-B0A7-45AD-9949-0CEDF38B4BBE}" type="pres">
      <dgm:prSet presAssocID="{F909E60A-3BA2-46C2-8D08-A9D28722FD57}" presName="Parent" presStyleLbl="node0" presStyleIdx="2" presStyleCnt="3">
        <dgm:presLayoutVars>
          <dgm:bulletEnabled val="1"/>
        </dgm:presLayoutVars>
      </dgm:prSet>
      <dgm:spPr/>
    </dgm:pt>
  </dgm:ptLst>
  <dgm:cxnLst>
    <dgm:cxn modelId="{2861290E-CFA3-4A17-842C-EC7F636C7C29}" srcId="{C13166AD-A402-4AF5-97C5-904999E43E34}" destId="{6DD190DA-654B-4DA2-986A-59B260D87B1B}" srcOrd="0" destOrd="0" parTransId="{58FB7730-71C9-4942-8142-6920015EF2F5}" sibTransId="{113ACF8A-64D0-4E45-8898-11702E444435}"/>
    <dgm:cxn modelId="{B72E9F42-DF1F-450C-95A3-DBEB02C5D688}" type="presOf" srcId="{F909E60A-3BA2-46C2-8D08-A9D28722FD57}" destId="{5661DFBC-B0A7-45AD-9949-0CEDF38B4BBE}" srcOrd="0" destOrd="0" presId="urn:microsoft.com/office/officeart/2008/layout/BendingPictureCaption"/>
    <dgm:cxn modelId="{5CB3A457-B28A-4FAB-AB97-4E9C2ABD9B36}" type="presOf" srcId="{6DD190DA-654B-4DA2-986A-59B260D87B1B}" destId="{2B0DB4DB-38C9-45FC-9A7F-906ED3F5EE9C}" srcOrd="0" destOrd="0" presId="urn:microsoft.com/office/officeart/2008/layout/BendingPictureCaption"/>
    <dgm:cxn modelId="{D505D380-7744-4B2D-BAC2-40E272ADBAF2}" srcId="{C13166AD-A402-4AF5-97C5-904999E43E34}" destId="{F909E60A-3BA2-46C2-8D08-A9D28722FD57}" srcOrd="2" destOrd="0" parTransId="{66F07E98-2BA1-4481-A831-8A4806C3809F}" sibTransId="{9316AD94-DF70-4849-8DBA-955A5143947F}"/>
    <dgm:cxn modelId="{7C88D99F-EE69-49D1-9483-C0832D76A3B0}" type="presOf" srcId="{C13166AD-A402-4AF5-97C5-904999E43E34}" destId="{1D7B75D7-A1C3-424C-AD26-6FC737435B89}" srcOrd="0" destOrd="0" presId="urn:microsoft.com/office/officeart/2008/layout/BendingPictureCaption"/>
    <dgm:cxn modelId="{C9DB74B1-83AA-4ADB-A825-1B8CFEC995FD}" srcId="{C13166AD-A402-4AF5-97C5-904999E43E34}" destId="{8204E8F8-99D4-4C79-9BCC-C30FC1B5E137}" srcOrd="1" destOrd="0" parTransId="{7467928A-D75B-41D3-9D32-8D011AB7C034}" sibTransId="{11A9670F-EA99-4FC1-B739-03C897EB95C5}"/>
    <dgm:cxn modelId="{9282A2C7-377A-44C8-9BC4-EF821A43E89F}" type="presOf" srcId="{8204E8F8-99D4-4C79-9BCC-C30FC1B5E137}" destId="{87156FE7-8551-4EC4-B3E1-A7F7D3D35E00}" srcOrd="0" destOrd="0" presId="urn:microsoft.com/office/officeart/2008/layout/BendingPictureCaption"/>
    <dgm:cxn modelId="{F733951B-26C4-41DF-A08C-72DB3CC855C2}" type="presParOf" srcId="{1D7B75D7-A1C3-424C-AD26-6FC737435B89}" destId="{A90EBC09-F0B0-4698-8463-2F61D6803768}" srcOrd="0" destOrd="0" presId="urn:microsoft.com/office/officeart/2008/layout/BendingPictureCaption"/>
    <dgm:cxn modelId="{CCAD5FB8-3462-4363-834E-38FEB9F80A6F}" type="presParOf" srcId="{A90EBC09-F0B0-4698-8463-2F61D6803768}" destId="{40F787C7-DC56-411F-9F50-2CA7EFA60D2D}" srcOrd="0" destOrd="0" presId="urn:microsoft.com/office/officeart/2008/layout/BendingPictureCaption"/>
    <dgm:cxn modelId="{253F14CD-141F-404D-B1AA-01BE034461C9}" type="presParOf" srcId="{A90EBC09-F0B0-4698-8463-2F61D6803768}" destId="{2B0DB4DB-38C9-45FC-9A7F-906ED3F5EE9C}" srcOrd="1" destOrd="0" presId="urn:microsoft.com/office/officeart/2008/layout/BendingPictureCaption"/>
    <dgm:cxn modelId="{9E8F42E5-2F97-4FAE-895D-1A0FED48DA5B}" type="presParOf" srcId="{1D7B75D7-A1C3-424C-AD26-6FC737435B89}" destId="{5F1737B9-B33A-4000-B4CE-18B7848D3061}" srcOrd="1" destOrd="0" presId="urn:microsoft.com/office/officeart/2008/layout/BendingPictureCaption"/>
    <dgm:cxn modelId="{674338D8-1805-423B-B8BF-49E2589A937E}" type="presParOf" srcId="{1D7B75D7-A1C3-424C-AD26-6FC737435B89}" destId="{2BA08C4C-E3B6-44E9-BFA2-E7CBC2ECBC75}" srcOrd="2" destOrd="0" presId="urn:microsoft.com/office/officeart/2008/layout/BendingPictureCaption"/>
    <dgm:cxn modelId="{CD63063B-698E-46B6-AE74-18A8339C5809}" type="presParOf" srcId="{2BA08C4C-E3B6-44E9-BFA2-E7CBC2ECBC75}" destId="{F1E1CFCE-57C2-4959-8E03-641F4A4FBB10}" srcOrd="0" destOrd="0" presId="urn:microsoft.com/office/officeart/2008/layout/BendingPictureCaption"/>
    <dgm:cxn modelId="{34863959-3D16-4BAD-9959-0DC0CB9D126D}" type="presParOf" srcId="{2BA08C4C-E3B6-44E9-BFA2-E7CBC2ECBC75}" destId="{87156FE7-8551-4EC4-B3E1-A7F7D3D35E00}" srcOrd="1" destOrd="0" presId="urn:microsoft.com/office/officeart/2008/layout/BendingPictureCaption"/>
    <dgm:cxn modelId="{75433262-73F8-4661-BD72-91FC78E9D507}" type="presParOf" srcId="{1D7B75D7-A1C3-424C-AD26-6FC737435B89}" destId="{D1EE4E72-F8FF-4DDB-BA5C-B9F88905296B}" srcOrd="3" destOrd="0" presId="urn:microsoft.com/office/officeart/2008/layout/BendingPictureCaption"/>
    <dgm:cxn modelId="{5B061CB7-D03D-43DC-8930-75FF17AB7B30}" type="presParOf" srcId="{1D7B75D7-A1C3-424C-AD26-6FC737435B89}" destId="{0F3A96CD-56F6-4879-9BC4-322B23F30A0F}" srcOrd="4" destOrd="0" presId="urn:microsoft.com/office/officeart/2008/layout/BendingPictureCaption"/>
    <dgm:cxn modelId="{5C755916-DA71-476C-9999-2C07FBF2264C}" type="presParOf" srcId="{0F3A96CD-56F6-4879-9BC4-322B23F30A0F}" destId="{F4AC9B03-13E2-4FE3-93F2-E502A356F977}" srcOrd="0" destOrd="0" presId="urn:microsoft.com/office/officeart/2008/layout/BendingPictureCaption"/>
    <dgm:cxn modelId="{BABD4AD4-14B9-4B47-BDB4-8FD82578CFB7}" type="presParOf" srcId="{0F3A96CD-56F6-4879-9BC4-322B23F30A0F}" destId="{5661DFBC-B0A7-45AD-9949-0CEDF38B4BBE}" srcOrd="1" destOrd="0" presId="urn:microsoft.com/office/officeart/2008/layout/BendingPictureCapti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F6DDFD-5241-42C7-A7D2-CE37CE206317}" type="doc">
      <dgm:prSet loTypeId="urn:microsoft.com/office/officeart/2005/8/layout/radial3" loCatId="relationship" qsTypeId="urn:microsoft.com/office/officeart/2005/8/quickstyle/simple1" qsCatId="simple" csTypeId="urn:microsoft.com/office/officeart/2005/8/colors/accent3_4" csCatId="accent3" phldr="1"/>
      <dgm:spPr/>
      <dgm:t>
        <a:bodyPr/>
        <a:lstStyle/>
        <a:p>
          <a:endParaRPr lang="en-US"/>
        </a:p>
      </dgm:t>
    </dgm:pt>
    <dgm:pt modelId="{6C151181-E035-462B-8A36-DFE099E37510}">
      <dgm:prSet phldrT="[Texte]" custT="1"/>
      <dgm:spPr/>
      <dgm:t>
        <a:bodyPr/>
        <a:lstStyle/>
        <a:p>
          <a:r>
            <a:rPr lang="fr-FR" sz="3600" dirty="0"/>
            <a:t>NDP- 9 </a:t>
          </a:r>
          <a:r>
            <a:rPr lang="fr-FR" sz="3600" dirty="0" err="1"/>
            <a:t>pillars</a:t>
          </a:r>
          <a:endParaRPr lang="en-US" sz="3600" dirty="0"/>
        </a:p>
      </dgm:t>
    </dgm:pt>
    <dgm:pt modelId="{24ED342A-4585-42DD-B5E1-56AD829B0BDF}" type="parTrans" cxnId="{D714C966-0F81-4F1D-B6CD-5A866F5E7F55}">
      <dgm:prSet/>
      <dgm:spPr/>
      <dgm:t>
        <a:bodyPr/>
        <a:lstStyle/>
        <a:p>
          <a:endParaRPr lang="en-US"/>
        </a:p>
      </dgm:t>
    </dgm:pt>
    <dgm:pt modelId="{52EE1897-9389-45FB-BF49-8A2B69FF2F72}" type="sibTrans" cxnId="{D714C966-0F81-4F1D-B6CD-5A866F5E7F55}">
      <dgm:prSet/>
      <dgm:spPr/>
      <dgm:t>
        <a:bodyPr/>
        <a:lstStyle/>
        <a:p>
          <a:endParaRPr lang="en-US"/>
        </a:p>
      </dgm:t>
    </dgm:pt>
    <dgm:pt modelId="{AA98E9A8-1F88-43F4-B2C0-E7B60DCEDD6C}">
      <dgm:prSet phldrT="[Texte]"/>
      <dgm:spPr/>
      <dgm:t>
        <a:bodyPr/>
        <a:lstStyle/>
        <a:p>
          <a:pPr rtl="0"/>
          <a:r>
            <a:rPr lang="fr-FR" dirty="0">
              <a:latin typeface="Calibri Light" panose="020F0302020204030204"/>
            </a:rPr>
            <a:t>Inclusive </a:t>
          </a:r>
          <a:r>
            <a:rPr lang="fr-FR" dirty="0"/>
            <a:t>and </a:t>
          </a:r>
          <a:r>
            <a:rPr lang="fr-FR" dirty="0" err="1"/>
            <a:t>accountable</a:t>
          </a:r>
          <a:r>
            <a:rPr lang="fr-FR" dirty="0"/>
            <a:t> </a:t>
          </a:r>
          <a:r>
            <a:rPr lang="fr-FR" dirty="0" err="1"/>
            <a:t>politics</a:t>
          </a:r>
          <a:r>
            <a:rPr lang="fr-FR" dirty="0">
              <a:latin typeface="Calibri Light" panose="020F0302020204030204"/>
            </a:rPr>
            <a:t> </a:t>
          </a:r>
          <a:endParaRPr lang="en-US" dirty="0"/>
        </a:p>
      </dgm:t>
    </dgm:pt>
    <dgm:pt modelId="{9C35CEE3-A652-4E9F-98AC-629750424831}" type="parTrans" cxnId="{4503C99C-0119-41C1-B4B5-9E55FC47FEBA}">
      <dgm:prSet/>
      <dgm:spPr/>
      <dgm:t>
        <a:bodyPr/>
        <a:lstStyle/>
        <a:p>
          <a:endParaRPr lang="en-US"/>
        </a:p>
      </dgm:t>
    </dgm:pt>
    <dgm:pt modelId="{0154EC11-E649-4542-BE3E-3BF5B6D18E15}" type="sibTrans" cxnId="{4503C99C-0119-41C1-B4B5-9E55FC47FEBA}">
      <dgm:prSet/>
      <dgm:spPr/>
      <dgm:t>
        <a:bodyPr/>
        <a:lstStyle/>
        <a:p>
          <a:endParaRPr lang="en-US"/>
        </a:p>
      </dgm:t>
    </dgm:pt>
    <dgm:pt modelId="{00F82735-45D9-4A4E-A01D-34F8C49FC806}">
      <dgm:prSet phldrT="[Texte]"/>
      <dgm:spPr/>
      <dgm:t>
        <a:bodyPr/>
        <a:lstStyle/>
        <a:p>
          <a:r>
            <a:rPr lang="fr-FR" dirty="0" err="1"/>
            <a:t>Improved</a:t>
          </a:r>
          <a:r>
            <a:rPr lang="fr-FR" dirty="0"/>
            <a:t> </a:t>
          </a:r>
          <a:r>
            <a:rPr lang="fr-FR" dirty="0" err="1"/>
            <a:t>security</a:t>
          </a:r>
          <a:r>
            <a:rPr lang="fr-FR" dirty="0"/>
            <a:t> and </a:t>
          </a:r>
          <a:r>
            <a:rPr lang="fr-FR" dirty="0" err="1"/>
            <a:t>rule</a:t>
          </a:r>
          <a:r>
            <a:rPr lang="fr-FR" dirty="0"/>
            <a:t> of </a:t>
          </a:r>
          <a:r>
            <a:rPr lang="fr-FR" dirty="0" err="1"/>
            <a:t>law</a:t>
          </a:r>
          <a:r>
            <a:rPr lang="fr-FR" dirty="0"/>
            <a:t> </a:t>
          </a:r>
          <a:endParaRPr lang="en-US" dirty="0"/>
        </a:p>
      </dgm:t>
    </dgm:pt>
    <dgm:pt modelId="{35BBBE5D-787D-4CE3-A3CD-E9069F805F53}" type="parTrans" cxnId="{CDD2AC83-D84E-42AF-A940-A09C676FE683}">
      <dgm:prSet/>
      <dgm:spPr/>
      <dgm:t>
        <a:bodyPr/>
        <a:lstStyle/>
        <a:p>
          <a:endParaRPr lang="en-US"/>
        </a:p>
      </dgm:t>
    </dgm:pt>
    <dgm:pt modelId="{BE436788-6CF8-459F-80D2-B01C00B7C9A5}" type="sibTrans" cxnId="{CDD2AC83-D84E-42AF-A940-A09C676FE683}">
      <dgm:prSet/>
      <dgm:spPr/>
      <dgm:t>
        <a:bodyPr/>
        <a:lstStyle/>
        <a:p>
          <a:endParaRPr lang="en-US"/>
        </a:p>
      </dgm:t>
    </dgm:pt>
    <dgm:pt modelId="{9190A6EC-C166-47AF-B2DF-B88290ABA69C}">
      <dgm:prSet phldrT="[Texte]"/>
      <dgm:spPr/>
      <dgm:t>
        <a:bodyPr/>
        <a:lstStyle/>
        <a:p>
          <a:r>
            <a:rPr lang="fr-FR" dirty="0"/>
            <a:t>Inclusive </a:t>
          </a:r>
          <a:r>
            <a:rPr lang="fr-FR" dirty="0" err="1"/>
            <a:t>economic</a:t>
          </a:r>
          <a:r>
            <a:rPr lang="fr-FR" dirty="0"/>
            <a:t> </a:t>
          </a:r>
          <a:r>
            <a:rPr lang="fr-FR" dirty="0" err="1"/>
            <a:t>growth</a:t>
          </a:r>
          <a:endParaRPr lang="en-US" dirty="0"/>
        </a:p>
      </dgm:t>
    </dgm:pt>
    <dgm:pt modelId="{0507E0C2-0371-4A6D-A5D2-17F54F1BBF03}" type="parTrans" cxnId="{F1C4C4F2-AFFD-4E6F-8F12-C3EFBA486CD6}">
      <dgm:prSet/>
      <dgm:spPr/>
      <dgm:t>
        <a:bodyPr/>
        <a:lstStyle/>
        <a:p>
          <a:endParaRPr lang="en-US"/>
        </a:p>
      </dgm:t>
    </dgm:pt>
    <dgm:pt modelId="{10F922CB-C468-41F2-AE16-452518289F2C}" type="sibTrans" cxnId="{F1C4C4F2-AFFD-4E6F-8F12-C3EFBA486CD6}">
      <dgm:prSet/>
      <dgm:spPr/>
      <dgm:t>
        <a:bodyPr/>
        <a:lstStyle/>
        <a:p>
          <a:endParaRPr lang="en-US"/>
        </a:p>
      </dgm:t>
    </dgm:pt>
    <dgm:pt modelId="{E79358EF-669D-4C10-B22D-3518EABAD87B}">
      <dgm:prSet phldrT="[Texte]"/>
      <dgm:spPr/>
      <dgm:t>
        <a:bodyPr/>
        <a:lstStyle/>
        <a:p>
          <a:r>
            <a:rPr lang="fr-FR" dirty="0" err="1"/>
            <a:t>Impoved</a:t>
          </a:r>
          <a:r>
            <a:rPr lang="fr-FR" dirty="0"/>
            <a:t> social </a:t>
          </a:r>
          <a:r>
            <a:rPr lang="fr-FR" dirty="0" err="1"/>
            <a:t>development</a:t>
          </a:r>
          <a:r>
            <a:rPr lang="fr-FR" dirty="0"/>
            <a:t> </a:t>
          </a:r>
          <a:endParaRPr lang="en-US" dirty="0"/>
        </a:p>
      </dgm:t>
    </dgm:pt>
    <dgm:pt modelId="{4A9DBDEC-B0E0-4789-A3FD-6491B7867615}" type="parTrans" cxnId="{FE6FA2D6-6092-47D2-97EF-980468E63751}">
      <dgm:prSet/>
      <dgm:spPr/>
      <dgm:t>
        <a:bodyPr/>
        <a:lstStyle/>
        <a:p>
          <a:endParaRPr lang="en-US"/>
        </a:p>
      </dgm:t>
    </dgm:pt>
    <dgm:pt modelId="{25C8BBC5-62F6-4E94-A708-3B30F6A3A313}" type="sibTrans" cxnId="{FE6FA2D6-6092-47D2-97EF-980468E63751}">
      <dgm:prSet/>
      <dgm:spPr/>
      <dgm:t>
        <a:bodyPr/>
        <a:lstStyle/>
        <a:p>
          <a:endParaRPr lang="en-US"/>
        </a:p>
      </dgm:t>
    </dgm:pt>
    <dgm:pt modelId="{50C4426B-C782-4F7B-8729-A70D46E749DD}" type="pres">
      <dgm:prSet presAssocID="{38F6DDFD-5241-42C7-A7D2-CE37CE206317}" presName="composite" presStyleCnt="0">
        <dgm:presLayoutVars>
          <dgm:chMax val="1"/>
          <dgm:dir/>
          <dgm:resizeHandles val="exact"/>
        </dgm:presLayoutVars>
      </dgm:prSet>
      <dgm:spPr/>
    </dgm:pt>
    <dgm:pt modelId="{AE0AF1F0-38A4-4F55-9B43-E3B44B29B7D9}" type="pres">
      <dgm:prSet presAssocID="{38F6DDFD-5241-42C7-A7D2-CE37CE206317}" presName="radial" presStyleCnt="0">
        <dgm:presLayoutVars>
          <dgm:animLvl val="ctr"/>
        </dgm:presLayoutVars>
      </dgm:prSet>
      <dgm:spPr/>
    </dgm:pt>
    <dgm:pt modelId="{343CCF4A-171A-4A5E-991B-660D4B9CE0E9}" type="pres">
      <dgm:prSet presAssocID="{6C151181-E035-462B-8A36-DFE099E37510}" presName="centerShape" presStyleLbl="vennNode1" presStyleIdx="0" presStyleCnt="5" custScaleX="107902" custScaleY="95530"/>
      <dgm:spPr/>
    </dgm:pt>
    <dgm:pt modelId="{92F7A523-123B-4FDA-B206-CD8FE7D5BC25}" type="pres">
      <dgm:prSet presAssocID="{AA98E9A8-1F88-43F4-B2C0-E7B60DCEDD6C}" presName="node" presStyleLbl="vennNode1" presStyleIdx="1" presStyleCnt="5" custScaleX="137760" custScaleY="127171" custRadScaleRad="82887" custRadScaleInc="454">
        <dgm:presLayoutVars>
          <dgm:bulletEnabled val="1"/>
        </dgm:presLayoutVars>
      </dgm:prSet>
      <dgm:spPr/>
    </dgm:pt>
    <dgm:pt modelId="{3615C3FF-7FEF-4248-9349-EEB4530683B3}" type="pres">
      <dgm:prSet presAssocID="{00F82735-45D9-4A4E-A01D-34F8C49FC806}" presName="node" presStyleLbl="vennNode1" presStyleIdx="2" presStyleCnt="5" custScaleX="136452" custScaleY="148914" custRadScaleRad="92934" custRadScaleInc="1620">
        <dgm:presLayoutVars>
          <dgm:bulletEnabled val="1"/>
        </dgm:presLayoutVars>
      </dgm:prSet>
      <dgm:spPr/>
    </dgm:pt>
    <dgm:pt modelId="{CF6333E9-17FB-4CC4-9F2E-244512777980}" type="pres">
      <dgm:prSet presAssocID="{9190A6EC-C166-47AF-B2DF-B88290ABA69C}" presName="node" presStyleLbl="vennNode1" presStyleIdx="3" presStyleCnt="5" custScaleX="147681" custScaleY="131220" custRadScaleRad="91199" custRadScaleInc="2477">
        <dgm:presLayoutVars>
          <dgm:bulletEnabled val="1"/>
        </dgm:presLayoutVars>
      </dgm:prSet>
      <dgm:spPr/>
    </dgm:pt>
    <dgm:pt modelId="{B23E5E25-627F-487F-93BE-7300DC878E09}" type="pres">
      <dgm:prSet presAssocID="{E79358EF-669D-4C10-B22D-3518EABAD87B}" presName="node" presStyleLbl="vennNode1" presStyleIdx="4" presStyleCnt="5" custScaleX="138658" custScaleY="128215" custRadScaleRad="99365" custRadScaleInc="-1826">
        <dgm:presLayoutVars>
          <dgm:bulletEnabled val="1"/>
        </dgm:presLayoutVars>
      </dgm:prSet>
      <dgm:spPr/>
    </dgm:pt>
  </dgm:ptLst>
  <dgm:cxnLst>
    <dgm:cxn modelId="{DEF48532-E4E8-44CC-BCE2-67BFAC4C6DE8}" type="presOf" srcId="{6C151181-E035-462B-8A36-DFE099E37510}" destId="{343CCF4A-171A-4A5E-991B-660D4B9CE0E9}" srcOrd="0" destOrd="0" presId="urn:microsoft.com/office/officeart/2005/8/layout/radial3"/>
    <dgm:cxn modelId="{D714C966-0F81-4F1D-B6CD-5A866F5E7F55}" srcId="{38F6DDFD-5241-42C7-A7D2-CE37CE206317}" destId="{6C151181-E035-462B-8A36-DFE099E37510}" srcOrd="0" destOrd="0" parTransId="{24ED342A-4585-42DD-B5E1-56AD829B0BDF}" sibTransId="{52EE1897-9389-45FB-BF49-8A2B69FF2F72}"/>
    <dgm:cxn modelId="{BF08926B-01D9-4A18-B521-0131E1A0B5C0}" type="presOf" srcId="{38F6DDFD-5241-42C7-A7D2-CE37CE206317}" destId="{50C4426B-C782-4F7B-8729-A70D46E749DD}" srcOrd="0" destOrd="0" presId="urn:microsoft.com/office/officeart/2005/8/layout/radial3"/>
    <dgm:cxn modelId="{C84A2755-F56E-4655-BF2D-D811F11F04EF}" type="presOf" srcId="{00F82735-45D9-4A4E-A01D-34F8C49FC806}" destId="{3615C3FF-7FEF-4248-9349-EEB4530683B3}" srcOrd="0" destOrd="0" presId="urn:microsoft.com/office/officeart/2005/8/layout/radial3"/>
    <dgm:cxn modelId="{CDD2AC83-D84E-42AF-A940-A09C676FE683}" srcId="{6C151181-E035-462B-8A36-DFE099E37510}" destId="{00F82735-45D9-4A4E-A01D-34F8C49FC806}" srcOrd="1" destOrd="0" parTransId="{35BBBE5D-787D-4CE3-A3CD-E9069F805F53}" sibTransId="{BE436788-6CF8-459F-80D2-B01C00B7C9A5}"/>
    <dgm:cxn modelId="{4503C99C-0119-41C1-B4B5-9E55FC47FEBA}" srcId="{6C151181-E035-462B-8A36-DFE099E37510}" destId="{AA98E9A8-1F88-43F4-B2C0-E7B60DCEDD6C}" srcOrd="0" destOrd="0" parTransId="{9C35CEE3-A652-4E9F-98AC-629750424831}" sibTransId="{0154EC11-E649-4542-BE3E-3BF5B6D18E15}"/>
    <dgm:cxn modelId="{AE3E13C6-519B-46D0-A6F2-61FAC6BD4200}" type="presOf" srcId="{E79358EF-669D-4C10-B22D-3518EABAD87B}" destId="{B23E5E25-627F-487F-93BE-7300DC878E09}" srcOrd="0" destOrd="0" presId="urn:microsoft.com/office/officeart/2005/8/layout/radial3"/>
    <dgm:cxn modelId="{A51FC1D2-0AA6-4201-864F-6B88F4A434F6}" type="presOf" srcId="{9190A6EC-C166-47AF-B2DF-B88290ABA69C}" destId="{CF6333E9-17FB-4CC4-9F2E-244512777980}" srcOrd="0" destOrd="0" presId="urn:microsoft.com/office/officeart/2005/8/layout/radial3"/>
    <dgm:cxn modelId="{FE6FA2D6-6092-47D2-97EF-980468E63751}" srcId="{6C151181-E035-462B-8A36-DFE099E37510}" destId="{E79358EF-669D-4C10-B22D-3518EABAD87B}" srcOrd="3" destOrd="0" parTransId="{4A9DBDEC-B0E0-4789-A3FD-6491B7867615}" sibTransId="{25C8BBC5-62F6-4E94-A708-3B30F6A3A313}"/>
    <dgm:cxn modelId="{F1C4C4F2-AFFD-4E6F-8F12-C3EFBA486CD6}" srcId="{6C151181-E035-462B-8A36-DFE099E37510}" destId="{9190A6EC-C166-47AF-B2DF-B88290ABA69C}" srcOrd="2" destOrd="0" parTransId="{0507E0C2-0371-4A6D-A5D2-17F54F1BBF03}" sibTransId="{10F922CB-C468-41F2-AE16-452518289F2C}"/>
    <dgm:cxn modelId="{A0AB82FF-E462-4FB4-9C7F-FB26115B24FB}" type="presOf" srcId="{AA98E9A8-1F88-43F4-B2C0-E7B60DCEDD6C}" destId="{92F7A523-123B-4FDA-B206-CD8FE7D5BC25}" srcOrd="0" destOrd="0" presId="urn:microsoft.com/office/officeart/2005/8/layout/radial3"/>
    <dgm:cxn modelId="{9EBC30EA-A0D7-46BC-A9D2-D93B488C372C}" type="presParOf" srcId="{50C4426B-C782-4F7B-8729-A70D46E749DD}" destId="{AE0AF1F0-38A4-4F55-9B43-E3B44B29B7D9}" srcOrd="0" destOrd="0" presId="urn:microsoft.com/office/officeart/2005/8/layout/radial3"/>
    <dgm:cxn modelId="{21EE81CF-9683-4CB3-AF2A-D78CF30CBD98}" type="presParOf" srcId="{AE0AF1F0-38A4-4F55-9B43-E3B44B29B7D9}" destId="{343CCF4A-171A-4A5E-991B-660D4B9CE0E9}" srcOrd="0" destOrd="0" presId="urn:microsoft.com/office/officeart/2005/8/layout/radial3"/>
    <dgm:cxn modelId="{EB2F2F9C-4351-4F86-B480-631ACD4D52E1}" type="presParOf" srcId="{AE0AF1F0-38A4-4F55-9B43-E3B44B29B7D9}" destId="{92F7A523-123B-4FDA-B206-CD8FE7D5BC25}" srcOrd="1" destOrd="0" presId="urn:microsoft.com/office/officeart/2005/8/layout/radial3"/>
    <dgm:cxn modelId="{C4EA945C-104E-4B70-AC4D-E2E6F6313583}" type="presParOf" srcId="{AE0AF1F0-38A4-4F55-9B43-E3B44B29B7D9}" destId="{3615C3FF-7FEF-4248-9349-EEB4530683B3}" srcOrd="2" destOrd="0" presId="urn:microsoft.com/office/officeart/2005/8/layout/radial3"/>
    <dgm:cxn modelId="{C2F8681E-FC90-46C5-86D6-DE410C080005}" type="presParOf" srcId="{AE0AF1F0-38A4-4F55-9B43-E3B44B29B7D9}" destId="{CF6333E9-17FB-4CC4-9F2E-244512777980}" srcOrd="3" destOrd="0" presId="urn:microsoft.com/office/officeart/2005/8/layout/radial3"/>
    <dgm:cxn modelId="{EF7D096A-02B5-49B7-BB24-C5C91FA61B67}" type="presParOf" srcId="{AE0AF1F0-38A4-4F55-9B43-E3B44B29B7D9}" destId="{B23E5E25-627F-487F-93BE-7300DC878E09}" srcOrd="4"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42299-8820-404A-885C-2646AD296B9F}">
      <dsp:nvSpPr>
        <dsp:cNvPr id="0" name=""/>
        <dsp:cNvSpPr/>
      </dsp:nvSpPr>
      <dsp:spPr>
        <a:xfrm>
          <a:off x="0" y="1226316"/>
          <a:ext cx="1687632" cy="15336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en-GB" sz="2900" kern="1200">
              <a:latin typeface="Calibri" panose="020F0502020204030204"/>
              <a:ea typeface="+mn-ea"/>
              <a:cs typeface="+mn-cs"/>
            </a:rPr>
            <a:t>Human Rights </a:t>
          </a:r>
          <a:endParaRPr lang="en-GB" sz="2900" kern="1200" dirty="0">
            <a:latin typeface="Calibri" panose="020F0502020204030204"/>
            <a:ea typeface="+mn-ea"/>
            <a:cs typeface="+mn-cs"/>
          </a:endParaRPr>
        </a:p>
      </dsp:txBody>
      <dsp:txXfrm>
        <a:off x="247148" y="1450915"/>
        <a:ext cx="1193336" cy="1084460"/>
      </dsp:txXfrm>
    </dsp:sp>
    <dsp:sp modelId="{2D39CF33-3029-4F3F-8A0F-93775FF533BB}">
      <dsp:nvSpPr>
        <dsp:cNvPr id="0" name=""/>
        <dsp:cNvSpPr/>
      </dsp:nvSpPr>
      <dsp:spPr>
        <a:xfrm rot="19363754">
          <a:off x="1425627" y="1283069"/>
          <a:ext cx="637892" cy="49218"/>
        </a:xfrm>
        <a:custGeom>
          <a:avLst/>
          <a:gdLst/>
          <a:ahLst/>
          <a:cxnLst/>
          <a:rect l="0" t="0" r="0" b="0"/>
          <a:pathLst>
            <a:path>
              <a:moveTo>
                <a:pt x="0" y="24609"/>
              </a:moveTo>
              <a:lnTo>
                <a:pt x="604935" y="246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panose="020F0502020204030204"/>
            <a:ea typeface="+mn-ea"/>
            <a:cs typeface="+mn-cs"/>
          </a:endParaRPr>
        </a:p>
      </dsp:txBody>
      <dsp:txXfrm>
        <a:off x="1722224" y="1304645"/>
        <a:ext cx="0" cy="0"/>
      </dsp:txXfrm>
    </dsp:sp>
    <dsp:sp modelId="{68229EF4-03FB-4B5F-9FDC-C1858BBE9C31}">
      <dsp:nvSpPr>
        <dsp:cNvPr id="0" name=""/>
        <dsp:cNvSpPr/>
      </dsp:nvSpPr>
      <dsp:spPr>
        <a:xfrm>
          <a:off x="1771995" y="-172904"/>
          <a:ext cx="1801644" cy="15483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GB" sz="2500" kern="1200">
              <a:latin typeface="Calibri" panose="020F0502020204030204"/>
              <a:ea typeface="+mn-ea"/>
              <a:cs typeface="+mn-cs"/>
            </a:rPr>
            <a:t>Right holders </a:t>
          </a:r>
          <a:endParaRPr lang="en-GB" sz="2500" kern="1200" dirty="0">
            <a:latin typeface="Calibri" panose="020F0502020204030204"/>
            <a:ea typeface="+mn-ea"/>
            <a:cs typeface="+mn-cs"/>
          </a:endParaRPr>
        </a:p>
      </dsp:txBody>
      <dsp:txXfrm>
        <a:off x="2035840" y="53854"/>
        <a:ext cx="1273954" cy="1094882"/>
      </dsp:txXfrm>
    </dsp:sp>
    <dsp:sp modelId="{0BC2A377-1B48-4C01-9B21-C701B6B760BE}">
      <dsp:nvSpPr>
        <dsp:cNvPr id="0" name=""/>
        <dsp:cNvSpPr/>
      </dsp:nvSpPr>
      <dsp:spPr>
        <a:xfrm rot="2327070">
          <a:off x="1398302" y="2697077"/>
          <a:ext cx="704277" cy="49218"/>
        </a:xfrm>
        <a:custGeom>
          <a:avLst/>
          <a:gdLst/>
          <a:ahLst/>
          <a:cxnLst/>
          <a:rect l="0" t="0" r="0" b="0"/>
          <a:pathLst>
            <a:path>
              <a:moveTo>
                <a:pt x="0" y="24609"/>
              </a:moveTo>
              <a:lnTo>
                <a:pt x="704277" y="246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solidFill>
              <a:sysClr val="windowText" lastClr="000000">
                <a:hueOff val="0"/>
                <a:satOff val="0"/>
                <a:lumOff val="0"/>
                <a:alphaOff val="0"/>
              </a:sysClr>
            </a:solidFill>
            <a:latin typeface="Calibri" panose="020F0502020204030204"/>
            <a:ea typeface="+mn-ea"/>
            <a:cs typeface="+mn-cs"/>
          </a:endParaRPr>
        </a:p>
      </dsp:txBody>
      <dsp:txXfrm>
        <a:off x="1747745" y="2696934"/>
        <a:ext cx="0" cy="0"/>
      </dsp:txXfrm>
    </dsp:sp>
    <dsp:sp modelId="{9C5D5EBA-0530-4AD8-88C8-B4B163AD682A}">
      <dsp:nvSpPr>
        <dsp:cNvPr id="0" name=""/>
        <dsp:cNvSpPr/>
      </dsp:nvSpPr>
      <dsp:spPr>
        <a:xfrm>
          <a:off x="1841768" y="2681862"/>
          <a:ext cx="1548496" cy="14707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a:latin typeface="Calibri" panose="020F0502020204030204"/>
              <a:ea typeface="+mn-ea"/>
              <a:cs typeface="+mn-cs"/>
            </a:rPr>
            <a:t>Duty bearers</a:t>
          </a:r>
          <a:endParaRPr lang="en-GB" sz="2400" kern="1200" dirty="0">
            <a:latin typeface="Calibri" panose="020F0502020204030204"/>
            <a:ea typeface="+mn-ea"/>
            <a:cs typeface="+mn-cs"/>
          </a:endParaRPr>
        </a:p>
      </dsp:txBody>
      <dsp:txXfrm>
        <a:off x="2068540" y="2897250"/>
        <a:ext cx="1094952" cy="10399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787C7-DC56-411F-9F50-2CA7EFA60D2D}">
      <dsp:nvSpPr>
        <dsp:cNvPr id="0" name=""/>
        <dsp:cNvSpPr/>
      </dsp:nvSpPr>
      <dsp:spPr>
        <a:xfrm>
          <a:off x="80" y="1354289"/>
          <a:ext cx="3078537" cy="2275027"/>
        </a:xfrm>
        <a:prstGeom prst="rect">
          <a:avLst/>
        </a:prstGeom>
        <a:blipFill rotWithShape="1">
          <a:blip xmlns:r="http://schemas.openxmlformats.org/officeDocument/2006/relationships" r:embed="rId1"/>
          <a:srcRect/>
          <a:stretch>
            <a:fillRect l="-3000" r="-3000"/>
          </a:stretch>
        </a:blipFill>
        <a:ln>
          <a:noFill/>
        </a:ln>
        <a:effectLst/>
      </dsp:spPr>
      <dsp:style>
        <a:lnRef idx="0">
          <a:scrgbClr r="0" g="0" b="0"/>
        </a:lnRef>
        <a:fillRef idx="1">
          <a:scrgbClr r="0" g="0" b="0"/>
        </a:fillRef>
        <a:effectRef idx="0">
          <a:scrgbClr r="0" g="0" b="0"/>
        </a:effectRef>
        <a:fontRef idx="minor"/>
      </dsp:style>
    </dsp:sp>
    <dsp:sp modelId="{2B0DB4DB-38C9-45FC-9A7F-906ED3F5EE9C}">
      <dsp:nvSpPr>
        <dsp:cNvPr id="0" name=""/>
        <dsp:cNvSpPr/>
      </dsp:nvSpPr>
      <dsp:spPr>
        <a:xfrm>
          <a:off x="622338" y="3216811"/>
          <a:ext cx="2652782" cy="6375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fr-FR" sz="1900" kern="1200" dirty="0">
              <a:latin typeface="Calibri" panose="020F0502020204030204"/>
              <a:ea typeface="+mn-ea"/>
              <a:cs typeface="+mn-cs"/>
            </a:rPr>
            <a:t>Geneva Convention</a:t>
          </a:r>
        </a:p>
        <a:p>
          <a:pPr marL="0" lvl="0" indent="0" algn="ctr" defTabSz="844550">
            <a:lnSpc>
              <a:spcPct val="90000"/>
            </a:lnSpc>
            <a:spcBef>
              <a:spcPct val="0"/>
            </a:spcBef>
            <a:spcAft>
              <a:spcPct val="5000"/>
            </a:spcAft>
            <a:buNone/>
          </a:pPr>
          <a:r>
            <a:rPr lang="fr-FR" sz="1900" kern="1200" dirty="0" err="1">
              <a:latin typeface="Calibri" panose="020F0502020204030204"/>
              <a:ea typeface="+mn-ea"/>
              <a:cs typeface="+mn-cs"/>
            </a:rPr>
            <a:t>Ratified</a:t>
          </a:r>
          <a:r>
            <a:rPr lang="fr-FR" sz="1900" kern="1200" dirty="0">
              <a:latin typeface="Calibri" panose="020F0502020204030204"/>
              <a:ea typeface="+mn-ea"/>
              <a:cs typeface="+mn-cs"/>
            </a:rPr>
            <a:t> in 1978</a:t>
          </a:r>
          <a:endParaRPr lang="en-US" sz="1900" kern="1200" dirty="0">
            <a:latin typeface="Calibri" panose="020F0502020204030204"/>
            <a:ea typeface="+mn-ea"/>
            <a:cs typeface="+mn-cs"/>
          </a:endParaRPr>
        </a:p>
      </dsp:txBody>
      <dsp:txXfrm>
        <a:off x="622338" y="3216811"/>
        <a:ext cx="2652782" cy="637507"/>
      </dsp:txXfrm>
    </dsp:sp>
    <dsp:sp modelId="{F1E1CFCE-57C2-4959-8E03-641F4A4FBB10}">
      <dsp:nvSpPr>
        <dsp:cNvPr id="0" name=""/>
        <dsp:cNvSpPr/>
      </dsp:nvSpPr>
      <dsp:spPr>
        <a:xfrm>
          <a:off x="3796793" y="1354289"/>
          <a:ext cx="3078537" cy="2275027"/>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a:ln>
          <a:noFill/>
        </a:ln>
        <a:effectLst/>
      </dsp:spPr>
      <dsp:style>
        <a:lnRef idx="0">
          <a:scrgbClr r="0" g="0" b="0"/>
        </a:lnRef>
        <a:fillRef idx="1">
          <a:scrgbClr r="0" g="0" b="0"/>
        </a:fillRef>
        <a:effectRef idx="0">
          <a:scrgbClr r="0" g="0" b="0"/>
        </a:effectRef>
        <a:fontRef idx="minor"/>
      </dsp:style>
    </dsp:sp>
    <dsp:sp modelId="{87156FE7-8551-4EC4-B3E1-A7F7D3D35E00}">
      <dsp:nvSpPr>
        <dsp:cNvPr id="0" name=""/>
        <dsp:cNvSpPr/>
      </dsp:nvSpPr>
      <dsp:spPr>
        <a:xfrm>
          <a:off x="4419051" y="3216811"/>
          <a:ext cx="2652782" cy="6375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fr-FR" sz="1900" kern="1200" dirty="0">
              <a:latin typeface="Calibri" panose="020F0502020204030204"/>
              <a:ea typeface="+mn-ea"/>
              <a:cs typeface="+mn-cs"/>
            </a:rPr>
            <a:t>OAU Convention </a:t>
          </a:r>
          <a:r>
            <a:rPr lang="fr-FR" sz="1900" kern="1200" dirty="0" err="1">
              <a:latin typeface="Calibri" panose="020F0502020204030204"/>
              <a:ea typeface="+mn-ea"/>
              <a:cs typeface="+mn-cs"/>
            </a:rPr>
            <a:t>ratified</a:t>
          </a:r>
          <a:r>
            <a:rPr lang="fr-FR" sz="1900" kern="1200" dirty="0">
              <a:latin typeface="Calibri" panose="020F0502020204030204"/>
              <a:ea typeface="+mn-ea"/>
              <a:cs typeface="+mn-cs"/>
            </a:rPr>
            <a:t> in 1978</a:t>
          </a:r>
          <a:endParaRPr lang="en-US" sz="1900" kern="1200" dirty="0">
            <a:latin typeface="Calibri" panose="020F0502020204030204"/>
            <a:ea typeface="+mn-ea"/>
            <a:cs typeface="+mn-cs"/>
          </a:endParaRPr>
        </a:p>
      </dsp:txBody>
      <dsp:txXfrm>
        <a:off x="4419051" y="3216811"/>
        <a:ext cx="2652782" cy="637507"/>
      </dsp:txXfrm>
    </dsp:sp>
    <dsp:sp modelId="{F4AC9B03-13E2-4FE3-93F2-E502A356F977}">
      <dsp:nvSpPr>
        <dsp:cNvPr id="0" name=""/>
        <dsp:cNvSpPr/>
      </dsp:nvSpPr>
      <dsp:spPr>
        <a:xfrm>
          <a:off x="7593506" y="1354289"/>
          <a:ext cx="3078537" cy="227502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5000" r="-5000"/>
          </a:stretch>
        </a:blipFill>
        <a:ln>
          <a:noFill/>
        </a:ln>
        <a:effectLst/>
      </dsp:spPr>
      <dsp:style>
        <a:lnRef idx="0">
          <a:scrgbClr r="0" g="0" b="0"/>
        </a:lnRef>
        <a:fillRef idx="1">
          <a:scrgbClr r="0" g="0" b="0"/>
        </a:fillRef>
        <a:effectRef idx="0">
          <a:scrgbClr r="0" g="0" b="0"/>
        </a:effectRef>
        <a:fontRef idx="minor"/>
      </dsp:style>
    </dsp:sp>
    <dsp:sp modelId="{5661DFBC-B0A7-45AD-9949-0CEDF38B4BBE}">
      <dsp:nvSpPr>
        <dsp:cNvPr id="0" name=""/>
        <dsp:cNvSpPr/>
      </dsp:nvSpPr>
      <dsp:spPr>
        <a:xfrm>
          <a:off x="8215764" y="3216811"/>
          <a:ext cx="2652782" cy="63750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36195" rIns="36195" bIns="36195" numCol="1" spcCol="1270" anchor="ctr" anchorCtr="0">
          <a:noAutofit/>
        </a:bodyPr>
        <a:lstStyle/>
        <a:p>
          <a:pPr marL="0" lvl="0" indent="0" algn="ctr" defTabSz="844550">
            <a:lnSpc>
              <a:spcPct val="90000"/>
            </a:lnSpc>
            <a:spcBef>
              <a:spcPct val="0"/>
            </a:spcBef>
            <a:spcAft>
              <a:spcPct val="5000"/>
            </a:spcAft>
            <a:buNone/>
          </a:pPr>
          <a:r>
            <a:rPr lang="fr-FR" sz="1900" kern="1200" dirty="0">
              <a:latin typeface="Calibri" panose="020F0502020204030204"/>
              <a:ea typeface="+mn-ea"/>
              <a:cs typeface="+mn-cs"/>
            </a:rPr>
            <a:t>Kampala Convention </a:t>
          </a:r>
          <a:r>
            <a:rPr lang="fr-FR" sz="1900" kern="1200" dirty="0" err="1">
              <a:latin typeface="Calibri" panose="020F0502020204030204"/>
              <a:ea typeface="+mn-ea"/>
              <a:cs typeface="+mn-cs"/>
            </a:rPr>
            <a:t>ratified</a:t>
          </a:r>
          <a:r>
            <a:rPr lang="fr-FR" sz="1900" kern="1200" dirty="0">
              <a:latin typeface="Calibri" panose="020F0502020204030204"/>
              <a:ea typeface="+mn-ea"/>
              <a:cs typeface="+mn-cs"/>
            </a:rPr>
            <a:t> in 2019</a:t>
          </a:r>
          <a:endParaRPr lang="en-US" sz="1900" kern="1200" dirty="0">
            <a:latin typeface="Calibri" panose="020F0502020204030204"/>
            <a:ea typeface="+mn-ea"/>
            <a:cs typeface="+mn-cs"/>
          </a:endParaRPr>
        </a:p>
      </dsp:txBody>
      <dsp:txXfrm>
        <a:off x="8215764" y="3216811"/>
        <a:ext cx="2652782" cy="6375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CCF4A-171A-4A5E-991B-660D4B9CE0E9}">
      <dsp:nvSpPr>
        <dsp:cNvPr id="0" name=""/>
        <dsp:cNvSpPr/>
      </dsp:nvSpPr>
      <dsp:spPr>
        <a:xfrm>
          <a:off x="3423764" y="1264113"/>
          <a:ext cx="3257733" cy="2884202"/>
        </a:xfrm>
        <a:prstGeom prst="ellipse">
          <a:avLst/>
        </a:prstGeom>
        <a:solidFill>
          <a:schemeClr val="accent3">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fr-FR" sz="3600" kern="1200" dirty="0"/>
            <a:t>NDP- 9 </a:t>
          </a:r>
          <a:r>
            <a:rPr lang="fr-FR" sz="3600" kern="1200" dirty="0" err="1"/>
            <a:t>pillars</a:t>
          </a:r>
          <a:endParaRPr lang="en-US" sz="3600" kern="1200" dirty="0"/>
        </a:p>
      </dsp:txBody>
      <dsp:txXfrm>
        <a:off x="3900848" y="1686495"/>
        <a:ext cx="2303565" cy="2039438"/>
      </dsp:txXfrm>
    </dsp:sp>
    <dsp:sp modelId="{92F7A523-123B-4FDA-B206-CD8FE7D5BC25}">
      <dsp:nvSpPr>
        <dsp:cNvPr id="0" name=""/>
        <dsp:cNvSpPr/>
      </dsp:nvSpPr>
      <dsp:spPr>
        <a:xfrm>
          <a:off x="4024454" y="116685"/>
          <a:ext cx="2079596" cy="1919747"/>
        </a:xfrm>
        <a:prstGeom prst="ellipse">
          <a:avLst/>
        </a:prstGeom>
        <a:solidFill>
          <a:schemeClr val="accent3">
            <a:shade val="80000"/>
            <a:alpha val="50000"/>
            <a:hueOff val="46529"/>
            <a:satOff val="3107"/>
            <a:lumOff val="100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rtl="0">
            <a:lnSpc>
              <a:spcPct val="90000"/>
            </a:lnSpc>
            <a:spcBef>
              <a:spcPct val="0"/>
            </a:spcBef>
            <a:spcAft>
              <a:spcPct val="35000"/>
            </a:spcAft>
            <a:buNone/>
          </a:pPr>
          <a:r>
            <a:rPr lang="fr-FR" sz="2000" kern="1200" dirty="0">
              <a:latin typeface="Calibri Light" panose="020F0302020204030204"/>
            </a:rPr>
            <a:t>Inclusive </a:t>
          </a:r>
          <a:r>
            <a:rPr lang="fr-FR" sz="2000" kern="1200" dirty="0"/>
            <a:t>and </a:t>
          </a:r>
          <a:r>
            <a:rPr lang="fr-FR" sz="2000" kern="1200" dirty="0" err="1"/>
            <a:t>accountable</a:t>
          </a:r>
          <a:r>
            <a:rPr lang="fr-FR" sz="2000" kern="1200" dirty="0"/>
            <a:t> </a:t>
          </a:r>
          <a:r>
            <a:rPr lang="fr-FR" sz="2000" kern="1200" dirty="0" err="1"/>
            <a:t>politics</a:t>
          </a:r>
          <a:r>
            <a:rPr lang="fr-FR" sz="2000" kern="1200" dirty="0">
              <a:latin typeface="Calibri Light" panose="020F0302020204030204"/>
            </a:rPr>
            <a:t> </a:t>
          </a:r>
          <a:endParaRPr lang="en-US" sz="2000" kern="1200" dirty="0"/>
        </a:p>
      </dsp:txBody>
      <dsp:txXfrm>
        <a:off x="4329004" y="397825"/>
        <a:ext cx="1470496" cy="1357467"/>
      </dsp:txXfrm>
    </dsp:sp>
    <dsp:sp modelId="{3615C3FF-7FEF-4248-9349-EEB4530683B3}">
      <dsp:nvSpPr>
        <dsp:cNvPr id="0" name=""/>
        <dsp:cNvSpPr/>
      </dsp:nvSpPr>
      <dsp:spPr>
        <a:xfrm>
          <a:off x="5849351" y="1628719"/>
          <a:ext cx="2059851" cy="2247975"/>
        </a:xfrm>
        <a:prstGeom prst="ellipse">
          <a:avLst/>
        </a:prstGeom>
        <a:solidFill>
          <a:schemeClr val="accent3">
            <a:shade val="80000"/>
            <a:alpha val="50000"/>
            <a:hueOff val="93057"/>
            <a:satOff val="6214"/>
            <a:lumOff val="200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kern="1200" dirty="0" err="1"/>
            <a:t>Improved</a:t>
          </a:r>
          <a:r>
            <a:rPr lang="fr-FR" sz="2000" kern="1200" dirty="0"/>
            <a:t> </a:t>
          </a:r>
          <a:r>
            <a:rPr lang="fr-FR" sz="2000" kern="1200" dirty="0" err="1"/>
            <a:t>security</a:t>
          </a:r>
          <a:r>
            <a:rPr lang="fr-FR" sz="2000" kern="1200" dirty="0"/>
            <a:t> and </a:t>
          </a:r>
          <a:r>
            <a:rPr lang="fr-FR" sz="2000" kern="1200" dirty="0" err="1"/>
            <a:t>rule</a:t>
          </a:r>
          <a:r>
            <a:rPr lang="fr-FR" sz="2000" kern="1200" dirty="0"/>
            <a:t> of </a:t>
          </a:r>
          <a:r>
            <a:rPr lang="fr-FR" sz="2000" kern="1200" dirty="0" err="1"/>
            <a:t>law</a:t>
          </a:r>
          <a:r>
            <a:rPr lang="fr-FR" sz="2000" kern="1200" dirty="0"/>
            <a:t> </a:t>
          </a:r>
          <a:endParaRPr lang="en-US" sz="2000" kern="1200" dirty="0"/>
        </a:p>
      </dsp:txBody>
      <dsp:txXfrm>
        <a:off x="6151009" y="1957927"/>
        <a:ext cx="1456535" cy="1589559"/>
      </dsp:txXfrm>
    </dsp:sp>
    <dsp:sp modelId="{CF6333E9-17FB-4CC4-9F2E-244512777980}">
      <dsp:nvSpPr>
        <dsp:cNvPr id="0" name=""/>
        <dsp:cNvSpPr/>
      </dsp:nvSpPr>
      <dsp:spPr>
        <a:xfrm>
          <a:off x="3868199" y="3507547"/>
          <a:ext cx="2229362" cy="1980870"/>
        </a:xfrm>
        <a:prstGeom prst="ellipse">
          <a:avLst/>
        </a:prstGeom>
        <a:solidFill>
          <a:schemeClr val="accent3">
            <a:shade val="80000"/>
            <a:alpha val="50000"/>
            <a:hueOff val="93057"/>
            <a:satOff val="6214"/>
            <a:lumOff val="200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kern="1200" dirty="0"/>
            <a:t>Inclusive </a:t>
          </a:r>
          <a:r>
            <a:rPr lang="fr-FR" sz="2000" kern="1200" dirty="0" err="1"/>
            <a:t>economic</a:t>
          </a:r>
          <a:r>
            <a:rPr lang="fr-FR" sz="2000" kern="1200" dirty="0"/>
            <a:t> </a:t>
          </a:r>
          <a:r>
            <a:rPr lang="fr-FR" sz="2000" kern="1200" dirty="0" err="1"/>
            <a:t>growth</a:t>
          </a:r>
          <a:endParaRPr lang="en-US" sz="2000" kern="1200" dirty="0"/>
        </a:p>
      </dsp:txBody>
      <dsp:txXfrm>
        <a:off x="4194682" y="3797639"/>
        <a:ext cx="1576396" cy="1400686"/>
      </dsp:txXfrm>
    </dsp:sp>
    <dsp:sp modelId="{B23E5E25-627F-487F-93BE-7300DC878E09}">
      <dsp:nvSpPr>
        <dsp:cNvPr id="0" name=""/>
        <dsp:cNvSpPr/>
      </dsp:nvSpPr>
      <dsp:spPr>
        <a:xfrm>
          <a:off x="2053176" y="1794490"/>
          <a:ext cx="2093152" cy="1935507"/>
        </a:xfrm>
        <a:prstGeom prst="ellipse">
          <a:avLst/>
        </a:prstGeom>
        <a:solidFill>
          <a:schemeClr val="accent3">
            <a:shade val="80000"/>
            <a:alpha val="50000"/>
            <a:hueOff val="46529"/>
            <a:satOff val="3107"/>
            <a:lumOff val="100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fr-FR" sz="2000" kern="1200" dirty="0" err="1"/>
            <a:t>Impoved</a:t>
          </a:r>
          <a:r>
            <a:rPr lang="fr-FR" sz="2000" kern="1200" dirty="0"/>
            <a:t> social </a:t>
          </a:r>
          <a:r>
            <a:rPr lang="fr-FR" sz="2000" kern="1200" dirty="0" err="1"/>
            <a:t>development</a:t>
          </a:r>
          <a:r>
            <a:rPr lang="fr-FR" sz="2000" kern="1200" dirty="0"/>
            <a:t> </a:t>
          </a:r>
          <a:endParaRPr lang="en-US" sz="2000" kern="1200" dirty="0"/>
        </a:p>
      </dsp:txBody>
      <dsp:txXfrm>
        <a:off x="2359711" y="2077938"/>
        <a:ext cx="1480082" cy="136861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
  <dgm:title val=""/>
  <dgm:desc val=""/>
  <dgm:catLst>
    <dgm:cat type="picture" pri="6000"/>
    <dgm:cat type="pictureconvert" pri="6000"/>
  </dgm:catLst>
  <dgm:sampData>
    <dgm:dataModel>
      <dgm:ptLst>
        <dgm:pt modelId="0" type="doc"/>
        <dgm:pt modelId="1">
          <dgm:prSet phldr="1"/>
        </dgm:pt>
        <dgm:pt modelId="2">
          <dgm:prSet phldr="1"/>
        </dgm:pt>
      </dgm:ptLst>
      <dgm:cxnLst>
        <dgm:cxn modelId="7" srcId="0" destId="1" srcOrd="0" destOrd="0"/>
        <dgm:cxn modelId="8" srcId="0" destId="2" srcOrd="1"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diagram">
    <dgm:varLst>
      <dgm:dir/>
    </dgm:varLst>
    <dgm:choose name="Name0">
      <dgm:if name="Name1" func="var" arg="dir" op="equ" val="norm">
        <dgm:alg type="snake">
          <dgm:param type="off" val="ctr"/>
        </dgm:alg>
      </dgm:if>
      <dgm:else name="Name2">
        <dgm:alg type="snake">
          <dgm:param type="grDir" val="tR"/>
          <dgm:param type="off" val="c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1"/>
        </dgm:alg>
        <dgm:shape xmlns:r="http://schemas.openxmlformats.org/officeDocument/2006/relationships" r:blip="">
          <dgm:adjLst/>
        </dgm:shape>
        <dgm:choose name="Name3">
          <dgm:if name="Name4" func="var" arg="dir" op="equ" val="norm">
            <dgm:constrLst>
              <dgm:constr type="l" for="ch" forName="Image" refType="w" fact="0"/>
              <dgm:constr type="t" for="ch" forName="Image" refType="h" fact="0"/>
              <dgm:constr type="w" for="ch" forName="Image" refType="w" fact="0.94"/>
              <dgm:constr type="h" for="ch" forName="Image" refType="h" fact="0.91"/>
              <dgm:constr type="l" for="ch" forName="Parent" refType="w" fact="0.19"/>
              <dgm:constr type="t" for="ch" forName="Parent" refType="h" fact="0.745"/>
              <dgm:constr type="w" for="ch" forName="Parent" refType="w" fact="0.81"/>
              <dgm:constr type="h" for="ch" forName="Parent" refType="h" fact="0.255"/>
            </dgm:constrLst>
          </dgm:if>
          <dgm:else name="Name5">
            <dgm:constrLst>
              <dgm:constr type="l" for="ch" forName="Image" refType="w" fact="0.06"/>
              <dgm:constr type="t" for="ch" forName="Image" refType="h" fact="0"/>
              <dgm:constr type="w" for="ch" forName="Image" refType="w" fact="0.94"/>
              <dgm:constr type="h" for="ch" forName="Image" refType="h" fact="0.91"/>
              <dgm:constr type="l" for="ch" forName="Parent" refType="w" fact="0"/>
              <dgm:constr type="t" for="ch" forName="Parent" refType="h" fact="0.745"/>
              <dgm:constr type="w" for="ch" forName="Parent" refType="w" fact="0.81"/>
              <dgm:constr type="h" for="ch" forName="Parent" refType="h" fact="0.255"/>
            </dgm:constrLst>
          </dgm:else>
        </dgm:choose>
        <dgm:layoutNode name="Image" styleLbl="bgShp">
          <dgm:alg type="sp"/>
          <dgm:shape xmlns:r="http://schemas.openxmlformats.org/officeDocument/2006/relationships" type="rect" r:blip="" blipPhldr="1">
            <dgm:adjLst/>
          </dgm:shape>
          <dgm:presOf/>
        </dgm:layoutNode>
        <dgm:layoutNode name="Parent" styleLbl="node0">
          <dgm:varLst>
            <dgm:bulletEnabled val="1"/>
          </dgm:varLst>
          <dgm:alg type="tx">
            <dgm:param type="txAnchorVertCh" val="mid"/>
            <dgm:param type="shpTxRTLAlignCh" val="r"/>
            <dgm:param type="lnSpAfParP" val="5"/>
          </dgm:alg>
          <dgm:shape xmlns:r="http://schemas.openxmlformats.org/officeDocument/2006/relationships" type="rect" r:blip="">
            <dgm:adjLst/>
          </dgm:shape>
          <dgm:presOf axis="desOr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899707ab54_2_8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g899707ab54_2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467e9fe7f_0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gb467e9fe7f_0_2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gb467e9fe7f_0_2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878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2237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526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7143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 of the quote: </a:t>
            </a:r>
            <a:r>
              <a:rPr lang="en-GB" sz="1200" b="0" i="1" kern="1200" dirty="0">
                <a:solidFill>
                  <a:schemeClr val="tx1"/>
                </a:solidFill>
                <a:effectLst/>
                <a:latin typeface="+mn-lt"/>
                <a:ea typeface="+mn-ea"/>
                <a:cs typeface="+mn-cs"/>
              </a:rPr>
              <a:t>Committee on Economic, Social and Cultural Rights, General Comment No. 20, Non-discrimination in economic, social and cultural rights; 2009</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021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engage a short discussion on the relevant human rights that we are talking about and write them down on a flip chart are the participant mention them. </a:t>
            </a:r>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4144604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nSpc>
                <a:spcPct val="120000"/>
              </a:lnSpc>
              <a:spcBef>
                <a:spcPts val="600"/>
              </a:spcBef>
              <a:spcAft>
                <a:spcPts val="0"/>
              </a:spcAft>
              <a:buFont typeface="+mj-lt"/>
              <a:buNone/>
            </a:pPr>
            <a:endParaRPr lang="en-US" sz="1200" dirty="0">
              <a:effectLst/>
              <a:latin typeface="Calibri" panose="020F0502020204030204" pitchFamily="34" charset="0"/>
              <a:ea typeface="Gill Sans MT Pro Book"/>
              <a:cs typeface="Gill Sans MT Pro Book"/>
            </a:endParaRPr>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112334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7878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Following its commitment, the Federal Government of Somalia has developed legislation. These include the National Policy on Refugee-Returnees and IDPs, the Interim Protocol on Land Distribution for Housing to Eligible Refugee-Returnees and IDPs, the national eviction guidelines and the IDPs and  Refugee Act, which are in the final stages of enactment.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9371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1169576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You can show this slide during the activity if you don’t want to print the SDGs. </a:t>
            </a:r>
          </a:p>
        </p:txBody>
      </p:sp>
      <p:sp>
        <p:nvSpPr>
          <p:cNvPr id="4" name="Slide Number Placeholder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22425127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3468086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1454133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12543883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1666678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nSpc>
                <a:spcPct val="120000"/>
              </a:lnSpc>
              <a:spcBef>
                <a:spcPts val="600"/>
              </a:spcBef>
              <a:spcAft>
                <a:spcPts val="0"/>
              </a:spcAft>
              <a:buFont typeface="+mj-lt"/>
              <a:buNone/>
            </a:pPr>
            <a:endParaRPr lang="en-US" sz="1200" dirty="0">
              <a:effectLst/>
              <a:latin typeface="Calibri" panose="020F0502020204030204" pitchFamily="34" charset="0"/>
              <a:ea typeface="Gill Sans MT Pro Book"/>
              <a:cs typeface="Gill Sans MT Pro Book"/>
            </a:endParaRPr>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840930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20</a:t>
            </a:fld>
            <a:endParaRPr lang="en-US"/>
          </a:p>
        </p:txBody>
      </p:sp>
    </p:spTree>
    <p:extLst>
      <p:ext uri="{BB962C8B-B14F-4D97-AF65-F5344CB8AC3E}">
        <p14:creationId xmlns:p14="http://schemas.microsoft.com/office/powerpoint/2010/main" val="3075404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pic>
        <p:nvPicPr>
          <p:cNvPr id="11" name="Image 10">
            <a:extLst>
              <a:ext uri="{FF2B5EF4-FFF2-40B4-BE49-F238E27FC236}">
                <a16:creationId xmlns:a16="http://schemas.microsoft.com/office/drawing/2014/main" id="{37481524-274F-417F-AA28-A3E528F31D90}"/>
              </a:ext>
            </a:extLst>
          </p:cNvPr>
          <p:cNvPicPr>
            <a:picLocks noChangeAspect="1"/>
          </p:cNvPicPr>
          <p:nvPr userDrawn="1"/>
        </p:nvPicPr>
        <p:blipFill>
          <a:blip r:embed="rId2"/>
          <a:stretch>
            <a:fillRect/>
          </a:stretch>
        </p:blipFill>
        <p:spPr>
          <a:xfrm>
            <a:off x="14713" y="149067"/>
            <a:ext cx="12162574" cy="6559865"/>
          </a:xfrm>
          <a:prstGeom prst="rect">
            <a:avLst/>
          </a:prstGeom>
        </p:spPr>
      </p:pic>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pic>
        <p:nvPicPr>
          <p:cNvPr id="12" name="Picture 6" descr="ReDSS Final  Logo">
            <a:extLst>
              <a:ext uri="{FF2B5EF4-FFF2-40B4-BE49-F238E27FC236}">
                <a16:creationId xmlns:a16="http://schemas.microsoft.com/office/drawing/2014/main" id="{38E7A1BD-F753-4F7B-9D5C-ECFD9D38DF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2">
            <a:extLst>
              <a:ext uri="{FF2B5EF4-FFF2-40B4-BE49-F238E27FC236}">
                <a16:creationId xmlns:a16="http://schemas.microsoft.com/office/drawing/2014/main" id="{3C279B79-3D4F-4816-98FC-6AAD23A56741}"/>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14" name="Picture 5">
            <a:extLst>
              <a:ext uri="{FF2B5EF4-FFF2-40B4-BE49-F238E27FC236}">
                <a16:creationId xmlns:a16="http://schemas.microsoft.com/office/drawing/2014/main" id="{578B0BE5-E672-40A6-8F57-4FF897B81010}"/>
              </a:ext>
            </a:extLst>
          </p:cNvPr>
          <p:cNvPicPr>
            <a:picLocks noChangeAspect="1"/>
          </p:cNvPicPr>
          <p:nvPr userDrawn="1"/>
        </p:nvPicPr>
        <p:blipFill>
          <a:blip r:embed="rId3"/>
          <a:stretch>
            <a:fillRect/>
          </a:stretch>
        </p:blipFill>
        <p:spPr>
          <a:xfrm>
            <a:off x="487770" y="6071616"/>
            <a:ext cx="10849014" cy="660399"/>
          </a:xfrm>
          <a:prstGeom prst="rect">
            <a:avLst/>
          </a:prstGeom>
        </p:spPr>
      </p:pic>
      <p:pic>
        <p:nvPicPr>
          <p:cNvPr id="15" name="Image 14">
            <a:extLst>
              <a:ext uri="{FF2B5EF4-FFF2-40B4-BE49-F238E27FC236}">
                <a16:creationId xmlns:a16="http://schemas.microsoft.com/office/drawing/2014/main" id="{F0FE3A9A-FF1B-4ED6-861D-45CD1472A411}"/>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4/16/2021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pic>
        <p:nvPicPr>
          <p:cNvPr id="10" name="Picture 6" descr="ReDSS Final  Logo">
            <a:extLst>
              <a:ext uri="{FF2B5EF4-FFF2-40B4-BE49-F238E27FC236}">
                <a16:creationId xmlns:a16="http://schemas.microsoft.com/office/drawing/2014/main" id="{4D7D4A35-3DB9-44A9-BF79-5E15EAE9B38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2">
            <a:extLst>
              <a:ext uri="{FF2B5EF4-FFF2-40B4-BE49-F238E27FC236}">
                <a16:creationId xmlns:a16="http://schemas.microsoft.com/office/drawing/2014/main" id="{5B38C63E-2F21-4B09-9366-B6E85492BDBB}"/>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pic>
        <p:nvPicPr>
          <p:cNvPr id="6" name="Picture 6" descr="ReDSS Final  Logo">
            <a:extLst>
              <a:ext uri="{FF2B5EF4-FFF2-40B4-BE49-F238E27FC236}">
                <a16:creationId xmlns:a16="http://schemas.microsoft.com/office/drawing/2014/main" id="{3ADCDB74-C207-4EA6-80D1-8B8B286D282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2">
            <a:extLst>
              <a:ext uri="{FF2B5EF4-FFF2-40B4-BE49-F238E27FC236}">
                <a16:creationId xmlns:a16="http://schemas.microsoft.com/office/drawing/2014/main" id="{8BAE5E42-7D02-41D0-976B-96C0DA4B4A6A}"/>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8" name="Picture 5">
            <a:extLst>
              <a:ext uri="{FF2B5EF4-FFF2-40B4-BE49-F238E27FC236}">
                <a16:creationId xmlns:a16="http://schemas.microsoft.com/office/drawing/2014/main" id="{88B7DB10-E099-48F9-AC37-291B315C0EEC}"/>
              </a:ext>
            </a:extLst>
          </p:cNvPr>
          <p:cNvPicPr>
            <a:picLocks noChangeAspect="1"/>
          </p:cNvPicPr>
          <p:nvPr userDrawn="1"/>
        </p:nvPicPr>
        <p:blipFill>
          <a:blip r:embed="rId3"/>
          <a:stretch>
            <a:fillRect/>
          </a:stretch>
        </p:blipFill>
        <p:spPr>
          <a:xfrm>
            <a:off x="487770" y="6071616"/>
            <a:ext cx="10849014" cy="660399"/>
          </a:xfrm>
          <a:prstGeom prst="rect">
            <a:avLst/>
          </a:prstGeom>
        </p:spPr>
      </p:pic>
      <p:pic>
        <p:nvPicPr>
          <p:cNvPr id="9" name="Image 8">
            <a:extLst>
              <a:ext uri="{FF2B5EF4-FFF2-40B4-BE49-F238E27FC236}">
                <a16:creationId xmlns:a16="http://schemas.microsoft.com/office/drawing/2014/main" id="{9182608F-0A99-463E-A685-735BE0A88125}"/>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pic>
        <p:nvPicPr>
          <p:cNvPr id="5" name="Picture 6" descr="ReDSS Final  Logo">
            <a:extLst>
              <a:ext uri="{FF2B5EF4-FFF2-40B4-BE49-F238E27FC236}">
                <a16:creationId xmlns:a16="http://schemas.microsoft.com/office/drawing/2014/main" id="{1A0F26A1-C6B0-4D9A-ADBC-EEBCE3A57B1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2">
            <a:extLst>
              <a:ext uri="{FF2B5EF4-FFF2-40B4-BE49-F238E27FC236}">
                <a16:creationId xmlns:a16="http://schemas.microsoft.com/office/drawing/2014/main" id="{745B8FA0-15FE-4354-BCCB-A4CC0E8E0ADD}"/>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7" name="Picture 5">
            <a:extLst>
              <a:ext uri="{FF2B5EF4-FFF2-40B4-BE49-F238E27FC236}">
                <a16:creationId xmlns:a16="http://schemas.microsoft.com/office/drawing/2014/main" id="{45F00784-4B3E-476D-B87A-5F7D723B9913}"/>
              </a:ext>
            </a:extLst>
          </p:cNvPr>
          <p:cNvPicPr>
            <a:picLocks noChangeAspect="1"/>
          </p:cNvPicPr>
          <p:nvPr userDrawn="1"/>
        </p:nvPicPr>
        <p:blipFill>
          <a:blip r:embed="rId3"/>
          <a:stretch>
            <a:fillRect/>
          </a:stretch>
        </p:blipFill>
        <p:spPr>
          <a:xfrm>
            <a:off x="487770" y="6071616"/>
            <a:ext cx="10849014" cy="660399"/>
          </a:xfrm>
          <a:prstGeom prst="rect">
            <a:avLst/>
          </a:prstGeom>
        </p:spPr>
      </p:pic>
      <p:pic>
        <p:nvPicPr>
          <p:cNvPr id="8" name="Image 7">
            <a:extLst>
              <a:ext uri="{FF2B5EF4-FFF2-40B4-BE49-F238E27FC236}">
                <a16:creationId xmlns:a16="http://schemas.microsoft.com/office/drawing/2014/main" id="{5374F12B-70C2-4BE5-8E17-0FC5B9BF05C9}"/>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pic>
        <p:nvPicPr>
          <p:cNvPr id="8" name="Picture 6" descr="ReDSS Final  Logo">
            <a:extLst>
              <a:ext uri="{FF2B5EF4-FFF2-40B4-BE49-F238E27FC236}">
                <a16:creationId xmlns:a16="http://schemas.microsoft.com/office/drawing/2014/main" id="{625F6F69-2310-41A1-8810-A7500AD156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851563" y="15773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2">
            <a:extLst>
              <a:ext uri="{FF2B5EF4-FFF2-40B4-BE49-F238E27FC236}">
                <a16:creationId xmlns:a16="http://schemas.microsoft.com/office/drawing/2014/main" id="{2684DAF8-7033-4675-8B51-501808776045}"/>
              </a:ext>
            </a:extLst>
          </p:cNvPr>
          <p:cNvCxnSpPr/>
          <p:nvPr userDrawn="1"/>
        </p:nvCxnSpPr>
        <p:spPr>
          <a:xfrm>
            <a:off x="-124287" y="42602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10" name="Picture 5">
            <a:extLst>
              <a:ext uri="{FF2B5EF4-FFF2-40B4-BE49-F238E27FC236}">
                <a16:creationId xmlns:a16="http://schemas.microsoft.com/office/drawing/2014/main" id="{3F7F64D7-E812-4329-B14E-4D4801E4D7BB}"/>
              </a:ext>
            </a:extLst>
          </p:cNvPr>
          <p:cNvPicPr>
            <a:picLocks noChangeAspect="1"/>
          </p:cNvPicPr>
          <p:nvPr userDrawn="1"/>
        </p:nvPicPr>
        <p:blipFill>
          <a:blip r:embed="rId3"/>
          <a:stretch>
            <a:fillRect/>
          </a:stretch>
        </p:blipFill>
        <p:spPr>
          <a:xfrm>
            <a:off x="363483" y="6061076"/>
            <a:ext cx="10849014" cy="660399"/>
          </a:xfrm>
          <a:prstGeom prst="rect">
            <a:avLst/>
          </a:prstGeom>
        </p:spPr>
      </p:pic>
      <p:pic>
        <p:nvPicPr>
          <p:cNvPr id="11" name="Image 10">
            <a:extLst>
              <a:ext uri="{FF2B5EF4-FFF2-40B4-BE49-F238E27FC236}">
                <a16:creationId xmlns:a16="http://schemas.microsoft.com/office/drawing/2014/main" id="{6E861343-082A-4CE6-873B-54973E0849E1}"/>
              </a:ext>
            </a:extLst>
          </p:cNvPr>
          <p:cNvPicPr>
            <a:picLocks noChangeAspect="1"/>
          </p:cNvPicPr>
          <p:nvPr userDrawn="1"/>
        </p:nvPicPr>
        <p:blipFill>
          <a:blip r:embed="rId4"/>
          <a:stretch>
            <a:fillRect/>
          </a:stretch>
        </p:blipFill>
        <p:spPr>
          <a:xfrm>
            <a:off x="11105307" y="6084211"/>
            <a:ext cx="930356" cy="614127"/>
          </a:xfrm>
          <a:prstGeom prst="rect">
            <a:avLst/>
          </a:prstGeom>
        </p:spPr>
      </p:pic>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pic>
        <p:nvPicPr>
          <p:cNvPr id="8" name="Picture 6" descr="ReDSS Final  Logo">
            <a:extLst>
              <a:ext uri="{FF2B5EF4-FFF2-40B4-BE49-F238E27FC236}">
                <a16:creationId xmlns:a16="http://schemas.microsoft.com/office/drawing/2014/main" id="{14BF343A-EB61-4C9E-8E9B-DC2AC1B19AD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2">
            <a:extLst>
              <a:ext uri="{FF2B5EF4-FFF2-40B4-BE49-F238E27FC236}">
                <a16:creationId xmlns:a16="http://schemas.microsoft.com/office/drawing/2014/main" id="{453D8F3E-DE1D-45DB-93D7-1F67CEFE2F65}"/>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10" name="Picture 5">
            <a:extLst>
              <a:ext uri="{FF2B5EF4-FFF2-40B4-BE49-F238E27FC236}">
                <a16:creationId xmlns:a16="http://schemas.microsoft.com/office/drawing/2014/main" id="{7D299F93-8D5F-46C6-B525-A58315066064}"/>
              </a:ext>
            </a:extLst>
          </p:cNvPr>
          <p:cNvPicPr>
            <a:picLocks noChangeAspect="1"/>
          </p:cNvPicPr>
          <p:nvPr userDrawn="1"/>
        </p:nvPicPr>
        <p:blipFill>
          <a:blip r:embed="rId3"/>
          <a:stretch>
            <a:fillRect/>
          </a:stretch>
        </p:blipFill>
        <p:spPr>
          <a:xfrm>
            <a:off x="487770" y="6071616"/>
            <a:ext cx="10849014" cy="660399"/>
          </a:xfrm>
          <a:prstGeom prst="rect">
            <a:avLst/>
          </a:prstGeom>
        </p:spPr>
      </p:pic>
      <p:pic>
        <p:nvPicPr>
          <p:cNvPr id="11" name="Image 10">
            <a:extLst>
              <a:ext uri="{FF2B5EF4-FFF2-40B4-BE49-F238E27FC236}">
                <a16:creationId xmlns:a16="http://schemas.microsoft.com/office/drawing/2014/main" id="{46D8E2B9-A811-4D29-A7F2-BB6634AFA7CE}"/>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id="{9E8AB787-606C-48CC-A141-2C5D6D2D7B0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EA094A02-A9C3-4C18-A5ED-CD624024B9AC}"/>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7128A05E-AFC9-458E-AF48-F790D1703631}"/>
              </a:ext>
            </a:extLst>
          </p:cNvPr>
          <p:cNvPicPr>
            <a:picLocks noChangeAspect="1"/>
          </p:cNvPicPr>
          <p:nvPr userDrawn="1"/>
        </p:nvPicPr>
        <p:blipFill>
          <a:blip r:embed="rId3"/>
          <a:stretch>
            <a:fillRect/>
          </a:stretch>
        </p:blipFill>
        <p:spPr>
          <a:xfrm>
            <a:off x="380580" y="6094751"/>
            <a:ext cx="10849014" cy="660399"/>
          </a:xfrm>
          <a:prstGeom prst="rect">
            <a:avLst/>
          </a:prstGeom>
        </p:spPr>
      </p:pic>
      <p:pic>
        <p:nvPicPr>
          <p:cNvPr id="10" name="Image 9">
            <a:extLst>
              <a:ext uri="{FF2B5EF4-FFF2-40B4-BE49-F238E27FC236}">
                <a16:creationId xmlns:a16="http://schemas.microsoft.com/office/drawing/2014/main" id="{3E30E2C0-9C3A-4C7D-B383-242624327378}"/>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pic>
        <p:nvPicPr>
          <p:cNvPr id="7" name="Picture 6" descr="ReDSS Final  Logo">
            <a:extLst>
              <a:ext uri="{FF2B5EF4-FFF2-40B4-BE49-F238E27FC236}">
                <a16:creationId xmlns:a16="http://schemas.microsoft.com/office/drawing/2014/main" id="{CDB00505-9CDA-4250-A144-A820BE819FA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CB3D405F-37FB-4196-974C-EB54EFC9B31A}"/>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9" name="Picture 5">
            <a:extLst>
              <a:ext uri="{FF2B5EF4-FFF2-40B4-BE49-F238E27FC236}">
                <a16:creationId xmlns:a16="http://schemas.microsoft.com/office/drawing/2014/main" id="{4E3BC2B3-00B1-4DCC-93CE-51913094E1AB}"/>
              </a:ext>
            </a:extLst>
          </p:cNvPr>
          <p:cNvPicPr>
            <a:picLocks noChangeAspect="1"/>
          </p:cNvPicPr>
          <p:nvPr userDrawn="1"/>
        </p:nvPicPr>
        <p:blipFill>
          <a:blip r:embed="rId3"/>
          <a:stretch>
            <a:fillRect/>
          </a:stretch>
        </p:blipFill>
        <p:spPr>
          <a:xfrm>
            <a:off x="487770" y="6071616"/>
            <a:ext cx="10849014" cy="660399"/>
          </a:xfrm>
          <a:prstGeom prst="rect">
            <a:avLst/>
          </a:prstGeom>
        </p:spPr>
      </p:pic>
      <p:pic>
        <p:nvPicPr>
          <p:cNvPr id="10" name="Image 9">
            <a:extLst>
              <a:ext uri="{FF2B5EF4-FFF2-40B4-BE49-F238E27FC236}">
                <a16:creationId xmlns:a16="http://schemas.microsoft.com/office/drawing/2014/main" id="{E5E5C3E3-9DCB-4C11-9BA4-8A0C510E7B2A}"/>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7" name="Picture 6" descr="ReDSS Final  Logo">
            <a:extLst>
              <a:ext uri="{FF2B5EF4-FFF2-40B4-BE49-F238E27FC236}">
                <a16:creationId xmlns:a16="http://schemas.microsoft.com/office/drawing/2014/main" id="{246FCA96-D722-4089-8D19-CE3ACE6FC18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04828" y="-562698"/>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2">
            <a:extLst>
              <a:ext uri="{FF2B5EF4-FFF2-40B4-BE49-F238E27FC236}">
                <a16:creationId xmlns:a16="http://schemas.microsoft.com/office/drawing/2014/main" id="{9E81704A-779E-4922-9C81-14CF94020DB1}"/>
              </a:ext>
            </a:extLst>
          </p:cNvPr>
          <p:cNvCxnSpPr/>
          <p:nvPr userDrawn="1"/>
        </p:nvCxnSpPr>
        <p:spPr>
          <a:xfrm>
            <a:off x="-71022" y="-294410"/>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4" name="Picture 6" descr="ReDSS Final  Logo">
            <a:extLst>
              <a:ext uri="{FF2B5EF4-FFF2-40B4-BE49-F238E27FC236}">
                <a16:creationId xmlns:a16="http://schemas.microsoft.com/office/drawing/2014/main" id="{46F9EE4C-4442-4ED2-8BF2-9E431E7FED6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2">
            <a:extLst>
              <a:ext uri="{FF2B5EF4-FFF2-40B4-BE49-F238E27FC236}">
                <a16:creationId xmlns:a16="http://schemas.microsoft.com/office/drawing/2014/main" id="{8E9425B5-0CB8-407F-B902-D731EFEED61D}"/>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3BE1BAB-3E7D-4D49-8725-DFBEEA504C02}"/>
              </a:ext>
            </a:extLst>
          </p:cNvPr>
          <p:cNvPicPr>
            <a:picLocks noChangeAspect="1"/>
          </p:cNvPicPr>
          <p:nvPr userDrawn="1"/>
        </p:nvPicPr>
        <p:blipFill>
          <a:blip r:embed="rId3"/>
          <a:stretch>
            <a:fillRect/>
          </a:stretch>
        </p:blipFill>
        <p:spPr>
          <a:xfrm>
            <a:off x="487770" y="6071616"/>
            <a:ext cx="10849014" cy="660399"/>
          </a:xfrm>
          <a:prstGeom prst="rect">
            <a:avLst/>
          </a:prstGeom>
        </p:spPr>
      </p:pic>
      <p:pic>
        <p:nvPicPr>
          <p:cNvPr id="7" name="Image 6">
            <a:extLst>
              <a:ext uri="{FF2B5EF4-FFF2-40B4-BE49-F238E27FC236}">
                <a16:creationId xmlns:a16="http://schemas.microsoft.com/office/drawing/2014/main" id="{4E7C114E-E27F-4CF0-8A57-5B2FB8E27AEE}"/>
              </a:ext>
            </a:extLst>
          </p:cNvPr>
          <p:cNvPicPr>
            <a:picLocks noChangeAspect="1"/>
          </p:cNvPicPr>
          <p:nvPr userDrawn="1"/>
        </p:nvPicPr>
        <p:blipFill>
          <a:blip r:embed="rId4"/>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351281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4/16/2021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pic>
        <p:nvPicPr>
          <p:cNvPr id="6" name="Picture 6" descr="ReDSS Final  Logo">
            <a:extLst>
              <a:ext uri="{FF2B5EF4-FFF2-40B4-BE49-F238E27FC236}">
                <a16:creationId xmlns:a16="http://schemas.microsoft.com/office/drawing/2014/main" id="{C3F06686-86C2-4F1E-A9F3-0A9EC099CF1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824930" y="259334"/>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2">
            <a:extLst>
              <a:ext uri="{FF2B5EF4-FFF2-40B4-BE49-F238E27FC236}">
                <a16:creationId xmlns:a16="http://schemas.microsoft.com/office/drawing/2014/main" id="{03FE3988-C4F3-4437-B754-AF015825A5F5}"/>
              </a:ext>
            </a:extLst>
          </p:cNvPr>
          <p:cNvCxnSpPr/>
          <p:nvPr userDrawn="1"/>
        </p:nvCxnSpPr>
        <p:spPr>
          <a:xfrm>
            <a:off x="-150920" y="527622"/>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8" name="Picture 5">
            <a:extLst>
              <a:ext uri="{FF2B5EF4-FFF2-40B4-BE49-F238E27FC236}">
                <a16:creationId xmlns:a16="http://schemas.microsoft.com/office/drawing/2014/main" id="{4A0436B7-6A8C-4995-A36E-5D0AE985DD8B}"/>
              </a:ext>
            </a:extLst>
          </p:cNvPr>
          <p:cNvPicPr>
            <a:picLocks noChangeAspect="1"/>
          </p:cNvPicPr>
          <p:nvPr userDrawn="1"/>
        </p:nvPicPr>
        <p:blipFill>
          <a:blip r:embed="rId3"/>
          <a:stretch>
            <a:fillRect/>
          </a:stretch>
        </p:blipFill>
        <p:spPr>
          <a:xfrm>
            <a:off x="336850" y="6162675"/>
            <a:ext cx="10849014" cy="660399"/>
          </a:xfrm>
          <a:prstGeom prst="rect">
            <a:avLst/>
          </a:prstGeom>
        </p:spPr>
      </p:pic>
      <p:pic>
        <p:nvPicPr>
          <p:cNvPr id="9" name="Image 8">
            <a:extLst>
              <a:ext uri="{FF2B5EF4-FFF2-40B4-BE49-F238E27FC236}">
                <a16:creationId xmlns:a16="http://schemas.microsoft.com/office/drawing/2014/main" id="{38B71868-8F5D-410D-9116-7372704CE01D}"/>
              </a:ext>
            </a:extLst>
          </p:cNvPr>
          <p:cNvPicPr>
            <a:picLocks noChangeAspect="1"/>
          </p:cNvPicPr>
          <p:nvPr userDrawn="1"/>
        </p:nvPicPr>
        <p:blipFill>
          <a:blip r:embed="rId4"/>
          <a:stretch>
            <a:fillRect/>
          </a:stretch>
        </p:blipFill>
        <p:spPr>
          <a:xfrm>
            <a:off x="11078674" y="6185810"/>
            <a:ext cx="930356" cy="614127"/>
          </a:xfrm>
          <a:prstGeom prst="rect">
            <a:avLst/>
          </a:prstGeom>
        </p:spPr>
      </p:pic>
    </p:spTree>
    <p:extLst>
      <p:ext uri="{BB962C8B-B14F-4D97-AF65-F5344CB8AC3E}">
        <p14:creationId xmlns:p14="http://schemas.microsoft.com/office/powerpoint/2010/main" val="1040577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8" name="Picture 6" descr="ReDSS Final  Logo">
            <a:extLst>
              <a:ext uri="{FF2B5EF4-FFF2-40B4-BE49-F238E27FC236}">
                <a16:creationId xmlns:a16="http://schemas.microsoft.com/office/drawing/2014/main" id="{49FE6C6A-3C35-4A86-85A2-E27998081C95}"/>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2">
            <a:extLst>
              <a:ext uri="{FF2B5EF4-FFF2-40B4-BE49-F238E27FC236}">
                <a16:creationId xmlns:a16="http://schemas.microsoft.com/office/drawing/2014/main" id="{64F61C51-4CF6-4087-A918-76662D7F0DAF}"/>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10" name="Picture 5">
            <a:extLst>
              <a:ext uri="{FF2B5EF4-FFF2-40B4-BE49-F238E27FC236}">
                <a16:creationId xmlns:a16="http://schemas.microsoft.com/office/drawing/2014/main" id="{7716B35D-62F8-41C4-9D80-DDC261DB02F6}"/>
              </a:ext>
            </a:extLst>
          </p:cNvPr>
          <p:cNvPicPr>
            <a:picLocks noChangeAspect="1"/>
          </p:cNvPicPr>
          <p:nvPr userDrawn="1"/>
        </p:nvPicPr>
        <p:blipFill>
          <a:blip r:embed="rId17"/>
          <a:stretch>
            <a:fillRect/>
          </a:stretch>
        </p:blipFill>
        <p:spPr>
          <a:xfrm>
            <a:off x="487770" y="6071616"/>
            <a:ext cx="10849014" cy="660399"/>
          </a:xfrm>
          <a:prstGeom prst="rect">
            <a:avLst/>
          </a:prstGeom>
        </p:spPr>
      </p:pic>
      <p:pic>
        <p:nvPicPr>
          <p:cNvPr id="11" name="Image 10">
            <a:extLst>
              <a:ext uri="{FF2B5EF4-FFF2-40B4-BE49-F238E27FC236}">
                <a16:creationId xmlns:a16="http://schemas.microsoft.com/office/drawing/2014/main" id="{1C09FAB5-73F1-4714-BCAB-7332A76B754F}"/>
              </a:ext>
            </a:extLst>
          </p:cNvPr>
          <p:cNvPicPr>
            <a:picLocks noChangeAspect="1"/>
          </p:cNvPicPr>
          <p:nvPr userDrawn="1"/>
        </p:nvPicPr>
        <p:blipFill>
          <a:blip r:embed="rId18"/>
          <a:stretch>
            <a:fillRect/>
          </a:stretch>
        </p:blipFill>
        <p:spPr>
          <a:xfrm>
            <a:off x="11229594" y="6094751"/>
            <a:ext cx="930356"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jfif"/><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3.png"/><Relationship Id="rId7"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Layout" Target="../diagrams/layout1.xml"/><Relationship Id="rId11" Type="http://schemas.openxmlformats.org/officeDocument/2006/relationships/image" Target="../media/image16.png"/><Relationship Id="rId5" Type="http://schemas.openxmlformats.org/officeDocument/2006/relationships/diagramData" Target="../diagrams/data1.xml"/><Relationship Id="rId10" Type="http://schemas.openxmlformats.org/officeDocument/2006/relationships/image" Target="../media/image15.png"/><Relationship Id="rId4" Type="http://schemas.openxmlformats.org/officeDocument/2006/relationships/image" Target="../media/image14.svg"/><Relationship Id="rId9" Type="http://schemas.microsoft.com/office/2007/relationships/diagramDrawing" Target="../diagrams/drawing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8.sv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0.emf"/></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7"/>
          <p:cNvSpPr txBox="1"/>
          <p:nvPr/>
        </p:nvSpPr>
        <p:spPr>
          <a:xfrm>
            <a:off x="133200" y="617339"/>
            <a:ext cx="11925600" cy="1169600"/>
          </a:xfrm>
          <a:prstGeom prst="rect">
            <a:avLst/>
          </a:prstGeom>
          <a:noFill/>
          <a:ln>
            <a:noFill/>
          </a:ln>
        </p:spPr>
        <p:txBody>
          <a:bodyPr spcFirstLastPara="1" wrap="square" lIns="91433" tIns="45700" rIns="91433" bIns="45700" anchor="t" anchorCtr="0">
            <a:noAutofit/>
          </a:bodyPr>
          <a:lstStyle/>
          <a:p>
            <a:pPr algn="ctr"/>
            <a:r>
              <a:rPr lang="en" sz="1067" i="1" dirty="0">
                <a:solidFill>
                  <a:srgbClr val="C00000"/>
                </a:solidFill>
                <a:latin typeface="Calibri"/>
                <a:ea typeface="Calibri"/>
                <a:cs typeface="Calibri"/>
                <a:sym typeface="Calibri"/>
              </a:rPr>
              <a:t>	</a:t>
            </a:r>
            <a:r>
              <a:rPr lang="en" sz="4000" b="1" dirty="0">
                <a:solidFill>
                  <a:srgbClr val="C00000"/>
                </a:solidFill>
                <a:latin typeface="Arial Black"/>
                <a:ea typeface="Arial Black"/>
                <a:cs typeface="Arial Black"/>
                <a:sym typeface="Arial Black"/>
              </a:rPr>
              <a:t>ReDSS</a:t>
            </a:r>
            <a:r>
              <a:rPr lang="en" sz="4000" b="1" dirty="0">
                <a:solidFill>
                  <a:schemeClr val="dk1"/>
                </a:solidFill>
                <a:latin typeface="Arial Black"/>
                <a:ea typeface="Arial Black"/>
                <a:cs typeface="Arial Black"/>
                <a:sym typeface="Arial Black"/>
              </a:rPr>
              <a:t> </a:t>
            </a:r>
            <a:r>
              <a:rPr lang="en-US" sz="4000" b="1" dirty="0">
                <a:solidFill>
                  <a:schemeClr val="dk1"/>
                </a:solidFill>
                <a:latin typeface="Arial Black"/>
                <a:ea typeface="Arial Black"/>
                <a:cs typeface="Arial Black"/>
                <a:sym typeface="Arial Black"/>
              </a:rPr>
              <a:t>durable solutions training of trainers workshop</a:t>
            </a:r>
            <a:endParaRPr sz="4800" b="1" dirty="0">
              <a:solidFill>
                <a:schemeClr val="dk1"/>
              </a:solidFill>
              <a:latin typeface="Arial Black"/>
              <a:ea typeface="Arial Black"/>
              <a:cs typeface="Arial Black"/>
              <a:sym typeface="Arial Black"/>
            </a:endParaRPr>
          </a:p>
          <a:p>
            <a:pPr algn="ctr">
              <a:lnSpc>
                <a:spcPct val="115000"/>
              </a:lnSpc>
              <a:buSzPts val="1100"/>
            </a:pPr>
            <a:r>
              <a:rPr lang="en-US" sz="3467" b="1" i="1" dirty="0">
                <a:solidFill>
                  <a:srgbClr val="C00000"/>
                </a:solidFill>
                <a:ea typeface="Calibri"/>
                <a:cs typeface="Calibri"/>
                <a:sym typeface="Calibri"/>
              </a:rPr>
              <a:t>Finding Durable Solutions for Displacement Affected Communities in Somalia 	</a:t>
            </a:r>
          </a:p>
        </p:txBody>
      </p:sp>
      <p:pic>
        <p:nvPicPr>
          <p:cNvPr id="2" name="Picture 1">
            <a:extLst>
              <a:ext uri="{FF2B5EF4-FFF2-40B4-BE49-F238E27FC236}">
                <a16:creationId xmlns:a16="http://schemas.microsoft.com/office/drawing/2014/main" id="{ADA6DE01-6C5A-408C-8BD1-4B8E266BD5C7}"/>
              </a:ext>
            </a:extLst>
          </p:cNvPr>
          <p:cNvPicPr>
            <a:picLocks noChangeAspect="1"/>
          </p:cNvPicPr>
          <p:nvPr/>
        </p:nvPicPr>
        <p:blipFill>
          <a:blip r:embed="rId3"/>
          <a:stretch>
            <a:fillRect/>
          </a:stretch>
        </p:blipFill>
        <p:spPr>
          <a:xfrm>
            <a:off x="0" y="5099987"/>
            <a:ext cx="12192000" cy="865632"/>
          </a:xfrm>
          <a:prstGeom prst="rect">
            <a:avLst/>
          </a:prstGeom>
        </p:spPr>
      </p:pic>
      <p:pic>
        <p:nvPicPr>
          <p:cNvPr id="3" name="Picture 2">
            <a:extLst>
              <a:ext uri="{FF2B5EF4-FFF2-40B4-BE49-F238E27FC236}">
                <a16:creationId xmlns:a16="http://schemas.microsoft.com/office/drawing/2014/main" id="{36050188-6FEB-4CE8-8704-48948AFA0F79}"/>
              </a:ext>
            </a:extLst>
          </p:cNvPr>
          <p:cNvPicPr>
            <a:picLocks noChangeAspect="1"/>
          </p:cNvPicPr>
          <p:nvPr/>
        </p:nvPicPr>
        <p:blipFill>
          <a:blip r:embed="rId4"/>
          <a:stretch>
            <a:fillRect/>
          </a:stretch>
        </p:blipFill>
        <p:spPr>
          <a:xfrm>
            <a:off x="1253290" y="3228353"/>
            <a:ext cx="3139349" cy="1871635"/>
          </a:xfrm>
          <a:prstGeom prst="rect">
            <a:avLst/>
          </a:prstGeom>
        </p:spPr>
      </p:pic>
      <p:pic>
        <p:nvPicPr>
          <p:cNvPr id="4" name="Picture 3">
            <a:extLst>
              <a:ext uri="{FF2B5EF4-FFF2-40B4-BE49-F238E27FC236}">
                <a16:creationId xmlns:a16="http://schemas.microsoft.com/office/drawing/2014/main" id="{F3F45CE8-A0DD-4F3B-84B0-C91E26BA9528}"/>
              </a:ext>
            </a:extLst>
          </p:cNvPr>
          <p:cNvPicPr>
            <a:picLocks noChangeAspect="1"/>
          </p:cNvPicPr>
          <p:nvPr/>
        </p:nvPicPr>
        <p:blipFill>
          <a:blip r:embed="rId5"/>
          <a:stretch>
            <a:fillRect/>
          </a:stretch>
        </p:blipFill>
        <p:spPr>
          <a:xfrm>
            <a:off x="4392637" y="3228353"/>
            <a:ext cx="3108499" cy="1871635"/>
          </a:xfrm>
          <a:prstGeom prst="rect">
            <a:avLst/>
          </a:prstGeom>
        </p:spPr>
      </p:pic>
      <p:pic>
        <p:nvPicPr>
          <p:cNvPr id="7" name="Picture 6">
            <a:extLst>
              <a:ext uri="{FF2B5EF4-FFF2-40B4-BE49-F238E27FC236}">
                <a16:creationId xmlns:a16="http://schemas.microsoft.com/office/drawing/2014/main" id="{40576A21-1D1B-48A1-B70F-B41D56E05A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4651" y="3228353"/>
            <a:ext cx="3108499" cy="18716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2"/>
          <p:cNvSpPr txBox="1"/>
          <p:nvPr/>
        </p:nvSpPr>
        <p:spPr>
          <a:xfrm>
            <a:off x="231200" y="2390201"/>
            <a:ext cx="11960800" cy="1516800"/>
          </a:xfrm>
          <a:prstGeom prst="rect">
            <a:avLst/>
          </a:prstGeom>
          <a:noFill/>
          <a:ln>
            <a:noFill/>
          </a:ln>
        </p:spPr>
        <p:txBody>
          <a:bodyPr spcFirstLastPara="1" wrap="square" lIns="91433" tIns="45700" rIns="91433" bIns="45700" anchor="t" anchorCtr="0">
            <a:noAutofit/>
          </a:bodyPr>
          <a:lstStyle/>
          <a:p>
            <a:pPr algn="ctr"/>
            <a:r>
              <a:rPr lang="en-US" sz="4000" b="1" dirty="0">
                <a:solidFill>
                  <a:schemeClr val="dk1"/>
                </a:solidFill>
                <a:latin typeface="Calibri"/>
                <a:ea typeface="Calibri"/>
                <a:cs typeface="Calibri"/>
                <a:sym typeface="Calibri"/>
              </a:rPr>
              <a:t>Session 3</a:t>
            </a:r>
            <a:endParaRPr sz="3600" b="1" i="1" dirty="0">
              <a:solidFill>
                <a:srgbClr val="C00000"/>
              </a:solidFill>
              <a:latin typeface="Calibri"/>
              <a:ea typeface="Calibri"/>
              <a:cs typeface="Calibri"/>
              <a:sym typeface="Calibri"/>
            </a:endParaRPr>
          </a:p>
          <a:p>
            <a:pPr algn="ctr">
              <a:lnSpc>
                <a:spcPct val="115000"/>
              </a:lnSpc>
              <a:buClr>
                <a:schemeClr val="dk1"/>
              </a:buClr>
              <a:buSzPts val="1100"/>
            </a:pPr>
            <a:r>
              <a:rPr lang="en-US" sz="3600" b="1" i="1" dirty="0">
                <a:solidFill>
                  <a:srgbClr val="C00000"/>
                </a:solidFill>
                <a:ea typeface="Calibri"/>
                <a:cs typeface="Calibri"/>
                <a:sym typeface="Calibri"/>
              </a:rPr>
              <a:t>What are the legal and policy frameworks underpinning durable solutions processes? </a:t>
            </a:r>
            <a:endParaRPr sz="3200" b="1" dirty="0">
              <a:solidFill>
                <a:schemeClr val="dk1"/>
              </a:solidFill>
              <a:latin typeface="Arial Black"/>
              <a:ea typeface="Arial Black"/>
              <a:cs typeface="Arial Black"/>
              <a:sym typeface="Arial Black"/>
            </a:endParaRPr>
          </a:p>
          <a:p>
            <a:pPr algn="ctr"/>
            <a:endParaRPr sz="933" b="1" dirty="0">
              <a:solidFill>
                <a:schemeClr val="dk1"/>
              </a:solidFill>
              <a:latin typeface="Calibri"/>
              <a:ea typeface="Calibri"/>
              <a:cs typeface="Calibri"/>
              <a:sym typeface="Calibri"/>
            </a:endParaRPr>
          </a:p>
          <a:p>
            <a:pPr algn="ctr"/>
            <a:r>
              <a:rPr lang="en" sz="1200" i="1" dirty="0">
                <a:solidFill>
                  <a:srgbClr val="C00000"/>
                </a:solidFill>
                <a:latin typeface="Calibri"/>
                <a:ea typeface="Calibri"/>
                <a:cs typeface="Calibri"/>
                <a:sym typeface="Calibri"/>
              </a:rPr>
              <a:t>	</a:t>
            </a:r>
            <a:endParaRPr sz="3200"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1" y="201545"/>
            <a:ext cx="45308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 sz="2800" dirty="0">
                <a:solidFill>
                  <a:srgbClr val="FFFFFF"/>
                </a:solidFill>
                <a:latin typeface="Arial Black"/>
                <a:ea typeface="Arial Black"/>
                <a:cs typeface="Arial Black"/>
                <a:sym typeface="Arial Black"/>
              </a:rPr>
              <a:t>O</a:t>
            </a:r>
            <a:r>
              <a:rPr lang="en-US" sz="2800" dirty="0" err="1">
                <a:solidFill>
                  <a:srgbClr val="FFFFFF"/>
                </a:solidFill>
                <a:latin typeface="Arial Black"/>
                <a:ea typeface="Arial Black"/>
                <a:cs typeface="Arial Black"/>
                <a:sym typeface="Arial Black"/>
              </a:rPr>
              <a:t>bjectives</a:t>
            </a:r>
            <a:r>
              <a:rPr lang="en-US" sz="2800" dirty="0">
                <a:solidFill>
                  <a:srgbClr val="FFFFFF"/>
                </a:solidFill>
                <a:latin typeface="Arial Black"/>
                <a:ea typeface="Arial Black"/>
                <a:cs typeface="Arial Black"/>
                <a:sym typeface="Arial Black"/>
              </a:rPr>
              <a:t> of Session </a:t>
            </a:r>
            <a:r>
              <a:rPr lang="en" sz="2800" dirty="0">
                <a:solidFill>
                  <a:srgbClr val="FFFFFF"/>
                </a:solidFill>
                <a:latin typeface="Arial Black"/>
                <a:ea typeface="Arial Black"/>
                <a:cs typeface="Arial Black"/>
                <a:sym typeface="Arial Black"/>
              </a:rPr>
              <a:t> </a:t>
            </a:r>
            <a:endParaRPr sz="2800" dirty="0">
              <a:solidFill>
                <a:srgbClr val="FFFFFF"/>
              </a:solidFill>
              <a:latin typeface="Arial Black"/>
              <a:ea typeface="Arial Black"/>
              <a:cs typeface="Arial Black"/>
              <a:sym typeface="Arial Black"/>
            </a:endParaRPr>
          </a:p>
        </p:txBody>
      </p:sp>
      <p:cxnSp>
        <p:nvCxnSpPr>
          <p:cNvPr id="146" name="Google Shape;146;p28"/>
          <p:cNvCxnSpPr>
            <a:stCxn id="147" idx="0"/>
            <a:endCxn id="148" idx="4"/>
          </p:cNvCxnSpPr>
          <p:nvPr/>
        </p:nvCxnSpPr>
        <p:spPr>
          <a:xfrm>
            <a:off x="945391" y="1035171"/>
            <a:ext cx="11905" cy="4286372"/>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606266" y="1035171"/>
            <a:ext cx="690159" cy="4286372"/>
            <a:chOff x="1947791" y="1384099"/>
            <a:chExt cx="487814" cy="3263273"/>
          </a:xfrm>
        </p:grpSpPr>
        <p:sp>
          <p:nvSpPr>
            <p:cNvPr id="150" name="Google Shape;150;p28"/>
            <p:cNvSpPr/>
            <p:nvPr/>
          </p:nvSpPr>
          <p:spPr>
            <a:xfrm>
              <a:off x="1947791" y="2275047"/>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47791" y="3235122"/>
              <a:ext cx="479400" cy="467501"/>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8" name="Google Shape;148;p28"/>
            <p:cNvSpPr/>
            <p:nvPr/>
          </p:nvSpPr>
          <p:spPr>
            <a:xfrm>
              <a:off x="1956205" y="4169472"/>
              <a:ext cx="479400" cy="4779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47791" y="1384099"/>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1600783" y="1052424"/>
            <a:ext cx="10013243" cy="3308416"/>
            <a:chOff x="2585990" y="1482206"/>
            <a:chExt cx="7908356" cy="2584700"/>
          </a:xfrm>
        </p:grpSpPr>
        <p:sp>
          <p:nvSpPr>
            <p:cNvPr id="153" name="Google Shape;153;p28"/>
            <p:cNvSpPr txBox="1"/>
            <p:nvPr/>
          </p:nvSpPr>
          <p:spPr>
            <a:xfrm>
              <a:off x="2585990" y="2324322"/>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Present the main international frameworks, including human rights law, underpinning durable solutions; </a:t>
              </a:r>
            </a:p>
          </p:txBody>
        </p:sp>
        <p:sp>
          <p:nvSpPr>
            <p:cNvPr id="154" name="Google Shape;154;p28"/>
            <p:cNvSpPr txBox="1"/>
            <p:nvPr/>
          </p:nvSpPr>
          <p:spPr>
            <a:xfrm>
              <a:off x="2643946" y="3297958"/>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Describe and use the national legal and policy framework governing durable solutions processes in Somalia </a:t>
              </a:r>
            </a:p>
            <a:p>
              <a:endParaRPr sz="2800" dirty="0">
                <a:latin typeface="Calibri"/>
                <a:ea typeface="Calibri"/>
                <a:cs typeface="Calibri"/>
                <a:sym typeface="Calibri"/>
              </a:endParaRPr>
            </a:p>
          </p:txBody>
        </p:sp>
        <p:sp>
          <p:nvSpPr>
            <p:cNvPr id="155" name="Google Shape;155;p28"/>
            <p:cNvSpPr txBox="1"/>
            <p:nvPr/>
          </p:nvSpPr>
          <p:spPr>
            <a:xfrm>
              <a:off x="2643946" y="3658006"/>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a:solidFill>
                  <a:schemeClr val="dk1"/>
                </a:solidFill>
                <a:highlight>
                  <a:srgbClr val="D0CECE"/>
                </a:highlight>
              </a:endParaRPr>
            </a:p>
            <a:p>
              <a:endParaRPr sz="2800" b="1">
                <a:latin typeface="Calibri"/>
                <a:ea typeface="Calibri"/>
                <a:cs typeface="Calibri"/>
                <a:sym typeface="Calibri"/>
              </a:endParaRPr>
            </a:p>
          </p:txBody>
        </p:sp>
        <p:sp>
          <p:nvSpPr>
            <p:cNvPr id="156" name="Google Shape;156;p28"/>
            <p:cNvSpPr txBox="1"/>
            <p:nvPr/>
          </p:nvSpPr>
          <p:spPr>
            <a:xfrm>
              <a:off x="2585991" y="1482206"/>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Adopt a right-based approach to durable solutions; </a:t>
              </a:r>
            </a:p>
          </p:txBody>
        </p:sp>
      </p:grpSp>
      <p:sp>
        <p:nvSpPr>
          <p:cNvPr id="157" name="Google Shape;157;p28"/>
          <p:cNvSpPr txBox="1"/>
          <p:nvPr/>
        </p:nvSpPr>
        <p:spPr>
          <a:xfrm>
            <a:off x="1600795" y="4622840"/>
            <a:ext cx="9883257" cy="5232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Align and draw a parallel between durable solutions and the Sustainable Development Goals and national development plans and engagements. </a:t>
            </a:r>
          </a:p>
          <a:p>
            <a:endParaRPr sz="2800" b="1" dirty="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Une image contenant clipart&#10;&#10;Description générée automatiquement">
            <a:extLst>
              <a:ext uri="{FF2B5EF4-FFF2-40B4-BE49-F238E27FC236}">
                <a16:creationId xmlns:a16="http://schemas.microsoft.com/office/drawing/2014/main" id="{A4508B62-AA4F-4E70-A5F9-733B8C4481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663" y="4217477"/>
            <a:ext cx="2832866" cy="1746579"/>
          </a:xfrm>
          <a:prstGeom prst="rect">
            <a:avLst/>
          </a:prstGeom>
        </p:spPr>
      </p:pic>
      <p:sp>
        <p:nvSpPr>
          <p:cNvPr id="2" name="Rectangle 1">
            <a:extLst>
              <a:ext uri="{FF2B5EF4-FFF2-40B4-BE49-F238E27FC236}">
                <a16:creationId xmlns:a16="http://schemas.microsoft.com/office/drawing/2014/main" id="{7907C9FE-5B05-4F0A-9B79-DDD2068BF95D}"/>
              </a:ext>
            </a:extLst>
          </p:cNvPr>
          <p:cNvSpPr/>
          <p:nvPr/>
        </p:nvSpPr>
        <p:spPr>
          <a:xfrm>
            <a:off x="1" y="190035"/>
            <a:ext cx="6554912"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A Right-based approach</a:t>
            </a: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9" name="Rectangle 8">
            <a:extLst>
              <a:ext uri="{FF2B5EF4-FFF2-40B4-BE49-F238E27FC236}">
                <a16:creationId xmlns:a16="http://schemas.microsoft.com/office/drawing/2014/main" id="{08B79C10-2B47-47A3-B862-D56585FEAC51}"/>
              </a:ext>
            </a:extLst>
          </p:cNvPr>
          <p:cNvSpPr/>
          <p:nvPr/>
        </p:nvSpPr>
        <p:spPr>
          <a:xfrm>
            <a:off x="476230" y="1592391"/>
            <a:ext cx="2224866" cy="26010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Calibri" panose="020F0502020204030204" pitchFamily="34" charset="0"/>
                <a:ea typeface="Calibri" panose="020F0502020204030204" pitchFamily="34" charset="0"/>
                <a:cs typeface="Calibri" panose="020F0502020204030204" pitchFamily="34" charset="0"/>
              </a:rPr>
              <a:t>No longer have protection and assistance needs related to their displacement </a:t>
            </a:r>
            <a:endParaRPr lang="fr-FR" sz="2400" dirty="0"/>
          </a:p>
          <a:p>
            <a:pPr algn="ctr"/>
            <a:endParaRPr lang="fr-FR" dirty="0"/>
          </a:p>
        </p:txBody>
      </p:sp>
      <p:sp>
        <p:nvSpPr>
          <p:cNvPr id="11" name="Rectangle 10">
            <a:extLst>
              <a:ext uri="{FF2B5EF4-FFF2-40B4-BE49-F238E27FC236}">
                <a16:creationId xmlns:a16="http://schemas.microsoft.com/office/drawing/2014/main" id="{D32FC934-3EC7-49AD-A62F-D8A8BB178924}"/>
              </a:ext>
            </a:extLst>
          </p:cNvPr>
          <p:cNvSpPr/>
          <p:nvPr/>
        </p:nvSpPr>
        <p:spPr>
          <a:xfrm>
            <a:off x="3159349" y="1592390"/>
            <a:ext cx="2419077" cy="2601003"/>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Have access to their rights without discrimination </a:t>
            </a:r>
            <a:endParaRPr lang="fr-FR"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fr-FR" dirty="0"/>
          </a:p>
        </p:txBody>
      </p:sp>
      <p:cxnSp>
        <p:nvCxnSpPr>
          <p:cNvPr id="14" name="Connecteur : en arc 13">
            <a:extLst>
              <a:ext uri="{FF2B5EF4-FFF2-40B4-BE49-F238E27FC236}">
                <a16:creationId xmlns:a16="http://schemas.microsoft.com/office/drawing/2014/main" id="{77EA4C82-8FA9-4EFB-B7E5-D1229C775A8F}"/>
              </a:ext>
            </a:extLst>
          </p:cNvPr>
          <p:cNvCxnSpPr>
            <a:cxnSpLocks/>
            <a:endCxn id="15" idx="1"/>
          </p:cNvCxnSpPr>
          <p:nvPr/>
        </p:nvCxnSpPr>
        <p:spPr>
          <a:xfrm>
            <a:off x="5672553" y="2892893"/>
            <a:ext cx="1569976" cy="1097943"/>
          </a:xfrm>
          <a:prstGeom prst="curvedConnector3">
            <a:avLst>
              <a:gd name="adj1" fmla="val 50000"/>
            </a:avLst>
          </a:prstGeom>
          <a:ln w="60325">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4DD41380-B985-43A9-AE22-92A3F2367B06}"/>
              </a:ext>
            </a:extLst>
          </p:cNvPr>
          <p:cNvSpPr txBox="1"/>
          <p:nvPr/>
        </p:nvSpPr>
        <p:spPr>
          <a:xfrm>
            <a:off x="7242529" y="2436564"/>
            <a:ext cx="4262706" cy="3108543"/>
          </a:xfrm>
          <a:prstGeom prst="rect">
            <a:avLst/>
          </a:prstGeom>
          <a:solidFill>
            <a:schemeClr val="accent1"/>
          </a:solidFill>
        </p:spPr>
        <p:txBody>
          <a:bodyPr wrap="square" lIns="91440" tIns="45720" rIns="91440" bIns="45720" rtlCol="0" anchor="t">
            <a:spAutoFit/>
          </a:bodyPr>
          <a:lstStyle/>
          <a:p>
            <a:pPr marL="457200" indent="-457200">
              <a:buFontTx/>
              <a:buChar char="-"/>
            </a:pPr>
            <a:r>
              <a:rPr lang="fr-FR" sz="2800" dirty="0" err="1">
                <a:solidFill>
                  <a:schemeClr val="bg1"/>
                </a:solidFill>
              </a:rPr>
              <a:t>Displaced</a:t>
            </a:r>
            <a:r>
              <a:rPr lang="fr-FR" sz="2800" dirty="0">
                <a:solidFill>
                  <a:schemeClr val="bg1"/>
                </a:solidFill>
              </a:rPr>
              <a:t> </a:t>
            </a:r>
            <a:r>
              <a:rPr lang="fr-FR" sz="2800" dirty="0" err="1">
                <a:solidFill>
                  <a:schemeClr val="bg1"/>
                </a:solidFill>
              </a:rPr>
              <a:t>persons</a:t>
            </a:r>
            <a:r>
              <a:rPr lang="fr-FR" sz="2800" dirty="0">
                <a:solidFill>
                  <a:schemeClr val="bg1"/>
                </a:solidFill>
              </a:rPr>
              <a:t> are right </a:t>
            </a:r>
            <a:r>
              <a:rPr lang="fr-FR" sz="2800" dirty="0" err="1">
                <a:solidFill>
                  <a:schemeClr val="bg1"/>
                </a:solidFill>
              </a:rPr>
              <a:t>holders</a:t>
            </a:r>
            <a:endParaRPr lang="fr-FR" sz="2800" dirty="0">
              <a:solidFill>
                <a:schemeClr val="bg1"/>
              </a:solidFill>
            </a:endParaRPr>
          </a:p>
          <a:p>
            <a:pPr marL="457200" indent="-457200">
              <a:buFontTx/>
              <a:buChar char="-"/>
            </a:pPr>
            <a:r>
              <a:rPr lang="fr-FR" sz="2800" dirty="0" err="1">
                <a:solidFill>
                  <a:schemeClr val="bg1"/>
                </a:solidFill>
              </a:rPr>
              <a:t>They</a:t>
            </a:r>
            <a:r>
              <a:rPr lang="fr-FR" sz="2800" dirty="0">
                <a:solidFill>
                  <a:schemeClr val="bg1"/>
                </a:solidFill>
              </a:rPr>
              <a:t> must </a:t>
            </a:r>
            <a:r>
              <a:rPr lang="fr-FR" sz="2800" dirty="0" err="1">
                <a:solidFill>
                  <a:schemeClr val="bg1"/>
                </a:solidFill>
              </a:rPr>
              <a:t>be</a:t>
            </a:r>
            <a:r>
              <a:rPr lang="fr-FR" sz="2800" dirty="0">
                <a:solidFill>
                  <a:schemeClr val="bg1"/>
                </a:solidFill>
              </a:rPr>
              <a:t> </a:t>
            </a:r>
            <a:r>
              <a:rPr lang="fr-FR" sz="2800" dirty="0" err="1">
                <a:solidFill>
                  <a:schemeClr val="bg1"/>
                </a:solidFill>
              </a:rPr>
              <a:t>aware</a:t>
            </a:r>
            <a:r>
              <a:rPr lang="fr-FR" sz="2800" dirty="0">
                <a:solidFill>
                  <a:schemeClr val="bg1"/>
                </a:solidFill>
              </a:rPr>
              <a:t> of </a:t>
            </a:r>
            <a:r>
              <a:rPr lang="fr-FR" sz="2800" dirty="0" err="1">
                <a:solidFill>
                  <a:schemeClr val="bg1"/>
                </a:solidFill>
              </a:rPr>
              <a:t>their</a:t>
            </a:r>
            <a:r>
              <a:rPr lang="fr-FR" sz="2800" dirty="0">
                <a:solidFill>
                  <a:schemeClr val="bg1"/>
                </a:solidFill>
              </a:rPr>
              <a:t> </a:t>
            </a:r>
            <a:r>
              <a:rPr lang="fr-FR" sz="2800" dirty="0" err="1">
                <a:solidFill>
                  <a:schemeClr val="bg1"/>
                </a:solidFill>
              </a:rPr>
              <a:t>rights</a:t>
            </a:r>
            <a:endParaRPr lang="fr-FR" sz="2800" dirty="0">
              <a:solidFill>
                <a:schemeClr val="bg1"/>
              </a:solidFill>
            </a:endParaRPr>
          </a:p>
          <a:p>
            <a:pPr marL="457200" indent="-457200">
              <a:buFontTx/>
              <a:buChar char="-"/>
            </a:pPr>
            <a:r>
              <a:rPr lang="fr-FR" sz="2800" dirty="0" err="1">
                <a:solidFill>
                  <a:schemeClr val="bg1"/>
                </a:solidFill>
              </a:rPr>
              <a:t>Their</a:t>
            </a:r>
            <a:r>
              <a:rPr lang="fr-FR" sz="2800" dirty="0">
                <a:solidFill>
                  <a:schemeClr val="bg1"/>
                </a:solidFill>
              </a:rPr>
              <a:t> </a:t>
            </a:r>
            <a:r>
              <a:rPr lang="fr-FR" sz="2800" dirty="0" err="1">
                <a:solidFill>
                  <a:schemeClr val="bg1"/>
                </a:solidFill>
              </a:rPr>
              <a:t>rights</a:t>
            </a:r>
            <a:r>
              <a:rPr lang="fr-FR" sz="2800" dirty="0">
                <a:solidFill>
                  <a:schemeClr val="bg1"/>
                </a:solidFill>
              </a:rPr>
              <a:t> must </a:t>
            </a:r>
            <a:r>
              <a:rPr lang="fr-FR" sz="2800" dirty="0" err="1">
                <a:solidFill>
                  <a:schemeClr val="bg1"/>
                </a:solidFill>
              </a:rPr>
              <a:t>be</a:t>
            </a:r>
            <a:r>
              <a:rPr lang="fr-FR" sz="2800" dirty="0">
                <a:solidFill>
                  <a:schemeClr val="bg1"/>
                </a:solidFill>
              </a:rPr>
              <a:t> </a:t>
            </a:r>
            <a:r>
              <a:rPr lang="fr-FR" sz="2800" dirty="0" err="1">
                <a:solidFill>
                  <a:schemeClr val="bg1"/>
                </a:solidFill>
              </a:rPr>
              <a:t>protected</a:t>
            </a:r>
            <a:r>
              <a:rPr lang="fr-FR" sz="2800" dirty="0">
                <a:solidFill>
                  <a:schemeClr val="bg1"/>
                </a:solidFill>
              </a:rPr>
              <a:t>, </a:t>
            </a:r>
            <a:r>
              <a:rPr lang="fr-FR" sz="2800" dirty="0" err="1">
                <a:solidFill>
                  <a:schemeClr val="bg1"/>
                </a:solidFill>
              </a:rPr>
              <a:t>fulfilled</a:t>
            </a:r>
            <a:r>
              <a:rPr lang="fr-FR" sz="2800" dirty="0">
                <a:solidFill>
                  <a:schemeClr val="bg1"/>
                </a:solidFill>
              </a:rPr>
              <a:t> and </a:t>
            </a:r>
            <a:r>
              <a:rPr lang="fr-FR" sz="2800" dirty="0" err="1">
                <a:solidFill>
                  <a:schemeClr val="bg1"/>
                </a:solidFill>
              </a:rPr>
              <a:t>respected</a:t>
            </a:r>
            <a:r>
              <a:rPr lang="fr-FR" sz="2800" dirty="0">
                <a:solidFill>
                  <a:schemeClr val="bg1"/>
                </a:solidFill>
              </a:rPr>
              <a:t>. </a:t>
            </a:r>
            <a:endParaRPr lang="en-US" sz="2800" dirty="0">
              <a:solidFill>
                <a:schemeClr val="bg1"/>
              </a:solidFill>
            </a:endParaRPr>
          </a:p>
        </p:txBody>
      </p:sp>
      <p:pic>
        <p:nvPicPr>
          <p:cNvPr id="10" name="Image 9">
            <a:extLst>
              <a:ext uri="{FF2B5EF4-FFF2-40B4-BE49-F238E27FC236}">
                <a16:creationId xmlns:a16="http://schemas.microsoft.com/office/drawing/2014/main" id="{BEA85028-3598-497C-A9BF-49C4DBB67D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2708" y="464672"/>
            <a:ext cx="1891262" cy="1891262"/>
          </a:xfrm>
          <a:prstGeom prst="rect">
            <a:avLst/>
          </a:prstGeom>
        </p:spPr>
      </p:pic>
    </p:spTree>
    <p:extLst>
      <p:ext uri="{BB962C8B-B14F-4D97-AF65-F5344CB8AC3E}">
        <p14:creationId xmlns:p14="http://schemas.microsoft.com/office/powerpoint/2010/main" val="379657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1" y="190035"/>
            <a:ext cx="6319776"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Human rights in Somalia frameworks </a:t>
            </a:r>
          </a:p>
        </p:txBody>
      </p:sp>
      <p:sp>
        <p:nvSpPr>
          <p:cNvPr id="13" name="TextBox 12">
            <a:extLst>
              <a:ext uri="{FF2B5EF4-FFF2-40B4-BE49-F238E27FC236}">
                <a16:creationId xmlns:a16="http://schemas.microsoft.com/office/drawing/2014/main"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pic>
        <p:nvPicPr>
          <p:cNvPr id="3" name="Image 2">
            <a:extLst>
              <a:ext uri="{FF2B5EF4-FFF2-40B4-BE49-F238E27FC236}">
                <a16:creationId xmlns:a16="http://schemas.microsoft.com/office/drawing/2014/main" id="{D8276C05-B732-40AD-898A-A26A56EC58E4}"/>
              </a:ext>
            </a:extLst>
          </p:cNvPr>
          <p:cNvPicPr>
            <a:picLocks noChangeAspect="1"/>
          </p:cNvPicPr>
          <p:nvPr/>
        </p:nvPicPr>
        <p:blipFill>
          <a:blip r:embed="rId3"/>
          <a:stretch>
            <a:fillRect/>
          </a:stretch>
        </p:blipFill>
        <p:spPr>
          <a:xfrm>
            <a:off x="8564108" y="888267"/>
            <a:ext cx="2559794" cy="2252779"/>
          </a:xfrm>
          <a:prstGeom prst="rect">
            <a:avLst/>
          </a:prstGeom>
          <a:solidFill>
            <a:srgbClr val="FFFFFF">
              <a:shade val="85000"/>
            </a:srgbClr>
          </a:solidFill>
          <a:ln w="88900" cap="sq">
            <a:solidFill>
              <a:schemeClr val="bg1">
                <a:lumMod val="8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 4">
            <a:extLst>
              <a:ext uri="{FF2B5EF4-FFF2-40B4-BE49-F238E27FC236}">
                <a16:creationId xmlns:a16="http://schemas.microsoft.com/office/drawing/2014/main" id="{B33729EB-E195-4BF1-9A0B-B16C6D7D0BAC}"/>
              </a:ext>
            </a:extLst>
          </p:cNvPr>
          <p:cNvPicPr>
            <a:picLocks noChangeAspect="1"/>
          </p:cNvPicPr>
          <p:nvPr/>
        </p:nvPicPr>
        <p:blipFill>
          <a:blip r:embed="rId4"/>
          <a:stretch>
            <a:fillRect/>
          </a:stretch>
        </p:blipFill>
        <p:spPr>
          <a:xfrm>
            <a:off x="548797" y="2621230"/>
            <a:ext cx="2385389" cy="3230840"/>
          </a:xfrm>
          <a:prstGeom prst="rect">
            <a:avLst/>
          </a:prstGeom>
          <a:ln w="79375">
            <a:solidFill>
              <a:schemeClr val="bg1">
                <a:lumMod val="85000"/>
              </a:schemeClr>
            </a:solidFill>
          </a:ln>
        </p:spPr>
      </p:pic>
      <p:sp>
        <p:nvSpPr>
          <p:cNvPr id="8" name="Rectangle 7">
            <a:extLst>
              <a:ext uri="{FF2B5EF4-FFF2-40B4-BE49-F238E27FC236}">
                <a16:creationId xmlns:a16="http://schemas.microsoft.com/office/drawing/2014/main" id="{938428FB-480B-42CA-83D6-69429D5155C1}"/>
              </a:ext>
            </a:extLst>
          </p:cNvPr>
          <p:cNvSpPr/>
          <p:nvPr/>
        </p:nvSpPr>
        <p:spPr>
          <a:xfrm>
            <a:off x="2588679" y="3532539"/>
            <a:ext cx="9100048" cy="22159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lang="en-GB" sz="2300" dirty="0">
                <a:solidFill>
                  <a:schemeClr val="tx1"/>
                </a:solidFill>
              </a:rPr>
              <a:t>“</a:t>
            </a:r>
            <a:r>
              <a:rPr lang="en-GB" sz="2300" kern="700" dirty="0">
                <a:solidFill>
                  <a:schemeClr val="tx1"/>
                </a:solidFill>
              </a:rPr>
              <a:t>The major objective of this policy is to ensure that all refugee-returnees and IDPs enjoy full equality and obtain the same rights as those given to all citizens by the Somali National Constitution(…), as well as international humanitarian and human rights laws. Refugee-returnees and IDPs shall not be discriminated against in the exercise or enjoyment of any rights and freedoms”. </a:t>
            </a:r>
            <a:endParaRPr lang="en-US" sz="2300" kern="700" dirty="0">
              <a:solidFill>
                <a:schemeClr val="tx1"/>
              </a:solidFill>
            </a:endParaRPr>
          </a:p>
        </p:txBody>
      </p:sp>
      <p:sp>
        <p:nvSpPr>
          <p:cNvPr id="10" name="Rectangle 9">
            <a:extLst>
              <a:ext uri="{FF2B5EF4-FFF2-40B4-BE49-F238E27FC236}">
                <a16:creationId xmlns:a16="http://schemas.microsoft.com/office/drawing/2014/main" id="{E88A2276-6556-4623-AD7D-98F463B83545}"/>
              </a:ext>
            </a:extLst>
          </p:cNvPr>
          <p:cNvSpPr/>
          <p:nvPr/>
        </p:nvSpPr>
        <p:spPr>
          <a:xfrm>
            <a:off x="2290912" y="936410"/>
            <a:ext cx="6685322" cy="1200329"/>
          </a:xfrm>
          <a:prstGeom prst="rect">
            <a:avLst/>
          </a:prstGeom>
          <a:solidFill>
            <a:srgbClr val="E7E6E6"/>
          </a:solidFill>
        </p:spPr>
        <p:txBody>
          <a:bodyPr wrap="square">
            <a:spAutoFit/>
          </a:bodyPr>
          <a:lstStyle/>
          <a:p>
            <a:pPr>
              <a:buClr>
                <a:srgbClr val="BA122B"/>
              </a:buClr>
            </a:pPr>
            <a:r>
              <a:rPr lang="en-GB" sz="2400" dirty="0"/>
              <a:t>“The Constitution of the Federal Republic of Somalia promotes </a:t>
            </a:r>
            <a:r>
              <a:rPr lang="en-GB" sz="2400" dirty="0">
                <a:solidFill>
                  <a:srgbClr val="C00000"/>
                </a:solidFill>
              </a:rPr>
              <a:t>human rights</a:t>
            </a:r>
            <a:r>
              <a:rPr lang="en-GB" sz="2400" dirty="0"/>
              <a:t>, the rule of law, general standards of international law, justice (…)” </a:t>
            </a:r>
          </a:p>
        </p:txBody>
      </p:sp>
    </p:spTree>
    <p:extLst>
      <p:ext uri="{BB962C8B-B14F-4D97-AF65-F5344CB8AC3E}">
        <p14:creationId xmlns:p14="http://schemas.microsoft.com/office/powerpoint/2010/main" val="1353235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2" y="428263"/>
            <a:ext cx="3266414" cy="5544273"/>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What are those rights that displaced persons should have access to without discrimination? </a:t>
            </a:r>
          </a:p>
        </p:txBody>
      </p:sp>
      <p:sp>
        <p:nvSpPr>
          <p:cNvPr id="13" name="TextBox 12">
            <a:extLst>
              <a:ext uri="{FF2B5EF4-FFF2-40B4-BE49-F238E27FC236}">
                <a16:creationId xmlns:a16="http://schemas.microsoft.com/office/drawing/2014/main"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3" name="Ellipse 2">
            <a:extLst>
              <a:ext uri="{FF2B5EF4-FFF2-40B4-BE49-F238E27FC236}">
                <a16:creationId xmlns:a16="http://schemas.microsoft.com/office/drawing/2014/main" id="{DDBD34DC-AAF2-4F82-8EE5-DCF2C7408B91}"/>
              </a:ext>
            </a:extLst>
          </p:cNvPr>
          <p:cNvSpPr/>
          <p:nvPr/>
        </p:nvSpPr>
        <p:spPr>
          <a:xfrm>
            <a:off x="6163424" y="1846649"/>
            <a:ext cx="2961607" cy="29534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a:t>Durable solutions </a:t>
            </a:r>
            <a:endParaRPr lang="en-US" sz="2800" dirty="0"/>
          </a:p>
        </p:txBody>
      </p:sp>
      <p:sp>
        <p:nvSpPr>
          <p:cNvPr id="5" name="Flèche : droite 4">
            <a:extLst>
              <a:ext uri="{FF2B5EF4-FFF2-40B4-BE49-F238E27FC236}">
                <a16:creationId xmlns:a16="http://schemas.microsoft.com/office/drawing/2014/main" id="{EA1E050B-D260-4DC3-A368-76B30D36E0A4}"/>
              </a:ext>
            </a:extLst>
          </p:cNvPr>
          <p:cNvSpPr/>
          <p:nvPr/>
        </p:nvSpPr>
        <p:spPr>
          <a:xfrm rot="9485019">
            <a:off x="8803810" y="2009165"/>
            <a:ext cx="737619" cy="53884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èche : droite 11">
            <a:extLst>
              <a:ext uri="{FF2B5EF4-FFF2-40B4-BE49-F238E27FC236}">
                <a16:creationId xmlns:a16="http://schemas.microsoft.com/office/drawing/2014/main" id="{881770E9-DCB0-490C-934C-979016A4D942}"/>
              </a:ext>
            </a:extLst>
          </p:cNvPr>
          <p:cNvSpPr/>
          <p:nvPr/>
        </p:nvSpPr>
        <p:spPr>
          <a:xfrm rot="11955896">
            <a:off x="8811474" y="4177141"/>
            <a:ext cx="737619" cy="538845"/>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llipse 6">
            <a:extLst>
              <a:ext uri="{FF2B5EF4-FFF2-40B4-BE49-F238E27FC236}">
                <a16:creationId xmlns:a16="http://schemas.microsoft.com/office/drawing/2014/main" id="{03B2F0DF-5565-497C-81A6-DA4DC3D95F27}"/>
              </a:ext>
            </a:extLst>
          </p:cNvPr>
          <p:cNvSpPr/>
          <p:nvPr/>
        </p:nvSpPr>
        <p:spPr>
          <a:xfrm>
            <a:off x="9442230" y="808966"/>
            <a:ext cx="2313200" cy="214371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Human </a:t>
            </a:r>
            <a:r>
              <a:rPr lang="fr-FR" dirty="0" err="1">
                <a:solidFill>
                  <a:schemeClr val="tx1"/>
                </a:solidFill>
              </a:rPr>
              <a:t>rights</a:t>
            </a:r>
            <a:r>
              <a:rPr lang="fr-FR" dirty="0">
                <a:solidFill>
                  <a:schemeClr val="tx1"/>
                </a:solidFill>
              </a:rPr>
              <a:t> </a:t>
            </a:r>
            <a:r>
              <a:rPr lang="fr-FR" dirty="0" err="1">
                <a:solidFill>
                  <a:schemeClr val="tx1"/>
                </a:solidFill>
              </a:rPr>
              <a:t>law</a:t>
            </a:r>
            <a:r>
              <a:rPr lang="fr-FR" dirty="0">
                <a:solidFill>
                  <a:schemeClr val="tx1"/>
                </a:solidFill>
              </a:rPr>
              <a:t> </a:t>
            </a:r>
            <a:endParaRPr lang="en-US" dirty="0">
              <a:solidFill>
                <a:schemeClr val="tx1"/>
              </a:solidFill>
            </a:endParaRPr>
          </a:p>
        </p:txBody>
      </p:sp>
      <p:sp>
        <p:nvSpPr>
          <p:cNvPr id="14" name="Ellipse 13">
            <a:extLst>
              <a:ext uri="{FF2B5EF4-FFF2-40B4-BE49-F238E27FC236}">
                <a16:creationId xmlns:a16="http://schemas.microsoft.com/office/drawing/2014/main" id="{5E07FCAD-CB8A-4EA1-BF46-A122CD63FF22}"/>
              </a:ext>
            </a:extLst>
          </p:cNvPr>
          <p:cNvSpPr/>
          <p:nvPr/>
        </p:nvSpPr>
        <p:spPr>
          <a:xfrm>
            <a:off x="9415692" y="3816653"/>
            <a:ext cx="2165270" cy="214371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Refugee</a:t>
            </a:r>
            <a:r>
              <a:rPr lang="fr-FR" dirty="0"/>
              <a:t> </a:t>
            </a:r>
            <a:r>
              <a:rPr lang="fr-FR" dirty="0" err="1"/>
              <a:t>law</a:t>
            </a:r>
            <a:r>
              <a:rPr lang="fr-FR" dirty="0"/>
              <a:t> </a:t>
            </a:r>
            <a:endParaRPr lang="en-US" dirty="0"/>
          </a:p>
        </p:txBody>
      </p:sp>
      <p:sp>
        <p:nvSpPr>
          <p:cNvPr id="15" name="Ellipse 14">
            <a:extLst>
              <a:ext uri="{FF2B5EF4-FFF2-40B4-BE49-F238E27FC236}">
                <a16:creationId xmlns:a16="http://schemas.microsoft.com/office/drawing/2014/main" id="{4CEEF990-F222-4BF5-9B49-019EB03E0D6D}"/>
              </a:ext>
            </a:extLst>
          </p:cNvPr>
          <p:cNvSpPr/>
          <p:nvPr/>
        </p:nvSpPr>
        <p:spPr>
          <a:xfrm>
            <a:off x="3748151" y="822321"/>
            <a:ext cx="2049250" cy="1949794"/>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Criminal </a:t>
            </a:r>
            <a:r>
              <a:rPr lang="fr-FR" dirty="0" err="1">
                <a:solidFill>
                  <a:schemeClr val="tx1"/>
                </a:solidFill>
              </a:rPr>
              <a:t>law</a:t>
            </a:r>
            <a:r>
              <a:rPr lang="fr-FR" dirty="0">
                <a:solidFill>
                  <a:schemeClr val="tx1"/>
                </a:solidFill>
              </a:rPr>
              <a:t> </a:t>
            </a:r>
            <a:endParaRPr lang="en-US" dirty="0">
              <a:solidFill>
                <a:schemeClr val="tx1"/>
              </a:solidFill>
            </a:endParaRPr>
          </a:p>
        </p:txBody>
      </p:sp>
      <p:sp>
        <p:nvSpPr>
          <p:cNvPr id="16" name="Ellipse 15">
            <a:extLst>
              <a:ext uri="{FF2B5EF4-FFF2-40B4-BE49-F238E27FC236}">
                <a16:creationId xmlns:a16="http://schemas.microsoft.com/office/drawing/2014/main" id="{E6192349-4244-4555-B125-95F777511321}"/>
              </a:ext>
            </a:extLst>
          </p:cNvPr>
          <p:cNvSpPr/>
          <p:nvPr/>
        </p:nvSpPr>
        <p:spPr>
          <a:xfrm>
            <a:off x="3748495" y="3873187"/>
            <a:ext cx="2097730" cy="1994500"/>
          </a:xfrm>
          <a:prstGeom prst="ellipse">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solidFill>
              </a:rPr>
              <a:t>Humanitarian</a:t>
            </a:r>
            <a:r>
              <a:rPr lang="fr-FR" dirty="0">
                <a:solidFill>
                  <a:schemeClr val="tx1"/>
                </a:solidFill>
              </a:rPr>
              <a:t> </a:t>
            </a:r>
            <a:r>
              <a:rPr lang="fr-FR" dirty="0" err="1">
                <a:solidFill>
                  <a:schemeClr val="tx1"/>
                </a:solidFill>
              </a:rPr>
              <a:t>law</a:t>
            </a:r>
            <a:r>
              <a:rPr lang="fr-FR" dirty="0">
                <a:solidFill>
                  <a:schemeClr val="tx1"/>
                </a:solidFill>
              </a:rPr>
              <a:t> </a:t>
            </a:r>
            <a:endParaRPr lang="en-US" dirty="0">
              <a:solidFill>
                <a:schemeClr val="tx1"/>
              </a:solidFill>
            </a:endParaRPr>
          </a:p>
        </p:txBody>
      </p:sp>
      <p:sp>
        <p:nvSpPr>
          <p:cNvPr id="17" name="Flèche : droite 16">
            <a:extLst>
              <a:ext uri="{FF2B5EF4-FFF2-40B4-BE49-F238E27FC236}">
                <a16:creationId xmlns:a16="http://schemas.microsoft.com/office/drawing/2014/main" id="{A721C25A-AE15-4F42-80EF-CDE74933566E}"/>
              </a:ext>
            </a:extLst>
          </p:cNvPr>
          <p:cNvSpPr/>
          <p:nvPr/>
        </p:nvSpPr>
        <p:spPr>
          <a:xfrm rot="1850228">
            <a:off x="5624085" y="2160813"/>
            <a:ext cx="737619" cy="538845"/>
          </a:xfrm>
          <a:prstGeom prst="righ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èche : droite 17">
            <a:extLst>
              <a:ext uri="{FF2B5EF4-FFF2-40B4-BE49-F238E27FC236}">
                <a16:creationId xmlns:a16="http://schemas.microsoft.com/office/drawing/2014/main" id="{FEE0D2E7-28CD-4C8C-8374-33138B94179E}"/>
              </a:ext>
            </a:extLst>
          </p:cNvPr>
          <p:cNvSpPr/>
          <p:nvPr/>
        </p:nvSpPr>
        <p:spPr>
          <a:xfrm rot="19864526">
            <a:off x="5694571" y="4017391"/>
            <a:ext cx="737619" cy="547907"/>
          </a:xfrm>
          <a:prstGeom prst="righ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449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7"/>
                                        </p:tgtEl>
                                        <p:attrNameLst>
                                          <p:attrName>style.fontWeight</p:attrName>
                                        </p:attrNameLst>
                                      </p:cBhvr>
                                      <p:to>
                                        <p:strVal val="bold"/>
                                      </p:to>
                                    </p:set>
                                  </p:childTnLst>
                                </p:cTn>
                              </p:par>
                              <p:par>
                                <p:cTn id="7" presetID="15" presetClass="emph" presetSubtype="0" grpId="0" nodeType="withEffect">
                                  <p:stCondLst>
                                    <p:cond delay="0"/>
                                  </p:stCondLst>
                                  <p:iterate type="lt">
                                    <p:tmAbs val="25"/>
                                  </p:iterate>
                                  <p:childTnLst>
                                    <p:set>
                                      <p:cBhvr override="childStyle">
                                        <p:cTn id="8" dur="indefinite"/>
                                        <p:tgtEl>
                                          <p:spTgt spid="14"/>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0" y="190035"/>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Focus on International Human Rights Law  </a:t>
            </a:r>
          </a:p>
        </p:txBody>
      </p:sp>
      <p:sp>
        <p:nvSpPr>
          <p:cNvPr id="13" name="TextBox 12">
            <a:extLst>
              <a:ext uri="{FF2B5EF4-FFF2-40B4-BE49-F238E27FC236}">
                <a16:creationId xmlns:a16="http://schemas.microsoft.com/office/drawing/2014/main"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a16="http://schemas.microsoft.com/office/drawing/2014/main" id="{E88A2276-6556-4623-AD7D-98F463B83545}"/>
              </a:ext>
            </a:extLst>
          </p:cNvPr>
          <p:cNvSpPr/>
          <p:nvPr/>
        </p:nvSpPr>
        <p:spPr>
          <a:xfrm>
            <a:off x="538102" y="1812919"/>
            <a:ext cx="5851099" cy="2923877"/>
          </a:xfrm>
          <a:prstGeom prst="rect">
            <a:avLst/>
          </a:prstGeom>
          <a:solidFill>
            <a:srgbClr val="E7E6E6"/>
          </a:solidFill>
        </p:spPr>
        <p:txBody>
          <a:bodyPr wrap="square">
            <a:spAutoFit/>
          </a:bodyPr>
          <a:lstStyle/>
          <a:p>
            <a:pPr marL="342900" indent="-342900">
              <a:buClr>
                <a:srgbClr val="BA122B"/>
              </a:buClr>
              <a:buFont typeface="Arial" panose="020B0604020202020204" pitchFamily="34" charset="0"/>
              <a:buChar char="•"/>
            </a:pPr>
            <a:endParaRPr lang="en-GB" sz="2400" dirty="0"/>
          </a:p>
          <a:p>
            <a:pPr>
              <a:buClr>
                <a:srgbClr val="BA122B"/>
              </a:buClr>
            </a:pPr>
            <a:r>
              <a:rPr lang="en-GB" sz="2800" dirty="0"/>
              <a:t>The rights that a person has by the fact of being human: everybody without discrimination !  </a:t>
            </a:r>
          </a:p>
          <a:p>
            <a:pPr>
              <a:buClr>
                <a:srgbClr val="BA122B"/>
              </a:buClr>
            </a:pPr>
            <a:endParaRPr lang="en-GB" sz="2800" dirty="0"/>
          </a:p>
          <a:p>
            <a:pPr marL="342900" indent="-342900">
              <a:buClr>
                <a:srgbClr val="BA122B"/>
              </a:buClr>
              <a:buFont typeface="Arial" panose="020B0604020202020204" pitchFamily="34" charset="0"/>
              <a:buChar char="•"/>
            </a:pPr>
            <a:endParaRPr lang="en-GB" sz="2400" dirty="0"/>
          </a:p>
          <a:p>
            <a:pPr>
              <a:buClr>
                <a:srgbClr val="BA122B"/>
              </a:buClr>
            </a:pPr>
            <a:endParaRPr lang="fr-FR" sz="2400" dirty="0"/>
          </a:p>
        </p:txBody>
      </p:sp>
      <p:cxnSp>
        <p:nvCxnSpPr>
          <p:cNvPr id="4" name="Straight Connector 3">
            <a:extLst>
              <a:ext uri="{FF2B5EF4-FFF2-40B4-BE49-F238E27FC236}">
                <a16:creationId xmlns:a16="http://schemas.microsoft.com/office/drawing/2014/main" id="{60490748-2C8D-47AF-8DC6-967DACAC9113}"/>
              </a:ext>
            </a:extLst>
          </p:cNvPr>
          <p:cNvCxnSpPr/>
          <p:nvPr/>
        </p:nvCxnSpPr>
        <p:spPr>
          <a:xfrm>
            <a:off x="6792596" y="1762616"/>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pic>
        <p:nvPicPr>
          <p:cNvPr id="6" name="Graphique 5" descr="Personne confuse">
            <a:extLst>
              <a:ext uri="{FF2B5EF4-FFF2-40B4-BE49-F238E27FC236}">
                <a16:creationId xmlns:a16="http://schemas.microsoft.com/office/drawing/2014/main" id="{8AC46593-0B67-46C0-9500-117F08FAD2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60320" y="3463519"/>
            <a:ext cx="1206661" cy="1206661"/>
          </a:xfrm>
          <a:prstGeom prst="rect">
            <a:avLst/>
          </a:prstGeom>
        </p:spPr>
      </p:pic>
      <p:graphicFrame>
        <p:nvGraphicFramePr>
          <p:cNvPr id="11" name="Content Placeholder 5">
            <a:extLst>
              <a:ext uri="{FF2B5EF4-FFF2-40B4-BE49-F238E27FC236}">
                <a16:creationId xmlns:a16="http://schemas.microsoft.com/office/drawing/2014/main" id="{34814F9F-BF45-4DCB-A87F-F5083A3B451A}"/>
              </a:ext>
            </a:extLst>
          </p:cNvPr>
          <p:cNvGraphicFramePr>
            <a:graphicFrameLocks/>
          </p:cNvGraphicFramePr>
          <p:nvPr>
            <p:extLst>
              <p:ext uri="{D42A27DB-BD31-4B8C-83A1-F6EECF244321}">
                <p14:modId xmlns:p14="http://schemas.microsoft.com/office/powerpoint/2010/main" val="4292672518"/>
              </p:ext>
            </p:extLst>
          </p:nvPr>
        </p:nvGraphicFramePr>
        <p:xfrm>
          <a:off x="7686837" y="1489754"/>
          <a:ext cx="4001890" cy="394753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Image 6">
            <a:extLst>
              <a:ext uri="{FF2B5EF4-FFF2-40B4-BE49-F238E27FC236}">
                <a16:creationId xmlns:a16="http://schemas.microsoft.com/office/drawing/2014/main" id="{AD5A27F2-E4CE-4C17-8ABC-5112DDCB6509}"/>
              </a:ext>
            </a:extLst>
          </p:cNvPr>
          <p:cNvPicPr>
            <a:picLocks noChangeAspect="1"/>
          </p:cNvPicPr>
          <p:nvPr/>
        </p:nvPicPr>
        <p:blipFill>
          <a:blip r:embed="rId10"/>
          <a:stretch>
            <a:fillRect/>
          </a:stretch>
        </p:blipFill>
        <p:spPr>
          <a:xfrm>
            <a:off x="10739419" y="2001467"/>
            <a:ext cx="914479" cy="914479"/>
          </a:xfrm>
          <a:prstGeom prst="rect">
            <a:avLst/>
          </a:prstGeom>
        </p:spPr>
      </p:pic>
      <p:pic>
        <p:nvPicPr>
          <p:cNvPr id="9" name="Image 8">
            <a:extLst>
              <a:ext uri="{FF2B5EF4-FFF2-40B4-BE49-F238E27FC236}">
                <a16:creationId xmlns:a16="http://schemas.microsoft.com/office/drawing/2014/main" id="{BDA0D635-9FEA-400A-9CC9-2F3FB21A8127}"/>
              </a:ext>
            </a:extLst>
          </p:cNvPr>
          <p:cNvPicPr>
            <a:picLocks noChangeAspect="1"/>
          </p:cNvPicPr>
          <p:nvPr/>
        </p:nvPicPr>
        <p:blipFill>
          <a:blip r:embed="rId11"/>
          <a:stretch>
            <a:fillRect/>
          </a:stretch>
        </p:blipFill>
        <p:spPr>
          <a:xfrm>
            <a:off x="10738014" y="4911006"/>
            <a:ext cx="914479" cy="914479"/>
          </a:xfrm>
          <a:prstGeom prst="rect">
            <a:avLst/>
          </a:prstGeom>
        </p:spPr>
      </p:pic>
    </p:spTree>
    <p:extLst>
      <p:ext uri="{BB962C8B-B14F-4D97-AF65-F5344CB8AC3E}">
        <p14:creationId xmlns:p14="http://schemas.microsoft.com/office/powerpoint/2010/main" val="41258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0" y="190035"/>
            <a:ext cx="840576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Non discrimination at the heart of human rights </a:t>
            </a:r>
          </a:p>
        </p:txBody>
      </p:sp>
      <p:sp>
        <p:nvSpPr>
          <p:cNvPr id="13" name="TextBox 12">
            <a:extLst>
              <a:ext uri="{FF2B5EF4-FFF2-40B4-BE49-F238E27FC236}">
                <a16:creationId xmlns:a16="http://schemas.microsoft.com/office/drawing/2014/main"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sp>
        <p:nvSpPr>
          <p:cNvPr id="10" name="Rectangle 9">
            <a:extLst>
              <a:ext uri="{FF2B5EF4-FFF2-40B4-BE49-F238E27FC236}">
                <a16:creationId xmlns:a16="http://schemas.microsoft.com/office/drawing/2014/main" id="{E88A2276-6556-4623-AD7D-98F463B83545}"/>
              </a:ext>
            </a:extLst>
          </p:cNvPr>
          <p:cNvSpPr/>
          <p:nvPr/>
        </p:nvSpPr>
        <p:spPr>
          <a:xfrm>
            <a:off x="571353" y="1489754"/>
            <a:ext cx="6221509" cy="4093428"/>
          </a:xfrm>
          <a:prstGeom prst="rect">
            <a:avLst/>
          </a:prstGeom>
          <a:solidFill>
            <a:srgbClr val="E7E6E6"/>
          </a:solidFill>
        </p:spPr>
        <p:txBody>
          <a:bodyPr wrap="square">
            <a:spAutoFit/>
          </a:bodyPr>
          <a:lstStyle/>
          <a:p>
            <a:pPr>
              <a:buClr>
                <a:srgbClr val="BA122B"/>
              </a:buClr>
            </a:pPr>
            <a:r>
              <a:rPr lang="en-GB" sz="2600" dirty="0"/>
              <a:t>“The principle of non-discrimination seeks to guarantee that human rights are exercised without discrimination of any kind based on </a:t>
            </a:r>
            <a:r>
              <a:rPr lang="en-GB" sz="2600" dirty="0">
                <a:solidFill>
                  <a:schemeClr val="accent1"/>
                </a:solidFill>
              </a:rPr>
              <a:t>race, colour, sex, language, religion, political or other opinion, national or social origin, property, birth or other status such as disability, age, marital and family status, sexual orientation and gender identity, health status, place of residence, economic and social situation</a:t>
            </a:r>
            <a:r>
              <a:rPr lang="en-GB" sz="2600" dirty="0"/>
              <a:t>”.</a:t>
            </a:r>
            <a:endParaRPr lang="fr-FR" sz="2600" dirty="0"/>
          </a:p>
        </p:txBody>
      </p:sp>
      <p:cxnSp>
        <p:nvCxnSpPr>
          <p:cNvPr id="4" name="Straight Connector 3">
            <a:extLst>
              <a:ext uri="{FF2B5EF4-FFF2-40B4-BE49-F238E27FC236}">
                <a16:creationId xmlns:a16="http://schemas.microsoft.com/office/drawing/2014/main" id="{60490748-2C8D-47AF-8DC6-967DACAC9113}"/>
              </a:ext>
            </a:extLst>
          </p:cNvPr>
          <p:cNvCxnSpPr/>
          <p:nvPr/>
        </p:nvCxnSpPr>
        <p:spPr>
          <a:xfrm>
            <a:off x="7475502" y="1959421"/>
            <a:ext cx="0" cy="3332767"/>
          </a:xfrm>
          <a:prstGeom prst="line">
            <a:avLst/>
          </a:prstGeom>
          <a:ln w="25400" cmpd="sng"/>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A3DFB5D7-1B61-4B5D-8AF6-FEADCA8B8CAD}"/>
              </a:ext>
            </a:extLst>
          </p:cNvPr>
          <p:cNvSpPr txBox="1"/>
          <p:nvPr/>
        </p:nvSpPr>
        <p:spPr>
          <a:xfrm>
            <a:off x="8405769" y="2344034"/>
            <a:ext cx="2961582" cy="2092881"/>
          </a:xfrm>
          <a:prstGeom prst="rect">
            <a:avLst/>
          </a:prstGeom>
          <a:solidFill>
            <a:schemeClr val="accent1"/>
          </a:solidFill>
        </p:spPr>
        <p:txBody>
          <a:bodyPr wrap="square" rtlCol="0">
            <a:spAutoFit/>
          </a:bodyPr>
          <a:lstStyle/>
          <a:p>
            <a:r>
              <a:rPr lang="fr-FR" sz="2600" dirty="0" err="1">
                <a:solidFill>
                  <a:schemeClr val="bg1"/>
                </a:solidFill>
              </a:rPr>
              <a:t>Any</a:t>
            </a:r>
            <a:r>
              <a:rPr lang="fr-FR" sz="2600" dirty="0">
                <a:solidFill>
                  <a:schemeClr val="bg1"/>
                </a:solidFill>
              </a:rPr>
              <a:t> discrimination in </a:t>
            </a:r>
            <a:r>
              <a:rPr lang="fr-FR" sz="2600" dirty="0" err="1">
                <a:solidFill>
                  <a:schemeClr val="bg1"/>
                </a:solidFill>
              </a:rPr>
              <a:t>access</a:t>
            </a:r>
            <a:r>
              <a:rPr lang="fr-FR" sz="2600" dirty="0">
                <a:solidFill>
                  <a:schemeClr val="bg1"/>
                </a:solidFill>
              </a:rPr>
              <a:t> to </a:t>
            </a:r>
            <a:r>
              <a:rPr lang="fr-FR" sz="2600" dirty="0" err="1">
                <a:solidFill>
                  <a:schemeClr val="bg1"/>
                </a:solidFill>
              </a:rPr>
              <a:t>rights</a:t>
            </a:r>
            <a:r>
              <a:rPr lang="fr-FR" sz="2600" dirty="0">
                <a:solidFill>
                  <a:schemeClr val="bg1"/>
                </a:solidFill>
              </a:rPr>
              <a:t> for </a:t>
            </a:r>
            <a:r>
              <a:rPr lang="fr-FR" sz="2600" dirty="0" err="1">
                <a:solidFill>
                  <a:schemeClr val="bg1"/>
                </a:solidFill>
              </a:rPr>
              <a:t>IDPs</a:t>
            </a:r>
            <a:r>
              <a:rPr lang="fr-FR" sz="2600" dirty="0">
                <a:solidFill>
                  <a:schemeClr val="bg1"/>
                </a:solidFill>
              </a:rPr>
              <a:t> or </a:t>
            </a:r>
            <a:r>
              <a:rPr lang="fr-FR" sz="2600" dirty="0" err="1">
                <a:solidFill>
                  <a:schemeClr val="bg1"/>
                </a:solidFill>
              </a:rPr>
              <a:t>other</a:t>
            </a:r>
            <a:r>
              <a:rPr lang="fr-FR" sz="2600" dirty="0">
                <a:solidFill>
                  <a:schemeClr val="bg1"/>
                </a:solidFill>
              </a:rPr>
              <a:t> part of the somali population? </a:t>
            </a:r>
            <a:endParaRPr lang="en-US" sz="2600" dirty="0">
              <a:solidFill>
                <a:schemeClr val="bg1"/>
              </a:solidFill>
            </a:endParaRPr>
          </a:p>
        </p:txBody>
      </p:sp>
      <p:sp>
        <p:nvSpPr>
          <p:cNvPr id="5" name="Flèche : pentagone 4">
            <a:extLst>
              <a:ext uri="{FF2B5EF4-FFF2-40B4-BE49-F238E27FC236}">
                <a16:creationId xmlns:a16="http://schemas.microsoft.com/office/drawing/2014/main" id="{96BDEBD6-8C3C-4218-81AF-810034397C12}"/>
              </a:ext>
            </a:extLst>
          </p:cNvPr>
          <p:cNvSpPr/>
          <p:nvPr/>
        </p:nvSpPr>
        <p:spPr>
          <a:xfrm>
            <a:off x="7492472" y="3175138"/>
            <a:ext cx="608865" cy="646331"/>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933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19D075-D340-4188-8CF2-989CCE9C22B6}"/>
              </a:ext>
            </a:extLst>
          </p:cNvPr>
          <p:cNvSpPr/>
          <p:nvPr/>
        </p:nvSpPr>
        <p:spPr>
          <a:xfrm>
            <a:off x="-1" y="181777"/>
            <a:ext cx="8449519" cy="549275"/>
          </a:xfrm>
          <a:prstGeom prst="rect">
            <a:avLst/>
          </a:prstGeom>
          <a:solidFill>
            <a:srgbClr val="BA122B"/>
          </a:solidFill>
          <a:ln>
            <a:solidFill>
              <a:srgbClr val="BA122B">
                <a:alpha val="0"/>
              </a:srgbClr>
            </a:solidFill>
            <a:extLst>
              <a:ext uri="{C807C97D-BFC1-408E-A445-0C87EB9F89A2}">
                <ask:lineSketchStyleProps xmln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lang="en-GB" sz="3200" dirty="0">
                <a:solidFill>
                  <a:schemeClr val="bg1"/>
                </a:solidFill>
                <a:latin typeface="+mj-lt"/>
              </a:rPr>
              <a:t>What human rights are we talking about? </a:t>
            </a:r>
          </a:p>
        </p:txBody>
      </p:sp>
      <p:pic>
        <p:nvPicPr>
          <p:cNvPr id="6" name="table">
            <a:extLst>
              <a:ext uri="{FF2B5EF4-FFF2-40B4-BE49-F238E27FC236}">
                <a16:creationId xmlns:a16="http://schemas.microsoft.com/office/drawing/2014/main" id="{663F44F0-DBF4-46A5-816F-A1F29BA869AF}"/>
              </a:ext>
            </a:extLst>
          </p:cNvPr>
          <p:cNvPicPr>
            <a:picLocks noChangeAspect="1"/>
          </p:cNvPicPr>
          <p:nvPr/>
        </p:nvPicPr>
        <p:blipFill>
          <a:blip r:embed="rId3"/>
          <a:stretch>
            <a:fillRect/>
          </a:stretch>
        </p:blipFill>
        <p:spPr>
          <a:xfrm>
            <a:off x="996570" y="1330754"/>
            <a:ext cx="9842667" cy="4398714"/>
          </a:xfrm>
          <a:prstGeom prst="rect">
            <a:avLst/>
          </a:prstGeom>
          <a:noFill/>
          <a:ln>
            <a:noFill/>
          </a:ln>
        </p:spPr>
      </p:pic>
    </p:spTree>
    <p:extLst>
      <p:ext uri="{BB962C8B-B14F-4D97-AF65-F5344CB8AC3E}">
        <p14:creationId xmlns:p14="http://schemas.microsoft.com/office/powerpoint/2010/main" val="265831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15"/>
          <p:cNvSpPr/>
          <p:nvPr/>
        </p:nvSpPr>
        <p:spPr>
          <a:xfrm>
            <a:off x="0" y="81232"/>
            <a:ext cx="80920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r>
              <a:rPr lang="en-US" sz="2400" dirty="0">
                <a:solidFill>
                  <a:schemeClr val="lt1"/>
                </a:solidFill>
                <a:latin typeface="Arial Black"/>
                <a:ea typeface="Arial Black"/>
                <a:cs typeface="Arial Black"/>
                <a:sym typeface="Arial Black"/>
              </a:rPr>
              <a:t>Activity</a:t>
            </a:r>
            <a:endParaRPr sz="1467" dirty="0">
              <a:solidFill>
                <a:srgbClr val="000000"/>
              </a:solidFill>
              <a:latin typeface="Arial"/>
              <a:ea typeface="Arial"/>
              <a:cs typeface="Arial"/>
              <a:sym typeface="Arial"/>
            </a:endParaRPr>
          </a:p>
        </p:txBody>
      </p:sp>
      <p:sp>
        <p:nvSpPr>
          <p:cNvPr id="691" name="Google Shape;691;p15"/>
          <p:cNvSpPr txBox="1"/>
          <p:nvPr/>
        </p:nvSpPr>
        <p:spPr>
          <a:xfrm>
            <a:off x="6851616" y="2392088"/>
            <a:ext cx="4431735" cy="1938372"/>
          </a:xfrm>
          <a:prstGeom prst="rect">
            <a:avLst/>
          </a:prstGeom>
          <a:noFill/>
          <a:ln w="9525" cap="flat" cmpd="sng">
            <a:solidFill>
              <a:schemeClr val="lt1"/>
            </a:solidFill>
            <a:prstDash val="solid"/>
            <a:round/>
            <a:headEnd type="none" w="sm" len="sm"/>
            <a:tailEnd type="none" w="sm" len="sm"/>
          </a:ln>
        </p:spPr>
        <p:txBody>
          <a:bodyPr spcFirstLastPara="1" wrap="square" lIns="91433" tIns="45700" rIns="91433" bIns="45700" anchor="t" anchorCtr="0">
            <a:noAutofit/>
          </a:bodyPr>
          <a:lstStyle/>
          <a:p>
            <a:pPr marL="342900" indent="-342900">
              <a:spcAft>
                <a:spcPts val="600"/>
              </a:spcAft>
              <a:buClr>
                <a:srgbClr val="C00000"/>
              </a:buClr>
              <a:buFont typeface="Wingdings" panose="05000000000000000000" pitchFamily="2" charset="2"/>
              <a:buChar char="q"/>
            </a:pPr>
            <a:r>
              <a:rPr lang="en-US" sz="2400" dirty="0"/>
              <a:t>Displacement specific legal frameworks.</a:t>
            </a:r>
          </a:p>
          <a:p>
            <a:pPr marL="342900" indent="-342900">
              <a:spcAft>
                <a:spcPts val="600"/>
              </a:spcAft>
              <a:buClr>
                <a:srgbClr val="C00000"/>
              </a:buClr>
              <a:buFont typeface="Wingdings" panose="05000000000000000000" pitchFamily="2" charset="2"/>
              <a:buChar char="q"/>
            </a:pPr>
            <a:r>
              <a:rPr lang="en-US" sz="2400" dirty="0"/>
              <a:t>Make each treaty match its description</a:t>
            </a:r>
          </a:p>
          <a:p>
            <a:pPr marL="342900" indent="-342900">
              <a:spcAft>
                <a:spcPts val="600"/>
              </a:spcAft>
              <a:buFont typeface="Wingdings" panose="05000000000000000000" pitchFamily="2" charset="2"/>
              <a:buChar char="q"/>
            </a:pPr>
            <a:endParaRPr lang="en-US" sz="2400" dirty="0"/>
          </a:p>
          <a:p>
            <a:pPr marL="456342" indent="-456342">
              <a:lnSpc>
                <a:spcPct val="150000"/>
              </a:lnSpc>
              <a:buClr>
                <a:srgbClr val="000000"/>
              </a:buClr>
              <a:buSzPts val="1800"/>
              <a:buFont typeface="Noto Sans Symbols"/>
              <a:buChar char="❑"/>
            </a:pPr>
            <a:endParaRPr lang="en-US" sz="2000" dirty="0"/>
          </a:p>
          <a:p>
            <a:pPr>
              <a:lnSpc>
                <a:spcPct val="150000"/>
              </a:lnSpc>
            </a:pPr>
            <a:endParaRPr sz="2000" dirty="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A8438700-D734-4D7D-A565-760353A15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80" y="994608"/>
            <a:ext cx="5655420" cy="4604085"/>
          </a:xfrm>
          <a:prstGeom prst="rect">
            <a:avLst/>
          </a:prstGeom>
        </p:spPr>
      </p:pic>
    </p:spTree>
    <p:extLst>
      <p:ext uri="{BB962C8B-B14F-4D97-AF65-F5344CB8AC3E}">
        <p14:creationId xmlns:p14="http://schemas.microsoft.com/office/powerpoint/2010/main" val="3670069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1" y="166885"/>
            <a:ext cx="9676435" cy="816963"/>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b="1" dirty="0">
                <a:solidFill>
                  <a:prstClr val="white"/>
                </a:solidFill>
                <a:latin typeface="+mj-lt"/>
                <a:cs typeface="Arial" panose="020B0604020202020204" pitchFamily="34" charset="0"/>
              </a:rPr>
              <a:t>Displacement specific International frameworks in Somalia </a:t>
            </a: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 </a:t>
            </a:r>
          </a:p>
        </p:txBody>
      </p:sp>
      <p:sp>
        <p:nvSpPr>
          <p:cNvPr id="13" name="TextBox 12">
            <a:extLst>
              <a:ext uri="{FF2B5EF4-FFF2-40B4-BE49-F238E27FC236}">
                <a16:creationId xmlns:a16="http://schemas.microsoft.com/office/drawing/2014/main"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8" name="TextBox 33"/>
          <p:cNvSpPr txBox="1">
            <a:spLocks noChangeArrowheads="1"/>
          </p:cNvSpPr>
          <p:nvPr/>
        </p:nvSpPr>
        <p:spPr bwMode="auto">
          <a:xfrm>
            <a:off x="8840783" y="2251898"/>
            <a:ext cx="160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Policy Dialogue</a:t>
            </a: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graphicFrame>
        <p:nvGraphicFramePr>
          <p:cNvPr id="3" name="Diagramme 2">
            <a:extLst>
              <a:ext uri="{FF2B5EF4-FFF2-40B4-BE49-F238E27FC236}">
                <a16:creationId xmlns:a16="http://schemas.microsoft.com/office/drawing/2014/main" id="{A66B88F2-DB04-4715-AD96-182DF0E66697}"/>
              </a:ext>
            </a:extLst>
          </p:cNvPr>
          <p:cNvGraphicFramePr/>
          <p:nvPr>
            <p:extLst>
              <p:ext uri="{D42A27DB-BD31-4B8C-83A1-F6EECF244321}">
                <p14:modId xmlns:p14="http://schemas.microsoft.com/office/powerpoint/2010/main" val="794221801"/>
              </p:ext>
            </p:extLst>
          </p:nvPr>
        </p:nvGraphicFramePr>
        <p:xfrm>
          <a:off x="694481" y="983848"/>
          <a:ext cx="10868628" cy="5208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0561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07C9FE-5B05-4F0A-9B79-DDD2068BF95D}"/>
              </a:ext>
            </a:extLst>
          </p:cNvPr>
          <p:cNvSpPr/>
          <p:nvPr/>
        </p:nvSpPr>
        <p:spPr>
          <a:xfrm>
            <a:off x="0" y="178460"/>
            <a:ext cx="9873205"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mj-lt"/>
                <a:cs typeface="Arial" panose="020B0604020202020204" pitchFamily="34" charset="0"/>
              </a:rPr>
              <a:t>National frameworks on displacement and durable solutions </a:t>
            </a:r>
          </a:p>
        </p:txBody>
      </p:sp>
      <p:sp>
        <p:nvSpPr>
          <p:cNvPr id="13" name="TextBox 12">
            <a:extLst>
              <a:ext uri="{FF2B5EF4-FFF2-40B4-BE49-F238E27FC236}">
                <a16:creationId xmlns:a16="http://schemas.microsoft.com/office/drawing/2014/main" id="{B1711CCB-E6D4-4973-99D5-124C3E36A4C2}"/>
              </a:ext>
            </a:extLst>
          </p:cNvPr>
          <p:cNvSpPr txBox="1"/>
          <p:nvPr/>
        </p:nvSpPr>
        <p:spPr>
          <a:xfrm>
            <a:off x="7602563" y="1959421"/>
            <a:ext cx="4086164" cy="461665"/>
          </a:xfrm>
          <a:prstGeom prst="rect">
            <a:avLst/>
          </a:prstGeom>
          <a:solidFill>
            <a:schemeClr val="bg1">
              <a:alpha val="46000"/>
            </a:schemeClr>
          </a:solidFill>
          <a:ln>
            <a:noFill/>
          </a:ln>
        </p:spPr>
        <p:txBody>
          <a:bodyPr wrap="square">
            <a:spAutoFit/>
          </a:bodyPr>
          <a:lstStyle/>
          <a:p>
            <a:pPr marL="285750" lvl="0" indent="-285750" defTabSz="914400">
              <a:buClr>
                <a:srgbClr val="BA122B"/>
              </a:buClr>
              <a:buFont typeface="Wingdings" panose="05000000000000000000" pitchFamily="2" charset="2"/>
              <a:buChar char="§"/>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29" name="TextBox 34"/>
          <p:cNvSpPr txBox="1">
            <a:spLocks noChangeArrowheads="1"/>
          </p:cNvSpPr>
          <p:nvPr/>
        </p:nvSpPr>
        <p:spPr bwMode="auto">
          <a:xfrm>
            <a:off x="6554912" y="1489754"/>
            <a:ext cx="29616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Program sup8 criteria port and capacity development</a:t>
            </a:r>
          </a:p>
        </p:txBody>
      </p:sp>
      <p:pic>
        <p:nvPicPr>
          <p:cNvPr id="6" name="Image 5">
            <a:extLst>
              <a:ext uri="{FF2B5EF4-FFF2-40B4-BE49-F238E27FC236}">
                <a16:creationId xmlns:a16="http://schemas.microsoft.com/office/drawing/2014/main" id="{D4F9C839-3329-4AEF-981D-0A0EC91171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999" y="830822"/>
            <a:ext cx="3639641" cy="5141715"/>
          </a:xfrm>
          <a:prstGeom prst="rect">
            <a:avLst/>
          </a:prstGeom>
        </p:spPr>
      </p:pic>
      <p:pic>
        <p:nvPicPr>
          <p:cNvPr id="10" name="Image 9">
            <a:extLst>
              <a:ext uri="{FF2B5EF4-FFF2-40B4-BE49-F238E27FC236}">
                <a16:creationId xmlns:a16="http://schemas.microsoft.com/office/drawing/2014/main" id="{FF5E85EA-0180-4001-AE08-2BA38F4DD4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48103">
            <a:off x="6678124" y="2152956"/>
            <a:ext cx="2383722" cy="3367480"/>
          </a:xfrm>
          <a:prstGeom prst="rect">
            <a:avLst/>
          </a:prstGeom>
        </p:spPr>
      </p:pic>
      <p:pic>
        <p:nvPicPr>
          <p:cNvPr id="15" name="Image 14">
            <a:extLst>
              <a:ext uri="{FF2B5EF4-FFF2-40B4-BE49-F238E27FC236}">
                <a16:creationId xmlns:a16="http://schemas.microsoft.com/office/drawing/2014/main" id="{99DE753A-7412-49EF-8553-E4270650E0D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rot="1226820">
            <a:off x="4300419" y="1377071"/>
            <a:ext cx="2586859" cy="3654451"/>
          </a:xfrm>
          <a:prstGeom prst="rect">
            <a:avLst/>
          </a:prstGeom>
        </p:spPr>
      </p:pic>
      <p:sp>
        <p:nvSpPr>
          <p:cNvPr id="3" name="ZoneTexte 2">
            <a:extLst>
              <a:ext uri="{FF2B5EF4-FFF2-40B4-BE49-F238E27FC236}">
                <a16:creationId xmlns:a16="http://schemas.microsoft.com/office/drawing/2014/main" id="{F16512D5-74E9-4798-8837-91BFDED53689}"/>
              </a:ext>
            </a:extLst>
          </p:cNvPr>
          <p:cNvSpPr txBox="1"/>
          <p:nvPr/>
        </p:nvSpPr>
        <p:spPr>
          <a:xfrm>
            <a:off x="9641711" y="3429000"/>
            <a:ext cx="1134319" cy="1477328"/>
          </a:xfrm>
          <a:prstGeom prst="rect">
            <a:avLst/>
          </a:prstGeom>
          <a:noFill/>
        </p:spPr>
        <p:txBody>
          <a:bodyPr wrap="square" rtlCol="0">
            <a:spAutoFit/>
          </a:bodyPr>
          <a:lstStyle/>
          <a:p>
            <a:r>
              <a:rPr lang="fr-FR" dirty="0"/>
              <a:t>National DS </a:t>
            </a:r>
            <a:r>
              <a:rPr lang="fr-FR" dirty="0" err="1"/>
              <a:t>strategy</a:t>
            </a:r>
            <a:r>
              <a:rPr lang="fr-FR" dirty="0"/>
              <a:t> to </a:t>
            </a:r>
            <a:r>
              <a:rPr lang="fr-FR" dirty="0" err="1"/>
              <a:t>be</a:t>
            </a:r>
            <a:r>
              <a:rPr lang="fr-FR" dirty="0"/>
              <a:t> </a:t>
            </a:r>
            <a:r>
              <a:rPr lang="fr-FR" dirty="0" err="1"/>
              <a:t>added</a:t>
            </a:r>
            <a:r>
              <a:rPr lang="fr-FR" dirty="0"/>
              <a:t> </a:t>
            </a:r>
            <a:endParaRPr lang="en-US" dirty="0"/>
          </a:p>
        </p:txBody>
      </p:sp>
    </p:spTree>
    <p:extLst>
      <p:ext uri="{BB962C8B-B14F-4D97-AF65-F5344CB8AC3E}">
        <p14:creationId xmlns:p14="http://schemas.microsoft.com/office/powerpoint/2010/main" val="3969274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19D075-D340-4188-8CF2-989CCE9C22B6}"/>
              </a:ext>
            </a:extLst>
          </p:cNvPr>
          <p:cNvSpPr/>
          <p:nvPr/>
        </p:nvSpPr>
        <p:spPr>
          <a:xfrm>
            <a:off x="1831694" y="174553"/>
            <a:ext cx="9506675" cy="807312"/>
          </a:xfrm>
          <a:prstGeom prst="rect">
            <a:avLst/>
          </a:prstGeom>
          <a:solidFill>
            <a:srgbClr val="BA122B"/>
          </a:solidFill>
          <a:ln>
            <a:solidFill>
              <a:srgbClr val="BA122B">
                <a:alpha val="0"/>
              </a:srgbClr>
            </a:solidFill>
            <a:extLst>
              <a:ext uri="{C807C97D-BFC1-408E-A445-0C87EB9F89A2}">
                <ask:lineSketchStyleProps xmln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3000" kern="800" dirty="0"/>
              <a:t>Durable Solutions: a roadmap </a:t>
            </a:r>
            <a:r>
              <a:rPr lang="fr-FR" sz="3000" kern="800" dirty="0" err="1"/>
              <a:t>towards</a:t>
            </a:r>
            <a:r>
              <a:rPr lang="fr-FR" sz="3000" kern="800" dirty="0"/>
              <a:t> </a:t>
            </a:r>
            <a:r>
              <a:rPr lang="fr-FR" sz="3000" kern="800" dirty="0" err="1"/>
              <a:t>ending</a:t>
            </a:r>
            <a:r>
              <a:rPr lang="fr-FR" sz="3000" kern="800" dirty="0"/>
              <a:t> </a:t>
            </a:r>
            <a:r>
              <a:rPr lang="fr-FR" sz="3000" kern="800" dirty="0" err="1"/>
              <a:t>displacement</a:t>
            </a:r>
            <a:r>
              <a:rPr lang="fr-FR" sz="3000" kern="800" dirty="0"/>
              <a:t> </a:t>
            </a:r>
            <a:endParaRPr lang="en-US" sz="3000" kern="800" dirty="0"/>
          </a:p>
        </p:txBody>
      </p:sp>
      <p:sp>
        <p:nvSpPr>
          <p:cNvPr id="8" name="Rectangle 7">
            <a:extLst>
              <a:ext uri="{FF2B5EF4-FFF2-40B4-BE49-F238E27FC236}">
                <a16:creationId xmlns:a16="http://schemas.microsoft.com/office/drawing/2014/main" id="{76C55DFE-DF94-433C-9721-A7D6E4091F4D}"/>
              </a:ext>
            </a:extLst>
          </p:cNvPr>
          <p:cNvSpPr/>
          <p:nvPr/>
        </p:nvSpPr>
        <p:spPr>
          <a:xfrm>
            <a:off x="289368" y="1967533"/>
            <a:ext cx="2303361" cy="329227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err="1">
                <a:solidFill>
                  <a:schemeClr val="tx1"/>
                </a:solidFill>
              </a:rPr>
              <a:t>Stangards</a:t>
            </a:r>
            <a:r>
              <a:rPr lang="fr-FR" sz="2400" dirty="0">
                <a:solidFill>
                  <a:schemeClr val="tx1"/>
                </a:solidFill>
              </a:rPr>
              <a:t> and </a:t>
            </a:r>
            <a:r>
              <a:rPr lang="fr-FR" sz="2400" dirty="0" err="1">
                <a:solidFill>
                  <a:schemeClr val="tx1"/>
                </a:solidFill>
              </a:rPr>
              <a:t>Processes</a:t>
            </a:r>
            <a:r>
              <a:rPr lang="fr-FR" sz="2400" dirty="0">
                <a:solidFill>
                  <a:schemeClr val="tx1"/>
                </a:solidFill>
              </a:rPr>
              <a:t>: </a:t>
            </a:r>
          </a:p>
          <a:p>
            <a:pPr algn="ctr"/>
            <a:r>
              <a:rPr lang="fr-FR" sz="2400" dirty="0">
                <a:solidFill>
                  <a:schemeClr val="tx1"/>
                </a:solidFill>
              </a:rPr>
              <a:t>IASC </a:t>
            </a:r>
            <a:r>
              <a:rPr lang="fr-FR" sz="2400" dirty="0" err="1">
                <a:solidFill>
                  <a:schemeClr val="tx1"/>
                </a:solidFill>
              </a:rPr>
              <a:t>definition</a:t>
            </a:r>
            <a:r>
              <a:rPr lang="fr-FR" sz="2400" dirty="0">
                <a:solidFill>
                  <a:schemeClr val="tx1"/>
                </a:solidFill>
              </a:rPr>
              <a:t>, </a:t>
            </a:r>
            <a:r>
              <a:rPr lang="fr-FR" sz="2400" dirty="0" err="1">
                <a:solidFill>
                  <a:schemeClr val="tx1"/>
                </a:solidFill>
              </a:rPr>
              <a:t>principles</a:t>
            </a:r>
            <a:r>
              <a:rPr lang="fr-FR" sz="2400" dirty="0">
                <a:solidFill>
                  <a:schemeClr val="tx1"/>
                </a:solidFill>
              </a:rPr>
              <a:t> and </a:t>
            </a:r>
            <a:r>
              <a:rPr lang="fr-FR" sz="2400" dirty="0" err="1">
                <a:solidFill>
                  <a:schemeClr val="tx1"/>
                </a:solidFill>
              </a:rPr>
              <a:t>framework</a:t>
            </a:r>
            <a:r>
              <a:rPr lang="fr-FR" sz="2400" dirty="0">
                <a:solidFill>
                  <a:schemeClr val="tx1"/>
                </a:solidFill>
              </a:rPr>
              <a:t> </a:t>
            </a:r>
            <a:endParaRPr lang="en-US" sz="2400" dirty="0">
              <a:solidFill>
                <a:schemeClr val="tx1"/>
              </a:solidFill>
            </a:endParaRPr>
          </a:p>
        </p:txBody>
      </p:sp>
      <p:sp>
        <p:nvSpPr>
          <p:cNvPr id="10" name="Rectangle 9">
            <a:extLst>
              <a:ext uri="{FF2B5EF4-FFF2-40B4-BE49-F238E27FC236}">
                <a16:creationId xmlns:a16="http://schemas.microsoft.com/office/drawing/2014/main" id="{A9B9E04D-DDA6-43E6-A041-37CD1067A674}"/>
              </a:ext>
            </a:extLst>
          </p:cNvPr>
          <p:cNvSpPr/>
          <p:nvPr/>
        </p:nvSpPr>
        <p:spPr>
          <a:xfrm>
            <a:off x="4653022" y="1264009"/>
            <a:ext cx="7143510" cy="469932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lgn="ctr">
              <a:buAutoNum type="arabicPeriod"/>
            </a:pPr>
            <a:r>
              <a:rPr lang="fr-FR" sz="2200" dirty="0">
                <a:solidFill>
                  <a:schemeClr val="tx1"/>
                </a:solidFill>
              </a:rPr>
              <a:t>Long-</a:t>
            </a:r>
            <a:r>
              <a:rPr lang="fr-FR" sz="2200" dirty="0" err="1">
                <a:solidFill>
                  <a:schemeClr val="tx1"/>
                </a:solidFill>
              </a:rPr>
              <a:t>term</a:t>
            </a:r>
            <a:r>
              <a:rPr lang="fr-FR" sz="2200" dirty="0">
                <a:solidFill>
                  <a:schemeClr val="tx1"/>
                </a:solidFill>
              </a:rPr>
              <a:t> </a:t>
            </a:r>
            <a:r>
              <a:rPr lang="fr-FR" sz="2200" dirty="0" err="1">
                <a:solidFill>
                  <a:schemeClr val="tx1"/>
                </a:solidFill>
              </a:rPr>
              <a:t>safety</a:t>
            </a:r>
            <a:r>
              <a:rPr lang="fr-FR" sz="2200" dirty="0">
                <a:solidFill>
                  <a:schemeClr val="tx1"/>
                </a:solidFill>
              </a:rPr>
              <a:t> and </a:t>
            </a:r>
            <a:r>
              <a:rPr lang="fr-FR" sz="2200" dirty="0" err="1">
                <a:solidFill>
                  <a:schemeClr val="tx1"/>
                </a:solidFill>
              </a:rPr>
              <a:t>security</a:t>
            </a:r>
            <a:r>
              <a:rPr lang="fr-FR" sz="2200" dirty="0">
                <a:solidFill>
                  <a:schemeClr val="tx1"/>
                </a:solidFill>
              </a:rPr>
              <a:t> and </a:t>
            </a:r>
            <a:r>
              <a:rPr lang="fr-FR" sz="2200" dirty="0" err="1">
                <a:solidFill>
                  <a:schemeClr val="tx1"/>
                </a:solidFill>
              </a:rPr>
              <a:t>freedom</a:t>
            </a:r>
            <a:r>
              <a:rPr lang="fr-FR" sz="2200" dirty="0">
                <a:solidFill>
                  <a:schemeClr val="tx1"/>
                </a:solidFill>
              </a:rPr>
              <a:t> of </a:t>
            </a:r>
            <a:r>
              <a:rPr lang="fr-FR" sz="2200" dirty="0" err="1">
                <a:solidFill>
                  <a:schemeClr val="tx1"/>
                </a:solidFill>
              </a:rPr>
              <a:t>movement</a:t>
            </a:r>
            <a:r>
              <a:rPr lang="fr-FR" sz="2200" dirty="0">
                <a:solidFill>
                  <a:schemeClr val="tx1"/>
                </a:solidFill>
              </a:rPr>
              <a:t> </a:t>
            </a:r>
          </a:p>
          <a:p>
            <a:pPr marL="342900" indent="-342900" algn="ctr">
              <a:buAutoNum type="arabicPeriod"/>
            </a:pPr>
            <a:r>
              <a:rPr lang="fr-FR" sz="2200" dirty="0" err="1">
                <a:solidFill>
                  <a:schemeClr val="tx1"/>
                </a:solidFill>
              </a:rPr>
              <a:t>Adequate</a:t>
            </a:r>
            <a:r>
              <a:rPr lang="fr-FR" sz="2200" dirty="0">
                <a:solidFill>
                  <a:schemeClr val="tx1"/>
                </a:solidFill>
              </a:rPr>
              <a:t> standard of living: </a:t>
            </a:r>
            <a:r>
              <a:rPr lang="fr-FR" sz="2200" dirty="0" err="1">
                <a:solidFill>
                  <a:schemeClr val="tx1"/>
                </a:solidFill>
              </a:rPr>
              <a:t>shelter</a:t>
            </a:r>
            <a:r>
              <a:rPr lang="fr-FR" sz="2200" dirty="0">
                <a:solidFill>
                  <a:schemeClr val="tx1"/>
                </a:solidFill>
              </a:rPr>
              <a:t>, </a:t>
            </a:r>
            <a:r>
              <a:rPr lang="fr-FR" sz="2200" dirty="0" err="1">
                <a:solidFill>
                  <a:schemeClr val="tx1"/>
                </a:solidFill>
              </a:rPr>
              <a:t>housing</a:t>
            </a:r>
            <a:r>
              <a:rPr lang="fr-FR" sz="2200" dirty="0">
                <a:solidFill>
                  <a:schemeClr val="tx1"/>
                </a:solidFill>
              </a:rPr>
              <a:t> and basic services</a:t>
            </a:r>
          </a:p>
          <a:p>
            <a:pPr marL="342900" indent="-342900" algn="ctr">
              <a:buAutoNum type="arabicPeriod"/>
            </a:pPr>
            <a:r>
              <a:rPr lang="fr-FR" sz="2200">
                <a:solidFill>
                  <a:schemeClr val="tx1"/>
                </a:solidFill>
              </a:rPr>
              <a:t>Restoration of and </a:t>
            </a:r>
            <a:r>
              <a:rPr lang="fr-FR" sz="2200" err="1">
                <a:solidFill>
                  <a:schemeClr val="tx1"/>
                </a:solidFill>
              </a:rPr>
              <a:t>access</a:t>
            </a:r>
            <a:r>
              <a:rPr lang="fr-FR" sz="2200">
                <a:solidFill>
                  <a:schemeClr val="tx1"/>
                </a:solidFill>
              </a:rPr>
              <a:t> to Land, </a:t>
            </a:r>
            <a:r>
              <a:rPr lang="fr-FR" sz="2200" err="1">
                <a:solidFill>
                  <a:schemeClr val="tx1"/>
                </a:solidFill>
              </a:rPr>
              <a:t>Housing</a:t>
            </a:r>
            <a:r>
              <a:rPr lang="fr-FR" sz="2200">
                <a:solidFill>
                  <a:schemeClr val="tx1"/>
                </a:solidFill>
              </a:rPr>
              <a:t> and </a:t>
            </a:r>
            <a:r>
              <a:rPr lang="fr-FR" sz="2200" err="1">
                <a:solidFill>
                  <a:schemeClr val="tx1"/>
                </a:solidFill>
              </a:rPr>
              <a:t>Property</a:t>
            </a:r>
            <a:r>
              <a:rPr lang="fr-FR" sz="2200" dirty="0">
                <a:solidFill>
                  <a:schemeClr val="tx1"/>
                </a:solidFill>
              </a:rPr>
              <a:t> </a:t>
            </a:r>
            <a:endParaRPr lang="fr-FR" sz="2200" dirty="0">
              <a:solidFill>
                <a:schemeClr val="tx1"/>
              </a:solidFill>
              <a:cs typeface="Calibri"/>
            </a:endParaRPr>
          </a:p>
          <a:p>
            <a:pPr marL="342900" indent="-342900" algn="ctr">
              <a:buAutoNum type="arabicPeriod"/>
            </a:pPr>
            <a:r>
              <a:rPr lang="fr-FR" sz="2200" dirty="0">
                <a:solidFill>
                  <a:schemeClr val="tx1"/>
                </a:solidFill>
              </a:rPr>
              <a:t>Re-establishment of </a:t>
            </a:r>
            <a:r>
              <a:rPr lang="fr-FR" sz="2200" dirty="0" err="1">
                <a:solidFill>
                  <a:schemeClr val="tx1"/>
                </a:solidFill>
              </a:rPr>
              <a:t>livelihoods</a:t>
            </a:r>
            <a:r>
              <a:rPr lang="fr-FR" sz="2200" dirty="0">
                <a:solidFill>
                  <a:schemeClr val="tx1"/>
                </a:solidFill>
              </a:rPr>
              <a:t> and </a:t>
            </a:r>
            <a:r>
              <a:rPr lang="fr-FR" sz="2200" dirty="0" err="1">
                <a:solidFill>
                  <a:schemeClr val="tx1"/>
                </a:solidFill>
              </a:rPr>
              <a:t>employment</a:t>
            </a:r>
            <a:endParaRPr lang="fr-FR" sz="2200" dirty="0">
              <a:solidFill>
                <a:schemeClr val="tx1"/>
              </a:solidFill>
            </a:endParaRPr>
          </a:p>
          <a:p>
            <a:pPr marL="342900" indent="-342900" algn="ctr">
              <a:buAutoNum type="arabicPeriod"/>
            </a:pPr>
            <a:r>
              <a:rPr lang="fr-FR" sz="2200" dirty="0">
                <a:solidFill>
                  <a:schemeClr val="tx1"/>
                </a:solidFill>
              </a:rPr>
              <a:t>Access to </a:t>
            </a:r>
            <a:r>
              <a:rPr lang="fr-FR" sz="2200" dirty="0" err="1">
                <a:solidFill>
                  <a:schemeClr val="tx1"/>
                </a:solidFill>
              </a:rPr>
              <a:t>issuance</a:t>
            </a:r>
            <a:r>
              <a:rPr lang="fr-FR" sz="2200" dirty="0">
                <a:solidFill>
                  <a:schemeClr val="tx1"/>
                </a:solidFill>
              </a:rPr>
              <a:t> or replacement of </a:t>
            </a:r>
            <a:r>
              <a:rPr lang="fr-FR" sz="2200" dirty="0" err="1">
                <a:solidFill>
                  <a:schemeClr val="tx1"/>
                </a:solidFill>
              </a:rPr>
              <a:t>personal</a:t>
            </a:r>
            <a:r>
              <a:rPr lang="fr-FR" sz="2200" dirty="0">
                <a:solidFill>
                  <a:schemeClr val="tx1"/>
                </a:solidFill>
              </a:rPr>
              <a:t> documentation </a:t>
            </a:r>
          </a:p>
          <a:p>
            <a:pPr marL="342900" indent="-342900" algn="ctr">
              <a:buAutoNum type="arabicPeriod"/>
            </a:pPr>
            <a:r>
              <a:rPr lang="fr-FR" sz="2200" dirty="0">
                <a:solidFill>
                  <a:schemeClr val="tx1"/>
                </a:solidFill>
              </a:rPr>
              <a:t>Promote and </a:t>
            </a:r>
            <a:r>
              <a:rPr lang="fr-FR" sz="2200" dirty="0" err="1">
                <a:solidFill>
                  <a:schemeClr val="tx1"/>
                </a:solidFill>
              </a:rPr>
              <a:t>facilitate</a:t>
            </a:r>
            <a:r>
              <a:rPr lang="fr-FR" sz="2200" dirty="0">
                <a:solidFill>
                  <a:schemeClr val="tx1"/>
                </a:solidFill>
              </a:rPr>
              <a:t> </a:t>
            </a:r>
            <a:r>
              <a:rPr lang="fr-FR" sz="2200" dirty="0" err="1">
                <a:solidFill>
                  <a:schemeClr val="tx1"/>
                </a:solidFill>
              </a:rPr>
              <a:t>voluntary</a:t>
            </a:r>
            <a:r>
              <a:rPr lang="fr-FR" sz="2200" dirty="0">
                <a:solidFill>
                  <a:schemeClr val="tx1"/>
                </a:solidFill>
              </a:rPr>
              <a:t> </a:t>
            </a:r>
            <a:r>
              <a:rPr lang="fr-FR" sz="2200" dirty="0" err="1">
                <a:solidFill>
                  <a:schemeClr val="tx1"/>
                </a:solidFill>
              </a:rPr>
              <a:t>reunification</a:t>
            </a:r>
            <a:r>
              <a:rPr lang="fr-FR" sz="2200" dirty="0">
                <a:solidFill>
                  <a:schemeClr val="tx1"/>
                </a:solidFill>
              </a:rPr>
              <a:t> of </a:t>
            </a:r>
            <a:r>
              <a:rPr lang="fr-FR" sz="2200" dirty="0" err="1">
                <a:solidFill>
                  <a:schemeClr val="tx1"/>
                </a:solidFill>
              </a:rPr>
              <a:t>separated</a:t>
            </a:r>
            <a:r>
              <a:rPr lang="fr-FR" sz="2200" dirty="0">
                <a:solidFill>
                  <a:schemeClr val="tx1"/>
                </a:solidFill>
              </a:rPr>
              <a:t> </a:t>
            </a:r>
            <a:r>
              <a:rPr lang="fr-FR" sz="2200" dirty="0" err="1">
                <a:solidFill>
                  <a:schemeClr val="tx1"/>
                </a:solidFill>
              </a:rPr>
              <a:t>families</a:t>
            </a:r>
            <a:r>
              <a:rPr lang="fr-FR" sz="2200" dirty="0">
                <a:solidFill>
                  <a:schemeClr val="tx1"/>
                </a:solidFill>
              </a:rPr>
              <a:t> </a:t>
            </a:r>
          </a:p>
          <a:p>
            <a:pPr marL="342900" indent="-342900" algn="ctr">
              <a:buAutoNum type="arabicPeriod"/>
            </a:pPr>
            <a:r>
              <a:rPr lang="fr-FR" sz="2200" dirty="0">
                <a:solidFill>
                  <a:schemeClr val="tx1"/>
                </a:solidFill>
              </a:rPr>
              <a:t>Participation in public </a:t>
            </a:r>
            <a:r>
              <a:rPr lang="fr-FR" sz="2200" dirty="0" err="1">
                <a:solidFill>
                  <a:schemeClr val="tx1"/>
                </a:solidFill>
              </a:rPr>
              <a:t>affairs</a:t>
            </a:r>
            <a:endParaRPr lang="fr-FR" sz="2200" dirty="0">
              <a:solidFill>
                <a:schemeClr val="tx1"/>
              </a:solidFill>
            </a:endParaRPr>
          </a:p>
          <a:p>
            <a:pPr marL="342900" indent="-342900" algn="ctr">
              <a:buAutoNum type="arabicPeriod"/>
            </a:pPr>
            <a:r>
              <a:rPr lang="fr-FR" sz="2200" dirty="0">
                <a:solidFill>
                  <a:schemeClr val="tx1"/>
                </a:solidFill>
              </a:rPr>
              <a:t>Access to effective </a:t>
            </a:r>
            <a:r>
              <a:rPr lang="fr-FR" sz="2200" dirty="0" err="1">
                <a:solidFill>
                  <a:schemeClr val="tx1"/>
                </a:solidFill>
              </a:rPr>
              <a:t>remedies</a:t>
            </a:r>
            <a:r>
              <a:rPr lang="fr-FR" sz="2200" dirty="0">
                <a:solidFill>
                  <a:schemeClr val="tx1"/>
                </a:solidFill>
              </a:rPr>
              <a:t> and justice </a:t>
            </a:r>
            <a:r>
              <a:rPr lang="fr-FR" sz="2200" dirty="0" err="1">
                <a:solidFill>
                  <a:schemeClr val="tx1"/>
                </a:solidFill>
              </a:rPr>
              <a:t>procedures</a:t>
            </a:r>
            <a:r>
              <a:rPr lang="fr-FR" sz="2200" dirty="0">
                <a:solidFill>
                  <a:schemeClr val="tx1"/>
                </a:solidFill>
              </a:rPr>
              <a:t> </a:t>
            </a:r>
          </a:p>
          <a:p>
            <a:pPr marL="342900" indent="-342900" algn="ctr">
              <a:buAutoNum type="arabicPeriod"/>
            </a:pPr>
            <a:endParaRPr lang="en-US" dirty="0"/>
          </a:p>
        </p:txBody>
      </p:sp>
      <p:sp>
        <p:nvSpPr>
          <p:cNvPr id="9" name="Flèche : droite 8">
            <a:extLst>
              <a:ext uri="{FF2B5EF4-FFF2-40B4-BE49-F238E27FC236}">
                <a16:creationId xmlns:a16="http://schemas.microsoft.com/office/drawing/2014/main" id="{0E27B392-9BCF-4663-AAF8-B96EC91E7B80}"/>
              </a:ext>
            </a:extLst>
          </p:cNvPr>
          <p:cNvSpPr/>
          <p:nvPr/>
        </p:nvSpPr>
        <p:spPr>
          <a:xfrm>
            <a:off x="2450939" y="2635609"/>
            <a:ext cx="2746094" cy="2210764"/>
          </a:xfrm>
          <a:prstGeom prst="rightArrow">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t>Conditions and support </a:t>
            </a:r>
            <a:r>
              <a:rPr lang="fr-FR" sz="2400" dirty="0" err="1"/>
              <a:t>measures</a:t>
            </a:r>
            <a:endParaRPr lang="en-US" sz="2400" dirty="0"/>
          </a:p>
        </p:txBody>
      </p:sp>
      <p:pic>
        <p:nvPicPr>
          <p:cNvPr id="12" name="Image 11">
            <a:extLst>
              <a:ext uri="{FF2B5EF4-FFF2-40B4-BE49-F238E27FC236}">
                <a16:creationId xmlns:a16="http://schemas.microsoft.com/office/drawing/2014/main" id="{B28E5AA9-7985-4102-98DB-B78A005CFDB2}"/>
              </a:ext>
            </a:extLst>
          </p:cNvPr>
          <p:cNvPicPr>
            <a:picLocks noChangeAspect="1"/>
          </p:cNvPicPr>
          <p:nvPr/>
        </p:nvPicPr>
        <p:blipFill>
          <a:blip r:embed="rId3"/>
          <a:stretch>
            <a:fillRect/>
          </a:stretch>
        </p:blipFill>
        <p:spPr>
          <a:xfrm>
            <a:off x="125873" y="129140"/>
            <a:ext cx="1622894" cy="1698893"/>
          </a:xfrm>
          <a:prstGeom prst="rect">
            <a:avLst/>
          </a:prstGeom>
        </p:spPr>
      </p:pic>
    </p:spTree>
    <p:extLst>
      <p:ext uri="{BB962C8B-B14F-4D97-AF65-F5344CB8AC3E}">
        <p14:creationId xmlns:p14="http://schemas.microsoft.com/office/powerpoint/2010/main" val="370302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1C3E2290-A235-40F2-BE0A-30D68923A4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042" y="701458"/>
            <a:ext cx="10697226" cy="6156542"/>
          </a:xfrm>
          <a:prstGeom prst="rect">
            <a:avLst/>
          </a:prstGeom>
        </p:spPr>
      </p:pic>
      <p:sp>
        <p:nvSpPr>
          <p:cNvPr id="7" name="Rectangle 6">
            <a:extLst>
              <a:ext uri="{FF2B5EF4-FFF2-40B4-BE49-F238E27FC236}">
                <a16:creationId xmlns:a16="http://schemas.microsoft.com/office/drawing/2014/main" id="{42143016-D72B-4DF3-95AC-4A1AD72B8BAA}"/>
              </a:ext>
            </a:extLst>
          </p:cNvPr>
          <p:cNvSpPr/>
          <p:nvPr/>
        </p:nvSpPr>
        <p:spPr>
          <a:xfrm>
            <a:off x="0" y="164709"/>
            <a:ext cx="4960307" cy="652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defTabSz="914400">
              <a:lnSpc>
                <a:spcPct val="90000"/>
              </a:lnSpc>
              <a:spcBef>
                <a:spcPct val="0"/>
              </a:spcBef>
              <a:spcAft>
                <a:spcPts val="600"/>
              </a:spcAft>
              <a:defRPr/>
            </a:pPr>
            <a:r>
              <a:rPr lang="en-US" sz="3600" b="1" dirty="0">
                <a:solidFill>
                  <a:schemeClr val="bg1"/>
                </a:solidFill>
              </a:rPr>
              <a:t>Somalia development engagements </a:t>
            </a:r>
          </a:p>
        </p:txBody>
      </p:sp>
    </p:spTree>
    <p:extLst>
      <p:ext uri="{BB962C8B-B14F-4D97-AF65-F5344CB8AC3E}">
        <p14:creationId xmlns:p14="http://schemas.microsoft.com/office/powerpoint/2010/main" val="2975814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id="{24ECB09C-015B-4B69-A15D-BB2317C361CD}"/>
              </a:ext>
            </a:extLst>
          </p:cNvPr>
          <p:cNvGraphicFramePr/>
          <p:nvPr>
            <p:extLst>
              <p:ext uri="{D42A27DB-BD31-4B8C-83A1-F6EECF244321}">
                <p14:modId xmlns:p14="http://schemas.microsoft.com/office/powerpoint/2010/main" val="2642806489"/>
              </p:ext>
            </p:extLst>
          </p:nvPr>
        </p:nvGraphicFramePr>
        <p:xfrm>
          <a:off x="-962954" y="707504"/>
          <a:ext cx="10088612" cy="5442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 3">
            <a:extLst>
              <a:ext uri="{FF2B5EF4-FFF2-40B4-BE49-F238E27FC236}">
                <a16:creationId xmlns:a16="http://schemas.microsoft.com/office/drawing/2014/main" id="{2C9CB894-1C40-4D71-AC7C-FB5ED851029F}"/>
              </a:ext>
            </a:extLst>
          </p:cNvPr>
          <p:cNvPicPr>
            <a:picLocks noChangeAspect="1"/>
          </p:cNvPicPr>
          <p:nvPr/>
        </p:nvPicPr>
        <p:blipFill>
          <a:blip r:embed="rId8"/>
          <a:stretch>
            <a:fillRect/>
          </a:stretch>
        </p:blipFill>
        <p:spPr>
          <a:xfrm>
            <a:off x="8679094" y="913684"/>
            <a:ext cx="2141344" cy="3228920"/>
          </a:xfrm>
          <a:prstGeom prst="rect">
            <a:avLst/>
          </a:prstGeom>
        </p:spPr>
      </p:pic>
      <p:sp>
        <p:nvSpPr>
          <p:cNvPr id="5" name="ZoneTexte 4">
            <a:extLst>
              <a:ext uri="{FF2B5EF4-FFF2-40B4-BE49-F238E27FC236}">
                <a16:creationId xmlns:a16="http://schemas.microsoft.com/office/drawing/2014/main" id="{3EB03194-BF0F-41EE-A21F-A1C23F6F5340}"/>
              </a:ext>
            </a:extLst>
          </p:cNvPr>
          <p:cNvSpPr txBox="1"/>
          <p:nvPr/>
        </p:nvSpPr>
        <p:spPr>
          <a:xfrm>
            <a:off x="7477247" y="4512269"/>
            <a:ext cx="4267226" cy="1292662"/>
          </a:xfrm>
          <a:prstGeom prst="rect">
            <a:avLst/>
          </a:prstGeom>
          <a:solidFill>
            <a:schemeClr val="bg1">
              <a:lumMod val="95000"/>
            </a:schemeClr>
          </a:solidFill>
        </p:spPr>
        <p:txBody>
          <a:bodyPr wrap="square" rtlCol="0">
            <a:spAutoFit/>
          </a:bodyPr>
          <a:lstStyle/>
          <a:p>
            <a:r>
              <a:rPr lang="fr-FR" sz="2600" dirty="0"/>
              <a:t>Durable solutions </a:t>
            </a:r>
            <a:r>
              <a:rPr lang="fr-FR" sz="2600" dirty="0" err="1"/>
              <a:t>is</a:t>
            </a:r>
            <a:r>
              <a:rPr lang="fr-FR" sz="2600" dirty="0"/>
              <a:t> a cross </a:t>
            </a:r>
            <a:r>
              <a:rPr lang="fr-FR" sz="2600" dirty="0" err="1"/>
              <a:t>cutting</a:t>
            </a:r>
            <a:r>
              <a:rPr lang="fr-FR" sz="2600" dirty="0"/>
              <a:t> </a:t>
            </a:r>
            <a:r>
              <a:rPr lang="fr-FR" sz="2600" dirty="0" err="1"/>
              <a:t>policy</a:t>
            </a:r>
            <a:r>
              <a:rPr lang="fr-FR" sz="2600" dirty="0"/>
              <a:t> </a:t>
            </a:r>
            <a:r>
              <a:rPr lang="fr-FR" sz="2600" dirty="0" err="1"/>
              <a:t>integrated</a:t>
            </a:r>
            <a:r>
              <a:rPr lang="fr-FR" sz="2600" dirty="0"/>
              <a:t> in </a:t>
            </a:r>
            <a:r>
              <a:rPr lang="fr-FR" sz="2600" dirty="0" err="1"/>
              <a:t>each</a:t>
            </a:r>
            <a:r>
              <a:rPr lang="fr-FR" sz="2600" dirty="0"/>
              <a:t> of the </a:t>
            </a:r>
            <a:r>
              <a:rPr lang="fr-FR" sz="2600" dirty="0" err="1"/>
              <a:t>pillar</a:t>
            </a:r>
            <a:r>
              <a:rPr lang="fr-FR" sz="2600" dirty="0"/>
              <a:t>.</a:t>
            </a:r>
          </a:p>
        </p:txBody>
      </p:sp>
      <p:sp>
        <p:nvSpPr>
          <p:cNvPr id="3" name="ZoneTexte 2">
            <a:extLst>
              <a:ext uri="{FF2B5EF4-FFF2-40B4-BE49-F238E27FC236}">
                <a16:creationId xmlns:a16="http://schemas.microsoft.com/office/drawing/2014/main" id="{62D29C5A-8509-48D5-80FD-29CC572E64C3}"/>
              </a:ext>
            </a:extLst>
          </p:cNvPr>
          <p:cNvSpPr txBox="1"/>
          <p:nvPr/>
        </p:nvSpPr>
        <p:spPr>
          <a:xfrm>
            <a:off x="0" y="104179"/>
            <a:ext cx="4775832" cy="584775"/>
          </a:xfrm>
          <a:prstGeom prst="rect">
            <a:avLst/>
          </a:prstGeom>
          <a:solidFill>
            <a:schemeClr val="accent1"/>
          </a:solidFill>
        </p:spPr>
        <p:txBody>
          <a:bodyPr wrap="square" rtlCol="0">
            <a:spAutoFit/>
          </a:bodyPr>
          <a:lstStyle/>
          <a:p>
            <a:r>
              <a:rPr lang="fr-FR" sz="3200" dirty="0">
                <a:solidFill>
                  <a:schemeClr val="bg1"/>
                </a:solidFill>
              </a:rPr>
              <a:t>National</a:t>
            </a:r>
            <a:r>
              <a:rPr lang="fr-FR" sz="3200" dirty="0"/>
              <a:t> </a:t>
            </a:r>
            <a:r>
              <a:rPr lang="fr-FR" sz="3200" dirty="0" err="1">
                <a:solidFill>
                  <a:schemeClr val="bg1"/>
                </a:solidFill>
              </a:rPr>
              <a:t>Development</a:t>
            </a:r>
            <a:r>
              <a:rPr lang="fr-FR" sz="3200" dirty="0">
                <a:solidFill>
                  <a:schemeClr val="bg1"/>
                </a:solidFill>
              </a:rPr>
              <a:t> Plan </a:t>
            </a:r>
            <a:endParaRPr lang="en-US" sz="3200" dirty="0">
              <a:solidFill>
                <a:schemeClr val="bg1"/>
              </a:solidFill>
            </a:endParaRPr>
          </a:p>
        </p:txBody>
      </p:sp>
    </p:spTree>
    <p:extLst>
      <p:ext uri="{BB962C8B-B14F-4D97-AF65-F5344CB8AC3E}">
        <p14:creationId xmlns:p14="http://schemas.microsoft.com/office/powerpoint/2010/main" val="4158889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19D075-D340-4188-8CF2-989CCE9C22B6}"/>
              </a:ext>
            </a:extLst>
          </p:cNvPr>
          <p:cNvSpPr/>
          <p:nvPr/>
        </p:nvSpPr>
        <p:spPr>
          <a:xfrm>
            <a:off x="0" y="104172"/>
            <a:ext cx="6748041" cy="807312"/>
          </a:xfrm>
          <a:prstGeom prst="rect">
            <a:avLst/>
          </a:prstGeom>
          <a:solidFill>
            <a:srgbClr val="BA122B"/>
          </a:solidFill>
          <a:ln>
            <a:solidFill>
              <a:srgbClr val="BA122B">
                <a:alpha val="0"/>
              </a:srgbClr>
            </a:solidFill>
            <a:extLst>
              <a:ext uri="{C807C97D-BFC1-408E-A445-0C87EB9F89A2}">
                <ask:lineSketchStyleProps xmln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3000" kern="800" dirty="0"/>
              <a:t>National Durable Solutions </a:t>
            </a:r>
            <a:r>
              <a:rPr lang="fr-FR" sz="3000" kern="800" dirty="0" err="1"/>
              <a:t>Strategy</a:t>
            </a:r>
            <a:endParaRPr lang="en-US" sz="3000" kern="800" dirty="0"/>
          </a:p>
        </p:txBody>
      </p:sp>
      <p:sp>
        <p:nvSpPr>
          <p:cNvPr id="4" name="ZoneTexte 3">
            <a:extLst>
              <a:ext uri="{FF2B5EF4-FFF2-40B4-BE49-F238E27FC236}">
                <a16:creationId xmlns:a16="http://schemas.microsoft.com/office/drawing/2014/main" id="{35A9DD0C-63CE-4EF7-A9B9-1A64B44F2A61}"/>
              </a:ext>
            </a:extLst>
          </p:cNvPr>
          <p:cNvSpPr txBox="1"/>
          <p:nvPr/>
        </p:nvSpPr>
        <p:spPr>
          <a:xfrm>
            <a:off x="628890" y="2430595"/>
            <a:ext cx="4305782" cy="1569660"/>
          </a:xfrm>
          <a:prstGeom prst="rect">
            <a:avLst/>
          </a:prstGeom>
          <a:noFill/>
        </p:spPr>
        <p:txBody>
          <a:bodyPr wrap="square" rtlCol="0">
            <a:spAutoFit/>
          </a:bodyPr>
          <a:lstStyle/>
          <a:p>
            <a:r>
              <a:rPr lang="fr-FR" sz="2400" dirty="0"/>
              <a:t>To </a:t>
            </a:r>
            <a:r>
              <a:rPr lang="fr-FR" sz="2400" dirty="0" err="1"/>
              <a:t>operationalize</a:t>
            </a:r>
            <a:r>
              <a:rPr lang="fr-FR" sz="2400" dirty="0"/>
              <a:t> the National Policy and the National </a:t>
            </a:r>
            <a:r>
              <a:rPr lang="fr-FR" sz="2400" dirty="0" err="1"/>
              <a:t>Development</a:t>
            </a:r>
            <a:r>
              <a:rPr lang="fr-FR" sz="2400"/>
              <a:t> Plan - 9</a:t>
            </a:r>
            <a:endParaRPr lang="fr-FR" sz="2400" dirty="0"/>
          </a:p>
          <a:p>
            <a:endParaRPr lang="fr-FR" sz="2400" dirty="0"/>
          </a:p>
        </p:txBody>
      </p:sp>
      <p:sp>
        <p:nvSpPr>
          <p:cNvPr id="6" name="Rectangle 5">
            <a:extLst>
              <a:ext uri="{FF2B5EF4-FFF2-40B4-BE49-F238E27FC236}">
                <a16:creationId xmlns:a16="http://schemas.microsoft.com/office/drawing/2014/main" id="{D76E6AE8-74DD-4BC0-B03B-9387718BD5E0}"/>
              </a:ext>
            </a:extLst>
          </p:cNvPr>
          <p:cNvSpPr/>
          <p:nvPr/>
        </p:nvSpPr>
        <p:spPr>
          <a:xfrm>
            <a:off x="6724891" y="1959596"/>
            <a:ext cx="4664597" cy="3046988"/>
          </a:xfrm>
          <a:prstGeom prst="rect">
            <a:avLst/>
          </a:prstGeom>
        </p:spPr>
        <p:txBody>
          <a:bodyPr wrap="square">
            <a:spAutoFit/>
          </a:bodyPr>
          <a:lstStyle/>
          <a:p>
            <a:pPr marL="342900" indent="-342900">
              <a:buClr>
                <a:schemeClr val="accent1"/>
              </a:buClr>
              <a:buFont typeface="Wingdings" panose="05000000000000000000" pitchFamily="2" charset="2"/>
              <a:buChar char="§"/>
            </a:pPr>
            <a:r>
              <a:rPr lang="fr-FR" sz="2400" dirty="0"/>
              <a:t>Legal </a:t>
            </a:r>
            <a:r>
              <a:rPr lang="fr-FR" sz="2400" dirty="0" err="1"/>
              <a:t>framework</a:t>
            </a:r>
            <a:r>
              <a:rPr lang="fr-FR" sz="2400" dirty="0"/>
              <a:t> and vision </a:t>
            </a:r>
          </a:p>
          <a:p>
            <a:pPr marL="342900" indent="-342900">
              <a:buClr>
                <a:schemeClr val="accent1"/>
              </a:buClr>
              <a:buFont typeface="Wingdings" panose="05000000000000000000" pitchFamily="2" charset="2"/>
              <a:buChar char="§"/>
            </a:pPr>
            <a:r>
              <a:rPr lang="fr-FR" sz="2400" dirty="0"/>
              <a:t>Durable Solutions </a:t>
            </a:r>
            <a:r>
              <a:rPr lang="fr-FR" sz="2400" dirty="0" err="1"/>
              <a:t>Secretariat</a:t>
            </a:r>
            <a:r>
              <a:rPr lang="fr-FR" sz="2400" dirty="0"/>
              <a:t> </a:t>
            </a:r>
          </a:p>
          <a:p>
            <a:pPr marL="342900" indent="-342900">
              <a:buClr>
                <a:schemeClr val="accent1"/>
              </a:buClr>
              <a:buFont typeface="Wingdings" panose="05000000000000000000" pitchFamily="2" charset="2"/>
              <a:buChar char="§"/>
            </a:pPr>
            <a:r>
              <a:rPr lang="fr-FR" sz="2400" dirty="0"/>
              <a:t>Principles   </a:t>
            </a:r>
          </a:p>
          <a:p>
            <a:pPr marL="342900" indent="-342900">
              <a:buClr>
                <a:schemeClr val="accent1"/>
              </a:buClr>
              <a:buFont typeface="Wingdings" panose="05000000000000000000" pitchFamily="2" charset="2"/>
              <a:buChar char="§"/>
            </a:pPr>
            <a:r>
              <a:rPr lang="fr-FR" sz="2400" dirty="0"/>
              <a:t>Strategic </a:t>
            </a:r>
            <a:r>
              <a:rPr lang="fr-FR" sz="2400" dirty="0" err="1"/>
              <a:t>priorities</a:t>
            </a:r>
            <a:r>
              <a:rPr lang="fr-FR" sz="2400" dirty="0"/>
              <a:t> and </a:t>
            </a:r>
            <a:r>
              <a:rPr lang="fr-FR" sz="2400" dirty="0" err="1"/>
              <a:t>priorities</a:t>
            </a:r>
            <a:r>
              <a:rPr lang="fr-FR" sz="2400" dirty="0"/>
              <a:t> </a:t>
            </a:r>
          </a:p>
          <a:p>
            <a:pPr marL="342900" indent="-342900">
              <a:buClr>
                <a:schemeClr val="accent1"/>
              </a:buClr>
              <a:buFont typeface="Wingdings" panose="05000000000000000000" pitchFamily="2" charset="2"/>
              <a:buChar char="§"/>
            </a:pPr>
            <a:r>
              <a:rPr lang="fr-FR" sz="2400" dirty="0"/>
              <a:t>Partnership, leadership and coordination </a:t>
            </a:r>
          </a:p>
          <a:p>
            <a:pPr marL="342900" indent="-342900">
              <a:buClr>
                <a:schemeClr val="accent1"/>
              </a:buClr>
              <a:buFont typeface="Wingdings" panose="05000000000000000000" pitchFamily="2" charset="2"/>
              <a:buChar char="§"/>
            </a:pPr>
            <a:r>
              <a:rPr lang="fr-FR" sz="2400" dirty="0"/>
              <a:t>Monitoring and </a:t>
            </a:r>
            <a:r>
              <a:rPr lang="fr-FR" sz="2400" dirty="0" err="1"/>
              <a:t>evaluation</a:t>
            </a:r>
            <a:r>
              <a:rPr lang="fr-FR" sz="2400" dirty="0"/>
              <a:t> </a:t>
            </a:r>
          </a:p>
          <a:p>
            <a:pPr marL="342900" indent="-342900">
              <a:buClr>
                <a:schemeClr val="accent1"/>
              </a:buClr>
              <a:buFont typeface="Wingdings" panose="05000000000000000000" pitchFamily="2" charset="2"/>
              <a:buChar char="§"/>
            </a:pPr>
            <a:r>
              <a:rPr lang="fr-FR" sz="2400" dirty="0"/>
              <a:t>Action Plan </a:t>
            </a:r>
            <a:endParaRPr lang="en-US" sz="2400" dirty="0"/>
          </a:p>
        </p:txBody>
      </p:sp>
      <p:sp>
        <p:nvSpPr>
          <p:cNvPr id="7" name="Flèche : droite 6">
            <a:extLst>
              <a:ext uri="{FF2B5EF4-FFF2-40B4-BE49-F238E27FC236}">
                <a16:creationId xmlns:a16="http://schemas.microsoft.com/office/drawing/2014/main" id="{BD69CFD1-BEC5-4462-939E-48FDE3D2D92A}"/>
              </a:ext>
            </a:extLst>
          </p:cNvPr>
          <p:cNvSpPr/>
          <p:nvPr/>
        </p:nvSpPr>
        <p:spPr>
          <a:xfrm>
            <a:off x="4934672" y="2947761"/>
            <a:ext cx="987708" cy="5353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74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19D075-D340-4188-8CF2-989CCE9C22B6}"/>
              </a:ext>
            </a:extLst>
          </p:cNvPr>
          <p:cNvSpPr/>
          <p:nvPr/>
        </p:nvSpPr>
        <p:spPr>
          <a:xfrm>
            <a:off x="0" y="0"/>
            <a:ext cx="2928396" cy="5949387"/>
          </a:xfrm>
          <a:prstGeom prst="rect">
            <a:avLst/>
          </a:prstGeom>
          <a:solidFill>
            <a:srgbClr val="BA122B"/>
          </a:solidFill>
          <a:ln>
            <a:solidFill>
              <a:srgbClr val="BA122B">
                <a:alpha val="0"/>
              </a:srgbClr>
            </a:solidFill>
            <a:extLst>
              <a:ext uri="{C807C97D-BFC1-408E-A445-0C87EB9F89A2}">
                <ask:lineSketchStyleProps xmln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3000" kern="800" dirty="0"/>
              <a:t>National Durable Solutions </a:t>
            </a:r>
            <a:r>
              <a:rPr lang="fr-FR" sz="3000" kern="800" dirty="0" err="1"/>
              <a:t>Strategy</a:t>
            </a:r>
            <a:r>
              <a:rPr lang="fr-FR" sz="3000" kern="800" dirty="0"/>
              <a:t>: objectives </a:t>
            </a:r>
            <a:endParaRPr lang="en-US" sz="3000" kern="800" dirty="0"/>
          </a:p>
        </p:txBody>
      </p:sp>
      <p:sp>
        <p:nvSpPr>
          <p:cNvPr id="5" name="ZoneTexte 4">
            <a:extLst>
              <a:ext uri="{FF2B5EF4-FFF2-40B4-BE49-F238E27FC236}">
                <a16:creationId xmlns:a16="http://schemas.microsoft.com/office/drawing/2014/main" id="{F94CC9B3-2FF1-44A6-9E62-FA55123CFCA1}"/>
              </a:ext>
            </a:extLst>
          </p:cNvPr>
          <p:cNvSpPr txBox="1"/>
          <p:nvPr/>
        </p:nvSpPr>
        <p:spPr>
          <a:xfrm>
            <a:off x="4190035" y="810920"/>
            <a:ext cx="7164730" cy="4893647"/>
          </a:xfrm>
          <a:prstGeom prst="rect">
            <a:avLst/>
          </a:prstGeom>
          <a:solidFill>
            <a:schemeClr val="bg2">
              <a:lumMod val="20000"/>
              <a:lumOff val="80000"/>
            </a:schemeClr>
          </a:solidFill>
        </p:spPr>
        <p:txBody>
          <a:bodyPr wrap="square" rtlCol="0" anchor="ctr">
            <a:spAutoFit/>
          </a:bodyPr>
          <a:lstStyle/>
          <a:p>
            <a:r>
              <a:rPr lang="fr-FR" sz="2800" dirty="0"/>
              <a:t>5 </a:t>
            </a:r>
            <a:r>
              <a:rPr lang="fr-FR" sz="2800" dirty="0" err="1"/>
              <a:t>strategic</a:t>
            </a:r>
            <a:r>
              <a:rPr lang="fr-FR" sz="2800" dirty="0"/>
              <a:t> objectives </a:t>
            </a:r>
          </a:p>
          <a:p>
            <a:endParaRPr lang="fr-FR" sz="2600" dirty="0"/>
          </a:p>
          <a:p>
            <a:pPr marL="342900" indent="-342900">
              <a:buClr>
                <a:schemeClr val="accent1"/>
              </a:buClr>
              <a:buFont typeface="+mj-lt"/>
              <a:buAutoNum type="arabicPeriod"/>
            </a:pPr>
            <a:r>
              <a:rPr lang="fr-FR" sz="2600" dirty="0"/>
              <a:t>To </a:t>
            </a:r>
            <a:r>
              <a:rPr lang="fr-FR" sz="2600" dirty="0" err="1"/>
              <a:t>ensure</a:t>
            </a:r>
            <a:r>
              <a:rPr lang="fr-FR" sz="2600" dirty="0"/>
              <a:t> </a:t>
            </a:r>
            <a:r>
              <a:rPr lang="fr-FR" sz="2600" dirty="0" err="1"/>
              <a:t>equitable</a:t>
            </a:r>
            <a:r>
              <a:rPr lang="fr-FR" sz="2600" dirty="0"/>
              <a:t> </a:t>
            </a:r>
            <a:r>
              <a:rPr lang="fr-FR" sz="2600" dirty="0" err="1"/>
              <a:t>access</a:t>
            </a:r>
            <a:r>
              <a:rPr lang="fr-FR" sz="2600" dirty="0"/>
              <a:t> to public services</a:t>
            </a:r>
          </a:p>
          <a:p>
            <a:pPr marL="342900" indent="-342900">
              <a:buClr>
                <a:schemeClr val="accent1"/>
              </a:buClr>
              <a:buFont typeface="+mj-lt"/>
              <a:buAutoNum type="arabicPeriod"/>
            </a:pPr>
            <a:r>
              <a:rPr lang="fr-FR" sz="2600" dirty="0"/>
              <a:t>To support the participation of DAC in </a:t>
            </a:r>
            <a:r>
              <a:rPr lang="fr-FR" sz="2600" dirty="0" err="1"/>
              <a:t>peace</a:t>
            </a:r>
            <a:r>
              <a:rPr lang="fr-FR" sz="2600" dirty="0"/>
              <a:t> and state building and </a:t>
            </a:r>
            <a:r>
              <a:rPr lang="fr-FR" sz="2600" dirty="0" err="1"/>
              <a:t>access</a:t>
            </a:r>
            <a:r>
              <a:rPr lang="fr-FR" sz="2600" dirty="0"/>
              <a:t> to </a:t>
            </a:r>
            <a:r>
              <a:rPr lang="fr-FR" sz="2600" dirty="0" err="1"/>
              <a:t>legal</a:t>
            </a:r>
            <a:r>
              <a:rPr lang="fr-FR" sz="2600" dirty="0"/>
              <a:t> </a:t>
            </a:r>
            <a:r>
              <a:rPr lang="fr-FR" sz="2600" dirty="0" err="1"/>
              <a:t>identity</a:t>
            </a:r>
            <a:endParaRPr lang="fr-FR" sz="2600" dirty="0"/>
          </a:p>
          <a:p>
            <a:pPr marL="342900" indent="-342900">
              <a:buClr>
                <a:schemeClr val="accent1"/>
              </a:buClr>
              <a:buFont typeface="+mj-lt"/>
              <a:buAutoNum type="arabicPeriod"/>
            </a:pPr>
            <a:r>
              <a:rPr lang="fr-FR" sz="2600" dirty="0"/>
              <a:t>To </a:t>
            </a:r>
            <a:r>
              <a:rPr lang="fr-FR" sz="2600" dirty="0" err="1"/>
              <a:t>enhance</a:t>
            </a:r>
            <a:r>
              <a:rPr lang="fr-FR" sz="2600" dirty="0"/>
              <a:t> </a:t>
            </a:r>
            <a:r>
              <a:rPr lang="fr-FR" sz="2600" dirty="0" err="1"/>
              <a:t>access</a:t>
            </a:r>
            <a:r>
              <a:rPr lang="fr-FR" sz="2600" dirty="0"/>
              <a:t> to </a:t>
            </a:r>
            <a:r>
              <a:rPr lang="fr-FR" sz="2600" dirty="0" err="1"/>
              <a:t>sustainable</a:t>
            </a:r>
            <a:r>
              <a:rPr lang="fr-FR" sz="2600" dirty="0"/>
              <a:t> </a:t>
            </a:r>
            <a:r>
              <a:rPr lang="fr-FR" sz="2600" dirty="0" err="1"/>
              <a:t>livelihood</a:t>
            </a:r>
            <a:r>
              <a:rPr lang="fr-FR" sz="2600" dirty="0"/>
              <a:t> and </a:t>
            </a:r>
            <a:r>
              <a:rPr lang="fr-FR" sz="2600" dirty="0" err="1"/>
              <a:t>employment</a:t>
            </a:r>
            <a:r>
              <a:rPr lang="fr-FR" sz="2600" dirty="0"/>
              <a:t> for DACS and </a:t>
            </a:r>
            <a:r>
              <a:rPr lang="fr-FR" sz="2600" dirty="0" err="1"/>
              <a:t>address</a:t>
            </a:r>
            <a:r>
              <a:rPr lang="fr-FR" sz="2600" dirty="0"/>
              <a:t> obstacles to self-</a:t>
            </a:r>
            <a:r>
              <a:rPr lang="fr-FR" sz="2600" dirty="0" err="1"/>
              <a:t>reliance</a:t>
            </a:r>
            <a:r>
              <a:rPr lang="fr-FR" sz="2600" dirty="0"/>
              <a:t> </a:t>
            </a:r>
          </a:p>
          <a:p>
            <a:pPr marL="342900" indent="-342900">
              <a:buClr>
                <a:schemeClr val="accent1"/>
              </a:buClr>
              <a:buFont typeface="+mj-lt"/>
              <a:buAutoNum type="arabicPeriod"/>
            </a:pPr>
            <a:r>
              <a:rPr lang="fr-FR" sz="2600" dirty="0" err="1"/>
              <a:t>Ensure</a:t>
            </a:r>
            <a:r>
              <a:rPr lang="fr-FR" sz="2600" dirty="0"/>
              <a:t> </a:t>
            </a:r>
            <a:r>
              <a:rPr lang="fr-FR" sz="2600" dirty="0" err="1"/>
              <a:t>access</a:t>
            </a:r>
            <a:r>
              <a:rPr lang="fr-FR" sz="2600" dirty="0"/>
              <a:t> to justice and </a:t>
            </a:r>
            <a:r>
              <a:rPr lang="fr-FR" sz="2600" dirty="0" err="1"/>
              <a:t>rule</a:t>
            </a:r>
            <a:r>
              <a:rPr lang="fr-FR" sz="2600" dirty="0"/>
              <a:t> of </a:t>
            </a:r>
            <a:r>
              <a:rPr lang="fr-FR" sz="2600" dirty="0" err="1"/>
              <a:t>law</a:t>
            </a:r>
            <a:r>
              <a:rPr lang="fr-FR" sz="2600" dirty="0"/>
              <a:t>, </a:t>
            </a:r>
            <a:r>
              <a:rPr lang="fr-FR" sz="2600" dirty="0" err="1"/>
              <a:t>including</a:t>
            </a:r>
            <a:r>
              <a:rPr lang="fr-FR" sz="2600" dirty="0"/>
              <a:t> </a:t>
            </a:r>
            <a:r>
              <a:rPr lang="fr-FR" sz="2600" dirty="0" err="1"/>
              <a:t>access</a:t>
            </a:r>
            <a:r>
              <a:rPr lang="fr-FR" sz="2600" dirty="0"/>
              <a:t> to documentation </a:t>
            </a:r>
          </a:p>
          <a:p>
            <a:pPr marL="342900" indent="-342900">
              <a:buClr>
                <a:schemeClr val="accent1"/>
              </a:buClr>
              <a:buFont typeface="+mj-lt"/>
              <a:buAutoNum type="arabicPeriod"/>
            </a:pPr>
            <a:r>
              <a:rPr lang="fr-FR" sz="2600" dirty="0"/>
              <a:t>Invest in long-</a:t>
            </a:r>
            <a:r>
              <a:rPr lang="fr-FR" sz="2600" dirty="0" err="1"/>
              <a:t>term</a:t>
            </a:r>
            <a:r>
              <a:rPr lang="fr-FR" sz="2600" dirty="0"/>
              <a:t> solutions and </a:t>
            </a:r>
            <a:r>
              <a:rPr lang="fr-FR" sz="2600" dirty="0" err="1"/>
              <a:t>measures</a:t>
            </a:r>
            <a:r>
              <a:rPr lang="fr-FR" sz="2600" dirty="0"/>
              <a:t> to </a:t>
            </a:r>
            <a:r>
              <a:rPr lang="fr-FR" sz="2600" dirty="0" err="1"/>
              <a:t>prevent</a:t>
            </a:r>
            <a:r>
              <a:rPr lang="fr-FR" sz="2600" dirty="0"/>
              <a:t> </a:t>
            </a:r>
            <a:r>
              <a:rPr lang="fr-FR" sz="2600" dirty="0" err="1"/>
              <a:t>displacements</a:t>
            </a:r>
            <a:r>
              <a:rPr lang="fr-FR" sz="2600" dirty="0"/>
              <a:t> </a:t>
            </a:r>
            <a:r>
              <a:rPr lang="fr-FR" sz="2600" dirty="0" err="1"/>
              <a:t>caused</a:t>
            </a:r>
            <a:r>
              <a:rPr lang="fr-FR" sz="2600" dirty="0"/>
              <a:t> by </a:t>
            </a:r>
            <a:r>
              <a:rPr lang="fr-FR" sz="2600" dirty="0" err="1"/>
              <a:t>floods</a:t>
            </a:r>
            <a:r>
              <a:rPr lang="fr-FR" sz="2600" dirty="0"/>
              <a:t>.   </a:t>
            </a:r>
            <a:endParaRPr lang="en-US" sz="2600" dirty="0"/>
          </a:p>
        </p:txBody>
      </p:sp>
      <p:pic>
        <p:nvPicPr>
          <p:cNvPr id="4" name="Graphique 3" descr="Cible">
            <a:extLst>
              <a:ext uri="{FF2B5EF4-FFF2-40B4-BE49-F238E27FC236}">
                <a16:creationId xmlns:a16="http://schemas.microsoft.com/office/drawing/2014/main" id="{D8E92B8C-28F1-4993-89C7-9EA70B000C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6676" y="2500613"/>
            <a:ext cx="2072832" cy="2072832"/>
          </a:xfrm>
          <a:prstGeom prst="rect">
            <a:avLst/>
          </a:prstGeom>
        </p:spPr>
      </p:pic>
    </p:spTree>
    <p:extLst>
      <p:ext uri="{BB962C8B-B14F-4D97-AF65-F5344CB8AC3E}">
        <p14:creationId xmlns:p14="http://schemas.microsoft.com/office/powerpoint/2010/main" val="331953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19D075-D340-4188-8CF2-989CCE9C22B6}"/>
              </a:ext>
            </a:extLst>
          </p:cNvPr>
          <p:cNvSpPr/>
          <p:nvPr/>
        </p:nvSpPr>
        <p:spPr>
          <a:xfrm>
            <a:off x="-1" y="0"/>
            <a:ext cx="6910087" cy="921315"/>
          </a:xfrm>
          <a:prstGeom prst="rect">
            <a:avLst/>
          </a:prstGeom>
          <a:solidFill>
            <a:srgbClr val="BA122B"/>
          </a:solidFill>
          <a:ln>
            <a:solidFill>
              <a:srgbClr val="BA122B">
                <a:alpha val="0"/>
              </a:srgbClr>
            </a:solidFill>
            <a:extLst>
              <a:ext uri="{C807C97D-BFC1-408E-A445-0C87EB9F89A2}">
                <ask:lineSketchStyleProps xmlns="" xmlns:ask="http://schemas.microsoft.com/office/drawing/2018/sketchyshapes" sd="1219033472">
                  <a:custGeom>
                    <a:avLst/>
                    <a:gdLst>
                      <a:gd name="connsiteX0" fmla="*/ 0 w 4149877"/>
                      <a:gd name="connsiteY0" fmla="*/ 0 h 549275"/>
                      <a:gd name="connsiteX1" fmla="*/ 4149877 w 4149877"/>
                      <a:gd name="connsiteY1" fmla="*/ 0 h 549275"/>
                      <a:gd name="connsiteX2" fmla="*/ 4149877 w 4149877"/>
                      <a:gd name="connsiteY2" fmla="*/ 549275 h 549275"/>
                      <a:gd name="connsiteX3" fmla="*/ 0 w 4149877"/>
                      <a:gd name="connsiteY3" fmla="*/ 549275 h 549275"/>
                      <a:gd name="connsiteX4" fmla="*/ 0 w 4149877"/>
                      <a:gd name="connsiteY4" fmla="*/ 0 h 549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9877" h="549275" fill="none" extrusionOk="0">
                        <a:moveTo>
                          <a:pt x="0" y="0"/>
                        </a:moveTo>
                        <a:cubicBezTo>
                          <a:pt x="1348908" y="-49533"/>
                          <a:pt x="2971137" y="-14809"/>
                          <a:pt x="4149877" y="0"/>
                        </a:cubicBezTo>
                        <a:cubicBezTo>
                          <a:pt x="4185294" y="84854"/>
                          <a:pt x="4102945" y="282111"/>
                          <a:pt x="4149877" y="549275"/>
                        </a:cubicBezTo>
                        <a:cubicBezTo>
                          <a:pt x="2897043" y="501044"/>
                          <a:pt x="1554090" y="633730"/>
                          <a:pt x="0" y="549275"/>
                        </a:cubicBezTo>
                        <a:cubicBezTo>
                          <a:pt x="42734" y="433252"/>
                          <a:pt x="-7941" y="69426"/>
                          <a:pt x="0" y="0"/>
                        </a:cubicBezTo>
                        <a:close/>
                      </a:path>
                      <a:path w="4149877" h="549275" stroke="0" extrusionOk="0">
                        <a:moveTo>
                          <a:pt x="0" y="0"/>
                        </a:moveTo>
                        <a:cubicBezTo>
                          <a:pt x="1533905" y="118645"/>
                          <a:pt x="3587023" y="116012"/>
                          <a:pt x="4149877" y="0"/>
                        </a:cubicBezTo>
                        <a:cubicBezTo>
                          <a:pt x="4111161" y="76317"/>
                          <a:pt x="4106607" y="388333"/>
                          <a:pt x="4149877" y="549275"/>
                        </a:cubicBezTo>
                        <a:cubicBezTo>
                          <a:pt x="3540685" y="683875"/>
                          <a:pt x="1715949" y="392079"/>
                          <a:pt x="0" y="549275"/>
                        </a:cubicBezTo>
                        <a:cubicBezTo>
                          <a:pt x="-37528" y="403021"/>
                          <a:pt x="6150" y="26304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fr-FR" sz="3000" kern="800" dirty="0"/>
              <a:t>Local Durable Solutions </a:t>
            </a:r>
            <a:r>
              <a:rPr lang="fr-FR" sz="3000" kern="800" dirty="0" err="1"/>
              <a:t>strategies</a:t>
            </a:r>
            <a:r>
              <a:rPr lang="fr-FR" sz="3000" kern="800" dirty="0"/>
              <a:t> </a:t>
            </a:r>
            <a:endParaRPr lang="en-US" sz="3000" kern="800" dirty="0"/>
          </a:p>
        </p:txBody>
      </p:sp>
      <p:pic>
        <p:nvPicPr>
          <p:cNvPr id="6" name="Image 5" descr="Une image contenant texte, journal, capture d’écran&#10;&#10;Description générée automatiquement">
            <a:extLst>
              <a:ext uri="{FF2B5EF4-FFF2-40B4-BE49-F238E27FC236}">
                <a16:creationId xmlns:a16="http://schemas.microsoft.com/office/drawing/2014/main" id="{D4800614-B8F1-48B3-9C38-8B8A3CB015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655" y="1245405"/>
            <a:ext cx="5560374" cy="4634534"/>
          </a:xfrm>
          <a:prstGeom prst="rect">
            <a:avLst/>
          </a:prstGeom>
          <a:ln w="57150">
            <a:solidFill>
              <a:schemeClr val="bg2"/>
            </a:solidFill>
          </a:ln>
        </p:spPr>
      </p:pic>
      <p:pic>
        <p:nvPicPr>
          <p:cNvPr id="7" name="Image 6">
            <a:extLst>
              <a:ext uri="{FF2B5EF4-FFF2-40B4-BE49-F238E27FC236}">
                <a16:creationId xmlns:a16="http://schemas.microsoft.com/office/drawing/2014/main" id="{8070A133-881E-4F3A-9371-E07FF4F5282E}"/>
              </a:ext>
            </a:extLst>
          </p:cNvPr>
          <p:cNvPicPr>
            <a:picLocks noChangeAspect="1"/>
          </p:cNvPicPr>
          <p:nvPr/>
        </p:nvPicPr>
        <p:blipFill>
          <a:blip r:embed="rId4"/>
          <a:stretch>
            <a:fillRect/>
          </a:stretch>
        </p:blipFill>
        <p:spPr>
          <a:xfrm>
            <a:off x="7621515" y="1733308"/>
            <a:ext cx="2891962" cy="3391383"/>
          </a:xfrm>
          <a:prstGeom prst="rect">
            <a:avLst/>
          </a:prstGeom>
          <a:ln w="66675">
            <a:solidFill>
              <a:schemeClr val="bg2"/>
            </a:solidFill>
          </a:ln>
        </p:spPr>
      </p:pic>
    </p:spTree>
    <p:extLst>
      <p:ext uri="{BB962C8B-B14F-4D97-AF65-F5344CB8AC3E}">
        <p14:creationId xmlns:p14="http://schemas.microsoft.com/office/powerpoint/2010/main" val="3906234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15"/>
          <p:cNvSpPr/>
          <p:nvPr/>
        </p:nvSpPr>
        <p:spPr>
          <a:xfrm>
            <a:off x="0" y="81232"/>
            <a:ext cx="80920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r>
              <a:rPr lang="en-US" sz="2400" dirty="0">
                <a:solidFill>
                  <a:schemeClr val="lt1"/>
                </a:solidFill>
                <a:latin typeface="Arial Black"/>
                <a:ea typeface="Arial Black"/>
                <a:cs typeface="Arial Black"/>
                <a:sym typeface="Arial Black"/>
              </a:rPr>
              <a:t>Activity</a:t>
            </a:r>
            <a:endParaRPr sz="1467" dirty="0">
              <a:solidFill>
                <a:srgbClr val="000000"/>
              </a:solidFill>
              <a:latin typeface="Arial"/>
              <a:ea typeface="Arial"/>
              <a:cs typeface="Arial"/>
              <a:sym typeface="Arial"/>
            </a:endParaRPr>
          </a:p>
        </p:txBody>
      </p:sp>
      <p:sp>
        <p:nvSpPr>
          <p:cNvPr id="691" name="Google Shape;691;p15"/>
          <p:cNvSpPr txBox="1"/>
          <p:nvPr/>
        </p:nvSpPr>
        <p:spPr>
          <a:xfrm>
            <a:off x="6817110" y="1283667"/>
            <a:ext cx="4431735" cy="4025966"/>
          </a:xfrm>
          <a:prstGeom prst="rect">
            <a:avLst/>
          </a:prstGeom>
          <a:noFill/>
          <a:ln w="9525" cap="flat" cmpd="sng">
            <a:solidFill>
              <a:schemeClr val="lt1"/>
            </a:solidFill>
            <a:prstDash val="solid"/>
            <a:round/>
            <a:headEnd type="none" w="sm" len="sm"/>
            <a:tailEnd type="none" w="sm" len="sm"/>
          </a:ln>
        </p:spPr>
        <p:txBody>
          <a:bodyPr spcFirstLastPara="1" wrap="square" lIns="91433" tIns="45700" rIns="91433" bIns="45700" anchor="t" anchorCtr="0">
            <a:noAutofit/>
          </a:bodyPr>
          <a:lstStyle/>
          <a:p>
            <a:pPr>
              <a:spcAft>
                <a:spcPts val="600"/>
              </a:spcAft>
              <a:buClr>
                <a:srgbClr val="C00000"/>
              </a:buClr>
            </a:pPr>
            <a:r>
              <a:rPr lang="en-US" sz="2400" dirty="0">
                <a:solidFill>
                  <a:srgbClr val="C00000"/>
                </a:solidFill>
              </a:rPr>
              <a:t>For each of the 8 criteria identify:</a:t>
            </a:r>
          </a:p>
          <a:p>
            <a:pPr marL="800100" lvl="1" indent="-342900">
              <a:spcAft>
                <a:spcPts val="600"/>
              </a:spcAft>
              <a:buClr>
                <a:srgbClr val="C00000"/>
              </a:buClr>
              <a:buFont typeface="Wingdings" panose="05000000000000000000" pitchFamily="2" charset="2"/>
              <a:buChar char="q"/>
            </a:pPr>
            <a:r>
              <a:rPr lang="en-US" sz="2400" dirty="0"/>
              <a:t>The corresponding human right(s)</a:t>
            </a:r>
          </a:p>
          <a:p>
            <a:pPr marL="800100" lvl="1" indent="-342900">
              <a:spcAft>
                <a:spcPts val="600"/>
              </a:spcAft>
              <a:buClr>
                <a:srgbClr val="C00000"/>
              </a:buClr>
              <a:buFont typeface="Wingdings" panose="05000000000000000000" pitchFamily="2" charset="2"/>
              <a:buChar char="q"/>
            </a:pPr>
            <a:r>
              <a:rPr lang="en-US" sz="2400" dirty="0"/>
              <a:t>The corresponding SDG</a:t>
            </a:r>
          </a:p>
          <a:p>
            <a:pPr marL="800100" lvl="1" indent="-342900">
              <a:spcAft>
                <a:spcPts val="600"/>
              </a:spcAft>
              <a:buClr>
                <a:srgbClr val="C00000"/>
              </a:buClr>
              <a:buFont typeface="Wingdings" panose="05000000000000000000" pitchFamily="2" charset="2"/>
              <a:buChar char="q"/>
            </a:pPr>
            <a:r>
              <a:rPr lang="en-US" sz="2400" dirty="0"/>
              <a:t>The corresponding National Development Plan Pillar</a:t>
            </a:r>
          </a:p>
          <a:p>
            <a:pPr marL="800100" lvl="1" indent="-342900">
              <a:spcAft>
                <a:spcPts val="600"/>
              </a:spcAft>
              <a:buClr>
                <a:srgbClr val="C00000"/>
              </a:buClr>
              <a:buFont typeface="Wingdings" panose="05000000000000000000" pitchFamily="2" charset="2"/>
              <a:buChar char="q"/>
            </a:pPr>
            <a:r>
              <a:rPr lang="en-US" sz="2400" dirty="0"/>
              <a:t>The corresponding priority in the National Durable Solutions Strategy </a:t>
            </a:r>
          </a:p>
          <a:p>
            <a:pPr marL="342900" indent="-342900">
              <a:spcAft>
                <a:spcPts val="600"/>
              </a:spcAft>
              <a:buClr>
                <a:srgbClr val="C00000"/>
              </a:buClr>
              <a:buFont typeface="Wingdings" panose="05000000000000000000" pitchFamily="2" charset="2"/>
              <a:buChar char="q"/>
            </a:pPr>
            <a:endParaRPr lang="en-US" sz="2400" dirty="0"/>
          </a:p>
          <a:p>
            <a:pPr marL="342900" indent="-342900">
              <a:spcAft>
                <a:spcPts val="600"/>
              </a:spcAft>
              <a:buFont typeface="Wingdings" panose="05000000000000000000" pitchFamily="2" charset="2"/>
              <a:buChar char="q"/>
            </a:pPr>
            <a:endParaRPr lang="en-US" sz="2400" dirty="0"/>
          </a:p>
          <a:p>
            <a:pPr marL="456342" indent="-456342">
              <a:lnSpc>
                <a:spcPct val="150000"/>
              </a:lnSpc>
              <a:buClr>
                <a:srgbClr val="000000"/>
              </a:buClr>
              <a:buSzPts val="1800"/>
              <a:buFont typeface="Noto Sans Symbols"/>
              <a:buChar char="❑"/>
            </a:pPr>
            <a:endParaRPr lang="en-US" sz="2000" dirty="0"/>
          </a:p>
          <a:p>
            <a:pPr>
              <a:lnSpc>
                <a:spcPct val="150000"/>
              </a:lnSpc>
            </a:pPr>
            <a:endParaRPr sz="2000" dirty="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A8438700-D734-4D7D-A565-760353A15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80" y="994608"/>
            <a:ext cx="5655420" cy="4604085"/>
          </a:xfrm>
          <a:prstGeom prst="rect">
            <a:avLst/>
          </a:prstGeom>
        </p:spPr>
      </p:pic>
    </p:spTree>
    <p:extLst>
      <p:ext uri="{BB962C8B-B14F-4D97-AF65-F5344CB8AC3E}">
        <p14:creationId xmlns:p14="http://schemas.microsoft.com/office/powerpoint/2010/main" val="899875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0FF3FF-0997-45C0-8657-5489C075CAD3}"/>
              </a:ext>
            </a:extLst>
          </p:cNvPr>
          <p:cNvSpPr/>
          <p:nvPr/>
        </p:nvSpPr>
        <p:spPr>
          <a:xfrm>
            <a:off x="0" y="456312"/>
            <a:ext cx="2842092" cy="550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4400" b="1" dirty="0">
                <a:solidFill>
                  <a:schemeClr val="bg1"/>
                </a:solidFill>
                <a:latin typeface="+mj-lt"/>
                <a:ea typeface="+mj-ea"/>
                <a:cs typeface="+mj-cs"/>
              </a:rPr>
              <a:t>Key messages </a:t>
            </a:r>
            <a:endParaRPr lang="en-US" sz="4400" b="1" dirty="0">
              <a:solidFill>
                <a:schemeClr val="bg1"/>
              </a:solidFill>
              <a:latin typeface="+mj-lt"/>
              <a:ea typeface="+mj-ea"/>
              <a:cs typeface="+mj-cs"/>
            </a:endParaRPr>
          </a:p>
        </p:txBody>
      </p:sp>
      <p:sp>
        <p:nvSpPr>
          <p:cNvPr id="3" name="Rectangle 2">
            <a:extLst>
              <a:ext uri="{FF2B5EF4-FFF2-40B4-BE49-F238E27FC236}">
                <a16:creationId xmlns:a16="http://schemas.microsoft.com/office/drawing/2014/main" id="{93D5D681-4E21-482C-AA8F-6EC22887B59B}"/>
              </a:ext>
            </a:extLst>
          </p:cNvPr>
          <p:cNvSpPr/>
          <p:nvPr/>
        </p:nvSpPr>
        <p:spPr>
          <a:xfrm>
            <a:off x="695508" y="1513108"/>
            <a:ext cx="4022549" cy="4351338"/>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endParaRPr lang="en-US" sz="2000" dirty="0"/>
          </a:p>
        </p:txBody>
      </p:sp>
      <p:pic>
        <p:nvPicPr>
          <p:cNvPr id="6" name="Graphique 5" descr="Clé">
            <a:extLst>
              <a:ext uri="{FF2B5EF4-FFF2-40B4-BE49-F238E27FC236}">
                <a16:creationId xmlns:a16="http://schemas.microsoft.com/office/drawing/2014/main" id="{7AD5FDA8-14F5-40A2-A7E9-01329E4EBE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8184" y="3944074"/>
            <a:ext cx="914400" cy="914400"/>
          </a:xfrm>
          <a:prstGeom prst="rect">
            <a:avLst/>
          </a:prstGeom>
        </p:spPr>
      </p:pic>
      <p:sp>
        <p:nvSpPr>
          <p:cNvPr id="5" name="ZoneTexte 4">
            <a:extLst>
              <a:ext uri="{FF2B5EF4-FFF2-40B4-BE49-F238E27FC236}">
                <a16:creationId xmlns:a16="http://schemas.microsoft.com/office/drawing/2014/main" id="{69E8E273-55F6-4D81-84E7-061B510E3756}"/>
              </a:ext>
            </a:extLst>
          </p:cNvPr>
          <p:cNvSpPr txBox="1"/>
          <p:nvPr/>
        </p:nvSpPr>
        <p:spPr>
          <a:xfrm>
            <a:off x="3125165" y="620539"/>
            <a:ext cx="8398651" cy="5616922"/>
          </a:xfrm>
          <a:prstGeom prst="rect">
            <a:avLst/>
          </a:prstGeom>
          <a:noFill/>
        </p:spPr>
        <p:txBody>
          <a:bodyPr wrap="square" lIns="91440" tIns="45720" rIns="91440" bIns="45720" rtlCol="0" anchor="t">
            <a:spAutoFit/>
          </a:bodyPr>
          <a:lstStyle/>
          <a:p>
            <a:pPr marL="342900" marR="0" lvl="0" indent="-342900">
              <a:spcBef>
                <a:spcPts val="600"/>
              </a:spcBef>
              <a:spcAft>
                <a:spcPts val="0"/>
              </a:spcAft>
              <a:buClr>
                <a:srgbClr val="C00000"/>
              </a:buClr>
              <a:buFont typeface="Wingdings" panose="05000000000000000000" pitchFamily="2" charset="2"/>
              <a:buChar char="q"/>
            </a:pPr>
            <a:r>
              <a:rPr lang="en-US" sz="2400" b="1" kern="900" dirty="0">
                <a:latin typeface="Calibri" panose="020F0502020204030204" pitchFamily="34" charset="0"/>
                <a:ea typeface="Calibri" panose="020F0502020204030204" pitchFamily="34" charset="0"/>
                <a:cs typeface="Calibri" panose="020F0502020204030204" pitchFamily="34" charset="0"/>
              </a:rPr>
              <a:t>Displacement Affected Communities are right holders and the search for durable solutions is based on human rights, equality and non-discrimination principles.</a:t>
            </a:r>
            <a:endParaRPr lang="en-US" sz="2400" b="1" kern="900" dirty="0">
              <a:latin typeface="Calibri" panose="020F0502020204030204" pitchFamily="34" charset="0"/>
              <a:ea typeface="Calibri" panose="020F0502020204030204" pitchFamily="34" charset="0"/>
              <a:cs typeface="Arial" panose="020B0604020202020204" pitchFamily="34" charset="0"/>
            </a:endParaRPr>
          </a:p>
          <a:p>
            <a:pPr marL="342900" indent="-342900">
              <a:buClr>
                <a:srgbClr val="C00000"/>
              </a:buClr>
              <a:buFont typeface="Wingdings" panose="05000000000000000000" pitchFamily="2" charset="2"/>
              <a:buChar char="q"/>
            </a:pPr>
            <a:r>
              <a:rPr lang="en-US" sz="2400" b="1" kern="900" dirty="0">
                <a:latin typeface="Calibri"/>
                <a:ea typeface="Calibri" panose="020F0502020204030204" pitchFamily="34" charset="0"/>
                <a:cs typeface="Calibri"/>
              </a:rPr>
              <a:t>Somalia’s Constitution protects and promotes to human rights and Somalia is a party to most of the international human rights instruments and has ratified the key displacement specific international frameworks. </a:t>
            </a:r>
            <a:endParaRPr lang="en-US" sz="2400" b="1" kern="900" dirty="0">
              <a:latin typeface="Calibri"/>
              <a:ea typeface="Calibri" panose="020F0502020204030204" pitchFamily="34" charset="0"/>
              <a:cs typeface="Arial" panose="020B0604020202020204" pitchFamily="34" charset="0"/>
            </a:endParaRPr>
          </a:p>
          <a:p>
            <a:pPr marL="342900" marR="0" lvl="0" indent="-342900">
              <a:spcBef>
                <a:spcPts val="0"/>
              </a:spcBef>
              <a:spcAft>
                <a:spcPts val="0"/>
              </a:spcAft>
              <a:buClr>
                <a:srgbClr val="C00000"/>
              </a:buClr>
              <a:buFont typeface="Wingdings" panose="05000000000000000000" pitchFamily="2" charset="2"/>
              <a:buChar char="q"/>
            </a:pPr>
            <a:r>
              <a:rPr lang="en-US" sz="2400" b="1" kern="900" dirty="0">
                <a:latin typeface="Calibri" panose="020F0502020204030204" pitchFamily="34" charset="0"/>
                <a:ea typeface="Calibri" panose="020F0502020204030204" pitchFamily="34" charset="0"/>
                <a:cs typeface="Calibri" panose="020F0502020204030204" pitchFamily="34" charset="0"/>
              </a:rPr>
              <a:t>Somalia has incorporated displacement specific frameworks and durable solutions provisions into its own legal instruments through policies, laws and strategies. </a:t>
            </a:r>
            <a:endParaRPr lang="en-US" sz="2400" b="1" kern="9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0"/>
              </a:spcAft>
              <a:buClr>
                <a:srgbClr val="C00000"/>
              </a:buClr>
              <a:buFont typeface="Wingdings" panose="05000000000000000000" pitchFamily="2" charset="2"/>
              <a:buChar char="q"/>
            </a:pPr>
            <a:r>
              <a:rPr lang="en-US" sz="2400" b="1" kern="900" dirty="0">
                <a:latin typeface="Calibri" panose="020F0502020204030204" pitchFamily="34" charset="0"/>
                <a:ea typeface="Calibri" panose="020F0502020204030204" pitchFamily="34" charset="0"/>
                <a:cs typeface="Calibri" panose="020F0502020204030204" pitchFamily="34" charset="0"/>
              </a:rPr>
              <a:t>Durable solutions are integrated into Somalia National Development Plans. </a:t>
            </a:r>
            <a:endParaRPr lang="en-US" sz="2400" b="1" kern="900" dirty="0">
              <a:latin typeface="Calibri" panose="020F0502020204030204" pitchFamily="34" charset="0"/>
              <a:ea typeface="Calibri" panose="020F0502020204030204" pitchFamily="34" charset="0"/>
              <a:cs typeface="Arial" panose="020B0604020202020204" pitchFamily="34" charset="0"/>
            </a:endParaRPr>
          </a:p>
          <a:p>
            <a:pPr marL="342900" marR="0" lvl="0" indent="-342900">
              <a:spcBef>
                <a:spcPts val="0"/>
              </a:spcBef>
              <a:spcAft>
                <a:spcPts val="600"/>
              </a:spcAft>
              <a:buClr>
                <a:srgbClr val="C00000"/>
              </a:buClr>
              <a:buFont typeface="Wingdings" panose="05000000000000000000" pitchFamily="2" charset="2"/>
              <a:buChar char="q"/>
            </a:pPr>
            <a:r>
              <a:rPr lang="en-US" sz="2400" b="1" kern="900" dirty="0">
                <a:latin typeface="Calibri" panose="020F0502020204030204" pitchFamily="34" charset="0"/>
                <a:ea typeface="Calibri" panose="020F0502020204030204" pitchFamily="34" charset="0"/>
                <a:cs typeface="Calibri" panose="020F0502020204030204" pitchFamily="34" charset="0"/>
              </a:rPr>
              <a:t>Implementation of such instrument is key in the progression toward durable solutions for DACs.  </a:t>
            </a:r>
            <a:endParaRPr lang="en-US" sz="2400" b="1" kern="900" dirty="0">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92544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F7BAB-0B7E-497E-BCFB-250EF51C549E}">
  <ds:schemaRefs>
    <ds:schemaRef ds:uri="http://schemas.microsoft.com/office/2006/documentManagement/types"/>
    <ds:schemaRef ds:uri="http://schemas.microsoft.com/office/2006/metadata/properties"/>
    <ds:schemaRef ds:uri="4f06dc39-3c0b-49a9-9771-c157aa91944e"/>
    <ds:schemaRef ds:uri="http://purl.org/dc/dcmitype/"/>
    <ds:schemaRef ds:uri="http://purl.org/dc/elements/1.1/"/>
    <ds:schemaRef ds:uri="http://schemas.openxmlformats.org/package/2006/metadata/core-properties"/>
    <ds:schemaRef ds:uri="http://www.w3.org/XML/1998/namespace"/>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1555</TotalTime>
  <Words>1018</Words>
  <Application>Microsoft Office PowerPoint</Application>
  <PresentationFormat>Widescreen</PresentationFormat>
  <Paragraphs>134</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Arial Black</vt:lpstr>
      <vt:lpstr>Calibri</vt:lpstr>
      <vt:lpstr>Calibri Light</vt:lpstr>
      <vt:lpstr>Gill Sans MT Pro Book</vt:lpstr>
      <vt:lpstr>Noto Sans Symbols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Andrew Maina</cp:lastModifiedBy>
  <cp:revision>10</cp:revision>
  <dcterms:created xsi:type="dcterms:W3CDTF">2020-12-21T14:40:59Z</dcterms:created>
  <dcterms:modified xsi:type="dcterms:W3CDTF">2021-04-16T05:26:01Z</dcterms:modified>
</cp:coreProperties>
</file>