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revisionInfo.xml" ContentType="application/vnd.ms-powerpoint.revisioninfo+xml"/>
  <Override PartName="/ppt/changesInfos/changesInfo1.xml" ContentType="application/vnd.ms-powerpoint.changesinfo+xml"/>
  <Override PartName="/ppt/webextensions/webextension2.xml" ContentType="application/vnd.ms-office.webextension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11/relationships/webextensiontaskpanes" Target="ppt/webextensions/taskpanes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14"/>
  </p:notesMasterIdLst>
  <p:sldIdLst>
    <p:sldId id="257" r:id="rId5"/>
    <p:sldId id="408" r:id="rId6"/>
    <p:sldId id="509" r:id="rId7"/>
    <p:sldId id="547" r:id="rId8"/>
    <p:sldId id="542" r:id="rId9"/>
    <p:sldId id="511" r:id="rId10"/>
    <p:sldId id="512" r:id="rId11"/>
    <p:sldId id="540" r:id="rId12"/>
    <p:sldId id="53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0191B7-F7B3-4366-99D7-B9A0062A2ECF}">
          <p14:sldIdLst>
            <p14:sldId id="257"/>
          </p14:sldIdLst>
        </p14:section>
        <p14:section name="Session 2" id="{BDF9B5A0-F707-47D4-9FB8-6C4091A16845}">
          <p14:sldIdLst>
            <p14:sldId id="408"/>
            <p14:sldId id="509"/>
            <p14:sldId id="547"/>
            <p14:sldId id="542"/>
            <p14:sldId id="511"/>
            <p14:sldId id="512"/>
            <p14:sldId id="540"/>
            <p14:sldId id="534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="" xmlns:p15="http://schemas.microsoft.com/office/powerpoint/2012/main" userId="Aude Agnes Galli" providerId="None"/>
      </p:ext>
    </p:extLst>
  </p:cmAuthor>
  <p:cmAuthor id="2" name="Jason Bell" initials="JB" lastIdx="6" clrIdx="1">
    <p:extLst>
      <p:ext uri="{19B8F6BF-5375-455C-9EA6-DF929625EA0E}">
        <p15:presenceInfo xmlns="" xmlns:p15="http://schemas.microsoft.com/office/powerpoint/2012/main" userId="2f327277f7300112" providerId="Windows Live"/>
      </p:ext>
    </p:extLst>
  </p:cmAuthor>
  <p:cmAuthor id="3" name="sophie crozet" initials="sc" lastIdx="2" clrIdx="2">
    <p:extLst>
      <p:ext uri="{19B8F6BF-5375-455C-9EA6-DF929625EA0E}">
        <p15:presenceInfo xmlns="" xmlns:p15="http://schemas.microsoft.com/office/powerpoint/2012/main" userId="ec1065b6b8e8d8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7E6E6"/>
    <a:srgbClr val="A6A6A6"/>
    <a:srgbClr val="BA122B"/>
    <a:srgbClr val="404040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9791D6-EF74-44D1-A0C6-D6ADAFC1194E}" v="9" dt="2021-03-24T15:34:13.3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7193" autoAdjust="0"/>
  </p:normalViewPr>
  <p:slideViewPr>
    <p:cSldViewPr snapToGrid="0">
      <p:cViewPr>
        <p:scale>
          <a:sx n="95" d="100"/>
          <a:sy n="95" d="100"/>
        </p:scale>
        <p:origin x="-1140" y="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OZET Sophie" userId="c97b73ab-88aa-4f1e-9ec4-391579d22886" providerId="ADAL" clId="{857F4FF6-283C-4BD1-A152-0EA35DC36544}"/>
    <pc:docChg chg="undo custSel mod delSld modSld sldOrd modSection">
      <pc:chgData name="CROZET Sophie" userId="c97b73ab-88aa-4f1e-9ec4-391579d22886" providerId="ADAL" clId="{857F4FF6-283C-4BD1-A152-0EA35DC36544}" dt="2021-01-13T16:46:36.069" v="1207" actId="20577"/>
      <pc:docMkLst>
        <pc:docMk/>
      </pc:docMkLst>
      <pc:sldChg chg="modSp">
        <pc:chgData name="CROZET Sophie" userId="c97b73ab-88aa-4f1e-9ec4-391579d22886" providerId="ADAL" clId="{857F4FF6-283C-4BD1-A152-0EA35DC36544}" dt="2021-01-13T16:36:27.277" v="1202" actId="20577"/>
        <pc:sldMkLst>
          <pc:docMk/>
          <pc:sldMk cId="2553768529" sldId="509"/>
        </pc:sldMkLst>
        <pc:spChg chg="mod">
          <ac:chgData name="CROZET Sophie" userId="c97b73ab-88aa-4f1e-9ec4-391579d22886" providerId="ADAL" clId="{857F4FF6-283C-4BD1-A152-0EA35DC36544}" dt="2021-01-13T16:36:27.277" v="1202" actId="20577"/>
          <ac:spMkLst>
            <pc:docMk/>
            <pc:sldMk cId="2553768529" sldId="509"/>
            <ac:spMk id="3" creationId="{05D3C3B8-B370-4B01-9FDE-632BC5F55799}"/>
          </ac:spMkLst>
        </pc:spChg>
      </pc:sldChg>
      <pc:sldChg chg="modSp ord">
        <pc:chgData name="CROZET Sophie" userId="c97b73ab-88aa-4f1e-9ec4-391579d22886" providerId="ADAL" clId="{857F4FF6-283C-4BD1-A152-0EA35DC36544}" dt="2021-01-13T14:25:55.405" v="166" actId="20577"/>
        <pc:sldMkLst>
          <pc:docMk/>
          <pc:sldMk cId="1259744327" sldId="511"/>
        </pc:sldMkLst>
        <pc:spChg chg="mod">
          <ac:chgData name="CROZET Sophie" userId="c97b73ab-88aa-4f1e-9ec4-391579d22886" providerId="ADAL" clId="{857F4FF6-283C-4BD1-A152-0EA35DC36544}" dt="2021-01-13T14:22:04.878" v="148" actId="20577"/>
          <ac:spMkLst>
            <pc:docMk/>
            <pc:sldMk cId="1259744327" sldId="511"/>
            <ac:spMk id="2" creationId="{ED732931-E091-44E3-8BA2-1CFA992ADA13}"/>
          </ac:spMkLst>
        </pc:spChg>
        <pc:spChg chg="mod">
          <ac:chgData name="CROZET Sophie" userId="c97b73ab-88aa-4f1e-9ec4-391579d22886" providerId="ADAL" clId="{857F4FF6-283C-4BD1-A152-0EA35DC36544}" dt="2021-01-13T14:25:55.405" v="166" actId="20577"/>
          <ac:spMkLst>
            <pc:docMk/>
            <pc:sldMk cId="1259744327" sldId="511"/>
            <ac:spMk id="4" creationId="{B551501B-07FA-44F8-9532-5E7AA11EBEF0}"/>
          </ac:spMkLst>
        </pc:spChg>
      </pc:sldChg>
      <pc:sldChg chg="addSp delSp modSp modAnim">
        <pc:chgData name="CROZET Sophie" userId="c97b73ab-88aa-4f1e-9ec4-391579d22886" providerId="ADAL" clId="{857F4FF6-283C-4BD1-A152-0EA35DC36544}" dt="2021-01-13T15:55:59.159" v="480" actId="20577"/>
        <pc:sldMkLst>
          <pc:docMk/>
          <pc:sldMk cId="412583789" sldId="512"/>
        </pc:sldMkLst>
        <pc:spChg chg="mod">
          <ac:chgData name="CROZET Sophie" userId="c97b73ab-88aa-4f1e-9ec4-391579d22886" providerId="ADAL" clId="{857F4FF6-283C-4BD1-A152-0EA35DC36544}" dt="2021-01-13T15:31:59.325" v="332" actId="20577"/>
          <ac:spMkLst>
            <pc:docMk/>
            <pc:sldMk cId="412583789" sldId="512"/>
            <ac:spMk id="2" creationId="{7907C9FE-5B05-4F0A-9B79-DDD2068BF95D}"/>
          </ac:spMkLst>
        </pc:spChg>
        <pc:spChg chg="del">
          <ac:chgData name="CROZET Sophie" userId="c97b73ab-88aa-4f1e-9ec4-391579d22886" providerId="ADAL" clId="{857F4FF6-283C-4BD1-A152-0EA35DC36544}" dt="2021-01-13T15:30:58.927" v="296" actId="478"/>
          <ac:spMkLst>
            <pc:docMk/>
            <pc:sldMk cId="412583789" sldId="512"/>
            <ac:spMk id="10" creationId="{E88A2276-6556-4623-AD7D-98F463B83545}"/>
          </ac:spMkLst>
        </pc:spChg>
        <pc:graphicFrameChg chg="add mod modGraphic">
          <ac:chgData name="CROZET Sophie" userId="c97b73ab-88aa-4f1e-9ec4-391579d22886" providerId="ADAL" clId="{857F4FF6-283C-4BD1-A152-0EA35DC36544}" dt="2021-01-13T15:55:59.159" v="480" actId="20577"/>
          <ac:graphicFrameMkLst>
            <pc:docMk/>
            <pc:sldMk cId="412583789" sldId="512"/>
            <ac:graphicFrameMk id="3" creationId="{05DD3FCD-4B06-42CC-9F0B-9269DBE06126}"/>
          </ac:graphicFrameMkLst>
        </pc:graphicFrameChg>
        <pc:graphicFrameChg chg="del">
          <ac:chgData name="CROZET Sophie" userId="c97b73ab-88aa-4f1e-9ec4-391579d22886" providerId="ADAL" clId="{857F4FF6-283C-4BD1-A152-0EA35DC36544}" dt="2021-01-13T15:31:03.808" v="299" actId="478"/>
          <ac:graphicFrameMkLst>
            <pc:docMk/>
            <pc:sldMk cId="412583789" sldId="512"/>
            <ac:graphicFrameMk id="11" creationId="{34814F9F-BF45-4DCB-A87F-F5083A3B451A}"/>
          </ac:graphicFrameMkLst>
        </pc:graphicFrameChg>
        <pc:picChg chg="del">
          <ac:chgData name="CROZET Sophie" userId="c97b73ab-88aa-4f1e-9ec4-391579d22886" providerId="ADAL" clId="{857F4FF6-283C-4BD1-A152-0EA35DC36544}" dt="2021-01-13T15:31:01.583" v="298" actId="478"/>
          <ac:picMkLst>
            <pc:docMk/>
            <pc:sldMk cId="412583789" sldId="512"/>
            <ac:picMk id="6" creationId="{8AC46593-0B67-46C0-9500-117F08FAD2BF}"/>
          </ac:picMkLst>
        </pc:picChg>
        <pc:picChg chg="del">
          <ac:chgData name="CROZET Sophie" userId="c97b73ab-88aa-4f1e-9ec4-391579d22886" providerId="ADAL" clId="{857F4FF6-283C-4BD1-A152-0EA35DC36544}" dt="2021-01-13T15:31:06.866" v="301" actId="478"/>
          <ac:picMkLst>
            <pc:docMk/>
            <pc:sldMk cId="412583789" sldId="512"/>
            <ac:picMk id="7" creationId="{AD5A27F2-E4CE-4C17-8ABC-5112DDCB6509}"/>
          </ac:picMkLst>
        </pc:picChg>
        <pc:picChg chg="del">
          <ac:chgData name="CROZET Sophie" userId="c97b73ab-88aa-4f1e-9ec4-391579d22886" providerId="ADAL" clId="{857F4FF6-283C-4BD1-A152-0EA35DC36544}" dt="2021-01-13T15:31:05.329" v="300" actId="478"/>
          <ac:picMkLst>
            <pc:docMk/>
            <pc:sldMk cId="412583789" sldId="512"/>
            <ac:picMk id="9" creationId="{BDA0D635-9FEA-400A-9CC9-2F3FB21A8127}"/>
          </ac:picMkLst>
        </pc:picChg>
        <pc:cxnChg chg="del">
          <ac:chgData name="CROZET Sophie" userId="c97b73ab-88aa-4f1e-9ec4-391579d22886" providerId="ADAL" clId="{857F4FF6-283C-4BD1-A152-0EA35DC36544}" dt="2021-01-13T15:31:00.848" v="297" actId="478"/>
          <ac:cxnSpMkLst>
            <pc:docMk/>
            <pc:sldMk cId="412583789" sldId="512"/>
            <ac:cxnSpMk id="4" creationId="{60490748-2C8D-47AF-8DC6-967DACAC9113}"/>
          </ac:cxnSpMkLst>
        </pc:cxnChg>
      </pc:sldChg>
      <pc:sldChg chg="del">
        <pc:chgData name="CROZET Sophie" userId="c97b73ab-88aa-4f1e-9ec4-391579d22886" providerId="ADAL" clId="{857F4FF6-283C-4BD1-A152-0EA35DC36544}" dt="2021-01-13T15:27:52.834" v="294" actId="2696"/>
        <pc:sldMkLst>
          <pc:docMk/>
          <pc:sldMk cId="3796572893" sldId="520"/>
        </pc:sldMkLst>
      </pc:sldChg>
      <pc:sldChg chg="del">
        <pc:chgData name="CROZET Sophie" userId="c97b73ab-88aa-4f1e-9ec4-391579d22886" providerId="ADAL" clId="{857F4FF6-283C-4BD1-A152-0EA35DC36544}" dt="2021-01-13T15:27:55.435" v="295" actId="2696"/>
        <pc:sldMkLst>
          <pc:docMk/>
          <pc:sldMk cId="1004496577" sldId="524"/>
        </pc:sldMkLst>
      </pc:sldChg>
      <pc:sldChg chg="del">
        <pc:chgData name="CROZET Sophie" userId="c97b73ab-88aa-4f1e-9ec4-391579d22886" providerId="ADAL" clId="{857F4FF6-283C-4BD1-A152-0EA35DC36544}" dt="2021-01-13T15:55:26.566" v="443" actId="2696"/>
        <pc:sldMkLst>
          <pc:docMk/>
          <pc:sldMk cId="2658313721" sldId="527"/>
        </pc:sldMkLst>
      </pc:sldChg>
      <pc:sldChg chg="del">
        <pc:chgData name="CROZET Sophie" userId="c97b73ab-88aa-4f1e-9ec4-391579d22886" providerId="ADAL" clId="{857F4FF6-283C-4BD1-A152-0EA35DC36544}" dt="2021-01-13T15:55:30.667" v="450" actId="2696"/>
        <pc:sldMkLst>
          <pc:docMk/>
          <pc:sldMk cId="1476862688" sldId="528"/>
        </pc:sldMkLst>
      </pc:sldChg>
      <pc:sldChg chg="modSp">
        <pc:chgData name="CROZET Sophie" userId="c97b73ab-88aa-4f1e-9ec4-391579d22886" providerId="ADAL" clId="{857F4FF6-283C-4BD1-A152-0EA35DC36544}" dt="2021-01-13T16:21:50.816" v="1192" actId="255"/>
        <pc:sldMkLst>
          <pc:docMk/>
          <pc:sldMk cId="3925446969" sldId="534"/>
        </pc:sldMkLst>
        <pc:spChg chg="mod">
          <ac:chgData name="CROZET Sophie" userId="c97b73ab-88aa-4f1e-9ec4-391579d22886" providerId="ADAL" clId="{857F4FF6-283C-4BD1-A152-0EA35DC36544}" dt="2021-01-13T16:21:50.816" v="1192" actId="255"/>
          <ac:spMkLst>
            <pc:docMk/>
            <pc:sldMk cId="3925446969" sldId="534"/>
            <ac:spMk id="5" creationId="{69E8E273-55F6-4D81-84E7-061B510E3756}"/>
          </ac:spMkLst>
        </pc:spChg>
      </pc:sldChg>
      <pc:sldChg chg="del">
        <pc:chgData name="CROZET Sophie" userId="c97b73ab-88aa-4f1e-9ec4-391579d22886" providerId="ADAL" clId="{857F4FF6-283C-4BD1-A152-0EA35DC36544}" dt="2021-01-13T15:55:25.381" v="442" actId="2696"/>
        <pc:sldMkLst>
          <pc:docMk/>
          <pc:sldMk cId="719337688" sldId="538"/>
        </pc:sldMkLst>
      </pc:sldChg>
      <pc:sldChg chg="del">
        <pc:chgData name="CROZET Sophie" userId="c97b73ab-88aa-4f1e-9ec4-391579d22886" providerId="ADAL" clId="{857F4FF6-283C-4BD1-A152-0EA35DC36544}" dt="2021-01-13T15:55:27.418" v="444" actId="2696"/>
        <pc:sldMkLst>
          <pc:docMk/>
          <pc:sldMk cId="1040561351" sldId="539"/>
        </pc:sldMkLst>
      </pc:sldChg>
      <pc:sldChg chg="addSp delSp modSp mod setBg">
        <pc:chgData name="CROZET Sophie" userId="c97b73ab-88aa-4f1e-9ec4-391579d22886" providerId="ADAL" clId="{857F4FF6-283C-4BD1-A152-0EA35DC36544}" dt="2021-01-13T15:51:31.481" v="441" actId="1076"/>
        <pc:sldMkLst>
          <pc:docMk/>
          <pc:sldMk cId="1353235481" sldId="540"/>
        </pc:sldMkLst>
        <pc:spChg chg="mod">
          <ac:chgData name="CROZET Sophie" userId="c97b73ab-88aa-4f1e-9ec4-391579d22886" providerId="ADAL" clId="{857F4FF6-283C-4BD1-A152-0EA35DC36544}" dt="2021-01-13T15:48:56.406" v="372" actId="26606"/>
          <ac:spMkLst>
            <pc:docMk/>
            <pc:sldMk cId="1353235481" sldId="540"/>
            <ac:spMk id="2" creationId="{7907C9FE-5B05-4F0A-9B79-DDD2068BF95D}"/>
          </ac:spMkLst>
        </pc:spChg>
        <pc:spChg chg="add del mod">
          <ac:chgData name="CROZET Sophie" userId="c97b73ab-88aa-4f1e-9ec4-391579d22886" providerId="ADAL" clId="{857F4FF6-283C-4BD1-A152-0EA35DC36544}" dt="2021-01-13T15:50:55.916" v="408" actId="478"/>
          <ac:spMkLst>
            <pc:docMk/>
            <pc:sldMk cId="1353235481" sldId="540"/>
            <ac:spMk id="7" creationId="{830E2971-DB11-4278-8BAC-270B9ADE0A84}"/>
          </ac:spMkLst>
        </pc:spChg>
        <pc:spChg chg="del">
          <ac:chgData name="CROZET Sophie" userId="c97b73ab-88aa-4f1e-9ec4-391579d22886" providerId="ADAL" clId="{857F4FF6-283C-4BD1-A152-0EA35DC36544}" dt="2021-01-13T15:47:43.548" v="348" actId="478"/>
          <ac:spMkLst>
            <pc:docMk/>
            <pc:sldMk cId="1353235481" sldId="540"/>
            <ac:spMk id="8" creationId="{938428FB-480B-42CA-83D6-69429D5155C1}"/>
          </ac:spMkLst>
        </pc:spChg>
        <pc:spChg chg="add mod">
          <ac:chgData name="CROZET Sophie" userId="c97b73ab-88aa-4f1e-9ec4-391579d22886" providerId="ADAL" clId="{857F4FF6-283C-4BD1-A152-0EA35DC36544}" dt="2021-01-13T15:51:31.481" v="441" actId="1076"/>
          <ac:spMkLst>
            <pc:docMk/>
            <pc:sldMk cId="1353235481" sldId="540"/>
            <ac:spMk id="9" creationId="{6FD1DBF7-101B-4351-9042-967955A1E879}"/>
          </ac:spMkLst>
        </pc:spChg>
        <pc:spChg chg="del mod">
          <ac:chgData name="CROZET Sophie" userId="c97b73ab-88aa-4f1e-9ec4-391579d22886" providerId="ADAL" clId="{857F4FF6-283C-4BD1-A152-0EA35DC36544}" dt="2021-01-13T15:47:35.417" v="346" actId="478"/>
          <ac:spMkLst>
            <pc:docMk/>
            <pc:sldMk cId="1353235481" sldId="540"/>
            <ac:spMk id="10" creationId="{E88A2276-6556-4623-AD7D-98F463B83545}"/>
          </ac:spMkLst>
        </pc:spChg>
        <pc:spChg chg="add">
          <ac:chgData name="CROZET Sophie" userId="c97b73ab-88aa-4f1e-9ec4-391579d22886" providerId="ADAL" clId="{857F4FF6-283C-4BD1-A152-0EA35DC36544}" dt="2021-01-13T15:48:56.406" v="372" actId="26606"/>
          <ac:spMkLst>
            <pc:docMk/>
            <pc:sldMk cId="1353235481" sldId="540"/>
            <ac:spMk id="77" creationId="{D4771268-CB57-404A-9271-370EB28F6090}"/>
          </ac:spMkLst>
        </pc:spChg>
        <pc:spChg chg="del mod">
          <ac:chgData name="CROZET Sophie" userId="c97b73ab-88aa-4f1e-9ec4-391579d22886" providerId="ADAL" clId="{857F4FF6-283C-4BD1-A152-0EA35DC36544}" dt="2021-01-13T15:49:01.258" v="373" actId="478"/>
          <ac:spMkLst>
            <pc:docMk/>
            <pc:sldMk cId="1353235481" sldId="540"/>
            <ac:spMk id="5128" creationId="{00000000-0000-0000-0000-000000000000}"/>
          </ac:spMkLst>
        </pc:spChg>
        <pc:picChg chg="del">
          <ac:chgData name="CROZET Sophie" userId="c97b73ab-88aa-4f1e-9ec4-391579d22886" providerId="ADAL" clId="{857F4FF6-283C-4BD1-A152-0EA35DC36544}" dt="2021-01-13T15:47:46.838" v="349" actId="478"/>
          <ac:picMkLst>
            <pc:docMk/>
            <pc:sldMk cId="1353235481" sldId="540"/>
            <ac:picMk id="3" creationId="{D8276C05-B732-40AD-898A-A26A56EC58E4}"/>
          </ac:picMkLst>
        </pc:picChg>
        <pc:picChg chg="del">
          <ac:chgData name="CROZET Sophie" userId="c97b73ab-88aa-4f1e-9ec4-391579d22886" providerId="ADAL" clId="{857F4FF6-283C-4BD1-A152-0EA35DC36544}" dt="2021-01-13T15:47:39.892" v="347" actId="478"/>
          <ac:picMkLst>
            <pc:docMk/>
            <pc:sldMk cId="1353235481" sldId="540"/>
            <ac:picMk id="5" creationId="{B33729EB-E195-4BF1-9A0B-B16C6D7D0BAC}"/>
          </ac:picMkLst>
        </pc:picChg>
        <pc:picChg chg="add mod ord">
          <ac:chgData name="CROZET Sophie" userId="c97b73ab-88aa-4f1e-9ec4-391579d22886" providerId="ADAL" clId="{857F4FF6-283C-4BD1-A152-0EA35DC36544}" dt="2021-01-13T15:51:26.737" v="439" actId="1076"/>
          <ac:picMkLst>
            <pc:docMk/>
            <pc:sldMk cId="1353235481" sldId="540"/>
            <ac:picMk id="6" creationId="{25FD30B6-7433-4126-B161-48318D015C55}"/>
          </ac:picMkLst>
        </pc:picChg>
      </pc:sldChg>
      <pc:sldChg chg="addSp delSp modSp ord">
        <pc:chgData name="CROZET Sophie" userId="c97b73ab-88aa-4f1e-9ec4-391579d22886" providerId="ADAL" clId="{857F4FF6-283C-4BD1-A152-0EA35DC36544}" dt="2021-01-13T16:46:36.069" v="1207" actId="20577"/>
        <pc:sldMkLst>
          <pc:docMk/>
          <pc:sldMk cId="3703022176" sldId="542"/>
        </pc:sldMkLst>
        <pc:spChg chg="mod">
          <ac:chgData name="CROZET Sophie" userId="c97b73ab-88aa-4f1e-9ec4-391579d22886" providerId="ADAL" clId="{857F4FF6-283C-4BD1-A152-0EA35DC36544}" dt="2021-01-13T16:46:36.069" v="1207" actId="20577"/>
          <ac:spMkLst>
            <pc:docMk/>
            <pc:sldMk cId="3703022176" sldId="542"/>
            <ac:spMk id="3" creationId="{5619D075-D340-4188-8CF2-989CCE9C22B6}"/>
          </ac:spMkLst>
        </pc:spChg>
        <pc:spChg chg="add mod">
          <ac:chgData name="CROZET Sophie" userId="c97b73ab-88aa-4f1e-9ec4-391579d22886" providerId="ADAL" clId="{857F4FF6-283C-4BD1-A152-0EA35DC36544}" dt="2021-01-13T14:32:32.497" v="267" actId="1076"/>
          <ac:spMkLst>
            <pc:docMk/>
            <pc:sldMk cId="3703022176" sldId="542"/>
            <ac:spMk id="5" creationId="{C6EF5720-5A41-43AF-A767-D9CD88D0564C}"/>
          </ac:spMkLst>
        </pc:spChg>
        <pc:spChg chg="add mod">
          <ac:chgData name="CROZET Sophie" userId="c97b73ab-88aa-4f1e-9ec4-391579d22886" providerId="ADAL" clId="{857F4FF6-283C-4BD1-A152-0EA35DC36544}" dt="2021-01-13T14:34:43.639" v="293" actId="20577"/>
          <ac:spMkLst>
            <pc:docMk/>
            <pc:sldMk cId="3703022176" sldId="542"/>
            <ac:spMk id="6" creationId="{DA35C3DC-5297-4530-BA9B-A48F60CAB592}"/>
          </ac:spMkLst>
        </pc:spChg>
        <pc:spChg chg="del">
          <ac:chgData name="CROZET Sophie" userId="c97b73ab-88aa-4f1e-9ec4-391579d22886" providerId="ADAL" clId="{857F4FF6-283C-4BD1-A152-0EA35DC36544}" dt="2021-01-13T14:06:36.010" v="2" actId="478"/>
          <ac:spMkLst>
            <pc:docMk/>
            <pc:sldMk cId="3703022176" sldId="542"/>
            <ac:spMk id="8" creationId="{76C55DFE-DF94-433C-9721-A7D6E4091F4D}"/>
          </ac:spMkLst>
        </pc:spChg>
        <pc:spChg chg="del">
          <ac:chgData name="CROZET Sophie" userId="c97b73ab-88aa-4f1e-9ec4-391579d22886" providerId="ADAL" clId="{857F4FF6-283C-4BD1-A152-0EA35DC36544}" dt="2021-01-13T14:06:39.009" v="3" actId="478"/>
          <ac:spMkLst>
            <pc:docMk/>
            <pc:sldMk cId="3703022176" sldId="542"/>
            <ac:spMk id="9" creationId="{0E27B392-9BCF-4663-AAF8-B96EC91E7B80}"/>
          </ac:spMkLst>
        </pc:spChg>
        <pc:spChg chg="mod">
          <ac:chgData name="CROZET Sophie" userId="c97b73ab-88aa-4f1e-9ec4-391579d22886" providerId="ADAL" clId="{857F4FF6-283C-4BD1-A152-0EA35DC36544}" dt="2021-01-13T14:32:30.201" v="266" actId="1076"/>
          <ac:spMkLst>
            <pc:docMk/>
            <pc:sldMk cId="3703022176" sldId="542"/>
            <ac:spMk id="10" creationId="{A9B9E04D-DDA6-43E6-A041-37CD1067A674}"/>
          </ac:spMkLst>
        </pc:spChg>
        <pc:picChg chg="add mod">
          <ac:chgData name="CROZET Sophie" userId="c97b73ab-88aa-4f1e-9ec4-391579d22886" providerId="ADAL" clId="{857F4FF6-283C-4BD1-A152-0EA35DC36544}" dt="2021-01-13T14:32:49.121" v="271" actId="1076"/>
          <ac:picMkLst>
            <pc:docMk/>
            <pc:sldMk cId="3703022176" sldId="542"/>
            <ac:picMk id="4" creationId="{7778936C-AB32-40F6-BC5C-D9E80D0172A0}"/>
          </ac:picMkLst>
        </pc:picChg>
        <pc:picChg chg="del">
          <ac:chgData name="CROZET Sophie" userId="c97b73ab-88aa-4f1e-9ec4-391579d22886" providerId="ADAL" clId="{857F4FF6-283C-4BD1-A152-0EA35DC36544}" dt="2021-01-13T14:06:34.137" v="1" actId="478"/>
          <ac:picMkLst>
            <pc:docMk/>
            <pc:sldMk cId="3703022176" sldId="542"/>
            <ac:picMk id="12" creationId="{B28E5AA9-7985-4102-98DB-B78A005CFDB2}"/>
          </ac:picMkLst>
        </pc:picChg>
      </pc:sldChg>
      <pc:sldChg chg="del">
        <pc:chgData name="CROZET Sophie" userId="c97b73ab-88aa-4f1e-9ec4-391579d22886" providerId="ADAL" clId="{857F4FF6-283C-4BD1-A152-0EA35DC36544}" dt="2021-01-13T15:55:27.926" v="445" actId="2696"/>
        <pc:sldMkLst>
          <pc:docMk/>
          <pc:sldMk cId="3969274029" sldId="543"/>
        </pc:sldMkLst>
      </pc:sldChg>
      <pc:sldChg chg="del">
        <pc:chgData name="CROZET Sophie" userId="c97b73ab-88aa-4f1e-9ec4-391579d22886" providerId="ADAL" clId="{857F4FF6-283C-4BD1-A152-0EA35DC36544}" dt="2021-01-13T15:55:28.810" v="447" actId="2696"/>
        <pc:sldMkLst>
          <pc:docMk/>
          <pc:sldMk cId="3478749062" sldId="544"/>
        </pc:sldMkLst>
      </pc:sldChg>
      <pc:sldChg chg="del">
        <pc:chgData name="CROZET Sophie" userId="c97b73ab-88aa-4f1e-9ec4-391579d22886" providerId="ADAL" clId="{857F4FF6-283C-4BD1-A152-0EA35DC36544}" dt="2021-01-13T15:55:28.497" v="446" actId="2696"/>
        <pc:sldMkLst>
          <pc:docMk/>
          <pc:sldMk cId="4158889003" sldId="545"/>
        </pc:sldMkLst>
      </pc:sldChg>
      <pc:sldChg chg="del">
        <pc:chgData name="CROZET Sophie" userId="c97b73ab-88aa-4f1e-9ec4-391579d22886" providerId="ADAL" clId="{857F4FF6-283C-4BD1-A152-0EA35DC36544}" dt="2021-01-13T15:55:29.958" v="449" actId="2696"/>
        <pc:sldMkLst>
          <pc:docMk/>
          <pc:sldMk cId="3319539616" sldId="546"/>
        </pc:sldMkLst>
      </pc:sldChg>
      <pc:sldChg chg="modSp del">
        <pc:chgData name="CROZET Sophie" userId="c97b73ab-88aa-4f1e-9ec4-391579d22886" providerId="ADAL" clId="{857F4FF6-283C-4BD1-A152-0EA35DC36544}" dt="2021-01-13T16:46:26.484" v="1206"/>
        <pc:sldMkLst>
          <pc:docMk/>
          <pc:sldMk cId="3603641192" sldId="547"/>
        </pc:sldMkLst>
        <pc:spChg chg="mod">
          <ac:chgData name="CROZET Sophie" userId="c97b73ab-88aa-4f1e-9ec4-391579d22886" providerId="ADAL" clId="{857F4FF6-283C-4BD1-A152-0EA35DC36544}" dt="2021-01-13T16:46:26.484" v="1206"/>
          <ac:spMkLst>
            <pc:docMk/>
            <pc:sldMk cId="3603641192" sldId="547"/>
            <ac:spMk id="8" creationId="{7D7C47B0-3262-4FB2-8E35-2A59665C9C10}"/>
          </ac:spMkLst>
        </pc:spChg>
      </pc:sldChg>
      <pc:sldChg chg="modSp del modNotesTx">
        <pc:chgData name="CROZET Sophie" userId="c97b73ab-88aa-4f1e-9ec4-391579d22886" providerId="ADAL" clId="{857F4FF6-283C-4BD1-A152-0EA35DC36544}" dt="2021-01-13T16:39:39.701" v="1204" actId="2696"/>
        <pc:sldMkLst>
          <pc:docMk/>
          <pc:sldMk cId="2340960656" sldId="575"/>
        </pc:sldMkLst>
        <pc:graphicFrameChg chg="mod modGraphic">
          <ac:chgData name="CROZET Sophie" userId="c97b73ab-88aa-4f1e-9ec4-391579d22886" providerId="ADAL" clId="{857F4FF6-283C-4BD1-A152-0EA35DC36544}" dt="2021-01-13T14:12:34.142" v="44" actId="14100"/>
          <ac:graphicFrameMkLst>
            <pc:docMk/>
            <pc:sldMk cId="2340960656" sldId="575"/>
            <ac:graphicFrameMk id="3" creationId="{DA90B87C-CC74-4212-86B5-F8BD15A2B3F4}"/>
          </ac:graphicFrameMkLst>
        </pc:graphicFrameChg>
        <pc:picChg chg="mod">
          <ac:chgData name="CROZET Sophie" userId="c97b73ab-88aa-4f1e-9ec4-391579d22886" providerId="ADAL" clId="{857F4FF6-283C-4BD1-A152-0EA35DC36544}" dt="2021-01-13T14:12:40.259" v="46" actId="1076"/>
          <ac:picMkLst>
            <pc:docMk/>
            <pc:sldMk cId="2340960656" sldId="575"/>
            <ac:picMk id="4" creationId="{CAEDFECB-5128-4E72-90EE-1E90811DB459}"/>
          </ac:picMkLst>
        </pc:picChg>
        <pc:picChg chg="mod">
          <ac:chgData name="CROZET Sophie" userId="c97b73ab-88aa-4f1e-9ec4-391579d22886" providerId="ADAL" clId="{857F4FF6-283C-4BD1-A152-0EA35DC36544}" dt="2021-01-13T14:12:38.649" v="45" actId="1076"/>
          <ac:picMkLst>
            <pc:docMk/>
            <pc:sldMk cId="2340960656" sldId="575"/>
            <ac:picMk id="5" creationId="{2517DFB4-5396-45C4-BA7E-7D4EE7BC5F3A}"/>
          </ac:picMkLst>
        </pc:picChg>
        <pc:picChg chg="mod">
          <ac:chgData name="CROZET Sophie" userId="c97b73ab-88aa-4f1e-9ec4-391579d22886" providerId="ADAL" clId="{857F4FF6-283C-4BD1-A152-0EA35DC36544}" dt="2021-01-13T14:12:43.433" v="47" actId="1076"/>
          <ac:picMkLst>
            <pc:docMk/>
            <pc:sldMk cId="2340960656" sldId="575"/>
            <ac:picMk id="6" creationId="{0F880F3C-59FD-44F5-BB4A-3BC07BA5A1C0}"/>
          </ac:picMkLst>
        </pc:picChg>
        <pc:picChg chg="mod">
          <ac:chgData name="CROZET Sophie" userId="c97b73ab-88aa-4f1e-9ec4-391579d22886" providerId="ADAL" clId="{857F4FF6-283C-4BD1-A152-0EA35DC36544}" dt="2021-01-13T14:20:15.289" v="57" actId="1076"/>
          <ac:picMkLst>
            <pc:docMk/>
            <pc:sldMk cId="2340960656" sldId="575"/>
            <ac:picMk id="8" creationId="{1C3E2290-A235-40F2-BE0A-30D68923A49F}"/>
          </ac:picMkLst>
        </pc:picChg>
      </pc:sldChg>
      <pc:sldChg chg="del">
        <pc:chgData name="CROZET Sophie" userId="c97b73ab-88aa-4f1e-9ec4-391579d22886" providerId="ADAL" clId="{857F4FF6-283C-4BD1-A152-0EA35DC36544}" dt="2021-01-13T16:39:39.686" v="1203" actId="2696"/>
        <pc:sldMkLst>
          <pc:docMk/>
          <pc:sldMk cId="2975814559" sldId="576"/>
        </pc:sldMkLst>
      </pc:sldChg>
    </pc:docChg>
  </pc:docChgLst>
  <pc:docChgLst>
    <pc:chgData name="sophie crozet" userId="ec1065b6b8e8d847" providerId="LiveId" clId="{B79791D6-EF74-44D1-A0C6-D6ADAFC1194E}"/>
    <pc:docChg chg="undo custSel modSld modMainMaster">
      <pc:chgData name="sophie crozet" userId="ec1065b6b8e8d847" providerId="LiveId" clId="{B79791D6-EF74-44D1-A0C6-D6ADAFC1194E}" dt="2021-03-24T15:34:25.049" v="60" actId="1076"/>
      <pc:docMkLst>
        <pc:docMk/>
      </pc:docMkLst>
      <pc:sldChg chg="addSp modSp">
        <pc:chgData name="sophie crozet" userId="ec1065b6b8e8d847" providerId="LiveId" clId="{B79791D6-EF74-44D1-A0C6-D6ADAFC1194E}" dt="2021-03-24T15:31:23.533" v="39"/>
        <pc:sldMkLst>
          <pc:docMk/>
          <pc:sldMk cId="3148006104" sldId="257"/>
        </pc:sldMkLst>
        <pc:picChg chg="mod">
          <ac:chgData name="sophie crozet" userId="ec1065b6b8e8d847" providerId="LiveId" clId="{B79791D6-EF74-44D1-A0C6-D6ADAFC1194E}" dt="2021-03-24T15:31:03.702" v="38" actId="14826"/>
          <ac:picMkLst>
            <pc:docMk/>
            <pc:sldMk cId="3148006104" sldId="257"/>
            <ac:picMk id="4" creationId="{97A87A65-5F9E-4416-9179-33920A644DED}"/>
          </ac:picMkLst>
        </pc:picChg>
        <pc:picChg chg="add mod">
          <ac:chgData name="sophie crozet" userId="ec1065b6b8e8d847" providerId="LiveId" clId="{B79791D6-EF74-44D1-A0C6-D6ADAFC1194E}" dt="2021-03-24T15:31:23.533" v="39"/>
          <ac:picMkLst>
            <pc:docMk/>
            <pc:sldMk cId="3148006104" sldId="257"/>
            <ac:picMk id="5" creationId="{7EC9381B-7110-4597-9385-8DF264FC2982}"/>
          </ac:picMkLst>
        </pc:picChg>
      </pc:sldChg>
      <pc:sldChg chg="addSp delSp modSp mod">
        <pc:chgData name="sophie crozet" userId="ec1065b6b8e8d847" providerId="LiveId" clId="{B79791D6-EF74-44D1-A0C6-D6ADAFC1194E}" dt="2021-03-24T15:32:51.021" v="42" actId="26606"/>
        <pc:sldMkLst>
          <pc:docMk/>
          <pc:sldMk cId="4203283427" sldId="408"/>
        </pc:sldMkLst>
        <pc:spChg chg="del">
          <ac:chgData name="sophie crozet" userId="ec1065b6b8e8d847" providerId="LiveId" clId="{B79791D6-EF74-44D1-A0C6-D6ADAFC1194E}" dt="2021-03-24T15:32:51.021" v="42" actId="26606"/>
          <ac:spMkLst>
            <pc:docMk/>
            <pc:sldMk cId="4203283427" sldId="408"/>
            <ac:spMk id="71" creationId="{E49CC64F-7275-4E33-961B-0C5CDC439875}"/>
          </ac:spMkLst>
        </pc:spChg>
        <pc:spChg chg="add">
          <ac:chgData name="sophie crozet" userId="ec1065b6b8e8d847" providerId="LiveId" clId="{B79791D6-EF74-44D1-A0C6-D6ADAFC1194E}" dt="2021-03-24T15:32:51.021" v="42" actId="26606"/>
          <ac:spMkLst>
            <pc:docMk/>
            <pc:sldMk cId="4203283427" sldId="408"/>
            <ac:spMk id="135" creationId="{E49CC64F-7275-4E33-961B-0C5CDC439875}"/>
          </ac:spMkLst>
        </pc:spChg>
        <pc:spChg chg="mod">
          <ac:chgData name="sophie crozet" userId="ec1065b6b8e8d847" providerId="LiveId" clId="{B79791D6-EF74-44D1-A0C6-D6ADAFC1194E}" dt="2021-03-24T15:32:51.021" v="42" actId="26606"/>
          <ac:spMkLst>
            <pc:docMk/>
            <pc:sldMk cId="4203283427" sldId="408"/>
            <ac:spMk id="3074" creationId="{00000000-0000-0000-0000-000000000000}"/>
          </ac:spMkLst>
        </pc:spChg>
        <pc:picChg chg="mod">
          <ac:chgData name="sophie crozet" userId="ec1065b6b8e8d847" providerId="LiveId" clId="{B79791D6-EF74-44D1-A0C6-D6ADAFC1194E}" dt="2021-03-24T15:32:51.021" v="42" actId="26606"/>
          <ac:picMkLst>
            <pc:docMk/>
            <pc:sldMk cId="4203283427" sldId="408"/>
            <ac:picMk id="3" creationId="{279835E1-4C1A-4F9D-A26F-3988EE94C309}"/>
          </ac:picMkLst>
        </pc:picChg>
      </pc:sldChg>
      <pc:sldChg chg="modSp mod">
        <pc:chgData name="sophie crozet" userId="ec1065b6b8e8d847" providerId="LiveId" clId="{B79791D6-EF74-44D1-A0C6-D6ADAFC1194E}" dt="2021-03-09T14:48:38.646" v="37" actId="20577"/>
        <pc:sldMkLst>
          <pc:docMk/>
          <pc:sldMk cId="2553768529" sldId="509"/>
        </pc:sldMkLst>
        <pc:spChg chg="mod">
          <ac:chgData name="sophie crozet" userId="ec1065b6b8e8d847" providerId="LiveId" clId="{B79791D6-EF74-44D1-A0C6-D6ADAFC1194E}" dt="2021-03-09T14:48:38.646" v="37" actId="20577"/>
          <ac:spMkLst>
            <pc:docMk/>
            <pc:sldMk cId="2553768529" sldId="509"/>
            <ac:spMk id="3" creationId="{05D3C3B8-B370-4B01-9FDE-632BC5F55799}"/>
          </ac:spMkLst>
        </pc:spChg>
      </pc:sldChg>
      <pc:sldChg chg="addSp delSp modSp mod delDesignElem">
        <pc:chgData name="sophie crozet" userId="ec1065b6b8e8d847" providerId="LiveId" clId="{B79791D6-EF74-44D1-A0C6-D6ADAFC1194E}" dt="2021-03-24T15:34:25.049" v="60" actId="1076"/>
        <pc:sldMkLst>
          <pc:docMk/>
          <pc:sldMk cId="1259744327" sldId="511"/>
        </pc:sldMkLst>
        <pc:spChg chg="del">
          <ac:chgData name="sophie crozet" userId="ec1065b6b8e8d847" providerId="LiveId" clId="{B79791D6-EF74-44D1-A0C6-D6ADAFC1194E}" dt="2021-03-24T15:33:47.748" v="49" actId="26606"/>
          <ac:spMkLst>
            <pc:docMk/>
            <pc:sldMk cId="1259744327" sldId="511"/>
            <ac:spMk id="2" creationId="{ED732931-E091-44E3-8BA2-1CFA992ADA13}"/>
          </ac:spMkLst>
        </pc:spChg>
        <pc:spChg chg="mod">
          <ac:chgData name="sophie crozet" userId="ec1065b6b8e8d847" providerId="LiveId" clId="{B79791D6-EF74-44D1-A0C6-D6ADAFC1194E}" dt="2021-03-24T15:34:25.049" v="60" actId="1076"/>
          <ac:spMkLst>
            <pc:docMk/>
            <pc:sldMk cId="1259744327" sldId="511"/>
            <ac:spMk id="4" creationId="{B551501B-07FA-44F8-9532-5E7AA11EBEF0}"/>
          </ac:spMkLst>
        </pc:spChg>
        <pc:spChg chg="add mod ord">
          <ac:chgData name="sophie crozet" userId="ec1065b6b8e8d847" providerId="LiveId" clId="{B79791D6-EF74-44D1-A0C6-D6ADAFC1194E}" dt="2021-03-24T15:34:13.437" v="57" actId="27636"/>
          <ac:spMkLst>
            <pc:docMk/>
            <pc:sldMk cId="1259744327" sldId="511"/>
            <ac:spMk id="5" creationId="{3A662F4B-7D53-451A-9532-2D9E5ACF8CBC}"/>
          </ac:spMkLst>
        </pc:spChg>
        <pc:spChg chg="add del mod ord">
          <ac:chgData name="sophie crozet" userId="ec1065b6b8e8d847" providerId="LiveId" clId="{B79791D6-EF74-44D1-A0C6-D6ADAFC1194E}" dt="2021-03-24T15:34:21.062" v="59" actId="478"/>
          <ac:spMkLst>
            <pc:docMk/>
            <pc:sldMk cId="1259744327" sldId="511"/>
            <ac:spMk id="6" creationId="{82733F1B-7FBB-4299-9E81-1E31887A9DF4}"/>
          </ac:spMkLst>
        </pc:spChg>
        <pc:spChg chg="add">
          <ac:chgData name="sophie crozet" userId="ec1065b6b8e8d847" providerId="LiveId" clId="{B79791D6-EF74-44D1-A0C6-D6ADAFC1194E}" dt="2021-03-24T15:33:47.748" v="49" actId="26606"/>
          <ac:spMkLst>
            <pc:docMk/>
            <pc:sldMk cId="1259744327" sldId="511"/>
            <ac:spMk id="71" creationId="{4F74D28C-3268-4E35-8EE1-D92CB4A85A7D}"/>
          </ac:spMkLst>
        </pc:spChg>
        <pc:spChg chg="del">
          <ac:chgData name="sophie crozet" userId="ec1065b6b8e8d847" providerId="LiveId" clId="{B79791D6-EF74-44D1-A0C6-D6ADAFC1194E}" dt="2021-03-24T15:33:42.171" v="48"/>
          <ac:spMkLst>
            <pc:docMk/>
            <pc:sldMk cId="1259744327" sldId="511"/>
            <ac:spMk id="75" creationId="{E49CC64F-7275-4E33-961B-0C5CDC439875}"/>
          </ac:spMkLst>
        </pc:spChg>
        <pc:picChg chg="mod">
          <ac:chgData name="sophie crozet" userId="ec1065b6b8e8d847" providerId="LiveId" clId="{B79791D6-EF74-44D1-A0C6-D6ADAFC1194E}" dt="2021-03-24T15:34:05.226" v="54" actId="20578"/>
          <ac:picMkLst>
            <pc:docMk/>
            <pc:sldMk cId="1259744327" sldId="511"/>
            <ac:picMk id="3" creationId="{279835E1-4C1A-4F9D-A26F-3988EE94C309}"/>
          </ac:picMkLst>
        </pc:picChg>
      </pc:sldChg>
      <pc:sldMasterChg chg="addSp modSp modSldLayout">
        <pc:chgData name="sophie crozet" userId="ec1065b6b8e8d847" providerId="LiveId" clId="{B79791D6-EF74-44D1-A0C6-D6ADAFC1194E}" dt="2021-03-24T15:33:14.451" v="45" actId="478"/>
        <pc:sldMasterMkLst>
          <pc:docMk/>
          <pc:sldMasterMk cId="1040065837" sldId="2147483689"/>
        </pc:sldMasterMkLst>
        <pc:picChg chg="add mod">
          <ac:chgData name="sophie crozet" userId="ec1065b6b8e8d847" providerId="LiveId" clId="{B79791D6-EF74-44D1-A0C6-D6ADAFC1194E}" dt="2021-03-24T15:32:27.404" v="40"/>
          <ac:picMkLst>
            <pc:docMk/>
            <pc:sldMasterMk cId="1040065837" sldId="2147483689"/>
            <ac:picMk id="7" creationId="{0671EE8E-ED1F-4F8D-B525-1BF7CDBF7589}"/>
          </ac:picMkLst>
        </pc:picChg>
        <pc:picChg chg="add mod">
          <ac:chgData name="sophie crozet" userId="ec1065b6b8e8d847" providerId="LiveId" clId="{B79791D6-EF74-44D1-A0C6-D6ADAFC1194E}" dt="2021-03-24T15:32:27.404" v="40"/>
          <ac:picMkLst>
            <pc:docMk/>
            <pc:sldMasterMk cId="1040065837" sldId="2147483689"/>
            <ac:picMk id="9" creationId="{B1B2C344-378A-4FD9-925C-AF1D328862F1}"/>
          </ac:picMkLst>
        </pc:picChg>
        <pc:picChg chg="add mod">
          <ac:chgData name="sophie crozet" userId="ec1065b6b8e8d847" providerId="LiveId" clId="{B79791D6-EF74-44D1-A0C6-D6ADAFC1194E}" dt="2021-03-24T15:32:27.404" v="40"/>
          <ac:picMkLst>
            <pc:docMk/>
            <pc:sldMasterMk cId="1040065837" sldId="2147483689"/>
            <ac:picMk id="10" creationId="{74D3AF37-376B-409B-9331-00690DBE788D}"/>
          </ac:picMkLst>
        </pc:picChg>
        <pc:cxnChg chg="add mod">
          <ac:chgData name="sophie crozet" userId="ec1065b6b8e8d847" providerId="LiveId" clId="{B79791D6-EF74-44D1-A0C6-D6ADAFC1194E}" dt="2021-03-24T15:32:27.404" v="40"/>
          <ac:cxnSpMkLst>
            <pc:docMk/>
            <pc:sldMasterMk cId="1040065837" sldId="2147483689"/>
            <ac:cxnSpMk id="8" creationId="{0B7B73B9-A2FB-478A-8447-73E873654AD7}"/>
          </ac:cxnSpMkLst>
        </pc:cxnChg>
        <pc:sldLayoutChg chg="delSp modSp mod">
          <pc:chgData name="sophie crozet" userId="ec1065b6b8e8d847" providerId="LiveId" clId="{B79791D6-EF74-44D1-A0C6-D6ADAFC1194E}" dt="2021-03-24T15:33:14.451" v="45" actId="478"/>
          <pc:sldLayoutMkLst>
            <pc:docMk/>
            <pc:sldMasterMk cId="1040065837" sldId="2147483689"/>
            <pc:sldLayoutMk cId="1968109113" sldId="2147483701"/>
          </pc:sldLayoutMkLst>
          <pc:picChg chg="del mod">
            <ac:chgData name="sophie crozet" userId="ec1065b6b8e8d847" providerId="LiveId" clId="{B79791D6-EF74-44D1-A0C6-D6ADAFC1194E}" dt="2021-03-24T15:33:14.451" v="45" actId="478"/>
            <ac:picMkLst>
              <pc:docMk/>
              <pc:sldMasterMk cId="1040065837" sldId="2147483689"/>
              <pc:sldLayoutMk cId="1968109113" sldId="2147483701"/>
              <ac:picMk id="6" creationId="{00000000-0000-0000-0000-000000000000}"/>
            </ac:picMkLst>
          </pc:picChg>
        </pc:sldLayoutChg>
      </pc:sldMasterChg>
    </pc:docChg>
  </pc:docChgLst>
  <pc:docChgLst>
    <pc:chgData name="CROZET Sophie" userId="c97b73ab-88aa-4f1e-9ec4-391579d22886" providerId="ADAL" clId="{19BD9143-9155-45E9-B102-5F988E098E5B}"/>
    <pc:docChg chg="undo custSel modSld">
      <pc:chgData name="CROZET Sophie" userId="c97b73ab-88aa-4f1e-9ec4-391579d22886" providerId="ADAL" clId="{19BD9143-9155-45E9-B102-5F988E098E5B}" dt="2021-01-18T15:35:34.927" v="336" actId="20577"/>
      <pc:docMkLst>
        <pc:docMk/>
      </pc:docMkLst>
      <pc:sldChg chg="modSp">
        <pc:chgData name="CROZET Sophie" userId="c97b73ab-88aa-4f1e-9ec4-391579d22886" providerId="ADAL" clId="{19BD9143-9155-45E9-B102-5F988E098E5B}" dt="2021-01-14T09:10:57.298" v="3"/>
        <pc:sldMkLst>
          <pc:docMk/>
          <pc:sldMk cId="4203283427" sldId="408"/>
        </pc:sldMkLst>
        <pc:spChg chg="mod">
          <ac:chgData name="CROZET Sophie" userId="c97b73ab-88aa-4f1e-9ec4-391579d22886" providerId="ADAL" clId="{19BD9143-9155-45E9-B102-5F988E098E5B}" dt="2021-01-14T09:10:57.298" v="3"/>
          <ac:spMkLst>
            <pc:docMk/>
            <pc:sldMk cId="4203283427" sldId="408"/>
            <ac:spMk id="3074" creationId="{00000000-0000-0000-0000-000000000000}"/>
          </ac:spMkLst>
        </pc:spChg>
      </pc:sldChg>
      <pc:sldChg chg="modSp">
        <pc:chgData name="CROZET Sophie" userId="c97b73ab-88aa-4f1e-9ec4-391579d22886" providerId="ADAL" clId="{19BD9143-9155-45E9-B102-5F988E098E5B}" dt="2021-01-14T09:29:42.948" v="313" actId="20577"/>
        <pc:sldMkLst>
          <pc:docMk/>
          <pc:sldMk cId="2553768529" sldId="509"/>
        </pc:sldMkLst>
        <pc:spChg chg="mod">
          <ac:chgData name="CROZET Sophie" userId="c97b73ab-88aa-4f1e-9ec4-391579d22886" providerId="ADAL" clId="{19BD9143-9155-45E9-B102-5F988E098E5B}" dt="2021-01-14T09:29:42.948" v="313" actId="20577"/>
          <ac:spMkLst>
            <pc:docMk/>
            <pc:sldMk cId="2553768529" sldId="509"/>
            <ac:spMk id="3" creationId="{05D3C3B8-B370-4B01-9FDE-632BC5F55799}"/>
          </ac:spMkLst>
        </pc:spChg>
      </pc:sldChg>
      <pc:sldChg chg="modSp">
        <pc:chgData name="CROZET Sophie" userId="c97b73ab-88aa-4f1e-9ec4-391579d22886" providerId="ADAL" clId="{19BD9143-9155-45E9-B102-5F988E098E5B}" dt="2021-01-14T09:26:51.616" v="114" actId="255"/>
        <pc:sldMkLst>
          <pc:docMk/>
          <pc:sldMk cId="412583789" sldId="512"/>
        </pc:sldMkLst>
        <pc:graphicFrameChg chg="mod modGraphic">
          <ac:chgData name="CROZET Sophie" userId="c97b73ab-88aa-4f1e-9ec4-391579d22886" providerId="ADAL" clId="{19BD9143-9155-45E9-B102-5F988E098E5B}" dt="2021-01-14T09:26:51.616" v="114" actId="255"/>
          <ac:graphicFrameMkLst>
            <pc:docMk/>
            <pc:sldMk cId="412583789" sldId="512"/>
            <ac:graphicFrameMk id="3" creationId="{05DD3FCD-4B06-42CC-9F0B-9269DBE06126}"/>
          </ac:graphicFrameMkLst>
        </pc:graphicFrameChg>
      </pc:sldChg>
      <pc:sldChg chg="modSp">
        <pc:chgData name="CROZET Sophie" userId="c97b73ab-88aa-4f1e-9ec4-391579d22886" providerId="ADAL" clId="{19BD9143-9155-45E9-B102-5F988E098E5B}" dt="2021-01-18T15:02:07.439" v="318" actId="20577"/>
        <pc:sldMkLst>
          <pc:docMk/>
          <pc:sldMk cId="3925446969" sldId="534"/>
        </pc:sldMkLst>
        <pc:spChg chg="mod">
          <ac:chgData name="CROZET Sophie" userId="c97b73ab-88aa-4f1e-9ec4-391579d22886" providerId="ADAL" clId="{19BD9143-9155-45E9-B102-5F988E098E5B}" dt="2021-01-18T15:02:07.439" v="318" actId="20577"/>
          <ac:spMkLst>
            <pc:docMk/>
            <pc:sldMk cId="3925446969" sldId="534"/>
            <ac:spMk id="5" creationId="{69E8E273-55F6-4D81-84E7-061B510E3756}"/>
          </ac:spMkLst>
        </pc:spChg>
      </pc:sldChg>
      <pc:sldChg chg="modSp modNotesTx">
        <pc:chgData name="CROZET Sophie" userId="c97b73ab-88aa-4f1e-9ec4-391579d22886" providerId="ADAL" clId="{19BD9143-9155-45E9-B102-5F988E098E5B}" dt="2021-01-18T15:35:34.927" v="336" actId="20577"/>
        <pc:sldMkLst>
          <pc:docMk/>
          <pc:sldMk cId="3603641192" sldId="547"/>
        </pc:sldMkLst>
        <pc:spChg chg="mod">
          <ac:chgData name="CROZET Sophie" userId="c97b73ab-88aa-4f1e-9ec4-391579d22886" providerId="ADAL" clId="{19BD9143-9155-45E9-B102-5F988E098E5B}" dt="2021-01-14T09:14:56.891" v="5" actId="1076"/>
          <ac:spMkLst>
            <pc:docMk/>
            <pc:sldMk cId="3603641192" sldId="547"/>
            <ac:spMk id="8" creationId="{7D7C47B0-3262-4FB2-8E35-2A59665C9C10}"/>
          </ac:spMkLst>
        </pc:spChg>
        <pc:graphicFrameChg chg="mod">
          <ac:chgData name="CROZET Sophie" userId="c97b73ab-88aa-4f1e-9ec4-391579d22886" providerId="ADAL" clId="{19BD9143-9155-45E9-B102-5F988E098E5B}" dt="2021-01-14T09:17:29.652" v="29" actId="13782"/>
          <ac:graphicFrameMkLst>
            <pc:docMk/>
            <pc:sldMk cId="3603641192" sldId="547"/>
            <ac:graphicFrameMk id="2" creationId="{8F8B6FB4-9281-4FBF-BFA6-185C1AAC7F69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3.png"/><Relationship Id="rId18" Type="http://schemas.openxmlformats.org/officeDocument/2006/relationships/image" Target="../media/image24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8.svg"/><Relationship Id="rId17" Type="http://schemas.openxmlformats.org/officeDocument/2006/relationships/image" Target="../media/image15.png"/><Relationship Id="rId2" Type="http://schemas.openxmlformats.org/officeDocument/2006/relationships/image" Target="../media/image8.svg"/><Relationship Id="rId16" Type="http://schemas.openxmlformats.org/officeDocument/2006/relationships/image" Target="../media/image22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1.png"/><Relationship Id="rId14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3.png"/><Relationship Id="rId18" Type="http://schemas.openxmlformats.org/officeDocument/2006/relationships/image" Target="../media/image24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8.svg"/><Relationship Id="rId17" Type="http://schemas.openxmlformats.org/officeDocument/2006/relationships/image" Target="../media/image15.png"/><Relationship Id="rId2" Type="http://schemas.openxmlformats.org/officeDocument/2006/relationships/image" Target="../media/image8.svg"/><Relationship Id="rId16" Type="http://schemas.openxmlformats.org/officeDocument/2006/relationships/image" Target="../media/image22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1.png"/><Relationship Id="rId1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8DC0D6-F735-4298-97E8-FF58E2DF1865}" type="doc">
      <dgm:prSet loTypeId="urn:microsoft.com/office/officeart/2008/layout/PictureStrips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B079856-570D-437D-A1F4-EF66D465E4D5}">
      <dgm:prSet phldrT="[Texte]"/>
      <dgm:spPr/>
      <dgm:t>
        <a:bodyPr/>
        <a:lstStyle/>
        <a:p>
          <a:r>
            <a:rPr lang="fr-FR" dirty="0" smtClean="0"/>
            <a:t>Ay </a:t>
          </a:r>
          <a:r>
            <a:rPr lang="fr-FR" dirty="0" err="1" smtClean="0"/>
            <a:t>hogaamiso</a:t>
          </a:r>
          <a:r>
            <a:rPr lang="fr-FR" dirty="0" smtClean="0"/>
            <a:t> </a:t>
          </a:r>
          <a:r>
            <a:rPr lang="fr-FR" dirty="0" err="1" smtClean="0"/>
            <a:t>Dowlada</a:t>
          </a:r>
          <a:endParaRPr lang="en-US" dirty="0"/>
        </a:p>
      </dgm:t>
    </dgm:pt>
    <dgm:pt modelId="{B0BCB6AE-405B-4C4A-94B5-B98D50301ED0}" type="parTrans" cxnId="{4E18FD85-F996-417B-AD57-EC958335355F}">
      <dgm:prSet/>
      <dgm:spPr/>
      <dgm:t>
        <a:bodyPr/>
        <a:lstStyle/>
        <a:p>
          <a:endParaRPr lang="en-US"/>
        </a:p>
      </dgm:t>
    </dgm:pt>
    <dgm:pt modelId="{944F1395-6A56-4F9F-BC79-947A79B0C03F}" type="sibTrans" cxnId="{4E18FD85-F996-417B-AD57-EC958335355F}">
      <dgm:prSet/>
      <dgm:spPr/>
      <dgm:t>
        <a:bodyPr/>
        <a:lstStyle/>
        <a:p>
          <a:endParaRPr lang="en-US"/>
        </a:p>
      </dgm:t>
    </dgm:pt>
    <dgm:pt modelId="{47669B39-9B93-4E12-A8C4-4E417245BAB9}">
      <dgm:prSet phldrT="[Texte]"/>
      <dgm:spPr/>
      <dgm:t>
        <a:bodyPr/>
        <a:lstStyle/>
        <a:p>
          <a:r>
            <a:rPr lang="fr-FR" dirty="0" smtClean="0"/>
            <a:t>Laga </a:t>
          </a:r>
          <a:r>
            <a:rPr lang="fr-FR" dirty="0" err="1" smtClean="0"/>
            <a:t>wada</a:t>
          </a:r>
          <a:r>
            <a:rPr lang="fr-FR" dirty="0" smtClean="0"/>
            <a:t> </a:t>
          </a:r>
          <a:r>
            <a:rPr lang="fr-FR" dirty="0" err="1" smtClean="0"/>
            <a:t>qayb</a:t>
          </a:r>
          <a:r>
            <a:rPr lang="fr-FR" dirty="0" smtClean="0"/>
            <a:t> </a:t>
          </a:r>
          <a:r>
            <a:rPr lang="fr-FR" dirty="0" err="1" smtClean="0"/>
            <a:t>qaadanayo</a:t>
          </a:r>
          <a:endParaRPr lang="en-US" dirty="0"/>
        </a:p>
      </dgm:t>
    </dgm:pt>
    <dgm:pt modelId="{CB1A8720-1A36-4F80-9695-715EAB7B6C55}" type="parTrans" cxnId="{7EA9A455-35AC-4402-89C5-1B94A15D9CA2}">
      <dgm:prSet/>
      <dgm:spPr/>
      <dgm:t>
        <a:bodyPr/>
        <a:lstStyle/>
        <a:p>
          <a:endParaRPr lang="en-US"/>
        </a:p>
      </dgm:t>
    </dgm:pt>
    <dgm:pt modelId="{7945FC65-9721-4078-9ACE-206FBB008E84}" type="sibTrans" cxnId="{7EA9A455-35AC-4402-89C5-1B94A15D9CA2}">
      <dgm:prSet/>
      <dgm:spPr/>
      <dgm:t>
        <a:bodyPr/>
        <a:lstStyle/>
        <a:p>
          <a:endParaRPr lang="en-US"/>
        </a:p>
      </dgm:t>
    </dgm:pt>
    <dgm:pt modelId="{DB328A59-FA17-4A70-AC27-5D8F66671CE6}">
      <dgm:prSet phldrT="[Texte]"/>
      <dgm:spPr/>
      <dgm:t>
        <a:bodyPr/>
        <a:lstStyle/>
        <a:p>
          <a:r>
            <a:rPr lang="en-US" dirty="0" err="1" smtClean="0"/>
            <a:t>Dhamaystiran</a:t>
          </a:r>
          <a:endParaRPr lang="en-US" dirty="0"/>
        </a:p>
      </dgm:t>
    </dgm:pt>
    <dgm:pt modelId="{1336ACB3-D1D4-41B4-8E3F-0C440B1F50A0}" type="parTrans" cxnId="{DEE7A938-D645-4575-830D-6A09A8ADB7A2}">
      <dgm:prSet/>
      <dgm:spPr/>
      <dgm:t>
        <a:bodyPr/>
        <a:lstStyle/>
        <a:p>
          <a:endParaRPr lang="en-US"/>
        </a:p>
      </dgm:t>
    </dgm:pt>
    <dgm:pt modelId="{6034750C-6D17-40D2-AB09-650257DF9D3D}" type="sibTrans" cxnId="{DEE7A938-D645-4575-830D-6A09A8ADB7A2}">
      <dgm:prSet/>
      <dgm:spPr/>
      <dgm:t>
        <a:bodyPr/>
        <a:lstStyle/>
        <a:p>
          <a:endParaRPr lang="en-US"/>
        </a:p>
      </dgm:t>
    </dgm:pt>
    <dgm:pt modelId="{E5B8F527-4CAC-4288-B831-EF05D34B5B49}">
      <dgm:prSet phldrT="[Texte]"/>
      <dgm:spPr/>
      <dgm:t>
        <a:bodyPr/>
        <a:lstStyle/>
        <a:p>
          <a:r>
            <a:rPr lang="en-US" dirty="0" smtClean="0"/>
            <a:t>Ku </a:t>
          </a:r>
          <a:r>
            <a:rPr lang="en-US" dirty="0" err="1" smtClean="0"/>
            <a:t>saleysan</a:t>
          </a:r>
          <a:r>
            <a:rPr lang="en-US" dirty="0" smtClean="0"/>
            <a:t> </a:t>
          </a:r>
          <a:r>
            <a:rPr lang="en-US" dirty="0" err="1" smtClean="0"/>
            <a:t>Aago</a:t>
          </a:r>
          <a:endParaRPr lang="en-US" dirty="0"/>
        </a:p>
      </dgm:t>
    </dgm:pt>
    <dgm:pt modelId="{DBB99AF1-A508-42CB-A4B2-D7DC75F14C8B}" type="parTrans" cxnId="{5B8F9098-CDD3-45DA-9D4C-D36AAEF92492}">
      <dgm:prSet/>
      <dgm:spPr/>
      <dgm:t>
        <a:bodyPr/>
        <a:lstStyle/>
        <a:p>
          <a:endParaRPr lang="en-US"/>
        </a:p>
      </dgm:t>
    </dgm:pt>
    <dgm:pt modelId="{BEB0B753-3888-4D01-9F75-57F59477A8A8}" type="sibTrans" cxnId="{5B8F9098-CDD3-45DA-9D4C-D36AAEF92492}">
      <dgm:prSet/>
      <dgm:spPr/>
      <dgm:t>
        <a:bodyPr/>
        <a:lstStyle/>
        <a:p>
          <a:endParaRPr lang="en-US"/>
        </a:p>
      </dgm:t>
    </dgm:pt>
    <dgm:pt modelId="{CCC83ECC-5042-4EE4-AEED-CFB41C3215DD}">
      <dgm:prSet phldrT="[Texte]"/>
      <dgm:spPr/>
      <dgm:t>
        <a:bodyPr/>
        <a:lstStyle/>
        <a:p>
          <a:r>
            <a:rPr lang="fr-FR" dirty="0" smtClean="0"/>
            <a:t>Ku </a:t>
          </a:r>
          <a:r>
            <a:rPr lang="fr-FR" dirty="0" err="1" smtClean="0"/>
            <a:t>saleysan</a:t>
          </a:r>
          <a:r>
            <a:rPr lang="fr-FR" dirty="0" smtClean="0"/>
            <a:t> </a:t>
          </a:r>
          <a:r>
            <a:rPr lang="fr-FR" dirty="0" err="1" smtClean="0"/>
            <a:t>xuquuda</a:t>
          </a:r>
          <a:r>
            <a:rPr lang="fr-FR" dirty="0" smtClean="0"/>
            <a:t> </a:t>
          </a:r>
          <a:r>
            <a:rPr lang="fr-FR" dirty="0" err="1" smtClean="0"/>
            <a:t>iyo</a:t>
          </a:r>
          <a:r>
            <a:rPr lang="fr-FR" dirty="0" smtClean="0"/>
            <a:t> </a:t>
          </a:r>
          <a:r>
            <a:rPr lang="fr-FR" dirty="0" err="1" smtClean="0"/>
            <a:t>baahida</a:t>
          </a:r>
          <a:r>
            <a:rPr lang="fr-FR" dirty="0" smtClean="0"/>
            <a:t> </a:t>
          </a:r>
          <a:endParaRPr lang="en-US" dirty="0"/>
        </a:p>
      </dgm:t>
    </dgm:pt>
    <dgm:pt modelId="{19E08B30-8231-4006-BD70-5EB1AA5FFA48}" type="parTrans" cxnId="{F933BF9E-2625-4E14-B3E0-2B7D8D5BAF4A}">
      <dgm:prSet/>
      <dgm:spPr/>
      <dgm:t>
        <a:bodyPr/>
        <a:lstStyle/>
        <a:p>
          <a:endParaRPr lang="en-US"/>
        </a:p>
      </dgm:t>
    </dgm:pt>
    <dgm:pt modelId="{218C4AAF-D8FA-4C4F-AFEF-8F2FC5A27DF3}" type="sibTrans" cxnId="{F933BF9E-2625-4E14-B3E0-2B7D8D5BAF4A}">
      <dgm:prSet/>
      <dgm:spPr/>
      <dgm:t>
        <a:bodyPr/>
        <a:lstStyle/>
        <a:p>
          <a:endParaRPr lang="en-US"/>
        </a:p>
      </dgm:t>
    </dgm:pt>
    <dgm:pt modelId="{624F54C2-2553-40AB-9DEC-73658809EA7F}">
      <dgm:prSet/>
      <dgm:spPr/>
      <dgm:t>
        <a:bodyPr/>
        <a:lstStyle/>
        <a:p>
          <a:r>
            <a:rPr lang="en-US" dirty="0" err="1" smtClean="0"/>
            <a:t>Wadajir</a:t>
          </a:r>
          <a:r>
            <a:rPr lang="en-US" dirty="0" smtClean="0"/>
            <a:t> ah </a:t>
          </a:r>
          <a:r>
            <a:rPr lang="en-US" dirty="0" err="1" smtClean="0"/>
            <a:t>iskuna</a:t>
          </a:r>
          <a:r>
            <a:rPr lang="en-US" dirty="0" smtClean="0"/>
            <a:t> </a:t>
          </a:r>
          <a:r>
            <a:rPr lang="en-US" dirty="0" err="1" smtClean="0"/>
            <a:t>dhafan</a:t>
          </a:r>
          <a:endParaRPr lang="en-US" dirty="0"/>
        </a:p>
      </dgm:t>
    </dgm:pt>
    <dgm:pt modelId="{F429AD73-C741-479C-A7C8-F10862255586}" type="parTrans" cxnId="{618F3646-03DC-4EA2-B418-53F24B432DB3}">
      <dgm:prSet/>
      <dgm:spPr/>
      <dgm:t>
        <a:bodyPr/>
        <a:lstStyle/>
        <a:p>
          <a:endParaRPr lang="en-US"/>
        </a:p>
      </dgm:t>
    </dgm:pt>
    <dgm:pt modelId="{1CD8A69A-2A6C-4FB3-ACEE-717E469A797C}" type="sibTrans" cxnId="{618F3646-03DC-4EA2-B418-53F24B432DB3}">
      <dgm:prSet/>
      <dgm:spPr/>
      <dgm:t>
        <a:bodyPr/>
        <a:lstStyle/>
        <a:p>
          <a:endParaRPr lang="en-US"/>
        </a:p>
      </dgm:t>
    </dgm:pt>
    <dgm:pt modelId="{0013BC35-B177-4497-BFAA-B71C0D68F512}">
      <dgm:prSet/>
      <dgm:spPr/>
      <dgm:t>
        <a:bodyPr/>
        <a:lstStyle/>
        <a:p>
          <a:r>
            <a:rPr lang="en-US" dirty="0" err="1" smtClean="0"/>
            <a:t>Sanado</a:t>
          </a:r>
          <a:r>
            <a:rPr lang="en-US" dirty="0" smtClean="0"/>
            <a:t> </a:t>
          </a:r>
          <a:r>
            <a:rPr lang="en-US" dirty="0" err="1" smtClean="0"/>
            <a:t>badan</a:t>
          </a:r>
          <a:r>
            <a:rPr lang="en-US" dirty="0" smtClean="0"/>
            <a:t> </a:t>
          </a:r>
          <a:r>
            <a:rPr lang="en-US" dirty="0" err="1" smtClean="0"/>
            <a:t>socda</a:t>
          </a:r>
          <a:endParaRPr lang="en-US" dirty="0"/>
        </a:p>
      </dgm:t>
    </dgm:pt>
    <dgm:pt modelId="{828C459A-FF93-497C-B629-73213159509B}" type="parTrans" cxnId="{25DCC8BF-6C2D-4CB4-BC48-B9D77AC3A889}">
      <dgm:prSet/>
      <dgm:spPr/>
      <dgm:t>
        <a:bodyPr/>
        <a:lstStyle/>
        <a:p>
          <a:endParaRPr lang="en-US"/>
        </a:p>
      </dgm:t>
    </dgm:pt>
    <dgm:pt modelId="{5331D402-9DC0-423C-A383-026ACB081573}" type="sibTrans" cxnId="{25DCC8BF-6C2D-4CB4-BC48-B9D77AC3A889}">
      <dgm:prSet/>
      <dgm:spPr/>
      <dgm:t>
        <a:bodyPr/>
        <a:lstStyle/>
        <a:p>
          <a:endParaRPr lang="en-US"/>
        </a:p>
      </dgm:t>
    </dgm:pt>
    <dgm:pt modelId="{7FB03B47-A79E-40F8-B91E-D51780776274}">
      <dgm:prSet/>
      <dgm:spPr/>
      <dgm:t>
        <a:bodyPr/>
        <a:lstStyle/>
        <a:p>
          <a:r>
            <a:rPr lang="en-US" dirty="0" err="1" smtClean="0"/>
            <a:t>Jinsiga</a:t>
          </a:r>
          <a:r>
            <a:rPr lang="en-US" dirty="0" smtClean="0"/>
            <a:t> / </a:t>
          </a:r>
          <a:r>
            <a:rPr lang="en-US" dirty="0" err="1" smtClean="0"/>
            <a:t>da'da</a:t>
          </a:r>
          <a:r>
            <a:rPr lang="en-US" dirty="0" smtClean="0"/>
            <a:t> / </a:t>
          </a:r>
          <a:r>
            <a:rPr lang="en-US" dirty="0" err="1" smtClean="0"/>
            <a:t>naafanimada</a:t>
          </a:r>
          <a:r>
            <a:rPr lang="en-US" dirty="0" smtClean="0"/>
            <a:t> </a:t>
          </a:r>
          <a:r>
            <a:rPr lang="en-US" dirty="0" err="1" smtClean="0"/>
            <a:t>iyo</a:t>
          </a:r>
          <a:r>
            <a:rPr lang="en-US" dirty="0" smtClean="0"/>
            <a:t> </a:t>
          </a:r>
          <a:r>
            <a:rPr lang="en-US" dirty="0" err="1" smtClean="0"/>
            <a:t>dadka</a:t>
          </a:r>
          <a:r>
            <a:rPr lang="en-US" dirty="0" smtClean="0"/>
            <a:t> in </a:t>
          </a:r>
          <a:r>
            <a:rPr lang="en-US" dirty="0" err="1" smtClean="0"/>
            <a:t>laga</a:t>
          </a:r>
          <a:r>
            <a:rPr lang="en-US" dirty="0" smtClean="0"/>
            <a:t> </a:t>
          </a:r>
          <a:r>
            <a:rPr lang="en-US" dirty="0" err="1" smtClean="0"/>
            <a:t>tirada</a:t>
          </a:r>
          <a:r>
            <a:rPr lang="en-US" dirty="0" smtClean="0"/>
            <a:t> </a:t>
          </a:r>
          <a:r>
            <a:rPr lang="en-US" dirty="0" err="1" smtClean="0"/>
            <a:t>badan</a:t>
          </a:r>
          <a:r>
            <a:rPr lang="en-US" dirty="0" smtClean="0"/>
            <a:t> </a:t>
          </a:r>
          <a:r>
            <a:rPr lang="en-US" dirty="0" err="1" smtClean="0"/>
            <a:t>yahay</a:t>
          </a:r>
          <a:r>
            <a:rPr lang="en-US" dirty="0" smtClean="0"/>
            <a:t> </a:t>
          </a:r>
          <a:r>
            <a:rPr lang="en-US" dirty="0" err="1" smtClean="0"/>
            <a:t>ee</a:t>
          </a:r>
          <a:r>
            <a:rPr lang="en-US" dirty="0" smtClean="0"/>
            <a:t> </a:t>
          </a:r>
          <a:r>
            <a:rPr lang="en-US" dirty="0" err="1" smtClean="0"/>
            <a:t>xasaasiga</a:t>
          </a:r>
          <a:r>
            <a:rPr lang="en-US" dirty="0" smtClean="0"/>
            <a:t> ah</a:t>
          </a:r>
          <a:endParaRPr lang="en-US" dirty="0"/>
        </a:p>
      </dgm:t>
    </dgm:pt>
    <dgm:pt modelId="{EE54D027-4E77-4D15-A895-2AAFED501FAE}" type="parTrans" cxnId="{26B13E8C-4B9A-49DB-B917-62658925A686}">
      <dgm:prSet/>
      <dgm:spPr/>
      <dgm:t>
        <a:bodyPr/>
        <a:lstStyle/>
        <a:p>
          <a:endParaRPr lang="en-US"/>
        </a:p>
      </dgm:t>
    </dgm:pt>
    <dgm:pt modelId="{5A0CDEFE-8B23-441E-A7F7-64BDBC0BC4DE}" type="sibTrans" cxnId="{26B13E8C-4B9A-49DB-B917-62658925A686}">
      <dgm:prSet/>
      <dgm:spPr/>
      <dgm:t>
        <a:bodyPr/>
        <a:lstStyle/>
        <a:p>
          <a:endParaRPr lang="en-US"/>
        </a:p>
      </dgm:t>
    </dgm:pt>
    <dgm:pt modelId="{5F99936B-3B54-4563-9025-9182E5CE0DA1}">
      <dgm:prSet/>
      <dgm:spPr/>
      <dgm:t>
        <a:bodyPr/>
        <a:lstStyle/>
        <a:p>
          <a:r>
            <a:rPr lang="fr-FR" dirty="0" err="1" smtClean="0"/>
            <a:t>Waara</a:t>
          </a:r>
          <a:endParaRPr lang="en-US" dirty="0"/>
        </a:p>
      </dgm:t>
    </dgm:pt>
    <dgm:pt modelId="{8C4E0483-6B7C-4610-AA10-F51529228DDA}" type="parTrans" cxnId="{7A8C1996-C3D9-4E6E-A836-543601A20E59}">
      <dgm:prSet/>
      <dgm:spPr/>
      <dgm:t>
        <a:bodyPr/>
        <a:lstStyle/>
        <a:p>
          <a:endParaRPr lang="en-US"/>
        </a:p>
      </dgm:t>
    </dgm:pt>
    <dgm:pt modelId="{637BAC5B-F88D-432D-BDEC-652B7E138CEC}" type="sibTrans" cxnId="{7A8C1996-C3D9-4E6E-A836-543601A20E59}">
      <dgm:prSet/>
      <dgm:spPr/>
      <dgm:t>
        <a:bodyPr/>
        <a:lstStyle/>
        <a:p>
          <a:endParaRPr lang="en-US"/>
        </a:p>
      </dgm:t>
    </dgm:pt>
    <dgm:pt modelId="{8E894296-47BF-427B-B7AE-3BEC4D1EDEDB}" type="pres">
      <dgm:prSet presAssocID="{7F8DC0D6-F735-4298-97E8-FF58E2DF18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4674690-1F65-45A0-BD69-2FC28112F8ED}" type="pres">
      <dgm:prSet presAssocID="{9B079856-570D-437D-A1F4-EF66D465E4D5}" presName="composite" presStyleCnt="0"/>
      <dgm:spPr/>
    </dgm:pt>
    <dgm:pt modelId="{24D8D597-5964-4101-8075-48BB9AC23770}" type="pres">
      <dgm:prSet presAssocID="{9B079856-570D-437D-A1F4-EF66D465E4D5}" presName="rect1" presStyleLbl="trAlignAcc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9D6B0-18DC-4725-8881-2338C4058C10}" type="pres">
      <dgm:prSet presAssocID="{9B079856-570D-437D-A1F4-EF66D465E4D5}" presName="rect2" presStyleLbl="fgImgPlace1" presStyleIdx="0" presStyleCnt="9"/>
      <dgm:spPr>
        <a:prstGeom prst="flowChartConnector">
          <a:avLst/>
        </a:prstGeom>
        <a:blipFill>
          <a:blip xmlns:r="http://schemas.openxmlformats.org/officeDocument/2006/relationships" r:embed="rId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que"/>
        </a:ext>
      </dgm:extLst>
    </dgm:pt>
    <dgm:pt modelId="{C8BD8794-0EB6-41F0-8BBB-88F4AD4DEF96}" type="pres">
      <dgm:prSet presAssocID="{944F1395-6A56-4F9F-BC79-947A79B0C03F}" presName="sibTrans" presStyleCnt="0"/>
      <dgm:spPr/>
    </dgm:pt>
    <dgm:pt modelId="{4506173A-8C1E-43EE-B936-09CEC3E0F642}" type="pres">
      <dgm:prSet presAssocID="{47669B39-9B93-4E12-A8C4-4E417245BAB9}" presName="composite" presStyleCnt="0"/>
      <dgm:spPr/>
    </dgm:pt>
    <dgm:pt modelId="{3B890C8C-A035-4989-A394-629429059002}" type="pres">
      <dgm:prSet presAssocID="{47669B39-9B93-4E12-A8C4-4E417245BAB9}" presName="rect1" presStyleLbl="trAlignAcc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75B0B1-EBF7-4B36-B477-67BA85DBEDEA}" type="pres">
      <dgm:prSet presAssocID="{47669B39-9B93-4E12-A8C4-4E417245BAB9}" presName="rect2" presStyleLbl="fgImgPlace1" presStyleIdx="1" presStyleCnt="9"/>
      <dgm:spPr>
        <a:prstGeom prst="ellipse">
          <a:avLst/>
        </a:prstGeom>
        <a:blipFill>
          <a:blip xmlns:r="http://schemas.openxmlformats.org/officeDocument/2006/relationships"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Avis des clients (droite à gauche)"/>
        </a:ext>
      </dgm:extLst>
    </dgm:pt>
    <dgm:pt modelId="{B5FEC995-35EF-4B65-BB18-E040BF12B7DA}" type="pres">
      <dgm:prSet presAssocID="{7945FC65-9721-4078-9ACE-206FBB008E84}" presName="sibTrans" presStyleCnt="0"/>
      <dgm:spPr/>
    </dgm:pt>
    <dgm:pt modelId="{E7C58E8C-AD6D-48F9-BA4E-D24A4F4FB201}" type="pres">
      <dgm:prSet presAssocID="{DB328A59-FA17-4A70-AC27-5D8F66671CE6}" presName="composite" presStyleCnt="0"/>
      <dgm:spPr/>
    </dgm:pt>
    <dgm:pt modelId="{7AD5269A-F5BA-46DC-8AA2-712333B81372}" type="pres">
      <dgm:prSet presAssocID="{DB328A59-FA17-4A70-AC27-5D8F66671CE6}" presName="rect1" presStyleLbl="trAlignAcc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843A-65CC-4E1D-BE79-89A0B4F5C4F5}" type="pres">
      <dgm:prSet presAssocID="{DB328A59-FA17-4A70-AC27-5D8F66671CE6}" presName="rect2" presStyleLbl="fgImgPlace1" presStyleIdx="2" presStyleCnt="9"/>
      <dgm:spPr>
        <a:prstGeom prst="ellipse">
          <a:avLst/>
        </a:prstGeom>
        <a:blipFill>
          <a:blip xmlns:r="http://schemas.openxmlformats.org/officeDocument/2006/relationships"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Groupe de personnes"/>
        </a:ext>
      </dgm:extLst>
    </dgm:pt>
    <dgm:pt modelId="{8B477FD1-E8DC-44F2-B8D1-E508E7701E4B}" type="pres">
      <dgm:prSet presAssocID="{6034750C-6D17-40D2-AB09-650257DF9D3D}" presName="sibTrans" presStyleCnt="0"/>
      <dgm:spPr/>
    </dgm:pt>
    <dgm:pt modelId="{54FB9C43-F9C0-4CA1-B055-F5F17E4F2E3F}" type="pres">
      <dgm:prSet presAssocID="{E5B8F527-4CAC-4288-B831-EF05D34B5B49}" presName="composite" presStyleCnt="0"/>
      <dgm:spPr/>
    </dgm:pt>
    <dgm:pt modelId="{22898AAD-13CF-44EA-9B37-EECFBBF6883F}" type="pres">
      <dgm:prSet presAssocID="{E5B8F527-4CAC-4288-B831-EF05D34B5B49}" presName="rect1" presStyleLbl="trAlignAcc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549E12-02B5-4050-BF93-AB87A5E6B44E}" type="pres">
      <dgm:prSet presAssocID="{E5B8F527-4CAC-4288-B831-EF05D34B5B49}" presName="rect2" presStyleLbl="fgImgPlace1" presStyleIdx="3" presStyleCnt="9"/>
      <dgm:spPr>
        <a:prstGeom prst="ellipse">
          <a:avLst/>
        </a:prstGeom>
        <a:blipFill>
          <a:blip xmlns:r="http://schemas.openxmlformats.org/officeDocument/2006/relationships"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arte avec repère"/>
        </a:ext>
      </dgm:extLst>
    </dgm:pt>
    <dgm:pt modelId="{0A525417-A296-421C-BAD0-C00F948F6720}" type="pres">
      <dgm:prSet presAssocID="{BEB0B753-3888-4D01-9F75-57F59477A8A8}" presName="sibTrans" presStyleCnt="0"/>
      <dgm:spPr/>
    </dgm:pt>
    <dgm:pt modelId="{7B8B6DE1-35C9-427C-9FCB-CD936092B7D0}" type="pres">
      <dgm:prSet presAssocID="{CCC83ECC-5042-4EE4-AEED-CFB41C3215DD}" presName="composite" presStyleCnt="0"/>
      <dgm:spPr/>
    </dgm:pt>
    <dgm:pt modelId="{8416AA38-4A20-49BC-B89E-993BC0E7ECA1}" type="pres">
      <dgm:prSet presAssocID="{CCC83ECC-5042-4EE4-AEED-CFB41C3215DD}" presName="rect1" presStyleLbl="trAlignAcc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7CE48C-A28D-45FC-B0D4-FE78B4718C15}" type="pres">
      <dgm:prSet presAssocID="{CCC83ECC-5042-4EE4-AEED-CFB41C3215DD}" presName="rect2" presStyleLbl="fgImgPlace1" presStyleIdx="4" presStyleCnt="9"/>
      <dgm:spPr>
        <a:prstGeom prst="ellipse">
          <a:avLst/>
        </a:prstGeom>
        <a:blipFill>
          <a:blip xmlns:r="http://schemas.openxmlformats.org/officeDocument/2006/relationships"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lance de la justice"/>
        </a:ext>
      </dgm:extLst>
    </dgm:pt>
    <dgm:pt modelId="{C81D7284-BCE8-4C75-8867-3A789531916D}" type="pres">
      <dgm:prSet presAssocID="{218C4AAF-D8FA-4C4F-AFEF-8F2FC5A27DF3}" presName="sibTrans" presStyleCnt="0"/>
      <dgm:spPr/>
    </dgm:pt>
    <dgm:pt modelId="{8314FEEB-1266-4A6E-BA82-EB5B3809DB5B}" type="pres">
      <dgm:prSet presAssocID="{624F54C2-2553-40AB-9DEC-73658809EA7F}" presName="composite" presStyleCnt="0"/>
      <dgm:spPr/>
    </dgm:pt>
    <dgm:pt modelId="{C89F5A58-183F-4AA1-8D3D-0979E3F2996B}" type="pres">
      <dgm:prSet presAssocID="{624F54C2-2553-40AB-9DEC-73658809EA7F}" presName="rect1" presStyleLbl="trAlignAcc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E10EF5-D42D-4F43-8F1F-5B77E63C1A40}" type="pres">
      <dgm:prSet presAssocID="{624F54C2-2553-40AB-9DEC-73658809EA7F}" presName="rect2" presStyleLbl="fgImgPlace1" presStyleIdx="5" presStyleCnt="9"/>
      <dgm:spPr>
        <a:prstGeom prst="ellipse">
          <a:avLst/>
        </a:prstGeom>
        <a:blipFill>
          <a:blip xmlns:r="http://schemas.openxmlformats.org/officeDocument/2006/relationships" r:embed="rId1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ycle avec des personnes"/>
        </a:ext>
      </dgm:extLst>
    </dgm:pt>
    <dgm:pt modelId="{4727B535-9926-4B00-87FE-90567C5B9D59}" type="pres">
      <dgm:prSet presAssocID="{1CD8A69A-2A6C-4FB3-ACEE-717E469A797C}" presName="sibTrans" presStyleCnt="0"/>
      <dgm:spPr/>
    </dgm:pt>
    <dgm:pt modelId="{29E8F667-C437-4C5C-8C61-C8E971B3A560}" type="pres">
      <dgm:prSet presAssocID="{0013BC35-B177-4497-BFAA-B71C0D68F512}" presName="composite" presStyleCnt="0"/>
      <dgm:spPr/>
    </dgm:pt>
    <dgm:pt modelId="{637A496E-BA03-46EF-8D6B-98B84EE7C6B2}" type="pres">
      <dgm:prSet presAssocID="{0013BC35-B177-4497-BFAA-B71C0D68F512}" presName="rect1" presStyleLbl="trAlignAcc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84F993-819D-4477-B573-75D3D734EA5F}" type="pres">
      <dgm:prSet presAssocID="{0013BC35-B177-4497-BFAA-B71C0D68F512}" presName="rect2" presStyleLbl="fgImgPlace1" presStyleIdx="6" presStyleCnt="9"/>
      <dgm:spPr>
        <a:prstGeom prst="ellipse">
          <a:avLst/>
        </a:prstGeom>
        <a:blipFill>
          <a:blip xmlns:r="http://schemas.openxmlformats.org/officeDocument/2006/relationships"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alendrier quotidien"/>
        </a:ext>
      </dgm:extLst>
    </dgm:pt>
    <dgm:pt modelId="{E6D3ACB4-1A99-4202-A7FE-1A9129F67D92}" type="pres">
      <dgm:prSet presAssocID="{5331D402-9DC0-423C-A383-026ACB081573}" presName="sibTrans" presStyleCnt="0"/>
      <dgm:spPr/>
    </dgm:pt>
    <dgm:pt modelId="{36C6D3D9-36E2-4065-8D86-F6F0CCFA4818}" type="pres">
      <dgm:prSet presAssocID="{7FB03B47-A79E-40F8-B91E-D51780776274}" presName="composite" presStyleCnt="0"/>
      <dgm:spPr/>
    </dgm:pt>
    <dgm:pt modelId="{A13DF590-2A05-46A5-8AE5-2A4AEE303EB5}" type="pres">
      <dgm:prSet presAssocID="{7FB03B47-A79E-40F8-B91E-D51780776274}" presName="rect1" presStyleLbl="trAlignAcc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9988C0-39C8-4984-B25D-D2E8CB8F7484}" type="pres">
      <dgm:prSet presAssocID="{7FB03B47-A79E-40F8-B91E-D51780776274}" presName="rect2" presStyleLbl="fgImgPlace1" presStyleIdx="7" presStyleCnt="9"/>
      <dgm:spPr>
        <a:prstGeom prst="ellipse">
          <a:avLst/>
        </a:prstGeom>
        <a:blipFill>
          <a:blip xmlns:r="http://schemas.openxmlformats.org/officeDocument/2006/relationships" r:embed="rId1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Accès universel"/>
        </a:ext>
      </dgm:extLst>
    </dgm:pt>
    <dgm:pt modelId="{E0317E93-4EB6-4FEC-A159-D12E735431E7}" type="pres">
      <dgm:prSet presAssocID="{5A0CDEFE-8B23-441E-A7F7-64BDBC0BC4DE}" presName="sibTrans" presStyleCnt="0"/>
      <dgm:spPr/>
    </dgm:pt>
    <dgm:pt modelId="{05A487A4-1761-46C6-8D9A-7B739F24195A}" type="pres">
      <dgm:prSet presAssocID="{5F99936B-3B54-4563-9025-9182E5CE0DA1}" presName="composite" presStyleCnt="0"/>
      <dgm:spPr/>
    </dgm:pt>
    <dgm:pt modelId="{91185E06-4B5F-4749-A3E0-FB53CC433B77}" type="pres">
      <dgm:prSet presAssocID="{5F99936B-3B54-4563-9025-9182E5CE0DA1}" presName="rect1" presStyleLbl="trAlignAcc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696B27-0B1F-4571-98C1-80496CD3262F}" type="pres">
      <dgm:prSet presAssocID="{5F99936B-3B54-4563-9025-9182E5CE0DA1}" presName="rect2" presStyleLbl="fgImgPlace1" presStyleIdx="8" presStyleCnt="9"/>
      <dgm:spPr>
        <a:prstGeom prst="ellipse">
          <a:avLst/>
        </a:prstGeom>
        <a:blipFill>
          <a:blip xmlns:r="http://schemas.openxmlformats.org/officeDocument/2006/relationships"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>
            <a:fillRect l="-25000" r="-25000"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tterie pleine"/>
        </a:ext>
      </dgm:extLst>
    </dgm:pt>
  </dgm:ptLst>
  <dgm:cxnLst>
    <dgm:cxn modelId="{C9264639-78C6-47CF-903A-0F14B3AA2189}" type="presOf" srcId="{7F8DC0D6-F735-4298-97E8-FF58E2DF1865}" destId="{8E894296-47BF-427B-B7AE-3BEC4D1EDEDB}" srcOrd="0" destOrd="0" presId="urn:microsoft.com/office/officeart/2008/layout/PictureStrips"/>
    <dgm:cxn modelId="{26B13E8C-4B9A-49DB-B917-62658925A686}" srcId="{7F8DC0D6-F735-4298-97E8-FF58E2DF1865}" destId="{7FB03B47-A79E-40F8-B91E-D51780776274}" srcOrd="7" destOrd="0" parTransId="{EE54D027-4E77-4D15-A895-2AAFED501FAE}" sibTransId="{5A0CDEFE-8B23-441E-A7F7-64BDBC0BC4DE}"/>
    <dgm:cxn modelId="{4BBC9FFE-5491-43EF-B182-E1A0DE675520}" type="presOf" srcId="{CCC83ECC-5042-4EE4-AEED-CFB41C3215DD}" destId="{8416AA38-4A20-49BC-B89E-993BC0E7ECA1}" srcOrd="0" destOrd="0" presId="urn:microsoft.com/office/officeart/2008/layout/PictureStrips"/>
    <dgm:cxn modelId="{A86440D6-3B61-470B-822B-46CE87B9ACB6}" type="presOf" srcId="{E5B8F527-4CAC-4288-B831-EF05D34B5B49}" destId="{22898AAD-13CF-44EA-9B37-EECFBBF6883F}" srcOrd="0" destOrd="0" presId="urn:microsoft.com/office/officeart/2008/layout/PictureStrips"/>
    <dgm:cxn modelId="{DEE7A938-D645-4575-830D-6A09A8ADB7A2}" srcId="{7F8DC0D6-F735-4298-97E8-FF58E2DF1865}" destId="{DB328A59-FA17-4A70-AC27-5D8F66671CE6}" srcOrd="2" destOrd="0" parTransId="{1336ACB3-D1D4-41B4-8E3F-0C440B1F50A0}" sibTransId="{6034750C-6D17-40D2-AB09-650257DF9D3D}"/>
    <dgm:cxn modelId="{25DCC8BF-6C2D-4CB4-BC48-B9D77AC3A889}" srcId="{7F8DC0D6-F735-4298-97E8-FF58E2DF1865}" destId="{0013BC35-B177-4497-BFAA-B71C0D68F512}" srcOrd="6" destOrd="0" parTransId="{828C459A-FF93-497C-B629-73213159509B}" sibTransId="{5331D402-9DC0-423C-A383-026ACB081573}"/>
    <dgm:cxn modelId="{DF61B995-410B-4184-8FB5-F73FCACB56E3}" type="presOf" srcId="{DB328A59-FA17-4A70-AC27-5D8F66671CE6}" destId="{7AD5269A-F5BA-46DC-8AA2-712333B81372}" srcOrd="0" destOrd="0" presId="urn:microsoft.com/office/officeart/2008/layout/PictureStrips"/>
    <dgm:cxn modelId="{F933BF9E-2625-4E14-B3E0-2B7D8D5BAF4A}" srcId="{7F8DC0D6-F735-4298-97E8-FF58E2DF1865}" destId="{CCC83ECC-5042-4EE4-AEED-CFB41C3215DD}" srcOrd="4" destOrd="0" parTransId="{19E08B30-8231-4006-BD70-5EB1AA5FFA48}" sibTransId="{218C4AAF-D8FA-4C4F-AFEF-8F2FC5A27DF3}"/>
    <dgm:cxn modelId="{57C8C692-E716-4F54-8E9F-33CA25DE5C7A}" type="presOf" srcId="{5F99936B-3B54-4563-9025-9182E5CE0DA1}" destId="{91185E06-4B5F-4749-A3E0-FB53CC433B77}" srcOrd="0" destOrd="0" presId="urn:microsoft.com/office/officeart/2008/layout/PictureStrips"/>
    <dgm:cxn modelId="{7EA9A455-35AC-4402-89C5-1B94A15D9CA2}" srcId="{7F8DC0D6-F735-4298-97E8-FF58E2DF1865}" destId="{47669B39-9B93-4E12-A8C4-4E417245BAB9}" srcOrd="1" destOrd="0" parTransId="{CB1A8720-1A36-4F80-9695-715EAB7B6C55}" sibTransId="{7945FC65-9721-4078-9ACE-206FBB008E84}"/>
    <dgm:cxn modelId="{007E1718-AA35-4841-9487-7A1362798A4A}" type="presOf" srcId="{47669B39-9B93-4E12-A8C4-4E417245BAB9}" destId="{3B890C8C-A035-4989-A394-629429059002}" srcOrd="0" destOrd="0" presId="urn:microsoft.com/office/officeart/2008/layout/PictureStrips"/>
    <dgm:cxn modelId="{78EF056B-8280-4D90-ADD0-5EB250225D1B}" type="presOf" srcId="{0013BC35-B177-4497-BFAA-B71C0D68F512}" destId="{637A496E-BA03-46EF-8D6B-98B84EE7C6B2}" srcOrd="0" destOrd="0" presId="urn:microsoft.com/office/officeart/2008/layout/PictureStrips"/>
    <dgm:cxn modelId="{5B8F9098-CDD3-45DA-9D4C-D36AAEF92492}" srcId="{7F8DC0D6-F735-4298-97E8-FF58E2DF1865}" destId="{E5B8F527-4CAC-4288-B831-EF05D34B5B49}" srcOrd="3" destOrd="0" parTransId="{DBB99AF1-A508-42CB-A4B2-D7DC75F14C8B}" sibTransId="{BEB0B753-3888-4D01-9F75-57F59477A8A8}"/>
    <dgm:cxn modelId="{4E18FD85-F996-417B-AD57-EC958335355F}" srcId="{7F8DC0D6-F735-4298-97E8-FF58E2DF1865}" destId="{9B079856-570D-437D-A1F4-EF66D465E4D5}" srcOrd="0" destOrd="0" parTransId="{B0BCB6AE-405B-4C4A-94B5-B98D50301ED0}" sibTransId="{944F1395-6A56-4F9F-BC79-947A79B0C03F}"/>
    <dgm:cxn modelId="{7A8C1996-C3D9-4E6E-A836-543601A20E59}" srcId="{7F8DC0D6-F735-4298-97E8-FF58E2DF1865}" destId="{5F99936B-3B54-4563-9025-9182E5CE0DA1}" srcOrd="8" destOrd="0" parTransId="{8C4E0483-6B7C-4610-AA10-F51529228DDA}" sibTransId="{637BAC5B-F88D-432D-BDEC-652B7E138CEC}"/>
    <dgm:cxn modelId="{B7D441DA-A51A-46AF-90BD-DB5ED7CA040A}" type="presOf" srcId="{7FB03B47-A79E-40F8-B91E-D51780776274}" destId="{A13DF590-2A05-46A5-8AE5-2A4AEE303EB5}" srcOrd="0" destOrd="0" presId="urn:microsoft.com/office/officeart/2008/layout/PictureStrips"/>
    <dgm:cxn modelId="{9AD7BB3B-1DF5-4662-9007-07AFD584B7CA}" type="presOf" srcId="{624F54C2-2553-40AB-9DEC-73658809EA7F}" destId="{C89F5A58-183F-4AA1-8D3D-0979E3F2996B}" srcOrd="0" destOrd="0" presId="urn:microsoft.com/office/officeart/2008/layout/PictureStrips"/>
    <dgm:cxn modelId="{42DF0647-7C4F-476F-BDF6-11DC2AA5119A}" type="presOf" srcId="{9B079856-570D-437D-A1F4-EF66D465E4D5}" destId="{24D8D597-5964-4101-8075-48BB9AC23770}" srcOrd="0" destOrd="0" presId="urn:microsoft.com/office/officeart/2008/layout/PictureStrips"/>
    <dgm:cxn modelId="{618F3646-03DC-4EA2-B418-53F24B432DB3}" srcId="{7F8DC0D6-F735-4298-97E8-FF58E2DF1865}" destId="{624F54C2-2553-40AB-9DEC-73658809EA7F}" srcOrd="5" destOrd="0" parTransId="{F429AD73-C741-479C-A7C8-F10862255586}" sibTransId="{1CD8A69A-2A6C-4FB3-ACEE-717E469A797C}"/>
    <dgm:cxn modelId="{01859D97-1FE2-4469-8719-E72BD1401359}" type="presParOf" srcId="{8E894296-47BF-427B-B7AE-3BEC4D1EDEDB}" destId="{F4674690-1F65-45A0-BD69-2FC28112F8ED}" srcOrd="0" destOrd="0" presId="urn:microsoft.com/office/officeart/2008/layout/PictureStrips"/>
    <dgm:cxn modelId="{4C5B8479-24F6-4D93-8BFA-9FA85A0E70B2}" type="presParOf" srcId="{F4674690-1F65-45A0-BD69-2FC28112F8ED}" destId="{24D8D597-5964-4101-8075-48BB9AC23770}" srcOrd="0" destOrd="0" presId="urn:microsoft.com/office/officeart/2008/layout/PictureStrips"/>
    <dgm:cxn modelId="{8DFB33BF-AFEB-4964-AC75-E170A4F15563}" type="presParOf" srcId="{F4674690-1F65-45A0-BD69-2FC28112F8ED}" destId="{7BD9D6B0-18DC-4725-8881-2338C4058C10}" srcOrd="1" destOrd="0" presId="urn:microsoft.com/office/officeart/2008/layout/PictureStrips"/>
    <dgm:cxn modelId="{741D29EB-4F66-4610-AEE9-3BEF55FD65D8}" type="presParOf" srcId="{8E894296-47BF-427B-B7AE-3BEC4D1EDEDB}" destId="{C8BD8794-0EB6-41F0-8BBB-88F4AD4DEF96}" srcOrd="1" destOrd="0" presId="urn:microsoft.com/office/officeart/2008/layout/PictureStrips"/>
    <dgm:cxn modelId="{3245C010-0D87-4977-B874-A12166209A04}" type="presParOf" srcId="{8E894296-47BF-427B-B7AE-3BEC4D1EDEDB}" destId="{4506173A-8C1E-43EE-B936-09CEC3E0F642}" srcOrd="2" destOrd="0" presId="urn:microsoft.com/office/officeart/2008/layout/PictureStrips"/>
    <dgm:cxn modelId="{BEB700B8-AF9B-4090-8154-3A474080337F}" type="presParOf" srcId="{4506173A-8C1E-43EE-B936-09CEC3E0F642}" destId="{3B890C8C-A035-4989-A394-629429059002}" srcOrd="0" destOrd="0" presId="urn:microsoft.com/office/officeart/2008/layout/PictureStrips"/>
    <dgm:cxn modelId="{680B1366-F38C-4F41-B267-BD074335EDFC}" type="presParOf" srcId="{4506173A-8C1E-43EE-B936-09CEC3E0F642}" destId="{5B75B0B1-EBF7-4B36-B477-67BA85DBEDEA}" srcOrd="1" destOrd="0" presId="urn:microsoft.com/office/officeart/2008/layout/PictureStrips"/>
    <dgm:cxn modelId="{37DC8191-2F10-45B3-AB83-99E050C1786A}" type="presParOf" srcId="{8E894296-47BF-427B-B7AE-3BEC4D1EDEDB}" destId="{B5FEC995-35EF-4B65-BB18-E040BF12B7DA}" srcOrd="3" destOrd="0" presId="urn:microsoft.com/office/officeart/2008/layout/PictureStrips"/>
    <dgm:cxn modelId="{DD879284-57A5-4F6E-A915-C6E40052490F}" type="presParOf" srcId="{8E894296-47BF-427B-B7AE-3BEC4D1EDEDB}" destId="{E7C58E8C-AD6D-48F9-BA4E-D24A4F4FB201}" srcOrd="4" destOrd="0" presId="urn:microsoft.com/office/officeart/2008/layout/PictureStrips"/>
    <dgm:cxn modelId="{CDE8FE48-5499-4DC4-8A4E-10664973AABA}" type="presParOf" srcId="{E7C58E8C-AD6D-48F9-BA4E-D24A4F4FB201}" destId="{7AD5269A-F5BA-46DC-8AA2-712333B81372}" srcOrd="0" destOrd="0" presId="urn:microsoft.com/office/officeart/2008/layout/PictureStrips"/>
    <dgm:cxn modelId="{60E35571-66C3-4380-A1D7-FC5882BA9279}" type="presParOf" srcId="{E7C58E8C-AD6D-48F9-BA4E-D24A4F4FB201}" destId="{472A843A-65CC-4E1D-BE79-89A0B4F5C4F5}" srcOrd="1" destOrd="0" presId="urn:microsoft.com/office/officeart/2008/layout/PictureStrips"/>
    <dgm:cxn modelId="{070FE577-3B37-41CD-AAC5-7DDF6897501D}" type="presParOf" srcId="{8E894296-47BF-427B-B7AE-3BEC4D1EDEDB}" destId="{8B477FD1-E8DC-44F2-B8D1-E508E7701E4B}" srcOrd="5" destOrd="0" presId="urn:microsoft.com/office/officeart/2008/layout/PictureStrips"/>
    <dgm:cxn modelId="{A84BCB7F-3015-4910-89E0-B202B6DBFF1B}" type="presParOf" srcId="{8E894296-47BF-427B-B7AE-3BEC4D1EDEDB}" destId="{54FB9C43-F9C0-4CA1-B055-F5F17E4F2E3F}" srcOrd="6" destOrd="0" presId="urn:microsoft.com/office/officeart/2008/layout/PictureStrips"/>
    <dgm:cxn modelId="{AF246AD6-481E-4765-B65E-B452AEB9D5EE}" type="presParOf" srcId="{54FB9C43-F9C0-4CA1-B055-F5F17E4F2E3F}" destId="{22898AAD-13CF-44EA-9B37-EECFBBF6883F}" srcOrd="0" destOrd="0" presId="urn:microsoft.com/office/officeart/2008/layout/PictureStrips"/>
    <dgm:cxn modelId="{5259BABC-08ED-4DD7-AA1C-020D1F7381B7}" type="presParOf" srcId="{54FB9C43-F9C0-4CA1-B055-F5F17E4F2E3F}" destId="{D4549E12-02B5-4050-BF93-AB87A5E6B44E}" srcOrd="1" destOrd="0" presId="urn:microsoft.com/office/officeart/2008/layout/PictureStrips"/>
    <dgm:cxn modelId="{3F815635-19F4-42D8-A1B0-D39AB4F9AA4B}" type="presParOf" srcId="{8E894296-47BF-427B-B7AE-3BEC4D1EDEDB}" destId="{0A525417-A296-421C-BAD0-C00F948F6720}" srcOrd="7" destOrd="0" presId="urn:microsoft.com/office/officeart/2008/layout/PictureStrips"/>
    <dgm:cxn modelId="{363BE862-EB55-456F-A976-9E5C62F5B6B8}" type="presParOf" srcId="{8E894296-47BF-427B-B7AE-3BEC4D1EDEDB}" destId="{7B8B6DE1-35C9-427C-9FCB-CD936092B7D0}" srcOrd="8" destOrd="0" presId="urn:microsoft.com/office/officeart/2008/layout/PictureStrips"/>
    <dgm:cxn modelId="{3CC0A6A0-C685-45FB-B4C6-66A03B7F573D}" type="presParOf" srcId="{7B8B6DE1-35C9-427C-9FCB-CD936092B7D0}" destId="{8416AA38-4A20-49BC-B89E-993BC0E7ECA1}" srcOrd="0" destOrd="0" presId="urn:microsoft.com/office/officeart/2008/layout/PictureStrips"/>
    <dgm:cxn modelId="{8AF8F4B8-6AA2-453E-A44F-ED88A42E6BD7}" type="presParOf" srcId="{7B8B6DE1-35C9-427C-9FCB-CD936092B7D0}" destId="{ED7CE48C-A28D-45FC-B0D4-FE78B4718C15}" srcOrd="1" destOrd="0" presId="urn:microsoft.com/office/officeart/2008/layout/PictureStrips"/>
    <dgm:cxn modelId="{0A3E805B-04B6-421B-94FA-C5FB9F9A504C}" type="presParOf" srcId="{8E894296-47BF-427B-B7AE-3BEC4D1EDEDB}" destId="{C81D7284-BCE8-4C75-8867-3A789531916D}" srcOrd="9" destOrd="0" presId="urn:microsoft.com/office/officeart/2008/layout/PictureStrips"/>
    <dgm:cxn modelId="{D5225965-9250-4E9C-9137-EAA26F1F3ED1}" type="presParOf" srcId="{8E894296-47BF-427B-B7AE-3BEC4D1EDEDB}" destId="{8314FEEB-1266-4A6E-BA82-EB5B3809DB5B}" srcOrd="10" destOrd="0" presId="urn:microsoft.com/office/officeart/2008/layout/PictureStrips"/>
    <dgm:cxn modelId="{D974B8DF-E2AD-4E29-BE47-3806728FAD1F}" type="presParOf" srcId="{8314FEEB-1266-4A6E-BA82-EB5B3809DB5B}" destId="{C89F5A58-183F-4AA1-8D3D-0979E3F2996B}" srcOrd="0" destOrd="0" presId="urn:microsoft.com/office/officeart/2008/layout/PictureStrips"/>
    <dgm:cxn modelId="{36B9D41D-5627-46AD-9E4A-BEB342300901}" type="presParOf" srcId="{8314FEEB-1266-4A6E-BA82-EB5B3809DB5B}" destId="{A0E10EF5-D42D-4F43-8F1F-5B77E63C1A40}" srcOrd="1" destOrd="0" presId="urn:microsoft.com/office/officeart/2008/layout/PictureStrips"/>
    <dgm:cxn modelId="{0A44CD44-A303-4E79-B79D-3AB0A08DE768}" type="presParOf" srcId="{8E894296-47BF-427B-B7AE-3BEC4D1EDEDB}" destId="{4727B535-9926-4B00-87FE-90567C5B9D59}" srcOrd="11" destOrd="0" presId="urn:microsoft.com/office/officeart/2008/layout/PictureStrips"/>
    <dgm:cxn modelId="{4FCEE1D0-3A1E-474E-966A-76E4D2A7626F}" type="presParOf" srcId="{8E894296-47BF-427B-B7AE-3BEC4D1EDEDB}" destId="{29E8F667-C437-4C5C-8C61-C8E971B3A560}" srcOrd="12" destOrd="0" presId="urn:microsoft.com/office/officeart/2008/layout/PictureStrips"/>
    <dgm:cxn modelId="{67F0E241-9AFB-4C90-A81C-4EB6E308FED7}" type="presParOf" srcId="{29E8F667-C437-4C5C-8C61-C8E971B3A560}" destId="{637A496E-BA03-46EF-8D6B-98B84EE7C6B2}" srcOrd="0" destOrd="0" presId="urn:microsoft.com/office/officeart/2008/layout/PictureStrips"/>
    <dgm:cxn modelId="{5A389F43-FBC6-46CA-85E5-56B3634CF823}" type="presParOf" srcId="{29E8F667-C437-4C5C-8C61-C8E971B3A560}" destId="{7F84F993-819D-4477-B573-75D3D734EA5F}" srcOrd="1" destOrd="0" presId="urn:microsoft.com/office/officeart/2008/layout/PictureStrips"/>
    <dgm:cxn modelId="{1151E12E-3722-4BD0-95E7-0B1A38946F45}" type="presParOf" srcId="{8E894296-47BF-427B-B7AE-3BEC4D1EDEDB}" destId="{E6D3ACB4-1A99-4202-A7FE-1A9129F67D92}" srcOrd="13" destOrd="0" presId="urn:microsoft.com/office/officeart/2008/layout/PictureStrips"/>
    <dgm:cxn modelId="{EEE57A5C-B0C6-42C0-A5BB-1BE8BDA06179}" type="presParOf" srcId="{8E894296-47BF-427B-B7AE-3BEC4D1EDEDB}" destId="{36C6D3D9-36E2-4065-8D86-F6F0CCFA4818}" srcOrd="14" destOrd="0" presId="urn:microsoft.com/office/officeart/2008/layout/PictureStrips"/>
    <dgm:cxn modelId="{D22192B3-BCA8-418F-900D-E219E7B6305E}" type="presParOf" srcId="{36C6D3D9-36E2-4065-8D86-F6F0CCFA4818}" destId="{A13DF590-2A05-46A5-8AE5-2A4AEE303EB5}" srcOrd="0" destOrd="0" presId="urn:microsoft.com/office/officeart/2008/layout/PictureStrips"/>
    <dgm:cxn modelId="{572523BD-4FB4-4942-A13B-D9ED3203ADE9}" type="presParOf" srcId="{36C6D3D9-36E2-4065-8D86-F6F0CCFA4818}" destId="{149988C0-39C8-4984-B25D-D2E8CB8F7484}" srcOrd="1" destOrd="0" presId="urn:microsoft.com/office/officeart/2008/layout/PictureStrips"/>
    <dgm:cxn modelId="{AFFE971C-8FF7-48FD-8F7D-C15407180F43}" type="presParOf" srcId="{8E894296-47BF-427B-B7AE-3BEC4D1EDEDB}" destId="{E0317E93-4EB6-4FEC-A159-D12E735431E7}" srcOrd="15" destOrd="0" presId="urn:microsoft.com/office/officeart/2008/layout/PictureStrips"/>
    <dgm:cxn modelId="{FD26E1B1-F881-47A0-A296-F34A1A8A05B7}" type="presParOf" srcId="{8E894296-47BF-427B-B7AE-3BEC4D1EDEDB}" destId="{05A487A4-1761-46C6-8D9A-7B739F24195A}" srcOrd="16" destOrd="0" presId="urn:microsoft.com/office/officeart/2008/layout/PictureStrips"/>
    <dgm:cxn modelId="{D18900C2-BBE9-4E14-AE8D-BA2B7D244613}" type="presParOf" srcId="{05A487A4-1761-46C6-8D9A-7B739F24195A}" destId="{91185E06-4B5F-4749-A3E0-FB53CC433B77}" srcOrd="0" destOrd="0" presId="urn:microsoft.com/office/officeart/2008/layout/PictureStrips"/>
    <dgm:cxn modelId="{77E7760E-54C4-42B2-A72F-393C015F0BA0}" type="presParOf" srcId="{05A487A4-1761-46C6-8D9A-7B739F24195A}" destId="{27696B27-0B1F-4571-98C1-80496CD3262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8D597-5964-4101-8075-48BB9AC23770}">
      <dsp:nvSpPr>
        <dsp:cNvPr id="0" name=""/>
        <dsp:cNvSpPr/>
      </dsp:nvSpPr>
      <dsp:spPr>
        <a:xfrm>
          <a:off x="148743" y="519775"/>
          <a:ext cx="3548581" cy="110893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11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Ay </a:t>
          </a:r>
          <a:r>
            <a:rPr lang="fr-FR" sz="1800" kern="1200" dirty="0" err="1" smtClean="0"/>
            <a:t>hogaamiso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Dowlada</a:t>
          </a:r>
          <a:endParaRPr lang="en-US" sz="1800" kern="1200" dirty="0"/>
        </a:p>
      </dsp:txBody>
      <dsp:txXfrm>
        <a:off x="148743" y="519775"/>
        <a:ext cx="3548581" cy="1108931"/>
      </dsp:txXfrm>
    </dsp:sp>
    <dsp:sp modelId="{7BD9D6B0-18DC-4725-8881-2338C4058C10}">
      <dsp:nvSpPr>
        <dsp:cNvPr id="0" name=""/>
        <dsp:cNvSpPr/>
      </dsp:nvSpPr>
      <dsp:spPr>
        <a:xfrm>
          <a:off x="886" y="359595"/>
          <a:ext cx="776252" cy="1164378"/>
        </a:xfrm>
        <a:prstGeom prst="flowChartConnector">
          <a:avLst/>
        </a:prstGeom>
        <a:blipFill>
          <a:blip xmlns:r="http://schemas.openxmlformats.org/officeDocument/2006/relationships" r:embed="rId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890C8C-A035-4989-A394-629429059002}">
      <dsp:nvSpPr>
        <dsp:cNvPr id="0" name=""/>
        <dsp:cNvSpPr/>
      </dsp:nvSpPr>
      <dsp:spPr>
        <a:xfrm>
          <a:off x="4000170" y="519775"/>
          <a:ext cx="3548581" cy="110893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11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Laga </a:t>
          </a:r>
          <a:r>
            <a:rPr lang="fr-FR" sz="1800" kern="1200" dirty="0" err="1" smtClean="0"/>
            <a:t>wada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qayb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qaadanayo</a:t>
          </a:r>
          <a:endParaRPr lang="en-US" sz="1800" kern="1200" dirty="0"/>
        </a:p>
      </dsp:txBody>
      <dsp:txXfrm>
        <a:off x="4000170" y="519775"/>
        <a:ext cx="3548581" cy="1108931"/>
      </dsp:txXfrm>
    </dsp:sp>
    <dsp:sp modelId="{5B75B0B1-EBF7-4B36-B477-67BA85DBEDEA}">
      <dsp:nvSpPr>
        <dsp:cNvPr id="0" name=""/>
        <dsp:cNvSpPr/>
      </dsp:nvSpPr>
      <dsp:spPr>
        <a:xfrm>
          <a:off x="3852312" y="359595"/>
          <a:ext cx="776252" cy="1164378"/>
        </a:xfrm>
        <a:prstGeom prst="ellipse">
          <a:avLst/>
        </a:prstGeom>
        <a:blipFill>
          <a:blip xmlns:r="http://schemas.openxmlformats.org/officeDocument/2006/relationships"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D5269A-F5BA-46DC-8AA2-712333B81372}">
      <dsp:nvSpPr>
        <dsp:cNvPr id="0" name=""/>
        <dsp:cNvSpPr/>
      </dsp:nvSpPr>
      <dsp:spPr>
        <a:xfrm>
          <a:off x="7851596" y="519775"/>
          <a:ext cx="3548581" cy="110893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11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Dhamaystiran</a:t>
          </a:r>
          <a:endParaRPr lang="en-US" sz="1800" kern="1200" dirty="0"/>
        </a:p>
      </dsp:txBody>
      <dsp:txXfrm>
        <a:off x="7851596" y="519775"/>
        <a:ext cx="3548581" cy="1108931"/>
      </dsp:txXfrm>
    </dsp:sp>
    <dsp:sp modelId="{472A843A-65CC-4E1D-BE79-89A0B4F5C4F5}">
      <dsp:nvSpPr>
        <dsp:cNvPr id="0" name=""/>
        <dsp:cNvSpPr/>
      </dsp:nvSpPr>
      <dsp:spPr>
        <a:xfrm>
          <a:off x="7703739" y="359595"/>
          <a:ext cx="776252" cy="1164378"/>
        </a:xfrm>
        <a:prstGeom prst="ellipse">
          <a:avLst/>
        </a:prstGeom>
        <a:blipFill>
          <a:blip xmlns:r="http://schemas.openxmlformats.org/officeDocument/2006/relationships"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898AAD-13CF-44EA-9B37-EECFBBF6883F}">
      <dsp:nvSpPr>
        <dsp:cNvPr id="0" name=""/>
        <dsp:cNvSpPr/>
      </dsp:nvSpPr>
      <dsp:spPr>
        <a:xfrm>
          <a:off x="148743" y="1915796"/>
          <a:ext cx="3548581" cy="110893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11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Ku </a:t>
          </a:r>
          <a:r>
            <a:rPr lang="en-US" sz="1800" kern="1200" dirty="0" err="1" smtClean="0"/>
            <a:t>saleysan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Aago</a:t>
          </a:r>
          <a:endParaRPr lang="en-US" sz="1800" kern="1200" dirty="0"/>
        </a:p>
      </dsp:txBody>
      <dsp:txXfrm>
        <a:off x="148743" y="1915796"/>
        <a:ext cx="3548581" cy="1108931"/>
      </dsp:txXfrm>
    </dsp:sp>
    <dsp:sp modelId="{D4549E12-02B5-4050-BF93-AB87A5E6B44E}">
      <dsp:nvSpPr>
        <dsp:cNvPr id="0" name=""/>
        <dsp:cNvSpPr/>
      </dsp:nvSpPr>
      <dsp:spPr>
        <a:xfrm>
          <a:off x="886" y="1755617"/>
          <a:ext cx="776252" cy="1164378"/>
        </a:xfrm>
        <a:prstGeom prst="ellipse">
          <a:avLst/>
        </a:prstGeom>
        <a:blipFill>
          <a:blip xmlns:r="http://schemas.openxmlformats.org/officeDocument/2006/relationships"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6AA38-4A20-49BC-B89E-993BC0E7ECA1}">
      <dsp:nvSpPr>
        <dsp:cNvPr id="0" name=""/>
        <dsp:cNvSpPr/>
      </dsp:nvSpPr>
      <dsp:spPr>
        <a:xfrm>
          <a:off x="4000170" y="1915796"/>
          <a:ext cx="3548581" cy="110893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11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Ku </a:t>
          </a:r>
          <a:r>
            <a:rPr lang="fr-FR" sz="1800" kern="1200" dirty="0" err="1" smtClean="0"/>
            <a:t>saleysan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xuquuda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iyo</a:t>
          </a:r>
          <a:r>
            <a:rPr lang="fr-FR" sz="1800" kern="1200" dirty="0" smtClean="0"/>
            <a:t> </a:t>
          </a:r>
          <a:r>
            <a:rPr lang="fr-FR" sz="1800" kern="1200" dirty="0" err="1" smtClean="0"/>
            <a:t>baahida</a:t>
          </a:r>
          <a:r>
            <a:rPr lang="fr-FR" sz="1800" kern="1200" dirty="0" smtClean="0"/>
            <a:t> </a:t>
          </a:r>
          <a:endParaRPr lang="en-US" sz="1800" kern="1200" dirty="0"/>
        </a:p>
      </dsp:txBody>
      <dsp:txXfrm>
        <a:off x="4000170" y="1915796"/>
        <a:ext cx="3548581" cy="1108931"/>
      </dsp:txXfrm>
    </dsp:sp>
    <dsp:sp modelId="{ED7CE48C-A28D-45FC-B0D4-FE78B4718C15}">
      <dsp:nvSpPr>
        <dsp:cNvPr id="0" name=""/>
        <dsp:cNvSpPr/>
      </dsp:nvSpPr>
      <dsp:spPr>
        <a:xfrm>
          <a:off x="3852312" y="1755617"/>
          <a:ext cx="776252" cy="1164378"/>
        </a:xfrm>
        <a:prstGeom prst="ellipse">
          <a:avLst/>
        </a:prstGeom>
        <a:blipFill>
          <a:blip xmlns:r="http://schemas.openxmlformats.org/officeDocument/2006/relationships"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9F5A58-183F-4AA1-8D3D-0979E3F2996B}">
      <dsp:nvSpPr>
        <dsp:cNvPr id="0" name=""/>
        <dsp:cNvSpPr/>
      </dsp:nvSpPr>
      <dsp:spPr>
        <a:xfrm>
          <a:off x="7851596" y="1915796"/>
          <a:ext cx="3548581" cy="110893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11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Wadajir</a:t>
          </a:r>
          <a:r>
            <a:rPr lang="en-US" sz="1800" kern="1200" dirty="0" smtClean="0"/>
            <a:t> ah </a:t>
          </a:r>
          <a:r>
            <a:rPr lang="en-US" sz="1800" kern="1200" dirty="0" err="1" smtClean="0"/>
            <a:t>iskuna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dhafan</a:t>
          </a:r>
          <a:endParaRPr lang="en-US" sz="1800" kern="1200" dirty="0"/>
        </a:p>
      </dsp:txBody>
      <dsp:txXfrm>
        <a:off x="7851596" y="1915796"/>
        <a:ext cx="3548581" cy="1108931"/>
      </dsp:txXfrm>
    </dsp:sp>
    <dsp:sp modelId="{A0E10EF5-D42D-4F43-8F1F-5B77E63C1A40}">
      <dsp:nvSpPr>
        <dsp:cNvPr id="0" name=""/>
        <dsp:cNvSpPr/>
      </dsp:nvSpPr>
      <dsp:spPr>
        <a:xfrm>
          <a:off x="7703739" y="1755617"/>
          <a:ext cx="776252" cy="1164378"/>
        </a:xfrm>
        <a:prstGeom prst="ellipse">
          <a:avLst/>
        </a:prstGeom>
        <a:blipFill>
          <a:blip xmlns:r="http://schemas.openxmlformats.org/officeDocument/2006/relationships" r:embed="rId1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7A496E-BA03-46EF-8D6B-98B84EE7C6B2}">
      <dsp:nvSpPr>
        <dsp:cNvPr id="0" name=""/>
        <dsp:cNvSpPr/>
      </dsp:nvSpPr>
      <dsp:spPr>
        <a:xfrm>
          <a:off x="148743" y="3311818"/>
          <a:ext cx="3548581" cy="110893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11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Sanado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badan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socda</a:t>
          </a:r>
          <a:endParaRPr lang="en-US" sz="1800" kern="1200" dirty="0"/>
        </a:p>
      </dsp:txBody>
      <dsp:txXfrm>
        <a:off x="148743" y="3311818"/>
        <a:ext cx="3548581" cy="1108931"/>
      </dsp:txXfrm>
    </dsp:sp>
    <dsp:sp modelId="{7F84F993-819D-4477-B573-75D3D734EA5F}">
      <dsp:nvSpPr>
        <dsp:cNvPr id="0" name=""/>
        <dsp:cNvSpPr/>
      </dsp:nvSpPr>
      <dsp:spPr>
        <a:xfrm>
          <a:off x="886" y="3151639"/>
          <a:ext cx="776252" cy="1164378"/>
        </a:xfrm>
        <a:prstGeom prst="ellipse">
          <a:avLst/>
        </a:prstGeom>
        <a:blipFill>
          <a:blip xmlns:r="http://schemas.openxmlformats.org/officeDocument/2006/relationships"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3DF590-2A05-46A5-8AE5-2A4AEE303EB5}">
      <dsp:nvSpPr>
        <dsp:cNvPr id="0" name=""/>
        <dsp:cNvSpPr/>
      </dsp:nvSpPr>
      <dsp:spPr>
        <a:xfrm>
          <a:off x="4000170" y="3311818"/>
          <a:ext cx="3548581" cy="110893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11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Jinsiga</a:t>
          </a:r>
          <a:r>
            <a:rPr lang="en-US" sz="1800" kern="1200" dirty="0" smtClean="0"/>
            <a:t> / </a:t>
          </a:r>
          <a:r>
            <a:rPr lang="en-US" sz="1800" kern="1200" dirty="0" err="1" smtClean="0"/>
            <a:t>da'da</a:t>
          </a:r>
          <a:r>
            <a:rPr lang="en-US" sz="1800" kern="1200" dirty="0" smtClean="0"/>
            <a:t> / </a:t>
          </a:r>
          <a:r>
            <a:rPr lang="en-US" sz="1800" kern="1200" dirty="0" err="1" smtClean="0"/>
            <a:t>naafanimada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iyo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dadka</a:t>
          </a:r>
          <a:r>
            <a:rPr lang="en-US" sz="1800" kern="1200" dirty="0" smtClean="0"/>
            <a:t> in </a:t>
          </a:r>
          <a:r>
            <a:rPr lang="en-US" sz="1800" kern="1200" dirty="0" err="1" smtClean="0"/>
            <a:t>laga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tirada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badan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yahay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xasaasiga</a:t>
          </a:r>
          <a:r>
            <a:rPr lang="en-US" sz="1800" kern="1200" dirty="0" smtClean="0"/>
            <a:t> ah</a:t>
          </a:r>
          <a:endParaRPr lang="en-US" sz="1800" kern="1200" dirty="0"/>
        </a:p>
      </dsp:txBody>
      <dsp:txXfrm>
        <a:off x="4000170" y="3311818"/>
        <a:ext cx="3548581" cy="1108931"/>
      </dsp:txXfrm>
    </dsp:sp>
    <dsp:sp modelId="{149988C0-39C8-4984-B25D-D2E8CB8F7484}">
      <dsp:nvSpPr>
        <dsp:cNvPr id="0" name=""/>
        <dsp:cNvSpPr/>
      </dsp:nvSpPr>
      <dsp:spPr>
        <a:xfrm>
          <a:off x="3852312" y="3151639"/>
          <a:ext cx="776252" cy="1164378"/>
        </a:xfrm>
        <a:prstGeom prst="ellipse">
          <a:avLst/>
        </a:prstGeom>
        <a:blipFill>
          <a:blip xmlns:r="http://schemas.openxmlformats.org/officeDocument/2006/relationships" r:embed="rId1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185E06-4B5F-4749-A3E0-FB53CC433B77}">
      <dsp:nvSpPr>
        <dsp:cNvPr id="0" name=""/>
        <dsp:cNvSpPr/>
      </dsp:nvSpPr>
      <dsp:spPr>
        <a:xfrm>
          <a:off x="7851596" y="3311818"/>
          <a:ext cx="3548581" cy="110893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116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err="1" smtClean="0"/>
            <a:t>Waara</a:t>
          </a:r>
          <a:endParaRPr lang="en-US" sz="1800" kern="1200" dirty="0"/>
        </a:p>
      </dsp:txBody>
      <dsp:txXfrm>
        <a:off x="7851596" y="3311818"/>
        <a:ext cx="3548581" cy="1108931"/>
      </dsp:txXfrm>
    </dsp:sp>
    <dsp:sp modelId="{27696B27-0B1F-4571-98C1-80496CD3262F}">
      <dsp:nvSpPr>
        <dsp:cNvPr id="0" name=""/>
        <dsp:cNvSpPr/>
      </dsp:nvSpPr>
      <dsp:spPr>
        <a:xfrm>
          <a:off x="7703739" y="3151639"/>
          <a:ext cx="776252" cy="1164378"/>
        </a:xfrm>
        <a:prstGeom prst="ellipse">
          <a:avLst/>
        </a:prstGeom>
        <a:blipFill>
          <a:blip xmlns:r="http://schemas.openxmlformats.org/officeDocument/2006/relationships"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9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10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Activity:  Ask the participants to work in pairs. Assign a principle to each pair and  ask them to write down what it means for them and to think about an example illustrating it for 5 minutes. Distribute the handout on principles and do the debriefing, pair after pair asking each pair about their thoughts and potentially reading the description of each principle from the handout.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75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76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Optional</a:t>
            </a:r>
            <a:r>
              <a:rPr lang="fr-FR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595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 2: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assign a criterion to each group (potentially two depending on the number of participants/groups and ask each group to: 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Explain in plain language what their criteria is about and to formulate it this way: Displacement affected communities should have access to (the criteria and its explanation) without discrimination due to their displacement;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Identify what are the main obstacle to the achievement of this right for refugee-returnees/IDPs and potentially host communities.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Start identifying the main actors that should be in charge of ensuring that these rights are accessed by DACS.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can use the table template to list their response.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 of the activity: between 40 to 50 minutes for the group work and about 14 minutes for the debriefing. 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143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237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0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="" xmlns:a16="http://schemas.microsoft.com/office/drawing/2014/main" id="{0671EE8E-ED1F-4F8D-B525-1BF7CDBF75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="" xmlns:a16="http://schemas.microsoft.com/office/drawing/2014/main" id="{0B7B73B9-A2FB-478A-8447-73E873654AD7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="" xmlns:a16="http://schemas.microsoft.com/office/drawing/2014/main" id="{B1B2C344-378A-4FD9-925C-AF1D328862F1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80580" y="6094751"/>
            <a:ext cx="10849014" cy="6603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4D3AF37-376B-409B-9331-00690DBE788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1229594" y="6094751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6331353" y="1230390"/>
            <a:ext cx="5313164" cy="353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dirty="0" err="1"/>
              <a:t>Xal</a:t>
            </a:r>
            <a:r>
              <a:rPr lang="en-US" sz="4800" dirty="0"/>
              <a:t> </a:t>
            </a:r>
            <a:r>
              <a:rPr lang="en-US" sz="4800" dirty="0" err="1"/>
              <a:t>waara</a:t>
            </a:r>
            <a:r>
              <a:rPr lang="en-US" sz="4800" dirty="0"/>
              <a:t> in loo </a:t>
            </a:r>
            <a:r>
              <a:rPr lang="en-US" sz="4800" dirty="0" err="1"/>
              <a:t>raadiyo</a:t>
            </a:r>
            <a:r>
              <a:rPr lang="en-US" sz="4800" dirty="0"/>
              <a:t> </a:t>
            </a:r>
            <a:r>
              <a:rPr lang="en-US" sz="4800" dirty="0" err="1"/>
              <a:t>bulshada</a:t>
            </a:r>
            <a:r>
              <a:rPr lang="en-US" sz="4800" dirty="0"/>
              <a:t> </a:t>
            </a:r>
            <a:r>
              <a:rPr lang="en-US" sz="4800" dirty="0" err="1"/>
              <a:t>uu</a:t>
            </a:r>
            <a:r>
              <a:rPr lang="en-US" sz="4800" dirty="0"/>
              <a:t> </a:t>
            </a:r>
            <a:r>
              <a:rPr lang="en-US" sz="4800" dirty="0" err="1"/>
              <a:t>sameeyey</a:t>
            </a:r>
            <a:r>
              <a:rPr lang="en-US" sz="4800" dirty="0"/>
              <a:t> </a:t>
            </a:r>
            <a:r>
              <a:rPr lang="en-US" sz="4800" dirty="0" err="1"/>
              <a:t>Barakaca</a:t>
            </a:r>
            <a:r>
              <a:rPr lang="en-US" sz="4800" dirty="0"/>
              <a:t> </a:t>
            </a:r>
            <a:r>
              <a:rPr lang="en-US" sz="4800" dirty="0" err="1"/>
              <a:t>ee</a:t>
            </a:r>
            <a:r>
              <a:rPr lang="en-US" sz="4800" dirty="0"/>
              <a:t> </a:t>
            </a:r>
            <a:r>
              <a:rPr lang="en-US" sz="4800" dirty="0" err="1"/>
              <a:t>Soomaaliya</a:t>
            </a:r>
            <a:endParaRPr lang="en-US" sz="4800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97A87A65-5F9E-4416-9179-33920A644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659" y="1231029"/>
            <a:ext cx="5617987" cy="37431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7EC9381B-7110-4597-9385-8DF264FC2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53740"/>
            <a:ext cx="12192000" cy="100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7464614" y="1783959"/>
            <a:ext cx="4087306" cy="288911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3800" dirty="0" err="1" smtClean="0">
                <a:latin typeface="+mj-lt"/>
                <a:ea typeface="+mj-ea"/>
                <a:cs typeface="+mj-cs"/>
              </a:rPr>
              <a:t>Kulanka</a:t>
            </a:r>
            <a:r>
              <a:rPr lang="en-US" altLang="en-US" sz="3800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>
                <a:latin typeface="+mj-lt"/>
                <a:ea typeface="+mj-ea"/>
                <a:cs typeface="+mj-cs"/>
              </a:rPr>
              <a:t>4aad: </a:t>
            </a:r>
            <a:r>
              <a:rPr lang="en-US" altLang="en-US" sz="3800" dirty="0" err="1">
                <a:latin typeface="+mj-lt"/>
                <a:ea typeface="+mj-ea"/>
                <a:cs typeface="+mj-cs"/>
              </a:rPr>
              <a:t>Maxay</a:t>
            </a:r>
            <a:r>
              <a:rPr lang="en-US" altLang="en-US" sz="38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 err="1">
                <a:latin typeface="+mj-lt"/>
                <a:ea typeface="+mj-ea"/>
                <a:cs typeface="+mj-cs"/>
              </a:rPr>
              <a:t>yihiin</a:t>
            </a:r>
            <a:r>
              <a:rPr lang="en-US" altLang="en-US" sz="38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 err="1">
                <a:latin typeface="+mj-lt"/>
                <a:ea typeface="+mj-ea"/>
                <a:cs typeface="+mj-cs"/>
              </a:rPr>
              <a:t>mabaadi'da</a:t>
            </a:r>
            <a:r>
              <a:rPr lang="en-US" altLang="en-US" sz="38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 err="1">
                <a:latin typeface="+mj-lt"/>
                <a:ea typeface="+mj-ea"/>
                <a:cs typeface="+mj-cs"/>
              </a:rPr>
              <a:t>iyo</a:t>
            </a:r>
            <a:r>
              <a:rPr lang="en-US" altLang="en-US" sz="38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 err="1">
                <a:latin typeface="+mj-lt"/>
                <a:ea typeface="+mj-ea"/>
                <a:cs typeface="+mj-cs"/>
              </a:rPr>
              <a:t>halbeegyada</a:t>
            </a:r>
            <a:r>
              <a:rPr lang="en-US" altLang="en-US" sz="38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 err="1">
                <a:latin typeface="+mj-lt"/>
                <a:ea typeface="+mj-ea"/>
                <a:cs typeface="+mj-cs"/>
              </a:rPr>
              <a:t>xukuma</a:t>
            </a:r>
            <a:r>
              <a:rPr lang="en-US" altLang="en-US" sz="38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 err="1">
                <a:latin typeface="+mj-lt"/>
                <a:ea typeface="+mj-ea"/>
                <a:cs typeface="+mj-cs"/>
              </a:rPr>
              <a:t>habraacyada</a:t>
            </a:r>
            <a:r>
              <a:rPr lang="en-US" altLang="en-US" sz="38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 err="1" smtClean="0">
                <a:latin typeface="+mj-lt"/>
                <a:ea typeface="+mj-ea"/>
                <a:cs typeface="+mj-cs"/>
              </a:rPr>
              <a:t>geedi-socodka</a:t>
            </a:r>
            <a:r>
              <a:rPr lang="en-US" altLang="en-US" sz="3800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 err="1" smtClean="0">
                <a:latin typeface="+mj-lt"/>
                <a:ea typeface="+mj-ea"/>
                <a:cs typeface="+mj-cs"/>
              </a:rPr>
              <a:t>Xalalka</a:t>
            </a:r>
            <a:r>
              <a:rPr lang="en-US" altLang="en-US" sz="3800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 err="1" smtClean="0">
                <a:latin typeface="+mj-lt"/>
                <a:ea typeface="+mj-ea"/>
                <a:cs typeface="+mj-cs"/>
              </a:rPr>
              <a:t>waara</a:t>
            </a:r>
            <a:r>
              <a:rPr lang="en-US" altLang="en-US" sz="3800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en-US" sz="3800" dirty="0">
                <a:latin typeface="+mj-lt"/>
                <a:ea typeface="+mj-ea"/>
                <a:cs typeface="+mj-cs"/>
              </a:rPr>
              <a:t>?</a:t>
            </a:r>
            <a:endParaRPr kumimoji="0" lang="en-US" altLang="en-US" sz="38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5" name="Freeform: Shape 134">
            <a:extLst>
              <a:ext uri="{FF2B5EF4-FFF2-40B4-BE49-F238E27FC236}">
                <a16:creationId xmlns="" xmlns:a16="http://schemas.microsoft.com/office/drawing/2014/main" id="{E49CC64F-7275-4E33-961B-0C5CDC4398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" r="24953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03283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0" y="144421"/>
            <a:ext cx="8405769" cy="549275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Ujeedooyinka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GB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Kulanka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5128" name="TextBox 33"/>
          <p:cNvSpPr txBox="1">
            <a:spLocks noChangeArrowheads="1"/>
          </p:cNvSpPr>
          <p:nvPr/>
        </p:nvSpPr>
        <p:spPr bwMode="auto">
          <a:xfrm>
            <a:off x="8840783" y="2251898"/>
            <a:ext cx="1609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Policy Dialogue</a:t>
            </a:r>
          </a:p>
        </p:txBody>
      </p:sp>
      <p:sp>
        <p:nvSpPr>
          <p:cNvPr id="5129" name="TextBox 34"/>
          <p:cNvSpPr txBox="1">
            <a:spLocks noChangeArrowheads="1"/>
          </p:cNvSpPr>
          <p:nvPr/>
        </p:nvSpPr>
        <p:spPr bwMode="auto">
          <a:xfrm>
            <a:off x="6554912" y="1489754"/>
            <a:ext cx="29616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 sup8 criteria port and capacity development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5D3C3B8-B370-4B01-9FDE-632BC5F55799}"/>
              </a:ext>
            </a:extLst>
          </p:cNvPr>
          <p:cNvSpPr/>
          <p:nvPr/>
        </p:nvSpPr>
        <p:spPr>
          <a:xfrm>
            <a:off x="545938" y="1323918"/>
            <a:ext cx="1110012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00" dirty="0" err="1">
                <a:solidFill>
                  <a:srgbClr val="333333"/>
                </a:solidFill>
              </a:rPr>
              <a:t>Dhamaadka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kulankaan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waxaad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awoodi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doontaa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inaad</a:t>
            </a:r>
            <a:r>
              <a:rPr lang="en-GB" sz="2600" dirty="0" smtClean="0">
                <a:solidFill>
                  <a:srgbClr val="333333"/>
                </a:solidFill>
              </a:rPr>
              <a:t>: </a:t>
            </a:r>
            <a:endParaRPr lang="en-GB" sz="2600" dirty="0">
              <a:solidFill>
                <a:srgbClr val="333333"/>
              </a:solidFill>
            </a:endParaRPr>
          </a:p>
          <a:p>
            <a:endParaRPr lang="en-GB" sz="2600" dirty="0">
              <a:solidFill>
                <a:srgbClr val="33333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333333"/>
                </a:solidFill>
              </a:rPr>
              <a:t>Ku </a:t>
            </a:r>
            <a:r>
              <a:rPr lang="en-GB" sz="2600" dirty="0" err="1" smtClean="0">
                <a:solidFill>
                  <a:srgbClr val="333333"/>
                </a:solidFill>
              </a:rPr>
              <a:t>dabakhdo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mabaadi'da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muhiimka</a:t>
            </a:r>
            <a:r>
              <a:rPr lang="en-GB" sz="2600" dirty="0">
                <a:solidFill>
                  <a:srgbClr val="333333"/>
                </a:solidFill>
              </a:rPr>
              <a:t> ah </a:t>
            </a:r>
            <a:r>
              <a:rPr lang="en-GB" sz="2600" dirty="0" err="1">
                <a:solidFill>
                  <a:srgbClr val="333333"/>
                </a:solidFill>
              </a:rPr>
              <a:t>ee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hagaya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geeddi-socodka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xalalka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waara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iyo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barnaamijyada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socda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Soomaaliya</a:t>
            </a:r>
            <a:r>
              <a:rPr lang="en-GB" sz="2600" dirty="0">
                <a:solidFill>
                  <a:srgbClr val="333333"/>
                </a:solidFill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err="1" smtClean="0">
                <a:solidFill>
                  <a:srgbClr val="333333"/>
                </a:solidFill>
              </a:rPr>
              <a:t>Sharaxdo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>
                <a:solidFill>
                  <a:srgbClr val="333333"/>
                </a:solidFill>
              </a:rPr>
              <a:t>8da </a:t>
            </a:r>
            <a:r>
              <a:rPr lang="en-GB" sz="2600" dirty="0" err="1">
                <a:solidFill>
                  <a:srgbClr val="333333"/>
                </a:solidFill>
              </a:rPr>
              <a:t>shuruudood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ee</a:t>
            </a:r>
            <a:r>
              <a:rPr lang="en-GB" sz="2600" dirty="0">
                <a:solidFill>
                  <a:srgbClr val="333333"/>
                </a:solidFill>
              </a:rPr>
              <a:t> la </a:t>
            </a:r>
            <a:r>
              <a:rPr lang="en-GB" sz="2600" dirty="0" err="1">
                <a:solidFill>
                  <a:srgbClr val="333333"/>
                </a:solidFill>
              </a:rPr>
              <a:t>sameeyay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si</a:t>
            </a:r>
            <a:r>
              <a:rPr lang="en-GB" sz="2600" dirty="0">
                <a:solidFill>
                  <a:srgbClr val="333333"/>
                </a:solidFill>
              </a:rPr>
              <a:t> loo </a:t>
            </a:r>
            <a:r>
              <a:rPr lang="en-GB" sz="2600" dirty="0" err="1">
                <a:solidFill>
                  <a:srgbClr val="333333"/>
                </a:solidFill>
              </a:rPr>
              <a:t>cabiro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heerka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horumarka</a:t>
            </a:r>
            <a:r>
              <a:rPr lang="en-GB" sz="2600" dirty="0" smtClean="0">
                <a:solidFill>
                  <a:srgbClr val="333333"/>
                </a:solidFill>
              </a:rPr>
              <a:t> loo </a:t>
            </a:r>
            <a:r>
              <a:rPr lang="en-GB" sz="2600" dirty="0" err="1" smtClean="0">
                <a:solidFill>
                  <a:srgbClr val="333333"/>
                </a:solidFill>
              </a:rPr>
              <a:t>qaadayo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dhinaca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xalalka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waara</a:t>
            </a:r>
            <a:endParaRPr lang="en-GB" sz="2600" dirty="0">
              <a:solidFill>
                <a:srgbClr val="33333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333333"/>
                </a:solidFill>
              </a:rPr>
              <a:t>U </a:t>
            </a:r>
            <a:r>
              <a:rPr lang="en-GB" sz="2600" dirty="0" err="1">
                <a:solidFill>
                  <a:srgbClr val="333333"/>
                </a:solidFill>
              </a:rPr>
              <a:t>adeegso</a:t>
            </a:r>
            <a:r>
              <a:rPr lang="en-GB" sz="2600" dirty="0">
                <a:solidFill>
                  <a:srgbClr val="333333"/>
                </a:solidFill>
              </a:rPr>
              <a:t> 8da </a:t>
            </a:r>
            <a:r>
              <a:rPr lang="en-GB" sz="2600" dirty="0" err="1">
                <a:solidFill>
                  <a:srgbClr val="333333"/>
                </a:solidFill>
              </a:rPr>
              <a:t>shuruudood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inaad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kubilaawdo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fekerka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ku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saabsan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caqabadaha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ugu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waaweyn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ee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hortaagan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xalalka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waara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ee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Soomaaliya</a:t>
            </a:r>
            <a:r>
              <a:rPr lang="en-GB" sz="2600" dirty="0">
                <a:solidFill>
                  <a:srgbClr val="333333"/>
                </a:solidFill>
              </a:rPr>
              <a:t> / </a:t>
            </a:r>
            <a:r>
              <a:rPr lang="en-GB" sz="2600" dirty="0" err="1" smtClean="0">
                <a:solidFill>
                  <a:srgbClr val="333333"/>
                </a:solidFill>
              </a:rPr>
              <a:t>goobaha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Soomaaliya</a:t>
            </a:r>
            <a:r>
              <a:rPr lang="en-GB" sz="2600" dirty="0">
                <a:solidFill>
                  <a:srgbClr val="333333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5376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D7C47B0-3262-4FB2-8E35-2A59665C9C10}"/>
              </a:ext>
            </a:extLst>
          </p:cNvPr>
          <p:cNvSpPr/>
          <p:nvPr/>
        </p:nvSpPr>
        <p:spPr>
          <a:xfrm>
            <a:off x="92597" y="0"/>
            <a:ext cx="7465671" cy="807312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200" dirty="0" err="1"/>
              <a:t>Mabaadi'da</a:t>
            </a:r>
            <a:r>
              <a:rPr lang="en-US" sz="3200" dirty="0"/>
              <a:t> </a:t>
            </a:r>
            <a:r>
              <a:rPr lang="en-US" sz="3200" dirty="0" err="1" smtClean="0"/>
              <a:t>Barnaamijyada</a:t>
            </a:r>
            <a:r>
              <a:rPr lang="en-US" sz="3200" dirty="0" smtClean="0"/>
              <a:t> </a:t>
            </a:r>
            <a:r>
              <a:rPr lang="en-US" sz="3200" dirty="0" err="1" smtClean="0"/>
              <a:t>Xalalka</a:t>
            </a:r>
            <a:r>
              <a:rPr lang="en-US" sz="3200" dirty="0" smtClean="0"/>
              <a:t> </a:t>
            </a:r>
            <a:r>
              <a:rPr lang="en-US" sz="3200" dirty="0" err="1"/>
              <a:t>Waara</a:t>
            </a:r>
            <a:endParaRPr lang="en-US" sz="3000" kern="800" dirty="0"/>
          </a:p>
        </p:txBody>
      </p:sp>
      <p:graphicFrame>
        <p:nvGraphicFramePr>
          <p:cNvPr id="2" name="Diagramme 1">
            <a:extLst>
              <a:ext uri="{FF2B5EF4-FFF2-40B4-BE49-F238E27FC236}">
                <a16:creationId xmlns="" xmlns:a16="http://schemas.microsoft.com/office/drawing/2014/main" id="{8F8B6FB4-9281-4FBF-BFA6-185C1AAC7F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8270088"/>
              </p:ext>
            </p:extLst>
          </p:nvPr>
        </p:nvGraphicFramePr>
        <p:xfrm>
          <a:off x="312517" y="1157467"/>
          <a:ext cx="11401064" cy="4780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0364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619D075-D340-4188-8CF2-989CCE9C22B6}"/>
              </a:ext>
            </a:extLst>
          </p:cNvPr>
          <p:cNvSpPr/>
          <p:nvPr/>
        </p:nvSpPr>
        <p:spPr>
          <a:xfrm>
            <a:off x="0" y="87358"/>
            <a:ext cx="9506675" cy="807312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3000" kern="800" dirty="0" err="1" smtClean="0"/>
              <a:t>Shuruudaha</a:t>
            </a:r>
            <a:r>
              <a:rPr lang="fr-FR" sz="3000" kern="800" dirty="0" smtClean="0"/>
              <a:t> </a:t>
            </a:r>
            <a:r>
              <a:rPr lang="fr-FR" sz="3000" kern="800" dirty="0" err="1" smtClean="0"/>
              <a:t>Xalalka</a:t>
            </a:r>
            <a:r>
              <a:rPr lang="fr-FR" sz="3000" kern="800" dirty="0" smtClean="0"/>
              <a:t> </a:t>
            </a:r>
            <a:r>
              <a:rPr lang="fr-FR" sz="3000" kern="800" dirty="0" err="1" smtClean="0"/>
              <a:t>waara</a:t>
            </a:r>
            <a:endParaRPr lang="en-US" sz="3000" kern="800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9B9E04D-DDA6-43E6-A041-37CD1067A674}"/>
              </a:ext>
            </a:extLst>
          </p:cNvPr>
          <p:cNvSpPr/>
          <p:nvPr/>
        </p:nvSpPr>
        <p:spPr>
          <a:xfrm>
            <a:off x="835306" y="1252431"/>
            <a:ext cx="7836062" cy="46993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rgbClr val="BA122B"/>
              </a:buClr>
              <a:buAutoNum type="arabicPeriod"/>
            </a:pPr>
            <a:r>
              <a:rPr lang="fr-FR" sz="2400" dirty="0" err="1" smtClean="0">
                <a:solidFill>
                  <a:schemeClr val="tx1"/>
                </a:solidFill>
              </a:rPr>
              <a:t>Badbaado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iyo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amni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muddo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dheer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jira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iyo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xorriyadda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dhaqdhaqaaqa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Clr>
                <a:srgbClr val="BA122B"/>
              </a:buClr>
              <a:buAutoNum type="arabicPeriod"/>
            </a:pPr>
            <a:r>
              <a:rPr lang="fr-FR" sz="2400" dirty="0" smtClean="0">
                <a:solidFill>
                  <a:schemeClr val="tx1"/>
                </a:solidFill>
              </a:rPr>
              <a:t>Heer </a:t>
            </a:r>
            <a:r>
              <a:rPr lang="fr-FR" sz="2400" dirty="0" err="1" smtClean="0">
                <a:solidFill>
                  <a:schemeClr val="tx1"/>
                </a:solidFill>
              </a:rPr>
              <a:t>nololeed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oo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ku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filan</a:t>
            </a:r>
            <a:r>
              <a:rPr lang="fr-FR" sz="2400" dirty="0" smtClean="0">
                <a:solidFill>
                  <a:schemeClr val="tx1"/>
                </a:solidFill>
              </a:rPr>
              <a:t>: </a:t>
            </a:r>
            <a:r>
              <a:rPr lang="fr-FR" sz="2400" dirty="0" err="1">
                <a:solidFill>
                  <a:schemeClr val="tx1"/>
                </a:solidFill>
              </a:rPr>
              <a:t>hoyga</a:t>
            </a:r>
            <a:r>
              <a:rPr lang="fr-FR" sz="2400" dirty="0">
                <a:solidFill>
                  <a:schemeClr val="tx1"/>
                </a:solidFill>
              </a:rPr>
              <a:t>, </a:t>
            </a:r>
            <a:r>
              <a:rPr lang="fr-FR" sz="2400" dirty="0" err="1" smtClean="0">
                <a:solidFill>
                  <a:schemeClr val="tx1"/>
                </a:solidFill>
              </a:rPr>
              <a:t>guriyeynta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iyo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adeegyada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aasaasiga</a:t>
            </a:r>
            <a:r>
              <a:rPr lang="fr-FR" sz="2400" dirty="0">
                <a:solidFill>
                  <a:schemeClr val="tx1"/>
                </a:solidFill>
              </a:rPr>
              <a:t> ah</a:t>
            </a:r>
          </a:p>
          <a:p>
            <a:pPr marL="342900" indent="-342900">
              <a:buClr>
                <a:srgbClr val="BA122B"/>
              </a:buClr>
              <a:buAutoNum type="arabicPeriod"/>
            </a:pPr>
            <a:r>
              <a:rPr lang="fr-FR" sz="2400" dirty="0" smtClean="0">
                <a:solidFill>
                  <a:schemeClr val="tx1"/>
                </a:solidFill>
              </a:rPr>
              <a:t>Dib </a:t>
            </a:r>
            <a:r>
              <a:rPr lang="fr-FR" sz="2400" dirty="0">
                <a:solidFill>
                  <a:schemeClr val="tx1"/>
                </a:solidFill>
              </a:rPr>
              <a:t>u </a:t>
            </a:r>
            <a:r>
              <a:rPr lang="fr-FR" sz="2400" dirty="0" err="1">
                <a:solidFill>
                  <a:schemeClr val="tx1"/>
                </a:solidFill>
              </a:rPr>
              <a:t>soo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celinta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iyo</a:t>
            </a:r>
            <a:r>
              <a:rPr lang="fr-FR" sz="2400" dirty="0">
                <a:solidFill>
                  <a:schemeClr val="tx1"/>
                </a:solidFill>
              </a:rPr>
              <a:t> marin u </a:t>
            </a:r>
            <a:r>
              <a:rPr lang="fr-FR" sz="2400" dirty="0" err="1">
                <a:solidFill>
                  <a:schemeClr val="tx1"/>
                </a:solidFill>
              </a:rPr>
              <a:t>helka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Dhul</a:t>
            </a:r>
            <a:r>
              <a:rPr lang="fr-FR" sz="2400" dirty="0">
                <a:solidFill>
                  <a:schemeClr val="tx1"/>
                </a:solidFill>
              </a:rPr>
              <a:t>, </a:t>
            </a:r>
            <a:r>
              <a:rPr lang="fr-FR" sz="2400" dirty="0" err="1">
                <a:solidFill>
                  <a:schemeClr val="tx1"/>
                </a:solidFill>
              </a:rPr>
              <a:t>Guriyeyn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iyo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Hanti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Clr>
                <a:srgbClr val="BA122B"/>
              </a:buClr>
              <a:buAutoNum type="arabicPeriod"/>
            </a:pPr>
            <a:r>
              <a:rPr lang="fr-FR" sz="2400" dirty="0">
                <a:solidFill>
                  <a:schemeClr val="tx1"/>
                </a:solidFill>
              </a:rPr>
              <a:t>Dib-u-</a:t>
            </a:r>
            <a:r>
              <a:rPr lang="fr-FR" sz="2400" dirty="0" err="1">
                <a:solidFill>
                  <a:schemeClr val="tx1"/>
                </a:solidFill>
              </a:rPr>
              <a:t>aasaasida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habnololeedyada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iyo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shaqaalaynta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342900" indent="-342900">
              <a:buClr>
                <a:srgbClr val="BA122B"/>
              </a:buClr>
              <a:buAutoNum type="arabicPeriod"/>
            </a:pPr>
            <a:r>
              <a:rPr lang="fi-FI" sz="2400" dirty="0" smtClean="0">
                <a:solidFill>
                  <a:schemeClr val="tx1"/>
                </a:solidFill>
              </a:rPr>
              <a:t>Marin uhelida bixinta </a:t>
            </a:r>
            <a:r>
              <a:rPr lang="fi-FI" sz="2400" dirty="0">
                <a:solidFill>
                  <a:schemeClr val="tx1"/>
                </a:solidFill>
              </a:rPr>
              <a:t>ama </a:t>
            </a:r>
            <a:r>
              <a:rPr lang="fi-FI" sz="2400" dirty="0" smtClean="0">
                <a:solidFill>
                  <a:schemeClr val="tx1"/>
                </a:solidFill>
              </a:rPr>
              <a:t>beddelka diiwaangelinta </a:t>
            </a:r>
            <a:r>
              <a:rPr lang="fi-FI" sz="2400" dirty="0">
                <a:solidFill>
                  <a:schemeClr val="tx1"/>
                </a:solidFill>
              </a:rPr>
              <a:t>shaqsiyadeed</a:t>
            </a:r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BA122B"/>
              </a:buClr>
              <a:buAutoNum type="arabicPeriod"/>
            </a:pPr>
            <a:r>
              <a:rPr lang="fr-FR" sz="2400" dirty="0" err="1" smtClean="0">
                <a:solidFill>
                  <a:schemeClr val="tx1"/>
                </a:solidFill>
              </a:rPr>
              <a:t>Dhiirrigelinta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iyo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fududeynta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isu-keenidda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qoysaska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kala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tagay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ee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iskaaga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ah </a:t>
            </a:r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BA122B"/>
              </a:buClr>
              <a:buAutoNum type="arabicPeriod"/>
            </a:pPr>
            <a:r>
              <a:rPr lang="fr-FR" sz="2400" dirty="0">
                <a:solidFill>
                  <a:schemeClr val="tx1"/>
                </a:solidFill>
              </a:rPr>
              <a:t>Ka </a:t>
            </a:r>
            <a:r>
              <a:rPr lang="fr-FR" sz="2400" dirty="0" err="1">
                <a:solidFill>
                  <a:schemeClr val="tx1"/>
                </a:solidFill>
              </a:rPr>
              <a:t>qayb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qaadashada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arrimaha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bulshada</a:t>
            </a:r>
            <a:endParaRPr lang="fr-FR" sz="2400" dirty="0" smtClean="0">
              <a:solidFill>
                <a:schemeClr val="tx1"/>
              </a:solidFill>
            </a:endParaRPr>
          </a:p>
          <a:p>
            <a:pPr marL="342900" indent="-342900">
              <a:buClr>
                <a:srgbClr val="BA122B"/>
              </a:buClr>
              <a:buAutoNum type="arabicPeriod"/>
            </a:pPr>
            <a:r>
              <a:rPr lang="fr-FR" sz="2400" dirty="0" err="1" smtClean="0">
                <a:solidFill>
                  <a:schemeClr val="tx1"/>
                </a:solidFill>
              </a:rPr>
              <a:t>Helitaanka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 err="1" smtClean="0">
                <a:solidFill>
                  <a:schemeClr val="tx1"/>
                </a:solidFill>
              </a:rPr>
              <a:t>saxitaan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dirty="0">
                <a:solidFill>
                  <a:schemeClr val="tx1"/>
                </a:solidFill>
              </a:rPr>
              <a:t>wax </a:t>
            </a:r>
            <a:r>
              <a:rPr lang="fr-FR" sz="2400" dirty="0" err="1">
                <a:solidFill>
                  <a:schemeClr val="tx1"/>
                </a:solidFill>
              </a:rPr>
              <a:t>ku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ool</a:t>
            </a:r>
            <a:r>
              <a:rPr lang="fr-FR" sz="2400" dirty="0">
                <a:solidFill>
                  <a:schemeClr val="tx1"/>
                </a:solidFill>
              </a:rPr>
              <a:t> ah </a:t>
            </a:r>
            <a:r>
              <a:rPr lang="fr-FR" sz="2400" dirty="0" err="1">
                <a:solidFill>
                  <a:schemeClr val="tx1"/>
                </a:solidFill>
              </a:rPr>
              <a:t>iyo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nidaamyada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fr-FR" sz="2400" dirty="0" err="1">
                <a:solidFill>
                  <a:schemeClr val="tx1"/>
                </a:solidFill>
              </a:rPr>
              <a:t>caddaaladda</a:t>
            </a:r>
            <a:endParaRPr lang="fr-FR" sz="2400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778936C-AB32-40F6-BC5C-D9E80D0172A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040" y="599470"/>
            <a:ext cx="1869320" cy="1869320"/>
          </a:xfrm>
          <a:prstGeom prst="rect">
            <a:avLst/>
          </a:prstGeom>
        </p:spPr>
      </p:pic>
      <p:sp>
        <p:nvSpPr>
          <p:cNvPr id="5" name="Accolade fermante 4">
            <a:extLst>
              <a:ext uri="{FF2B5EF4-FFF2-40B4-BE49-F238E27FC236}">
                <a16:creationId xmlns="" xmlns:a16="http://schemas.microsoft.com/office/drawing/2014/main" id="{C6EF5720-5A41-43AF-A767-D9CD88D0564C}"/>
              </a:ext>
            </a:extLst>
          </p:cNvPr>
          <p:cNvSpPr/>
          <p:nvPr/>
        </p:nvSpPr>
        <p:spPr>
          <a:xfrm>
            <a:off x="8824726" y="1252431"/>
            <a:ext cx="497712" cy="469932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A35C3DC-5297-4530-BA9B-A48F60CAB592}"/>
              </a:ext>
            </a:extLst>
          </p:cNvPr>
          <p:cNvSpPr/>
          <p:nvPr/>
        </p:nvSpPr>
        <p:spPr>
          <a:xfrm>
            <a:off x="9475796" y="2247854"/>
            <a:ext cx="2107564" cy="3458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 smtClean="0"/>
              <a:t>Takoor </a:t>
            </a:r>
            <a:r>
              <a:rPr lang="fi-FI" sz="2400" dirty="0"/>
              <a:t>la'aan. Isbarbardhiga muwaadiniinta kale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0302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="" xmlns:a16="http://schemas.microsoft.com/office/drawing/2014/main" id="{3A662F4B-7D53-451A-9532-2D9E5ACF8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4134" y="1396289"/>
            <a:ext cx="5006336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Activity:  First national/local analysis </a:t>
            </a:r>
            <a:br>
              <a:rPr lang="en-US" dirty="0"/>
            </a:br>
            <a:endParaRPr lang="en-US" dirty="0"/>
          </a:p>
        </p:txBody>
      </p:sp>
      <p:sp>
        <p:nvSpPr>
          <p:cNvPr id="71" name="Freeform: Shape 70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0" r="19535" b="-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7396599" y="1193650"/>
            <a:ext cx="4260540" cy="288911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altLang="en-US" sz="3400" b="0" i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altLang="en-US" sz="3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551501B-07FA-44F8-9532-5E7AA11EBEF0}"/>
              </a:ext>
            </a:extLst>
          </p:cNvPr>
          <p:cNvSpPr/>
          <p:nvPr/>
        </p:nvSpPr>
        <p:spPr>
          <a:xfrm>
            <a:off x="7046530" y="3051712"/>
            <a:ext cx="347485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3200" dirty="0"/>
              <a:t>The 8 </a:t>
            </a:r>
            <a:r>
              <a:rPr lang="fr-FR" sz="3200" dirty="0" err="1"/>
              <a:t>criteria</a:t>
            </a:r>
            <a:r>
              <a:rPr lang="fr-FR" sz="3200" dirty="0"/>
              <a:t> in practice: the </a:t>
            </a:r>
            <a:r>
              <a:rPr lang="fr-FR" sz="3200" dirty="0" err="1"/>
              <a:t>Somalia</a:t>
            </a:r>
            <a:r>
              <a:rPr lang="fr-FR" sz="3200" dirty="0"/>
              <a:t>/local </a:t>
            </a:r>
            <a:r>
              <a:rPr lang="fr-FR" sz="3200" dirty="0" err="1"/>
              <a:t>context</a:t>
            </a:r>
            <a:r>
              <a:rPr lang="fr-FR" sz="3200" dirty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59744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0" y="190035"/>
            <a:ext cx="8405769" cy="549275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Howl: </a:t>
            </a: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Shaxda</a:t>
            </a:r>
            <a:r>
              <a:rPr lang="en-GB" sz="3200" b="1" dirty="0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Ku </a:t>
            </a: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Celis</a:t>
            </a: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ka</a:t>
            </a:r>
            <a:r>
              <a:rPr lang="en-GB" sz="3200" b="1" dirty="0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1711CCB-E6D4-4973-99D5-124C3E36A4C2}"/>
              </a:ext>
            </a:extLst>
          </p:cNvPr>
          <p:cNvSpPr txBox="1"/>
          <p:nvPr/>
        </p:nvSpPr>
        <p:spPr>
          <a:xfrm>
            <a:off x="7602563" y="1959421"/>
            <a:ext cx="4086164" cy="461665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lvl="0" indent="-285750" defTabSz="914400">
              <a:buClr>
                <a:srgbClr val="BA122B"/>
              </a:buClr>
              <a:buFont typeface="Wingdings" panose="05000000000000000000" pitchFamily="2" charset="2"/>
              <a:buChar char="§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8" name="TextBox 33"/>
          <p:cNvSpPr txBox="1">
            <a:spLocks noChangeArrowheads="1"/>
          </p:cNvSpPr>
          <p:nvPr/>
        </p:nvSpPr>
        <p:spPr bwMode="auto">
          <a:xfrm>
            <a:off x="8840783" y="2251898"/>
            <a:ext cx="1609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Policy Dialogue</a:t>
            </a:r>
          </a:p>
        </p:txBody>
      </p:sp>
      <p:sp>
        <p:nvSpPr>
          <p:cNvPr id="5129" name="TextBox 34"/>
          <p:cNvSpPr txBox="1">
            <a:spLocks noChangeArrowheads="1"/>
          </p:cNvSpPr>
          <p:nvPr/>
        </p:nvSpPr>
        <p:spPr bwMode="auto">
          <a:xfrm>
            <a:off x="6554912" y="1489754"/>
            <a:ext cx="29616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 sup8 criteria port and capacity development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="" xmlns:a16="http://schemas.microsoft.com/office/drawing/2014/main" id="{05DD3FCD-4B06-42CC-9F0B-9269DBE06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863021"/>
              </p:ext>
            </p:extLst>
          </p:nvPr>
        </p:nvGraphicFramePr>
        <p:xfrm>
          <a:off x="752355" y="1323854"/>
          <a:ext cx="10648709" cy="4324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1751">
                  <a:extLst>
                    <a:ext uri="{9D8B030D-6E8A-4147-A177-3AD203B41FA5}">
                      <a16:colId xmlns="" xmlns:a16="http://schemas.microsoft.com/office/drawing/2014/main" val="2585944321"/>
                    </a:ext>
                  </a:extLst>
                </a:gridCol>
                <a:gridCol w="3712128">
                  <a:extLst>
                    <a:ext uri="{9D8B030D-6E8A-4147-A177-3AD203B41FA5}">
                      <a16:colId xmlns="" xmlns:a16="http://schemas.microsoft.com/office/drawing/2014/main" val="3944996270"/>
                    </a:ext>
                  </a:extLst>
                </a:gridCol>
                <a:gridCol w="2662415">
                  <a:extLst>
                    <a:ext uri="{9D8B030D-6E8A-4147-A177-3AD203B41FA5}">
                      <a16:colId xmlns="" xmlns:a16="http://schemas.microsoft.com/office/drawing/2014/main" val="4258945948"/>
                    </a:ext>
                  </a:extLst>
                </a:gridCol>
                <a:gridCol w="2662415">
                  <a:extLst>
                    <a:ext uri="{9D8B030D-6E8A-4147-A177-3AD203B41FA5}">
                      <a16:colId xmlns="" xmlns:a16="http://schemas.microsoft.com/office/drawing/2014/main" val="513734985"/>
                    </a:ext>
                  </a:extLst>
                </a:gridCol>
              </a:tblGrid>
              <a:tr h="28030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b="0" dirty="0" err="1" smtClean="0">
                          <a:effectLst/>
                        </a:rPr>
                        <a:t>Shuruuda</a:t>
                      </a:r>
                      <a:endParaRPr lang="en-US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err="1" smtClean="0">
                          <a:effectLst/>
                        </a:rPr>
                        <a:t>Qaxooti</a:t>
                      </a:r>
                      <a:endParaRPr lang="en-US" sz="2400" b="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err="1" smtClean="0">
                          <a:effectLst/>
                        </a:rPr>
                        <a:t>Soo</a:t>
                      </a:r>
                      <a:r>
                        <a:rPr lang="en-US" sz="2400" b="0" dirty="0" smtClean="0"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</a:rPr>
                        <a:t>laabte</a:t>
                      </a:r>
                      <a:r>
                        <a:rPr lang="en-US" sz="2400" b="0" dirty="0" smtClean="0">
                          <a:effectLst/>
                        </a:rPr>
                        <a:t> </a:t>
                      </a:r>
                      <a:endParaRPr lang="en-US" sz="2400" b="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Bulshada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martida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loo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yahay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waa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inay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heli</a:t>
                      </a:r>
                      <a:r>
                        <a:rPr lang="en-US" sz="24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karaan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….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kala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sooc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la'aan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saleysan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barakacooda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barakaca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Caqabada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ugu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weyn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ee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hortaagan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</a:t>
                      </a:r>
                      <a:r>
                        <a:rPr lang="en-US" sz="24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mira</a:t>
                      </a:r>
                      <a:r>
                        <a:rPr lang="en-US" sz="24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dhalinta</a:t>
                      </a:r>
                      <a:r>
                        <a:rPr lang="en-US" sz="24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shuruudaha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Soomaaliya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meesha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aad</a:t>
                      </a:r>
                      <a:r>
                        <a:rPr lang="en-US" sz="24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joogto</a:t>
                      </a:r>
                      <a:endParaRPr lang="en-US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</a:rPr>
                        <a:t>Main actors </a:t>
                      </a:r>
                      <a:r>
                        <a:rPr lang="en-US" sz="2400" b="0" dirty="0" smtClean="0">
                          <a:effectLst/>
                        </a:rPr>
                        <a:t>concerned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err="1" smtClean="0">
                          <a:effectLst/>
                        </a:rPr>
                        <a:t>Ururada</a:t>
                      </a:r>
                      <a:r>
                        <a:rPr lang="en-US" sz="2400" b="0" dirty="0" smtClean="0">
                          <a:effectLst/>
                        </a:rPr>
                        <a:t> </a:t>
                      </a:r>
                      <a:r>
                        <a:rPr lang="en-US" sz="2400" b="0" dirty="0" err="1" smtClean="0">
                          <a:effectLst/>
                        </a:rPr>
                        <a:t>muhimka</a:t>
                      </a:r>
                      <a:r>
                        <a:rPr lang="en-US" sz="2400" b="0" baseline="0" dirty="0" smtClean="0">
                          <a:effectLst/>
                        </a:rPr>
                        <a:t> </a:t>
                      </a:r>
                      <a:r>
                        <a:rPr lang="en-US" sz="2400" b="0" baseline="0" dirty="0" err="1" smtClean="0">
                          <a:effectLst/>
                        </a:rPr>
                        <a:t>ahaa</a:t>
                      </a:r>
                      <a:r>
                        <a:rPr lang="en-US" sz="2400" b="0" baseline="0" dirty="0" smtClean="0">
                          <a:effectLst/>
                        </a:rPr>
                        <a:t>, wait </a:t>
                      </a:r>
                      <a:r>
                        <a:rPr lang="en-US" sz="2400" b="0" baseline="0" smtClean="0">
                          <a:effectLst/>
                        </a:rPr>
                        <a:t>their hots</a:t>
                      </a:r>
                      <a:endParaRPr lang="en-US" sz="2400" b="0" dirty="0" smtClean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9457246"/>
                  </a:ext>
                </a:extLst>
              </a:tr>
              <a:tr h="15215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Logu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talagalay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Barakacayaasha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20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soo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noqday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Bulshooyinka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martida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loo </a:t>
                      </a:r>
                      <a:r>
                        <a:rPr lang="en-US" sz="200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yahay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16573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58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Down Arrow 7">
            <a:extLst>
              <a:ext uri="{FF2B5EF4-FFF2-40B4-BE49-F238E27FC236}">
                <a16:creationId xmlns="" xmlns:a16="http://schemas.microsoft.com/office/drawing/2014/main" id="{D4771268-CB57-404A-9271-370EB28F60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MAYA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Graphique 5" descr="Marketing">
            <a:extLst>
              <a:ext uri="{FF2B5EF4-FFF2-40B4-BE49-F238E27FC236}">
                <a16:creationId xmlns="" xmlns:a16="http://schemas.microsoft.com/office/drawing/2014/main" id="{25FD30B6-7433-4126-B161-48318D015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5479" y="644630"/>
            <a:ext cx="5568739" cy="55687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1711CCB-E6D4-4973-99D5-124C3E36A4C2}"/>
              </a:ext>
            </a:extLst>
          </p:cNvPr>
          <p:cNvSpPr txBox="1"/>
          <p:nvPr/>
        </p:nvSpPr>
        <p:spPr>
          <a:xfrm>
            <a:off x="7602563" y="1959421"/>
            <a:ext cx="4086164" cy="461665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lvl="0" indent="-285750" defTabSz="914400">
              <a:buClr>
                <a:srgbClr val="BA122B"/>
              </a:buClr>
              <a:buFont typeface="Wingdings" panose="05000000000000000000" pitchFamily="2" charset="2"/>
              <a:buChar char="§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Bulle narrative : ronde 8">
            <a:extLst>
              <a:ext uri="{FF2B5EF4-FFF2-40B4-BE49-F238E27FC236}">
                <a16:creationId xmlns="" xmlns:a16="http://schemas.microsoft.com/office/drawing/2014/main" id="{6FD1DBF7-101B-4351-9042-967955A1E879}"/>
              </a:ext>
            </a:extLst>
          </p:cNvPr>
          <p:cNvSpPr/>
          <p:nvPr/>
        </p:nvSpPr>
        <p:spPr>
          <a:xfrm>
            <a:off x="9214928" y="1345540"/>
            <a:ext cx="2174337" cy="232363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5 minutes per group</a:t>
            </a:r>
          </a:p>
          <a:p>
            <a:pPr algn="ctr"/>
            <a:r>
              <a:rPr lang="fr-FR" sz="2400" dirty="0" smtClean="0"/>
              <a:t>4 </a:t>
            </a:r>
            <a:r>
              <a:rPr lang="fr-FR" sz="2400" dirty="0" err="1" smtClean="0"/>
              <a:t>daqiiqo</a:t>
            </a:r>
            <a:r>
              <a:rPr lang="fr-FR" sz="2400" dirty="0" smtClean="0"/>
              <a:t> </a:t>
            </a:r>
            <a:r>
              <a:rPr lang="fr-FR" sz="2400" dirty="0" err="1" smtClean="0"/>
              <a:t>kooxd</a:t>
            </a:r>
            <a:r>
              <a:rPr lang="fr-FR" sz="2400" dirty="0"/>
              <a:t> </a:t>
            </a:r>
            <a:r>
              <a:rPr lang="fr-FR" sz="2400" dirty="0" err="1" smtClean="0"/>
              <a:t>kasta</a:t>
            </a:r>
            <a:r>
              <a:rPr lang="fr-FR" sz="2400" dirty="0" smtClean="0"/>
              <a:t>. </a:t>
            </a:r>
            <a:r>
              <a:rPr lang="fr-FR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323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A0FF3FF-0997-45C0-8657-5489C075CAD3}"/>
              </a:ext>
            </a:extLst>
          </p:cNvPr>
          <p:cNvSpPr/>
          <p:nvPr/>
        </p:nvSpPr>
        <p:spPr>
          <a:xfrm>
            <a:off x="0" y="456312"/>
            <a:ext cx="2842092" cy="5504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fr-FR" sz="4400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Firkadaha</a:t>
            </a:r>
            <a:r>
              <a:rPr lang="fr-FR" sz="44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en-US" sz="4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3D5D681-4E21-482C-AA8F-6EC22887B59B}"/>
              </a:ext>
            </a:extLst>
          </p:cNvPr>
          <p:cNvSpPr/>
          <p:nvPr/>
        </p:nvSpPr>
        <p:spPr>
          <a:xfrm>
            <a:off x="695508" y="1513108"/>
            <a:ext cx="402254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Graphique 5" descr="Clé">
            <a:extLst>
              <a:ext uri="{FF2B5EF4-FFF2-40B4-BE49-F238E27FC236}">
                <a16:creationId xmlns="" xmlns:a16="http://schemas.microsoft.com/office/drawing/2014/main" id="{7AD5FDA8-14F5-40A2-A7E9-01329E4EBE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184" y="3944074"/>
            <a:ext cx="914400" cy="9144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69E8E273-55F6-4D81-84E7-061B510E3756}"/>
              </a:ext>
            </a:extLst>
          </p:cNvPr>
          <p:cNvSpPr txBox="1"/>
          <p:nvPr/>
        </p:nvSpPr>
        <p:spPr>
          <a:xfrm>
            <a:off x="3206186" y="1177311"/>
            <a:ext cx="831762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Mabaadi'da</a:t>
            </a:r>
            <a:r>
              <a:rPr lang="en-US" sz="2400" dirty="0" smtClean="0"/>
              <a:t> </a:t>
            </a:r>
            <a:r>
              <a:rPr lang="en-US" sz="2400" dirty="0" err="1"/>
              <a:t>Barnaamijyada</a:t>
            </a:r>
            <a:r>
              <a:rPr lang="en-US" sz="2400" dirty="0"/>
              <a:t> </a:t>
            </a:r>
            <a:r>
              <a:rPr lang="en-US" sz="2400" dirty="0" err="1"/>
              <a:t>Xalka</a:t>
            </a:r>
            <a:r>
              <a:rPr lang="en-US" sz="2400" dirty="0"/>
              <a:t> </a:t>
            </a:r>
            <a:r>
              <a:rPr lang="en-US" sz="2400" dirty="0" err="1" smtClean="0"/>
              <a:t>Waara</a:t>
            </a:r>
            <a:r>
              <a:rPr lang="en-US" sz="2400" dirty="0" smtClean="0"/>
              <a:t> </a:t>
            </a:r>
            <a:r>
              <a:rPr lang="en-US" sz="2400" dirty="0" err="1"/>
              <a:t>waa</a:t>
            </a:r>
            <a:r>
              <a:rPr lang="en-US" sz="2400" dirty="0"/>
              <a:t> </a:t>
            </a:r>
            <a:r>
              <a:rPr lang="en-US" sz="2400" dirty="0" err="1"/>
              <a:t>inay</a:t>
            </a:r>
            <a:r>
              <a:rPr lang="en-US" sz="2400" dirty="0"/>
              <a:t> </a:t>
            </a:r>
            <a:r>
              <a:rPr lang="en-US" sz="2400" dirty="0" err="1"/>
              <a:t>hagaan</a:t>
            </a:r>
            <a:r>
              <a:rPr lang="en-US" sz="2400" dirty="0"/>
              <a:t> </a:t>
            </a:r>
            <a:r>
              <a:rPr lang="en-US" sz="2400" dirty="0" err="1"/>
              <a:t>hababka</a:t>
            </a:r>
            <a:r>
              <a:rPr lang="en-US" sz="2400" dirty="0"/>
              <a:t> </a:t>
            </a:r>
            <a:r>
              <a:rPr lang="en-US" sz="2400" dirty="0" err="1" smtClean="0"/>
              <a:t>xalalka</a:t>
            </a:r>
            <a:r>
              <a:rPr lang="en-US" sz="2400" dirty="0" smtClean="0"/>
              <a:t> </a:t>
            </a:r>
            <a:r>
              <a:rPr lang="en-US" sz="2400" dirty="0" err="1"/>
              <a:t>waara</a:t>
            </a:r>
            <a:r>
              <a:rPr lang="en-US" sz="2400" dirty="0"/>
              <a:t> </a:t>
            </a: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Xalalka</a:t>
            </a:r>
            <a:r>
              <a:rPr lang="fr-FR" sz="2400" dirty="0" smtClean="0"/>
              <a:t> </a:t>
            </a:r>
            <a:r>
              <a:rPr lang="fr-FR" sz="2400" dirty="0" err="1"/>
              <a:t>waara</a:t>
            </a:r>
            <a:r>
              <a:rPr lang="fr-FR" sz="2400" dirty="0"/>
              <a:t> </a:t>
            </a:r>
            <a:r>
              <a:rPr lang="fr-FR" sz="2400" dirty="0" err="1"/>
              <a:t>waxaa</a:t>
            </a:r>
            <a:r>
              <a:rPr lang="fr-FR" sz="2400" dirty="0"/>
              <a:t> </a:t>
            </a:r>
            <a:r>
              <a:rPr lang="fr-FR" sz="2400" dirty="0" err="1"/>
              <a:t>lagu</a:t>
            </a:r>
            <a:r>
              <a:rPr lang="fr-FR" sz="2400" dirty="0"/>
              <a:t> </a:t>
            </a:r>
            <a:r>
              <a:rPr lang="fr-FR" sz="2400" dirty="0" err="1"/>
              <a:t>gaaraa</a:t>
            </a:r>
            <a:r>
              <a:rPr lang="fr-FR" sz="2400" dirty="0"/>
              <a:t> </a:t>
            </a:r>
            <a:r>
              <a:rPr lang="fr-FR" sz="2400" dirty="0" err="1"/>
              <a:t>marka</a:t>
            </a:r>
            <a:r>
              <a:rPr lang="fr-FR" sz="2400" dirty="0"/>
              <a:t> </a:t>
            </a:r>
            <a:r>
              <a:rPr lang="fr-FR" sz="2400" dirty="0" err="1"/>
              <a:t>Bulshooyinka</a:t>
            </a:r>
            <a:r>
              <a:rPr lang="fr-FR" sz="2400" dirty="0"/>
              <a:t> </a:t>
            </a:r>
            <a:r>
              <a:rPr lang="fr-FR" sz="2400" dirty="0" err="1" smtClean="0"/>
              <a:t>uu</a:t>
            </a:r>
            <a:r>
              <a:rPr lang="fr-FR" sz="2400" dirty="0" smtClean="0"/>
              <a:t> </a:t>
            </a:r>
            <a:r>
              <a:rPr lang="fr-FR" sz="2400" dirty="0" err="1" smtClean="0"/>
              <a:t>saameyey</a:t>
            </a:r>
            <a:r>
              <a:rPr lang="fr-FR" sz="2400" dirty="0" smtClean="0"/>
              <a:t> </a:t>
            </a:r>
            <a:r>
              <a:rPr lang="fr-FR" sz="2400" dirty="0" err="1" smtClean="0"/>
              <a:t>barakaca</a:t>
            </a:r>
            <a:r>
              <a:rPr lang="fr-FR" sz="2400" dirty="0" smtClean="0"/>
              <a:t> ay </a:t>
            </a:r>
            <a:r>
              <a:rPr lang="fr-FR" sz="2400" dirty="0" err="1"/>
              <a:t>helaan</a:t>
            </a:r>
            <a:r>
              <a:rPr lang="fr-FR" sz="2400" dirty="0"/>
              <a:t> </a:t>
            </a:r>
            <a:r>
              <a:rPr lang="fr-FR" sz="2400" dirty="0" err="1"/>
              <a:t>xuquuqdooda</a:t>
            </a:r>
            <a:r>
              <a:rPr lang="fr-FR" sz="2400" dirty="0"/>
              <a:t> </a:t>
            </a:r>
            <a:r>
              <a:rPr lang="fr-FR" sz="2400" dirty="0" err="1"/>
              <a:t>iyo</a:t>
            </a:r>
            <a:r>
              <a:rPr lang="fr-FR" sz="2400" dirty="0"/>
              <a:t> </a:t>
            </a:r>
            <a:r>
              <a:rPr lang="fr-FR" sz="2400" dirty="0" err="1"/>
              <a:t>adeegyada</a:t>
            </a:r>
            <a:r>
              <a:rPr lang="fr-FR" sz="2400" dirty="0"/>
              <a:t> la </a:t>
            </a:r>
            <a:r>
              <a:rPr lang="fr-FR" sz="2400" dirty="0" err="1"/>
              <a:t>xiriira</a:t>
            </a:r>
            <a:r>
              <a:rPr lang="fr-FR" sz="2400" dirty="0"/>
              <a:t> </a:t>
            </a:r>
            <a:r>
              <a:rPr lang="fr-FR" sz="2400" dirty="0" err="1" smtClean="0"/>
              <a:t>iyadoo</a:t>
            </a:r>
            <a:r>
              <a:rPr lang="fr-FR" sz="2400" dirty="0" smtClean="0"/>
              <a:t> </a:t>
            </a:r>
            <a:r>
              <a:rPr lang="fr-FR" sz="2400" dirty="0" err="1"/>
              <a:t>aan</a:t>
            </a:r>
            <a:r>
              <a:rPr lang="fr-FR" sz="2400" dirty="0"/>
              <a:t> </a:t>
            </a:r>
            <a:r>
              <a:rPr lang="fr-FR" sz="2400" dirty="0" err="1"/>
              <a:t>loo</a:t>
            </a:r>
            <a:r>
              <a:rPr lang="fr-FR" sz="2400" dirty="0"/>
              <a:t> </a:t>
            </a:r>
            <a:r>
              <a:rPr lang="fr-FR" sz="2400" dirty="0" err="1"/>
              <a:t>kala</a:t>
            </a:r>
            <a:r>
              <a:rPr lang="fr-FR" sz="2400" dirty="0"/>
              <a:t> </a:t>
            </a:r>
            <a:r>
              <a:rPr lang="fr-FR" sz="2400" dirty="0" err="1"/>
              <a:t>eexanayn</a:t>
            </a:r>
            <a:r>
              <a:rPr lang="fr-FR" sz="2400" dirty="0"/>
              <a:t> </a:t>
            </a:r>
            <a:r>
              <a:rPr lang="fr-FR" sz="2400" dirty="0" err="1" smtClean="0"/>
              <a:t>ayadoo</a:t>
            </a:r>
            <a:r>
              <a:rPr lang="fr-FR" sz="2400" dirty="0" smtClean="0"/>
              <a:t> </a:t>
            </a:r>
            <a:r>
              <a:rPr lang="fr-FR" sz="2400" dirty="0" err="1" smtClean="0"/>
              <a:t>lagu</a:t>
            </a:r>
            <a:r>
              <a:rPr lang="fr-FR" sz="2400" dirty="0" smtClean="0"/>
              <a:t> </a:t>
            </a:r>
            <a:r>
              <a:rPr lang="fr-FR" sz="2400" dirty="0" err="1" smtClean="0"/>
              <a:t>saleynayo</a:t>
            </a:r>
            <a:r>
              <a:rPr lang="fr-FR" sz="2400" dirty="0" smtClean="0"/>
              <a:t> </a:t>
            </a:r>
            <a:r>
              <a:rPr lang="fr-FR" sz="2400" dirty="0" err="1" smtClean="0"/>
              <a:t>barakacooda</a:t>
            </a:r>
            <a:r>
              <a:rPr lang="fr-FR" sz="2400" dirty="0" smtClean="0"/>
              <a:t> </a:t>
            </a:r>
            <a:r>
              <a:rPr lang="fr-FR" sz="2400" dirty="0" err="1"/>
              <a:t>ama</a:t>
            </a:r>
            <a:r>
              <a:rPr lang="fr-FR" sz="2400" dirty="0"/>
              <a:t> </a:t>
            </a:r>
            <a:r>
              <a:rPr lang="fr-FR" sz="2400" dirty="0" err="1"/>
              <a:t>qaxitaankooda</a:t>
            </a:r>
            <a:r>
              <a:rPr lang="fr-FR" sz="2400" dirty="0"/>
              <a:t>. </a:t>
            </a:r>
            <a:r>
              <a:rPr lang="fr-FR" sz="2400" dirty="0" err="1"/>
              <a:t>Haddaba</a:t>
            </a:r>
            <a:r>
              <a:rPr lang="fr-FR" sz="2400" dirty="0"/>
              <a:t> </a:t>
            </a:r>
            <a:r>
              <a:rPr lang="fr-FR" sz="2400" dirty="0" err="1"/>
              <a:t>xaaladdooda</a:t>
            </a:r>
            <a:r>
              <a:rPr lang="fr-FR" sz="2400" dirty="0"/>
              <a:t> </a:t>
            </a:r>
            <a:r>
              <a:rPr lang="fr-FR" sz="2400" dirty="0" err="1"/>
              <a:t>waa</a:t>
            </a:r>
            <a:r>
              <a:rPr lang="fr-FR" sz="2400" dirty="0"/>
              <a:t> in lala </a:t>
            </a:r>
            <a:r>
              <a:rPr lang="fr-FR" sz="2400" dirty="0" err="1"/>
              <a:t>barbardhigaa</a:t>
            </a:r>
            <a:r>
              <a:rPr lang="fr-FR" sz="2400" dirty="0"/>
              <a:t> </a:t>
            </a:r>
            <a:r>
              <a:rPr lang="fr-FR" sz="2400" dirty="0" err="1"/>
              <a:t>xaaladda</a:t>
            </a:r>
            <a:r>
              <a:rPr lang="fr-FR" sz="2400" dirty="0"/>
              <a:t> </a:t>
            </a:r>
            <a:r>
              <a:rPr lang="fr-FR" sz="2400" dirty="0" err="1"/>
              <a:t>dadka</a:t>
            </a:r>
            <a:r>
              <a:rPr lang="fr-FR" sz="2400" dirty="0"/>
              <a:t> </a:t>
            </a:r>
            <a:r>
              <a:rPr lang="fr-FR" sz="2400" dirty="0" err="1"/>
              <a:t>intiisa</a:t>
            </a:r>
            <a:r>
              <a:rPr lang="fr-FR" sz="2400" dirty="0"/>
              <a:t> </a:t>
            </a:r>
            <a:r>
              <a:rPr lang="fr-FR" sz="2400" dirty="0" err="1"/>
              <a:t>kale</a:t>
            </a:r>
            <a:r>
              <a:rPr lang="fr-FR" sz="2400" dirty="0"/>
              <a:t> / </a:t>
            </a:r>
            <a:r>
              <a:rPr lang="fr-FR" sz="2400" dirty="0" err="1"/>
              <a:t>bulshada</a:t>
            </a:r>
            <a:r>
              <a:rPr lang="fr-FR" sz="2400" dirty="0"/>
              <a:t> </a:t>
            </a:r>
            <a:r>
              <a:rPr lang="fr-FR" sz="2400" dirty="0" err="1"/>
              <a:t>martida</a:t>
            </a:r>
            <a:r>
              <a:rPr lang="fr-FR" sz="2400" dirty="0"/>
              <a:t> </a:t>
            </a:r>
            <a:r>
              <a:rPr lang="fr-FR" sz="2400" dirty="0" err="1"/>
              <a:t>loo</a:t>
            </a:r>
            <a:r>
              <a:rPr lang="fr-FR" sz="2400" dirty="0"/>
              <a:t> </a:t>
            </a:r>
            <a:r>
              <a:rPr lang="fr-FR" sz="2400" dirty="0" err="1"/>
              <a:t>yahay</a:t>
            </a:r>
            <a:r>
              <a:rPr lang="fr-FR" sz="2400" dirty="0"/>
              <a:t>. </a:t>
            </a: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Qiimeyntan</a:t>
            </a:r>
            <a:r>
              <a:rPr lang="fr-FR" sz="2400" dirty="0" smtClean="0"/>
              <a:t> </a:t>
            </a:r>
            <a:r>
              <a:rPr lang="fr-FR" sz="2400" dirty="0" err="1"/>
              <a:t>iyo</a:t>
            </a:r>
            <a:r>
              <a:rPr lang="fr-FR" sz="2400" dirty="0"/>
              <a:t> </a:t>
            </a:r>
            <a:r>
              <a:rPr lang="fr-FR" sz="2400" dirty="0" err="1"/>
              <a:t>isbarbar</a:t>
            </a:r>
            <a:r>
              <a:rPr lang="fr-FR" sz="2400" dirty="0"/>
              <a:t> </a:t>
            </a:r>
            <a:r>
              <a:rPr lang="fr-FR" sz="2400" dirty="0" err="1"/>
              <a:t>dhiga</a:t>
            </a:r>
            <a:r>
              <a:rPr lang="fr-FR" sz="2400" dirty="0"/>
              <a:t> </a:t>
            </a:r>
            <a:r>
              <a:rPr lang="fr-FR" sz="2400" dirty="0" err="1"/>
              <a:t>waxaa</a:t>
            </a:r>
            <a:r>
              <a:rPr lang="fr-FR" sz="2400" dirty="0"/>
              <a:t> </a:t>
            </a:r>
            <a:r>
              <a:rPr lang="fr-FR" sz="2400" dirty="0" err="1"/>
              <a:t>lagu</a:t>
            </a:r>
            <a:r>
              <a:rPr lang="fr-FR" sz="2400" dirty="0"/>
              <a:t> </a:t>
            </a:r>
            <a:r>
              <a:rPr lang="fr-FR" sz="2400" dirty="0" err="1"/>
              <a:t>sameyn</a:t>
            </a:r>
            <a:r>
              <a:rPr lang="fr-FR" sz="2400" dirty="0"/>
              <a:t> </a:t>
            </a:r>
            <a:r>
              <a:rPr lang="fr-FR" sz="2400" dirty="0" err="1"/>
              <a:t>karaa</a:t>
            </a:r>
            <a:r>
              <a:rPr lang="fr-FR" sz="2400" dirty="0"/>
              <a:t> </a:t>
            </a:r>
            <a:r>
              <a:rPr lang="fr-FR" sz="2400" dirty="0" err="1"/>
              <a:t>iyadoo</a:t>
            </a:r>
            <a:r>
              <a:rPr lang="fr-FR" sz="2400" dirty="0"/>
              <a:t> la </a:t>
            </a:r>
            <a:r>
              <a:rPr lang="fr-FR" sz="2400" dirty="0" err="1"/>
              <a:t>adeegsanayo</a:t>
            </a:r>
            <a:r>
              <a:rPr lang="fr-FR" sz="2400" dirty="0"/>
              <a:t> 8da </a:t>
            </a:r>
            <a:r>
              <a:rPr lang="fr-FR" sz="2400" dirty="0" err="1"/>
              <a:t>shuruudood</a:t>
            </a:r>
            <a:r>
              <a:rPr lang="fr-FR" sz="2400" dirty="0"/>
              <a:t> </a:t>
            </a:r>
            <a:r>
              <a:rPr lang="fr-FR" sz="2400" dirty="0" err="1"/>
              <a:t>oo</a:t>
            </a:r>
            <a:r>
              <a:rPr lang="fr-FR" sz="2400" dirty="0"/>
              <a:t> ah </a:t>
            </a:r>
            <a:r>
              <a:rPr lang="fr-FR" sz="2400" dirty="0" err="1" smtClean="0"/>
              <a:t>oo</a:t>
            </a:r>
            <a:r>
              <a:rPr lang="fr-FR" sz="2400" dirty="0" smtClean="0"/>
              <a:t> si </a:t>
            </a:r>
            <a:r>
              <a:rPr lang="fr-FR" sz="2600" dirty="0" err="1" smtClean="0"/>
              <a:t>guud</a:t>
            </a:r>
            <a:r>
              <a:rPr lang="fr-FR" sz="2600" dirty="0" smtClean="0"/>
              <a:t> in </a:t>
            </a:r>
            <a:r>
              <a:rPr lang="fr-FR" sz="2600" dirty="0" err="1" smtClean="0"/>
              <a:t>loo</a:t>
            </a:r>
            <a:r>
              <a:rPr lang="fr-FR" sz="2600" dirty="0" smtClean="0"/>
              <a:t> </a:t>
            </a:r>
            <a:r>
              <a:rPr lang="fr-FR" sz="2600" dirty="0" err="1" smtClean="0"/>
              <a:t>wacayo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44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FDFA0F-68A6-4611-BDE3-E94D56D98F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6dc39-3c0b-49a9-9771-c157aa919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8F7BAB-0B7E-497E-BCFB-250EF51C549E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f06dc39-3c0b-49a9-9771-c157aa91944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606</Words>
  <Application>Microsoft Office PowerPoint</Application>
  <PresentationFormat>Custom</PresentationFormat>
  <Paragraphs>77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Activity:  First national/local analysis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crozet</dc:creator>
  <cp:lastModifiedBy>Abdi Yussuf </cp:lastModifiedBy>
  <cp:revision>8</cp:revision>
  <dcterms:created xsi:type="dcterms:W3CDTF">2021-01-13T15:48:56Z</dcterms:created>
  <dcterms:modified xsi:type="dcterms:W3CDTF">2021-04-19T20:22:06Z</dcterms:modified>
</cp:coreProperties>
</file>