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3"/>
  </p:sldMasterIdLst>
  <p:notesMasterIdLst>
    <p:notesMasterId r:id="rId22"/>
  </p:notesMasterIdLst>
  <p:sldIdLst>
    <p:sldId id="511" r:id="rId4"/>
    <p:sldId id="257" r:id="rId5"/>
    <p:sldId id="281" r:id="rId6"/>
    <p:sldId id="431" r:id="rId7"/>
    <p:sldId id="422" r:id="rId8"/>
    <p:sldId id="418" r:id="rId9"/>
    <p:sldId id="515" r:id="rId10"/>
    <p:sldId id="421" r:id="rId11"/>
    <p:sldId id="420" r:id="rId12"/>
    <p:sldId id="578" r:id="rId13"/>
    <p:sldId id="371" r:id="rId14"/>
    <p:sldId id="436" r:id="rId15"/>
    <p:sldId id="440" r:id="rId16"/>
    <p:sldId id="437" r:id="rId17"/>
    <p:sldId id="438" r:id="rId18"/>
    <p:sldId id="448" r:id="rId19"/>
    <p:sldId id="517" r:id="rId20"/>
    <p:sldId id="51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0191B7-F7B3-4366-99D7-B9A0062A2ECF}">
          <p14:sldIdLst>
            <p14:sldId id="511"/>
            <p14:sldId id="257"/>
          </p14:sldIdLst>
        </p14:section>
        <p14:section name="Session 1" id="{BDF9B5A0-F707-47D4-9FB8-6C4091A16845}">
          <p14:sldIdLst>
            <p14:sldId id="281"/>
          </p14:sldIdLst>
        </p14:section>
        <p14:section name="Area-based approach" id="{8DFFD850-0928-4246-B0BB-98D2BF4B1F44}">
          <p14:sldIdLst>
            <p14:sldId id="431"/>
            <p14:sldId id="422"/>
            <p14:sldId id="418"/>
            <p14:sldId id="515"/>
          </p14:sldIdLst>
        </p14:section>
        <p14:section name="Why adopting an area-based approach?" id="{23C38C55-6A5E-4683-ABC2-6FB7E2EE1A7A}">
          <p14:sldIdLst>
            <p14:sldId id="421"/>
            <p14:sldId id="420"/>
          </p14:sldIdLst>
        </p14:section>
        <p14:section name="how to do it?" id="{68E03882-21CF-4707-8FBB-C9AAACBABD0A}">
          <p14:sldIdLst>
            <p14:sldId id="578"/>
          </p14:sldIdLst>
        </p14:section>
        <p14:section name="The ten principles or dimensionsof ABA" id="{4E166AE3-2D9A-435D-83FF-91407803CAFF}">
          <p14:sldIdLst>
            <p14:sldId id="371"/>
          </p14:sldIdLst>
        </p14:section>
        <p14:section name="Delimitating the area" id="{C247FC83-140A-4E37-8E25-F5BEBAD7AB10}">
          <p14:sldIdLst>
            <p14:sldId id="436"/>
            <p14:sldId id="440"/>
            <p14:sldId id="437"/>
          </p14:sldIdLst>
        </p14:section>
        <p14:section name="Targeting beneficiaries" id="{B75A8234-2ED6-4DA5-A795-AD3D0E71F836}">
          <p14:sldIdLst>
            <p14:sldId id="438"/>
            <p14:sldId id="448"/>
            <p14:sldId id="517"/>
            <p14:sldId id="5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userId="2f327277f7300112" providerId="Windows Live"/>
      </p:ext>
    </p:extLst>
  </p:cmAuthor>
  <p:cmAuthor id="3" name="sophie crozet" initials="sc" lastIdx="2" clrIdx="2">
    <p:extLst>
      <p:ext uri="{19B8F6BF-5375-455C-9EA6-DF929625EA0E}">
        <p15:presenceInfo xmlns:p15="http://schemas.microsoft.com/office/powerpoint/2012/main" userId="ec1065b6b8e8d847" providerId="Windows Live"/>
      </p:ext>
    </p:extLst>
  </p:cmAuthor>
  <p:cmAuthor id="4" name="CROZET Sophie" initials="CS" lastIdx="2" clrIdx="3">
    <p:extLst>
      <p:ext uri="{19B8F6BF-5375-455C-9EA6-DF929625EA0E}">
        <p15:presenceInfo xmlns:p15="http://schemas.microsoft.com/office/powerpoint/2012/main" userId="CROZET Soph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A6A6A6"/>
    <a:srgbClr val="BA122B"/>
    <a:srgbClr val="404040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77193" autoAdjust="0"/>
  </p:normalViewPr>
  <p:slideViewPr>
    <p:cSldViewPr snapToGrid="0">
      <p:cViewPr varScale="1">
        <p:scale>
          <a:sx n="56" d="100"/>
          <a:sy n="56" d="100"/>
        </p:scale>
        <p:origin x="86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90E9F-C01F-496F-A572-00D545CC548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2E1C47-ED16-4E2C-A7C1-68B967F0F6B9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Samee ama </a:t>
          </a:r>
          <a:r>
            <a:rPr lang="en-US" sz="1800" dirty="0" err="1">
              <a:solidFill>
                <a:schemeClr val="tx1"/>
              </a:solidFill>
            </a:rPr>
            <a:t>isticmaal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farsamooyinka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isuduwidda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jirta</a:t>
          </a:r>
          <a:endParaRPr lang="en-US" sz="1800" dirty="0">
            <a:solidFill>
              <a:schemeClr val="tx1"/>
            </a:solidFill>
          </a:endParaRPr>
        </a:p>
      </dgm:t>
    </dgm:pt>
    <dgm:pt modelId="{04AB9767-3266-4FFC-956D-A69049F12F22}" type="parTrans" cxnId="{3573FC27-27A7-4794-ABDF-DD7A68FBFD93}">
      <dgm:prSet/>
      <dgm:spPr/>
      <dgm:t>
        <a:bodyPr/>
        <a:lstStyle/>
        <a:p>
          <a:endParaRPr lang="en-US"/>
        </a:p>
      </dgm:t>
    </dgm:pt>
    <dgm:pt modelId="{3109A782-B719-4071-AB22-486577993914}" type="sibTrans" cxnId="{3573FC27-27A7-4794-ABDF-DD7A68FBFD93}">
      <dgm:prSet/>
      <dgm:spPr/>
      <dgm:t>
        <a:bodyPr/>
        <a:lstStyle/>
        <a:p>
          <a:endParaRPr lang="en-US"/>
        </a:p>
      </dgm:t>
    </dgm:pt>
    <dgm:pt modelId="{0D03F4C7-4ABF-47C9-8087-4E829F997528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pPr marL="0" lv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dirty="0" err="1">
              <a:solidFill>
                <a:schemeClr val="tx1"/>
              </a:solidFill>
            </a:rPr>
            <a:t>Qiimaynta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iyo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cabirka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xal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waara</a:t>
          </a:r>
          <a:endParaRPr lang="en-US" sz="1600" dirty="0">
            <a:solidFill>
              <a:schemeClr val="tx1"/>
            </a:solidFill>
          </a:endParaRPr>
        </a:p>
      </dgm:t>
    </dgm:pt>
    <dgm:pt modelId="{CB961732-B3BF-4D7B-86EE-BC28A183F851}" type="parTrans" cxnId="{9204B2C6-35A5-43FF-AB79-EFD25F3D37E1}">
      <dgm:prSet/>
      <dgm:spPr/>
      <dgm:t>
        <a:bodyPr/>
        <a:lstStyle/>
        <a:p>
          <a:endParaRPr lang="en-US"/>
        </a:p>
      </dgm:t>
    </dgm:pt>
    <dgm:pt modelId="{1EA9C776-0D57-4194-AABA-59EB33F43175}" type="sibTrans" cxnId="{9204B2C6-35A5-43FF-AB79-EFD25F3D37E1}">
      <dgm:prSet/>
      <dgm:spPr/>
      <dgm:t>
        <a:bodyPr/>
        <a:lstStyle/>
        <a:p>
          <a:endParaRPr lang="en-US"/>
        </a:p>
      </dgm:t>
    </dgm:pt>
    <dgm:pt modelId="{4B6A2CC5-09BD-402E-92D2-3F978A461D0F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Ku lug </a:t>
          </a:r>
          <a:r>
            <a:rPr lang="en-US" sz="1800" dirty="0" err="1">
              <a:solidFill>
                <a:schemeClr val="tx1"/>
              </a:solidFill>
            </a:rPr>
            <a:t>lahaanshaha</a:t>
          </a:r>
          <a:r>
            <a:rPr lang="en-US" sz="1800" dirty="0">
              <a:solidFill>
                <a:schemeClr val="tx1"/>
              </a:solidFill>
            </a:rPr>
            <a:t> DAC </a:t>
          </a:r>
          <a:r>
            <a:rPr lang="en-US" sz="1800" dirty="0" err="1">
              <a:solidFill>
                <a:schemeClr val="tx1"/>
              </a:solidFill>
            </a:rPr>
            <a:t>iyada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oo</a:t>
          </a:r>
          <a:r>
            <a:rPr lang="en-US" sz="1800" dirty="0">
              <a:solidFill>
                <a:schemeClr val="tx1"/>
              </a:solidFill>
            </a:rPr>
            <a:t> loo </a:t>
          </a:r>
          <a:r>
            <a:rPr lang="en-US" sz="1800" dirty="0" err="1">
              <a:solidFill>
                <a:schemeClr val="tx1"/>
              </a:solidFill>
            </a:rPr>
            <a:t>marayo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qorsheynta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ku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saleysan</a:t>
          </a:r>
          <a:r>
            <a:rPr lang="en-US" sz="1800" dirty="0">
              <a:solidFill>
                <a:schemeClr val="tx1"/>
              </a:solidFill>
            </a:rPr>
            <a:t> </a:t>
          </a:r>
          <a:r>
            <a:rPr lang="en-US" sz="1800" dirty="0" err="1">
              <a:solidFill>
                <a:schemeClr val="tx1"/>
              </a:solidFill>
            </a:rPr>
            <a:t>Bulshada</a:t>
          </a:r>
          <a:r>
            <a:rPr lang="fr-FR" sz="1800" dirty="0">
              <a:solidFill>
                <a:schemeClr val="tx1"/>
              </a:solidFill>
            </a:rPr>
            <a:t> </a:t>
          </a:r>
          <a:endParaRPr lang="en-US" sz="1800" dirty="0">
            <a:solidFill>
              <a:schemeClr val="tx1"/>
            </a:solidFill>
          </a:endParaRPr>
        </a:p>
      </dgm:t>
    </dgm:pt>
    <dgm:pt modelId="{665A8F8B-BC90-422E-AF5C-CBC15E681192}" type="parTrans" cxnId="{21CF5081-6E5E-40F7-9597-90179FD989C1}">
      <dgm:prSet/>
      <dgm:spPr/>
      <dgm:t>
        <a:bodyPr/>
        <a:lstStyle/>
        <a:p>
          <a:endParaRPr lang="en-US"/>
        </a:p>
      </dgm:t>
    </dgm:pt>
    <dgm:pt modelId="{CD7333A4-8440-4027-B8A6-096424A78B74}" type="sibTrans" cxnId="{21CF5081-6E5E-40F7-9597-90179FD989C1}">
      <dgm:prSet/>
      <dgm:spPr/>
      <dgm:t>
        <a:bodyPr/>
        <a:lstStyle/>
        <a:p>
          <a:endParaRPr lang="en-US"/>
        </a:p>
      </dgm:t>
    </dgm:pt>
    <dgm:pt modelId="{6F00F99D-BB8E-4E76-823C-F2B64FC9CFEF}">
      <dgm:prSet phldrT="[Texte]" custT="1"/>
      <dgm:spPr/>
      <dgm:t>
        <a:bodyPr/>
        <a:lstStyle/>
        <a:p>
          <a:r>
            <a:rPr lang="fr-FR" sz="3600" dirty="0"/>
            <a:t> </a:t>
          </a:r>
          <a:r>
            <a:rPr lang="en-US" sz="2000" dirty="0" err="1"/>
            <a:t>Ansixinta</a:t>
          </a:r>
          <a:r>
            <a:rPr lang="en-US" sz="2000" dirty="0"/>
            <a:t> </a:t>
          </a:r>
          <a:r>
            <a:rPr lang="en-US" sz="2000" dirty="0" err="1"/>
            <a:t>qaab</a:t>
          </a:r>
          <a:r>
            <a:rPr lang="en-US" sz="2000" dirty="0"/>
            <a:t> </a:t>
          </a:r>
          <a:r>
            <a:rPr lang="en-US" sz="2000" dirty="0" err="1"/>
            <a:t>deegaan</a:t>
          </a:r>
          <a:r>
            <a:rPr lang="en-US" sz="2000" dirty="0"/>
            <a:t> </a:t>
          </a:r>
          <a:r>
            <a:rPr lang="en-US" sz="2000" dirty="0" err="1"/>
            <a:t>ku</a:t>
          </a:r>
          <a:r>
            <a:rPr lang="en-US" sz="2000" dirty="0"/>
            <a:t> </a:t>
          </a:r>
          <a:r>
            <a:rPr lang="en-US" sz="2000" dirty="0" err="1"/>
            <a:t>saleysan</a:t>
          </a:r>
          <a:endParaRPr lang="en-US" sz="2000" dirty="0"/>
        </a:p>
      </dgm:t>
    </dgm:pt>
    <dgm:pt modelId="{74DC877F-BB66-4BB0-9ECE-7B387865F1D5}" type="sibTrans" cxnId="{E5CF200F-76DE-4CB6-99DD-C37DA9E6A5EA}">
      <dgm:prSet/>
      <dgm:spPr/>
      <dgm:t>
        <a:bodyPr/>
        <a:lstStyle/>
        <a:p>
          <a:endParaRPr lang="en-US"/>
        </a:p>
      </dgm:t>
    </dgm:pt>
    <dgm:pt modelId="{9E49C4B7-43A7-43F8-BBFF-07E67F23F348}" type="parTrans" cxnId="{E5CF200F-76DE-4CB6-99DD-C37DA9E6A5EA}">
      <dgm:prSet/>
      <dgm:spPr/>
      <dgm:t>
        <a:bodyPr/>
        <a:lstStyle/>
        <a:p>
          <a:endParaRPr lang="en-US"/>
        </a:p>
      </dgm:t>
    </dgm:pt>
    <dgm:pt modelId="{C82E2445-04D5-4663-8665-6766B65E2950}" type="pres">
      <dgm:prSet presAssocID="{55A90E9F-C01F-496F-A572-00D545CC5483}" presName="cycle" presStyleCnt="0">
        <dgm:presLayoutVars>
          <dgm:dir/>
          <dgm:resizeHandles val="exact"/>
        </dgm:presLayoutVars>
      </dgm:prSet>
      <dgm:spPr/>
    </dgm:pt>
    <dgm:pt modelId="{E9F058C1-290B-4659-89A5-741937F36FE9}" type="pres">
      <dgm:prSet presAssocID="{6F00F99D-BB8E-4E76-823C-F2B64FC9CFEF}" presName="node" presStyleLbl="node1" presStyleIdx="0" presStyleCnt="4" custScaleX="119510" custScaleY="110733" custRadScaleRad="97160" custRadScaleInc="-83681">
        <dgm:presLayoutVars>
          <dgm:bulletEnabled val="1"/>
        </dgm:presLayoutVars>
      </dgm:prSet>
      <dgm:spPr/>
    </dgm:pt>
    <dgm:pt modelId="{0F7A3581-97DB-4DCD-9102-9F0197BFD633}" type="pres">
      <dgm:prSet presAssocID="{74DC877F-BB66-4BB0-9ECE-7B387865F1D5}" presName="sibTrans" presStyleLbl="sibTrans2D1" presStyleIdx="0" presStyleCnt="4" custScaleX="34594" custLinFactX="5461" custLinFactNeighborX="100000" custLinFactNeighborY="46491"/>
      <dgm:spPr/>
    </dgm:pt>
    <dgm:pt modelId="{39139788-FF92-480E-BF50-11D335FE9DDE}" type="pres">
      <dgm:prSet presAssocID="{74DC877F-BB66-4BB0-9ECE-7B387865F1D5}" presName="connectorText" presStyleLbl="sibTrans2D1" presStyleIdx="0" presStyleCnt="4"/>
      <dgm:spPr/>
    </dgm:pt>
    <dgm:pt modelId="{3509C221-C81D-449D-A89D-480FE14FC0B0}" type="pres">
      <dgm:prSet presAssocID="{AD2E1C47-ED16-4E2C-A7C1-68B967F0F6B9}" presName="node" presStyleLbl="node1" presStyleIdx="1" presStyleCnt="4" custScaleX="111842" custScaleY="116198" custRadScaleRad="138894" custRadScaleInc="80056">
        <dgm:presLayoutVars>
          <dgm:bulletEnabled val="1"/>
        </dgm:presLayoutVars>
      </dgm:prSet>
      <dgm:spPr/>
    </dgm:pt>
    <dgm:pt modelId="{3114AC60-3DA0-4E7C-8DE9-103B0DD2A272}" type="pres">
      <dgm:prSet presAssocID="{3109A782-B719-4071-AB22-486577993914}" presName="sibTrans" presStyleLbl="sibTrans2D1" presStyleIdx="1" presStyleCnt="4" custLinFactNeighborX="39227" custLinFactNeighborY="55259"/>
      <dgm:spPr/>
    </dgm:pt>
    <dgm:pt modelId="{A7C0D62D-F19D-480D-A4BD-47A6F9E1D2A9}" type="pres">
      <dgm:prSet presAssocID="{3109A782-B719-4071-AB22-486577993914}" presName="connectorText" presStyleLbl="sibTrans2D1" presStyleIdx="1" presStyleCnt="4"/>
      <dgm:spPr/>
    </dgm:pt>
    <dgm:pt modelId="{02F39420-A9F9-4FCE-9D22-8DAB94EF525E}" type="pres">
      <dgm:prSet presAssocID="{0D03F4C7-4ABF-47C9-8087-4E829F997528}" presName="node" presStyleLbl="node1" presStyleIdx="2" presStyleCnt="4" custScaleX="115916" custScaleY="117328" custRadScaleRad="96895" custRadScaleInc="24771">
        <dgm:presLayoutVars>
          <dgm:bulletEnabled val="1"/>
        </dgm:presLayoutVars>
      </dgm:prSet>
      <dgm:spPr/>
    </dgm:pt>
    <dgm:pt modelId="{E1C7991D-A9EB-4310-86A8-A896BCD0812B}" type="pres">
      <dgm:prSet presAssocID="{1EA9C776-0D57-4194-AABA-59EB33F43175}" presName="sibTrans" presStyleLbl="sibTrans2D1" presStyleIdx="2" presStyleCnt="4" custLinFactX="-55343" custLinFactNeighborX="-100000" custLinFactNeighborY="96658"/>
      <dgm:spPr/>
    </dgm:pt>
    <dgm:pt modelId="{70301EC4-EAAC-49B1-AEF9-0FF267FD255E}" type="pres">
      <dgm:prSet presAssocID="{1EA9C776-0D57-4194-AABA-59EB33F43175}" presName="connectorText" presStyleLbl="sibTrans2D1" presStyleIdx="2" presStyleCnt="4"/>
      <dgm:spPr/>
    </dgm:pt>
    <dgm:pt modelId="{5DC8A982-5F70-419D-818A-908A4EB27457}" type="pres">
      <dgm:prSet presAssocID="{4B6A2CC5-09BD-402E-92D2-3F978A461D0F}" presName="node" presStyleLbl="node1" presStyleIdx="3" presStyleCnt="4" custScaleX="112637" custScaleY="107942" custRadScaleRad="136692" custRadScaleInc="-26046">
        <dgm:presLayoutVars>
          <dgm:bulletEnabled val="1"/>
        </dgm:presLayoutVars>
      </dgm:prSet>
      <dgm:spPr/>
    </dgm:pt>
    <dgm:pt modelId="{A2921582-7BC6-4D69-A474-8483102F00F4}" type="pres">
      <dgm:prSet presAssocID="{CD7333A4-8440-4027-B8A6-096424A78B74}" presName="sibTrans" presStyleLbl="sibTrans2D1" presStyleIdx="3" presStyleCnt="4" custLinFactX="-41309" custLinFactNeighborX="-100000" custLinFactNeighborY="-60892"/>
      <dgm:spPr/>
    </dgm:pt>
    <dgm:pt modelId="{A234ECDE-92F7-4045-A5D6-0B20255CD0EB}" type="pres">
      <dgm:prSet presAssocID="{CD7333A4-8440-4027-B8A6-096424A78B74}" presName="connectorText" presStyleLbl="sibTrans2D1" presStyleIdx="3" presStyleCnt="4"/>
      <dgm:spPr/>
    </dgm:pt>
  </dgm:ptLst>
  <dgm:cxnLst>
    <dgm:cxn modelId="{E5CF200F-76DE-4CB6-99DD-C37DA9E6A5EA}" srcId="{55A90E9F-C01F-496F-A572-00D545CC5483}" destId="{6F00F99D-BB8E-4E76-823C-F2B64FC9CFEF}" srcOrd="0" destOrd="0" parTransId="{9E49C4B7-43A7-43F8-BBFF-07E67F23F348}" sibTransId="{74DC877F-BB66-4BB0-9ECE-7B387865F1D5}"/>
    <dgm:cxn modelId="{F5415212-B787-433F-ADDA-4B03E863DA11}" type="presOf" srcId="{1EA9C776-0D57-4194-AABA-59EB33F43175}" destId="{70301EC4-EAAC-49B1-AEF9-0FF267FD255E}" srcOrd="1" destOrd="0" presId="urn:microsoft.com/office/officeart/2005/8/layout/cycle2"/>
    <dgm:cxn modelId="{3573FC27-27A7-4794-ABDF-DD7A68FBFD93}" srcId="{55A90E9F-C01F-496F-A572-00D545CC5483}" destId="{AD2E1C47-ED16-4E2C-A7C1-68B967F0F6B9}" srcOrd="1" destOrd="0" parTransId="{04AB9767-3266-4FFC-956D-A69049F12F22}" sibTransId="{3109A782-B719-4071-AB22-486577993914}"/>
    <dgm:cxn modelId="{31E4A43C-4142-46F5-8254-60DD3DD78CBF}" type="presOf" srcId="{0D03F4C7-4ABF-47C9-8087-4E829F997528}" destId="{02F39420-A9F9-4FCE-9D22-8DAB94EF525E}" srcOrd="0" destOrd="0" presId="urn:microsoft.com/office/officeart/2005/8/layout/cycle2"/>
    <dgm:cxn modelId="{E0916461-DED8-4642-9A37-44F6AA59985F}" type="presOf" srcId="{3109A782-B719-4071-AB22-486577993914}" destId="{3114AC60-3DA0-4E7C-8DE9-103B0DD2A272}" srcOrd="0" destOrd="0" presId="urn:microsoft.com/office/officeart/2005/8/layout/cycle2"/>
    <dgm:cxn modelId="{B6FB1A48-5012-4739-94FB-9DFD633A1E1A}" type="presOf" srcId="{74DC877F-BB66-4BB0-9ECE-7B387865F1D5}" destId="{39139788-FF92-480E-BF50-11D335FE9DDE}" srcOrd="1" destOrd="0" presId="urn:microsoft.com/office/officeart/2005/8/layout/cycle2"/>
    <dgm:cxn modelId="{4144714E-D903-4514-89B8-D74CC4EE39F9}" type="presOf" srcId="{CD7333A4-8440-4027-B8A6-096424A78B74}" destId="{A234ECDE-92F7-4045-A5D6-0B20255CD0EB}" srcOrd="1" destOrd="0" presId="urn:microsoft.com/office/officeart/2005/8/layout/cycle2"/>
    <dgm:cxn modelId="{5347BA7A-A58D-4F5B-AB58-44C3A32ADED3}" type="presOf" srcId="{74DC877F-BB66-4BB0-9ECE-7B387865F1D5}" destId="{0F7A3581-97DB-4DCD-9102-9F0197BFD633}" srcOrd="0" destOrd="0" presId="urn:microsoft.com/office/officeart/2005/8/layout/cycle2"/>
    <dgm:cxn modelId="{21CF5081-6E5E-40F7-9597-90179FD989C1}" srcId="{55A90E9F-C01F-496F-A572-00D545CC5483}" destId="{4B6A2CC5-09BD-402E-92D2-3F978A461D0F}" srcOrd="3" destOrd="0" parTransId="{665A8F8B-BC90-422E-AF5C-CBC15E681192}" sibTransId="{CD7333A4-8440-4027-B8A6-096424A78B74}"/>
    <dgm:cxn modelId="{5C31F99C-B6C0-44E0-9656-CA6E9066BD0A}" type="presOf" srcId="{CD7333A4-8440-4027-B8A6-096424A78B74}" destId="{A2921582-7BC6-4D69-A474-8483102F00F4}" srcOrd="0" destOrd="0" presId="urn:microsoft.com/office/officeart/2005/8/layout/cycle2"/>
    <dgm:cxn modelId="{878BF39D-176B-430F-A3B1-E1B947C223BF}" type="presOf" srcId="{AD2E1C47-ED16-4E2C-A7C1-68B967F0F6B9}" destId="{3509C221-C81D-449D-A89D-480FE14FC0B0}" srcOrd="0" destOrd="0" presId="urn:microsoft.com/office/officeart/2005/8/layout/cycle2"/>
    <dgm:cxn modelId="{9EFA10A7-CFE6-4F52-8316-8EEA5F45EFD4}" type="presOf" srcId="{1EA9C776-0D57-4194-AABA-59EB33F43175}" destId="{E1C7991D-A9EB-4310-86A8-A896BCD0812B}" srcOrd="0" destOrd="0" presId="urn:microsoft.com/office/officeart/2005/8/layout/cycle2"/>
    <dgm:cxn modelId="{04C403AC-42E7-46FF-B302-8B22FCCAF779}" type="presOf" srcId="{3109A782-B719-4071-AB22-486577993914}" destId="{A7C0D62D-F19D-480D-A4BD-47A6F9E1D2A9}" srcOrd="1" destOrd="0" presId="urn:microsoft.com/office/officeart/2005/8/layout/cycle2"/>
    <dgm:cxn modelId="{969A18B0-3F87-4294-A2CD-8338FB15966F}" type="presOf" srcId="{4B6A2CC5-09BD-402E-92D2-3F978A461D0F}" destId="{5DC8A982-5F70-419D-818A-908A4EB27457}" srcOrd="0" destOrd="0" presId="urn:microsoft.com/office/officeart/2005/8/layout/cycle2"/>
    <dgm:cxn modelId="{9204B2C6-35A5-43FF-AB79-EFD25F3D37E1}" srcId="{55A90E9F-C01F-496F-A572-00D545CC5483}" destId="{0D03F4C7-4ABF-47C9-8087-4E829F997528}" srcOrd="2" destOrd="0" parTransId="{CB961732-B3BF-4D7B-86EE-BC28A183F851}" sibTransId="{1EA9C776-0D57-4194-AABA-59EB33F43175}"/>
    <dgm:cxn modelId="{15FCC8C8-52FA-4934-A04A-31E87A6DD88B}" type="presOf" srcId="{55A90E9F-C01F-496F-A572-00D545CC5483}" destId="{C82E2445-04D5-4663-8665-6766B65E2950}" srcOrd="0" destOrd="0" presId="urn:microsoft.com/office/officeart/2005/8/layout/cycle2"/>
    <dgm:cxn modelId="{EC4042CA-37A8-474A-9CB0-F6556E9AD29B}" type="presOf" srcId="{6F00F99D-BB8E-4E76-823C-F2B64FC9CFEF}" destId="{E9F058C1-290B-4659-89A5-741937F36FE9}" srcOrd="0" destOrd="0" presId="urn:microsoft.com/office/officeart/2005/8/layout/cycle2"/>
    <dgm:cxn modelId="{0B58F166-920A-42E4-A7E9-7803389476D9}" type="presParOf" srcId="{C82E2445-04D5-4663-8665-6766B65E2950}" destId="{E9F058C1-290B-4659-89A5-741937F36FE9}" srcOrd="0" destOrd="0" presId="urn:microsoft.com/office/officeart/2005/8/layout/cycle2"/>
    <dgm:cxn modelId="{9AB2DF57-41A2-4420-A9DE-389A71D09636}" type="presParOf" srcId="{C82E2445-04D5-4663-8665-6766B65E2950}" destId="{0F7A3581-97DB-4DCD-9102-9F0197BFD633}" srcOrd="1" destOrd="0" presId="urn:microsoft.com/office/officeart/2005/8/layout/cycle2"/>
    <dgm:cxn modelId="{773765A1-B2A3-4FF2-A93B-EEC850739C10}" type="presParOf" srcId="{0F7A3581-97DB-4DCD-9102-9F0197BFD633}" destId="{39139788-FF92-480E-BF50-11D335FE9DDE}" srcOrd="0" destOrd="0" presId="urn:microsoft.com/office/officeart/2005/8/layout/cycle2"/>
    <dgm:cxn modelId="{D419D01B-D367-4EA6-B281-24BFFD410813}" type="presParOf" srcId="{C82E2445-04D5-4663-8665-6766B65E2950}" destId="{3509C221-C81D-449D-A89D-480FE14FC0B0}" srcOrd="2" destOrd="0" presId="urn:microsoft.com/office/officeart/2005/8/layout/cycle2"/>
    <dgm:cxn modelId="{080213A9-8462-4783-9159-DD9FA0BA72B1}" type="presParOf" srcId="{C82E2445-04D5-4663-8665-6766B65E2950}" destId="{3114AC60-3DA0-4E7C-8DE9-103B0DD2A272}" srcOrd="3" destOrd="0" presId="urn:microsoft.com/office/officeart/2005/8/layout/cycle2"/>
    <dgm:cxn modelId="{76F848D4-ECB8-4991-8B6E-B485E692C8B2}" type="presParOf" srcId="{3114AC60-3DA0-4E7C-8DE9-103B0DD2A272}" destId="{A7C0D62D-F19D-480D-A4BD-47A6F9E1D2A9}" srcOrd="0" destOrd="0" presId="urn:microsoft.com/office/officeart/2005/8/layout/cycle2"/>
    <dgm:cxn modelId="{63DE1AE2-4F68-4541-BE1F-85B5D9232FEF}" type="presParOf" srcId="{C82E2445-04D5-4663-8665-6766B65E2950}" destId="{02F39420-A9F9-4FCE-9D22-8DAB94EF525E}" srcOrd="4" destOrd="0" presId="urn:microsoft.com/office/officeart/2005/8/layout/cycle2"/>
    <dgm:cxn modelId="{1FD4E712-3A4C-4B45-AF51-ECFFB7D6B4C2}" type="presParOf" srcId="{C82E2445-04D5-4663-8665-6766B65E2950}" destId="{E1C7991D-A9EB-4310-86A8-A896BCD0812B}" srcOrd="5" destOrd="0" presId="urn:microsoft.com/office/officeart/2005/8/layout/cycle2"/>
    <dgm:cxn modelId="{8BDF7CCE-3978-48DA-9BAE-06DBDCADD0C5}" type="presParOf" srcId="{E1C7991D-A9EB-4310-86A8-A896BCD0812B}" destId="{70301EC4-EAAC-49B1-AEF9-0FF267FD255E}" srcOrd="0" destOrd="0" presId="urn:microsoft.com/office/officeart/2005/8/layout/cycle2"/>
    <dgm:cxn modelId="{70EFC2C8-B547-46C0-A16F-D79ED887EAAA}" type="presParOf" srcId="{C82E2445-04D5-4663-8665-6766B65E2950}" destId="{5DC8A982-5F70-419D-818A-908A4EB27457}" srcOrd="6" destOrd="0" presId="urn:microsoft.com/office/officeart/2005/8/layout/cycle2"/>
    <dgm:cxn modelId="{3754053D-2FAB-4BB2-8F91-745861317078}" type="presParOf" srcId="{C82E2445-04D5-4663-8665-6766B65E2950}" destId="{A2921582-7BC6-4D69-A474-8483102F00F4}" srcOrd="7" destOrd="0" presId="urn:microsoft.com/office/officeart/2005/8/layout/cycle2"/>
    <dgm:cxn modelId="{B13E5542-1BE7-448F-B184-9E4808830559}" type="presParOf" srcId="{A2921582-7BC6-4D69-A474-8483102F00F4}" destId="{A234ECDE-92F7-4045-A5D6-0B20255CD0E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5D03E0-8A63-4413-98CF-7D32244CC9B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fr-FR"/>
        </a:p>
      </dgm:t>
    </dgm:pt>
    <dgm:pt modelId="{C71FBB8F-A73F-4AA2-85EB-B1898C5F915E}">
      <dgm:prSet/>
      <dgm:spPr/>
      <dgm:t>
        <a:bodyPr/>
        <a:lstStyle/>
        <a:p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Yaree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xurgufta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iyo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sinaan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la'aanta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dhabta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ah ama loo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maleeyo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waxayna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gacan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gaysataa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hagaajinta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wadajirka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bulshada</a:t>
          </a:r>
          <a:endParaRPr lang="fr-FR" dirty="0"/>
        </a:p>
      </dgm:t>
    </dgm:pt>
    <dgm:pt modelId="{423130BC-D443-4E24-9A38-FDF969FFB67C}" type="parTrans" cxnId="{E6E72F98-D563-488D-8FA5-1DB381CEAB56}">
      <dgm:prSet/>
      <dgm:spPr/>
      <dgm:t>
        <a:bodyPr/>
        <a:lstStyle/>
        <a:p>
          <a:endParaRPr lang="fr-FR"/>
        </a:p>
      </dgm:t>
    </dgm:pt>
    <dgm:pt modelId="{409344B5-5185-45AC-8558-D4889DAD24C0}" type="sibTrans" cxnId="{E6E72F98-D563-488D-8FA5-1DB381CEAB56}">
      <dgm:prSet/>
      <dgm:spPr/>
      <dgm:t>
        <a:bodyPr/>
        <a:lstStyle/>
        <a:p>
          <a:endParaRPr lang="fr-FR"/>
        </a:p>
      </dgm:t>
    </dgm:pt>
    <dgm:pt modelId="{27D6841D-9644-43CE-8CDF-DD5934957006}">
      <dgm:prSet/>
      <dgm:spPr/>
      <dgm:t>
        <a:bodyPr/>
        <a:lstStyle/>
        <a:p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Abuur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‘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madal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’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isu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keenta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jilayaal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kala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duwan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oo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leh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awood</a:t>
          </a:r>
          <a:r>
            <a:rPr lang="en-U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kala </a:t>
          </a:r>
          <a:r>
            <a:rPr lang="en-U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duwan</a:t>
          </a:r>
          <a:endParaRPr lang="fr-FR" dirty="0"/>
        </a:p>
      </dgm:t>
    </dgm:pt>
    <dgm:pt modelId="{5259298F-9051-4373-9482-01ADEBEBC244}" type="parTrans" cxnId="{E5D52A3A-7D70-4DEF-90BC-CD03DCAC3ED4}">
      <dgm:prSet/>
      <dgm:spPr/>
      <dgm:t>
        <a:bodyPr/>
        <a:lstStyle/>
        <a:p>
          <a:endParaRPr lang="fr-FR"/>
        </a:p>
      </dgm:t>
    </dgm:pt>
    <dgm:pt modelId="{A7A79DE0-3486-46DB-AC08-9D12BCBDF69E}" type="sibTrans" cxnId="{E5D52A3A-7D70-4DEF-90BC-CD03DCAC3ED4}">
      <dgm:prSet/>
      <dgm:spPr/>
      <dgm:t>
        <a:bodyPr/>
        <a:lstStyle/>
        <a:p>
          <a:endParaRPr lang="fr-FR"/>
        </a:p>
      </dgm:t>
    </dgm:pt>
    <dgm:pt modelId="{49C01D4D-20BA-459C-8DC6-3C7AE684ADD1}">
      <dgm:prSet/>
      <dgm:spPr/>
      <dgm:t>
        <a:bodyPr/>
        <a:lstStyle/>
        <a:p>
          <a:r>
            <a:rPr lang="en-US" b="0" dirty="0"/>
            <a:t> </a:t>
          </a:r>
          <a:r>
            <a:rPr lang="en-US" b="0" dirty="0" err="1"/>
            <a:t>Lahawlgal</a:t>
          </a:r>
          <a:r>
            <a:rPr lang="en-US" b="0" dirty="0"/>
            <a:t> </a:t>
          </a:r>
          <a:r>
            <a:rPr lang="en-US" b="0" dirty="0" err="1"/>
            <a:t>oo</a:t>
          </a:r>
          <a:r>
            <a:rPr lang="en-US" b="0" dirty="0"/>
            <a:t> </a:t>
          </a:r>
          <a:r>
            <a:rPr lang="en-US" b="0" dirty="0" err="1"/>
            <a:t>xooji</a:t>
          </a:r>
          <a:r>
            <a:rPr lang="en-US" b="0" dirty="0"/>
            <a:t> </a:t>
          </a:r>
          <a:r>
            <a:rPr lang="en-US" b="0" dirty="0" err="1"/>
            <a:t>hoggaanka</a:t>
          </a:r>
          <a:r>
            <a:rPr lang="en-US" b="0" dirty="0"/>
            <a:t> </a:t>
          </a:r>
          <a:r>
            <a:rPr lang="en-US" b="0" dirty="0" err="1"/>
            <a:t>iyo</a:t>
          </a:r>
          <a:r>
            <a:rPr lang="en-US" b="0" dirty="0"/>
            <a:t> </a:t>
          </a:r>
          <a:r>
            <a:rPr lang="en-US" b="0" dirty="0" err="1"/>
            <a:t>kartida</a:t>
          </a:r>
          <a:r>
            <a:rPr lang="en-US" b="0" dirty="0"/>
            <a:t> </a:t>
          </a:r>
          <a:r>
            <a:rPr lang="en-US" b="0" dirty="0" err="1"/>
            <a:t>Maamulayaasha</a:t>
          </a:r>
          <a:r>
            <a:rPr lang="en-US" b="0" dirty="0"/>
            <a:t> </a:t>
          </a:r>
          <a:r>
            <a:rPr lang="en-US" b="0" dirty="0" err="1"/>
            <a:t>Maxalliga</a:t>
          </a:r>
          <a:r>
            <a:rPr lang="en-US" b="0" dirty="0"/>
            <a:t> ah</a:t>
          </a:r>
          <a:endParaRPr lang="fr-FR" b="0" dirty="0"/>
        </a:p>
      </dgm:t>
    </dgm:pt>
    <dgm:pt modelId="{B91AA16E-8DE3-4784-8714-93B1FFF2B733}" type="parTrans" cxnId="{BAA3DAC3-6166-4B2C-B13A-9B522B8FCF5B}">
      <dgm:prSet/>
      <dgm:spPr/>
      <dgm:t>
        <a:bodyPr/>
        <a:lstStyle/>
        <a:p>
          <a:endParaRPr lang="fr-FR"/>
        </a:p>
      </dgm:t>
    </dgm:pt>
    <dgm:pt modelId="{1B94C677-0EED-4B15-85DB-0A1DC827A46F}" type="sibTrans" cxnId="{BAA3DAC3-6166-4B2C-B13A-9B522B8FCF5B}">
      <dgm:prSet/>
      <dgm:spPr/>
      <dgm:t>
        <a:bodyPr/>
        <a:lstStyle/>
        <a:p>
          <a:endParaRPr lang="fr-FR"/>
        </a:p>
      </dgm:t>
    </dgm:pt>
    <dgm:pt modelId="{8C14CD1A-7F4F-43AE-90D5-89AAD6D177BF}">
      <dgm:prSet/>
      <dgm:spPr/>
      <dgm:t>
        <a:bodyPr/>
        <a:lstStyle/>
        <a:p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Keenso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xalal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waara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oo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waafajiyay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isla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markaana</a:t>
          </a:r>
          <a:r>
            <a:rPr lang="es-ES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s-ES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macneeyay</a:t>
          </a:r>
          <a:endParaRPr lang="fr-FR" dirty="0"/>
        </a:p>
      </dgm:t>
    </dgm:pt>
    <dgm:pt modelId="{5E0BF146-3928-4E82-995B-6EF6D7BCB08B}" type="parTrans" cxnId="{9D36ACF5-5E42-42EF-965E-3D367304EF62}">
      <dgm:prSet/>
      <dgm:spPr/>
      <dgm:t>
        <a:bodyPr/>
        <a:lstStyle/>
        <a:p>
          <a:endParaRPr lang="fr-FR"/>
        </a:p>
      </dgm:t>
    </dgm:pt>
    <dgm:pt modelId="{2EDDBEBB-C0CE-4CEA-94CA-DE146AC689B6}" type="sibTrans" cxnId="{9D36ACF5-5E42-42EF-965E-3D367304EF62}">
      <dgm:prSet/>
      <dgm:spPr/>
      <dgm:t>
        <a:bodyPr/>
        <a:lstStyle/>
        <a:p>
          <a:endParaRPr lang="fr-FR"/>
        </a:p>
      </dgm:t>
    </dgm:pt>
    <dgm:pt modelId="{54BFD20B-641C-4A39-BCB3-2BA77A90493B}" type="pres">
      <dgm:prSet presAssocID="{A95D03E0-8A63-4413-98CF-7D32244CC9B7}" presName="root" presStyleCnt="0">
        <dgm:presLayoutVars>
          <dgm:dir/>
          <dgm:resizeHandles val="exact"/>
        </dgm:presLayoutVars>
      </dgm:prSet>
      <dgm:spPr/>
    </dgm:pt>
    <dgm:pt modelId="{3441E41E-10CC-495D-B973-9A7CB9298509}" type="pres">
      <dgm:prSet presAssocID="{A95D03E0-8A63-4413-98CF-7D32244CC9B7}" presName="container" presStyleCnt="0">
        <dgm:presLayoutVars>
          <dgm:dir/>
          <dgm:resizeHandles val="exact"/>
        </dgm:presLayoutVars>
      </dgm:prSet>
      <dgm:spPr/>
    </dgm:pt>
    <dgm:pt modelId="{1FDF42E7-12A9-4DA0-BCA6-C8FAFF05CA16}" type="pres">
      <dgm:prSet presAssocID="{C71FBB8F-A73F-4AA2-85EB-B1898C5F915E}" presName="compNode" presStyleCnt="0"/>
      <dgm:spPr/>
    </dgm:pt>
    <dgm:pt modelId="{323866A7-8D5D-461B-85E1-B2AEA1083111}" type="pres">
      <dgm:prSet presAssocID="{C71FBB8F-A73F-4AA2-85EB-B1898C5F915E}" presName="iconBgRect" presStyleLbl="bgShp" presStyleIdx="0" presStyleCnt="4"/>
      <dgm:spPr/>
    </dgm:pt>
    <dgm:pt modelId="{AED3068B-9A5C-4B52-9497-78A3B6A3BE91}" type="pres">
      <dgm:prSet presAssocID="{C71FBB8F-A73F-4AA2-85EB-B1898C5F915E}" presName="iconRect" presStyleLbl="node1" presStyleIdx="0" presStyleCnt="4"/>
      <dgm:spPr>
        <a:blipFill>
          <a:blip xmlns:r="http://schemas.openxmlformats.org/officeDocument/2006/relationships" r:embed="rId1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D08872CC-21FE-4051-92E0-6800C7F19C6C}" type="pres">
      <dgm:prSet presAssocID="{C71FBB8F-A73F-4AA2-85EB-B1898C5F915E}" presName="spaceRect" presStyleCnt="0"/>
      <dgm:spPr/>
    </dgm:pt>
    <dgm:pt modelId="{45750FBB-E9B7-47D9-BED0-12A5E6D19DCD}" type="pres">
      <dgm:prSet presAssocID="{C71FBB8F-A73F-4AA2-85EB-B1898C5F915E}" presName="textRect" presStyleLbl="revTx" presStyleIdx="0" presStyleCnt="4">
        <dgm:presLayoutVars>
          <dgm:chMax val="1"/>
          <dgm:chPref val="1"/>
        </dgm:presLayoutVars>
      </dgm:prSet>
      <dgm:spPr/>
    </dgm:pt>
    <dgm:pt modelId="{D76524BB-B915-4AB7-A94F-5ACEB8B67521}" type="pres">
      <dgm:prSet presAssocID="{409344B5-5185-45AC-8558-D4889DAD24C0}" presName="sibTrans" presStyleLbl="sibTrans2D1" presStyleIdx="0" presStyleCnt="0"/>
      <dgm:spPr/>
    </dgm:pt>
    <dgm:pt modelId="{C73EA15A-AACE-4B89-B311-197E2F79BF9E}" type="pres">
      <dgm:prSet presAssocID="{27D6841D-9644-43CE-8CDF-DD5934957006}" presName="compNode" presStyleCnt="0"/>
      <dgm:spPr/>
    </dgm:pt>
    <dgm:pt modelId="{BFC1AE3A-C761-4033-BB4E-10F9EC8EC899}" type="pres">
      <dgm:prSet presAssocID="{27D6841D-9644-43CE-8CDF-DD5934957006}" presName="iconBgRect" presStyleLbl="bgShp" presStyleIdx="1" presStyleCnt="4"/>
      <dgm:spPr/>
    </dgm:pt>
    <dgm:pt modelId="{EBE43A10-3869-4C7F-A575-30E267FBC174}" type="pres">
      <dgm:prSet presAssocID="{27D6841D-9644-43CE-8CDF-DD5934957006}" presName="iconRect" presStyleLbl="node1" presStyleIdx="1" presStyleCnt="4"/>
      <dgm:spPr>
        <a:blipFill>
          <a:blip xmlns:r="http://schemas.openxmlformats.org/officeDocument/2006/relationships" r:embed="rId3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075C2B6E-955F-4489-AFCA-C6B4F132FF5D}" type="pres">
      <dgm:prSet presAssocID="{27D6841D-9644-43CE-8CDF-DD5934957006}" presName="spaceRect" presStyleCnt="0"/>
      <dgm:spPr/>
    </dgm:pt>
    <dgm:pt modelId="{4226BE03-B96B-44DB-A72A-DDE7FB944DED}" type="pres">
      <dgm:prSet presAssocID="{27D6841D-9644-43CE-8CDF-DD5934957006}" presName="textRect" presStyleLbl="revTx" presStyleIdx="1" presStyleCnt="4">
        <dgm:presLayoutVars>
          <dgm:chMax val="1"/>
          <dgm:chPref val="1"/>
        </dgm:presLayoutVars>
      </dgm:prSet>
      <dgm:spPr/>
    </dgm:pt>
    <dgm:pt modelId="{5DC78C21-2E74-4C5E-94FB-5EA2AD21660D}" type="pres">
      <dgm:prSet presAssocID="{A7A79DE0-3486-46DB-AC08-9D12BCBDF69E}" presName="sibTrans" presStyleLbl="sibTrans2D1" presStyleIdx="0" presStyleCnt="0"/>
      <dgm:spPr/>
    </dgm:pt>
    <dgm:pt modelId="{AE762533-2BCE-4B61-8A90-6662D6BACC80}" type="pres">
      <dgm:prSet presAssocID="{49C01D4D-20BA-459C-8DC6-3C7AE684ADD1}" presName="compNode" presStyleCnt="0"/>
      <dgm:spPr/>
    </dgm:pt>
    <dgm:pt modelId="{70B70DBE-E600-4C07-B8B1-9D6C521AD512}" type="pres">
      <dgm:prSet presAssocID="{49C01D4D-20BA-459C-8DC6-3C7AE684ADD1}" presName="iconBgRect" presStyleLbl="bgShp" presStyleIdx="2" presStyleCnt="4"/>
      <dgm:spPr/>
    </dgm:pt>
    <dgm:pt modelId="{A536172D-A37E-4247-8BA2-E40F833A28ED}" type="pres">
      <dgm:prSet presAssocID="{49C01D4D-20BA-459C-8DC6-3C7AE684ADD1}" presName="iconRect" presStyleLbl="node1" presStyleIdx="2" presStyleCnt="4"/>
      <dgm:spPr>
        <a:blipFill>
          <a:blip xmlns:r="http://schemas.openxmlformats.org/officeDocument/2006/relationships" r:embed="rId5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room"/>
        </a:ext>
      </dgm:extLst>
    </dgm:pt>
    <dgm:pt modelId="{616AF82E-303F-4537-BD73-648A9BC3AA1A}" type="pres">
      <dgm:prSet presAssocID="{49C01D4D-20BA-459C-8DC6-3C7AE684ADD1}" presName="spaceRect" presStyleCnt="0"/>
      <dgm:spPr/>
    </dgm:pt>
    <dgm:pt modelId="{DDD528DB-DB75-471F-B1A2-51A87F54572E}" type="pres">
      <dgm:prSet presAssocID="{49C01D4D-20BA-459C-8DC6-3C7AE684ADD1}" presName="textRect" presStyleLbl="revTx" presStyleIdx="2" presStyleCnt="4">
        <dgm:presLayoutVars>
          <dgm:chMax val="1"/>
          <dgm:chPref val="1"/>
        </dgm:presLayoutVars>
      </dgm:prSet>
      <dgm:spPr/>
    </dgm:pt>
    <dgm:pt modelId="{F2223F2E-8D41-46D2-A1DD-40B75A147862}" type="pres">
      <dgm:prSet presAssocID="{1B94C677-0EED-4B15-85DB-0A1DC827A46F}" presName="sibTrans" presStyleLbl="sibTrans2D1" presStyleIdx="0" presStyleCnt="0"/>
      <dgm:spPr/>
    </dgm:pt>
    <dgm:pt modelId="{6462C143-1FA2-4473-9D89-AE8AC65062BC}" type="pres">
      <dgm:prSet presAssocID="{8C14CD1A-7F4F-43AE-90D5-89AAD6D177BF}" presName="compNode" presStyleCnt="0"/>
      <dgm:spPr/>
    </dgm:pt>
    <dgm:pt modelId="{12A05282-FF0E-490F-86CE-8E11641C9870}" type="pres">
      <dgm:prSet presAssocID="{8C14CD1A-7F4F-43AE-90D5-89AAD6D177BF}" presName="iconBgRect" presStyleLbl="bgShp" presStyleIdx="3" presStyleCnt="4"/>
      <dgm:spPr/>
    </dgm:pt>
    <dgm:pt modelId="{34910732-E373-458A-BA11-53E05AAF333D}" type="pres">
      <dgm:prSet presAssocID="{8C14CD1A-7F4F-43AE-90D5-89AAD6D177BF}" presName="iconRect" presStyleLbl="node1" presStyleIdx="3" presStyleCnt="4"/>
      <dgm:spPr>
        <a:blipFill>
          <a:blip xmlns:r="http://schemas.openxmlformats.org/officeDocument/2006/relationships" r:embed="rId7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ED202764-0EAC-4576-A481-3B866C6DC617}" type="pres">
      <dgm:prSet presAssocID="{8C14CD1A-7F4F-43AE-90D5-89AAD6D177BF}" presName="spaceRect" presStyleCnt="0"/>
      <dgm:spPr/>
    </dgm:pt>
    <dgm:pt modelId="{D20FD8EA-91CD-4764-8237-F82F081B27E9}" type="pres">
      <dgm:prSet presAssocID="{8C14CD1A-7F4F-43AE-90D5-89AAD6D177B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C265810-CB8C-4ECC-BFC5-962DD8A85351}" type="presOf" srcId="{A7A79DE0-3486-46DB-AC08-9D12BCBDF69E}" destId="{5DC78C21-2E74-4C5E-94FB-5EA2AD21660D}" srcOrd="0" destOrd="0" presId="urn:microsoft.com/office/officeart/2018/2/layout/IconCircleList"/>
    <dgm:cxn modelId="{E5D52A3A-7D70-4DEF-90BC-CD03DCAC3ED4}" srcId="{A95D03E0-8A63-4413-98CF-7D32244CC9B7}" destId="{27D6841D-9644-43CE-8CDF-DD5934957006}" srcOrd="1" destOrd="0" parTransId="{5259298F-9051-4373-9482-01ADEBEBC244}" sibTransId="{A7A79DE0-3486-46DB-AC08-9D12BCBDF69E}"/>
    <dgm:cxn modelId="{3E474F3A-4ED5-4D2A-BD89-EEF8D486A705}" type="presOf" srcId="{1B94C677-0EED-4B15-85DB-0A1DC827A46F}" destId="{F2223F2E-8D41-46D2-A1DD-40B75A147862}" srcOrd="0" destOrd="0" presId="urn:microsoft.com/office/officeart/2018/2/layout/IconCircleList"/>
    <dgm:cxn modelId="{A9D79D7F-6ABC-41D8-96B8-61AA3EC31698}" type="presOf" srcId="{49C01D4D-20BA-459C-8DC6-3C7AE684ADD1}" destId="{DDD528DB-DB75-471F-B1A2-51A87F54572E}" srcOrd="0" destOrd="0" presId="urn:microsoft.com/office/officeart/2018/2/layout/IconCircleList"/>
    <dgm:cxn modelId="{03FDD27F-EE24-4440-88C4-A10934EC3A16}" type="presOf" srcId="{C71FBB8F-A73F-4AA2-85EB-B1898C5F915E}" destId="{45750FBB-E9B7-47D9-BED0-12A5E6D19DCD}" srcOrd="0" destOrd="0" presId="urn:microsoft.com/office/officeart/2018/2/layout/IconCircleList"/>
    <dgm:cxn modelId="{E6E72F98-D563-488D-8FA5-1DB381CEAB56}" srcId="{A95D03E0-8A63-4413-98CF-7D32244CC9B7}" destId="{C71FBB8F-A73F-4AA2-85EB-B1898C5F915E}" srcOrd="0" destOrd="0" parTransId="{423130BC-D443-4E24-9A38-FDF969FFB67C}" sibTransId="{409344B5-5185-45AC-8558-D4889DAD24C0}"/>
    <dgm:cxn modelId="{BAA3DAC3-6166-4B2C-B13A-9B522B8FCF5B}" srcId="{A95D03E0-8A63-4413-98CF-7D32244CC9B7}" destId="{49C01D4D-20BA-459C-8DC6-3C7AE684ADD1}" srcOrd="2" destOrd="0" parTransId="{B91AA16E-8DE3-4784-8714-93B1FFF2B733}" sibTransId="{1B94C677-0EED-4B15-85DB-0A1DC827A46F}"/>
    <dgm:cxn modelId="{A539E7D4-FA67-49C2-BD81-420565C812D2}" type="presOf" srcId="{27D6841D-9644-43CE-8CDF-DD5934957006}" destId="{4226BE03-B96B-44DB-A72A-DDE7FB944DED}" srcOrd="0" destOrd="0" presId="urn:microsoft.com/office/officeart/2018/2/layout/IconCircleList"/>
    <dgm:cxn modelId="{9995F0D5-BE20-4609-A113-563333CC8F01}" type="presOf" srcId="{8C14CD1A-7F4F-43AE-90D5-89AAD6D177BF}" destId="{D20FD8EA-91CD-4764-8237-F82F081B27E9}" srcOrd="0" destOrd="0" presId="urn:microsoft.com/office/officeart/2018/2/layout/IconCircleList"/>
    <dgm:cxn modelId="{76BACCD9-E8E6-4698-8884-9EAB83CC9BBF}" type="presOf" srcId="{A95D03E0-8A63-4413-98CF-7D32244CC9B7}" destId="{54BFD20B-641C-4A39-BCB3-2BA77A90493B}" srcOrd="0" destOrd="0" presId="urn:microsoft.com/office/officeart/2018/2/layout/IconCircleList"/>
    <dgm:cxn modelId="{9D36ACF5-5E42-42EF-965E-3D367304EF62}" srcId="{A95D03E0-8A63-4413-98CF-7D32244CC9B7}" destId="{8C14CD1A-7F4F-43AE-90D5-89AAD6D177BF}" srcOrd="3" destOrd="0" parTransId="{5E0BF146-3928-4E82-995B-6EF6D7BCB08B}" sibTransId="{2EDDBEBB-C0CE-4CEA-94CA-DE146AC689B6}"/>
    <dgm:cxn modelId="{75A673F8-5F54-4817-8A17-1BDD172C75AC}" type="presOf" srcId="{409344B5-5185-45AC-8558-D4889DAD24C0}" destId="{D76524BB-B915-4AB7-A94F-5ACEB8B67521}" srcOrd="0" destOrd="0" presId="urn:microsoft.com/office/officeart/2018/2/layout/IconCircleList"/>
    <dgm:cxn modelId="{3B184914-248F-409D-B5EF-DA023CF72FB4}" type="presParOf" srcId="{54BFD20B-641C-4A39-BCB3-2BA77A90493B}" destId="{3441E41E-10CC-495D-B973-9A7CB9298509}" srcOrd="0" destOrd="0" presId="urn:microsoft.com/office/officeart/2018/2/layout/IconCircleList"/>
    <dgm:cxn modelId="{DEA9B3AC-8A02-4D4F-9246-917F244CA6BA}" type="presParOf" srcId="{3441E41E-10CC-495D-B973-9A7CB9298509}" destId="{1FDF42E7-12A9-4DA0-BCA6-C8FAFF05CA16}" srcOrd="0" destOrd="0" presId="urn:microsoft.com/office/officeart/2018/2/layout/IconCircleList"/>
    <dgm:cxn modelId="{A0AB242B-C86E-4DD3-8716-3B464EF4EE27}" type="presParOf" srcId="{1FDF42E7-12A9-4DA0-BCA6-C8FAFF05CA16}" destId="{323866A7-8D5D-461B-85E1-B2AEA1083111}" srcOrd="0" destOrd="0" presId="urn:microsoft.com/office/officeart/2018/2/layout/IconCircleList"/>
    <dgm:cxn modelId="{B10CEA53-BA52-4133-BA2B-F43ABE375F17}" type="presParOf" srcId="{1FDF42E7-12A9-4DA0-BCA6-C8FAFF05CA16}" destId="{AED3068B-9A5C-4B52-9497-78A3B6A3BE91}" srcOrd="1" destOrd="0" presId="urn:microsoft.com/office/officeart/2018/2/layout/IconCircleList"/>
    <dgm:cxn modelId="{6BFEF7A5-E943-4356-BC12-1912E5961455}" type="presParOf" srcId="{1FDF42E7-12A9-4DA0-BCA6-C8FAFF05CA16}" destId="{D08872CC-21FE-4051-92E0-6800C7F19C6C}" srcOrd="2" destOrd="0" presId="urn:microsoft.com/office/officeart/2018/2/layout/IconCircleList"/>
    <dgm:cxn modelId="{F7A2CBBA-435B-4FF6-9D9E-0B44B5ECB438}" type="presParOf" srcId="{1FDF42E7-12A9-4DA0-BCA6-C8FAFF05CA16}" destId="{45750FBB-E9B7-47D9-BED0-12A5E6D19DCD}" srcOrd="3" destOrd="0" presId="urn:microsoft.com/office/officeart/2018/2/layout/IconCircleList"/>
    <dgm:cxn modelId="{58EE92DA-97BA-496F-9CFC-FA9929E56C09}" type="presParOf" srcId="{3441E41E-10CC-495D-B973-9A7CB9298509}" destId="{D76524BB-B915-4AB7-A94F-5ACEB8B67521}" srcOrd="1" destOrd="0" presId="urn:microsoft.com/office/officeart/2018/2/layout/IconCircleList"/>
    <dgm:cxn modelId="{7E516933-D2AC-44E9-9B98-85639287DC8E}" type="presParOf" srcId="{3441E41E-10CC-495D-B973-9A7CB9298509}" destId="{C73EA15A-AACE-4B89-B311-197E2F79BF9E}" srcOrd="2" destOrd="0" presId="urn:microsoft.com/office/officeart/2018/2/layout/IconCircleList"/>
    <dgm:cxn modelId="{9BF2C2EB-B7DD-4CF1-9930-A1C6A46A9414}" type="presParOf" srcId="{C73EA15A-AACE-4B89-B311-197E2F79BF9E}" destId="{BFC1AE3A-C761-4033-BB4E-10F9EC8EC899}" srcOrd="0" destOrd="0" presId="urn:microsoft.com/office/officeart/2018/2/layout/IconCircleList"/>
    <dgm:cxn modelId="{040DA4FD-D874-4165-8A57-9151AEDF19DC}" type="presParOf" srcId="{C73EA15A-AACE-4B89-B311-197E2F79BF9E}" destId="{EBE43A10-3869-4C7F-A575-30E267FBC174}" srcOrd="1" destOrd="0" presId="urn:microsoft.com/office/officeart/2018/2/layout/IconCircleList"/>
    <dgm:cxn modelId="{A7559561-C112-41BE-9BF4-EF79378238B7}" type="presParOf" srcId="{C73EA15A-AACE-4B89-B311-197E2F79BF9E}" destId="{075C2B6E-955F-4489-AFCA-C6B4F132FF5D}" srcOrd="2" destOrd="0" presId="urn:microsoft.com/office/officeart/2018/2/layout/IconCircleList"/>
    <dgm:cxn modelId="{83583DE0-5193-4B37-A3D7-B3CA8955F3C8}" type="presParOf" srcId="{C73EA15A-AACE-4B89-B311-197E2F79BF9E}" destId="{4226BE03-B96B-44DB-A72A-DDE7FB944DED}" srcOrd="3" destOrd="0" presId="urn:microsoft.com/office/officeart/2018/2/layout/IconCircleList"/>
    <dgm:cxn modelId="{EE07B84D-5910-44EE-861C-D235AF0BA1F9}" type="presParOf" srcId="{3441E41E-10CC-495D-B973-9A7CB9298509}" destId="{5DC78C21-2E74-4C5E-94FB-5EA2AD21660D}" srcOrd="3" destOrd="0" presId="urn:microsoft.com/office/officeart/2018/2/layout/IconCircleList"/>
    <dgm:cxn modelId="{9F5DB83D-B44F-4457-AC3A-8F11CD5D248C}" type="presParOf" srcId="{3441E41E-10CC-495D-B973-9A7CB9298509}" destId="{AE762533-2BCE-4B61-8A90-6662D6BACC80}" srcOrd="4" destOrd="0" presId="urn:microsoft.com/office/officeart/2018/2/layout/IconCircleList"/>
    <dgm:cxn modelId="{2E96B004-CDE5-4431-804B-39D6D660860C}" type="presParOf" srcId="{AE762533-2BCE-4B61-8A90-6662D6BACC80}" destId="{70B70DBE-E600-4C07-B8B1-9D6C521AD512}" srcOrd="0" destOrd="0" presId="urn:microsoft.com/office/officeart/2018/2/layout/IconCircleList"/>
    <dgm:cxn modelId="{EE05C057-3FE5-415F-ABD9-DBB5038F58BB}" type="presParOf" srcId="{AE762533-2BCE-4B61-8A90-6662D6BACC80}" destId="{A536172D-A37E-4247-8BA2-E40F833A28ED}" srcOrd="1" destOrd="0" presId="urn:microsoft.com/office/officeart/2018/2/layout/IconCircleList"/>
    <dgm:cxn modelId="{F69289B1-0398-4FB9-A3D3-78FD70152BDC}" type="presParOf" srcId="{AE762533-2BCE-4B61-8A90-6662D6BACC80}" destId="{616AF82E-303F-4537-BD73-648A9BC3AA1A}" srcOrd="2" destOrd="0" presId="urn:microsoft.com/office/officeart/2018/2/layout/IconCircleList"/>
    <dgm:cxn modelId="{B106D974-6FC0-4B2A-B477-ED283174385A}" type="presParOf" srcId="{AE762533-2BCE-4B61-8A90-6662D6BACC80}" destId="{DDD528DB-DB75-471F-B1A2-51A87F54572E}" srcOrd="3" destOrd="0" presId="urn:microsoft.com/office/officeart/2018/2/layout/IconCircleList"/>
    <dgm:cxn modelId="{8AA695AD-F5D1-4F33-8522-805609F1E394}" type="presParOf" srcId="{3441E41E-10CC-495D-B973-9A7CB9298509}" destId="{F2223F2E-8D41-46D2-A1DD-40B75A147862}" srcOrd="5" destOrd="0" presId="urn:microsoft.com/office/officeart/2018/2/layout/IconCircleList"/>
    <dgm:cxn modelId="{4676FD6E-14FC-4011-A7A5-FD7DA4475B5A}" type="presParOf" srcId="{3441E41E-10CC-495D-B973-9A7CB9298509}" destId="{6462C143-1FA2-4473-9D89-AE8AC65062BC}" srcOrd="6" destOrd="0" presId="urn:microsoft.com/office/officeart/2018/2/layout/IconCircleList"/>
    <dgm:cxn modelId="{658C30C9-92EB-4882-AE3F-410BC45262B9}" type="presParOf" srcId="{6462C143-1FA2-4473-9D89-AE8AC65062BC}" destId="{12A05282-FF0E-490F-86CE-8E11641C9870}" srcOrd="0" destOrd="0" presId="urn:microsoft.com/office/officeart/2018/2/layout/IconCircleList"/>
    <dgm:cxn modelId="{9856C279-FBDE-49E6-93A6-0B5D8F343F64}" type="presParOf" srcId="{6462C143-1FA2-4473-9D89-AE8AC65062BC}" destId="{34910732-E373-458A-BA11-53E05AAF333D}" srcOrd="1" destOrd="0" presId="urn:microsoft.com/office/officeart/2018/2/layout/IconCircleList"/>
    <dgm:cxn modelId="{F54D0FBF-463D-4BE5-B0F1-BC190E3C48CB}" type="presParOf" srcId="{6462C143-1FA2-4473-9D89-AE8AC65062BC}" destId="{ED202764-0EAC-4576-A481-3B866C6DC617}" srcOrd="2" destOrd="0" presId="urn:microsoft.com/office/officeart/2018/2/layout/IconCircleList"/>
    <dgm:cxn modelId="{D45AE1FB-8256-42B3-B5F9-625AFF552DCA}" type="presParOf" srcId="{6462C143-1FA2-4473-9D89-AE8AC65062BC}" destId="{D20FD8EA-91CD-4764-8237-F82F081B27E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058C1-290B-4659-89A5-741937F36FE9}">
      <dsp:nvSpPr>
        <dsp:cNvPr id="0" name=""/>
        <dsp:cNvSpPr/>
      </dsp:nvSpPr>
      <dsp:spPr>
        <a:xfrm>
          <a:off x="3377097" y="337777"/>
          <a:ext cx="2304907" cy="21356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 </a:t>
          </a:r>
          <a:r>
            <a:rPr lang="en-US" sz="2000" kern="1200" dirty="0" err="1"/>
            <a:t>Ansixinta</a:t>
          </a:r>
          <a:r>
            <a:rPr lang="en-US" sz="2000" kern="1200" dirty="0"/>
            <a:t> </a:t>
          </a:r>
          <a:r>
            <a:rPr lang="en-US" sz="2000" kern="1200" dirty="0" err="1"/>
            <a:t>qaab</a:t>
          </a:r>
          <a:r>
            <a:rPr lang="en-US" sz="2000" kern="1200" dirty="0"/>
            <a:t> </a:t>
          </a:r>
          <a:r>
            <a:rPr lang="en-US" sz="2000" kern="1200" dirty="0" err="1"/>
            <a:t>deegaan</a:t>
          </a:r>
          <a:r>
            <a:rPr lang="en-US" sz="2000" kern="1200" dirty="0"/>
            <a:t> </a:t>
          </a:r>
          <a:r>
            <a:rPr lang="en-US" sz="2000" kern="1200" dirty="0" err="1"/>
            <a:t>ku</a:t>
          </a:r>
          <a:r>
            <a:rPr lang="en-US" sz="2000" kern="1200" dirty="0"/>
            <a:t> </a:t>
          </a:r>
          <a:r>
            <a:rPr lang="en-US" sz="2000" kern="1200" dirty="0" err="1"/>
            <a:t>saleysan</a:t>
          </a:r>
          <a:endParaRPr lang="en-US" sz="2000" kern="1200" dirty="0"/>
        </a:p>
      </dsp:txBody>
      <dsp:txXfrm>
        <a:off x="3714643" y="650533"/>
        <a:ext cx="1629815" cy="1510119"/>
      </dsp:txXfrm>
    </dsp:sp>
    <dsp:sp modelId="{0F7A3581-97DB-4DCD-9102-9F0197BFD633}">
      <dsp:nvSpPr>
        <dsp:cNvPr id="0" name=""/>
        <dsp:cNvSpPr/>
      </dsp:nvSpPr>
      <dsp:spPr>
        <a:xfrm rot="2563940">
          <a:off x="7468212" y="2984944"/>
          <a:ext cx="472564" cy="650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7487030" y="3067027"/>
        <a:ext cx="330795" cy="390547"/>
      </dsp:txXfrm>
    </dsp:sp>
    <dsp:sp modelId="{3509C221-C81D-449D-A89D-480FE14FC0B0}">
      <dsp:nvSpPr>
        <dsp:cNvPr id="0" name=""/>
        <dsp:cNvSpPr/>
      </dsp:nvSpPr>
      <dsp:spPr>
        <a:xfrm>
          <a:off x="6966319" y="3532557"/>
          <a:ext cx="2157020" cy="2241031"/>
        </a:xfrm>
        <a:prstGeom prst="ellips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Samee ama </a:t>
          </a:r>
          <a:r>
            <a:rPr lang="en-US" sz="1800" kern="1200" dirty="0" err="1">
              <a:solidFill>
                <a:schemeClr val="tx1"/>
              </a:solidFill>
            </a:rPr>
            <a:t>isticmaal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farsamooyinka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isuduwidda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jirta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7282207" y="3860748"/>
        <a:ext cx="1525244" cy="1584649"/>
      </dsp:txXfrm>
    </dsp:sp>
    <dsp:sp modelId="{3114AC60-3DA0-4E7C-8DE9-103B0DD2A272}">
      <dsp:nvSpPr>
        <dsp:cNvPr id="0" name=""/>
        <dsp:cNvSpPr/>
      </dsp:nvSpPr>
      <dsp:spPr>
        <a:xfrm rot="10450318">
          <a:off x="6701378" y="4821514"/>
          <a:ext cx="265307" cy="650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10800000">
        <a:off x="6780764" y="4947656"/>
        <a:ext cx="185715" cy="390547"/>
      </dsp:txXfrm>
    </dsp:sp>
    <dsp:sp modelId="{02F39420-A9F9-4FCE-9D22-8DAB94EF525E}">
      <dsp:nvSpPr>
        <dsp:cNvPr id="0" name=""/>
        <dsp:cNvSpPr/>
      </dsp:nvSpPr>
      <dsp:spPr>
        <a:xfrm>
          <a:off x="4243541" y="3795566"/>
          <a:ext cx="2235592" cy="2262824"/>
        </a:xfrm>
        <a:prstGeom prst="ellips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Qiimaynta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iyo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cabirka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xal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waara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570936" y="4126949"/>
        <a:ext cx="1580802" cy="1600058"/>
      </dsp:txXfrm>
    </dsp:sp>
    <dsp:sp modelId="{E1C7991D-A9EB-4310-86A8-A896BCD0812B}">
      <dsp:nvSpPr>
        <dsp:cNvPr id="0" name=""/>
        <dsp:cNvSpPr/>
      </dsp:nvSpPr>
      <dsp:spPr>
        <a:xfrm rot="12618772">
          <a:off x="3587495" y="4533870"/>
          <a:ext cx="283431" cy="650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 rot="10800000">
        <a:off x="3666712" y="4685511"/>
        <a:ext cx="198402" cy="390547"/>
      </dsp:txXfrm>
    </dsp:sp>
    <dsp:sp modelId="{5DC8A982-5F70-419D-818A-908A4EB27457}">
      <dsp:nvSpPr>
        <dsp:cNvPr id="0" name=""/>
        <dsp:cNvSpPr/>
      </dsp:nvSpPr>
      <dsp:spPr>
        <a:xfrm>
          <a:off x="1918332" y="2508146"/>
          <a:ext cx="2172352" cy="2081803"/>
        </a:xfrm>
        <a:prstGeom prst="ellips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Ku lug </a:t>
          </a:r>
          <a:r>
            <a:rPr lang="en-US" sz="1800" kern="1200" dirty="0" err="1">
              <a:solidFill>
                <a:schemeClr val="tx1"/>
              </a:solidFill>
            </a:rPr>
            <a:t>lahaanshaha</a:t>
          </a:r>
          <a:r>
            <a:rPr lang="en-US" sz="1800" kern="1200" dirty="0">
              <a:solidFill>
                <a:schemeClr val="tx1"/>
              </a:solidFill>
            </a:rPr>
            <a:t> DAC </a:t>
          </a:r>
          <a:r>
            <a:rPr lang="en-US" sz="1800" kern="1200" dirty="0" err="1">
              <a:solidFill>
                <a:schemeClr val="tx1"/>
              </a:solidFill>
            </a:rPr>
            <a:t>iyada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oo</a:t>
          </a:r>
          <a:r>
            <a:rPr lang="en-US" sz="1800" kern="1200" dirty="0">
              <a:solidFill>
                <a:schemeClr val="tx1"/>
              </a:solidFill>
            </a:rPr>
            <a:t> loo </a:t>
          </a:r>
          <a:r>
            <a:rPr lang="en-US" sz="1800" kern="1200" dirty="0" err="1">
              <a:solidFill>
                <a:schemeClr val="tx1"/>
              </a:solidFill>
            </a:rPr>
            <a:t>marayo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qorsheynta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ku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saleysan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Bulshada</a:t>
          </a:r>
          <a:r>
            <a:rPr lang="fr-FR" sz="1800" kern="1200" dirty="0">
              <a:solidFill>
                <a:schemeClr val="tx1"/>
              </a:solidFill>
            </a:rPr>
            <a:t> 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236466" y="2813019"/>
        <a:ext cx="1536084" cy="1472057"/>
      </dsp:txXfrm>
    </dsp:sp>
    <dsp:sp modelId="{A2921582-7BC6-4D69-A474-8483102F00F4}">
      <dsp:nvSpPr>
        <dsp:cNvPr id="0" name=""/>
        <dsp:cNvSpPr/>
      </dsp:nvSpPr>
      <dsp:spPr>
        <a:xfrm rot="18325884">
          <a:off x="3263944" y="1777142"/>
          <a:ext cx="254925" cy="6509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3280015" y="1938482"/>
        <a:ext cx="178448" cy="3905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866A7-8D5D-461B-85E1-B2AEA1083111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3068B-9A5C-4B52-9497-78A3B6A3BE91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750FBB-E9B7-47D9-BED0-12A5E6D19DCD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Yaree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xurgufta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iyo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sinaan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la'aanta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dhabta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ah ama loo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maleeyo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waxayna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gacan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gaysataa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hagaajinta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wadajirka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bulshada</a:t>
          </a:r>
          <a:endParaRPr lang="fr-FR" sz="1900" kern="1200" dirty="0"/>
        </a:p>
      </dsp:txBody>
      <dsp:txXfrm>
        <a:off x="1834517" y="469890"/>
        <a:ext cx="3148942" cy="1335915"/>
      </dsp:txXfrm>
    </dsp:sp>
    <dsp:sp modelId="{BFC1AE3A-C761-4033-BB4E-10F9EC8EC899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E43A10-3869-4C7F-A575-30E267FBC174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6BE03-B96B-44DB-A72A-DDE7FB944DED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Abuur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‘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madal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’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isu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keenta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jilayaal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kala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duwan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oo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leh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awood</a:t>
          </a:r>
          <a:r>
            <a:rPr lang="en-U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kala </a:t>
          </a:r>
          <a:r>
            <a:rPr lang="en-U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duwan</a:t>
          </a:r>
          <a:endParaRPr lang="fr-FR" sz="1900" kern="1200" dirty="0"/>
        </a:p>
      </dsp:txBody>
      <dsp:txXfrm>
        <a:off x="7154322" y="469890"/>
        <a:ext cx="3148942" cy="1335915"/>
      </dsp:txXfrm>
    </dsp:sp>
    <dsp:sp modelId="{70B70DBE-E600-4C07-B8B1-9D6C521AD512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36172D-A37E-4247-8BA2-E40F833A28ED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528DB-DB75-471F-B1A2-51A87F54572E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dirty="0"/>
            <a:t> </a:t>
          </a:r>
          <a:r>
            <a:rPr lang="en-US" sz="1900" b="0" kern="1200" dirty="0" err="1"/>
            <a:t>Lahawlgal</a:t>
          </a:r>
          <a:r>
            <a:rPr lang="en-US" sz="1900" b="0" kern="1200" dirty="0"/>
            <a:t> </a:t>
          </a:r>
          <a:r>
            <a:rPr lang="en-US" sz="1900" b="0" kern="1200" dirty="0" err="1"/>
            <a:t>oo</a:t>
          </a:r>
          <a:r>
            <a:rPr lang="en-US" sz="1900" b="0" kern="1200" dirty="0"/>
            <a:t> </a:t>
          </a:r>
          <a:r>
            <a:rPr lang="en-US" sz="1900" b="0" kern="1200" dirty="0" err="1"/>
            <a:t>xooji</a:t>
          </a:r>
          <a:r>
            <a:rPr lang="en-US" sz="1900" b="0" kern="1200" dirty="0"/>
            <a:t> </a:t>
          </a:r>
          <a:r>
            <a:rPr lang="en-US" sz="1900" b="0" kern="1200" dirty="0" err="1"/>
            <a:t>hoggaanka</a:t>
          </a:r>
          <a:r>
            <a:rPr lang="en-US" sz="1900" b="0" kern="1200" dirty="0"/>
            <a:t> </a:t>
          </a:r>
          <a:r>
            <a:rPr lang="en-US" sz="1900" b="0" kern="1200" dirty="0" err="1"/>
            <a:t>iyo</a:t>
          </a:r>
          <a:r>
            <a:rPr lang="en-US" sz="1900" b="0" kern="1200" dirty="0"/>
            <a:t> </a:t>
          </a:r>
          <a:r>
            <a:rPr lang="en-US" sz="1900" b="0" kern="1200" dirty="0" err="1"/>
            <a:t>kartida</a:t>
          </a:r>
          <a:r>
            <a:rPr lang="en-US" sz="1900" b="0" kern="1200" dirty="0"/>
            <a:t> </a:t>
          </a:r>
          <a:r>
            <a:rPr lang="en-US" sz="1900" b="0" kern="1200" dirty="0" err="1"/>
            <a:t>Maamulayaasha</a:t>
          </a:r>
          <a:r>
            <a:rPr lang="en-US" sz="1900" b="0" kern="1200" dirty="0"/>
            <a:t> </a:t>
          </a:r>
          <a:r>
            <a:rPr lang="en-US" sz="1900" b="0" kern="1200" dirty="0" err="1"/>
            <a:t>Maxalliga</a:t>
          </a:r>
          <a:r>
            <a:rPr lang="en-US" sz="1900" b="0" kern="1200" dirty="0"/>
            <a:t> ah</a:t>
          </a:r>
          <a:endParaRPr lang="fr-FR" sz="1900" b="0" kern="1200" dirty="0"/>
        </a:p>
      </dsp:txBody>
      <dsp:txXfrm>
        <a:off x="1834517" y="2545532"/>
        <a:ext cx="3148942" cy="1335915"/>
      </dsp:txXfrm>
    </dsp:sp>
    <dsp:sp modelId="{12A05282-FF0E-490F-86CE-8E11641C9870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10732-E373-458A-BA11-53E05AAF333D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>
            <a:duotone>
              <a:schemeClr val="bg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bg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FD8EA-91CD-4764-8237-F82F081B27E9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Keenso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xalal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waara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oo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waafajiyay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isla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markaana</a:t>
          </a:r>
          <a:r>
            <a:rPr lang="es-ES" sz="1900" kern="120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s-ES" sz="1900" kern="120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macneeyay</a:t>
          </a:r>
          <a:endParaRPr lang="fr-FR" sz="1900" kern="1200" dirty="0"/>
        </a:p>
      </dsp:txBody>
      <dsp:txXfrm>
        <a:off x="7154322" y="2545532"/>
        <a:ext cx="3148942" cy="1335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ied.org/stronger-cities-initiativ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dihpn.org/magazine/ten-principles-area-based-approaches-urban-post-disaster-recovery/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Boggan</a:t>
            </a:r>
            <a:r>
              <a:rPr lang="fr-FR" dirty="0"/>
              <a:t> </a:t>
            </a:r>
            <a:r>
              <a:rPr lang="fr-FR" dirty="0" err="1"/>
              <a:t>waa</a:t>
            </a:r>
            <a:r>
              <a:rPr lang="fr-FR" dirty="0"/>
              <a:t>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koobistii</a:t>
            </a:r>
            <a:r>
              <a:rPr lang="fr-FR" baseline="0" dirty="0"/>
              <a:t> </a:t>
            </a:r>
            <a:r>
              <a:rPr lang="fr-FR" dirty="0" err="1"/>
              <a:t>waxqabadkii</a:t>
            </a:r>
            <a:r>
              <a:rPr lang="fr-FR" dirty="0"/>
              <a:t>/</a:t>
            </a:r>
            <a:r>
              <a:rPr lang="fr-FR" dirty="0" err="1"/>
              <a:t>shaqadii</a:t>
            </a:r>
            <a:r>
              <a:rPr lang="fr-FR" dirty="0"/>
              <a:t>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15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jawaabaya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dhammaan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dadweynaha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juqraafiyeed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  <a:endParaRPr lang="fr-FR" dirty="0"/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Waxqabadka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1: «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kooxaha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magacaabi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ka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kooban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tahay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qeexidda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dirty="0" err="1"/>
              <a:t>Tusi</a:t>
            </a:r>
            <a:r>
              <a:rPr lang="fr-FR" baseline="0" dirty="0"/>
              <a:t> </a:t>
            </a:r>
            <a:r>
              <a:rPr lang="fr-FR" baseline="0" dirty="0" err="1"/>
              <a:t>boggaan</a:t>
            </a:r>
            <a:r>
              <a:rPr lang="fr-FR" baseline="0" dirty="0"/>
              <a:t> 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sheeg</a:t>
            </a:r>
            <a:r>
              <a:rPr lang="fr-FR" dirty="0"/>
              <a:t> ka </a:t>
            </a:r>
            <a:r>
              <a:rPr lang="fr-FR" dirty="0" err="1"/>
              <a:t>qaybgalayaasha</a:t>
            </a:r>
            <a:r>
              <a:rPr lang="fr-FR" dirty="0"/>
              <a:t> in </a:t>
            </a:r>
            <a:r>
              <a:rPr lang="fr-FR" dirty="0" err="1"/>
              <a:t>tani</a:t>
            </a:r>
            <a:r>
              <a:rPr lang="fr-FR" dirty="0"/>
              <a:t> ay </a:t>
            </a:r>
            <a:r>
              <a:rPr lang="fr-FR" dirty="0" err="1"/>
              <a:t>tahay</a:t>
            </a:r>
            <a:r>
              <a:rPr lang="fr-FR" dirty="0"/>
              <a:t> </a:t>
            </a:r>
            <a:r>
              <a:rPr lang="fr-FR" dirty="0" err="1"/>
              <a:t>uuna</a:t>
            </a:r>
            <a:r>
              <a:rPr lang="fr-FR" dirty="0"/>
              <a:t> </a:t>
            </a:r>
            <a:r>
              <a:rPr lang="fr-FR" dirty="0" err="1"/>
              <a:t>tilmaan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</a:t>
            </a:r>
            <a:r>
              <a:rPr lang="fr-FR" dirty="0" err="1"/>
              <a:t>inay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ogaan</a:t>
            </a:r>
            <a:r>
              <a:rPr lang="fr-FR" dirty="0"/>
              <a:t> </a:t>
            </a:r>
            <a:r>
              <a:rPr lang="fr-FR" dirty="0" err="1"/>
              <a:t>doonaan</a:t>
            </a:r>
            <a:r>
              <a:rPr lang="fr-FR" dirty="0"/>
              <a:t> </a:t>
            </a:r>
            <a:r>
              <a:rPr lang="fr-FR" dirty="0" err="1"/>
              <a:t>qeexitaanka</a:t>
            </a:r>
            <a:r>
              <a:rPr lang="fr-FR" dirty="0"/>
              <a:t> </a:t>
            </a:r>
            <a:r>
              <a:rPr lang="fr-FR" dirty="0" err="1"/>
              <a:t>buuxa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</a:t>
            </a:r>
            <a:r>
              <a:rPr lang="fr-FR" dirty="0" err="1"/>
              <a:t>dhammaan</a:t>
            </a:r>
            <a:r>
              <a:rPr lang="fr-FR" dirty="0"/>
              <a:t> </a:t>
            </a:r>
            <a:r>
              <a:rPr lang="fr-FR" dirty="0" err="1"/>
              <a:t>cabirka</a:t>
            </a:r>
            <a:r>
              <a:rPr lang="fr-FR" dirty="0"/>
              <a:t> ABA </a:t>
            </a:r>
            <a:r>
              <a:rPr lang="fr-FR" dirty="0" err="1"/>
              <a:t>hawl</a:t>
            </a:r>
            <a:r>
              <a:rPr lang="fr-FR" dirty="0"/>
              <a:t> </a:t>
            </a:r>
            <a:r>
              <a:rPr lang="fr-FR" dirty="0" err="1"/>
              <a:t>ahaan</a:t>
            </a:r>
            <a:r>
              <a:rPr lang="fr-FR" dirty="0"/>
              <a:t>/</a:t>
            </a:r>
            <a:r>
              <a:rPr lang="fr-FR" dirty="0" err="1"/>
              <a:t>waxqabadka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 err="1"/>
              <a:t>Hawshani</a:t>
            </a:r>
            <a:r>
              <a:rPr lang="fr-FR" dirty="0"/>
              <a:t> </a:t>
            </a:r>
            <a:r>
              <a:rPr lang="fr-FR" dirty="0" err="1"/>
              <a:t>waa</a:t>
            </a:r>
            <a:r>
              <a:rPr lang="fr-FR" dirty="0"/>
              <a:t> </a:t>
            </a:r>
            <a:r>
              <a:rPr lang="fr-FR" dirty="0" err="1"/>
              <a:t>hawl</a:t>
            </a:r>
            <a:r>
              <a:rPr lang="fr-FR" dirty="0"/>
              <a:t> </a:t>
            </a:r>
            <a:r>
              <a:rPr lang="fr-FR" dirty="0" err="1"/>
              <a:t>kooxeed</a:t>
            </a:r>
            <a:r>
              <a:rPr lang="fr-FR" dirty="0"/>
              <a:t>. U </a:t>
            </a:r>
            <a:r>
              <a:rPr lang="fr-FR" dirty="0" err="1"/>
              <a:t>qaybi</a:t>
            </a:r>
            <a:r>
              <a:rPr lang="fr-FR" dirty="0"/>
              <a:t> </a:t>
            </a:r>
            <a:r>
              <a:rPr lang="fr-FR" dirty="0" err="1"/>
              <a:t>waraaqaha</a:t>
            </a:r>
            <a:r>
              <a:rPr lang="fr-FR" dirty="0"/>
              <a:t> </a:t>
            </a:r>
            <a:r>
              <a:rPr lang="fr-FR" dirty="0" err="1"/>
              <a:t>yar</a:t>
            </a:r>
            <a:r>
              <a:rPr lang="fr-FR" dirty="0"/>
              <a:t>-</a:t>
            </a:r>
            <a:r>
              <a:rPr lang="fr-FR" dirty="0" err="1"/>
              <a:t>yar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jira</a:t>
            </a:r>
            <a:r>
              <a:rPr lang="fr-FR" dirty="0"/>
              <a:t> </a:t>
            </a:r>
            <a:r>
              <a:rPr lang="fr-FR" dirty="0" err="1"/>
              <a:t>baqshadooda</a:t>
            </a:r>
            <a:r>
              <a:rPr lang="fr-FR" dirty="0"/>
              <a:t>, </a:t>
            </a:r>
            <a:r>
              <a:rPr lang="fr-FR" dirty="0" err="1"/>
              <a:t>iyadoon</a:t>
            </a:r>
            <a:r>
              <a:rPr lang="fr-FR" dirty="0"/>
              <a:t> </a:t>
            </a:r>
            <a:r>
              <a:rPr lang="fr-FR" dirty="0" err="1"/>
              <a:t>cinwaanadu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qorneyn</a:t>
            </a:r>
            <a:r>
              <a:rPr lang="fr-FR" dirty="0"/>
              <a:t> </a:t>
            </a:r>
            <a:r>
              <a:rPr lang="fr-FR" dirty="0" err="1"/>
              <a:t>casaanka</a:t>
            </a:r>
            <a:r>
              <a:rPr lang="fr-FR" dirty="0"/>
              <a:t> ah </a:t>
            </a:r>
            <a:r>
              <a:rPr lang="fr-FR" dirty="0" err="1"/>
              <a:t>oo</a:t>
            </a:r>
            <a:r>
              <a:rPr lang="fr-FR" dirty="0"/>
              <a:t> </a:t>
            </a:r>
            <a:r>
              <a:rPr lang="fr-FR" dirty="0" err="1"/>
              <a:t>weydii</a:t>
            </a:r>
            <a:r>
              <a:rPr lang="fr-FR" dirty="0"/>
              <a:t> ka-</a:t>
            </a:r>
            <a:r>
              <a:rPr lang="fr-FR" dirty="0" err="1"/>
              <a:t>qaybgalayaasha</a:t>
            </a:r>
            <a:r>
              <a:rPr lang="fr-FR" dirty="0"/>
              <a:t> </a:t>
            </a:r>
            <a:r>
              <a:rPr lang="fr-FR" dirty="0" err="1"/>
              <a:t>inay</a:t>
            </a:r>
            <a:r>
              <a:rPr lang="fr-FR" dirty="0"/>
              <a:t> u </a:t>
            </a:r>
            <a:r>
              <a:rPr lang="fr-FR" dirty="0" err="1"/>
              <a:t>kooxeeyaan</a:t>
            </a:r>
            <a:r>
              <a:rPr lang="fr-FR" dirty="0"/>
              <a:t> si </a:t>
            </a:r>
            <a:r>
              <a:rPr lang="fr-FR" dirty="0" err="1"/>
              <a:t>macno</a:t>
            </a:r>
            <a:r>
              <a:rPr lang="fr-FR" dirty="0"/>
              <a:t> </a:t>
            </a:r>
            <a:r>
              <a:rPr lang="fr-FR" dirty="0" err="1"/>
              <a:t>leh</a:t>
            </a:r>
            <a:r>
              <a:rPr lang="fr-FR" dirty="0"/>
              <a:t> </a:t>
            </a:r>
            <a:r>
              <a:rPr lang="fr-FR" dirty="0" err="1"/>
              <a:t>oo</a:t>
            </a:r>
            <a:r>
              <a:rPr lang="fr-FR" dirty="0"/>
              <a:t> ay </a:t>
            </a:r>
            <a:r>
              <a:rPr lang="fr-FR" dirty="0" err="1"/>
              <a:t>koox</a:t>
            </a:r>
            <a:r>
              <a:rPr lang="fr-FR" dirty="0"/>
              <a:t> </a:t>
            </a:r>
            <a:r>
              <a:rPr lang="fr-FR" dirty="0" err="1"/>
              <a:t>kasta</a:t>
            </a:r>
            <a:r>
              <a:rPr lang="fr-FR" dirty="0"/>
              <a:t> </a:t>
            </a:r>
            <a:r>
              <a:rPr lang="fr-FR" dirty="0" err="1"/>
              <a:t>cinwaan</a:t>
            </a:r>
            <a:r>
              <a:rPr lang="fr-FR" dirty="0"/>
              <a:t> u </a:t>
            </a:r>
            <a:r>
              <a:rPr lang="fr-FR" dirty="0" err="1"/>
              <a:t>helaan</a:t>
            </a:r>
            <a:r>
              <a:rPr lang="fr-FR" dirty="0"/>
              <a:t>. </a:t>
            </a:r>
          </a:p>
          <a:p>
            <a:r>
              <a:rPr lang="fr-FR" dirty="0" err="1"/>
              <a:t>Weydiiso</a:t>
            </a:r>
            <a:r>
              <a:rPr lang="fr-FR" dirty="0"/>
              <a:t> </a:t>
            </a:r>
            <a:r>
              <a:rPr lang="fr-FR" dirty="0" err="1"/>
              <a:t>hal</a:t>
            </a:r>
            <a:r>
              <a:rPr lang="fr-FR" dirty="0"/>
              <a:t> </a:t>
            </a:r>
            <a:r>
              <a:rPr lang="fr-FR" dirty="0" err="1"/>
              <a:t>koox</a:t>
            </a:r>
            <a:r>
              <a:rPr lang="fr-FR" dirty="0"/>
              <a:t> </a:t>
            </a:r>
            <a:r>
              <a:rPr lang="fr-FR" dirty="0" err="1"/>
              <a:t>inay</a:t>
            </a:r>
            <a:r>
              <a:rPr lang="fr-FR" dirty="0"/>
              <a:t> </a:t>
            </a:r>
            <a:r>
              <a:rPr lang="fr-FR" dirty="0" err="1"/>
              <a:t>sheegaan</a:t>
            </a:r>
            <a:r>
              <a:rPr lang="fr-FR" dirty="0"/>
              <a:t> </a:t>
            </a:r>
            <a:r>
              <a:rPr lang="fr-FR" dirty="0" err="1"/>
              <a:t>natiijooyinkooda</a:t>
            </a:r>
            <a:r>
              <a:rPr lang="fr-FR" dirty="0"/>
              <a:t>  </a:t>
            </a:r>
            <a:r>
              <a:rPr lang="fr-FR" dirty="0" err="1"/>
              <a:t>kuwa</a:t>
            </a:r>
            <a:r>
              <a:rPr lang="fr-FR" dirty="0"/>
              <a:t> </a:t>
            </a:r>
            <a:r>
              <a:rPr lang="fr-FR" dirty="0" err="1"/>
              <a:t>kale</a:t>
            </a:r>
            <a:r>
              <a:rPr lang="fr-FR" dirty="0"/>
              <a:t> </a:t>
            </a:r>
            <a:r>
              <a:rPr lang="fr-FR" dirty="0" err="1"/>
              <a:t>inay</a:t>
            </a:r>
            <a:r>
              <a:rPr lang="fr-FR" dirty="0"/>
              <a:t> </a:t>
            </a:r>
            <a:r>
              <a:rPr lang="fr-FR" dirty="0" err="1"/>
              <a:t>faallo</a:t>
            </a:r>
            <a:r>
              <a:rPr lang="fr-FR" dirty="0"/>
              <a:t> ka </a:t>
            </a:r>
            <a:r>
              <a:rPr lang="fr-FR" dirty="0" err="1"/>
              <a:t>bixiyaan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/ </a:t>
            </a:r>
            <a:r>
              <a:rPr lang="fr-FR" dirty="0" err="1"/>
              <a:t>dhammaystiraan</a:t>
            </a:r>
            <a:r>
              <a:rPr lang="fr-FR" dirty="0"/>
              <a:t> ka </a:t>
            </a:r>
            <a:r>
              <a:rPr lang="fr-FR" dirty="0" err="1"/>
              <a:t>dib</a:t>
            </a:r>
            <a:r>
              <a:rPr lang="fr-FR" dirty="0"/>
              <a:t>.</a:t>
            </a:r>
          </a:p>
          <a:p>
            <a:r>
              <a:rPr lang="fr-FR" dirty="0"/>
              <a:t>Tus </a:t>
            </a:r>
            <a:r>
              <a:rPr lang="fr-FR" dirty="0" err="1"/>
              <a:t>lawada</a:t>
            </a:r>
            <a:r>
              <a:rPr lang="fr-FR" dirty="0"/>
              <a:t> </a:t>
            </a:r>
            <a:r>
              <a:rPr lang="fr-FR" dirty="0" err="1"/>
              <a:t>boog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kuxiga</a:t>
            </a:r>
            <a:r>
              <a:rPr lang="fr-FR" dirty="0"/>
              <a:t> si </a:t>
            </a:r>
            <a:r>
              <a:rPr lang="fr-FR" dirty="0" err="1"/>
              <a:t>kooban</a:t>
            </a:r>
            <a:r>
              <a:rPr lang="fr-FR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26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Muuqaalka</a:t>
            </a:r>
            <a:r>
              <a:rPr lang="fr-FR" dirty="0"/>
              <a:t> </a:t>
            </a:r>
            <a:r>
              <a:rPr lang="fr-FR" dirty="0" err="1"/>
              <a:t>waxaa</a:t>
            </a:r>
            <a:r>
              <a:rPr lang="fr-FR" dirty="0"/>
              <a:t> laga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amaahday</a:t>
            </a:r>
            <a:r>
              <a:rPr lang="fr-FR" dirty="0"/>
              <a:t> </a:t>
            </a:r>
            <a:r>
              <a:rPr lang="fr-FR" dirty="0" err="1"/>
              <a:t>Qoraalka</a:t>
            </a:r>
            <a:r>
              <a:rPr lang="fr-FR" dirty="0"/>
              <a:t> </a:t>
            </a:r>
            <a:r>
              <a:rPr lang="fr-FR" dirty="0" err="1"/>
              <a:t>Hagista</a:t>
            </a:r>
            <a:r>
              <a:rPr lang="fr-FR" dirty="0"/>
              <a:t> </a:t>
            </a:r>
            <a:r>
              <a:rPr lang="fr-FR" dirty="0" err="1"/>
              <a:t>habka</a:t>
            </a:r>
            <a:r>
              <a:rPr lang="fr-FR" dirty="0"/>
              <a:t> </a:t>
            </a:r>
            <a:r>
              <a:rPr lang="fr-FR" dirty="0" err="1"/>
              <a:t>Dejinta</a:t>
            </a:r>
            <a:r>
              <a:rPr lang="fr-FR" dirty="0"/>
              <a:t>, </a:t>
            </a:r>
            <a:r>
              <a:rPr lang="fr-FR" dirty="0" err="1"/>
              <a:t>Dec</a:t>
            </a:r>
            <a:r>
              <a:rPr lang="fr-FR" dirty="0"/>
              <a:t>. 2020. </a:t>
            </a:r>
            <a:r>
              <a:rPr lang="fr-FR" dirty="0" err="1"/>
              <a:t>Halkaas</a:t>
            </a:r>
            <a:r>
              <a:rPr lang="fr-FR" dirty="0"/>
              <a:t> </a:t>
            </a:r>
            <a:r>
              <a:rPr lang="fr-FR" dirty="0" err="1"/>
              <a:t>oo</a:t>
            </a:r>
            <a:r>
              <a:rPr lang="fr-FR" dirty="0"/>
              <a:t> laga </a:t>
            </a:r>
            <a:r>
              <a:rPr lang="fr-FR" dirty="0" err="1"/>
              <a:t>heli</a:t>
            </a:r>
            <a:r>
              <a:rPr lang="fr-FR" dirty="0"/>
              <a:t> </a:t>
            </a:r>
            <a:r>
              <a:rPr lang="fr-FR" dirty="0" err="1"/>
              <a:t>karo</a:t>
            </a:r>
            <a:r>
              <a:rPr lang="fr-FR" dirty="0"/>
              <a:t>: https://www.sheltercluster.org/settlements-approaches-urban-areas-working-group/documents/settlement-approach-guidance-note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1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66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Boggan</a:t>
            </a:r>
            <a:r>
              <a:rPr lang="fr-FR" dirty="0"/>
              <a:t> </a:t>
            </a:r>
            <a:r>
              <a:rPr lang="fr-FR" dirty="0" err="1"/>
              <a:t>wuxuu</a:t>
            </a:r>
            <a:r>
              <a:rPr lang="fr-FR" dirty="0"/>
              <a:t> </a:t>
            </a:r>
            <a:r>
              <a:rPr lang="fr-FR" dirty="0" err="1"/>
              <a:t>muujinayaa</a:t>
            </a:r>
            <a:r>
              <a:rPr lang="fr-FR" dirty="0"/>
              <a:t> </a:t>
            </a:r>
            <a:r>
              <a:rPr lang="fr-FR" dirty="0" err="1"/>
              <a:t>isbeddelka</a:t>
            </a:r>
            <a:r>
              <a:rPr lang="fr-FR" dirty="0"/>
              <a:t> u </a:t>
            </a:r>
            <a:r>
              <a:rPr lang="fr-FR" dirty="0" err="1"/>
              <a:t>dhexeeya</a:t>
            </a:r>
            <a:r>
              <a:rPr lang="fr-FR" dirty="0"/>
              <a:t> '</a:t>
            </a:r>
            <a:r>
              <a:rPr lang="fr-FR" dirty="0" err="1"/>
              <a:t>qaabkii</a:t>
            </a:r>
            <a:r>
              <a:rPr lang="fr-FR" dirty="0"/>
              <a:t> </a:t>
            </a:r>
            <a:r>
              <a:rPr lang="fr-FR" dirty="0" err="1"/>
              <a:t>hore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shaqeyn</a:t>
            </a:r>
            <a:r>
              <a:rPr lang="fr-FR" dirty="0"/>
              <a:t> </a:t>
            </a:r>
            <a:r>
              <a:rPr lang="fr-FR" dirty="0" err="1"/>
              <a:t>jiray</a:t>
            </a:r>
            <a:r>
              <a:rPr lang="fr-FR" dirty="0"/>
              <a:t>' </a:t>
            </a:r>
            <a:r>
              <a:rPr lang="fr-FR" dirty="0" err="1"/>
              <a:t>oo</a:t>
            </a:r>
            <a:r>
              <a:rPr lang="fr-FR" dirty="0"/>
              <a:t> ka </a:t>
            </a:r>
            <a:r>
              <a:rPr lang="fr-FR" dirty="0" err="1"/>
              <a:t>kooban</a:t>
            </a:r>
            <a:r>
              <a:rPr lang="fr-FR" dirty="0"/>
              <a:t> </a:t>
            </a:r>
            <a:r>
              <a:rPr lang="fr-FR" dirty="0" err="1"/>
              <a:t>bixinta</a:t>
            </a:r>
            <a:r>
              <a:rPr lang="fr-FR" dirty="0"/>
              <a:t> </a:t>
            </a:r>
            <a:r>
              <a:rPr lang="fr-FR" dirty="0" err="1"/>
              <a:t>muddada</a:t>
            </a:r>
            <a:r>
              <a:rPr lang="fr-FR" dirty="0"/>
              <a:t> </a:t>
            </a:r>
            <a:r>
              <a:rPr lang="fr-FR" dirty="0" err="1"/>
              <a:t>gaaban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gargaarka</a:t>
            </a:r>
            <a:r>
              <a:rPr lang="fr-FR" dirty="0"/>
              <a:t> </a:t>
            </a:r>
            <a:r>
              <a:rPr lang="fr-FR" dirty="0" err="1"/>
              <a:t>bani'aadamnimada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dadka</a:t>
            </a:r>
            <a:r>
              <a:rPr lang="fr-FR" dirty="0"/>
              <a:t> </a:t>
            </a:r>
            <a:r>
              <a:rPr lang="fr-FR" dirty="0" err="1"/>
              <a:t>barakacayaasha</a:t>
            </a:r>
            <a:r>
              <a:rPr lang="fr-FR" dirty="0"/>
              <a:t> ah (</a:t>
            </a:r>
            <a:r>
              <a:rPr lang="fr-FR" dirty="0" err="1"/>
              <a:t>IDPs</a:t>
            </a:r>
            <a:r>
              <a:rPr lang="fr-FR" dirty="0"/>
              <a:t>, </a:t>
            </a:r>
            <a:r>
              <a:rPr lang="fr-FR" dirty="0" err="1"/>
              <a:t>qaxootiga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</a:t>
            </a:r>
            <a:r>
              <a:rPr lang="fr-FR" dirty="0" err="1"/>
              <a:t>dadka</a:t>
            </a:r>
            <a:r>
              <a:rPr lang="fr-FR" dirty="0"/>
              <a:t>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laabtay</a:t>
            </a:r>
            <a:r>
              <a:rPr lang="fr-FR" dirty="0"/>
              <a:t>)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go'doominta</a:t>
            </a:r>
            <a:r>
              <a:rPr lang="fr-FR" dirty="0"/>
              <a:t>, </a:t>
            </a:r>
            <a:r>
              <a:rPr lang="fr-FR" dirty="0" err="1"/>
              <a:t>iyo</a:t>
            </a:r>
            <a:r>
              <a:rPr lang="fr-FR" dirty="0"/>
              <a:t> '</a:t>
            </a:r>
            <a:r>
              <a:rPr lang="fr-FR" dirty="0" err="1"/>
              <a:t>habka</a:t>
            </a:r>
            <a:r>
              <a:rPr lang="fr-FR" dirty="0"/>
              <a:t> </a:t>
            </a:r>
            <a:r>
              <a:rPr lang="fr-FR" dirty="0" err="1"/>
              <a:t>cusub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shaqeeyo</a:t>
            </a:r>
            <a:r>
              <a:rPr lang="fr-FR" dirty="0"/>
              <a:t>' </a:t>
            </a:r>
            <a:r>
              <a:rPr lang="fr-FR" dirty="0" err="1"/>
              <a:t>kaas</a:t>
            </a:r>
            <a:r>
              <a:rPr lang="fr-FR" dirty="0"/>
              <a:t> </a:t>
            </a:r>
            <a:r>
              <a:rPr lang="fr-FR" dirty="0" err="1"/>
              <a:t>oo</a:t>
            </a:r>
            <a:r>
              <a:rPr lang="fr-FR" dirty="0"/>
              <a:t> </a:t>
            </a:r>
            <a:r>
              <a:rPr lang="fr-FR" dirty="0" err="1"/>
              <a:t>tixgelinaya</a:t>
            </a:r>
            <a:r>
              <a:rPr lang="fr-FR" dirty="0"/>
              <a:t> </a:t>
            </a:r>
            <a:r>
              <a:rPr lang="fr-FR" dirty="0" err="1"/>
              <a:t>labadaba</a:t>
            </a:r>
            <a:r>
              <a:rPr lang="fr-FR" dirty="0"/>
              <a:t> </a:t>
            </a:r>
            <a:r>
              <a:rPr lang="fr-FR" dirty="0" err="1"/>
              <a:t>barakacayaasha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</a:t>
            </a:r>
            <a:r>
              <a:rPr lang="fr-FR" dirty="0" err="1"/>
              <a:t>bulshada</a:t>
            </a:r>
            <a:r>
              <a:rPr lang="fr-FR" dirty="0"/>
              <a:t> </a:t>
            </a:r>
            <a:r>
              <a:rPr lang="fr-FR" dirty="0" err="1"/>
              <a:t>martida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yahay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noolaanshaha</a:t>
            </a:r>
            <a:r>
              <a:rPr lang="fr-FR" dirty="0"/>
              <a:t> </a:t>
            </a:r>
            <a:r>
              <a:rPr lang="fr-FR" dirty="0" err="1"/>
              <a:t>qaas</a:t>
            </a:r>
            <a:r>
              <a:rPr lang="fr-FR" dirty="0"/>
              <a:t> u ah </a:t>
            </a:r>
            <a:r>
              <a:rPr lang="fr-FR" dirty="0" err="1"/>
              <a:t>nidaam</a:t>
            </a:r>
            <a:r>
              <a:rPr lang="fr-FR" dirty="0"/>
              <a:t> </a:t>
            </a:r>
            <a:r>
              <a:rPr lang="fr-FR" dirty="0" err="1"/>
              <a:t>deegaan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45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Waxqabadka2:wada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tashi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-hadal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kooxeed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saabsan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faa’iidooyinka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laga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filayo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hab-ku-saleysan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saddexdas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arrimood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muhiimka</a:t>
            </a:r>
            <a:r>
              <a:rPr lang="en-GB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dirty="0" err="1"/>
              <a:t>Akhriso</a:t>
            </a:r>
            <a:r>
              <a:rPr lang="fr-FR" dirty="0"/>
              <a:t> </a:t>
            </a:r>
            <a:r>
              <a:rPr lang="fr-FR" dirty="0" err="1"/>
              <a:t>xigashada</a:t>
            </a:r>
            <a:r>
              <a:rPr lang="fr-FR" baseline="0" dirty="0"/>
              <a:t> </a:t>
            </a:r>
            <a:r>
              <a:rPr lang="fr-FR" dirty="0" err="1"/>
              <a:t>oo</a:t>
            </a:r>
            <a:r>
              <a:rPr lang="fr-FR" dirty="0"/>
              <a:t> </a:t>
            </a:r>
            <a:r>
              <a:rPr lang="fr-FR" dirty="0" err="1"/>
              <a:t>weydii</a:t>
            </a:r>
            <a:r>
              <a:rPr lang="fr-FR" dirty="0"/>
              <a:t> ka-</a:t>
            </a:r>
            <a:r>
              <a:rPr lang="fr-FR" dirty="0" err="1"/>
              <a:t>qaybgalayaasha</a:t>
            </a:r>
            <a:r>
              <a:rPr lang="fr-FR" dirty="0"/>
              <a:t> </a:t>
            </a:r>
            <a:r>
              <a:rPr lang="fr-FR" dirty="0" err="1"/>
              <a:t>fadhiga</a:t>
            </a:r>
            <a:r>
              <a:rPr lang="fr-FR" dirty="0"/>
              <a:t> ama </a:t>
            </a:r>
            <a:r>
              <a:rPr lang="fr-FR" dirty="0" err="1"/>
              <a:t>waxqabad</a:t>
            </a:r>
            <a:r>
              <a:rPr lang="fr-FR" dirty="0"/>
              <a:t> </a:t>
            </a:r>
            <a:r>
              <a:rPr lang="fr-FR" dirty="0" err="1"/>
              <a:t>kooxeed</a:t>
            </a:r>
            <a:r>
              <a:rPr lang="fr-FR" dirty="0"/>
              <a:t> (</a:t>
            </a:r>
            <a:r>
              <a:rPr lang="fr-FR" dirty="0" err="1"/>
              <a:t>koox</a:t>
            </a:r>
            <a:r>
              <a:rPr lang="fr-FR" dirty="0"/>
              <a:t> </a:t>
            </a:r>
            <a:r>
              <a:rPr lang="fr-FR" dirty="0" err="1"/>
              <a:t>kasta</a:t>
            </a:r>
            <a:r>
              <a:rPr lang="fr-FR" dirty="0"/>
              <a:t> </a:t>
            </a:r>
            <a:r>
              <a:rPr lang="fr-FR" dirty="0" err="1"/>
              <a:t>waxay</a:t>
            </a:r>
            <a:r>
              <a:rPr lang="fr-FR" dirty="0"/>
              <a:t> ka </a:t>
            </a:r>
            <a:r>
              <a:rPr lang="fr-FR" dirty="0" err="1"/>
              <a:t>shaqeysaa</a:t>
            </a:r>
            <a:r>
              <a:rPr lang="fr-FR" dirty="0"/>
              <a:t> </a:t>
            </a:r>
            <a:r>
              <a:rPr lang="fr-FR" dirty="0" err="1"/>
              <a:t>hal</a:t>
            </a:r>
            <a:r>
              <a:rPr lang="fr-FR" dirty="0"/>
              <a:t> </a:t>
            </a:r>
            <a:r>
              <a:rPr lang="fr-FR" dirty="0" err="1"/>
              <a:t>jilaa</a:t>
            </a:r>
            <a:r>
              <a:rPr lang="fr-FR" dirty="0"/>
              <a:t> </a:t>
            </a:r>
            <a:r>
              <a:rPr lang="fr-FR" dirty="0" err="1"/>
              <a:t>oo</a:t>
            </a:r>
            <a:r>
              <a:rPr lang="fr-FR" dirty="0"/>
              <a:t> </a:t>
            </a:r>
            <a:r>
              <a:rPr lang="fr-FR" dirty="0" err="1"/>
              <a:t>gaar</a:t>
            </a:r>
            <a:r>
              <a:rPr lang="fr-FR" dirty="0"/>
              <a:t> ah) </a:t>
            </a:r>
            <a:r>
              <a:rPr lang="fr-FR" dirty="0" err="1"/>
              <a:t>maxay</a:t>
            </a:r>
            <a:r>
              <a:rPr lang="fr-FR" dirty="0"/>
              <a:t> </a:t>
            </a:r>
            <a:r>
              <a:rPr lang="fr-FR" dirty="0" err="1"/>
              <a:t>yihiin</a:t>
            </a:r>
            <a:r>
              <a:rPr lang="fr-FR" dirty="0"/>
              <a:t> </a:t>
            </a:r>
            <a:r>
              <a:rPr lang="fr-FR" dirty="0" err="1"/>
              <a:t>faa'iidooyinka</a:t>
            </a:r>
            <a:r>
              <a:rPr lang="fr-FR" dirty="0"/>
              <a:t> </a:t>
            </a:r>
            <a:r>
              <a:rPr lang="fr-FR" dirty="0" err="1"/>
              <a:t>kala</a:t>
            </a:r>
            <a:r>
              <a:rPr lang="fr-FR" dirty="0"/>
              <a:t> </a:t>
            </a:r>
            <a:r>
              <a:rPr lang="fr-FR" dirty="0" err="1"/>
              <a:t>duwan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ballaaran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laga </a:t>
            </a:r>
            <a:r>
              <a:rPr lang="fr-FR" dirty="0" err="1"/>
              <a:t>filayo</a:t>
            </a:r>
            <a:r>
              <a:rPr lang="fr-FR" dirty="0"/>
              <a:t> </a:t>
            </a:r>
            <a:r>
              <a:rPr lang="fr-FR" dirty="0" err="1"/>
              <a:t>habka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saleysan</a:t>
            </a:r>
            <a:r>
              <a:rPr lang="fr-FR" dirty="0"/>
              <a:t> </a:t>
            </a:r>
            <a:r>
              <a:rPr lang="fr-FR" dirty="0" err="1"/>
              <a:t>aagga</a:t>
            </a:r>
            <a:r>
              <a:rPr lang="fr-FR" dirty="0"/>
              <a:t> sida ay </a:t>
            </a:r>
            <a:r>
              <a:rPr lang="fr-FR" dirty="0" err="1"/>
              <a:t>qabaan</a:t>
            </a:r>
            <a:r>
              <a:rPr lang="fr-FR" dirty="0"/>
              <a:t>. Si </a:t>
            </a:r>
            <a:r>
              <a:rPr lang="fr-FR" dirty="0" err="1"/>
              <a:t>kale</a:t>
            </a:r>
            <a:r>
              <a:rPr lang="fr-FR" dirty="0"/>
              <a:t> </a:t>
            </a:r>
            <a:r>
              <a:rPr lang="fr-FR" dirty="0" err="1"/>
              <a:t>haddii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dhigo</a:t>
            </a:r>
            <a:r>
              <a:rPr lang="fr-FR" dirty="0"/>
              <a:t>, </a:t>
            </a:r>
            <a:r>
              <a:rPr lang="fr-FR" dirty="0" err="1"/>
              <a:t>maxaa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qaatay</a:t>
            </a:r>
            <a:r>
              <a:rPr lang="fr-FR" dirty="0"/>
              <a:t> </a:t>
            </a:r>
            <a:r>
              <a:rPr lang="fr-FR" dirty="0" err="1"/>
              <a:t>hab</a:t>
            </a:r>
            <a:r>
              <a:rPr lang="fr-FR" dirty="0"/>
              <a:t> </a:t>
            </a:r>
            <a:r>
              <a:rPr lang="fr-FR" dirty="0" err="1"/>
              <a:t>deegaan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saleysan</a:t>
            </a:r>
            <a:r>
              <a:rPr lang="fr-FR" dirty="0"/>
              <a:t>?.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Qor</a:t>
            </a:r>
            <a:r>
              <a:rPr lang="fr-FR" dirty="0"/>
              <a:t> ama wax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sawir</a:t>
            </a:r>
            <a:r>
              <a:rPr lang="fr-FR" dirty="0"/>
              <a:t>, </a:t>
            </a:r>
            <a:r>
              <a:rPr lang="fr-FR" dirty="0" err="1"/>
              <a:t>adoo</a:t>
            </a:r>
            <a:r>
              <a:rPr lang="fr-FR" dirty="0"/>
              <a:t> </a:t>
            </a:r>
            <a:r>
              <a:rPr lang="fr-FR" dirty="0" err="1"/>
              <a:t>adeegsanaya</a:t>
            </a:r>
            <a:r>
              <a:rPr lang="fr-FR" dirty="0"/>
              <a:t> </a:t>
            </a:r>
            <a:r>
              <a:rPr lang="fr-FR" dirty="0" err="1"/>
              <a:t>fududeynta</a:t>
            </a:r>
            <a:r>
              <a:rPr lang="fr-FR" dirty="0"/>
              <a:t> </a:t>
            </a:r>
            <a:r>
              <a:rPr lang="fr-FR" dirty="0" err="1"/>
              <a:t>qaabdhismeedka</a:t>
            </a:r>
            <a:r>
              <a:rPr lang="fr-FR" dirty="0"/>
              <a:t>, </a:t>
            </a:r>
            <a:r>
              <a:rPr lang="fr-FR" dirty="0" err="1"/>
              <a:t>jawaabahooda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yaal</a:t>
            </a:r>
            <a:r>
              <a:rPr lang="fr-FR" dirty="0"/>
              <a:t> </a:t>
            </a:r>
            <a:r>
              <a:rPr lang="fr-FR" dirty="0" err="1"/>
              <a:t>shaxda</a:t>
            </a:r>
            <a:r>
              <a:rPr lang="fr-FR" dirty="0"/>
              <a:t> </a:t>
            </a:r>
            <a:r>
              <a:rPr lang="fr-FR" dirty="0" err="1"/>
              <a:t>is-rogidda</a:t>
            </a:r>
            <a:r>
              <a:rPr lang="fr-FR" dirty="0"/>
              <a:t> ka </a:t>
            </a:r>
            <a:r>
              <a:rPr lang="fr-FR" dirty="0" err="1"/>
              <a:t>hor</a:t>
            </a:r>
            <a:r>
              <a:rPr lang="fr-FR" dirty="0"/>
              <a:t> </a:t>
            </a:r>
            <a:r>
              <a:rPr lang="fr-FR" dirty="0" err="1"/>
              <a:t>intaadan</a:t>
            </a:r>
            <a:r>
              <a:rPr lang="fr-FR" dirty="0"/>
              <a:t> </a:t>
            </a:r>
            <a:r>
              <a:rPr lang="fr-FR" dirty="0" err="1"/>
              <a:t>tusin</a:t>
            </a:r>
            <a:r>
              <a:rPr lang="fr-FR" dirty="0"/>
              <a:t> </a:t>
            </a:r>
            <a:r>
              <a:rPr lang="fr-FR" dirty="0" err="1"/>
              <a:t>bogaan</a:t>
            </a:r>
            <a:r>
              <a:rPr lang="fr-FR" dirty="0"/>
              <a:t>-ka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socda</a:t>
            </a:r>
            <a:r>
              <a:rPr lang="fr-FR" dirty="0"/>
              <a:t> sida </a:t>
            </a:r>
            <a:r>
              <a:rPr lang="fr-FR" dirty="0" err="1"/>
              <a:t>dib</a:t>
            </a:r>
            <a:r>
              <a:rPr lang="fr-FR" dirty="0"/>
              <a:t>-u-</a:t>
            </a:r>
            <a:r>
              <a:rPr lang="fr-FR" dirty="0" err="1"/>
              <a:t>soo</a:t>
            </a:r>
            <a:r>
              <a:rPr lang="fr-FR" dirty="0"/>
              <a:t>-</a:t>
            </a:r>
            <a:r>
              <a:rPr lang="fr-FR" dirty="0" err="1"/>
              <a:t>koobidda</a:t>
            </a:r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20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/>
              <a:t> </a:t>
            </a:r>
            <a:r>
              <a:rPr lang="en-GB" noProof="0" dirty="0" err="1"/>
              <a:t>Kuwani</a:t>
            </a:r>
            <a:r>
              <a:rPr lang="en-GB" noProof="0" dirty="0"/>
              <a:t> </a:t>
            </a:r>
            <a:r>
              <a:rPr lang="en-GB" noProof="0" dirty="0" err="1"/>
              <a:t>waa</a:t>
            </a:r>
            <a:r>
              <a:rPr lang="en-GB" noProof="0" dirty="0"/>
              <a:t> afar </a:t>
            </a:r>
            <a:r>
              <a:rPr lang="en-GB" noProof="0" dirty="0" err="1"/>
              <a:t>doodood</a:t>
            </a:r>
            <a:r>
              <a:rPr lang="en-GB" noProof="0" dirty="0"/>
              <a:t> </a:t>
            </a:r>
            <a:r>
              <a:rPr lang="en-GB" noProof="0" dirty="0" err="1"/>
              <a:t>oo</a:t>
            </a:r>
            <a:r>
              <a:rPr lang="en-GB" noProof="0" dirty="0"/>
              <a:t> </a:t>
            </a:r>
            <a:r>
              <a:rPr lang="en-GB" noProof="0" dirty="0" err="1"/>
              <a:t>lagu</a:t>
            </a:r>
            <a:r>
              <a:rPr lang="en-GB" noProof="0" dirty="0"/>
              <a:t> </a:t>
            </a:r>
            <a:r>
              <a:rPr lang="en-GB" noProof="0" dirty="0" err="1"/>
              <a:t>taageerayo</a:t>
            </a:r>
            <a:r>
              <a:rPr lang="en-GB" noProof="0" dirty="0"/>
              <a:t> </a:t>
            </a:r>
            <a:r>
              <a:rPr lang="en-GB" noProof="0" dirty="0" err="1"/>
              <a:t>ansaxinta</a:t>
            </a:r>
            <a:r>
              <a:rPr lang="en-GB" noProof="0" dirty="0"/>
              <a:t> ABA, </a:t>
            </a:r>
            <a:r>
              <a:rPr lang="en-GB" noProof="0" dirty="0" err="1"/>
              <a:t>laakiin</a:t>
            </a:r>
            <a:r>
              <a:rPr lang="en-GB" noProof="0" dirty="0"/>
              <a:t> </a:t>
            </a:r>
            <a:r>
              <a:rPr lang="en-GB" noProof="0" dirty="0" err="1"/>
              <a:t>waxaa</a:t>
            </a:r>
            <a:r>
              <a:rPr lang="en-GB" noProof="0" dirty="0"/>
              <a:t> </a:t>
            </a:r>
            <a:r>
              <a:rPr lang="en-GB" noProof="0" dirty="0" err="1"/>
              <a:t>jira</a:t>
            </a:r>
            <a:r>
              <a:rPr lang="en-GB" noProof="0" dirty="0"/>
              <a:t> </a:t>
            </a:r>
            <a:r>
              <a:rPr lang="en-GB" noProof="0" dirty="0" err="1"/>
              <a:t>inbadan</a:t>
            </a:r>
            <a:r>
              <a:rPr lang="en-GB" noProof="0" dirty="0"/>
              <a:t> </a:t>
            </a:r>
            <a:r>
              <a:rPr lang="en-GB" noProof="0" dirty="0" err="1"/>
              <a:t>oo</a:t>
            </a:r>
            <a:r>
              <a:rPr lang="en-GB" noProof="0" dirty="0"/>
              <a:t> kale </a:t>
            </a:r>
            <a:r>
              <a:rPr lang="en-GB" noProof="0" dirty="0" err="1"/>
              <a:t>oo</a:t>
            </a:r>
            <a:r>
              <a:rPr lang="en-GB" noProof="0" dirty="0"/>
              <a:t> </a:t>
            </a:r>
            <a:r>
              <a:rPr lang="en-GB" noProof="0" dirty="0" err="1"/>
              <a:t>kaqeybgalayaashu</a:t>
            </a:r>
            <a:r>
              <a:rPr lang="en-GB" noProof="0" dirty="0"/>
              <a:t> ay </a:t>
            </a:r>
            <a:r>
              <a:rPr lang="en-GB" noProof="0" dirty="0" err="1"/>
              <a:t>ku</a:t>
            </a:r>
            <a:r>
              <a:rPr lang="en-GB" noProof="0" dirty="0"/>
              <a:t> </a:t>
            </a:r>
            <a:r>
              <a:rPr lang="en-GB" noProof="0" dirty="0" err="1"/>
              <a:t>nuuxnuuxsan</a:t>
            </a:r>
            <a:r>
              <a:rPr lang="en-GB" noProof="0" dirty="0"/>
              <a:t> </a:t>
            </a:r>
            <a:r>
              <a:rPr lang="en-GB" noProof="0" dirty="0" err="1"/>
              <a:t>doonaan</a:t>
            </a:r>
            <a:r>
              <a:rPr lang="en-GB" noProof="0" dirty="0"/>
              <a:t> </a:t>
            </a:r>
            <a:r>
              <a:rPr lang="en-GB" noProof="0" dirty="0" err="1"/>
              <a:t>inta</a:t>
            </a:r>
            <a:r>
              <a:rPr lang="en-GB" noProof="0" dirty="0"/>
              <a:t> </a:t>
            </a:r>
            <a:r>
              <a:rPr lang="en-GB" noProof="0" dirty="0" err="1"/>
              <a:t>lagu</a:t>
            </a:r>
            <a:r>
              <a:rPr lang="en-GB" noProof="0" dirty="0"/>
              <a:t> </a:t>
            </a:r>
            <a:r>
              <a:rPr lang="en-GB" noProof="0" dirty="0" err="1"/>
              <a:t>gudajiro</a:t>
            </a:r>
            <a:r>
              <a:rPr lang="en-GB" noProof="0" dirty="0"/>
              <a:t> </a:t>
            </a:r>
            <a:r>
              <a:rPr lang="en-GB" noProof="0" dirty="0" err="1"/>
              <a:t>dhaqdhaqaaqa</a:t>
            </a:r>
            <a:r>
              <a:rPr lang="en-GB" noProof="0" dirty="0"/>
              <a:t> </a:t>
            </a:r>
            <a:r>
              <a:rPr lang="en-GB" noProof="0" dirty="0" err="1"/>
              <a:t>maskaxda</a:t>
            </a:r>
            <a:r>
              <a:rPr lang="en-GB" noProof="0" dirty="0"/>
              <a:t> </a:t>
            </a:r>
            <a:r>
              <a:rPr lang="en-GB" noProof="0" dirty="0" err="1"/>
              <a:t>iyo</a:t>
            </a:r>
            <a:r>
              <a:rPr lang="en-GB" noProof="0" dirty="0"/>
              <a:t> in </a:t>
            </a:r>
            <a:r>
              <a:rPr lang="en-GB" noProof="0" dirty="0" err="1"/>
              <a:t>aad</a:t>
            </a:r>
            <a:r>
              <a:rPr lang="en-GB" noProof="0" dirty="0"/>
              <a:t> </a:t>
            </a:r>
            <a:r>
              <a:rPr lang="en-GB" noProof="0" dirty="0" err="1"/>
              <a:t>ku</a:t>
            </a:r>
            <a:r>
              <a:rPr lang="en-GB" noProof="0" dirty="0"/>
              <a:t> </a:t>
            </a:r>
            <a:r>
              <a:rPr lang="en-GB" noProof="0" dirty="0" err="1"/>
              <a:t>soo</a:t>
            </a:r>
            <a:r>
              <a:rPr lang="en-GB" noProof="0" dirty="0"/>
              <a:t> </a:t>
            </a:r>
            <a:r>
              <a:rPr lang="en-GB" noProof="0" dirty="0" err="1"/>
              <a:t>koobi</a:t>
            </a:r>
            <a:r>
              <a:rPr lang="en-GB" noProof="0" dirty="0"/>
              <a:t> </a:t>
            </a:r>
            <a:r>
              <a:rPr lang="en-GB" noProof="0" dirty="0" err="1"/>
              <a:t>doontid</a:t>
            </a:r>
            <a:r>
              <a:rPr lang="en-GB" noProof="0" dirty="0"/>
              <a:t> </a:t>
            </a:r>
            <a:r>
              <a:rPr lang="en-GB" noProof="0" dirty="0" err="1"/>
              <a:t>warqad</a:t>
            </a:r>
            <a:r>
              <a:rPr lang="en-GB" noProof="0" dirty="0"/>
              <a:t> </a:t>
            </a:r>
            <a:r>
              <a:rPr lang="en-GB" noProof="0" dirty="0" err="1"/>
              <a:t>jajab</a:t>
            </a:r>
            <a:r>
              <a:rPr lang="en-GB" noProof="0" dirty="0"/>
              <a:t> ah </a:t>
            </a:r>
            <a:r>
              <a:rPr lang="en-GB" noProof="0" dirty="0" err="1"/>
              <a:t>oo</a:t>
            </a:r>
            <a:r>
              <a:rPr lang="en-GB" noProof="0" dirty="0"/>
              <a:t> </a:t>
            </a:r>
            <a:r>
              <a:rPr lang="en-GB" noProof="0" dirty="0" err="1"/>
              <a:t>aad</a:t>
            </a:r>
            <a:r>
              <a:rPr lang="en-GB" noProof="0" dirty="0"/>
              <a:t> </a:t>
            </a:r>
            <a:r>
              <a:rPr lang="en-GB" noProof="0" dirty="0" err="1"/>
              <a:t>hadda</a:t>
            </a:r>
            <a:r>
              <a:rPr lang="en-GB" noProof="0" dirty="0"/>
              <a:t> </a:t>
            </a:r>
            <a:r>
              <a:rPr lang="en-GB" noProof="0" dirty="0" err="1"/>
              <a:t>ku</a:t>
            </a:r>
            <a:r>
              <a:rPr lang="en-GB" noProof="0" dirty="0"/>
              <a:t> </a:t>
            </a:r>
            <a:r>
              <a:rPr lang="en-GB" noProof="0" dirty="0" err="1"/>
              <a:t>dhejin</a:t>
            </a:r>
            <a:r>
              <a:rPr lang="en-GB" noProof="0" dirty="0"/>
              <a:t> </a:t>
            </a:r>
            <a:r>
              <a:rPr lang="en-GB" noProof="0" dirty="0" err="1"/>
              <a:t>karto</a:t>
            </a:r>
            <a:r>
              <a:rPr lang="en-GB" noProof="0" dirty="0"/>
              <a:t> </a:t>
            </a:r>
            <a:r>
              <a:rPr lang="en-GB" noProof="0" dirty="0" err="1"/>
              <a:t>darbiga</a:t>
            </a:r>
            <a:r>
              <a:rPr lang="en-GB" noProof="0" dirty="0"/>
              <a:t>.</a:t>
            </a:r>
          </a:p>
          <a:p>
            <a:r>
              <a:rPr lang="en-GB" noProof="0" dirty="0"/>
              <a:t> </a:t>
            </a:r>
          </a:p>
          <a:p>
            <a:endParaRPr lang="en-GB" noProof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 err="1"/>
              <a:t>Fariimaha</a:t>
            </a:r>
            <a:r>
              <a:rPr lang="en-GB" b="1" noProof="0" dirty="0"/>
              <a:t> </a:t>
            </a:r>
            <a:r>
              <a:rPr lang="en-GB" b="1" noProof="0" dirty="0" err="1"/>
              <a:t>muhiimka</a:t>
            </a:r>
            <a:r>
              <a:rPr lang="en-GB" b="1" noProof="0" dirty="0"/>
              <a:t> ah: </a:t>
            </a:r>
          </a:p>
          <a:p>
            <a:endParaRPr lang="en-GB" b="1" noProof="0" dirty="0"/>
          </a:p>
          <a:p>
            <a:endParaRPr lang="en-GB" noProof="0" dirty="0"/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:)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‘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kaas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awood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wadajirka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jawaabta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hogaaminayaan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mas'uuliyiinta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qaran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ama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degmo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yareeyo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xiisadaha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sinnaan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la'aanta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dhabta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ama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maleeyo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gacan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geysato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hagaajinta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noolaanshaha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Keen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waafajiyo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macnaha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sahlo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kaqeybgalka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macnaha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wadatashiga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kaqeybgalka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dhammaan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heerarka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meertada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faa'iideyso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helitaanka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ballanqaadka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xiisaha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maamullada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maxalliga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jawaabaan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baahiyaha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xallinta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muddada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xoojiyo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wadajirka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dhinacyada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kuwa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toosanba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54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fr-FR" dirty="0" err="1"/>
              <a:t>Diiradan</a:t>
            </a:r>
            <a:r>
              <a:rPr lang="fr-FR" dirty="0"/>
              <a:t> </a:t>
            </a:r>
            <a:r>
              <a:rPr lang="fr-FR" dirty="0" err="1"/>
              <a:t>ikhtiyaariga</a:t>
            </a:r>
            <a:r>
              <a:rPr lang="fr-FR" dirty="0"/>
              <a:t> ahi </a:t>
            </a:r>
            <a:r>
              <a:rPr lang="fr-FR" dirty="0" err="1"/>
              <a:t>waxay</a:t>
            </a:r>
            <a:r>
              <a:rPr lang="fr-FR" dirty="0"/>
              <a:t> u </a:t>
            </a:r>
            <a:r>
              <a:rPr lang="fr-FR" dirty="0" err="1"/>
              <a:t>baahan</a:t>
            </a:r>
            <a:r>
              <a:rPr lang="fr-FR" dirty="0"/>
              <a:t> </a:t>
            </a:r>
            <a:r>
              <a:rPr lang="fr-FR" dirty="0" err="1"/>
              <a:t>tahay</a:t>
            </a:r>
            <a:r>
              <a:rPr lang="fr-FR" dirty="0"/>
              <a:t> 30 </a:t>
            </a:r>
            <a:r>
              <a:rPr lang="fr-FR" dirty="0" err="1"/>
              <a:t>ilaa</a:t>
            </a:r>
            <a:r>
              <a:rPr lang="fr-FR" dirty="0"/>
              <a:t> 45 </a:t>
            </a:r>
            <a:r>
              <a:rPr lang="fr-FR" dirty="0" err="1"/>
              <a:t>daqiiqo</a:t>
            </a:r>
            <a:r>
              <a:rPr lang="fr-FR" dirty="0"/>
              <a:t>. </a:t>
            </a:r>
          </a:p>
          <a:p>
            <a:pPr marL="0" marR="0" lvl="0" indent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None/>
            </a:pPr>
            <a:endParaRPr lang="en-US" sz="1200" dirty="0">
              <a:effectLst/>
              <a:latin typeface="Calibri" panose="020F0502020204030204" pitchFamily="34" charset="0"/>
              <a:ea typeface="Gill Sans MT Pro Book"/>
              <a:cs typeface="Gill Sans MT Pro Book"/>
            </a:endParaRPr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930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Kahor</a:t>
            </a:r>
            <a:r>
              <a:rPr lang="en-GB" dirty="0"/>
              <a:t> </a:t>
            </a:r>
            <a:r>
              <a:rPr lang="en-GB" dirty="0" err="1"/>
              <a:t>intaadan</a:t>
            </a:r>
            <a:r>
              <a:rPr lang="en-GB" dirty="0"/>
              <a:t> ka </a:t>
            </a:r>
            <a:r>
              <a:rPr lang="en-GB" dirty="0" err="1"/>
              <a:t>shaqeynin</a:t>
            </a:r>
            <a:r>
              <a:rPr lang="en-GB" dirty="0"/>
              <a:t> 10-ka </a:t>
            </a:r>
            <a:r>
              <a:rPr lang="en-GB" dirty="0" err="1"/>
              <a:t>qodob</a:t>
            </a:r>
            <a:r>
              <a:rPr lang="en-GB" dirty="0"/>
              <a:t>, </a:t>
            </a:r>
            <a:r>
              <a:rPr lang="en-GB" dirty="0" err="1"/>
              <a:t>waxaad</a:t>
            </a:r>
            <a:r>
              <a:rPr lang="en-GB" dirty="0"/>
              <a:t> </a:t>
            </a:r>
            <a:r>
              <a:rPr lang="en-GB" dirty="0" err="1"/>
              <a:t>xusi</a:t>
            </a:r>
            <a:r>
              <a:rPr lang="en-GB" dirty="0"/>
              <a:t> </a:t>
            </a:r>
            <a:r>
              <a:rPr lang="en-GB" dirty="0" err="1"/>
              <a:t>kartaa</a:t>
            </a:r>
            <a:r>
              <a:rPr lang="en-GB" dirty="0"/>
              <a:t> </a:t>
            </a:r>
            <a:r>
              <a:rPr lang="en-GB" dirty="0" err="1"/>
              <a:t>inaysan</a:t>
            </a:r>
            <a:r>
              <a:rPr lang="en-GB" dirty="0"/>
              <a:t> </a:t>
            </a:r>
            <a:r>
              <a:rPr lang="en-GB" dirty="0" err="1"/>
              <a:t>jirin</a:t>
            </a:r>
            <a:r>
              <a:rPr lang="en-GB" dirty="0"/>
              <a:t> wax </a:t>
            </a:r>
            <a:r>
              <a:rPr lang="en-GB" dirty="0" err="1"/>
              <a:t>caalami</a:t>
            </a:r>
            <a:r>
              <a:rPr lang="en-GB" dirty="0"/>
              <a:t> ah </a:t>
            </a:r>
            <a:r>
              <a:rPr lang="en-GB" dirty="0" err="1"/>
              <a:t>oo</a:t>
            </a:r>
            <a:r>
              <a:rPr lang="en-GB" dirty="0"/>
              <a:t> la </a:t>
            </a:r>
            <a:r>
              <a:rPr lang="en-GB" dirty="0" err="1"/>
              <a:t>isku</a:t>
            </a:r>
            <a:r>
              <a:rPr lang="en-GB" dirty="0"/>
              <a:t> </a:t>
            </a:r>
            <a:r>
              <a:rPr lang="en-GB" dirty="0" err="1"/>
              <a:t>raacay</a:t>
            </a:r>
            <a:r>
              <a:rPr lang="en-GB" dirty="0"/>
              <a:t>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qeexaya</a:t>
            </a:r>
            <a:r>
              <a:rPr lang="en-GB" dirty="0"/>
              <a:t> </a:t>
            </a:r>
            <a:r>
              <a:rPr lang="en-GB" dirty="0" err="1"/>
              <a:t>habka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aagga</a:t>
            </a:r>
            <a:r>
              <a:rPr lang="en-GB" dirty="0"/>
              <a:t>, </a:t>
            </a:r>
            <a:r>
              <a:rPr lang="en-GB" dirty="0" err="1"/>
              <a:t>sidoo</a:t>
            </a:r>
            <a:r>
              <a:rPr lang="en-GB" dirty="0"/>
              <a:t> kale ma </a:t>
            </a:r>
            <a:r>
              <a:rPr lang="en-GB" dirty="0" err="1"/>
              <a:t>jiro</a:t>
            </a:r>
            <a:r>
              <a:rPr lang="en-GB" dirty="0"/>
              <a:t> </a:t>
            </a:r>
            <a:r>
              <a:rPr lang="en-GB" dirty="0" err="1"/>
              <a:t>qaab</a:t>
            </a:r>
            <a:r>
              <a:rPr lang="en-GB" dirty="0"/>
              <a:t> </a:t>
            </a:r>
            <a:r>
              <a:rPr lang="en-GB" dirty="0" err="1"/>
              <a:t>hawleed</a:t>
            </a:r>
            <a:r>
              <a:rPr lang="en-GB" dirty="0"/>
              <a:t> la </a:t>
            </a:r>
            <a:r>
              <a:rPr lang="en-GB" dirty="0" err="1"/>
              <a:t>xiriira</a:t>
            </a:r>
            <a:r>
              <a:rPr lang="en-GB" dirty="0"/>
              <a:t>. Si </a:t>
            </a:r>
            <a:r>
              <a:rPr lang="en-GB" dirty="0" err="1"/>
              <a:t>kastaba</a:t>
            </a:r>
            <a:r>
              <a:rPr lang="en-GB" dirty="0"/>
              <a:t> ha </a:t>
            </a:r>
            <a:r>
              <a:rPr lang="en-GB" dirty="0" err="1"/>
              <a:t>noqotee</a:t>
            </a:r>
            <a:r>
              <a:rPr lang="en-GB" dirty="0"/>
              <a:t>, </a:t>
            </a:r>
            <a:r>
              <a:rPr lang="en-GB" dirty="0" err="1"/>
              <a:t>cilmi</a:t>
            </a:r>
            <a:r>
              <a:rPr lang="en-GB" dirty="0"/>
              <a:t> </a:t>
            </a:r>
            <a:r>
              <a:rPr lang="en-GB" dirty="0" err="1"/>
              <a:t>baaris</a:t>
            </a:r>
            <a:r>
              <a:rPr lang="en-GB" dirty="0"/>
              <a:t> </a:t>
            </a:r>
            <a:r>
              <a:rPr lang="en-GB" dirty="0" err="1"/>
              <a:t>lagu</a:t>
            </a:r>
            <a:r>
              <a:rPr lang="en-GB" dirty="0"/>
              <a:t> </a:t>
            </a:r>
            <a:r>
              <a:rPr lang="en-GB" dirty="0" err="1"/>
              <a:t>sameeyay</a:t>
            </a:r>
            <a:r>
              <a:rPr lang="en-GB" dirty="0"/>
              <a:t> </a:t>
            </a:r>
            <a:r>
              <a:rPr lang="en-GB" dirty="0" err="1"/>
              <a:t>qorshooyinka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aagagga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qaabeynta</a:t>
            </a:r>
            <a:r>
              <a:rPr lang="en-GB" dirty="0"/>
              <a:t> </a:t>
            </a:r>
            <a:r>
              <a:rPr lang="en-GB" dirty="0" err="1"/>
              <a:t>magaalooyinka</a:t>
            </a:r>
            <a:r>
              <a:rPr lang="en-GB" dirty="0"/>
              <a:t> </a:t>
            </a:r>
            <a:r>
              <a:rPr lang="en-GB" dirty="0" err="1"/>
              <a:t>ayaa</a:t>
            </a:r>
            <a:r>
              <a:rPr lang="en-GB" dirty="0"/>
              <a:t> </a:t>
            </a:r>
            <a:r>
              <a:rPr lang="en-GB" dirty="0" err="1"/>
              <a:t>waxay</a:t>
            </a:r>
            <a:r>
              <a:rPr lang="en-GB" dirty="0"/>
              <a:t> </a:t>
            </a:r>
            <a:r>
              <a:rPr lang="en-GB" dirty="0" err="1"/>
              <a:t>keentay</a:t>
            </a:r>
            <a:r>
              <a:rPr lang="en-GB" dirty="0"/>
              <a:t> in la </a:t>
            </a:r>
            <a:r>
              <a:rPr lang="en-GB" dirty="0" err="1"/>
              <a:t>sameeyo</a:t>
            </a:r>
            <a:r>
              <a:rPr lang="en-GB" dirty="0"/>
              <a:t> </a:t>
            </a:r>
            <a:r>
              <a:rPr lang="en-GB" dirty="0" err="1"/>
              <a:t>tiro</a:t>
            </a:r>
            <a:r>
              <a:rPr lang="en-GB" dirty="0"/>
              <a:t> ka </a:t>
            </a:r>
            <a:r>
              <a:rPr lang="en-GB" dirty="0" err="1"/>
              <a:t>kooban</a:t>
            </a:r>
            <a:r>
              <a:rPr lang="en-GB" dirty="0"/>
              <a:t> 10 </a:t>
            </a:r>
            <a:r>
              <a:rPr lang="en-GB" dirty="0" err="1"/>
              <a:t>qodob</a:t>
            </a:r>
            <a:r>
              <a:rPr lang="en-GB" dirty="0"/>
              <a:t>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hagaya</a:t>
            </a:r>
            <a:r>
              <a:rPr lang="en-GB" dirty="0"/>
              <a:t> </a:t>
            </a:r>
            <a:r>
              <a:rPr lang="en-GB" dirty="0" err="1"/>
              <a:t>howlgelinta</a:t>
            </a:r>
            <a:r>
              <a:rPr lang="en-GB" dirty="0"/>
              <a:t> </a:t>
            </a:r>
            <a:r>
              <a:rPr lang="en-GB" dirty="0" err="1"/>
              <a:t>qaabkan</a:t>
            </a:r>
            <a:r>
              <a:rPr lang="en-GB" dirty="0"/>
              <a:t>. </a:t>
            </a:r>
            <a:r>
              <a:rPr lang="en-GB" dirty="0" err="1"/>
              <a:t>Maqnaanshaha</a:t>
            </a:r>
            <a:r>
              <a:rPr lang="en-GB" dirty="0"/>
              <a:t> </a:t>
            </a:r>
            <a:r>
              <a:rPr lang="en-GB" dirty="0" err="1"/>
              <a:t>hagitaan</a:t>
            </a:r>
            <a:r>
              <a:rPr lang="en-GB" dirty="0"/>
              <a:t> kale </a:t>
            </a:r>
            <a:r>
              <a:rPr lang="en-GB" dirty="0" err="1"/>
              <a:t>oo</a:t>
            </a:r>
            <a:r>
              <a:rPr lang="en-GB" dirty="0"/>
              <a:t> cad, </a:t>
            </a:r>
            <a:r>
              <a:rPr lang="en-GB" dirty="0" err="1"/>
              <a:t>ReDSS</a:t>
            </a:r>
            <a:r>
              <a:rPr lang="en-GB" dirty="0"/>
              <a:t> </a:t>
            </a:r>
            <a:r>
              <a:rPr lang="en-GB" dirty="0" err="1"/>
              <a:t>waxay</a:t>
            </a:r>
            <a:r>
              <a:rPr lang="en-GB" dirty="0"/>
              <a:t> </a:t>
            </a:r>
            <a:r>
              <a:rPr lang="en-GB" dirty="0" err="1"/>
              <a:t>qaadatay</a:t>
            </a:r>
            <a:r>
              <a:rPr lang="en-GB" dirty="0"/>
              <a:t> </a:t>
            </a:r>
            <a:r>
              <a:rPr lang="en-GB" dirty="0" err="1"/>
              <a:t>qodobadan</a:t>
            </a:r>
            <a:r>
              <a:rPr lang="en-GB" dirty="0"/>
              <a:t> </a:t>
            </a:r>
            <a:r>
              <a:rPr lang="en-GB" dirty="0" err="1"/>
              <a:t>waxtar</a:t>
            </a:r>
            <a:r>
              <a:rPr lang="en-GB" dirty="0"/>
              <a:t> </a:t>
            </a:r>
            <a:r>
              <a:rPr lang="en-GB" dirty="0" err="1"/>
              <a:t>leh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u </a:t>
            </a:r>
            <a:r>
              <a:rPr lang="en-GB" dirty="0" err="1"/>
              <a:t>adeegaya</a:t>
            </a:r>
            <a:r>
              <a:rPr lang="en-GB" dirty="0"/>
              <a:t> </a:t>
            </a:r>
            <a:r>
              <a:rPr lang="en-GB" dirty="0" err="1"/>
              <a:t>mabaadi'da</a:t>
            </a:r>
            <a:r>
              <a:rPr lang="en-GB" dirty="0"/>
              <a:t> </a:t>
            </a:r>
            <a:r>
              <a:rPr lang="en-GB" dirty="0" err="1"/>
              <a:t>hagitaan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qiimaha</a:t>
            </a:r>
            <a:r>
              <a:rPr lang="en-GB" dirty="0"/>
              <a:t> </a:t>
            </a:r>
            <a:r>
              <a:rPr lang="en-GB" dirty="0" err="1"/>
              <a:t>leh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loogu</a:t>
            </a:r>
            <a:r>
              <a:rPr lang="en-GB" dirty="0"/>
              <a:t> </a:t>
            </a:r>
            <a:r>
              <a:rPr lang="en-GB" dirty="0" err="1"/>
              <a:t>talagalay</a:t>
            </a:r>
            <a:r>
              <a:rPr lang="en-GB" dirty="0"/>
              <a:t> </a:t>
            </a:r>
            <a:r>
              <a:rPr lang="en-GB" dirty="0" err="1"/>
              <a:t>isticmaalka</a:t>
            </a:r>
            <a:r>
              <a:rPr lang="en-GB" dirty="0"/>
              <a:t> </a:t>
            </a:r>
            <a:r>
              <a:rPr lang="en-GB" dirty="0" err="1"/>
              <a:t>hawlgalka</a:t>
            </a:r>
            <a:r>
              <a:rPr lang="en-GB" dirty="0"/>
              <a:t>. </a:t>
            </a:r>
            <a:r>
              <a:rPr lang="en-GB" dirty="0" err="1"/>
              <a:t>Tobanka</a:t>
            </a:r>
            <a:r>
              <a:rPr lang="en-GB" dirty="0"/>
              <a:t> </a:t>
            </a:r>
            <a:r>
              <a:rPr lang="en-GB" dirty="0" err="1"/>
              <a:t>mabda</a:t>
            </a:r>
            <a:r>
              <a:rPr lang="en-GB" dirty="0"/>
              <a:t> '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barnaamijyada</a:t>
            </a:r>
            <a:r>
              <a:rPr lang="en-GB" dirty="0"/>
              <a:t> </a:t>
            </a:r>
            <a:r>
              <a:rPr lang="en-GB" dirty="0" err="1"/>
              <a:t>soo-kabashada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saleysan</a:t>
            </a:r>
            <a:r>
              <a:rPr lang="en-GB" dirty="0"/>
              <a:t> </a:t>
            </a:r>
            <a:r>
              <a:rPr lang="en-GB" dirty="0" err="1"/>
              <a:t>aagga</a:t>
            </a:r>
            <a:r>
              <a:rPr lang="en-GB" dirty="0"/>
              <a:t> </a:t>
            </a:r>
            <a:r>
              <a:rPr lang="en-GB" dirty="0" err="1"/>
              <a:t>waxaa</a:t>
            </a:r>
            <a:r>
              <a:rPr lang="en-GB" dirty="0"/>
              <a:t> </a:t>
            </a:r>
            <a:r>
              <a:rPr lang="en-GB" dirty="0" err="1"/>
              <a:t>laga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qaatay</a:t>
            </a:r>
            <a:r>
              <a:rPr lang="en-GB" dirty="0"/>
              <a:t> </a:t>
            </a:r>
            <a:r>
              <a:rPr lang="en-GB" dirty="0" err="1"/>
              <a:t>cilmi-baaris</a:t>
            </a:r>
            <a:r>
              <a:rPr lang="en-GB" dirty="0"/>
              <a:t> la </a:t>
            </a:r>
            <a:r>
              <a:rPr lang="en-GB" dirty="0" err="1"/>
              <a:t>qaaday</a:t>
            </a:r>
            <a:r>
              <a:rPr lang="en-GB" dirty="0"/>
              <a:t> </a:t>
            </a:r>
            <a:r>
              <a:rPr lang="en-GB" dirty="0" err="1"/>
              <a:t>iyada</a:t>
            </a:r>
            <a:r>
              <a:rPr lang="en-GB" dirty="0"/>
              <a:t>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qayb</a:t>
            </a:r>
            <a:r>
              <a:rPr lang="en-GB" dirty="0"/>
              <a:t> ka ah </a:t>
            </a:r>
            <a:r>
              <a:rPr lang="en-GB" dirty="0" err="1"/>
              <a:t>Xoogga</a:t>
            </a:r>
            <a:endParaRPr lang="en-GB" dirty="0"/>
          </a:p>
          <a:p>
            <a:r>
              <a:rPr lang="en-GB" dirty="0" err="1"/>
              <a:t>Mashruucyada</a:t>
            </a:r>
            <a:r>
              <a:rPr lang="en-GB" dirty="0"/>
              <a:t> </a:t>
            </a:r>
            <a:r>
              <a:rPr lang="en-GB" dirty="0" err="1"/>
              <a:t>Magaalooyinka</a:t>
            </a:r>
            <a:r>
              <a:rPr lang="en-GB" dirty="0"/>
              <a:t> (https://www.iied.org/stronger-cities-initiative)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lug </a:t>
            </a:r>
            <a:r>
              <a:rPr lang="en-GB" dirty="0" err="1"/>
              <a:t>leh</a:t>
            </a:r>
            <a:r>
              <a:rPr lang="en-GB" dirty="0"/>
              <a:t> World Vision, </a:t>
            </a:r>
            <a:r>
              <a:rPr lang="en-GB" dirty="0" err="1"/>
              <a:t>Golaha</a:t>
            </a:r>
            <a:r>
              <a:rPr lang="en-GB" dirty="0"/>
              <a:t> </a:t>
            </a:r>
            <a:r>
              <a:rPr lang="en-GB" dirty="0" err="1"/>
              <a:t>Qaxootiga</a:t>
            </a:r>
            <a:r>
              <a:rPr lang="en-GB" dirty="0"/>
              <a:t> Norway, </a:t>
            </a:r>
            <a:r>
              <a:rPr lang="en-GB" dirty="0" err="1"/>
              <a:t>Guddiga</a:t>
            </a:r>
            <a:r>
              <a:rPr lang="en-GB" dirty="0"/>
              <a:t> </a:t>
            </a:r>
            <a:r>
              <a:rPr lang="en-GB" dirty="0" err="1"/>
              <a:t>Badbaadinta</a:t>
            </a:r>
            <a:r>
              <a:rPr lang="en-GB" dirty="0"/>
              <a:t> </a:t>
            </a:r>
            <a:r>
              <a:rPr lang="en-GB" dirty="0" err="1"/>
              <a:t>Caalamiga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Jaamacadda</a:t>
            </a:r>
            <a:r>
              <a:rPr lang="en-GB" dirty="0"/>
              <a:t> New South Wales (Sydney). </a:t>
            </a:r>
            <a:r>
              <a:rPr lang="en-GB" dirty="0" err="1"/>
              <a:t>Waad</a:t>
            </a:r>
            <a:r>
              <a:rPr lang="en-GB" dirty="0"/>
              <a:t> </a:t>
            </a:r>
            <a:r>
              <a:rPr lang="en-GB" dirty="0" err="1"/>
              <a:t>tixraaci</a:t>
            </a:r>
            <a:r>
              <a:rPr lang="en-GB" dirty="0"/>
              <a:t> </a:t>
            </a:r>
            <a:r>
              <a:rPr lang="en-GB" dirty="0" err="1"/>
              <a:t>kartaa</a:t>
            </a:r>
            <a:r>
              <a:rPr lang="en-GB" dirty="0"/>
              <a:t> </a:t>
            </a:r>
            <a:r>
              <a:rPr lang="en-GB" dirty="0" err="1"/>
              <a:t>qodobka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socda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aad</a:t>
            </a:r>
            <a:r>
              <a:rPr lang="en-GB" dirty="0"/>
              <a:t> </a:t>
            </a:r>
            <a:r>
              <a:rPr lang="en-GB" dirty="0" err="1"/>
              <a:t>uhesho</a:t>
            </a:r>
            <a:r>
              <a:rPr lang="en-GB" dirty="0"/>
              <a:t> </a:t>
            </a:r>
            <a:r>
              <a:rPr lang="en-GB" dirty="0" err="1"/>
              <a:t>hagitaan</a:t>
            </a:r>
            <a:r>
              <a:rPr lang="en-GB" dirty="0"/>
              <a:t> </a:t>
            </a:r>
            <a:r>
              <a:rPr lang="en-GB" dirty="0" err="1"/>
              <a:t>dheeraad</a:t>
            </a:r>
            <a:r>
              <a:rPr lang="en-GB" dirty="0"/>
              <a:t> ah: https://odihpn.org/magazine/ten-principles-area-based-approaches-urban-post-disaster-recovery/</a:t>
            </a:r>
          </a:p>
          <a:p>
            <a:endParaRPr lang="en-US" dirty="0"/>
          </a:p>
          <a:p>
            <a:r>
              <a:rPr lang="en-US" dirty="0" err="1"/>
              <a:t>Fadhiga</a:t>
            </a:r>
            <a:r>
              <a:rPr lang="en-US" dirty="0"/>
              <a:t> </a:t>
            </a:r>
            <a:r>
              <a:rPr lang="en-US" dirty="0" err="1"/>
              <a:t>guud</a:t>
            </a:r>
            <a:r>
              <a:rPr lang="en-US" dirty="0"/>
              <a:t> </a:t>
            </a:r>
            <a:r>
              <a:rPr lang="en-US" dirty="0" err="1"/>
              <a:t>weydii</a:t>
            </a:r>
            <a:r>
              <a:rPr lang="en-US" dirty="0"/>
              <a:t> ka-</a:t>
            </a:r>
            <a:r>
              <a:rPr lang="en-US" dirty="0" err="1"/>
              <a:t>qaybgalayaasha</a:t>
            </a:r>
            <a:r>
              <a:rPr lang="en-US" dirty="0"/>
              <a:t> </a:t>
            </a:r>
            <a:r>
              <a:rPr lang="en-US" dirty="0" err="1"/>
              <a:t>waxa</a:t>
            </a:r>
            <a:r>
              <a:rPr lang="en-US" dirty="0"/>
              <a:t> </a:t>
            </a:r>
            <a:r>
              <a:rPr lang="en-US" dirty="0" err="1"/>
              <a:t>qayb</a:t>
            </a:r>
            <a:r>
              <a:rPr lang="en-US" dirty="0"/>
              <a:t> </a:t>
            </a:r>
            <a:r>
              <a:rPr lang="en-US" dirty="0" err="1"/>
              <a:t>kasta</a:t>
            </a:r>
            <a:r>
              <a:rPr lang="en-US" dirty="0"/>
              <a:t> </a:t>
            </a:r>
            <a:r>
              <a:rPr lang="en-US" dirty="0" err="1"/>
              <a:t>uga</a:t>
            </a:r>
            <a:r>
              <a:rPr lang="en-US" dirty="0"/>
              <a:t> </a:t>
            </a:r>
            <a:r>
              <a:rPr lang="en-US" dirty="0" err="1"/>
              <a:t>dhigan</a:t>
            </a:r>
            <a:r>
              <a:rPr lang="en-US" dirty="0"/>
              <a:t> </a:t>
            </a:r>
            <a:r>
              <a:rPr lang="en-US" dirty="0" err="1"/>
              <a:t>tahay</a:t>
            </a:r>
            <a:r>
              <a:rPr lang="en-US" dirty="0"/>
              <a:t> </a:t>
            </a:r>
            <a:r>
              <a:rPr lang="en-US" dirty="0" err="1"/>
              <a:t>iyaga</a:t>
            </a:r>
            <a:r>
              <a:rPr lang="en-US" dirty="0"/>
              <a:t>. </a:t>
            </a:r>
            <a:r>
              <a:rPr lang="en-US" dirty="0" err="1"/>
              <a:t>Tixraac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u </a:t>
            </a:r>
            <a:r>
              <a:rPr lang="en-US" dirty="0" err="1"/>
              <a:t>qaybi</a:t>
            </a:r>
            <a:r>
              <a:rPr lang="en-US" dirty="0"/>
              <a:t> </a:t>
            </a:r>
            <a:r>
              <a:rPr lang="en-US" dirty="0" err="1"/>
              <a:t>qoraal-gacmeedka</a:t>
            </a:r>
            <a:r>
              <a:rPr lang="en-US" dirty="0"/>
              <a:t> “</a:t>
            </a:r>
            <a:r>
              <a:rPr lang="en-US" dirty="0" err="1"/>
              <a:t>habka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aagga</a:t>
            </a:r>
            <a:r>
              <a:rPr lang="en-US" dirty="0"/>
              <a:t>”.</a:t>
            </a:r>
          </a:p>
          <a:p>
            <a:endParaRPr lang="en-US" dirty="0"/>
          </a:p>
          <a:p>
            <a:r>
              <a:rPr lang="en-US" i="1" dirty="0"/>
              <a:t>Activity 2. Playing cards (optional) : to be carried out only for workshops focusing on the area-based approach as running this activity will make the session 30 minutes longer. </a:t>
            </a:r>
          </a:p>
          <a:p>
            <a:r>
              <a:rPr lang="en-US" i="1" dirty="0"/>
              <a:t>Only show the title of the slide. </a:t>
            </a:r>
          </a:p>
          <a:p>
            <a:r>
              <a:rPr lang="en-US" i="1" dirty="0"/>
              <a:t>Before starting the activity, you can mention that there is no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internationally agreed upon definition of area-based approach, nor is there a related operational framework. Nonetheless, research carried out on area-based planning initiatives in urban setting has resulted in the development of a set of 10 elements guiding the operationalization of this approach. In the absence of other clear guidance,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ReDSS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adopted these useful elements that serve as valuable guiding principles for operational use.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ten principles for area-based recovery </a:t>
            </a:r>
            <a:r>
              <a:rPr lang="en-US" sz="1200" i="1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programmes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drawn from research undertaken as part of the Stronger</a:t>
            </a:r>
            <a:endParaRPr lang="fr-FR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Cities Initiative (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https://www.iied.org/stronger-cities-initiative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) involving World Vision, the Norwegian Refugee Council, the International Rescue Committee and the University of New South Wales (Sydney). You can refer to the following article for further guidance: </a:t>
            </a:r>
            <a:r>
              <a:rPr lang="fr-FR" i="1" dirty="0">
                <a:hlinkClick r:id="rId4"/>
              </a:rPr>
              <a:t>https://odihpn.org/magazine/ten-principles-area-based-approaches-urban-post-disaster-recovery/</a:t>
            </a:r>
            <a:endParaRPr lang="fr-FR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endParaRPr lang="en-US" i="1" dirty="0"/>
          </a:p>
          <a:p>
            <a:r>
              <a:rPr lang="en-US" i="1" dirty="0"/>
              <a:t> Playing cards. </a:t>
            </a:r>
          </a:p>
          <a:p>
            <a:r>
              <a:rPr lang="en-US" i="1" dirty="0"/>
              <a:t>Distribute playing cards. One game per group and ask participants to make the title of each element match its description. </a:t>
            </a:r>
          </a:p>
          <a:p>
            <a:r>
              <a:rPr lang="en-US" i="1" dirty="0"/>
              <a:t>Keep the word version of the card game with you to check their results. The first group coming up with the right matches wins. </a:t>
            </a:r>
            <a:r>
              <a:rPr lang="en-US" i="1" dirty="0" err="1"/>
              <a:t>axqabad</a:t>
            </a:r>
            <a:r>
              <a:rPr lang="en-US" i="1" dirty="0"/>
              <a:t> 2. </a:t>
            </a:r>
            <a:r>
              <a:rPr lang="en-US" i="1" dirty="0" err="1"/>
              <a:t>Kaararka</a:t>
            </a:r>
            <a:r>
              <a:rPr lang="en-US" i="1" dirty="0"/>
              <a:t> </a:t>
            </a:r>
            <a:r>
              <a:rPr lang="en-US" i="1" dirty="0" err="1"/>
              <a:t>ciyaarta</a:t>
            </a:r>
            <a:r>
              <a:rPr lang="en-US" i="1" dirty="0"/>
              <a:t> (</a:t>
            </a:r>
            <a:r>
              <a:rPr lang="en-US" i="1" dirty="0" err="1"/>
              <a:t>ikhtiyaar</a:t>
            </a:r>
            <a:r>
              <a:rPr lang="en-US" i="1" dirty="0"/>
              <a:t>): in </a:t>
            </a:r>
            <a:r>
              <a:rPr lang="en-US" i="1" dirty="0" err="1"/>
              <a:t>lagu</a:t>
            </a:r>
            <a:r>
              <a:rPr lang="en-US" i="1" dirty="0"/>
              <a:t> </a:t>
            </a:r>
            <a:r>
              <a:rPr lang="en-US" i="1" dirty="0" err="1"/>
              <a:t>fuliyo</a:t>
            </a:r>
            <a:r>
              <a:rPr lang="en-US" i="1" dirty="0"/>
              <a:t> </a:t>
            </a:r>
            <a:r>
              <a:rPr lang="en-US" i="1" dirty="0" err="1"/>
              <a:t>oo</a:t>
            </a:r>
            <a:r>
              <a:rPr lang="en-US" i="1" dirty="0"/>
              <a:t> </a:t>
            </a:r>
            <a:r>
              <a:rPr lang="en-US" i="1" dirty="0" err="1"/>
              <a:t>keliya</a:t>
            </a:r>
            <a:r>
              <a:rPr lang="en-US" i="1" dirty="0"/>
              <a:t> </a:t>
            </a:r>
            <a:r>
              <a:rPr lang="en-US" i="1" dirty="0" err="1"/>
              <a:t>aqoon</a:t>
            </a:r>
            <a:r>
              <a:rPr lang="en-US" i="1" dirty="0"/>
              <a:t> </a:t>
            </a:r>
            <a:r>
              <a:rPr lang="en-US" i="1" dirty="0" err="1"/>
              <a:t>isweydaarsiyo</a:t>
            </a:r>
            <a:r>
              <a:rPr lang="en-US" i="1" dirty="0"/>
              <a:t> </a:t>
            </a:r>
            <a:r>
              <a:rPr lang="en-US" i="1" dirty="0" err="1"/>
              <a:t>diiradda</a:t>
            </a:r>
            <a:r>
              <a:rPr lang="en-US" i="1" dirty="0"/>
              <a:t> </a:t>
            </a:r>
            <a:r>
              <a:rPr lang="en-US" i="1" dirty="0" err="1"/>
              <a:t>saaraya</a:t>
            </a:r>
            <a:r>
              <a:rPr lang="en-US" i="1" dirty="0"/>
              <a:t> </a:t>
            </a:r>
            <a:r>
              <a:rPr lang="en-US" i="1" dirty="0" err="1"/>
              <a:t>habka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saleysan</a:t>
            </a:r>
            <a:r>
              <a:rPr lang="en-US" i="1" dirty="0"/>
              <a:t> </a:t>
            </a:r>
            <a:r>
              <a:rPr lang="en-US" i="1" dirty="0" err="1"/>
              <a:t>aagga</a:t>
            </a:r>
            <a:r>
              <a:rPr lang="en-US" i="1" dirty="0"/>
              <a:t> </a:t>
            </a:r>
            <a:r>
              <a:rPr lang="en-US" i="1" dirty="0" err="1"/>
              <a:t>maadaama</a:t>
            </a:r>
            <a:r>
              <a:rPr lang="en-US" i="1" dirty="0"/>
              <a:t> </a:t>
            </a:r>
            <a:r>
              <a:rPr lang="en-US" i="1" dirty="0" err="1"/>
              <a:t>socodsiinta</a:t>
            </a:r>
            <a:r>
              <a:rPr lang="en-US" i="1" dirty="0"/>
              <a:t> </a:t>
            </a:r>
            <a:r>
              <a:rPr lang="en-US" i="1" dirty="0" err="1"/>
              <a:t>hawshani</a:t>
            </a:r>
            <a:r>
              <a:rPr lang="en-US" i="1" dirty="0"/>
              <a:t> ay ka </a:t>
            </a:r>
            <a:r>
              <a:rPr lang="en-US" i="1" dirty="0" err="1"/>
              <a:t>dhigeyso</a:t>
            </a:r>
            <a:r>
              <a:rPr lang="en-US" i="1" dirty="0"/>
              <a:t> </a:t>
            </a:r>
            <a:r>
              <a:rPr lang="en-US" i="1" dirty="0" err="1"/>
              <a:t>casharka</a:t>
            </a:r>
            <a:r>
              <a:rPr lang="en-US" i="1" dirty="0"/>
              <a:t> 30 </a:t>
            </a:r>
            <a:r>
              <a:rPr lang="en-US" i="1" dirty="0" err="1"/>
              <a:t>daqiiqo</a:t>
            </a:r>
            <a:r>
              <a:rPr lang="en-US" i="1" dirty="0"/>
              <a:t>.</a:t>
            </a:r>
          </a:p>
          <a:p>
            <a:r>
              <a:rPr lang="en-US" i="1" dirty="0" err="1"/>
              <a:t>Kaliya</a:t>
            </a:r>
            <a:r>
              <a:rPr lang="en-US" i="1" dirty="0"/>
              <a:t> </a:t>
            </a:r>
            <a:r>
              <a:rPr lang="en-US" i="1" dirty="0" err="1"/>
              <a:t>muuji</a:t>
            </a:r>
            <a:r>
              <a:rPr lang="en-US" i="1" dirty="0"/>
              <a:t> </a:t>
            </a:r>
            <a:r>
              <a:rPr lang="en-US" i="1" dirty="0" err="1"/>
              <a:t>cinwaanka</a:t>
            </a:r>
            <a:r>
              <a:rPr lang="en-US" i="1" dirty="0"/>
              <a:t> </a:t>
            </a:r>
            <a:r>
              <a:rPr lang="en-US" i="1" dirty="0" err="1"/>
              <a:t>bogga</a:t>
            </a:r>
            <a:r>
              <a:rPr lang="en-US" i="1" dirty="0"/>
              <a:t>.</a:t>
            </a:r>
          </a:p>
          <a:p>
            <a:r>
              <a:rPr lang="en-US" i="1" dirty="0" err="1"/>
              <a:t>Kahor</a:t>
            </a:r>
            <a:r>
              <a:rPr lang="en-US" i="1" dirty="0"/>
              <a:t> </a:t>
            </a:r>
            <a:r>
              <a:rPr lang="en-US" i="1" dirty="0" err="1"/>
              <a:t>intaadan</a:t>
            </a:r>
            <a:r>
              <a:rPr lang="en-US" i="1" dirty="0"/>
              <a:t> </a:t>
            </a:r>
            <a:r>
              <a:rPr lang="en-US" i="1" dirty="0" err="1"/>
              <a:t>bilaabin</a:t>
            </a:r>
            <a:r>
              <a:rPr lang="en-US" i="1" dirty="0"/>
              <a:t> </a:t>
            </a:r>
            <a:r>
              <a:rPr lang="en-US" i="1" dirty="0" err="1"/>
              <a:t>hawsha</a:t>
            </a:r>
            <a:r>
              <a:rPr lang="en-US" i="1" dirty="0"/>
              <a:t>, </a:t>
            </a:r>
            <a:r>
              <a:rPr lang="en-US" i="1" dirty="0" err="1"/>
              <a:t>waxaad</a:t>
            </a:r>
            <a:r>
              <a:rPr lang="en-US" i="1" dirty="0"/>
              <a:t> </a:t>
            </a:r>
            <a:r>
              <a:rPr lang="en-US" i="1" dirty="0" err="1"/>
              <a:t>sheegi</a:t>
            </a:r>
            <a:r>
              <a:rPr lang="en-US" i="1" dirty="0"/>
              <a:t> </a:t>
            </a:r>
            <a:r>
              <a:rPr lang="en-US" i="1" dirty="0" err="1"/>
              <a:t>kartaa</a:t>
            </a:r>
            <a:r>
              <a:rPr lang="en-US" i="1" dirty="0"/>
              <a:t> </a:t>
            </a:r>
            <a:r>
              <a:rPr lang="en-US" i="1" dirty="0" err="1"/>
              <a:t>inaysan</a:t>
            </a:r>
            <a:r>
              <a:rPr lang="en-US" i="1" dirty="0"/>
              <a:t> </a:t>
            </a:r>
            <a:r>
              <a:rPr lang="en-US" i="1" dirty="0" err="1"/>
              <a:t>jirin</a:t>
            </a:r>
            <a:r>
              <a:rPr lang="en-US" i="1" dirty="0"/>
              <a:t> </a:t>
            </a:r>
            <a:r>
              <a:rPr lang="en-US" i="1" dirty="0" err="1"/>
              <a:t>qeexitaan</a:t>
            </a:r>
            <a:r>
              <a:rPr lang="en-US" i="1" dirty="0"/>
              <a:t> </a:t>
            </a:r>
            <a:r>
              <a:rPr lang="en-US" i="1" dirty="0" err="1"/>
              <a:t>caalami</a:t>
            </a:r>
            <a:r>
              <a:rPr lang="en-US" i="1" dirty="0"/>
              <a:t> ah </a:t>
            </a:r>
            <a:r>
              <a:rPr lang="en-US" i="1" dirty="0" err="1"/>
              <a:t>oo</a:t>
            </a:r>
            <a:r>
              <a:rPr lang="en-US" i="1" dirty="0"/>
              <a:t> la </a:t>
            </a:r>
            <a:r>
              <a:rPr lang="en-US" i="1" dirty="0" err="1"/>
              <a:t>isku</a:t>
            </a:r>
            <a:r>
              <a:rPr lang="en-US" i="1" dirty="0"/>
              <a:t> </a:t>
            </a:r>
            <a:r>
              <a:rPr lang="en-US" i="1" dirty="0" err="1"/>
              <a:t>raacsan</a:t>
            </a:r>
            <a:r>
              <a:rPr lang="en-US" i="1" dirty="0"/>
              <a:t> </a:t>
            </a:r>
            <a:r>
              <a:rPr lang="en-US" i="1" dirty="0" err="1"/>
              <a:t>yahay</a:t>
            </a:r>
            <a:r>
              <a:rPr lang="en-US" i="1" dirty="0"/>
              <a:t> </a:t>
            </a:r>
            <a:r>
              <a:rPr lang="en-US" i="1" dirty="0" err="1"/>
              <a:t>oo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saabsan</a:t>
            </a:r>
            <a:r>
              <a:rPr lang="en-US" i="1" dirty="0"/>
              <a:t> </a:t>
            </a:r>
            <a:r>
              <a:rPr lang="en-US" i="1" dirty="0" err="1"/>
              <a:t>habka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saleysan</a:t>
            </a:r>
            <a:r>
              <a:rPr lang="en-US" i="1" dirty="0"/>
              <a:t> </a:t>
            </a:r>
            <a:r>
              <a:rPr lang="en-US" i="1" dirty="0" err="1"/>
              <a:t>aagga</a:t>
            </a:r>
            <a:r>
              <a:rPr lang="en-US" i="1" dirty="0"/>
              <a:t>, </a:t>
            </a:r>
            <a:r>
              <a:rPr lang="en-US" i="1" dirty="0" err="1"/>
              <a:t>sidoo</a:t>
            </a:r>
            <a:r>
              <a:rPr lang="en-US" i="1" dirty="0"/>
              <a:t> kale ma </a:t>
            </a:r>
            <a:r>
              <a:rPr lang="en-US" i="1" dirty="0" err="1"/>
              <a:t>jiro</a:t>
            </a:r>
            <a:r>
              <a:rPr lang="en-US" i="1" dirty="0"/>
              <a:t> </a:t>
            </a:r>
            <a:r>
              <a:rPr lang="en-US" i="1" dirty="0" err="1"/>
              <a:t>qaab</a:t>
            </a:r>
            <a:r>
              <a:rPr lang="en-US" i="1" dirty="0"/>
              <a:t> </a:t>
            </a:r>
            <a:r>
              <a:rPr lang="en-US" i="1" dirty="0" err="1"/>
              <a:t>hawleed</a:t>
            </a:r>
            <a:r>
              <a:rPr lang="en-US" i="1" dirty="0"/>
              <a:t> la </a:t>
            </a:r>
            <a:r>
              <a:rPr lang="en-US" i="1" dirty="0" err="1"/>
              <a:t>xiriira</a:t>
            </a:r>
            <a:r>
              <a:rPr lang="en-US" i="1" dirty="0"/>
              <a:t>. Si </a:t>
            </a:r>
            <a:r>
              <a:rPr lang="en-US" i="1" dirty="0" err="1"/>
              <a:t>kastaba</a:t>
            </a:r>
            <a:r>
              <a:rPr lang="en-US" i="1" dirty="0"/>
              <a:t> ha </a:t>
            </a:r>
            <a:r>
              <a:rPr lang="en-US" i="1" dirty="0" err="1"/>
              <a:t>noqotee</a:t>
            </a:r>
            <a:r>
              <a:rPr lang="en-US" i="1" dirty="0"/>
              <a:t>, </a:t>
            </a:r>
            <a:r>
              <a:rPr lang="en-US" i="1" dirty="0" err="1"/>
              <a:t>cilmi</a:t>
            </a:r>
            <a:r>
              <a:rPr lang="en-US" i="1" dirty="0"/>
              <a:t> </a:t>
            </a:r>
            <a:r>
              <a:rPr lang="en-US" i="1" dirty="0" err="1"/>
              <a:t>baaris</a:t>
            </a:r>
            <a:r>
              <a:rPr lang="en-US" i="1" dirty="0"/>
              <a:t> </a:t>
            </a:r>
            <a:r>
              <a:rPr lang="en-US" i="1" dirty="0" err="1"/>
              <a:t>lagu</a:t>
            </a:r>
            <a:r>
              <a:rPr lang="en-US" i="1" dirty="0"/>
              <a:t> </a:t>
            </a:r>
            <a:r>
              <a:rPr lang="en-US" i="1" dirty="0" err="1"/>
              <a:t>sameeyay</a:t>
            </a:r>
            <a:r>
              <a:rPr lang="en-US" i="1" dirty="0"/>
              <a:t> </a:t>
            </a:r>
            <a:r>
              <a:rPr lang="en-US" i="1" dirty="0" err="1"/>
              <a:t>qorshooyinka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saleysan</a:t>
            </a:r>
            <a:r>
              <a:rPr lang="en-US" i="1" dirty="0"/>
              <a:t> </a:t>
            </a:r>
            <a:r>
              <a:rPr lang="en-US" i="1" dirty="0" err="1"/>
              <a:t>aagagga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saleysan</a:t>
            </a:r>
            <a:r>
              <a:rPr lang="en-US" i="1" dirty="0"/>
              <a:t> </a:t>
            </a:r>
            <a:r>
              <a:rPr lang="en-US" i="1" dirty="0" err="1"/>
              <a:t>qaabeynta</a:t>
            </a:r>
            <a:r>
              <a:rPr lang="en-US" i="1" dirty="0"/>
              <a:t> </a:t>
            </a:r>
            <a:r>
              <a:rPr lang="en-US" i="1" dirty="0" err="1"/>
              <a:t>magaalooyinka</a:t>
            </a:r>
            <a:r>
              <a:rPr lang="en-US" i="1" dirty="0"/>
              <a:t> </a:t>
            </a:r>
            <a:r>
              <a:rPr lang="en-US" i="1" dirty="0" err="1"/>
              <a:t>ayaa</a:t>
            </a:r>
            <a:r>
              <a:rPr lang="en-US" i="1" dirty="0"/>
              <a:t> </a:t>
            </a:r>
            <a:r>
              <a:rPr lang="en-US" i="1" dirty="0" err="1"/>
              <a:t>waxay</a:t>
            </a:r>
            <a:r>
              <a:rPr lang="en-US" i="1" dirty="0"/>
              <a:t> </a:t>
            </a:r>
            <a:r>
              <a:rPr lang="en-US" i="1" dirty="0" err="1"/>
              <a:t>keentay</a:t>
            </a:r>
            <a:r>
              <a:rPr lang="en-US" i="1" dirty="0"/>
              <a:t> in la </a:t>
            </a:r>
            <a:r>
              <a:rPr lang="en-US" i="1" dirty="0" err="1"/>
              <a:t>sameeyo</a:t>
            </a:r>
            <a:r>
              <a:rPr lang="en-US" i="1" dirty="0"/>
              <a:t> </a:t>
            </a:r>
            <a:r>
              <a:rPr lang="en-US" i="1" dirty="0" err="1"/>
              <a:t>tiro</a:t>
            </a:r>
            <a:r>
              <a:rPr lang="en-US" i="1" dirty="0"/>
              <a:t> ka </a:t>
            </a:r>
            <a:r>
              <a:rPr lang="en-US" i="1" dirty="0" err="1"/>
              <a:t>kooban</a:t>
            </a:r>
            <a:r>
              <a:rPr lang="en-US" i="1" dirty="0"/>
              <a:t> 10 </a:t>
            </a:r>
            <a:r>
              <a:rPr lang="en-US" i="1" dirty="0" err="1"/>
              <a:t>cunsur</a:t>
            </a:r>
            <a:r>
              <a:rPr lang="en-US" i="1" dirty="0"/>
              <a:t> </a:t>
            </a:r>
            <a:r>
              <a:rPr lang="en-US" i="1" dirty="0" err="1"/>
              <a:t>oo</a:t>
            </a:r>
            <a:r>
              <a:rPr lang="en-US" i="1" dirty="0"/>
              <a:t> </a:t>
            </a:r>
            <a:r>
              <a:rPr lang="en-US" i="1" dirty="0" err="1"/>
              <a:t>hagaya</a:t>
            </a:r>
            <a:r>
              <a:rPr lang="en-US" i="1" dirty="0"/>
              <a:t> </a:t>
            </a:r>
            <a:r>
              <a:rPr lang="en-US" i="1" dirty="0" err="1"/>
              <a:t>howlgelinta</a:t>
            </a:r>
            <a:r>
              <a:rPr lang="en-US" i="1" dirty="0"/>
              <a:t> </a:t>
            </a:r>
            <a:r>
              <a:rPr lang="en-US" i="1" dirty="0" err="1"/>
              <a:t>qaabkan</a:t>
            </a:r>
            <a:r>
              <a:rPr lang="en-US" i="1" dirty="0"/>
              <a:t>. </a:t>
            </a:r>
            <a:r>
              <a:rPr lang="en-US" i="1" dirty="0" err="1"/>
              <a:t>Maqnaanshaha</a:t>
            </a:r>
            <a:r>
              <a:rPr lang="en-US" i="1" dirty="0"/>
              <a:t> </a:t>
            </a:r>
            <a:r>
              <a:rPr lang="en-US" i="1" dirty="0" err="1"/>
              <a:t>hagitaan</a:t>
            </a:r>
            <a:r>
              <a:rPr lang="en-US" i="1" dirty="0"/>
              <a:t> kale </a:t>
            </a:r>
            <a:r>
              <a:rPr lang="en-US" i="1" dirty="0" err="1"/>
              <a:t>oo</a:t>
            </a:r>
            <a:r>
              <a:rPr lang="en-US" i="1" dirty="0"/>
              <a:t> cad, </a:t>
            </a:r>
            <a:r>
              <a:rPr lang="en-US" i="1" dirty="0" err="1"/>
              <a:t>ReDSS</a:t>
            </a:r>
            <a:r>
              <a:rPr lang="en-US" i="1" dirty="0"/>
              <a:t> </a:t>
            </a:r>
            <a:r>
              <a:rPr lang="en-US" i="1" dirty="0" err="1"/>
              <a:t>waxay</a:t>
            </a:r>
            <a:r>
              <a:rPr lang="en-US" i="1" dirty="0"/>
              <a:t> </a:t>
            </a:r>
            <a:r>
              <a:rPr lang="en-US" i="1" dirty="0" err="1"/>
              <a:t>qaadatay</a:t>
            </a:r>
            <a:r>
              <a:rPr lang="en-US" i="1" dirty="0"/>
              <a:t> </a:t>
            </a:r>
            <a:r>
              <a:rPr lang="en-US" i="1" dirty="0" err="1"/>
              <a:t>qodobadan</a:t>
            </a:r>
            <a:r>
              <a:rPr lang="en-US" i="1" dirty="0"/>
              <a:t> </a:t>
            </a:r>
            <a:r>
              <a:rPr lang="en-US" i="1" dirty="0" err="1"/>
              <a:t>waxtar</a:t>
            </a:r>
            <a:r>
              <a:rPr lang="en-US" i="1" dirty="0"/>
              <a:t> </a:t>
            </a:r>
            <a:r>
              <a:rPr lang="en-US" i="1" dirty="0" err="1"/>
              <a:t>leh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u </a:t>
            </a:r>
            <a:r>
              <a:rPr lang="en-US" i="1" dirty="0" err="1"/>
              <a:t>adeegaya</a:t>
            </a:r>
            <a:r>
              <a:rPr lang="en-US" i="1" dirty="0"/>
              <a:t> </a:t>
            </a:r>
            <a:r>
              <a:rPr lang="en-US" i="1" dirty="0" err="1"/>
              <a:t>mabaadi'da</a:t>
            </a:r>
            <a:r>
              <a:rPr lang="en-US" i="1" dirty="0"/>
              <a:t> </a:t>
            </a:r>
            <a:r>
              <a:rPr lang="en-US" i="1" dirty="0" err="1"/>
              <a:t>hagitaan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qiimaha</a:t>
            </a:r>
            <a:r>
              <a:rPr lang="en-US" i="1" dirty="0"/>
              <a:t> </a:t>
            </a:r>
            <a:r>
              <a:rPr lang="en-US" i="1" dirty="0" err="1"/>
              <a:t>leh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loogu</a:t>
            </a:r>
            <a:r>
              <a:rPr lang="en-US" i="1" dirty="0"/>
              <a:t> </a:t>
            </a:r>
            <a:r>
              <a:rPr lang="en-US" i="1" dirty="0" err="1"/>
              <a:t>talagalay</a:t>
            </a:r>
            <a:r>
              <a:rPr lang="en-US" i="1" dirty="0"/>
              <a:t> </a:t>
            </a:r>
            <a:r>
              <a:rPr lang="en-US" i="1" dirty="0" err="1"/>
              <a:t>isticmaalka</a:t>
            </a:r>
            <a:r>
              <a:rPr lang="en-US" i="1" dirty="0"/>
              <a:t> </a:t>
            </a:r>
            <a:r>
              <a:rPr lang="en-US" i="1" dirty="0" err="1"/>
              <a:t>hawlgalka</a:t>
            </a:r>
            <a:r>
              <a:rPr lang="en-US" i="1" dirty="0"/>
              <a:t>. </a:t>
            </a:r>
            <a:r>
              <a:rPr lang="en-US" i="1" dirty="0" err="1"/>
              <a:t>Tobanka</a:t>
            </a:r>
            <a:r>
              <a:rPr lang="en-US" i="1" dirty="0"/>
              <a:t> </a:t>
            </a:r>
            <a:r>
              <a:rPr lang="en-US" i="1" dirty="0" err="1"/>
              <a:t>mabda</a:t>
            </a:r>
            <a:r>
              <a:rPr lang="en-US" i="1" dirty="0"/>
              <a:t> '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barnaamijyada</a:t>
            </a:r>
            <a:r>
              <a:rPr lang="en-US" i="1" dirty="0"/>
              <a:t> </a:t>
            </a:r>
            <a:r>
              <a:rPr lang="en-US" i="1" dirty="0" err="1"/>
              <a:t>soo-kabashada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</a:t>
            </a:r>
            <a:r>
              <a:rPr lang="en-US" i="1" dirty="0" err="1"/>
              <a:t>saleysan</a:t>
            </a:r>
            <a:r>
              <a:rPr lang="en-US" i="1" dirty="0"/>
              <a:t> </a:t>
            </a:r>
            <a:r>
              <a:rPr lang="en-US" i="1" dirty="0" err="1"/>
              <a:t>aagga</a:t>
            </a:r>
            <a:r>
              <a:rPr lang="en-US" i="1" dirty="0"/>
              <a:t> </a:t>
            </a:r>
            <a:r>
              <a:rPr lang="en-US" i="1" dirty="0" err="1"/>
              <a:t>waxaa</a:t>
            </a:r>
            <a:r>
              <a:rPr lang="en-US" i="1" dirty="0"/>
              <a:t> </a:t>
            </a:r>
            <a:r>
              <a:rPr lang="en-US" i="1" dirty="0" err="1"/>
              <a:t>laga</a:t>
            </a:r>
            <a:r>
              <a:rPr lang="en-US" i="1" dirty="0"/>
              <a:t> </a:t>
            </a:r>
            <a:r>
              <a:rPr lang="en-US" i="1" dirty="0" err="1"/>
              <a:t>soo</a:t>
            </a:r>
            <a:r>
              <a:rPr lang="en-US" i="1" dirty="0"/>
              <a:t> </a:t>
            </a:r>
            <a:r>
              <a:rPr lang="en-US" i="1" dirty="0" err="1"/>
              <a:t>qaatay</a:t>
            </a:r>
            <a:r>
              <a:rPr lang="en-US" i="1" dirty="0"/>
              <a:t> </a:t>
            </a:r>
            <a:r>
              <a:rPr lang="en-US" i="1" dirty="0" err="1"/>
              <a:t>cilmi-baaris</a:t>
            </a:r>
            <a:r>
              <a:rPr lang="en-US" i="1" dirty="0"/>
              <a:t> la </a:t>
            </a:r>
            <a:r>
              <a:rPr lang="en-US" i="1" dirty="0" err="1"/>
              <a:t>sameeyay</a:t>
            </a:r>
            <a:r>
              <a:rPr lang="en-US" i="1" dirty="0"/>
              <a:t> </a:t>
            </a:r>
            <a:r>
              <a:rPr lang="en-US" i="1" dirty="0" err="1"/>
              <a:t>iyada</a:t>
            </a:r>
            <a:r>
              <a:rPr lang="en-US" i="1" dirty="0"/>
              <a:t> </a:t>
            </a:r>
            <a:r>
              <a:rPr lang="en-US" i="1" dirty="0" err="1"/>
              <a:t>oo</a:t>
            </a:r>
            <a:r>
              <a:rPr lang="en-US" i="1" dirty="0"/>
              <a:t> </a:t>
            </a:r>
            <a:r>
              <a:rPr lang="en-US" i="1" dirty="0" err="1"/>
              <a:t>qayb</a:t>
            </a:r>
            <a:r>
              <a:rPr lang="en-US" i="1" dirty="0"/>
              <a:t> ka ah </a:t>
            </a:r>
            <a:r>
              <a:rPr lang="en-US" i="1" dirty="0" err="1"/>
              <a:t>Xoogga</a:t>
            </a:r>
            <a:endParaRPr lang="en-US" i="1" dirty="0"/>
          </a:p>
          <a:p>
            <a:r>
              <a:rPr lang="en-US" i="1" dirty="0" err="1"/>
              <a:t>Mashruucyada</a:t>
            </a:r>
            <a:r>
              <a:rPr lang="en-US" i="1" dirty="0"/>
              <a:t> </a:t>
            </a:r>
            <a:r>
              <a:rPr lang="en-US" i="1" dirty="0" err="1"/>
              <a:t>Magaalooyinka</a:t>
            </a:r>
            <a:r>
              <a:rPr lang="en-US" i="1" dirty="0"/>
              <a:t> (https://www.iied.org/stronger-cities-initiative) </a:t>
            </a:r>
            <a:r>
              <a:rPr lang="en-US" i="1" dirty="0" err="1"/>
              <a:t>ee</a:t>
            </a:r>
            <a:r>
              <a:rPr lang="en-US" i="1" dirty="0"/>
              <a:t> </a:t>
            </a:r>
            <a:r>
              <a:rPr lang="en-US" i="1" dirty="0" err="1"/>
              <a:t>ku</a:t>
            </a:r>
            <a:r>
              <a:rPr lang="en-US" i="1" dirty="0"/>
              <a:t> lug </a:t>
            </a:r>
            <a:r>
              <a:rPr lang="en-US" i="1" dirty="0" err="1"/>
              <a:t>leh</a:t>
            </a:r>
            <a:r>
              <a:rPr lang="en-US" i="1" dirty="0"/>
              <a:t> World Vision, </a:t>
            </a:r>
            <a:r>
              <a:rPr lang="en-US" i="1" dirty="0" err="1"/>
              <a:t>Golaha</a:t>
            </a:r>
            <a:r>
              <a:rPr lang="en-US" i="1" dirty="0"/>
              <a:t> </a:t>
            </a:r>
            <a:r>
              <a:rPr lang="en-US" i="1" dirty="0" err="1"/>
              <a:t>Qaxootiga</a:t>
            </a:r>
            <a:r>
              <a:rPr lang="en-US" i="1" dirty="0"/>
              <a:t> Norway, </a:t>
            </a:r>
            <a:r>
              <a:rPr lang="en-US" i="1" dirty="0" err="1"/>
              <a:t>Guddiga</a:t>
            </a:r>
            <a:r>
              <a:rPr lang="en-US" i="1" dirty="0"/>
              <a:t> </a:t>
            </a:r>
            <a:r>
              <a:rPr lang="en-US" i="1" dirty="0" err="1"/>
              <a:t>Badbaadinta</a:t>
            </a:r>
            <a:r>
              <a:rPr lang="en-US" i="1" dirty="0"/>
              <a:t> </a:t>
            </a:r>
            <a:r>
              <a:rPr lang="en-US" i="1" dirty="0" err="1"/>
              <a:t>Caalamiga</a:t>
            </a:r>
            <a:r>
              <a:rPr lang="en-US" i="1" dirty="0"/>
              <a:t> </a:t>
            </a:r>
            <a:r>
              <a:rPr lang="en-US" i="1" dirty="0" err="1"/>
              <a:t>iyo</a:t>
            </a:r>
            <a:r>
              <a:rPr lang="en-US" i="1" dirty="0"/>
              <a:t> </a:t>
            </a:r>
            <a:r>
              <a:rPr lang="en-US" i="1" dirty="0" err="1"/>
              <a:t>Jaamacadda</a:t>
            </a:r>
            <a:r>
              <a:rPr lang="en-US" i="1" dirty="0"/>
              <a:t> New South Wales (Sydney). </a:t>
            </a:r>
            <a:r>
              <a:rPr lang="en-US" i="1" dirty="0" err="1"/>
              <a:t>Waxaad</a:t>
            </a:r>
            <a:r>
              <a:rPr lang="en-US" i="1" dirty="0"/>
              <a:t> </a:t>
            </a:r>
            <a:r>
              <a:rPr lang="en-US" i="1" dirty="0" err="1"/>
              <a:t>tixraaci</a:t>
            </a:r>
            <a:r>
              <a:rPr lang="en-US" i="1" dirty="0"/>
              <a:t> </a:t>
            </a:r>
            <a:r>
              <a:rPr lang="en-US" i="1" dirty="0" err="1"/>
              <a:t>kartaa</a:t>
            </a:r>
            <a:r>
              <a:rPr lang="en-US" i="1" dirty="0"/>
              <a:t> </a:t>
            </a:r>
            <a:r>
              <a:rPr lang="en-US" i="1" dirty="0" err="1"/>
              <a:t>qodobka</a:t>
            </a:r>
            <a:r>
              <a:rPr lang="en-US" i="1" dirty="0"/>
              <a:t> </a:t>
            </a:r>
            <a:r>
              <a:rPr lang="en-US" i="1" dirty="0" err="1"/>
              <a:t>soo</a:t>
            </a:r>
            <a:r>
              <a:rPr lang="en-US" i="1" dirty="0"/>
              <a:t> </a:t>
            </a:r>
            <a:r>
              <a:rPr lang="en-US" i="1" dirty="0" err="1"/>
              <a:t>socda</a:t>
            </a:r>
            <a:r>
              <a:rPr lang="en-US" i="1" dirty="0"/>
              <a:t> </a:t>
            </a:r>
            <a:r>
              <a:rPr lang="en-US" i="1" dirty="0" err="1"/>
              <a:t>si</a:t>
            </a:r>
            <a:r>
              <a:rPr lang="en-US" i="1" dirty="0"/>
              <a:t> </a:t>
            </a:r>
            <a:r>
              <a:rPr lang="en-US" i="1" dirty="0" err="1"/>
              <a:t>aad</a:t>
            </a:r>
            <a:r>
              <a:rPr lang="en-US" i="1" dirty="0"/>
              <a:t> </a:t>
            </a:r>
            <a:r>
              <a:rPr lang="en-US" i="1" dirty="0" err="1"/>
              <a:t>uhesho</a:t>
            </a:r>
            <a:r>
              <a:rPr lang="en-US" i="1" dirty="0"/>
              <a:t> </a:t>
            </a:r>
            <a:r>
              <a:rPr lang="en-US" i="1" dirty="0" err="1"/>
              <a:t>tilmaan</a:t>
            </a:r>
            <a:r>
              <a:rPr lang="en-US" i="1" dirty="0"/>
              <a:t> </a:t>
            </a:r>
            <a:r>
              <a:rPr lang="en-US" i="1" dirty="0" err="1"/>
              <a:t>dheeraad</a:t>
            </a:r>
            <a:r>
              <a:rPr lang="en-US" i="1" dirty="0"/>
              <a:t> ah: https://odihpn.org/magazine/ten-principles-area-based-approaches-urban-post-disaster-recovery/</a:t>
            </a:r>
          </a:p>
          <a:p>
            <a:endParaRPr lang="en-US" i="1" dirty="0"/>
          </a:p>
          <a:p>
            <a:r>
              <a:rPr lang="en-US" i="1" dirty="0"/>
              <a:t> </a:t>
            </a:r>
            <a:r>
              <a:rPr lang="en-US" i="1" dirty="0" err="1"/>
              <a:t>Kaararka</a:t>
            </a:r>
            <a:r>
              <a:rPr lang="en-US" i="1" dirty="0"/>
              <a:t> </a:t>
            </a:r>
            <a:r>
              <a:rPr lang="en-US" i="1" dirty="0" err="1"/>
              <a:t>lagu</a:t>
            </a:r>
            <a:r>
              <a:rPr lang="en-US" i="1" dirty="0"/>
              <a:t> </a:t>
            </a:r>
            <a:r>
              <a:rPr lang="en-US" i="1" dirty="0" err="1"/>
              <a:t>ciyaaro</a:t>
            </a:r>
            <a:r>
              <a:rPr lang="en-US" i="1" dirty="0"/>
              <a:t>.</a:t>
            </a:r>
          </a:p>
          <a:p>
            <a:r>
              <a:rPr lang="en-US" i="1" dirty="0"/>
              <a:t>U </a:t>
            </a:r>
            <a:r>
              <a:rPr lang="en-US" i="1" dirty="0" err="1"/>
              <a:t>qaybi</a:t>
            </a:r>
            <a:r>
              <a:rPr lang="en-US" i="1" dirty="0"/>
              <a:t> </a:t>
            </a:r>
            <a:r>
              <a:rPr lang="en-US" i="1" dirty="0" err="1"/>
              <a:t>kaararka</a:t>
            </a:r>
            <a:r>
              <a:rPr lang="en-US" i="1" dirty="0"/>
              <a:t> </a:t>
            </a:r>
            <a:r>
              <a:rPr lang="en-US" i="1" dirty="0" err="1"/>
              <a:t>ciyaarta</a:t>
            </a:r>
            <a:r>
              <a:rPr lang="en-US" i="1" dirty="0"/>
              <a:t>. Hal </a:t>
            </a:r>
            <a:r>
              <a:rPr lang="en-US" i="1" dirty="0" err="1"/>
              <a:t>ciyaar</a:t>
            </a:r>
            <a:r>
              <a:rPr lang="en-US" i="1" dirty="0"/>
              <a:t> </a:t>
            </a:r>
            <a:r>
              <a:rPr lang="en-US" i="1" dirty="0" err="1"/>
              <a:t>koox</a:t>
            </a:r>
            <a:r>
              <a:rPr lang="en-US" i="1" dirty="0"/>
              <a:t> </a:t>
            </a:r>
            <a:r>
              <a:rPr lang="en-US" i="1" dirty="0" err="1"/>
              <a:t>walba</a:t>
            </a:r>
            <a:r>
              <a:rPr lang="en-US" i="1" dirty="0"/>
              <a:t> </a:t>
            </a:r>
            <a:r>
              <a:rPr lang="en-US" i="1" dirty="0" err="1"/>
              <a:t>weydiiso</a:t>
            </a:r>
            <a:r>
              <a:rPr lang="en-US" i="1" dirty="0"/>
              <a:t> </a:t>
            </a:r>
            <a:r>
              <a:rPr lang="en-US" i="1" dirty="0" err="1"/>
              <a:t>kaqeybgalayaasha</a:t>
            </a:r>
            <a:r>
              <a:rPr lang="en-US" i="1" dirty="0"/>
              <a:t> in </a:t>
            </a:r>
            <a:r>
              <a:rPr lang="en-US" i="1" dirty="0" err="1"/>
              <a:t>cinwaanka</a:t>
            </a:r>
            <a:r>
              <a:rPr lang="en-US" i="1" dirty="0"/>
              <a:t> </a:t>
            </a:r>
            <a:r>
              <a:rPr lang="en-US" i="1" dirty="0" err="1"/>
              <a:t>cunsur</a:t>
            </a:r>
            <a:r>
              <a:rPr lang="en-US" i="1" dirty="0"/>
              <a:t> </a:t>
            </a:r>
            <a:r>
              <a:rPr lang="en-US" i="1" dirty="0" err="1"/>
              <a:t>kastaa</a:t>
            </a:r>
            <a:r>
              <a:rPr lang="en-US" i="1" dirty="0"/>
              <a:t> u </a:t>
            </a:r>
            <a:r>
              <a:rPr lang="en-US" i="1" dirty="0" err="1"/>
              <a:t>dhigmo</a:t>
            </a:r>
            <a:r>
              <a:rPr lang="en-US" i="1" dirty="0"/>
              <a:t> </a:t>
            </a:r>
            <a:r>
              <a:rPr lang="en-US" i="1" dirty="0" err="1"/>
              <a:t>sharraxaaddiisa</a:t>
            </a:r>
            <a:r>
              <a:rPr lang="en-US" i="1" dirty="0"/>
              <a:t>.</a:t>
            </a:r>
          </a:p>
          <a:p>
            <a:r>
              <a:rPr lang="en-US" i="1" dirty="0" err="1"/>
              <a:t>Waad</a:t>
            </a:r>
            <a:r>
              <a:rPr lang="en-US" i="1" dirty="0"/>
              <a:t> </a:t>
            </a:r>
            <a:r>
              <a:rPr lang="en-US" i="1" dirty="0" err="1"/>
              <a:t>haysaa</a:t>
            </a:r>
            <a:r>
              <a:rPr lang="en-US" i="1" dirty="0"/>
              <a:t> </a:t>
            </a:r>
            <a:r>
              <a:rPr lang="en-US" i="1" dirty="0" err="1"/>
              <a:t>nooca</a:t>
            </a:r>
            <a:r>
              <a:rPr lang="en-US" i="1" dirty="0"/>
              <a:t> </a:t>
            </a:r>
            <a:r>
              <a:rPr lang="en-US" i="1" dirty="0" err="1"/>
              <a:t>ereyga</a:t>
            </a:r>
            <a:r>
              <a:rPr lang="en-US" i="1" dirty="0"/>
              <a:t> </a:t>
            </a:r>
            <a:r>
              <a:rPr lang="en-US" i="1" dirty="0" err="1"/>
              <a:t>kaarka</a:t>
            </a:r>
            <a:r>
              <a:rPr lang="en-US" i="1" dirty="0"/>
              <a:t> </a:t>
            </a:r>
            <a:r>
              <a:rPr lang="en-US" i="1" dirty="0" err="1"/>
              <a:t>si</a:t>
            </a:r>
            <a:r>
              <a:rPr lang="en-US" i="1" dirty="0"/>
              <a:t> </a:t>
            </a:r>
            <a:r>
              <a:rPr lang="en-US" i="1" dirty="0" err="1"/>
              <a:t>aad</a:t>
            </a:r>
            <a:r>
              <a:rPr lang="en-US" i="1" dirty="0"/>
              <a:t> u </a:t>
            </a:r>
            <a:r>
              <a:rPr lang="en-US" i="1" dirty="0" err="1"/>
              <a:t>hubiso</a:t>
            </a:r>
            <a:r>
              <a:rPr lang="en-US" i="1" dirty="0"/>
              <a:t> </a:t>
            </a:r>
            <a:r>
              <a:rPr lang="en-US" i="1" dirty="0" err="1"/>
              <a:t>natiijooyinkooda</a:t>
            </a:r>
            <a:r>
              <a:rPr lang="en-US" i="1" dirty="0"/>
              <a:t>. </a:t>
            </a:r>
            <a:r>
              <a:rPr lang="en-US" i="1" dirty="0" err="1"/>
              <a:t>Kooxda</a:t>
            </a:r>
            <a:r>
              <a:rPr lang="en-US" i="1" dirty="0"/>
              <a:t> </a:t>
            </a:r>
            <a:r>
              <a:rPr lang="en-US" i="1" dirty="0" err="1"/>
              <a:t>ugu</a:t>
            </a:r>
            <a:r>
              <a:rPr lang="en-US" i="1" dirty="0"/>
              <a:t> </a:t>
            </a:r>
            <a:r>
              <a:rPr lang="en-US" i="1" dirty="0" err="1"/>
              <a:t>horeysa</a:t>
            </a:r>
            <a:r>
              <a:rPr lang="en-US" i="1" dirty="0"/>
              <a:t> </a:t>
            </a:r>
            <a:r>
              <a:rPr lang="en-US" i="1" dirty="0" err="1"/>
              <a:t>ee</a:t>
            </a:r>
            <a:r>
              <a:rPr lang="en-US" i="1" dirty="0"/>
              <a:t> la </a:t>
            </a:r>
            <a:r>
              <a:rPr lang="en-US" i="1" dirty="0" err="1"/>
              <a:t>soo</a:t>
            </a:r>
            <a:r>
              <a:rPr lang="en-US" i="1" dirty="0"/>
              <a:t> </a:t>
            </a:r>
            <a:r>
              <a:rPr lang="en-US" i="1" dirty="0" err="1"/>
              <a:t>baxeysa</a:t>
            </a:r>
            <a:r>
              <a:rPr lang="en-US" i="1" dirty="0"/>
              <a:t> </a:t>
            </a:r>
            <a:r>
              <a:rPr lang="en-US" i="1" dirty="0" err="1"/>
              <a:t>kulamada</a:t>
            </a:r>
            <a:r>
              <a:rPr lang="en-US" i="1" dirty="0"/>
              <a:t> </a:t>
            </a:r>
            <a:r>
              <a:rPr lang="en-US" i="1" dirty="0" err="1"/>
              <a:t>saxda</a:t>
            </a:r>
            <a:r>
              <a:rPr lang="en-US" i="1" dirty="0"/>
              <a:t> ah </a:t>
            </a:r>
            <a:r>
              <a:rPr lang="en-US" i="1" dirty="0" err="1"/>
              <a:t>ayaa</a:t>
            </a:r>
            <a:r>
              <a:rPr lang="en-US" i="1" dirty="0"/>
              <a:t> </a:t>
            </a:r>
            <a:r>
              <a:rPr lang="en-US" i="1" dirty="0" err="1"/>
              <a:t>guuleysat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500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err="1"/>
              <a:t>Fariimaha</a:t>
            </a:r>
            <a:r>
              <a:rPr lang="en-US" dirty="0"/>
              <a:t> </a:t>
            </a:r>
            <a:r>
              <a:rPr lang="en-US" dirty="0" err="1"/>
              <a:t>muhiimka</a:t>
            </a:r>
            <a:r>
              <a:rPr lang="en-US" dirty="0"/>
              <a:t> ah: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dirty="0" err="1"/>
              <a:t>Qorshaynta</a:t>
            </a:r>
            <a:r>
              <a:rPr lang="en-US" dirty="0"/>
              <a:t> </a:t>
            </a:r>
            <a:r>
              <a:rPr lang="en-US" dirty="0" err="1"/>
              <a:t>aaggu</a:t>
            </a:r>
            <a:r>
              <a:rPr lang="en-US" dirty="0"/>
              <a:t> </a:t>
            </a:r>
            <a:r>
              <a:rPr lang="en-US" dirty="0" err="1"/>
              <a:t>waxay</a:t>
            </a:r>
            <a:r>
              <a:rPr lang="en-US" dirty="0"/>
              <a:t> u </a:t>
            </a:r>
            <a:r>
              <a:rPr lang="en-US" dirty="0" err="1"/>
              <a:t>isticmaashaa</a:t>
            </a:r>
            <a:r>
              <a:rPr lang="en-US" dirty="0"/>
              <a:t> </a:t>
            </a:r>
            <a:r>
              <a:rPr lang="en-US" dirty="0" err="1"/>
              <a:t>aag</a:t>
            </a:r>
            <a:r>
              <a:rPr lang="en-US" dirty="0"/>
              <a:t> / </a:t>
            </a:r>
            <a:r>
              <a:rPr lang="en-US" dirty="0" err="1"/>
              <a:t>goob</a:t>
            </a:r>
            <a:r>
              <a:rPr lang="en-US" dirty="0"/>
              <a:t> </a:t>
            </a:r>
            <a:r>
              <a:rPr lang="en-US" dirty="0" err="1"/>
              <a:t>juquraafi</a:t>
            </a:r>
            <a:r>
              <a:rPr lang="en-US" dirty="0"/>
              <a:t> </a:t>
            </a:r>
            <a:r>
              <a:rPr lang="en-US" dirty="0" err="1"/>
              <a:t>ahaan</a:t>
            </a:r>
            <a:r>
              <a:rPr lang="en-US" dirty="0"/>
              <a:t> </a:t>
            </a:r>
            <a:r>
              <a:rPr lang="en-US" dirty="0" err="1"/>
              <a:t>meesha</a:t>
            </a:r>
            <a:r>
              <a:rPr lang="en-US" dirty="0"/>
              <a:t> </a:t>
            </a:r>
            <a:r>
              <a:rPr lang="en-US" dirty="0" err="1"/>
              <a:t>ugu</a:t>
            </a:r>
            <a:r>
              <a:rPr lang="en-US" dirty="0"/>
              <a:t> </a:t>
            </a:r>
            <a:r>
              <a:rPr lang="en-US" dirty="0" err="1"/>
              <a:t>weyn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laga</a:t>
            </a:r>
            <a:r>
              <a:rPr lang="en-US" dirty="0"/>
              <a:t> </a:t>
            </a:r>
            <a:r>
              <a:rPr lang="en-US" dirty="0" err="1"/>
              <a:t>soo</a:t>
            </a:r>
            <a:r>
              <a:rPr lang="en-US" dirty="0"/>
              <a:t> </a:t>
            </a:r>
            <a:r>
              <a:rPr lang="en-US" dirty="0" err="1"/>
              <a:t>galo</a:t>
            </a:r>
            <a:r>
              <a:rPr lang="en-US" dirty="0"/>
              <a:t>. </a:t>
            </a:r>
            <a:r>
              <a:rPr lang="en-US" dirty="0" err="1"/>
              <a:t>Aagga</a:t>
            </a:r>
            <a:r>
              <a:rPr lang="en-US" dirty="0"/>
              <a:t> </a:t>
            </a:r>
            <a:r>
              <a:rPr lang="en-US" dirty="0" err="1"/>
              <a:t>laga</a:t>
            </a:r>
            <a:r>
              <a:rPr lang="en-US" dirty="0"/>
              <a:t> </a:t>
            </a:r>
            <a:r>
              <a:rPr lang="en-US" dirty="0" err="1"/>
              <a:t>fulinayo</a:t>
            </a:r>
            <a:r>
              <a:rPr lang="en-US" dirty="0"/>
              <a:t> </a:t>
            </a:r>
            <a:r>
              <a:rPr lang="en-US" dirty="0" err="1"/>
              <a:t>habka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aagga</a:t>
            </a:r>
            <a:r>
              <a:rPr lang="en-US" dirty="0"/>
              <a:t> </a:t>
            </a:r>
            <a:r>
              <a:rPr lang="en-US" dirty="0" err="1"/>
              <a:t>waxaa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go'aamin</a:t>
            </a:r>
            <a:r>
              <a:rPr lang="en-US" dirty="0"/>
              <a:t> </a:t>
            </a:r>
            <a:r>
              <a:rPr lang="en-US" dirty="0" err="1"/>
              <a:t>karaa</a:t>
            </a:r>
            <a:r>
              <a:rPr lang="en-US" dirty="0"/>
              <a:t> </a:t>
            </a:r>
            <a:r>
              <a:rPr lang="en-US" dirty="0" err="1"/>
              <a:t>iyadoo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saleynayo</a:t>
            </a:r>
            <a:r>
              <a:rPr lang="en-US" dirty="0"/>
              <a:t> </a:t>
            </a:r>
            <a:r>
              <a:rPr lang="en-US" dirty="0" err="1"/>
              <a:t>isku</a:t>
            </a:r>
            <a:r>
              <a:rPr lang="en-US" dirty="0"/>
              <a:t> </a:t>
            </a:r>
            <a:r>
              <a:rPr lang="en-US" dirty="0" err="1"/>
              <a:t>dhafka</a:t>
            </a:r>
            <a:r>
              <a:rPr lang="en-US" dirty="0"/>
              <a:t> </a:t>
            </a:r>
            <a:r>
              <a:rPr lang="en-US" dirty="0" err="1"/>
              <a:t>shuruudaha</a:t>
            </a:r>
            <a:r>
              <a:rPr lang="en-US" dirty="0"/>
              <a:t> kala </a:t>
            </a:r>
            <a:r>
              <a:rPr lang="en-US" dirty="0" err="1"/>
              <a:t>duwan</a:t>
            </a:r>
            <a:r>
              <a:rPr lang="en-US" dirty="0"/>
              <a:t>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Soohdimaha</a:t>
            </a:r>
            <a:r>
              <a:rPr lang="en-US" dirty="0"/>
              <a:t> </a:t>
            </a:r>
            <a:r>
              <a:rPr lang="en-US" dirty="0" err="1"/>
              <a:t>jira</a:t>
            </a:r>
            <a:r>
              <a:rPr lang="en-US" dirty="0"/>
              <a:t>: </a:t>
            </a:r>
            <a:r>
              <a:rPr lang="en-US" dirty="0" err="1"/>
              <a:t>jireed</a:t>
            </a:r>
            <a:r>
              <a:rPr lang="en-US" dirty="0"/>
              <a:t>, </a:t>
            </a:r>
            <a:r>
              <a:rPr lang="en-US" dirty="0" err="1"/>
              <a:t>maamul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bulsho</a:t>
            </a:r>
            <a:r>
              <a:rPr lang="en-US" dirty="0"/>
              <a:t> (</a:t>
            </a:r>
            <a:r>
              <a:rPr lang="en-US" dirty="0" err="1"/>
              <a:t>taas</a:t>
            </a:r>
            <a:r>
              <a:rPr lang="en-US" dirty="0"/>
              <a:t> </a:t>
            </a:r>
            <a:r>
              <a:rPr lang="en-US" dirty="0" err="1"/>
              <a:t>ayaa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qeexi</a:t>
            </a:r>
            <a:r>
              <a:rPr lang="en-US" dirty="0"/>
              <a:t> </a:t>
            </a:r>
            <a:r>
              <a:rPr lang="en-US" dirty="0" err="1"/>
              <a:t>doonaa</a:t>
            </a:r>
            <a:r>
              <a:rPr lang="en-US" dirty="0"/>
              <a:t> </a:t>
            </a:r>
            <a:r>
              <a:rPr lang="en-US" dirty="0" err="1"/>
              <a:t>daraasadda</a:t>
            </a:r>
            <a:r>
              <a:rPr lang="en-US" dirty="0"/>
              <a:t> </a:t>
            </a:r>
            <a:r>
              <a:rPr lang="en-US" dirty="0" err="1"/>
              <a:t>kiisaska</a:t>
            </a:r>
            <a:r>
              <a:rPr lang="en-US" dirty="0"/>
              <a:t> Agora)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Dhowr</a:t>
            </a:r>
            <a:r>
              <a:rPr lang="en-US" dirty="0"/>
              <a:t> </a:t>
            </a:r>
            <a:r>
              <a:rPr lang="en-US" dirty="0" err="1"/>
              <a:t>arrimood</a:t>
            </a:r>
            <a:r>
              <a:rPr lang="en-US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-The mix of populations within this area: IDPs, refugees, returnees and host population; </a:t>
            </a:r>
            <a:r>
              <a:rPr lang="en-US" dirty="0" err="1"/>
              <a:t>Isku</a:t>
            </a:r>
            <a:r>
              <a:rPr lang="en-US" dirty="0"/>
              <a:t> </a:t>
            </a:r>
            <a:r>
              <a:rPr lang="en-US" dirty="0" err="1"/>
              <a:t>darka</a:t>
            </a:r>
            <a:r>
              <a:rPr lang="en-US" dirty="0"/>
              <a:t> </a:t>
            </a:r>
            <a:r>
              <a:rPr lang="en-US" dirty="0" err="1"/>
              <a:t>dadka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nool</a:t>
            </a:r>
            <a:r>
              <a:rPr lang="en-US" dirty="0"/>
              <a:t> </a:t>
            </a:r>
            <a:r>
              <a:rPr lang="en-US" dirty="0" err="1"/>
              <a:t>aaggan</a:t>
            </a:r>
            <a:r>
              <a:rPr lang="en-US" dirty="0"/>
              <a:t>: </a:t>
            </a:r>
            <a:r>
              <a:rPr lang="en-US" dirty="0" err="1"/>
              <a:t>Barakacayaasha</a:t>
            </a:r>
            <a:r>
              <a:rPr lang="en-US" dirty="0"/>
              <a:t>, </a:t>
            </a:r>
            <a:r>
              <a:rPr lang="en-US" dirty="0" err="1"/>
              <a:t>qaxootiga</a:t>
            </a:r>
            <a:r>
              <a:rPr lang="en-US" dirty="0"/>
              <a:t>, </a:t>
            </a:r>
            <a:r>
              <a:rPr lang="en-US" dirty="0" err="1"/>
              <a:t>dadka</a:t>
            </a:r>
            <a:r>
              <a:rPr lang="en-US" dirty="0"/>
              <a:t> </a:t>
            </a:r>
            <a:r>
              <a:rPr lang="en-US" dirty="0" err="1"/>
              <a:t>soo</a:t>
            </a:r>
            <a:r>
              <a:rPr lang="en-US" dirty="0"/>
              <a:t> </a:t>
            </a:r>
            <a:r>
              <a:rPr lang="en-US" dirty="0" err="1"/>
              <a:t>noqday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dadka</a:t>
            </a:r>
            <a:r>
              <a:rPr lang="en-US" dirty="0"/>
              <a:t> ay </a:t>
            </a:r>
            <a:r>
              <a:rPr lang="en-US" dirty="0" err="1"/>
              <a:t>martida</a:t>
            </a:r>
            <a:r>
              <a:rPr lang="en-US" dirty="0"/>
              <a:t> u </a:t>
            </a:r>
            <a:r>
              <a:rPr lang="en-US" dirty="0" err="1"/>
              <a:t>yihiin</a:t>
            </a:r>
            <a:r>
              <a:rPr lang="en-US" dirty="0"/>
              <a:t>;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	Level of vulnerability within the displacement affected communities (DACs) as a whole</a:t>
            </a:r>
            <a:r>
              <a:rPr lang="en-US" dirty="0"/>
              <a:t>- </a:t>
            </a:r>
            <a:r>
              <a:rPr lang="en-US" dirty="0" err="1"/>
              <a:t>Heerka</a:t>
            </a:r>
            <a:r>
              <a:rPr lang="en-US" dirty="0"/>
              <a:t> </a:t>
            </a:r>
            <a:r>
              <a:rPr lang="en-US" dirty="0" err="1"/>
              <a:t>nuglaanta</a:t>
            </a:r>
            <a:r>
              <a:rPr lang="en-US" dirty="0"/>
              <a:t> ka </a:t>
            </a:r>
            <a:r>
              <a:rPr lang="en-US" dirty="0" err="1"/>
              <a:t>dhex</a:t>
            </a:r>
            <a:r>
              <a:rPr lang="en-US" dirty="0"/>
              <a:t> </a:t>
            </a:r>
            <a:r>
              <a:rPr lang="en-US" dirty="0" err="1"/>
              <a:t>jirta</a:t>
            </a:r>
            <a:r>
              <a:rPr lang="en-US" dirty="0"/>
              <a:t> </a:t>
            </a:r>
            <a:r>
              <a:rPr lang="en-US" dirty="0" err="1"/>
              <a:t>bulshooyinka</a:t>
            </a:r>
            <a:r>
              <a:rPr lang="en-US" dirty="0"/>
              <a:t> </a:t>
            </a:r>
            <a:r>
              <a:rPr lang="en-US" dirty="0" err="1"/>
              <a:t>barakacayaasha</a:t>
            </a:r>
            <a:r>
              <a:rPr lang="en-US" dirty="0"/>
              <a:t> ay </a:t>
            </a:r>
            <a:r>
              <a:rPr lang="en-US" dirty="0" err="1"/>
              <a:t>saameeyeen</a:t>
            </a:r>
            <a:r>
              <a:rPr lang="en-US" dirty="0"/>
              <a:t> (DACs) </a:t>
            </a:r>
            <a:r>
              <a:rPr lang="en-US" dirty="0" err="1"/>
              <a:t>guud</a:t>
            </a:r>
            <a:r>
              <a:rPr lang="en-US" dirty="0"/>
              <a:t> </a:t>
            </a:r>
            <a:r>
              <a:rPr lang="en-US" dirty="0" err="1"/>
              <a:t>ahaan</a:t>
            </a:r>
            <a:endParaRPr lang="en-US" dirty="0"/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	Existence of displacement-specific vulnerabilities :</a:t>
            </a:r>
            <a:r>
              <a:rPr lang="en-US" dirty="0" err="1"/>
              <a:t>Jiritaanka</a:t>
            </a:r>
            <a:r>
              <a:rPr lang="en-US" dirty="0"/>
              <a:t>  </a:t>
            </a:r>
            <a:r>
              <a:rPr lang="en-US" dirty="0" err="1"/>
              <a:t>barakaca</a:t>
            </a:r>
            <a:r>
              <a:rPr lang="en-US" dirty="0"/>
              <a:t> </a:t>
            </a:r>
            <a:r>
              <a:rPr lang="en-US" dirty="0" err="1"/>
              <a:t>gaarka</a:t>
            </a:r>
            <a:r>
              <a:rPr lang="en-US" dirty="0"/>
              <a:t> ah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nugul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	Existence of, or potential for, locally owned area-based planning:</a:t>
            </a:r>
            <a:r>
              <a:rPr lang="en-US" dirty="0"/>
              <a:t>- </a:t>
            </a:r>
            <a:r>
              <a:rPr lang="en-US" dirty="0" err="1"/>
              <a:t>Jiritaanka</a:t>
            </a:r>
            <a:r>
              <a:rPr lang="en-US" dirty="0"/>
              <a:t>, </a:t>
            </a:r>
            <a:r>
              <a:rPr lang="en-US" dirty="0" err="1"/>
              <a:t>ama</a:t>
            </a:r>
            <a:r>
              <a:rPr lang="en-US" dirty="0"/>
              <a:t> </a:t>
            </a:r>
            <a:r>
              <a:rPr lang="en-US" dirty="0" err="1"/>
              <a:t>suurtagalnimada</a:t>
            </a:r>
            <a:r>
              <a:rPr lang="en-US" dirty="0"/>
              <a:t>, </a:t>
            </a:r>
            <a:r>
              <a:rPr lang="en-US" dirty="0" err="1"/>
              <a:t>qorshaynta</a:t>
            </a:r>
            <a:r>
              <a:rPr lang="en-US" dirty="0"/>
              <a:t> </a:t>
            </a:r>
            <a:r>
              <a:rPr lang="en-US" dirty="0" err="1"/>
              <a:t>deegaanka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maxalliga</a:t>
            </a:r>
            <a:r>
              <a:rPr lang="en-US" dirty="0"/>
              <a:t> ah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	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jiritaanka</a:t>
            </a:r>
            <a:r>
              <a:rPr lang="en-US" dirty="0"/>
              <a:t> </a:t>
            </a:r>
            <a:r>
              <a:rPr lang="en-US" dirty="0" err="1"/>
              <a:t>maamul</a:t>
            </a:r>
            <a:r>
              <a:rPr lang="en-US" dirty="0"/>
              <a:t> </a:t>
            </a:r>
            <a:r>
              <a:rPr lang="en-US" dirty="0" err="1"/>
              <a:t>dowladeed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jira</a:t>
            </a:r>
            <a:r>
              <a:rPr lang="en-US" dirty="0"/>
              <a:t> ama </a:t>
            </a:r>
            <a:r>
              <a:rPr lang="en-US" dirty="0" err="1"/>
              <a:t>muuqaalada</a:t>
            </a:r>
            <a:r>
              <a:rPr lang="en-US" dirty="0"/>
              <a:t> </a:t>
            </a:r>
            <a:r>
              <a:rPr lang="en-US" dirty="0" err="1"/>
              <a:t>jireed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</a:t>
            </a:r>
            <a:r>
              <a:rPr lang="en-US" dirty="0" err="1"/>
              <a:t>magaalada</a:t>
            </a:r>
            <a:r>
              <a:rPr lang="en-US" dirty="0"/>
              <a:t>;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dirty="0" err="1"/>
              <a:t>Aag</a:t>
            </a:r>
            <a:r>
              <a:rPr lang="en-US" dirty="0"/>
              <a:t> ay u </a:t>
            </a:r>
            <a:r>
              <a:rPr lang="en-US" dirty="0" err="1"/>
              <a:t>aqoonsan</a:t>
            </a:r>
            <a:r>
              <a:rPr lang="en-US" dirty="0"/>
              <a:t> </a:t>
            </a:r>
            <a:r>
              <a:rPr lang="en-US" dirty="0" err="1"/>
              <a:t>yihiin</a:t>
            </a:r>
            <a:r>
              <a:rPr lang="en-US" dirty="0"/>
              <a:t> </a:t>
            </a:r>
            <a:r>
              <a:rPr lang="en-US" dirty="0" err="1"/>
              <a:t>dadka</a:t>
            </a:r>
            <a:r>
              <a:rPr lang="en-US" dirty="0"/>
              <a:t> </a:t>
            </a:r>
            <a:r>
              <a:rPr lang="en-US" dirty="0" err="1"/>
              <a:t>deegaanku</a:t>
            </a:r>
            <a:r>
              <a:rPr lang="en-US" dirty="0"/>
              <a:t> </a:t>
            </a:r>
            <a:r>
              <a:rPr lang="en-US" dirty="0" err="1"/>
              <a:t>inuu</a:t>
            </a:r>
            <a:r>
              <a:rPr lang="en-US" dirty="0"/>
              <a:t> </a:t>
            </a:r>
            <a:r>
              <a:rPr lang="en-US" dirty="0" err="1"/>
              <a:t>koobayo</a:t>
            </a:r>
            <a:r>
              <a:rPr lang="en-US" dirty="0"/>
              <a:t> (1) </a:t>
            </a:r>
            <a:r>
              <a:rPr lang="en-US" dirty="0" err="1"/>
              <a:t>unug</a:t>
            </a:r>
            <a:r>
              <a:rPr lang="en-US" dirty="0"/>
              <a:t> </a:t>
            </a:r>
            <a:r>
              <a:rPr lang="en-US" dirty="0" err="1"/>
              <a:t>dhaqan-dhaqaale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isku</a:t>
            </a:r>
            <a:r>
              <a:rPr lang="en-US" dirty="0"/>
              <a:t> </a:t>
            </a:r>
            <a:r>
              <a:rPr lang="en-US" dirty="0" err="1"/>
              <a:t>xidhan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(2) </a:t>
            </a:r>
            <a:r>
              <a:rPr lang="en-US" dirty="0" err="1"/>
              <a:t>isku</a:t>
            </a:r>
            <a:r>
              <a:rPr lang="en-US" dirty="0"/>
              <a:t> </a:t>
            </a:r>
            <a:r>
              <a:rPr lang="en-US" dirty="0" err="1"/>
              <a:t>xidhka</a:t>
            </a:r>
            <a:r>
              <a:rPr lang="en-US" dirty="0"/>
              <a:t> </a:t>
            </a:r>
            <a:r>
              <a:rPr lang="en-US" dirty="0" err="1"/>
              <a:t>xidhiidhada</a:t>
            </a:r>
            <a:r>
              <a:rPr lang="en-US" dirty="0"/>
              <a:t> la </a:t>
            </a:r>
            <a:r>
              <a:rPr lang="en-US" dirty="0" err="1"/>
              <a:t>saadaalin</a:t>
            </a:r>
            <a:r>
              <a:rPr lang="en-US" dirty="0"/>
              <a:t> karo </a:t>
            </a:r>
            <a:r>
              <a:rPr lang="en-US" dirty="0" err="1"/>
              <a:t>ee</a:t>
            </a:r>
            <a:r>
              <a:rPr lang="en-US" dirty="0"/>
              <a:t> u </a:t>
            </a:r>
            <a:r>
              <a:rPr lang="en-US" dirty="0" err="1"/>
              <a:t>dhexeeya</a:t>
            </a:r>
            <a:r>
              <a:rPr lang="en-US" dirty="0"/>
              <a:t> </a:t>
            </a:r>
            <a:r>
              <a:rPr lang="en-US" dirty="0" err="1"/>
              <a:t>daneeyayaasha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dirty="0"/>
              <a:t>La </a:t>
            </a:r>
            <a:r>
              <a:rPr lang="en-US" dirty="0" err="1"/>
              <a:t>jaanqaadida</a:t>
            </a:r>
            <a:r>
              <a:rPr lang="en-US" dirty="0"/>
              <a:t> </a:t>
            </a:r>
            <a:r>
              <a:rPr lang="en-US" dirty="0" err="1"/>
              <a:t>nidaamka</a:t>
            </a:r>
            <a:r>
              <a:rPr lang="en-US" dirty="0"/>
              <a:t>; </a:t>
            </a:r>
            <a:r>
              <a:rPr lang="en-US" dirty="0" err="1"/>
              <a:t>xiriirinta</a:t>
            </a:r>
            <a:r>
              <a:rPr lang="en-US" dirty="0"/>
              <a:t> </a:t>
            </a:r>
            <a:r>
              <a:rPr lang="en-US" dirty="0" err="1"/>
              <a:t>istiraatiijiyadaha</a:t>
            </a:r>
            <a:r>
              <a:rPr lang="en-US" dirty="0"/>
              <a:t> </a:t>
            </a:r>
            <a:r>
              <a:rPr lang="en-US" dirty="0" err="1"/>
              <a:t>horumarinta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bixitaanka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Muhiimadda</a:t>
            </a:r>
            <a:r>
              <a:rPr lang="en-US" dirty="0"/>
              <a:t> in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daro</a:t>
            </a:r>
            <a:r>
              <a:rPr lang="en-US" dirty="0"/>
              <a:t> </a:t>
            </a:r>
            <a:r>
              <a:rPr lang="en-US" dirty="0" err="1"/>
              <a:t>waa</a:t>
            </a:r>
            <a:r>
              <a:rPr lang="en-US" dirty="0"/>
              <a:t> in </a:t>
            </a:r>
            <a:r>
              <a:rPr lang="en-US" dirty="0" err="1"/>
              <a:t>qaab</a:t>
            </a:r>
            <a:r>
              <a:rPr lang="en-US" dirty="0"/>
              <a:t> wax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ool</a:t>
            </a:r>
            <a:r>
              <a:rPr lang="en-US" dirty="0"/>
              <a:t> ah la </a:t>
            </a:r>
            <a:r>
              <a:rPr lang="en-US" dirty="0" err="1"/>
              <a:t>qaataa</a:t>
            </a:r>
            <a:r>
              <a:rPr lang="en-US" dirty="0"/>
              <a:t>, </a:t>
            </a:r>
            <a:r>
              <a:rPr lang="en-US" dirty="0" err="1"/>
              <a:t>iyo</a:t>
            </a:r>
            <a:r>
              <a:rPr lang="en-US" dirty="0"/>
              <a:t> in </a:t>
            </a:r>
            <a:r>
              <a:rPr lang="en-US" dirty="0" err="1"/>
              <a:t>aaggu</a:t>
            </a:r>
            <a:r>
              <a:rPr lang="en-US" dirty="0"/>
              <a:t> u </a:t>
            </a:r>
            <a:r>
              <a:rPr lang="en-US" dirty="0" err="1"/>
              <a:t>baahan</a:t>
            </a:r>
            <a:r>
              <a:rPr lang="en-US" dirty="0"/>
              <a:t> </a:t>
            </a:r>
            <a:r>
              <a:rPr lang="en-US" dirty="0" err="1"/>
              <a:t>yahay</a:t>
            </a:r>
            <a:r>
              <a:rPr lang="en-US" dirty="0"/>
              <a:t> </a:t>
            </a:r>
            <a:r>
              <a:rPr lang="en-US" dirty="0" err="1"/>
              <a:t>inuu</a:t>
            </a:r>
            <a:r>
              <a:rPr lang="en-US" dirty="0"/>
              <a:t> ka </a:t>
            </a:r>
            <a:r>
              <a:rPr lang="en-US" dirty="0" err="1"/>
              <a:t>yara</a:t>
            </a:r>
            <a:r>
              <a:rPr lang="en-US" dirty="0"/>
              <a:t> </a:t>
            </a:r>
            <a:r>
              <a:rPr lang="en-US" dirty="0" err="1"/>
              <a:t>weynaado</a:t>
            </a:r>
            <a:r>
              <a:rPr lang="en-US" dirty="0"/>
              <a:t> </a:t>
            </a:r>
            <a:r>
              <a:rPr lang="en-US" dirty="0" err="1"/>
              <a:t>qorshaynta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looga</a:t>
            </a:r>
            <a:r>
              <a:rPr lang="en-US" dirty="0"/>
              <a:t> </a:t>
            </a:r>
            <a:r>
              <a:rPr lang="en-US" dirty="0" err="1"/>
              <a:t>fogaado</a:t>
            </a:r>
            <a:r>
              <a:rPr lang="en-US" dirty="0"/>
              <a:t> </a:t>
            </a:r>
            <a:r>
              <a:rPr lang="en-US" dirty="0" err="1"/>
              <a:t>abuurista</a:t>
            </a:r>
            <a:r>
              <a:rPr lang="en-US" dirty="0"/>
              <a:t> </a:t>
            </a:r>
            <a:r>
              <a:rPr lang="en-US" dirty="0" err="1"/>
              <a:t>jahwareer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waxyeelo</a:t>
            </a:r>
            <a:r>
              <a:rPr lang="en-US" dirty="0"/>
              <a:t>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BE9B1-2A80-4014-9413-689CA2746B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151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Tani</a:t>
            </a:r>
            <a:r>
              <a:rPr lang="fr-FR" dirty="0"/>
              <a:t> </a:t>
            </a:r>
            <a:r>
              <a:rPr lang="fr-FR" dirty="0" err="1"/>
              <a:t>waa</a:t>
            </a:r>
            <a:r>
              <a:rPr lang="fr-FR" dirty="0"/>
              <a:t> </a:t>
            </a:r>
            <a:r>
              <a:rPr lang="fr-FR" dirty="0" err="1"/>
              <a:t>qayb</a:t>
            </a:r>
            <a:r>
              <a:rPr lang="fr-FR" dirty="0"/>
              <a:t> ka </a:t>
            </a:r>
            <a:r>
              <a:rPr lang="fr-FR" dirty="0" err="1"/>
              <a:t>mid</a:t>
            </a:r>
            <a:r>
              <a:rPr lang="fr-FR" dirty="0"/>
              <a:t> ah </a:t>
            </a:r>
            <a:r>
              <a:rPr lang="fr-FR" dirty="0" err="1"/>
              <a:t>falanqayn</a:t>
            </a:r>
            <a:r>
              <a:rPr lang="fr-FR" dirty="0"/>
              <a:t> </a:t>
            </a:r>
            <a:r>
              <a:rPr lang="fr-FR" dirty="0" err="1"/>
              <a:t>ku-meel-gaar</a:t>
            </a:r>
            <a:r>
              <a:rPr lang="fr-FR" dirty="0"/>
              <a:t> ah  </a:t>
            </a:r>
            <a:r>
              <a:rPr lang="fr-FR" dirty="0" err="1"/>
              <a:t>oo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saabsan</a:t>
            </a:r>
            <a:r>
              <a:rPr lang="fr-FR" dirty="0"/>
              <a:t> </a:t>
            </a:r>
            <a:r>
              <a:rPr lang="fr-FR" dirty="0" err="1"/>
              <a:t>baahida</a:t>
            </a:r>
            <a:r>
              <a:rPr lang="fr-FR" dirty="0"/>
              <a:t> </a:t>
            </a:r>
            <a:r>
              <a:rPr lang="fr-FR" dirty="0" err="1"/>
              <a:t>iyo</a:t>
            </a:r>
            <a:r>
              <a:rPr lang="fr-FR" dirty="0"/>
              <a:t> </a:t>
            </a:r>
            <a:r>
              <a:rPr lang="fr-FR" dirty="0" err="1"/>
              <a:t>bixinta</a:t>
            </a:r>
            <a:r>
              <a:rPr lang="fr-FR" dirty="0"/>
              <a:t> </a:t>
            </a:r>
            <a:r>
              <a:rPr lang="fr-FR" dirty="0" err="1"/>
              <a:t>adeegyada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meelaha</a:t>
            </a:r>
            <a:r>
              <a:rPr lang="fr-FR" dirty="0"/>
              <a:t> ay la </a:t>
            </a:r>
            <a:r>
              <a:rPr lang="fr-FR" dirty="0" err="1"/>
              <a:t>saameyey</a:t>
            </a:r>
            <a:r>
              <a:rPr lang="fr-FR" dirty="0"/>
              <a:t> , Bangui, CAR, Mai 2019</a:t>
            </a:r>
          </a:p>
          <a:p>
            <a:r>
              <a:rPr lang="fr-FR" dirty="0"/>
              <a:t> </a:t>
            </a: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dirty="0" err="1"/>
              <a:t>Daraasaddan</a:t>
            </a:r>
            <a:r>
              <a:rPr lang="fr-FR" dirty="0"/>
              <a:t> </a:t>
            </a:r>
            <a:r>
              <a:rPr lang="fr-FR" dirty="0" err="1"/>
              <a:t>waxay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saabsan</a:t>
            </a:r>
            <a:r>
              <a:rPr lang="fr-FR" dirty="0"/>
              <a:t> </a:t>
            </a:r>
            <a:r>
              <a:rPr lang="fr-FR" dirty="0" err="1"/>
              <a:t>tahay</a:t>
            </a:r>
            <a:r>
              <a:rPr lang="fr-FR" dirty="0"/>
              <a:t> </a:t>
            </a:r>
            <a:r>
              <a:rPr lang="fr-FR" dirty="0" err="1"/>
              <a:t>falanqaynta</a:t>
            </a:r>
            <a:r>
              <a:rPr lang="fr-FR" dirty="0"/>
              <a:t> </a:t>
            </a:r>
            <a:r>
              <a:rPr lang="fr-FR" dirty="0" err="1"/>
              <a:t>habka</a:t>
            </a:r>
            <a:r>
              <a:rPr lang="fr-FR" dirty="0"/>
              <a:t> </a:t>
            </a:r>
            <a:r>
              <a:rPr lang="fr-FR" dirty="0" err="1"/>
              <a:t>ku</a:t>
            </a:r>
            <a:r>
              <a:rPr lang="fr-FR" dirty="0"/>
              <a:t> </a:t>
            </a:r>
            <a:r>
              <a:rPr lang="fr-FR" dirty="0" err="1"/>
              <a:t>saleysan</a:t>
            </a:r>
            <a:r>
              <a:rPr lang="fr-FR" dirty="0"/>
              <a:t> </a:t>
            </a:r>
            <a:r>
              <a:rPr lang="fr-FR" dirty="0" err="1"/>
              <a:t>aagga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ay </a:t>
            </a:r>
            <a:r>
              <a:rPr lang="fr-FR" dirty="0" err="1"/>
              <a:t>fulisay</a:t>
            </a:r>
            <a:r>
              <a:rPr lang="fr-FR" dirty="0"/>
              <a:t> REACH, </a:t>
            </a:r>
            <a:r>
              <a:rPr lang="fr-FR" dirty="0" err="1"/>
              <a:t>iyadoo</a:t>
            </a:r>
            <a:r>
              <a:rPr lang="fr-FR" dirty="0"/>
              <a:t> la </a:t>
            </a:r>
            <a:r>
              <a:rPr lang="fr-FR" dirty="0" err="1"/>
              <a:t>adeegsanaayo</a:t>
            </a:r>
            <a:r>
              <a:rPr lang="fr-FR" dirty="0"/>
              <a:t> </a:t>
            </a:r>
            <a:r>
              <a:rPr lang="fr-FR" dirty="0" err="1"/>
              <a:t>habka</a:t>
            </a:r>
            <a:r>
              <a:rPr lang="fr-FR" dirty="0"/>
              <a:t> </a:t>
            </a:r>
            <a:r>
              <a:rPr lang="fr-FR" dirty="0" err="1"/>
              <a:t>loo</a:t>
            </a:r>
            <a:r>
              <a:rPr lang="fr-FR" dirty="0"/>
              <a:t> </a:t>
            </a:r>
            <a:r>
              <a:rPr lang="fr-FR" dirty="0" err="1"/>
              <a:t>yaqaan</a:t>
            </a:r>
            <a:r>
              <a:rPr lang="fr-FR" dirty="0"/>
              <a:t> 'AGORA', </a:t>
            </a:r>
            <a:r>
              <a:rPr lang="fr-FR" dirty="0" err="1"/>
              <a:t>ee</a:t>
            </a:r>
            <a:r>
              <a:rPr lang="fr-FR" dirty="0"/>
              <a:t> Bangui. </a:t>
            </a:r>
            <a:r>
              <a:rPr lang="fr-FR" dirty="0" err="1"/>
              <a:t>Ujeeddada</a:t>
            </a:r>
            <a:r>
              <a:rPr lang="fr-FR" dirty="0"/>
              <a:t> </a:t>
            </a:r>
            <a:r>
              <a:rPr lang="fr-FR" dirty="0" err="1"/>
              <a:t>ugu</a:t>
            </a:r>
            <a:r>
              <a:rPr lang="fr-FR" dirty="0"/>
              <a:t> </a:t>
            </a:r>
            <a:r>
              <a:rPr lang="fr-FR" dirty="0" err="1"/>
              <a:t>weyn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mashruucu</a:t>
            </a:r>
            <a:r>
              <a:rPr lang="fr-FR" dirty="0"/>
              <a:t> </a:t>
            </a:r>
            <a:r>
              <a:rPr lang="fr-FR" dirty="0" err="1"/>
              <a:t>waxay</a:t>
            </a:r>
            <a:r>
              <a:rPr lang="fr-FR" dirty="0"/>
              <a:t> </a:t>
            </a:r>
            <a:r>
              <a:rPr lang="fr-FR" dirty="0" err="1"/>
              <a:t>ahayd</a:t>
            </a:r>
            <a:r>
              <a:rPr lang="fr-FR" dirty="0"/>
              <a:t> in la </a:t>
            </a:r>
            <a:r>
              <a:rPr lang="fr-FR" dirty="0" err="1"/>
              <a:t>xusho</a:t>
            </a:r>
            <a:r>
              <a:rPr lang="fr-FR" dirty="0"/>
              <a:t> </a:t>
            </a:r>
            <a:r>
              <a:rPr lang="fr-FR" dirty="0" err="1"/>
              <a:t>aagagga</a:t>
            </a:r>
            <a:r>
              <a:rPr lang="fr-FR" dirty="0"/>
              <a:t> ay </a:t>
            </a:r>
            <a:r>
              <a:rPr lang="fr-FR" dirty="0" err="1"/>
              <a:t>dhibaatadu</a:t>
            </a:r>
            <a:r>
              <a:rPr lang="fr-FR" dirty="0"/>
              <a:t> </a:t>
            </a:r>
            <a:r>
              <a:rPr lang="fr-FR" dirty="0" err="1"/>
              <a:t>saameysey</a:t>
            </a:r>
            <a:r>
              <a:rPr lang="fr-FR" dirty="0"/>
              <a:t> </a:t>
            </a:r>
            <a:r>
              <a:rPr lang="fr-FR" dirty="0" err="1"/>
              <a:t>halka</a:t>
            </a:r>
            <a:r>
              <a:rPr lang="fr-FR" dirty="0"/>
              <a:t> laga </a:t>
            </a:r>
            <a:r>
              <a:rPr lang="fr-FR" dirty="0" err="1"/>
              <a:t>hirgelinayo</a:t>
            </a:r>
            <a:r>
              <a:rPr lang="fr-FR" dirty="0"/>
              <a:t> </a:t>
            </a:r>
            <a:r>
              <a:rPr lang="fr-FR" dirty="0" err="1"/>
              <a:t>qorshayaasha</a:t>
            </a:r>
            <a:r>
              <a:rPr lang="fr-FR" dirty="0"/>
              <a:t>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kabashada</a:t>
            </a:r>
            <a:r>
              <a:rPr lang="fr-FR" dirty="0"/>
              <a:t> </a:t>
            </a:r>
            <a:r>
              <a:rPr lang="fr-FR" dirty="0" err="1"/>
              <a:t>ee</a:t>
            </a:r>
            <a:r>
              <a:rPr lang="fr-FR" dirty="0"/>
              <a:t> </a:t>
            </a:r>
            <a:r>
              <a:rPr lang="fr-FR" dirty="0" err="1"/>
              <a:t>dhinacyada</a:t>
            </a:r>
            <a:r>
              <a:rPr lang="fr-FR" dirty="0"/>
              <a:t> </a:t>
            </a:r>
            <a:r>
              <a:rPr lang="fr-FR" dirty="0" err="1"/>
              <a:t>badan</a:t>
            </a:r>
            <a:r>
              <a:rPr lang="fr-FR" dirty="0"/>
              <a:t> </a:t>
            </a:r>
            <a:r>
              <a:rPr lang="fr-FR" dirty="0" err="1"/>
              <a:t>leh</a:t>
            </a:r>
            <a:r>
              <a:rPr lang="fr-FR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BE9B1-2A80-4014-9413-689CA2746B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922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200" dirty="0" err="1">
                <a:solidFill>
                  <a:schemeClr val="bg1"/>
                </a:solidFill>
              </a:rPr>
              <a:t>Kani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waa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soo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koobida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tilaabooyinka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ugu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horeeya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falanqaynta</a:t>
            </a:r>
            <a:r>
              <a:rPr lang="en-US" sz="1200" dirty="0">
                <a:solidFill>
                  <a:schemeClr val="bg1"/>
                </a:solidFill>
              </a:rPr>
              <a:t> ay </a:t>
            </a:r>
            <a:r>
              <a:rPr lang="en-US" sz="1200" dirty="0" err="1">
                <a:solidFill>
                  <a:schemeClr val="bg1"/>
                </a:solidFill>
              </a:rPr>
              <a:t>sameeyeen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kooxda</a:t>
            </a:r>
            <a:r>
              <a:rPr lang="en-US" sz="1200" dirty="0">
                <a:solidFill>
                  <a:schemeClr val="bg1"/>
                </a:solidFill>
              </a:rPr>
              <a:t> REACH </a:t>
            </a:r>
            <a:r>
              <a:rPr lang="en-US" sz="1200" dirty="0" err="1">
                <a:solidFill>
                  <a:schemeClr val="bg1"/>
                </a:solidFill>
              </a:rPr>
              <a:t>iyo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hawl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wadeenada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maxalliga</a:t>
            </a:r>
            <a:r>
              <a:rPr lang="en-US" sz="1200" dirty="0">
                <a:solidFill>
                  <a:schemeClr val="bg1"/>
                </a:solidFill>
              </a:rPr>
              <a:t> ah </a:t>
            </a:r>
            <a:r>
              <a:rPr lang="en-US" sz="1200" dirty="0" err="1">
                <a:solidFill>
                  <a:schemeClr val="bg1"/>
                </a:solidFill>
              </a:rPr>
              <a:t>ee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khuseeya</a:t>
            </a:r>
            <a:r>
              <a:rPr lang="en-US" sz="1200" dirty="0">
                <a:solidFill>
                  <a:schemeClr val="bg1"/>
                </a:solidFill>
              </a:rPr>
              <a:t> Bangui, </a:t>
            </a:r>
            <a:r>
              <a:rPr lang="en-US" sz="1200" dirty="0" err="1">
                <a:solidFill>
                  <a:schemeClr val="bg1"/>
                </a:solidFill>
              </a:rPr>
              <a:t>oo</a:t>
            </a:r>
            <a:r>
              <a:rPr lang="en-US" sz="1200" dirty="0">
                <a:solidFill>
                  <a:schemeClr val="bg1"/>
                </a:solidFill>
              </a:rPr>
              <a:t> ay </a:t>
            </a:r>
            <a:r>
              <a:rPr lang="en-US" sz="1200" dirty="0" err="1">
                <a:solidFill>
                  <a:schemeClr val="bg1"/>
                </a:solidFill>
              </a:rPr>
              <a:t>ku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jiraan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maamulada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maxalliga</a:t>
            </a:r>
            <a:r>
              <a:rPr lang="en-US" sz="1200" dirty="0">
                <a:solidFill>
                  <a:schemeClr val="bg1"/>
                </a:solidFill>
              </a:rPr>
              <a:t> ah </a:t>
            </a:r>
            <a:r>
              <a:rPr lang="en-US" sz="1200" dirty="0" err="1">
                <a:solidFill>
                  <a:schemeClr val="bg1"/>
                </a:solidFill>
              </a:rPr>
              <a:t>iyo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daneeyayaasha</a:t>
            </a:r>
            <a:r>
              <a:rPr lang="en-US" sz="1200" dirty="0">
                <a:solidFill>
                  <a:schemeClr val="bg1"/>
                </a:solidFill>
              </a:rPr>
              <a:t> ay </a:t>
            </a:r>
            <a:r>
              <a:rPr lang="en-US" sz="1200" dirty="0" err="1">
                <a:solidFill>
                  <a:schemeClr val="bg1"/>
                </a:solidFill>
              </a:rPr>
              <a:t>khusayso</a:t>
            </a:r>
            <a:r>
              <a:rPr lang="en-US" sz="1200" dirty="0">
                <a:solidFill>
                  <a:schemeClr val="bg1"/>
                </a:solidFill>
              </a:rPr>
              <a:t> (</a:t>
            </a:r>
            <a:r>
              <a:rPr lang="en-US" sz="1200" dirty="0" err="1">
                <a:solidFill>
                  <a:schemeClr val="bg1"/>
                </a:solidFill>
              </a:rPr>
              <a:t>badhasaabyada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jilayaasha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bulshada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hoggaamiyeyaasha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xaafadaha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iwm</a:t>
            </a:r>
            <a:r>
              <a:rPr lang="en-US" sz="1200" dirty="0">
                <a:solidFill>
                  <a:schemeClr val="bg1"/>
                </a:solidFill>
              </a:rPr>
              <a:t>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 err="1"/>
              <a:t>Waxaa</a:t>
            </a:r>
            <a:r>
              <a:rPr lang="en-GB" dirty="0"/>
              <a:t> </a:t>
            </a:r>
            <a:r>
              <a:rPr lang="en-GB" dirty="0" err="1"/>
              <a:t>jiray</a:t>
            </a:r>
            <a:r>
              <a:rPr lang="en-GB" dirty="0"/>
              <a:t> </a:t>
            </a:r>
            <a:r>
              <a:rPr lang="en-GB" dirty="0" err="1"/>
              <a:t>wareegii</a:t>
            </a:r>
            <a:r>
              <a:rPr lang="en-GB" dirty="0"/>
              <a:t> </a:t>
            </a:r>
            <a:r>
              <a:rPr lang="en-GB" dirty="0" err="1"/>
              <a:t>koowaad</a:t>
            </a:r>
            <a:r>
              <a:rPr lang="en-GB" dirty="0"/>
              <a:t> </a:t>
            </a:r>
            <a:r>
              <a:rPr lang="en-GB" dirty="0" err="1"/>
              <a:t>ee</a:t>
            </a:r>
            <a:r>
              <a:rPr lang="en-GB" dirty="0"/>
              <a:t> </a:t>
            </a:r>
            <a:r>
              <a:rPr lang="en-GB" dirty="0" err="1"/>
              <a:t>doodaha</a:t>
            </a:r>
            <a:r>
              <a:rPr lang="en-GB" dirty="0"/>
              <a:t> </a:t>
            </a:r>
            <a:r>
              <a:rPr lang="en-GB" dirty="0" err="1"/>
              <a:t>hareeraha</a:t>
            </a:r>
            <a:r>
              <a:rPr lang="en-GB" dirty="0"/>
              <a:t> </a:t>
            </a:r>
            <a:r>
              <a:rPr lang="en-GB" dirty="0" err="1"/>
              <a:t>xaafadaha</a:t>
            </a:r>
            <a:r>
              <a:rPr lang="en-GB" dirty="0"/>
              <a:t> </a:t>
            </a:r>
            <a:r>
              <a:rPr lang="en-GB" dirty="0" err="1"/>
              <a:t>halkaas</a:t>
            </a:r>
            <a:r>
              <a:rPr lang="en-GB" dirty="0"/>
              <a:t>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qorshaha</a:t>
            </a:r>
            <a:r>
              <a:rPr lang="en-GB" dirty="0"/>
              <a:t> </a:t>
            </a:r>
            <a:r>
              <a:rPr lang="en-GB" dirty="0" err="1"/>
              <a:t>soo</a:t>
            </a:r>
            <a:r>
              <a:rPr lang="en-GB" dirty="0"/>
              <a:t> </a:t>
            </a:r>
            <a:r>
              <a:rPr lang="en-GB" dirty="0" err="1"/>
              <a:t>kabashada</a:t>
            </a:r>
            <a:r>
              <a:rPr lang="en-GB" dirty="0"/>
              <a:t> </a:t>
            </a:r>
            <a:r>
              <a:rPr lang="en-GB" dirty="0" err="1"/>
              <a:t>uu</a:t>
            </a:r>
            <a:r>
              <a:rPr lang="en-GB" dirty="0"/>
              <a:t> ka </a:t>
            </a:r>
            <a:r>
              <a:rPr lang="en-GB" dirty="0" err="1"/>
              <a:t>dhici</a:t>
            </a:r>
            <a:r>
              <a:rPr lang="en-GB" dirty="0"/>
              <a:t> karo. </a:t>
            </a:r>
            <a:r>
              <a:rPr lang="en-GB" dirty="0" err="1"/>
              <a:t>Laba</a:t>
            </a:r>
            <a:r>
              <a:rPr lang="en-GB" dirty="0"/>
              <a:t> </a:t>
            </a:r>
            <a:r>
              <a:rPr lang="en-GB" dirty="0" err="1"/>
              <a:t>waxaa</a:t>
            </a:r>
            <a:r>
              <a:rPr lang="en-GB" dirty="0"/>
              <a:t> </a:t>
            </a:r>
            <a:r>
              <a:rPr lang="en-GB" dirty="0" err="1"/>
              <a:t>lagu</a:t>
            </a:r>
            <a:r>
              <a:rPr lang="en-GB" dirty="0"/>
              <a:t> </a:t>
            </a:r>
            <a:r>
              <a:rPr lang="en-GB" dirty="0" err="1"/>
              <a:t>xushay</a:t>
            </a:r>
            <a:r>
              <a:rPr lang="en-GB" dirty="0"/>
              <a:t> </a:t>
            </a:r>
            <a:r>
              <a:rPr lang="en-GB" dirty="0" err="1"/>
              <a:t>shuruudaha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jira</a:t>
            </a:r>
            <a:r>
              <a:rPr lang="en-GB" dirty="0"/>
              <a:t> </a:t>
            </a:r>
            <a:r>
              <a:rPr lang="en-GB" dirty="0" err="1"/>
              <a:t>qaybta</a:t>
            </a:r>
            <a:r>
              <a:rPr lang="en-GB" dirty="0"/>
              <a:t> 1aad. </a:t>
            </a:r>
          </a:p>
          <a:p>
            <a:pPr marL="171450" indent="-171450">
              <a:buFontTx/>
              <a:buChar char="-"/>
            </a:pPr>
            <a:r>
              <a:rPr lang="en-US" sz="1200" dirty="0" err="1">
                <a:solidFill>
                  <a:schemeClr val="bg1"/>
                </a:solidFill>
              </a:rPr>
              <a:t>Wejiga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labaad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waxaa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diirada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lagu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saaray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xadeynta</a:t>
            </a:r>
            <a:r>
              <a:rPr lang="en-US" sz="1200" dirty="0">
                <a:solidFill>
                  <a:schemeClr val="bg1"/>
                </a:solidFill>
              </a:rPr>
              <a:t> : </a:t>
            </a:r>
            <a:r>
              <a:rPr lang="en-US" sz="1200" dirty="0" err="1">
                <a:solidFill>
                  <a:schemeClr val="bg1"/>
                </a:solidFill>
              </a:rPr>
              <a:t>meelahee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xaafadahaan</a:t>
            </a:r>
            <a:r>
              <a:rPr lang="en-US" sz="1200" dirty="0">
                <a:solidFill>
                  <a:schemeClr val="bg1"/>
                </a:solidFill>
              </a:rPr>
              <a:t> ka mid ah: 5 </a:t>
            </a:r>
            <a:r>
              <a:rPr lang="en-US" sz="1200" dirty="0" err="1">
                <a:solidFill>
                  <a:schemeClr val="bg1"/>
                </a:solidFill>
              </a:rPr>
              <a:t>aqoon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isweydaarsi</a:t>
            </a:r>
            <a:r>
              <a:rPr lang="en-US" sz="1200" dirty="0">
                <a:solidFill>
                  <a:schemeClr val="bg1"/>
                </a:solidFill>
              </a:rPr>
              <a:t> ka </a:t>
            </a:r>
            <a:r>
              <a:rPr lang="en-US" sz="1200" dirty="0" err="1">
                <a:solidFill>
                  <a:schemeClr val="bg1"/>
                </a:solidFill>
              </a:rPr>
              <a:t>qaybqaadasho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ayaa</a:t>
            </a:r>
            <a:r>
              <a:rPr lang="en-US" sz="1200" dirty="0">
                <a:solidFill>
                  <a:schemeClr val="bg1"/>
                </a:solidFill>
              </a:rPr>
              <a:t> la </a:t>
            </a:r>
            <a:r>
              <a:rPr lang="en-US" sz="1200" dirty="0" err="1">
                <a:solidFill>
                  <a:schemeClr val="bg1"/>
                </a:solidFill>
              </a:rPr>
              <a:t>abaabulay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oo</a:t>
            </a:r>
            <a:r>
              <a:rPr lang="en-US" sz="1200" dirty="0">
                <a:solidFill>
                  <a:schemeClr val="bg1"/>
                </a:solidFill>
              </a:rPr>
              <a:t> ka </a:t>
            </a:r>
            <a:r>
              <a:rPr lang="en-US" sz="1200" dirty="0" err="1">
                <a:solidFill>
                  <a:schemeClr val="bg1"/>
                </a:solidFill>
              </a:rPr>
              <a:t>qayb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qaadanaya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dhamaan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hawl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wadeenada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maxalliga</a:t>
            </a:r>
            <a:r>
              <a:rPr lang="en-US" sz="1200" dirty="0">
                <a:solidFill>
                  <a:schemeClr val="bg1"/>
                </a:solidFill>
              </a:rPr>
              <a:t> ah </a:t>
            </a:r>
            <a:r>
              <a:rPr lang="en-US" sz="1200" dirty="0" err="1">
                <a:solidFill>
                  <a:schemeClr val="bg1"/>
                </a:solidFill>
              </a:rPr>
              <a:t>si</a:t>
            </a:r>
            <a:r>
              <a:rPr lang="en-US" sz="1200" dirty="0">
                <a:solidFill>
                  <a:schemeClr val="bg1"/>
                </a:solidFill>
              </a:rPr>
              <a:t> loo </a:t>
            </a:r>
            <a:r>
              <a:rPr lang="en-US" sz="1200" dirty="0" err="1">
                <a:solidFill>
                  <a:schemeClr val="bg1"/>
                </a:solidFill>
              </a:rPr>
              <a:t>go'aamiyo</a:t>
            </a:r>
            <a:r>
              <a:rPr lang="en-US" sz="1200" dirty="0">
                <a:solidFill>
                  <a:schemeClr val="bg1"/>
                </a:solidFill>
              </a:rPr>
              <a:t> "</a:t>
            </a:r>
            <a:r>
              <a:rPr lang="en-US" sz="1200" dirty="0" err="1">
                <a:solidFill>
                  <a:schemeClr val="bg1"/>
                </a:solidFill>
              </a:rPr>
              <a:t>tirada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dadka</a:t>
            </a:r>
            <a:r>
              <a:rPr lang="en-US" sz="1200" dirty="0">
                <a:solidFill>
                  <a:schemeClr val="bg1"/>
                </a:solidFill>
              </a:rPr>
              <a:t> ama </a:t>
            </a:r>
            <a:r>
              <a:rPr lang="en-US" sz="1200" dirty="0" err="1">
                <a:solidFill>
                  <a:schemeClr val="bg1"/>
                </a:solidFill>
              </a:rPr>
              <a:t>deriska</a:t>
            </a:r>
            <a:r>
              <a:rPr lang="en-US" sz="1200" dirty="0">
                <a:solidFill>
                  <a:schemeClr val="bg1"/>
                </a:solidFill>
              </a:rPr>
              <a:t> " </a:t>
            </a:r>
            <a:r>
              <a:rPr lang="en-US" sz="1200" dirty="0" err="1">
                <a:solidFill>
                  <a:schemeClr val="bg1"/>
                </a:solidFill>
              </a:rPr>
              <a:t>halkaasoo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qaab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qorshayn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aag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dhisan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lagu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guuleysan</a:t>
            </a:r>
            <a:r>
              <a:rPr lang="en-US" sz="1200" dirty="0">
                <a:solidFill>
                  <a:schemeClr val="bg1"/>
                </a:solidFill>
              </a:rPr>
              <a:t> karo. </a:t>
            </a:r>
            <a:r>
              <a:rPr lang="en-US" sz="1200" dirty="0" err="1">
                <a:solidFill>
                  <a:schemeClr val="bg1"/>
                </a:solidFill>
              </a:rPr>
              <a:t>Shuruudaha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ugu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muhiimsan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ee</a:t>
            </a:r>
            <a:r>
              <a:rPr lang="en-US" sz="1200" dirty="0">
                <a:solidFill>
                  <a:schemeClr val="bg1"/>
                </a:solidFill>
              </a:rPr>
              <a:t> la </a:t>
            </a:r>
            <a:r>
              <a:rPr lang="en-US" sz="1200" dirty="0" err="1">
                <a:solidFill>
                  <a:schemeClr val="bg1"/>
                </a:solidFill>
              </a:rPr>
              <a:t>adeegsaday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halkas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waxaa</a:t>
            </a:r>
            <a:r>
              <a:rPr lang="en-US" sz="1200" dirty="0">
                <a:solidFill>
                  <a:schemeClr val="bg1"/>
                </a:solidFill>
              </a:rPr>
              <a:t> ka mid ah:</a:t>
            </a: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200" dirty="0" err="1">
                <a:solidFill>
                  <a:schemeClr val="bg1"/>
                </a:solidFill>
              </a:rPr>
              <a:t>Jiritaanka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midnimo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dhaqan-dhaqaale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oo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isku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xidhan</a:t>
            </a:r>
            <a:r>
              <a:rPr lang="en-US" sz="1200" dirty="0">
                <a:solidFill>
                  <a:schemeClr val="bg1"/>
                </a:solidFill>
              </a:rPr>
              <a:t>;</a:t>
            </a:r>
          </a:p>
          <a:p>
            <a:pPr marL="171450" indent="-171450">
              <a:buFont typeface="Wingdings" panose="05000000000000000000" pitchFamily="2" charset="2"/>
              <a:buNone/>
            </a:pP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200" dirty="0" err="1">
                <a:solidFill>
                  <a:schemeClr val="bg1"/>
                </a:solidFill>
              </a:rPr>
              <a:t>Shabakad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xiriir</a:t>
            </a:r>
            <a:r>
              <a:rPr lang="en-US" sz="1200" dirty="0">
                <a:solidFill>
                  <a:schemeClr val="bg1"/>
                </a:solidFill>
              </a:rPr>
              <a:t> la </a:t>
            </a:r>
            <a:r>
              <a:rPr lang="en-US" sz="1200" dirty="0" err="1">
                <a:solidFill>
                  <a:schemeClr val="bg1"/>
                </a:solidFill>
              </a:rPr>
              <a:t>saadaalin</a:t>
            </a:r>
            <a:r>
              <a:rPr lang="en-US" sz="1200" dirty="0">
                <a:solidFill>
                  <a:schemeClr val="bg1"/>
                </a:solidFill>
              </a:rPr>
              <a:t> karo ka </a:t>
            </a:r>
            <a:r>
              <a:rPr lang="en-US" sz="1200" dirty="0" err="1">
                <a:solidFill>
                  <a:schemeClr val="bg1"/>
                </a:solidFill>
              </a:rPr>
              <a:t>dhexeysa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daneeyayaasheeda</a:t>
            </a:r>
            <a:r>
              <a:rPr lang="en-US" sz="1200" dirty="0">
                <a:solidFill>
                  <a:schemeClr val="bg1"/>
                </a:solidFill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200" dirty="0" err="1">
                <a:solidFill>
                  <a:schemeClr val="bg1"/>
                </a:solidFill>
              </a:rPr>
              <a:t>Xusuusnow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tixgalinta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amniga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lagu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xisaabtamin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aan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laga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reebin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oo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aan</a:t>
            </a:r>
            <a:r>
              <a:rPr lang="en-US" sz="1200" dirty="0">
                <a:solidFill>
                  <a:schemeClr val="bg1"/>
                </a:solidFill>
              </a:rPr>
              <a:t> la </a:t>
            </a:r>
            <a:r>
              <a:rPr lang="en-US" sz="1200" dirty="0" err="1">
                <a:solidFill>
                  <a:schemeClr val="bg1"/>
                </a:solidFill>
              </a:rPr>
              <a:t>takoorin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dadka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ku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nool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meelaha</a:t>
            </a:r>
            <a:r>
              <a:rPr lang="en-US" sz="1200" dirty="0">
                <a:solidFill>
                  <a:schemeClr val="bg1"/>
                </a:solidFill>
              </a:rPr>
              <a:t> ay </a:t>
            </a:r>
            <a:r>
              <a:rPr lang="en-US" sz="1200" dirty="0" err="1">
                <a:solidFill>
                  <a:schemeClr val="bg1"/>
                </a:solidFill>
              </a:rPr>
              <a:t>adag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tahay</a:t>
            </a:r>
            <a:r>
              <a:rPr lang="en-US" sz="1200" dirty="0">
                <a:solidFill>
                  <a:schemeClr val="bg1"/>
                </a:solidFill>
              </a:rPr>
              <a:t> in la </a:t>
            </a:r>
            <a:r>
              <a:rPr lang="en-US" sz="1200" dirty="0" err="1">
                <a:solidFill>
                  <a:schemeClr val="bg1"/>
                </a:solidFill>
              </a:rPr>
              <a:t>soo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galo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sababo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nabadgelyo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awgood</a:t>
            </a:r>
            <a:r>
              <a:rPr lang="en-US" sz="1200" dirty="0">
                <a:solidFill>
                  <a:schemeClr val="bg1"/>
                </a:solidFill>
              </a:rPr>
              <a:t>.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Warbixinta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saabsan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geedi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socodka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qorsheynta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soo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kabashada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buuxda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waxaa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laga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heli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karaa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halkaas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(</a:t>
            </a:r>
            <a:r>
              <a:rPr lang="en-US" sz="12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Faransiis</a:t>
            </a:r>
            <a:r>
              <a:rPr lang="en-US" sz="12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):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BE9B1-2A80-4014-9413-689CA2746B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090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Habka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aagga</a:t>
            </a:r>
            <a:r>
              <a:rPr lang="en-US" dirty="0"/>
              <a:t> </a:t>
            </a:r>
            <a:r>
              <a:rPr lang="en-US" dirty="0" err="1"/>
              <a:t>waxaa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gartaa</a:t>
            </a:r>
            <a:r>
              <a:rPr lang="en-US" dirty="0"/>
              <a:t> </a:t>
            </a:r>
            <a:r>
              <a:rPr lang="en-US" dirty="0" err="1"/>
              <a:t>inuu</a:t>
            </a:r>
            <a:r>
              <a:rPr lang="en-US" dirty="0"/>
              <a:t> </a:t>
            </a:r>
            <a:r>
              <a:rPr lang="en-US" dirty="0" err="1"/>
              <a:t>diiradda</a:t>
            </a:r>
            <a:r>
              <a:rPr lang="en-US" dirty="0"/>
              <a:t> </a:t>
            </a:r>
            <a:r>
              <a:rPr lang="en-US" dirty="0" err="1"/>
              <a:t>saarayo</a:t>
            </a:r>
            <a:r>
              <a:rPr lang="en-US" dirty="0"/>
              <a:t> </a:t>
            </a:r>
            <a:r>
              <a:rPr lang="en-US" dirty="0" err="1"/>
              <a:t>baahiyaha</a:t>
            </a:r>
            <a:r>
              <a:rPr lang="en-US" dirty="0"/>
              <a:t>, </a:t>
            </a:r>
            <a:r>
              <a:rPr lang="en-US" dirty="0" err="1"/>
              <a:t>awooda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u </a:t>
            </a:r>
            <a:r>
              <a:rPr lang="en-US" dirty="0" err="1"/>
              <a:t>nuglaanta</a:t>
            </a:r>
            <a:r>
              <a:rPr lang="en-US" dirty="0"/>
              <a:t> </a:t>
            </a:r>
            <a:r>
              <a:rPr lang="en-US" dirty="0" err="1"/>
              <a:t>aagagga</a:t>
            </a:r>
            <a:r>
              <a:rPr lang="en-US" dirty="0"/>
              <a:t> </a:t>
            </a:r>
            <a:r>
              <a:rPr lang="en-US" dirty="0" err="1"/>
              <a:t>juqraafi</a:t>
            </a:r>
            <a:r>
              <a:rPr lang="en-US" dirty="0"/>
              <a:t> </a:t>
            </a:r>
            <a:r>
              <a:rPr lang="en-US" dirty="0" err="1"/>
              <a:t>ahaan</a:t>
            </a:r>
            <a:r>
              <a:rPr lang="en-US" dirty="0"/>
              <a:t>, </a:t>
            </a:r>
            <a:r>
              <a:rPr lang="en-US" dirty="0" err="1"/>
              <a:t>halkii</a:t>
            </a:r>
            <a:r>
              <a:rPr lang="en-US" dirty="0"/>
              <a:t> </a:t>
            </a:r>
            <a:r>
              <a:rPr lang="en-US" dirty="0" err="1"/>
              <a:t>uu</a:t>
            </a:r>
            <a:r>
              <a:rPr lang="en-US" dirty="0"/>
              <a:t> ka </a:t>
            </a:r>
            <a:r>
              <a:rPr lang="en-US" dirty="0" err="1"/>
              <a:t>ahaan</a:t>
            </a:r>
            <a:r>
              <a:rPr lang="en-US" dirty="0"/>
              <a:t> </a:t>
            </a:r>
            <a:r>
              <a:rPr lang="en-US" dirty="0" err="1"/>
              <a:t>lahaa</a:t>
            </a:r>
            <a:r>
              <a:rPr lang="en-US" dirty="0"/>
              <a:t> </a:t>
            </a:r>
            <a:r>
              <a:rPr lang="en-US" dirty="0" err="1"/>
              <a:t>koox</a:t>
            </a:r>
            <a:r>
              <a:rPr lang="en-US" dirty="0"/>
              <a:t> dad </a:t>
            </a:r>
            <a:r>
              <a:rPr lang="en-US" dirty="0" err="1"/>
              <a:t>gaar</a:t>
            </a:r>
            <a:r>
              <a:rPr lang="en-US" dirty="0"/>
              <a:t> ah. </a:t>
            </a:r>
            <a:r>
              <a:rPr lang="en-US" dirty="0" err="1"/>
              <a:t>Bartilmaameedku</a:t>
            </a:r>
            <a:r>
              <a:rPr lang="en-US" dirty="0"/>
              <a:t> </a:t>
            </a:r>
            <a:r>
              <a:rPr lang="en-US" dirty="0" err="1"/>
              <a:t>waa</a:t>
            </a:r>
            <a:r>
              <a:rPr lang="en-US" dirty="0"/>
              <a:t> </a:t>
            </a:r>
            <a:r>
              <a:rPr lang="en-US" dirty="0" err="1"/>
              <a:t>inuu</a:t>
            </a:r>
            <a:r>
              <a:rPr lang="en-US" dirty="0"/>
              <a:t> </a:t>
            </a:r>
            <a:r>
              <a:rPr lang="en-US" dirty="0" err="1"/>
              <a:t>ahaadaa</a:t>
            </a:r>
            <a:r>
              <a:rPr lang="en-US" dirty="0"/>
              <a:t> mid 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nuglaanta</a:t>
            </a:r>
            <a:r>
              <a:rPr lang="en-US" dirty="0"/>
              <a:t>, </a:t>
            </a:r>
            <a:r>
              <a:rPr lang="en-US" dirty="0" err="1"/>
              <a:t>baahida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kartida</a:t>
            </a:r>
            <a:r>
              <a:rPr lang="en-US" dirty="0"/>
              <a:t> </a:t>
            </a:r>
          </a:p>
          <a:p>
            <a:r>
              <a:rPr lang="en-US" dirty="0"/>
              <a:t> </a:t>
            </a:r>
            <a:r>
              <a:rPr lang="en-US" dirty="0" err="1"/>
              <a:t>Sikastaba</a:t>
            </a:r>
            <a:r>
              <a:rPr lang="en-US" dirty="0"/>
              <a:t> ha </a:t>
            </a:r>
            <a:r>
              <a:rPr lang="en-US" dirty="0" err="1"/>
              <a:t>noqotee</a:t>
            </a:r>
            <a:r>
              <a:rPr lang="en-US" dirty="0"/>
              <a:t> </a:t>
            </a:r>
            <a:r>
              <a:rPr lang="en-US" dirty="0" err="1"/>
              <a:t>waajibaadka</a:t>
            </a:r>
            <a:r>
              <a:rPr lang="en-US" dirty="0"/>
              <a:t> </a:t>
            </a:r>
            <a:r>
              <a:rPr lang="en-US" dirty="0" err="1"/>
              <a:t>waxqabadka</a:t>
            </a:r>
            <a:r>
              <a:rPr lang="en-US" dirty="0"/>
              <a:t> </a:t>
            </a:r>
            <a:r>
              <a:rPr lang="en-US" dirty="0" err="1"/>
              <a:t>leh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ka </a:t>
            </a:r>
            <a:r>
              <a:rPr lang="en-US" dirty="0" err="1"/>
              <a:t>fogaanaya</a:t>
            </a:r>
            <a:r>
              <a:rPr lang="en-US" dirty="0"/>
              <a:t> </a:t>
            </a:r>
            <a:r>
              <a:rPr lang="en-US" dirty="0" err="1"/>
              <a:t>waxyeellada</a:t>
            </a:r>
            <a:r>
              <a:rPr lang="en-US" dirty="0"/>
              <a:t> </a:t>
            </a:r>
            <a:r>
              <a:rPr lang="en-US" dirty="0" err="1"/>
              <a:t>waa</a:t>
            </a:r>
            <a:r>
              <a:rPr lang="en-US" dirty="0"/>
              <a:t> in la </a:t>
            </a:r>
            <a:r>
              <a:rPr lang="en-US" dirty="0" err="1"/>
              <a:t>qaataa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arrimaha</a:t>
            </a:r>
            <a:r>
              <a:rPr lang="en-US" dirty="0"/>
              <a:t> </a:t>
            </a:r>
            <a:r>
              <a:rPr lang="en-US" dirty="0" err="1"/>
              <a:t>qaar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ay </a:t>
            </a:r>
            <a:r>
              <a:rPr lang="en-US" dirty="0" err="1"/>
              <a:t>wadaagaan</a:t>
            </a:r>
            <a:r>
              <a:rPr lang="en-US" dirty="0"/>
              <a:t> </a:t>
            </a:r>
            <a:r>
              <a:rPr lang="en-US" dirty="0" err="1"/>
              <a:t>dadweynaha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dhan</a:t>
            </a:r>
            <a:r>
              <a:rPr lang="en-US" dirty="0"/>
              <a:t> la </a:t>
            </a:r>
            <a:r>
              <a:rPr lang="en-US" dirty="0" err="1"/>
              <a:t>tixgeliyaa</a:t>
            </a:r>
            <a:r>
              <a:rPr lang="en-US" dirty="0"/>
              <a:t>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BE9B1-2A80-4014-9413-689CA2746B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808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Hindisaha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Tayeynta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Isdhexgalka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Bulshooyinka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Barakacayaasha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(EIDACS)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wuxuu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ahaa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daladda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Durable Solutions (DS)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maalgeliso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 Emergency Trust for Africa.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Hay'adda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'Concern Worldwide'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waxay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hoggaanka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haysay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hay'adda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Gargaar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Relief and Development Organisation (GREDO), Norwegian Refugee Council (NRC), Danish Refugee Council (DRC)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Xoghaynta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Xalinta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Xalka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Gobolka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ReDSS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BE9B1-2A80-4014-9413-689CA2746B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203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45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6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pPr/>
              <a:t>7/21/2021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id="{50C6679D-E453-4178-920E-B42C1B5AD2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734" y="259334"/>
            <a:ext cx="1977246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41DAC4B1-8E6C-4CEC-B081-DBE5DCA30A59}"/>
              </a:ext>
            </a:extLst>
          </p:cNvPr>
          <p:cNvCxnSpPr/>
          <p:nvPr userDrawn="1"/>
        </p:nvCxnSpPr>
        <p:spPr>
          <a:xfrm>
            <a:off x="-101116" y="527622"/>
            <a:ext cx="951693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5948B3D9-4636-4DF7-8C9A-DE8B1B1605F2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86654" y="6162675"/>
            <a:ext cx="10515600" cy="660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EA74CA-E36E-4D6B-8045-CC575622B72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128478" y="6185810"/>
            <a:ext cx="901764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3.svg"/><Relationship Id="rId4" Type="http://schemas.openxmlformats.org/officeDocument/2006/relationships/image" Target="../media/image7.sv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AC278C-DAEA-4784-8033-1E3EAAB2BBB4}"/>
              </a:ext>
            </a:extLst>
          </p:cNvPr>
          <p:cNvSpPr/>
          <p:nvPr/>
        </p:nvSpPr>
        <p:spPr>
          <a:xfrm>
            <a:off x="0" y="416689"/>
            <a:ext cx="2720051" cy="5637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Xal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waara.Sidee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u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sameynaa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9F61C078-6288-4452-BBFF-757F14ADBE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479235"/>
              </p:ext>
            </p:extLst>
          </p:nvPr>
        </p:nvGraphicFramePr>
        <p:xfrm>
          <a:off x="1319514" y="0"/>
          <a:ext cx="11482086" cy="6024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5923287-6B4A-46D1-B4B2-0592E73DC70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65056" y="230726"/>
            <a:ext cx="752550" cy="904724"/>
          </a:xfrm>
          <a:prstGeom prst="rect">
            <a:avLst/>
          </a:prstGeom>
        </p:spPr>
      </p:pic>
      <p:pic>
        <p:nvPicPr>
          <p:cNvPr id="6" name="Graphique 5" descr="Grouper">
            <a:extLst>
              <a:ext uri="{FF2B5EF4-FFF2-40B4-BE49-F238E27FC236}">
                <a16:creationId xmlns:a16="http://schemas.microsoft.com/office/drawing/2014/main" id="{B8772C33-693F-48CF-A96C-CA699423EB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42500" y="1663700"/>
            <a:ext cx="914400" cy="914400"/>
          </a:xfrm>
          <a:prstGeom prst="rect">
            <a:avLst/>
          </a:prstGeom>
        </p:spPr>
      </p:pic>
      <p:pic>
        <p:nvPicPr>
          <p:cNvPr id="7" name="Graphique 6" descr="Connexions">
            <a:extLst>
              <a:ext uri="{FF2B5EF4-FFF2-40B4-BE49-F238E27FC236}">
                <a16:creationId xmlns:a16="http://schemas.microsoft.com/office/drawing/2014/main" id="{583AF2B7-48F0-441A-9092-DAAEA9F55E2D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415286" y="5110223"/>
            <a:ext cx="914400" cy="914400"/>
          </a:xfrm>
          <a:prstGeom prst="rect">
            <a:avLst/>
          </a:prstGeom>
        </p:spPr>
      </p:pic>
      <p:pic>
        <p:nvPicPr>
          <p:cNvPr id="8" name="Graphique 7" descr="Liste de vérification">
            <a:extLst>
              <a:ext uri="{FF2B5EF4-FFF2-40B4-BE49-F238E27FC236}">
                <a16:creationId xmlns:a16="http://schemas.microsoft.com/office/drawing/2014/main" id="{F6EFC832-E00B-48AE-87BF-4BD131B17B9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82365" y="5110223"/>
            <a:ext cx="914400" cy="914400"/>
          </a:xfrm>
          <a:prstGeom prst="rect">
            <a:avLst/>
          </a:prstGeom>
        </p:spPr>
      </p:pic>
      <p:pic>
        <p:nvPicPr>
          <p:cNvPr id="9" name="Graphique 8" descr="Réunion">
            <a:extLst>
              <a:ext uri="{FF2B5EF4-FFF2-40B4-BE49-F238E27FC236}">
                <a16:creationId xmlns:a16="http://schemas.microsoft.com/office/drawing/2014/main" id="{C924ACAF-DAAC-40B0-AE88-A1183037CCA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43621" y="1008338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DD6D253-D4DC-4ADA-82BB-8862AA0D92DC}"/>
              </a:ext>
            </a:extLst>
          </p:cNvPr>
          <p:cNvGrpSpPr/>
          <p:nvPr/>
        </p:nvGrpSpPr>
        <p:grpSpPr>
          <a:xfrm>
            <a:off x="7439967" y="1234440"/>
            <a:ext cx="2214214" cy="2194560"/>
            <a:chOff x="8889905" y="86877"/>
            <a:chExt cx="2194560" cy="219456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4C954CE-F44F-48DB-9382-ACCDE3973D8A}"/>
                </a:ext>
              </a:extLst>
            </p:cNvPr>
            <p:cNvSpPr/>
            <p:nvPr/>
          </p:nvSpPr>
          <p:spPr>
            <a:xfrm>
              <a:off x="8889905" y="86877"/>
              <a:ext cx="2194560" cy="219456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8" name="Oval 4">
              <a:extLst>
                <a:ext uri="{FF2B5EF4-FFF2-40B4-BE49-F238E27FC236}">
                  <a16:creationId xmlns:a16="http://schemas.microsoft.com/office/drawing/2014/main" id="{8C0754A1-58ED-4A32-B9CA-636D3644338E}"/>
                </a:ext>
              </a:extLst>
            </p:cNvPr>
            <p:cNvSpPr txBox="1"/>
            <p:nvPr/>
          </p:nvSpPr>
          <p:spPr>
            <a:xfrm>
              <a:off x="9245404" y="516137"/>
              <a:ext cx="1501239" cy="1620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dirty="0" err="1">
                  <a:solidFill>
                    <a:schemeClr val="tx1"/>
                  </a:solidFill>
                </a:rPr>
                <a:t>Ansixinta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qaab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hawleedyo</a:t>
              </a:r>
              <a:r>
                <a:rPr lang="en-US" sz="1800" dirty="0">
                  <a:solidFill>
                    <a:schemeClr val="tx1"/>
                  </a:solidFill>
                </a:rPr>
                <a:t> badan </a:t>
              </a:r>
              <a:r>
                <a:rPr lang="en-US" sz="1800" dirty="0" err="1">
                  <a:solidFill>
                    <a:schemeClr val="tx1"/>
                  </a:solidFill>
                </a:rPr>
                <a:t>iyo</a:t>
              </a:r>
              <a:r>
                <a:rPr lang="en-US" sz="1800" dirty="0">
                  <a:solidFill>
                    <a:schemeClr val="tx1"/>
                  </a:solidFill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</a:rPr>
                <a:t>daneeyayaal</a:t>
              </a:r>
              <a:r>
                <a:rPr lang="en-US" sz="1800" dirty="0">
                  <a:solidFill>
                    <a:schemeClr val="tx1"/>
                  </a:solidFill>
                </a:rPr>
                <a:t> badan</a:t>
              </a:r>
              <a:endParaRPr lang="en-US" dirty="0"/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800" kern="1200" dirty="0">
                  <a:solidFill>
                    <a:schemeClr val="tx1"/>
                  </a:solidFill>
                </a:rPr>
                <a:t> </a:t>
              </a:r>
              <a:endParaRPr lang="en-US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488E36-F253-4A91-885E-813B094A5A68}"/>
              </a:ext>
            </a:extLst>
          </p:cNvPr>
          <p:cNvGrpSpPr/>
          <p:nvPr/>
        </p:nvGrpSpPr>
        <p:grpSpPr>
          <a:xfrm>
            <a:off x="7080463" y="1406802"/>
            <a:ext cx="480038" cy="650913"/>
            <a:chOff x="7811846" y="3026099"/>
            <a:chExt cx="480038" cy="650913"/>
          </a:xfrm>
        </p:grpSpPr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224D5C2F-6D1A-4F0E-A72D-8E9203A32BD9}"/>
                </a:ext>
              </a:extLst>
            </p:cNvPr>
            <p:cNvSpPr/>
            <p:nvPr/>
          </p:nvSpPr>
          <p:spPr>
            <a:xfrm rot="2618247">
              <a:off x="7811846" y="3026099"/>
              <a:ext cx="480038" cy="65091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Arrow: Right 4">
              <a:extLst>
                <a:ext uri="{FF2B5EF4-FFF2-40B4-BE49-F238E27FC236}">
                  <a16:creationId xmlns:a16="http://schemas.microsoft.com/office/drawing/2014/main" id="{2E9C0D4C-2132-4EBF-A285-DD61316A8E4A}"/>
                </a:ext>
              </a:extLst>
            </p:cNvPr>
            <p:cNvSpPr txBox="1"/>
            <p:nvPr/>
          </p:nvSpPr>
          <p:spPr>
            <a:xfrm rot="2618247">
              <a:off x="7831740" y="3106592"/>
              <a:ext cx="336027" cy="3905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17793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1905439" y="1436151"/>
            <a:ext cx="4897119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b="1" dirty="0" err="1">
                <a:latin typeface="+mj-lt"/>
                <a:ea typeface="+mj-ea"/>
                <a:cs typeface="+mj-cs"/>
              </a:rPr>
              <a:t>Habka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ku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saleysan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aaga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ee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xalalka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b="1" dirty="0" err="1">
                <a:latin typeface="+mj-lt"/>
                <a:ea typeface="+mj-ea"/>
                <a:cs typeface="+mj-cs"/>
              </a:rPr>
              <a:t>waara</a:t>
            </a:r>
            <a:r>
              <a:rPr lang="en-US" altLang="en-US" sz="51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	</a:t>
            </a:r>
            <a:endParaRPr lang="en-US" altLang="en-US" sz="51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FE2E0F68-580F-4023-8022-25163AEFF0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1" r="23966"/>
          <a:stretch/>
        </p:blipFill>
        <p:spPr>
          <a:xfrm>
            <a:off x="7683546" y="1355128"/>
            <a:ext cx="3861262" cy="4633859"/>
          </a:xfrm>
          <a:prstGeom prst="rect">
            <a:avLst/>
          </a:prstGeom>
          <a:effectLst/>
        </p:spPr>
      </p:pic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48229BC9-B8DD-4AEA-853B-FD59A78A6615}"/>
              </a:ext>
            </a:extLst>
          </p:cNvPr>
          <p:cNvSpPr/>
          <p:nvPr/>
        </p:nvSpPr>
        <p:spPr>
          <a:xfrm>
            <a:off x="185195" y="-19676"/>
            <a:ext cx="1608881" cy="1759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1</a:t>
            </a:r>
            <a:endParaRPr lang="en-US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5E3E46-0969-40E5-BDC1-98A3C57EC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3740"/>
            <a:ext cx="12192000" cy="10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lang="en-US" sz="28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bjectives</a:t>
            </a:r>
            <a:r>
              <a:rPr lang="en-US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of Session </a:t>
            </a: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cxnSpLocks/>
            <a:stCxn id="147" idx="0"/>
            <a:endCxn id="151" idx="4"/>
          </p:cNvCxnSpPr>
          <p:nvPr/>
        </p:nvCxnSpPr>
        <p:spPr>
          <a:xfrm>
            <a:off x="1543798" y="1388459"/>
            <a:ext cx="33601" cy="342479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9" name="Google Shape;149;p28"/>
          <p:cNvGrpSpPr/>
          <p:nvPr/>
        </p:nvGrpSpPr>
        <p:grpSpPr>
          <a:xfrm>
            <a:off x="1204671" y="1388459"/>
            <a:ext cx="711855" cy="3424790"/>
            <a:chOff x="1963947" y="928321"/>
            <a:chExt cx="503150" cy="2830716"/>
          </a:xfrm>
        </p:grpSpPr>
        <p:sp>
          <p:nvSpPr>
            <p:cNvPr id="150" name="Google Shape;150;p28"/>
            <p:cNvSpPr/>
            <p:nvPr/>
          </p:nvSpPr>
          <p:spPr>
            <a:xfrm>
              <a:off x="1975821" y="2107879"/>
              <a:ext cx="479400" cy="4716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1987697" y="3279637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1963947" y="928321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2017014" y="1445077"/>
            <a:ext cx="9510499" cy="3501250"/>
            <a:chOff x="2541345" y="1526439"/>
            <a:chExt cx="7850400" cy="2735351"/>
          </a:xfrm>
        </p:grpSpPr>
        <p:sp>
          <p:nvSpPr>
            <p:cNvPr id="153" name="Google Shape;153;p28"/>
            <p:cNvSpPr txBox="1"/>
            <p:nvPr/>
          </p:nvSpPr>
          <p:spPr>
            <a:xfrm>
              <a:off x="2541345" y="2573334"/>
              <a:ext cx="7653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 err="1">
                  <a:solidFill>
                    <a:srgbClr val="333333"/>
                  </a:solidFill>
                </a:rPr>
                <a:t>Baadh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waxyaabaha</a:t>
              </a:r>
              <a:r>
                <a:rPr lang="en-US" sz="2800" dirty="0">
                  <a:solidFill>
                    <a:srgbClr val="333333"/>
                  </a:solidFill>
                </a:rPr>
                <a:t>  </a:t>
              </a:r>
              <a:r>
                <a:rPr lang="en-US" sz="2800" dirty="0" err="1">
                  <a:solidFill>
                    <a:srgbClr val="333333"/>
                  </a:solidFill>
                </a:rPr>
                <a:t>iyo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qaybaha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ugu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muhiimsan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ee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habka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ku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saleysan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aagga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ee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xalka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waara</a:t>
              </a:r>
              <a:endParaRPr lang="en-US" sz="2800" dirty="0">
                <a:solidFill>
                  <a:srgbClr val="333333"/>
                </a:solidFill>
              </a:endParaRP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541345" y="3852890"/>
              <a:ext cx="78504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Baadhitaanka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xadaynta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iyo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beegsiga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habraacyada</a:t>
              </a:r>
              <a:r>
                <a:rPr lang="en-US" sz="2800" dirty="0">
                  <a:solidFill>
                    <a:srgbClr val="333333"/>
                  </a:solidFill>
                </a:rPr>
                <a:t>. </a:t>
              </a:r>
            </a:p>
            <a:p>
              <a:endParaRPr sz="2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541345" y="1526439"/>
              <a:ext cx="7805754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 err="1">
                  <a:solidFill>
                    <a:srgbClr val="333333"/>
                  </a:solidFill>
                </a:rPr>
                <a:t>Qeex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wa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xa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hab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deegaan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ku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saleysan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yahay</a:t>
              </a:r>
              <a:r>
                <a:rPr lang="en-US" sz="2800" dirty="0">
                  <a:solidFill>
                    <a:srgbClr val="333333"/>
                  </a:solidFill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39">
            <a:extLst>
              <a:ext uri="{FF2B5EF4-FFF2-40B4-BE49-F238E27FC236}">
                <a16:creationId xmlns:a16="http://schemas.microsoft.com/office/drawing/2014/main" id="{9F9EECA2-C756-493D-AE5E-90C0BE756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1C6734-E290-4DBE-B55D-CD16385FEF6E}"/>
              </a:ext>
            </a:extLst>
          </p:cNvPr>
          <p:cNvSpPr/>
          <p:nvPr/>
        </p:nvSpPr>
        <p:spPr>
          <a:xfrm>
            <a:off x="426002" y="551793"/>
            <a:ext cx="5849193" cy="2467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Habka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saleysan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aagga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qaab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ka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katurmayo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dhammaan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dadweynaha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nool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aag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juqraafiyeed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oo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gaar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ah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picture containing drawing, table&#10;&#10;Description automatically generated">
            <a:extLst>
              <a:ext uri="{FF2B5EF4-FFF2-40B4-BE49-F238E27FC236}">
                <a16:creationId xmlns:a16="http://schemas.microsoft.com/office/drawing/2014/main" id="{32735C1E-EA04-4AF5-9345-401923EB9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r="1209" b="-1"/>
          <a:stretch/>
        </p:blipFill>
        <p:spPr>
          <a:xfrm>
            <a:off x="6795930" y="-3"/>
            <a:ext cx="5396073" cy="34511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11050-85CE-44A8-8AFF-8B66809FC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525" y="3451173"/>
            <a:ext cx="5873819" cy="3406829"/>
          </a:xfrm>
          <a:prstGeom prst="rect">
            <a:avLst/>
          </a:prstGeom>
        </p:spPr>
      </p:pic>
      <p:sp>
        <p:nvSpPr>
          <p:cNvPr id="47" name="Rectangle 41">
            <a:extLst>
              <a:ext uri="{FF2B5EF4-FFF2-40B4-BE49-F238E27FC236}">
                <a16:creationId xmlns:a16="http://schemas.microsoft.com/office/drawing/2014/main" id="{24726E46-0A95-4CE6-80B3-2C7406BD5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17846589-3EED-4DB2-A497-C9938D7B2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419907"/>
            <a:ext cx="12192001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2EEAC-0152-4959-BDA7-61723B04DF40}"/>
              </a:ext>
            </a:extLst>
          </p:cNvPr>
          <p:cNvSpPr txBox="1"/>
          <p:nvPr/>
        </p:nvSpPr>
        <p:spPr>
          <a:xfrm>
            <a:off x="7039628" y="4121062"/>
            <a:ext cx="4584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12AF84-4AFE-4F06-B4CB-5D8B3FBBD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8887" y="4012450"/>
            <a:ext cx="4917633" cy="28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AC278C-DAEA-4784-8033-1E3EAAB2BBB4}"/>
              </a:ext>
            </a:extLst>
          </p:cNvPr>
          <p:cNvSpPr/>
          <p:nvPr/>
        </p:nvSpPr>
        <p:spPr>
          <a:xfrm>
            <a:off x="0" y="396433"/>
            <a:ext cx="2442258" cy="5610828"/>
          </a:xfrm>
          <a:prstGeom prst="rect">
            <a:avLst/>
          </a:prstGeom>
          <a:solidFill>
            <a:srgbClr val="BA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Afarta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cabbir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ee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habka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saleysan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aagga</a:t>
            </a:r>
            <a:endParaRPr lang="en-US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823DC1-3B05-4AF0-A684-F17528A79F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4" t="52" r="-1131"/>
          <a:stretch/>
        </p:blipFill>
        <p:spPr>
          <a:xfrm>
            <a:off x="3495555" y="371626"/>
            <a:ext cx="6319776" cy="57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50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6552A5-8C43-4C94-92D6-A6250AA016E7}"/>
              </a:ext>
            </a:extLst>
          </p:cNvPr>
          <p:cNvSpPr/>
          <p:nvPr/>
        </p:nvSpPr>
        <p:spPr>
          <a:xfrm>
            <a:off x="8014996" y="810881"/>
            <a:ext cx="3732244" cy="1151483"/>
          </a:xfrm>
          <a:prstGeom prst="rect">
            <a:avLst/>
          </a:prstGeom>
          <a:solidFill>
            <a:srgbClr val="BA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1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Qeex</a:t>
            </a:r>
            <a:endParaRPr kumimoji="0" lang="en-US" sz="4400" b="1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CEE05D-F25C-4EC3-B527-D9C999E3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652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036726-0C05-446E-91C3-B986EBEA0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402" y="438538"/>
            <a:ext cx="6710184" cy="6002060"/>
          </a:xfrm>
          <a:prstGeom prst="rect">
            <a:avLst/>
          </a:prstGeom>
          <a:solidFill>
            <a:schemeClr val="bg1">
              <a:alpha val="4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310ABCD-C34B-42D1-9BEB-47755A3EA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285" y="650014"/>
            <a:ext cx="3367217" cy="32660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 descr="Group">
            <a:extLst>
              <a:ext uri="{FF2B5EF4-FFF2-40B4-BE49-F238E27FC236}">
                <a16:creationId xmlns:a16="http://schemas.microsoft.com/office/drawing/2014/main" id="{A3C83399-13C6-488A-82F6-7A7A4DCD6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139" y="810881"/>
            <a:ext cx="2945339" cy="294533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38AB6A2-89F7-43B5-B608-50DFC740D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2946" y="650014"/>
            <a:ext cx="2765758" cy="21367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 descr="Puzzle pieces">
            <a:extLst>
              <a:ext uri="{FF2B5EF4-FFF2-40B4-BE49-F238E27FC236}">
                <a16:creationId xmlns:a16="http://schemas.microsoft.com/office/drawing/2014/main" id="{4EC11F20-EDD2-4C59-A261-028B2F6DC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4378" y="810882"/>
            <a:ext cx="1812575" cy="181257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6585B74-DAF6-470E-B2F3-B5530A709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285" y="4088215"/>
            <a:ext cx="3367217" cy="21248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 descr="Connections">
            <a:extLst>
              <a:ext uri="{FF2B5EF4-FFF2-40B4-BE49-F238E27FC236}">
                <a16:creationId xmlns:a16="http://schemas.microsoft.com/office/drawing/2014/main" id="{2AF86CFB-B60C-4095-8631-29B449470B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39789" y="4279769"/>
            <a:ext cx="1762038" cy="176203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0BAD96F-CE2F-4682-99B8-0DD9E6AE2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2946" y="2947051"/>
            <a:ext cx="2765758" cy="32660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 descr="Map with pin">
            <a:extLst>
              <a:ext uri="{FF2B5EF4-FFF2-40B4-BE49-F238E27FC236}">
                <a16:creationId xmlns:a16="http://schemas.microsoft.com/office/drawing/2014/main" id="{5AF4DDD9-4E28-41F6-A3B7-E5BA7439D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323497" y="3357450"/>
            <a:ext cx="2434338" cy="243433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344979-3753-4259-923F-B4B3618CD825}"/>
              </a:ext>
            </a:extLst>
          </p:cNvPr>
          <p:cNvSpPr/>
          <p:nvPr/>
        </p:nvSpPr>
        <p:spPr>
          <a:xfrm>
            <a:off x="7921695" y="2121228"/>
            <a:ext cx="3879241" cy="390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“</a:t>
            </a:r>
            <a:r>
              <a:rPr lang="en-US" sz="1900" dirty="0" err="1"/>
              <a:t>Habka</a:t>
            </a:r>
            <a:r>
              <a:rPr lang="en-US" sz="1900" dirty="0"/>
              <a:t> </a:t>
            </a:r>
            <a:r>
              <a:rPr lang="en-US" sz="1900" dirty="0" err="1"/>
              <a:t>ku</a:t>
            </a:r>
            <a:r>
              <a:rPr lang="en-US" sz="1900" dirty="0"/>
              <a:t> </a:t>
            </a:r>
            <a:r>
              <a:rPr lang="en-US" sz="1900" dirty="0" err="1"/>
              <a:t>saleysan</a:t>
            </a:r>
            <a:r>
              <a:rPr lang="en-US" sz="1900" dirty="0"/>
              <a:t> </a:t>
            </a:r>
            <a:r>
              <a:rPr lang="en-US" sz="1900" dirty="0" err="1"/>
              <a:t>aagga</a:t>
            </a:r>
            <a:r>
              <a:rPr lang="en-US" sz="1900" dirty="0"/>
              <a:t> </a:t>
            </a:r>
            <a:r>
              <a:rPr lang="en-US" sz="1900" dirty="0" err="1"/>
              <a:t>waxaa</a:t>
            </a:r>
            <a:r>
              <a:rPr lang="en-US" sz="1900" dirty="0"/>
              <a:t> </a:t>
            </a:r>
            <a:r>
              <a:rPr lang="en-US" sz="1900" dirty="0" err="1"/>
              <a:t>loola</a:t>
            </a:r>
            <a:r>
              <a:rPr lang="en-US" sz="1900" dirty="0"/>
              <a:t> </a:t>
            </a:r>
            <a:r>
              <a:rPr lang="en-US" sz="1900" dirty="0" err="1"/>
              <a:t>jeedaa</a:t>
            </a:r>
            <a:r>
              <a:rPr lang="en-US" sz="1900" dirty="0"/>
              <a:t> </a:t>
            </a:r>
            <a:r>
              <a:rPr lang="en-US" sz="1900" dirty="0" err="1"/>
              <a:t>qaab</a:t>
            </a:r>
            <a:r>
              <a:rPr lang="en-US" sz="1900" dirty="0"/>
              <a:t> </a:t>
            </a:r>
            <a:r>
              <a:rPr lang="en-US" sz="1900" dirty="0" err="1"/>
              <a:t>qeexaya</a:t>
            </a:r>
            <a:r>
              <a:rPr lang="en-US" sz="1900" dirty="0"/>
              <a:t> </a:t>
            </a:r>
            <a:r>
              <a:rPr lang="en-US" sz="1900" dirty="0" err="1"/>
              <a:t>aagga</a:t>
            </a:r>
            <a:r>
              <a:rPr lang="en-US" sz="1900" dirty="0"/>
              <a:t>, </a:t>
            </a:r>
            <a:r>
              <a:rPr lang="en-US" sz="1900" dirty="0" err="1"/>
              <a:t>halkii</a:t>
            </a:r>
            <a:r>
              <a:rPr lang="en-US" sz="1900" dirty="0"/>
              <a:t> </a:t>
            </a:r>
            <a:r>
              <a:rPr lang="en-US" sz="1900" dirty="0" err="1"/>
              <a:t>laga</a:t>
            </a:r>
            <a:r>
              <a:rPr lang="en-US" sz="1900" dirty="0"/>
              <a:t> </a:t>
            </a:r>
            <a:r>
              <a:rPr lang="en-US" sz="1900" dirty="0" err="1"/>
              <a:t>ahaan</a:t>
            </a:r>
            <a:r>
              <a:rPr lang="en-US" sz="1900" dirty="0"/>
              <a:t> </a:t>
            </a:r>
            <a:r>
              <a:rPr lang="en-US" sz="1900" dirty="0" err="1"/>
              <a:t>lahaa</a:t>
            </a:r>
            <a:r>
              <a:rPr lang="en-US" sz="1900" dirty="0"/>
              <a:t> </a:t>
            </a:r>
            <a:r>
              <a:rPr lang="en-US" sz="1900" dirty="0" err="1"/>
              <a:t>waax</a:t>
            </a:r>
            <a:r>
              <a:rPr lang="en-US" sz="1900" dirty="0"/>
              <a:t> ama </a:t>
            </a:r>
            <a:r>
              <a:rPr lang="en-US" sz="1900" dirty="0" err="1"/>
              <a:t>koox</a:t>
            </a:r>
            <a:r>
              <a:rPr lang="en-US" sz="1900" dirty="0"/>
              <a:t> </a:t>
            </a:r>
            <a:r>
              <a:rPr lang="en-US" sz="1900" dirty="0" err="1"/>
              <a:t>bartilmaameed</a:t>
            </a:r>
            <a:r>
              <a:rPr lang="en-US" sz="1900" dirty="0"/>
              <a:t> ah, </a:t>
            </a:r>
            <a:r>
              <a:rPr lang="en-US" sz="1900" dirty="0" err="1"/>
              <a:t>meesha</a:t>
            </a:r>
            <a:r>
              <a:rPr lang="en-US" sz="1900" dirty="0"/>
              <a:t> </a:t>
            </a:r>
            <a:r>
              <a:rPr lang="en-US" sz="1900" dirty="0" err="1"/>
              <a:t>ugu</a:t>
            </a:r>
            <a:r>
              <a:rPr lang="en-US" sz="1900" dirty="0"/>
              <a:t> </a:t>
            </a:r>
            <a:r>
              <a:rPr lang="en-US" sz="1900" dirty="0" err="1"/>
              <a:t>weyn</a:t>
            </a:r>
            <a:r>
              <a:rPr lang="en-US" sz="1900" dirty="0"/>
              <a:t> </a:t>
            </a:r>
            <a:r>
              <a:rPr lang="en-US" sz="1900" dirty="0" err="1"/>
              <a:t>ee</a:t>
            </a:r>
            <a:r>
              <a:rPr lang="en-US" sz="1900" dirty="0"/>
              <a:t> </a:t>
            </a:r>
            <a:r>
              <a:rPr lang="en-US" sz="1900" dirty="0" err="1"/>
              <a:t>laga</a:t>
            </a:r>
            <a:r>
              <a:rPr lang="en-US" sz="1900" dirty="0"/>
              <a:t> </a:t>
            </a:r>
            <a:r>
              <a:rPr lang="en-US" sz="1900" dirty="0" err="1"/>
              <a:t>soo</a:t>
            </a:r>
            <a:r>
              <a:rPr lang="en-US" sz="1900" dirty="0"/>
              <a:t> </a:t>
            </a:r>
            <a:r>
              <a:rPr lang="en-US" sz="1900" dirty="0" err="1"/>
              <a:t>galo</a:t>
            </a:r>
            <a:r>
              <a:rPr lang="en-US" sz="1900" dirty="0"/>
              <a:t>. </a:t>
            </a:r>
            <a:r>
              <a:rPr lang="en-US" sz="1900" dirty="0" err="1"/>
              <a:t>Dhammaan</a:t>
            </a:r>
            <a:r>
              <a:rPr lang="en-US" sz="1900" dirty="0"/>
              <a:t> </a:t>
            </a:r>
            <a:r>
              <a:rPr lang="en-US" sz="1900" dirty="0" err="1"/>
              <a:t>daneeyayaasha</a:t>
            </a:r>
            <a:r>
              <a:rPr lang="en-US" sz="1900" dirty="0"/>
              <a:t>, </a:t>
            </a:r>
            <a:r>
              <a:rPr lang="en-US" sz="1900" dirty="0" err="1"/>
              <a:t>adeegyada</a:t>
            </a:r>
            <a:r>
              <a:rPr lang="en-US" sz="1900" dirty="0"/>
              <a:t> </a:t>
            </a:r>
            <a:r>
              <a:rPr lang="en-US" sz="1900" dirty="0" err="1"/>
              <a:t>iyo</a:t>
            </a:r>
            <a:r>
              <a:rPr lang="en-US" sz="1900" dirty="0"/>
              <a:t> </a:t>
            </a:r>
            <a:r>
              <a:rPr lang="en-US" sz="1900" dirty="0" err="1"/>
              <a:t>baahiyaha</a:t>
            </a:r>
            <a:r>
              <a:rPr lang="en-US" sz="1900" dirty="0"/>
              <a:t> </a:t>
            </a:r>
            <a:r>
              <a:rPr lang="en-US" sz="1900" dirty="0" err="1"/>
              <a:t>waa</a:t>
            </a:r>
            <a:r>
              <a:rPr lang="en-US" sz="1900" dirty="0"/>
              <a:t> la </a:t>
            </a:r>
            <a:r>
              <a:rPr lang="en-US" sz="1900" dirty="0" err="1"/>
              <a:t>dejinayaa</a:t>
            </a:r>
            <a:r>
              <a:rPr lang="en-US" sz="1900" dirty="0"/>
              <a:t> </a:t>
            </a:r>
            <a:r>
              <a:rPr lang="en-US" sz="1900" dirty="0" err="1"/>
              <a:t>oo</a:t>
            </a:r>
            <a:r>
              <a:rPr lang="en-US" sz="1900" dirty="0"/>
              <a:t> la </a:t>
            </a:r>
            <a:r>
              <a:rPr lang="en-US" sz="1900" dirty="0" err="1"/>
              <a:t>qiimeeyaa</a:t>
            </a:r>
            <a:r>
              <a:rPr lang="en-US" sz="1900" dirty="0"/>
              <a:t>, </a:t>
            </a:r>
            <a:r>
              <a:rPr lang="en-US" sz="1900" dirty="0" err="1"/>
              <a:t>isla</a:t>
            </a:r>
            <a:r>
              <a:rPr lang="en-US" sz="1900" dirty="0"/>
              <a:t> </a:t>
            </a:r>
            <a:r>
              <a:rPr lang="en-US" sz="1900" dirty="0" err="1"/>
              <a:t>markaana</a:t>
            </a:r>
            <a:r>
              <a:rPr lang="en-US" sz="1900" dirty="0"/>
              <a:t> </a:t>
            </a:r>
            <a:r>
              <a:rPr lang="en-US" sz="1900" dirty="0" err="1"/>
              <a:t>hawl</a:t>
            </a:r>
            <a:r>
              <a:rPr lang="en-US" sz="1900" dirty="0"/>
              <a:t> </a:t>
            </a:r>
            <a:r>
              <a:rPr lang="en-US" sz="1900" dirty="0" err="1"/>
              <a:t>wadeenada</a:t>
            </a:r>
            <a:r>
              <a:rPr lang="en-US" sz="1900" dirty="0"/>
              <a:t> ay </a:t>
            </a:r>
            <a:r>
              <a:rPr lang="en-US" sz="1900" dirty="0" err="1"/>
              <a:t>khusayso</a:t>
            </a:r>
            <a:r>
              <a:rPr lang="en-US" sz="1900" dirty="0"/>
              <a:t> la </a:t>
            </a:r>
            <a:r>
              <a:rPr lang="en-US" sz="1900" dirty="0" err="1"/>
              <a:t>abaabulaa</a:t>
            </a:r>
            <a:r>
              <a:rPr lang="en-US" sz="1900" dirty="0"/>
              <a:t> </a:t>
            </a:r>
            <a:r>
              <a:rPr lang="en-US" sz="1900" dirty="0" err="1"/>
              <a:t>oo</a:t>
            </a:r>
            <a:r>
              <a:rPr lang="en-US" sz="1900" dirty="0"/>
              <a:t> </a:t>
            </a:r>
            <a:r>
              <a:rPr lang="en-US" sz="1900" dirty="0" err="1"/>
              <a:t>lala</a:t>
            </a:r>
            <a:r>
              <a:rPr lang="en-US" sz="1900" dirty="0"/>
              <a:t> </a:t>
            </a:r>
            <a:r>
              <a:rPr lang="en-US" sz="1900" dirty="0" err="1"/>
              <a:t>shaqeeyaa</a:t>
            </a:r>
            <a:r>
              <a:rPr lang="en-US" sz="1900" dirty="0"/>
              <a:t> ”. (</a:t>
            </a:r>
            <a:r>
              <a:rPr lang="en-US" sz="1900" dirty="0" err="1"/>
              <a:t>ReDSS</a:t>
            </a:r>
            <a:r>
              <a:rPr lang="en-US" sz="1900" dirty="0"/>
              <a:t> / IRC)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8358AB-9E61-4709-AF56-BAFA328287E1}"/>
              </a:ext>
            </a:extLst>
          </p:cNvPr>
          <p:cNvSpPr/>
          <p:nvPr/>
        </p:nvSpPr>
        <p:spPr>
          <a:xfrm>
            <a:off x="1270032" y="3397698"/>
            <a:ext cx="1596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 err="1">
                <a:solidFill>
                  <a:srgbClr val="404040"/>
                </a:solidFill>
              </a:rPr>
              <a:t>Dadka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oo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dhan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0D1DBF-8EE7-44E9-8588-658A6621455A}"/>
              </a:ext>
            </a:extLst>
          </p:cNvPr>
          <p:cNvSpPr/>
          <p:nvPr/>
        </p:nvSpPr>
        <p:spPr>
          <a:xfrm>
            <a:off x="4386764" y="5810342"/>
            <a:ext cx="209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 err="1">
                <a:solidFill>
                  <a:srgbClr val="404040"/>
                </a:solidFill>
              </a:rPr>
              <a:t>Aag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baahi</a:t>
            </a:r>
            <a:r>
              <a:rPr lang="en-US" dirty="0">
                <a:solidFill>
                  <a:srgbClr val="404040"/>
                </a:solidFill>
              </a:rPr>
              <a:t> badan </a:t>
            </a:r>
            <a:r>
              <a:rPr lang="en-US" dirty="0" err="1">
                <a:solidFill>
                  <a:srgbClr val="404040"/>
                </a:solidFill>
              </a:rPr>
              <a:t>leh</a:t>
            </a: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0D015-4F20-44BC-A286-04588685C080}"/>
              </a:ext>
            </a:extLst>
          </p:cNvPr>
          <p:cNvSpPr/>
          <p:nvPr/>
        </p:nvSpPr>
        <p:spPr>
          <a:xfrm>
            <a:off x="4608327" y="2358450"/>
            <a:ext cx="206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 err="1">
                <a:solidFill>
                  <a:srgbClr val="404040"/>
                </a:solidFill>
              </a:rPr>
              <a:t>Daneeyayaal</a:t>
            </a:r>
            <a:r>
              <a:rPr lang="en-US" dirty="0">
                <a:solidFill>
                  <a:srgbClr val="404040"/>
                </a:solidFill>
              </a:rPr>
              <a:t> badan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4890C99-5743-4864-9F76-E740EF791041}"/>
              </a:ext>
            </a:extLst>
          </p:cNvPr>
          <p:cNvSpPr/>
          <p:nvPr/>
        </p:nvSpPr>
        <p:spPr>
          <a:xfrm>
            <a:off x="845137" y="5888859"/>
            <a:ext cx="1538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en-US" dirty="0" err="1">
                <a:solidFill>
                  <a:srgbClr val="404040"/>
                </a:solidFill>
              </a:rPr>
              <a:t>Noocyo</a:t>
            </a:r>
            <a:r>
              <a:rPr lang="en-US" dirty="0">
                <a:solidFill>
                  <a:srgbClr val="404040"/>
                </a:solidFill>
              </a:rPr>
              <a:t> badan</a:t>
            </a:r>
          </a:p>
        </p:txBody>
      </p:sp>
    </p:spTree>
    <p:extLst>
      <p:ext uri="{BB962C8B-B14F-4D97-AF65-F5344CB8AC3E}">
        <p14:creationId xmlns:p14="http://schemas.microsoft.com/office/powerpoint/2010/main" val="3130116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F9B86A-1E48-4799-B183-13F69C8F84A1}"/>
              </a:ext>
            </a:extLst>
          </p:cNvPr>
          <p:cNvSpPr/>
          <p:nvPr/>
        </p:nvSpPr>
        <p:spPr>
          <a:xfrm>
            <a:off x="0" y="230109"/>
            <a:ext cx="3784704" cy="765032"/>
          </a:xfrm>
          <a:prstGeom prst="rect">
            <a:avLst/>
          </a:prstGeom>
          <a:solidFill>
            <a:srgbClr val="BA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sax</a:t>
            </a:r>
            <a:r>
              <a:rPr lang="es-E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ah  u </a:t>
            </a:r>
            <a:r>
              <a:rPr lang="es-ES" sz="3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hadlaya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endParaRPr lang="en-US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Arrow: Up 44">
            <a:extLst>
              <a:ext uri="{FF2B5EF4-FFF2-40B4-BE49-F238E27FC236}">
                <a16:creationId xmlns:a16="http://schemas.microsoft.com/office/drawing/2014/main" id="{C189E4DD-9CAD-4CE5-AD46-A2C5B59694CB}"/>
              </a:ext>
            </a:extLst>
          </p:cNvPr>
          <p:cNvSpPr/>
          <p:nvPr/>
        </p:nvSpPr>
        <p:spPr>
          <a:xfrm>
            <a:off x="3979986" y="5402541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7" name="Arrow: Up 44">
            <a:extLst>
              <a:ext uri="{FF2B5EF4-FFF2-40B4-BE49-F238E27FC236}">
                <a16:creationId xmlns:a16="http://schemas.microsoft.com/office/drawing/2014/main" id="{9CFF9717-FC7A-4AF6-BD92-4A5BF6E94B67}"/>
              </a:ext>
            </a:extLst>
          </p:cNvPr>
          <p:cNvSpPr/>
          <p:nvPr/>
        </p:nvSpPr>
        <p:spPr>
          <a:xfrm>
            <a:off x="3628838" y="1601896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7F0D8-4EC1-41AE-8367-22CAB5A1B7F0}"/>
              </a:ext>
            </a:extLst>
          </p:cNvPr>
          <p:cNvSpPr/>
          <p:nvPr/>
        </p:nvSpPr>
        <p:spPr>
          <a:xfrm>
            <a:off x="3814092" y="175065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DE69B1-41EF-414E-96A9-F4933146886E}"/>
              </a:ext>
            </a:extLst>
          </p:cNvPr>
          <p:cNvSpPr/>
          <p:nvPr/>
        </p:nvSpPr>
        <p:spPr>
          <a:xfrm>
            <a:off x="3713043" y="1746172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" name="Isosceles Triangle 10">
            <a:extLst>
              <a:ext uri="{FF2B5EF4-FFF2-40B4-BE49-F238E27FC236}">
                <a16:creationId xmlns:a16="http://schemas.microsoft.com/office/drawing/2014/main" id="{9570F10B-4CE7-429E-91CF-CA50461893D7}"/>
              </a:ext>
            </a:extLst>
          </p:cNvPr>
          <p:cNvSpPr/>
          <p:nvPr/>
        </p:nvSpPr>
        <p:spPr>
          <a:xfrm>
            <a:off x="743939" y="2809143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" name="Isosceles Triangle 11">
            <a:extLst>
              <a:ext uri="{FF2B5EF4-FFF2-40B4-BE49-F238E27FC236}">
                <a16:creationId xmlns:a16="http://schemas.microsoft.com/office/drawing/2014/main" id="{3C1E73F0-320F-4204-B89E-DD8156446BFA}"/>
              </a:ext>
            </a:extLst>
          </p:cNvPr>
          <p:cNvSpPr/>
          <p:nvPr/>
        </p:nvSpPr>
        <p:spPr>
          <a:xfrm>
            <a:off x="1560222" y="3679718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B5102DFF-1906-4B0D-8F6F-76B1E2447249}"/>
              </a:ext>
            </a:extLst>
          </p:cNvPr>
          <p:cNvSpPr/>
          <p:nvPr/>
        </p:nvSpPr>
        <p:spPr>
          <a:xfrm>
            <a:off x="459067" y="1346958"/>
            <a:ext cx="2143552" cy="4213600"/>
          </a:xfrm>
          <a:prstGeom prst="ellipse">
            <a:avLst/>
          </a:prstGeom>
          <a:noFill/>
          <a:ln>
            <a:solidFill>
              <a:srgbClr val="A6A6A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" name="Oval 13">
            <a:extLst>
              <a:ext uri="{FF2B5EF4-FFF2-40B4-BE49-F238E27FC236}">
                <a16:creationId xmlns:a16="http://schemas.microsoft.com/office/drawing/2014/main" id="{F585D3EC-E50E-48B3-91CA-842B7639C1BD}"/>
              </a:ext>
            </a:extLst>
          </p:cNvPr>
          <p:cNvSpPr/>
          <p:nvPr/>
        </p:nvSpPr>
        <p:spPr>
          <a:xfrm>
            <a:off x="1982896" y="1120229"/>
            <a:ext cx="3580462" cy="4730904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1F48AAD-547C-4E2B-90B6-383EBB2ED83C}"/>
              </a:ext>
            </a:extLst>
          </p:cNvPr>
          <p:cNvSpPr txBox="1"/>
          <p:nvPr/>
        </p:nvSpPr>
        <p:spPr>
          <a:xfrm>
            <a:off x="461919" y="1448694"/>
            <a:ext cx="2257024" cy="1199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 err="1"/>
              <a:t>Qaxootiga</a:t>
            </a:r>
            <a:r>
              <a:rPr lang="en-US" sz="1799" dirty="0"/>
              <a:t> </a:t>
            </a:r>
            <a:r>
              <a:rPr lang="en-US" sz="1799" dirty="0" err="1"/>
              <a:t>Barakacayaasha</a:t>
            </a:r>
            <a:r>
              <a:rPr lang="en-US" sz="1799" dirty="0"/>
              <a:t> ama </a:t>
            </a:r>
            <a:r>
              <a:rPr lang="en-US" sz="1799" dirty="0" err="1"/>
              <a:t>xeryaha</a:t>
            </a:r>
            <a:r>
              <a:rPr lang="en-US" sz="1799" dirty="0"/>
              <a:t> / </a:t>
            </a:r>
            <a:r>
              <a:rPr lang="en-US" sz="1799" dirty="0" err="1"/>
              <a:t>dejinta</a:t>
            </a:r>
            <a:r>
              <a:rPr lang="en-US" sz="1799" dirty="0"/>
              <a:t> </a:t>
            </a:r>
            <a:r>
              <a:rPr lang="en-US" sz="1799" dirty="0" err="1"/>
              <a:t>dadka</a:t>
            </a:r>
            <a:r>
              <a:rPr lang="en-US" sz="1799" dirty="0"/>
              <a:t> </a:t>
            </a:r>
            <a:r>
              <a:rPr lang="en-US" sz="1799" dirty="0" err="1"/>
              <a:t>soo</a:t>
            </a:r>
            <a:r>
              <a:rPr lang="en-US" sz="1799" dirty="0"/>
              <a:t> </a:t>
            </a:r>
            <a:r>
              <a:rPr lang="en-US" sz="1799" dirty="0" err="1"/>
              <a:t>noqday</a:t>
            </a:r>
            <a:endParaRPr lang="x-none" sz="1799" dirty="0"/>
          </a:p>
        </p:txBody>
      </p:sp>
      <p:sp>
        <p:nvSpPr>
          <p:cNvPr id="15" name="Isosceles Triangle 15">
            <a:extLst>
              <a:ext uri="{FF2B5EF4-FFF2-40B4-BE49-F238E27FC236}">
                <a16:creationId xmlns:a16="http://schemas.microsoft.com/office/drawing/2014/main" id="{E49B4A68-2879-4468-927C-FF852B3CC076}"/>
              </a:ext>
            </a:extLst>
          </p:cNvPr>
          <p:cNvSpPr/>
          <p:nvPr/>
        </p:nvSpPr>
        <p:spPr>
          <a:xfrm>
            <a:off x="1080054" y="4136887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8FEC0AAC-7F7A-4967-876C-89D2BA1A5F4E}"/>
              </a:ext>
            </a:extLst>
          </p:cNvPr>
          <p:cNvSpPr txBox="1"/>
          <p:nvPr/>
        </p:nvSpPr>
        <p:spPr>
          <a:xfrm>
            <a:off x="2766538" y="2728830"/>
            <a:ext cx="2143552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99" dirty="0" err="1"/>
              <a:t>Bulshooyinka</a:t>
            </a:r>
            <a:r>
              <a:rPr lang="en-US" sz="1799" dirty="0"/>
              <a:t> </a:t>
            </a:r>
            <a:r>
              <a:rPr lang="en-US" sz="1799" dirty="0" err="1"/>
              <a:t>Martida</a:t>
            </a:r>
            <a:r>
              <a:rPr lang="en-US" sz="1799" dirty="0"/>
              <a:t> loo </a:t>
            </a:r>
            <a:r>
              <a:rPr lang="en-US" sz="1799" dirty="0" err="1"/>
              <a:t>yahay</a:t>
            </a:r>
            <a:endParaRPr lang="x-none" sz="1799" dirty="0"/>
          </a:p>
        </p:txBody>
      </p:sp>
      <p:sp>
        <p:nvSpPr>
          <p:cNvPr id="17" name="Isosceles Triangle 23">
            <a:extLst>
              <a:ext uri="{FF2B5EF4-FFF2-40B4-BE49-F238E27FC236}">
                <a16:creationId xmlns:a16="http://schemas.microsoft.com/office/drawing/2014/main" id="{3D10CAC2-DA5F-4314-9846-E0C6C97BE33B}"/>
              </a:ext>
            </a:extLst>
          </p:cNvPr>
          <p:cNvSpPr/>
          <p:nvPr/>
        </p:nvSpPr>
        <p:spPr>
          <a:xfrm>
            <a:off x="8493794" y="5078692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B9269180-AABB-427E-8A16-C54015782D76}"/>
              </a:ext>
            </a:extLst>
          </p:cNvPr>
          <p:cNvSpPr/>
          <p:nvPr/>
        </p:nvSpPr>
        <p:spPr>
          <a:xfrm>
            <a:off x="10012747" y="3745563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9" name="Oval 26">
            <a:extLst>
              <a:ext uri="{FF2B5EF4-FFF2-40B4-BE49-F238E27FC236}">
                <a16:creationId xmlns:a16="http://schemas.microsoft.com/office/drawing/2014/main" id="{F29C2BD7-A69E-49B4-BB59-9F50885D1F26}"/>
              </a:ext>
            </a:extLst>
          </p:cNvPr>
          <p:cNvSpPr/>
          <p:nvPr/>
        </p:nvSpPr>
        <p:spPr>
          <a:xfrm>
            <a:off x="6373529" y="771029"/>
            <a:ext cx="5052990" cy="5365457"/>
          </a:xfrm>
          <a:prstGeom prst="ellipse">
            <a:avLst/>
          </a:prstGeom>
          <a:noFill/>
          <a:ln>
            <a:solidFill>
              <a:srgbClr val="40404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0" name="Isosceles Triangle 28">
            <a:extLst>
              <a:ext uri="{FF2B5EF4-FFF2-40B4-BE49-F238E27FC236}">
                <a16:creationId xmlns:a16="http://schemas.microsoft.com/office/drawing/2014/main" id="{28422F89-11D1-4573-ACB4-B34A69858DC5}"/>
              </a:ext>
            </a:extLst>
          </p:cNvPr>
          <p:cNvSpPr/>
          <p:nvPr/>
        </p:nvSpPr>
        <p:spPr>
          <a:xfrm>
            <a:off x="6890709" y="4144698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8F9E5DA6-8623-4071-BE72-A8E81EB05EC6}"/>
              </a:ext>
            </a:extLst>
          </p:cNvPr>
          <p:cNvSpPr txBox="1"/>
          <p:nvPr/>
        </p:nvSpPr>
        <p:spPr>
          <a:xfrm>
            <a:off x="7057515" y="1768054"/>
            <a:ext cx="3567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Barakacayaasha</a:t>
            </a:r>
            <a:r>
              <a:rPr lang="en-US" sz="2000" dirty="0"/>
              <a:t>, </a:t>
            </a:r>
            <a:r>
              <a:rPr lang="en-US" sz="2000" dirty="0" err="1"/>
              <a:t>qaxootiga</a:t>
            </a:r>
            <a:r>
              <a:rPr lang="en-US" sz="2000" dirty="0"/>
              <a:t> </a:t>
            </a:r>
            <a:r>
              <a:rPr lang="en-US" sz="2000" dirty="0" err="1"/>
              <a:t>soo</a:t>
            </a:r>
            <a:r>
              <a:rPr lang="en-US" sz="2000" dirty="0"/>
              <a:t> </a:t>
            </a:r>
            <a:r>
              <a:rPr lang="en-US" sz="2000" dirty="0" err="1"/>
              <a:t>noqday</a:t>
            </a:r>
            <a:r>
              <a:rPr lang="en-US" sz="2000" dirty="0"/>
              <a:t> </a:t>
            </a:r>
            <a:r>
              <a:rPr lang="en-US" sz="2000" dirty="0" err="1"/>
              <a:t>iyo</a:t>
            </a:r>
            <a:r>
              <a:rPr lang="en-US" sz="2000" dirty="0"/>
              <a:t> </a:t>
            </a:r>
            <a:r>
              <a:rPr lang="en-US" sz="2000" dirty="0" err="1"/>
              <a:t>qaxootiga</a:t>
            </a:r>
            <a:r>
              <a:rPr lang="en-US" sz="2000" dirty="0"/>
              <a:t> </a:t>
            </a:r>
            <a:r>
              <a:rPr lang="en-US" sz="2000" dirty="0" err="1"/>
              <a:t>iyo</a:t>
            </a:r>
            <a:r>
              <a:rPr lang="en-US" sz="2000" dirty="0"/>
              <a:t> </a:t>
            </a:r>
            <a:r>
              <a:rPr lang="en-US" sz="2000" dirty="0" err="1"/>
              <a:t>Bulshooyinka</a:t>
            </a:r>
            <a:r>
              <a:rPr lang="en-US" sz="2000" dirty="0"/>
              <a:t> </a:t>
            </a:r>
            <a:r>
              <a:rPr lang="en-US" sz="2000" dirty="0" err="1"/>
              <a:t>Martida</a:t>
            </a:r>
            <a:r>
              <a:rPr lang="en-US" sz="2000" dirty="0"/>
              <a:t> loo </a:t>
            </a:r>
            <a:r>
              <a:rPr lang="en-US" sz="2000" dirty="0" err="1"/>
              <a:t>yahay</a:t>
            </a:r>
            <a:r>
              <a:rPr lang="en-US" sz="2000" dirty="0"/>
              <a:t>: Hal </a:t>
            </a:r>
            <a:r>
              <a:rPr lang="en-US" sz="2000" dirty="0" err="1"/>
              <a:t>nidaam-deegaan</a:t>
            </a:r>
            <a:endParaRPr lang="x-none" sz="2000" dirty="0"/>
          </a:p>
        </p:txBody>
      </p:sp>
      <p:sp>
        <p:nvSpPr>
          <p:cNvPr id="22" name="Arrow: Up 44">
            <a:extLst>
              <a:ext uri="{FF2B5EF4-FFF2-40B4-BE49-F238E27FC236}">
                <a16:creationId xmlns:a16="http://schemas.microsoft.com/office/drawing/2014/main" id="{5BA6D6C0-AEC0-46C0-BCC9-95A62D10EA23}"/>
              </a:ext>
            </a:extLst>
          </p:cNvPr>
          <p:cNvSpPr/>
          <p:nvPr/>
        </p:nvSpPr>
        <p:spPr>
          <a:xfrm>
            <a:off x="3075706" y="1759275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3" name="Arrow: Up 44">
            <a:extLst>
              <a:ext uri="{FF2B5EF4-FFF2-40B4-BE49-F238E27FC236}">
                <a16:creationId xmlns:a16="http://schemas.microsoft.com/office/drawing/2014/main" id="{AE5944BB-02A8-44A8-8DC2-995C6F51FEBB}"/>
              </a:ext>
            </a:extLst>
          </p:cNvPr>
          <p:cNvSpPr/>
          <p:nvPr/>
        </p:nvSpPr>
        <p:spPr>
          <a:xfrm>
            <a:off x="3397814" y="1678221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4" name="Arrow: Up 44">
            <a:extLst>
              <a:ext uri="{FF2B5EF4-FFF2-40B4-BE49-F238E27FC236}">
                <a16:creationId xmlns:a16="http://schemas.microsoft.com/office/drawing/2014/main" id="{D71D3E96-E7E5-4759-926F-74E784F835DF}"/>
              </a:ext>
            </a:extLst>
          </p:cNvPr>
          <p:cNvSpPr/>
          <p:nvPr/>
        </p:nvSpPr>
        <p:spPr>
          <a:xfrm>
            <a:off x="3320597" y="184910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5" name="Arrow: Up 44">
            <a:extLst>
              <a:ext uri="{FF2B5EF4-FFF2-40B4-BE49-F238E27FC236}">
                <a16:creationId xmlns:a16="http://schemas.microsoft.com/office/drawing/2014/main" id="{C7EA7689-08B4-4E1D-9C81-8597D492ECD6}"/>
              </a:ext>
            </a:extLst>
          </p:cNvPr>
          <p:cNvSpPr/>
          <p:nvPr/>
        </p:nvSpPr>
        <p:spPr>
          <a:xfrm>
            <a:off x="3642705" y="176805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6" name="Arrow: Up 44">
            <a:extLst>
              <a:ext uri="{FF2B5EF4-FFF2-40B4-BE49-F238E27FC236}">
                <a16:creationId xmlns:a16="http://schemas.microsoft.com/office/drawing/2014/main" id="{206B3618-D8E6-4503-B162-14BF471F4064}"/>
              </a:ext>
            </a:extLst>
          </p:cNvPr>
          <p:cNvSpPr/>
          <p:nvPr/>
        </p:nvSpPr>
        <p:spPr>
          <a:xfrm>
            <a:off x="2802636" y="1991898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7" name="Arrow: Up 44">
            <a:extLst>
              <a:ext uri="{FF2B5EF4-FFF2-40B4-BE49-F238E27FC236}">
                <a16:creationId xmlns:a16="http://schemas.microsoft.com/office/drawing/2014/main" id="{71712352-A217-46E4-B339-22E26893FCE9}"/>
              </a:ext>
            </a:extLst>
          </p:cNvPr>
          <p:cNvSpPr/>
          <p:nvPr/>
        </p:nvSpPr>
        <p:spPr>
          <a:xfrm>
            <a:off x="3124744" y="191084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02BF1F-74F0-48AF-AF92-47D90298E3F3}"/>
              </a:ext>
            </a:extLst>
          </p:cNvPr>
          <p:cNvSpPr/>
          <p:nvPr/>
        </p:nvSpPr>
        <p:spPr>
          <a:xfrm>
            <a:off x="3210271" y="2061012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1F388C-FA9B-43AD-88A5-54D10DB26A51}"/>
              </a:ext>
            </a:extLst>
          </p:cNvPr>
          <p:cNvSpPr/>
          <p:nvPr/>
        </p:nvSpPr>
        <p:spPr>
          <a:xfrm>
            <a:off x="3566288" y="1817172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1CAEDB-8A34-4501-96DB-C144867FE7BB}"/>
              </a:ext>
            </a:extLst>
          </p:cNvPr>
          <p:cNvSpPr/>
          <p:nvPr/>
        </p:nvSpPr>
        <p:spPr>
          <a:xfrm>
            <a:off x="2987890" y="2140656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3C8DC-B14F-44A1-93CD-69D20144E807}"/>
              </a:ext>
            </a:extLst>
          </p:cNvPr>
          <p:cNvSpPr/>
          <p:nvPr/>
        </p:nvSpPr>
        <p:spPr>
          <a:xfrm>
            <a:off x="3478274" y="199731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0D9F8C-83E7-4D0C-8BE0-222753B0A065}"/>
              </a:ext>
            </a:extLst>
          </p:cNvPr>
          <p:cNvSpPr/>
          <p:nvPr/>
        </p:nvSpPr>
        <p:spPr>
          <a:xfrm>
            <a:off x="3829553" y="1910167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488636-EADB-41CB-9A08-C0966552E16C}"/>
              </a:ext>
            </a:extLst>
          </p:cNvPr>
          <p:cNvSpPr/>
          <p:nvPr/>
        </p:nvSpPr>
        <p:spPr>
          <a:xfrm>
            <a:off x="3309203" y="2063517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8EEAF73-D850-4281-BA6E-647D1FE4D419}"/>
              </a:ext>
            </a:extLst>
          </p:cNvPr>
          <p:cNvSpPr/>
          <p:nvPr/>
        </p:nvSpPr>
        <p:spPr>
          <a:xfrm>
            <a:off x="3736395" y="1910168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F9252D-8B32-48DC-B6D1-2F64F3E3DB02}"/>
              </a:ext>
            </a:extLst>
          </p:cNvPr>
          <p:cNvSpPr/>
          <p:nvPr/>
        </p:nvSpPr>
        <p:spPr>
          <a:xfrm>
            <a:off x="3163453" y="1901099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386519-54C3-4478-80B1-2F71D33D8EBB}"/>
              </a:ext>
            </a:extLst>
          </p:cNvPr>
          <p:cNvSpPr/>
          <p:nvPr/>
        </p:nvSpPr>
        <p:spPr>
          <a:xfrm>
            <a:off x="2886841" y="2136174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7" name="Arrow: Up 44">
            <a:extLst>
              <a:ext uri="{FF2B5EF4-FFF2-40B4-BE49-F238E27FC236}">
                <a16:creationId xmlns:a16="http://schemas.microsoft.com/office/drawing/2014/main" id="{141E6612-AA9F-4D8A-B2D5-536EC6202465}"/>
              </a:ext>
            </a:extLst>
          </p:cNvPr>
          <p:cNvSpPr/>
          <p:nvPr/>
        </p:nvSpPr>
        <p:spPr>
          <a:xfrm>
            <a:off x="9935148" y="331193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8" name="Arrow: Up 44">
            <a:extLst>
              <a:ext uri="{FF2B5EF4-FFF2-40B4-BE49-F238E27FC236}">
                <a16:creationId xmlns:a16="http://schemas.microsoft.com/office/drawing/2014/main" id="{71F7DB35-CF11-4624-91C8-93B09334F2DB}"/>
              </a:ext>
            </a:extLst>
          </p:cNvPr>
          <p:cNvSpPr/>
          <p:nvPr/>
        </p:nvSpPr>
        <p:spPr>
          <a:xfrm>
            <a:off x="10257256" y="3230881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39" name="Arrow: Up 44">
            <a:extLst>
              <a:ext uri="{FF2B5EF4-FFF2-40B4-BE49-F238E27FC236}">
                <a16:creationId xmlns:a16="http://schemas.microsoft.com/office/drawing/2014/main" id="{3A81FC40-458F-451B-B7BD-C5E8838C40F7}"/>
              </a:ext>
            </a:extLst>
          </p:cNvPr>
          <p:cNvSpPr/>
          <p:nvPr/>
        </p:nvSpPr>
        <p:spPr>
          <a:xfrm>
            <a:off x="10180039" y="340176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0" name="Arrow: Up 44">
            <a:extLst>
              <a:ext uri="{FF2B5EF4-FFF2-40B4-BE49-F238E27FC236}">
                <a16:creationId xmlns:a16="http://schemas.microsoft.com/office/drawing/2014/main" id="{DB41180D-F8C7-4550-A61F-590B88DDD9B7}"/>
              </a:ext>
            </a:extLst>
          </p:cNvPr>
          <p:cNvSpPr/>
          <p:nvPr/>
        </p:nvSpPr>
        <p:spPr>
          <a:xfrm>
            <a:off x="10502147" y="3320713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1" name="Arrow: Up 44">
            <a:extLst>
              <a:ext uri="{FF2B5EF4-FFF2-40B4-BE49-F238E27FC236}">
                <a16:creationId xmlns:a16="http://schemas.microsoft.com/office/drawing/2014/main" id="{52A6871C-6890-4AA8-8B68-4EF001D02C86}"/>
              </a:ext>
            </a:extLst>
          </p:cNvPr>
          <p:cNvSpPr/>
          <p:nvPr/>
        </p:nvSpPr>
        <p:spPr>
          <a:xfrm>
            <a:off x="9662078" y="3544558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2" name="Arrow: Up 44">
            <a:extLst>
              <a:ext uri="{FF2B5EF4-FFF2-40B4-BE49-F238E27FC236}">
                <a16:creationId xmlns:a16="http://schemas.microsoft.com/office/drawing/2014/main" id="{65CF6087-3703-4604-B977-734DEDB52AC9}"/>
              </a:ext>
            </a:extLst>
          </p:cNvPr>
          <p:cNvSpPr/>
          <p:nvPr/>
        </p:nvSpPr>
        <p:spPr>
          <a:xfrm>
            <a:off x="9984186" y="346350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81AD9F-AD91-4796-9DF8-21D45F3E97DE}"/>
              </a:ext>
            </a:extLst>
          </p:cNvPr>
          <p:cNvSpPr/>
          <p:nvPr/>
        </p:nvSpPr>
        <p:spPr>
          <a:xfrm>
            <a:off x="10069713" y="3613672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F36DB1-AF14-47D7-8E84-CF08302875A3}"/>
              </a:ext>
            </a:extLst>
          </p:cNvPr>
          <p:cNvSpPr/>
          <p:nvPr/>
        </p:nvSpPr>
        <p:spPr>
          <a:xfrm>
            <a:off x="10425731" y="3369831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EC9B017-8738-4840-B8B3-80ED2B3B1E55}"/>
              </a:ext>
            </a:extLst>
          </p:cNvPr>
          <p:cNvSpPr/>
          <p:nvPr/>
        </p:nvSpPr>
        <p:spPr>
          <a:xfrm>
            <a:off x="9847332" y="369331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3E064EB-B4A5-4E58-A4B8-00E17AC070AC}"/>
              </a:ext>
            </a:extLst>
          </p:cNvPr>
          <p:cNvSpPr/>
          <p:nvPr/>
        </p:nvSpPr>
        <p:spPr>
          <a:xfrm>
            <a:off x="10337717" y="354997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EF3821D-C9CA-4AA1-A489-F2194610D063}"/>
              </a:ext>
            </a:extLst>
          </p:cNvPr>
          <p:cNvSpPr/>
          <p:nvPr/>
        </p:nvSpPr>
        <p:spPr>
          <a:xfrm>
            <a:off x="10688995" y="3462826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8051C8F-F2D1-488A-96C2-0A46ADBFCEF8}"/>
              </a:ext>
            </a:extLst>
          </p:cNvPr>
          <p:cNvSpPr/>
          <p:nvPr/>
        </p:nvSpPr>
        <p:spPr>
          <a:xfrm>
            <a:off x="10168646" y="3616177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001DA8-984A-42C5-8BAC-9D44DE02C36C}"/>
              </a:ext>
            </a:extLst>
          </p:cNvPr>
          <p:cNvSpPr/>
          <p:nvPr/>
        </p:nvSpPr>
        <p:spPr>
          <a:xfrm>
            <a:off x="10595837" y="3462828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2422460-23D7-47A7-BA51-6CD1399EAE09}"/>
              </a:ext>
            </a:extLst>
          </p:cNvPr>
          <p:cNvSpPr/>
          <p:nvPr/>
        </p:nvSpPr>
        <p:spPr>
          <a:xfrm>
            <a:off x="10022896" y="3453758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0B94B09-D1B1-48CD-B133-9C6552F6E49C}"/>
              </a:ext>
            </a:extLst>
          </p:cNvPr>
          <p:cNvSpPr/>
          <p:nvPr/>
        </p:nvSpPr>
        <p:spPr>
          <a:xfrm>
            <a:off x="9746284" y="3688834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2" name="Arrow: Up 44">
            <a:extLst>
              <a:ext uri="{FF2B5EF4-FFF2-40B4-BE49-F238E27FC236}">
                <a16:creationId xmlns:a16="http://schemas.microsoft.com/office/drawing/2014/main" id="{3D2A8665-356C-4421-84D2-989A3E7459B7}"/>
              </a:ext>
            </a:extLst>
          </p:cNvPr>
          <p:cNvSpPr/>
          <p:nvPr/>
        </p:nvSpPr>
        <p:spPr>
          <a:xfrm>
            <a:off x="7485335" y="502827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3" name="Arrow: Up 44">
            <a:extLst>
              <a:ext uri="{FF2B5EF4-FFF2-40B4-BE49-F238E27FC236}">
                <a16:creationId xmlns:a16="http://schemas.microsoft.com/office/drawing/2014/main" id="{D68F5A35-36BE-4CCB-8E71-841F3AF38434}"/>
              </a:ext>
            </a:extLst>
          </p:cNvPr>
          <p:cNvSpPr/>
          <p:nvPr/>
        </p:nvSpPr>
        <p:spPr>
          <a:xfrm>
            <a:off x="7807443" y="4947220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4" name="Arrow: Up 44">
            <a:extLst>
              <a:ext uri="{FF2B5EF4-FFF2-40B4-BE49-F238E27FC236}">
                <a16:creationId xmlns:a16="http://schemas.microsoft.com/office/drawing/2014/main" id="{32DB1E49-14B6-4751-B4EA-98BB3D8208D0}"/>
              </a:ext>
            </a:extLst>
          </p:cNvPr>
          <p:cNvSpPr/>
          <p:nvPr/>
        </p:nvSpPr>
        <p:spPr>
          <a:xfrm>
            <a:off x="7730226" y="511810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5" name="Arrow: Up 44">
            <a:extLst>
              <a:ext uri="{FF2B5EF4-FFF2-40B4-BE49-F238E27FC236}">
                <a16:creationId xmlns:a16="http://schemas.microsoft.com/office/drawing/2014/main" id="{58AB77EA-F7B8-4EC8-B564-F97DD4F5D569}"/>
              </a:ext>
            </a:extLst>
          </p:cNvPr>
          <p:cNvSpPr/>
          <p:nvPr/>
        </p:nvSpPr>
        <p:spPr>
          <a:xfrm>
            <a:off x="8052335" y="5037053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6" name="Arrow: Up 44">
            <a:extLst>
              <a:ext uri="{FF2B5EF4-FFF2-40B4-BE49-F238E27FC236}">
                <a16:creationId xmlns:a16="http://schemas.microsoft.com/office/drawing/2014/main" id="{1EC5CF2D-1EA6-4251-B14D-8726B9751E2B}"/>
              </a:ext>
            </a:extLst>
          </p:cNvPr>
          <p:cNvSpPr/>
          <p:nvPr/>
        </p:nvSpPr>
        <p:spPr>
          <a:xfrm>
            <a:off x="7212265" y="5260898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7" name="Arrow: Up 44">
            <a:extLst>
              <a:ext uri="{FF2B5EF4-FFF2-40B4-BE49-F238E27FC236}">
                <a16:creationId xmlns:a16="http://schemas.microsoft.com/office/drawing/2014/main" id="{B6ED4B78-A797-4B17-BCB8-5CB845649FCE}"/>
              </a:ext>
            </a:extLst>
          </p:cNvPr>
          <p:cNvSpPr/>
          <p:nvPr/>
        </p:nvSpPr>
        <p:spPr>
          <a:xfrm>
            <a:off x="7534373" y="517984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7B9B48-D77A-4F10-967F-8426D3A01148}"/>
              </a:ext>
            </a:extLst>
          </p:cNvPr>
          <p:cNvSpPr/>
          <p:nvPr/>
        </p:nvSpPr>
        <p:spPr>
          <a:xfrm>
            <a:off x="7619901" y="5330012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4D193C7-5F7B-4712-B3A4-F32DA6DAB891}"/>
              </a:ext>
            </a:extLst>
          </p:cNvPr>
          <p:cNvSpPr/>
          <p:nvPr/>
        </p:nvSpPr>
        <p:spPr>
          <a:xfrm>
            <a:off x="7975918" y="5086171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C15F462-D793-46A0-A4CC-533ECDB4D5F6}"/>
              </a:ext>
            </a:extLst>
          </p:cNvPr>
          <p:cNvSpPr/>
          <p:nvPr/>
        </p:nvSpPr>
        <p:spPr>
          <a:xfrm>
            <a:off x="7397520" y="540965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A3C4B5-72CE-4593-A43B-E866BDAD6AC0}"/>
              </a:ext>
            </a:extLst>
          </p:cNvPr>
          <p:cNvSpPr/>
          <p:nvPr/>
        </p:nvSpPr>
        <p:spPr>
          <a:xfrm>
            <a:off x="7887904" y="5266312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18EDBE9-8CD3-4735-8869-03653B42E32F}"/>
              </a:ext>
            </a:extLst>
          </p:cNvPr>
          <p:cNvSpPr/>
          <p:nvPr/>
        </p:nvSpPr>
        <p:spPr>
          <a:xfrm>
            <a:off x="8239182" y="5179166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9F8E2E1-A31F-46A7-8929-82EE9ADD91F2}"/>
              </a:ext>
            </a:extLst>
          </p:cNvPr>
          <p:cNvSpPr/>
          <p:nvPr/>
        </p:nvSpPr>
        <p:spPr>
          <a:xfrm>
            <a:off x="7718833" y="5332517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71945B6-2827-47E9-9993-50B35467F258}"/>
              </a:ext>
            </a:extLst>
          </p:cNvPr>
          <p:cNvSpPr/>
          <p:nvPr/>
        </p:nvSpPr>
        <p:spPr>
          <a:xfrm>
            <a:off x="8146025" y="5179168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87EE29-BEDC-4CFB-AC01-32FD7BCBFF3F}"/>
              </a:ext>
            </a:extLst>
          </p:cNvPr>
          <p:cNvSpPr/>
          <p:nvPr/>
        </p:nvSpPr>
        <p:spPr>
          <a:xfrm>
            <a:off x="7573083" y="5170098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1BBBBA4-E59C-4D92-A739-F40CE236A3D6}"/>
              </a:ext>
            </a:extLst>
          </p:cNvPr>
          <p:cNvSpPr/>
          <p:nvPr/>
        </p:nvSpPr>
        <p:spPr>
          <a:xfrm>
            <a:off x="7296471" y="5405174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grpSp>
        <p:nvGrpSpPr>
          <p:cNvPr id="67" name="Group 106">
            <a:extLst>
              <a:ext uri="{FF2B5EF4-FFF2-40B4-BE49-F238E27FC236}">
                <a16:creationId xmlns:a16="http://schemas.microsoft.com/office/drawing/2014/main" id="{D25BB4B1-CA88-4075-BDE6-01236D8399C7}"/>
              </a:ext>
            </a:extLst>
          </p:cNvPr>
          <p:cNvGrpSpPr/>
          <p:nvPr/>
        </p:nvGrpSpPr>
        <p:grpSpPr>
          <a:xfrm flipH="1">
            <a:off x="6806025" y="3627877"/>
            <a:ext cx="1347406" cy="548328"/>
            <a:chOff x="7491385" y="3757886"/>
            <a:chExt cx="1154056" cy="548471"/>
          </a:xfrm>
        </p:grpSpPr>
        <p:sp>
          <p:nvSpPr>
            <p:cNvPr id="68" name="Arrow: Up 44">
              <a:extLst>
                <a:ext uri="{FF2B5EF4-FFF2-40B4-BE49-F238E27FC236}">
                  <a16:creationId xmlns:a16="http://schemas.microsoft.com/office/drawing/2014/main" id="{7CF1DA43-401F-47AF-94FC-F5E54C6793E0}"/>
                </a:ext>
              </a:extLst>
            </p:cNvPr>
            <p:cNvSpPr/>
            <p:nvPr/>
          </p:nvSpPr>
          <p:spPr>
            <a:xfrm>
              <a:off x="7764526" y="3838961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69" name="Arrow: Up 44">
              <a:extLst>
                <a:ext uri="{FF2B5EF4-FFF2-40B4-BE49-F238E27FC236}">
                  <a16:creationId xmlns:a16="http://schemas.microsoft.com/office/drawing/2014/main" id="{F998161D-9291-4488-A31B-274E59CBDE58}"/>
                </a:ext>
              </a:extLst>
            </p:cNvPr>
            <p:cNvSpPr/>
            <p:nvPr/>
          </p:nvSpPr>
          <p:spPr>
            <a:xfrm>
              <a:off x="8086718" y="3757886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0" name="Arrow: Up 44">
              <a:extLst>
                <a:ext uri="{FF2B5EF4-FFF2-40B4-BE49-F238E27FC236}">
                  <a16:creationId xmlns:a16="http://schemas.microsoft.com/office/drawing/2014/main" id="{46F91AEC-1B09-428A-9144-93F17A5B60BD}"/>
                </a:ext>
              </a:extLst>
            </p:cNvPr>
            <p:cNvSpPr/>
            <p:nvPr/>
          </p:nvSpPr>
          <p:spPr>
            <a:xfrm>
              <a:off x="8009481" y="3928817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1" name="Arrow: Up 44">
              <a:extLst>
                <a:ext uri="{FF2B5EF4-FFF2-40B4-BE49-F238E27FC236}">
                  <a16:creationId xmlns:a16="http://schemas.microsoft.com/office/drawing/2014/main" id="{6F2A366D-7133-4071-B530-822895E95D66}"/>
                </a:ext>
              </a:extLst>
            </p:cNvPr>
            <p:cNvSpPr/>
            <p:nvPr/>
          </p:nvSpPr>
          <p:spPr>
            <a:xfrm>
              <a:off x="8331673" y="3847742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2" name="Arrow: Up 44">
              <a:extLst>
                <a:ext uri="{FF2B5EF4-FFF2-40B4-BE49-F238E27FC236}">
                  <a16:creationId xmlns:a16="http://schemas.microsoft.com/office/drawing/2014/main" id="{6B860B41-3624-43ED-A99C-5E86436C282C}"/>
                </a:ext>
              </a:extLst>
            </p:cNvPr>
            <p:cNvSpPr/>
            <p:nvPr/>
          </p:nvSpPr>
          <p:spPr>
            <a:xfrm>
              <a:off x="7491385" y="4071645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3" name="Arrow: Up 44">
              <a:extLst>
                <a:ext uri="{FF2B5EF4-FFF2-40B4-BE49-F238E27FC236}">
                  <a16:creationId xmlns:a16="http://schemas.microsoft.com/office/drawing/2014/main" id="{DD5A4F09-CCE1-4A31-9BC8-7CBFD9F5B988}"/>
                </a:ext>
              </a:extLst>
            </p:cNvPr>
            <p:cNvSpPr/>
            <p:nvPr/>
          </p:nvSpPr>
          <p:spPr>
            <a:xfrm>
              <a:off x="7813577" y="3990570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7CA0E36-9956-4CC4-B27E-7FAFB4C7CE84}"/>
                </a:ext>
              </a:extLst>
            </p:cNvPr>
            <p:cNvSpPr/>
            <p:nvPr/>
          </p:nvSpPr>
          <p:spPr>
            <a:xfrm>
              <a:off x="7899125" y="4140778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81ED49C-55C9-4082-BBB4-488AA30C8179}"/>
                </a:ext>
              </a:extLst>
            </p:cNvPr>
            <p:cNvSpPr/>
            <p:nvPr/>
          </p:nvSpPr>
          <p:spPr>
            <a:xfrm>
              <a:off x="8255235" y="3896874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01DBD91-D573-46D9-82E4-1746C76EE6A8}"/>
                </a:ext>
              </a:extLst>
            </p:cNvPr>
            <p:cNvSpPr/>
            <p:nvPr/>
          </p:nvSpPr>
          <p:spPr>
            <a:xfrm>
              <a:off x="7676686" y="4220442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08BAE0-15C7-4150-A229-5689BCBA588D}"/>
                </a:ext>
              </a:extLst>
            </p:cNvPr>
            <p:cNvSpPr/>
            <p:nvPr/>
          </p:nvSpPr>
          <p:spPr>
            <a:xfrm>
              <a:off x="8167198" y="4077062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74CEB64-479B-45EC-8015-52B450802E41}"/>
                </a:ext>
              </a:extLst>
            </p:cNvPr>
            <p:cNvSpPr/>
            <p:nvPr/>
          </p:nvSpPr>
          <p:spPr>
            <a:xfrm>
              <a:off x="8518568" y="3989893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D572DB1-7785-4DA5-B555-8B3C882A6A7C}"/>
                </a:ext>
              </a:extLst>
            </p:cNvPr>
            <p:cNvSpPr/>
            <p:nvPr/>
          </p:nvSpPr>
          <p:spPr>
            <a:xfrm>
              <a:off x="7998083" y="4143282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CCA88A2-DA26-4C27-9E1F-50ACBD20D9C5}"/>
                </a:ext>
              </a:extLst>
            </p:cNvPr>
            <p:cNvSpPr/>
            <p:nvPr/>
          </p:nvSpPr>
          <p:spPr>
            <a:xfrm>
              <a:off x="8425386" y="3989893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167539D-AD00-4144-A31C-FCF288D94CD4}"/>
                </a:ext>
              </a:extLst>
            </p:cNvPr>
            <p:cNvSpPr/>
            <p:nvPr/>
          </p:nvSpPr>
          <p:spPr>
            <a:xfrm>
              <a:off x="7852295" y="3980821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C917F96-A705-4B44-BBED-F16716289199}"/>
                </a:ext>
              </a:extLst>
            </p:cNvPr>
            <p:cNvSpPr/>
            <p:nvPr/>
          </p:nvSpPr>
          <p:spPr>
            <a:xfrm>
              <a:off x="7575611" y="4215958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</p:grpSp>
      <p:grpSp>
        <p:nvGrpSpPr>
          <p:cNvPr id="83" name="Group 107">
            <a:extLst>
              <a:ext uri="{FF2B5EF4-FFF2-40B4-BE49-F238E27FC236}">
                <a16:creationId xmlns:a16="http://schemas.microsoft.com/office/drawing/2014/main" id="{BD80C29A-F516-4D33-89CD-FEC4F534B340}"/>
              </a:ext>
            </a:extLst>
          </p:cNvPr>
          <p:cNvGrpSpPr/>
          <p:nvPr/>
        </p:nvGrpSpPr>
        <p:grpSpPr>
          <a:xfrm flipH="1">
            <a:off x="9145218" y="5163559"/>
            <a:ext cx="1347406" cy="548328"/>
            <a:chOff x="7491385" y="3757886"/>
            <a:chExt cx="1154056" cy="548471"/>
          </a:xfrm>
        </p:grpSpPr>
        <p:sp>
          <p:nvSpPr>
            <p:cNvPr id="84" name="Arrow: Up 44">
              <a:extLst>
                <a:ext uri="{FF2B5EF4-FFF2-40B4-BE49-F238E27FC236}">
                  <a16:creationId xmlns:a16="http://schemas.microsoft.com/office/drawing/2014/main" id="{F6BED09B-1CAD-405D-AAE0-90917CBEBF85}"/>
                </a:ext>
              </a:extLst>
            </p:cNvPr>
            <p:cNvSpPr/>
            <p:nvPr/>
          </p:nvSpPr>
          <p:spPr>
            <a:xfrm>
              <a:off x="7764526" y="3838961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5" name="Arrow: Up 44">
              <a:extLst>
                <a:ext uri="{FF2B5EF4-FFF2-40B4-BE49-F238E27FC236}">
                  <a16:creationId xmlns:a16="http://schemas.microsoft.com/office/drawing/2014/main" id="{69CB29F4-089C-4509-BE4E-83EE1030D20F}"/>
                </a:ext>
              </a:extLst>
            </p:cNvPr>
            <p:cNvSpPr/>
            <p:nvPr/>
          </p:nvSpPr>
          <p:spPr>
            <a:xfrm>
              <a:off x="8086718" y="3757886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6" name="Arrow: Up 44">
              <a:extLst>
                <a:ext uri="{FF2B5EF4-FFF2-40B4-BE49-F238E27FC236}">
                  <a16:creationId xmlns:a16="http://schemas.microsoft.com/office/drawing/2014/main" id="{DE0A4177-D7C6-433E-9DCA-97A73028BEC9}"/>
                </a:ext>
              </a:extLst>
            </p:cNvPr>
            <p:cNvSpPr/>
            <p:nvPr/>
          </p:nvSpPr>
          <p:spPr>
            <a:xfrm>
              <a:off x="8009481" y="3928817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7" name="Arrow: Up 44">
              <a:extLst>
                <a:ext uri="{FF2B5EF4-FFF2-40B4-BE49-F238E27FC236}">
                  <a16:creationId xmlns:a16="http://schemas.microsoft.com/office/drawing/2014/main" id="{10819F43-298F-40F6-AE5E-F0E895DE6080}"/>
                </a:ext>
              </a:extLst>
            </p:cNvPr>
            <p:cNvSpPr/>
            <p:nvPr/>
          </p:nvSpPr>
          <p:spPr>
            <a:xfrm>
              <a:off x="8331673" y="3847742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8" name="Arrow: Up 44">
              <a:extLst>
                <a:ext uri="{FF2B5EF4-FFF2-40B4-BE49-F238E27FC236}">
                  <a16:creationId xmlns:a16="http://schemas.microsoft.com/office/drawing/2014/main" id="{FBB3B273-60DD-4F1B-BA96-DBB73C9045DB}"/>
                </a:ext>
              </a:extLst>
            </p:cNvPr>
            <p:cNvSpPr/>
            <p:nvPr/>
          </p:nvSpPr>
          <p:spPr>
            <a:xfrm>
              <a:off x="7491385" y="4071645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89" name="Arrow: Up 44">
              <a:extLst>
                <a:ext uri="{FF2B5EF4-FFF2-40B4-BE49-F238E27FC236}">
                  <a16:creationId xmlns:a16="http://schemas.microsoft.com/office/drawing/2014/main" id="{2C664238-FDF7-40E9-8994-CBBB2885887A}"/>
                </a:ext>
              </a:extLst>
            </p:cNvPr>
            <p:cNvSpPr/>
            <p:nvPr/>
          </p:nvSpPr>
          <p:spPr>
            <a:xfrm>
              <a:off x="7813577" y="3990570"/>
              <a:ext cx="313768" cy="234712"/>
            </a:xfrm>
            <a:custGeom>
              <a:avLst/>
              <a:gdLst>
                <a:gd name="connsiteX0" fmla="*/ 0 w 460289"/>
                <a:gd name="connsiteY0" fmla="*/ 117356 h 234712"/>
                <a:gd name="connsiteX1" fmla="*/ 230145 w 460289"/>
                <a:gd name="connsiteY1" fmla="*/ 0 h 234712"/>
                <a:gd name="connsiteX2" fmla="*/ 460289 w 460289"/>
                <a:gd name="connsiteY2" fmla="*/ 117356 h 234712"/>
                <a:gd name="connsiteX3" fmla="*/ 345217 w 460289"/>
                <a:gd name="connsiteY3" fmla="*/ 117356 h 234712"/>
                <a:gd name="connsiteX4" fmla="*/ 345217 w 460289"/>
                <a:gd name="connsiteY4" fmla="*/ 234712 h 234712"/>
                <a:gd name="connsiteX5" fmla="*/ 115072 w 460289"/>
                <a:gd name="connsiteY5" fmla="*/ 234712 h 234712"/>
                <a:gd name="connsiteX6" fmla="*/ 115072 w 460289"/>
                <a:gd name="connsiteY6" fmla="*/ 117356 h 234712"/>
                <a:gd name="connsiteX7" fmla="*/ 0 w 460289"/>
                <a:gd name="connsiteY7" fmla="*/ 117356 h 234712"/>
                <a:gd name="connsiteX0" fmla="*/ 0 w 386717"/>
                <a:gd name="connsiteY0" fmla="*/ 117356 h 234712"/>
                <a:gd name="connsiteX1" fmla="*/ 230145 w 386717"/>
                <a:gd name="connsiteY1" fmla="*/ 0 h 234712"/>
                <a:gd name="connsiteX2" fmla="*/ 386717 w 386717"/>
                <a:gd name="connsiteY2" fmla="*/ 117356 h 234712"/>
                <a:gd name="connsiteX3" fmla="*/ 345217 w 386717"/>
                <a:gd name="connsiteY3" fmla="*/ 117356 h 234712"/>
                <a:gd name="connsiteX4" fmla="*/ 345217 w 386717"/>
                <a:gd name="connsiteY4" fmla="*/ 234712 h 234712"/>
                <a:gd name="connsiteX5" fmla="*/ 115072 w 386717"/>
                <a:gd name="connsiteY5" fmla="*/ 234712 h 234712"/>
                <a:gd name="connsiteX6" fmla="*/ 115072 w 386717"/>
                <a:gd name="connsiteY6" fmla="*/ 117356 h 234712"/>
                <a:gd name="connsiteX7" fmla="*/ 0 w 386717"/>
                <a:gd name="connsiteY7" fmla="*/ 117356 h 234712"/>
                <a:gd name="connsiteX0" fmla="*/ 0 w 281613"/>
                <a:gd name="connsiteY0" fmla="*/ 117356 h 234712"/>
                <a:gd name="connsiteX1" fmla="*/ 125041 w 281613"/>
                <a:gd name="connsiteY1" fmla="*/ 0 h 234712"/>
                <a:gd name="connsiteX2" fmla="*/ 281613 w 281613"/>
                <a:gd name="connsiteY2" fmla="*/ 117356 h 234712"/>
                <a:gd name="connsiteX3" fmla="*/ 240113 w 281613"/>
                <a:gd name="connsiteY3" fmla="*/ 117356 h 234712"/>
                <a:gd name="connsiteX4" fmla="*/ 240113 w 281613"/>
                <a:gd name="connsiteY4" fmla="*/ 234712 h 234712"/>
                <a:gd name="connsiteX5" fmla="*/ 9968 w 281613"/>
                <a:gd name="connsiteY5" fmla="*/ 234712 h 234712"/>
                <a:gd name="connsiteX6" fmla="*/ 9968 w 281613"/>
                <a:gd name="connsiteY6" fmla="*/ 117356 h 234712"/>
                <a:gd name="connsiteX7" fmla="*/ 0 w 281613"/>
                <a:gd name="connsiteY7" fmla="*/ 117356 h 234712"/>
                <a:gd name="connsiteX0" fmla="*/ 0 w 313768"/>
                <a:gd name="connsiteY0" fmla="*/ 117356 h 234712"/>
                <a:gd name="connsiteX1" fmla="*/ 157196 w 313768"/>
                <a:gd name="connsiteY1" fmla="*/ 0 h 234712"/>
                <a:gd name="connsiteX2" fmla="*/ 313768 w 313768"/>
                <a:gd name="connsiteY2" fmla="*/ 117356 h 234712"/>
                <a:gd name="connsiteX3" fmla="*/ 272268 w 313768"/>
                <a:gd name="connsiteY3" fmla="*/ 117356 h 234712"/>
                <a:gd name="connsiteX4" fmla="*/ 272268 w 313768"/>
                <a:gd name="connsiteY4" fmla="*/ 234712 h 234712"/>
                <a:gd name="connsiteX5" fmla="*/ 42123 w 313768"/>
                <a:gd name="connsiteY5" fmla="*/ 234712 h 234712"/>
                <a:gd name="connsiteX6" fmla="*/ 42123 w 313768"/>
                <a:gd name="connsiteY6" fmla="*/ 117356 h 234712"/>
                <a:gd name="connsiteX7" fmla="*/ 0 w 313768"/>
                <a:gd name="connsiteY7" fmla="*/ 117356 h 2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3768" h="234712">
                  <a:moveTo>
                    <a:pt x="0" y="117356"/>
                  </a:moveTo>
                  <a:lnTo>
                    <a:pt x="157196" y="0"/>
                  </a:lnTo>
                  <a:lnTo>
                    <a:pt x="313768" y="117356"/>
                  </a:lnTo>
                  <a:lnTo>
                    <a:pt x="272268" y="117356"/>
                  </a:lnTo>
                  <a:lnTo>
                    <a:pt x="272268" y="234712"/>
                  </a:lnTo>
                  <a:lnTo>
                    <a:pt x="42123" y="234712"/>
                  </a:lnTo>
                  <a:lnTo>
                    <a:pt x="42123" y="117356"/>
                  </a:lnTo>
                  <a:lnTo>
                    <a:pt x="0" y="11735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A701AF0-4217-4A60-8E01-4932A6AAF004}"/>
                </a:ext>
              </a:extLst>
            </p:cNvPr>
            <p:cNvSpPr/>
            <p:nvPr/>
          </p:nvSpPr>
          <p:spPr>
            <a:xfrm>
              <a:off x="7899125" y="4140778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58FC0FC-A85E-4965-9454-251DEFED5A08}"/>
                </a:ext>
              </a:extLst>
            </p:cNvPr>
            <p:cNvSpPr/>
            <p:nvPr/>
          </p:nvSpPr>
          <p:spPr>
            <a:xfrm>
              <a:off x="8255235" y="3896874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7FF17C0-E30E-4C94-81DA-46491B5677C7}"/>
                </a:ext>
              </a:extLst>
            </p:cNvPr>
            <p:cNvSpPr/>
            <p:nvPr/>
          </p:nvSpPr>
          <p:spPr>
            <a:xfrm>
              <a:off x="7676686" y="4220442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D26FAA4-0DE4-466C-8C57-84523631DE9A}"/>
                </a:ext>
              </a:extLst>
            </p:cNvPr>
            <p:cNvSpPr/>
            <p:nvPr/>
          </p:nvSpPr>
          <p:spPr>
            <a:xfrm>
              <a:off x="8167198" y="4077062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1558E2B-2561-40CB-8463-573A7F43FBB9}"/>
                </a:ext>
              </a:extLst>
            </p:cNvPr>
            <p:cNvSpPr/>
            <p:nvPr/>
          </p:nvSpPr>
          <p:spPr>
            <a:xfrm>
              <a:off x="8518568" y="3989893"/>
              <a:ext cx="45719" cy="8430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47DA9ED-5AD8-456F-B546-B6EBE7B94A23}"/>
                </a:ext>
              </a:extLst>
            </p:cNvPr>
            <p:cNvSpPr/>
            <p:nvPr/>
          </p:nvSpPr>
          <p:spPr>
            <a:xfrm>
              <a:off x="7998083" y="4143282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2B0ACEE-896B-4FB7-9CAA-520BD47D0A0D}"/>
                </a:ext>
              </a:extLst>
            </p:cNvPr>
            <p:cNvSpPr/>
            <p:nvPr/>
          </p:nvSpPr>
          <p:spPr>
            <a:xfrm>
              <a:off x="8425386" y="3989893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B56D757-9516-476C-8DBC-83917B1A1603}"/>
                </a:ext>
              </a:extLst>
            </p:cNvPr>
            <p:cNvSpPr/>
            <p:nvPr/>
          </p:nvSpPr>
          <p:spPr>
            <a:xfrm>
              <a:off x="7852295" y="3980821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81D54EF-3CAC-445B-B5FC-5DD6CDA34F14}"/>
                </a:ext>
              </a:extLst>
            </p:cNvPr>
            <p:cNvSpPr/>
            <p:nvPr/>
          </p:nvSpPr>
          <p:spPr>
            <a:xfrm>
              <a:off x="7575611" y="4215958"/>
              <a:ext cx="45719" cy="45719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x-none" sz="1799"/>
            </a:p>
          </p:txBody>
        </p:sp>
      </p:grpSp>
      <p:sp>
        <p:nvSpPr>
          <p:cNvPr id="99" name="Arrow: Up 44">
            <a:extLst>
              <a:ext uri="{FF2B5EF4-FFF2-40B4-BE49-F238E27FC236}">
                <a16:creationId xmlns:a16="http://schemas.microsoft.com/office/drawing/2014/main" id="{1FE1B7E3-E67A-4EC0-A1B2-D63C5960FACB}"/>
              </a:ext>
            </a:extLst>
          </p:cNvPr>
          <p:cNvSpPr/>
          <p:nvPr/>
        </p:nvSpPr>
        <p:spPr>
          <a:xfrm>
            <a:off x="4641617" y="319090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9CA489-0188-4757-8EF5-7AE7ACEF56F0}"/>
              </a:ext>
            </a:extLst>
          </p:cNvPr>
          <p:cNvSpPr/>
          <p:nvPr/>
        </p:nvSpPr>
        <p:spPr>
          <a:xfrm>
            <a:off x="4826871" y="3339661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D66E069-8B30-4443-BC45-B31910EECA86}"/>
              </a:ext>
            </a:extLst>
          </p:cNvPr>
          <p:cNvSpPr/>
          <p:nvPr/>
        </p:nvSpPr>
        <p:spPr>
          <a:xfrm>
            <a:off x="4725822" y="3335180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2" name="Arrow: Up 44">
            <a:extLst>
              <a:ext uri="{FF2B5EF4-FFF2-40B4-BE49-F238E27FC236}">
                <a16:creationId xmlns:a16="http://schemas.microsoft.com/office/drawing/2014/main" id="{EF0C586A-17E8-4C0F-8ECE-30BC3AF831FB}"/>
              </a:ext>
            </a:extLst>
          </p:cNvPr>
          <p:cNvSpPr/>
          <p:nvPr/>
        </p:nvSpPr>
        <p:spPr>
          <a:xfrm>
            <a:off x="4412135" y="3244468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C44C612-D1EF-41FD-BCDA-7721831A48C8}"/>
              </a:ext>
            </a:extLst>
          </p:cNvPr>
          <p:cNvSpPr/>
          <p:nvPr/>
        </p:nvSpPr>
        <p:spPr>
          <a:xfrm>
            <a:off x="4597389" y="339322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3D0D1EA-302D-4B97-B550-3378AE71FBFB}"/>
              </a:ext>
            </a:extLst>
          </p:cNvPr>
          <p:cNvSpPr/>
          <p:nvPr/>
        </p:nvSpPr>
        <p:spPr>
          <a:xfrm>
            <a:off x="4496340" y="3388744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5" name="Arrow: Up 44">
            <a:extLst>
              <a:ext uri="{FF2B5EF4-FFF2-40B4-BE49-F238E27FC236}">
                <a16:creationId xmlns:a16="http://schemas.microsoft.com/office/drawing/2014/main" id="{3553C1EC-2F45-4C80-9251-3B78FA98A984}"/>
              </a:ext>
            </a:extLst>
          </p:cNvPr>
          <p:cNvSpPr/>
          <p:nvPr/>
        </p:nvSpPr>
        <p:spPr>
          <a:xfrm>
            <a:off x="4164436" y="3291384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3827FBA-26A6-4A61-BA16-F897ADD21F2A}"/>
              </a:ext>
            </a:extLst>
          </p:cNvPr>
          <p:cNvSpPr/>
          <p:nvPr/>
        </p:nvSpPr>
        <p:spPr>
          <a:xfrm>
            <a:off x="4349690" y="3440141"/>
            <a:ext cx="45707" cy="842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A92C2CE-EB59-425D-90A2-9E911EDAFB4F}"/>
              </a:ext>
            </a:extLst>
          </p:cNvPr>
          <p:cNvSpPr/>
          <p:nvPr/>
        </p:nvSpPr>
        <p:spPr>
          <a:xfrm>
            <a:off x="4248642" y="3435660"/>
            <a:ext cx="45707" cy="457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8" name="Arrow: Up 44">
            <a:extLst>
              <a:ext uri="{FF2B5EF4-FFF2-40B4-BE49-F238E27FC236}">
                <a16:creationId xmlns:a16="http://schemas.microsoft.com/office/drawing/2014/main" id="{3ECC0333-140D-492B-A30A-DB2CFAC6DF9F}"/>
              </a:ext>
            </a:extLst>
          </p:cNvPr>
          <p:cNvSpPr/>
          <p:nvPr/>
        </p:nvSpPr>
        <p:spPr>
          <a:xfrm>
            <a:off x="2823799" y="436340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0DFC522-DE89-424C-B62F-169BC6FBA0D4}"/>
              </a:ext>
            </a:extLst>
          </p:cNvPr>
          <p:cNvSpPr/>
          <p:nvPr/>
        </p:nvSpPr>
        <p:spPr>
          <a:xfrm>
            <a:off x="3009053" y="451216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930A4105-C1EB-489A-A7A0-A7152160121B}"/>
              </a:ext>
            </a:extLst>
          </p:cNvPr>
          <p:cNvSpPr/>
          <p:nvPr/>
        </p:nvSpPr>
        <p:spPr>
          <a:xfrm>
            <a:off x="2908005" y="4507683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1" name="Arrow: Up 44">
            <a:extLst>
              <a:ext uri="{FF2B5EF4-FFF2-40B4-BE49-F238E27FC236}">
                <a16:creationId xmlns:a16="http://schemas.microsoft.com/office/drawing/2014/main" id="{B58D545C-221D-4F62-B43E-870C31E2F293}"/>
              </a:ext>
            </a:extLst>
          </p:cNvPr>
          <p:cNvSpPr/>
          <p:nvPr/>
        </p:nvSpPr>
        <p:spPr>
          <a:xfrm>
            <a:off x="2270667" y="4520786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2" name="Arrow: Up 44">
            <a:extLst>
              <a:ext uri="{FF2B5EF4-FFF2-40B4-BE49-F238E27FC236}">
                <a16:creationId xmlns:a16="http://schemas.microsoft.com/office/drawing/2014/main" id="{9C7E9F3D-8D25-46F9-871C-D10480FA180E}"/>
              </a:ext>
            </a:extLst>
          </p:cNvPr>
          <p:cNvSpPr/>
          <p:nvPr/>
        </p:nvSpPr>
        <p:spPr>
          <a:xfrm>
            <a:off x="2592775" y="4439732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3" name="Arrow: Up 44">
            <a:extLst>
              <a:ext uri="{FF2B5EF4-FFF2-40B4-BE49-F238E27FC236}">
                <a16:creationId xmlns:a16="http://schemas.microsoft.com/office/drawing/2014/main" id="{58A3AE8D-9D51-4413-8929-96573CC67609}"/>
              </a:ext>
            </a:extLst>
          </p:cNvPr>
          <p:cNvSpPr/>
          <p:nvPr/>
        </p:nvSpPr>
        <p:spPr>
          <a:xfrm>
            <a:off x="2515558" y="4610619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4" name="Arrow: Up 44">
            <a:extLst>
              <a:ext uri="{FF2B5EF4-FFF2-40B4-BE49-F238E27FC236}">
                <a16:creationId xmlns:a16="http://schemas.microsoft.com/office/drawing/2014/main" id="{F6B73502-E66E-4F15-9FC4-730586459136}"/>
              </a:ext>
            </a:extLst>
          </p:cNvPr>
          <p:cNvSpPr/>
          <p:nvPr/>
        </p:nvSpPr>
        <p:spPr>
          <a:xfrm>
            <a:off x="2837667" y="4529565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5" name="Arrow: Up 44">
            <a:extLst>
              <a:ext uri="{FF2B5EF4-FFF2-40B4-BE49-F238E27FC236}">
                <a16:creationId xmlns:a16="http://schemas.microsoft.com/office/drawing/2014/main" id="{72726B20-ADAD-40DB-8923-815CAD207E3D}"/>
              </a:ext>
            </a:extLst>
          </p:cNvPr>
          <p:cNvSpPr/>
          <p:nvPr/>
        </p:nvSpPr>
        <p:spPr>
          <a:xfrm>
            <a:off x="2414211" y="4314036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6" name="Arrow: Up 44">
            <a:extLst>
              <a:ext uri="{FF2B5EF4-FFF2-40B4-BE49-F238E27FC236}">
                <a16:creationId xmlns:a16="http://schemas.microsoft.com/office/drawing/2014/main" id="{F421C591-32D8-4F7F-BF31-B5C9EB533951}"/>
              </a:ext>
            </a:extLst>
          </p:cNvPr>
          <p:cNvSpPr/>
          <p:nvPr/>
        </p:nvSpPr>
        <p:spPr>
          <a:xfrm flipH="1">
            <a:off x="2682313" y="4715466"/>
            <a:ext cx="288975" cy="321588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A66E10AB-19D9-48AD-9F88-2F1FE013A503}"/>
              </a:ext>
            </a:extLst>
          </p:cNvPr>
          <p:cNvSpPr/>
          <p:nvPr/>
        </p:nvSpPr>
        <p:spPr>
          <a:xfrm>
            <a:off x="2761250" y="457868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70E198F-322A-401B-A942-E4267DB46660}"/>
              </a:ext>
            </a:extLst>
          </p:cNvPr>
          <p:cNvSpPr/>
          <p:nvPr/>
        </p:nvSpPr>
        <p:spPr>
          <a:xfrm flipH="1">
            <a:off x="2775864" y="4887166"/>
            <a:ext cx="60795" cy="11843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94CF04A-C599-499E-9213-F3D59C3AC14A}"/>
              </a:ext>
            </a:extLst>
          </p:cNvPr>
          <p:cNvSpPr/>
          <p:nvPr/>
        </p:nvSpPr>
        <p:spPr>
          <a:xfrm>
            <a:off x="2673236" y="4758824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B608ECD-57AF-4AB9-9B96-1DA95F56D718}"/>
              </a:ext>
            </a:extLst>
          </p:cNvPr>
          <p:cNvSpPr/>
          <p:nvPr/>
        </p:nvSpPr>
        <p:spPr>
          <a:xfrm>
            <a:off x="3024514" y="4671678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B653D0A-C556-4956-B571-F8BDB0CBB64C}"/>
              </a:ext>
            </a:extLst>
          </p:cNvPr>
          <p:cNvSpPr/>
          <p:nvPr/>
        </p:nvSpPr>
        <p:spPr>
          <a:xfrm flipH="1">
            <a:off x="2551940" y="4396505"/>
            <a:ext cx="77779" cy="749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1394FF8-7FD0-45D0-95CC-FC214FD346B4}"/>
              </a:ext>
            </a:extLst>
          </p:cNvPr>
          <p:cNvSpPr/>
          <p:nvPr/>
        </p:nvSpPr>
        <p:spPr>
          <a:xfrm>
            <a:off x="2931357" y="4671679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7A739347-CE14-440B-8C23-262C38F1025A}"/>
              </a:ext>
            </a:extLst>
          </p:cNvPr>
          <p:cNvSpPr/>
          <p:nvPr/>
        </p:nvSpPr>
        <p:spPr>
          <a:xfrm>
            <a:off x="2358415" y="4662610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6" name="Arrow: Up 44">
            <a:extLst>
              <a:ext uri="{FF2B5EF4-FFF2-40B4-BE49-F238E27FC236}">
                <a16:creationId xmlns:a16="http://schemas.microsoft.com/office/drawing/2014/main" id="{5F431DA0-D1E7-4288-9E42-CAE0A6A51BE0}"/>
              </a:ext>
            </a:extLst>
          </p:cNvPr>
          <p:cNvSpPr/>
          <p:nvPr/>
        </p:nvSpPr>
        <p:spPr>
          <a:xfrm>
            <a:off x="4502899" y="534897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460BF83-353E-47AA-80B0-F5EA65ED5B79}"/>
              </a:ext>
            </a:extLst>
          </p:cNvPr>
          <p:cNvSpPr/>
          <p:nvPr/>
        </p:nvSpPr>
        <p:spPr>
          <a:xfrm>
            <a:off x="4688153" y="5497734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7F13BB9-3ACF-4295-AD0A-E98FE74A4386}"/>
              </a:ext>
            </a:extLst>
          </p:cNvPr>
          <p:cNvSpPr/>
          <p:nvPr/>
        </p:nvSpPr>
        <p:spPr>
          <a:xfrm>
            <a:off x="4587105" y="5493253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29" name="Arrow: Up 44">
            <a:extLst>
              <a:ext uri="{FF2B5EF4-FFF2-40B4-BE49-F238E27FC236}">
                <a16:creationId xmlns:a16="http://schemas.microsoft.com/office/drawing/2014/main" id="{1E3A34A6-2407-435A-A94F-3701AE6071C5}"/>
              </a:ext>
            </a:extLst>
          </p:cNvPr>
          <p:cNvSpPr/>
          <p:nvPr/>
        </p:nvSpPr>
        <p:spPr>
          <a:xfrm>
            <a:off x="4273417" y="5402541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E9FC4B23-8FFD-466A-A7E3-377ACDE70271}"/>
              </a:ext>
            </a:extLst>
          </p:cNvPr>
          <p:cNvSpPr/>
          <p:nvPr/>
        </p:nvSpPr>
        <p:spPr>
          <a:xfrm>
            <a:off x="4458671" y="5551298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A4F4B34-17F7-44FF-B275-A0C0DFEFAD33}"/>
              </a:ext>
            </a:extLst>
          </p:cNvPr>
          <p:cNvSpPr/>
          <p:nvPr/>
        </p:nvSpPr>
        <p:spPr>
          <a:xfrm>
            <a:off x="4357622" y="5546817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2" name="Arrow: Up 44">
            <a:extLst>
              <a:ext uri="{FF2B5EF4-FFF2-40B4-BE49-F238E27FC236}">
                <a16:creationId xmlns:a16="http://schemas.microsoft.com/office/drawing/2014/main" id="{9557843B-5756-45AA-BD63-8A7DAC36E880}"/>
              </a:ext>
            </a:extLst>
          </p:cNvPr>
          <p:cNvSpPr/>
          <p:nvPr/>
        </p:nvSpPr>
        <p:spPr>
          <a:xfrm>
            <a:off x="4025718" y="544945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1169DF8-4298-47E2-BEF0-18A9132C29A3}"/>
              </a:ext>
            </a:extLst>
          </p:cNvPr>
          <p:cNvSpPr/>
          <p:nvPr/>
        </p:nvSpPr>
        <p:spPr>
          <a:xfrm>
            <a:off x="4210973" y="5598214"/>
            <a:ext cx="45707" cy="842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59471A1-2F8C-4633-840F-DD772E1AD0C1}"/>
              </a:ext>
            </a:extLst>
          </p:cNvPr>
          <p:cNvSpPr/>
          <p:nvPr/>
        </p:nvSpPr>
        <p:spPr>
          <a:xfrm>
            <a:off x="4109924" y="5593733"/>
            <a:ext cx="45707" cy="457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86A9FC3-A616-433E-BAC8-B4A35D4E2466}"/>
              </a:ext>
            </a:extLst>
          </p:cNvPr>
          <p:cNvSpPr/>
          <p:nvPr/>
        </p:nvSpPr>
        <p:spPr>
          <a:xfrm>
            <a:off x="3983399" y="553083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6" name="Arrow: Up 44">
            <a:extLst>
              <a:ext uri="{FF2B5EF4-FFF2-40B4-BE49-F238E27FC236}">
                <a16:creationId xmlns:a16="http://schemas.microsoft.com/office/drawing/2014/main" id="{77D20E97-ADEE-4F7A-AAAE-4E8050A152B5}"/>
              </a:ext>
            </a:extLst>
          </p:cNvPr>
          <p:cNvSpPr/>
          <p:nvPr/>
        </p:nvSpPr>
        <p:spPr>
          <a:xfrm>
            <a:off x="7933407" y="4341625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8E8AFE1-8D96-4694-8497-41289DCC90F2}"/>
              </a:ext>
            </a:extLst>
          </p:cNvPr>
          <p:cNvSpPr/>
          <p:nvPr/>
        </p:nvSpPr>
        <p:spPr>
          <a:xfrm>
            <a:off x="8118661" y="4490383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69FAFDA2-3CD7-4142-8C57-9AF5637A86D9}"/>
              </a:ext>
            </a:extLst>
          </p:cNvPr>
          <p:cNvSpPr/>
          <p:nvPr/>
        </p:nvSpPr>
        <p:spPr>
          <a:xfrm>
            <a:off x="8017612" y="4485901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39" name="Arrow: Up 44">
            <a:extLst>
              <a:ext uri="{FF2B5EF4-FFF2-40B4-BE49-F238E27FC236}">
                <a16:creationId xmlns:a16="http://schemas.microsoft.com/office/drawing/2014/main" id="{7F6C4DA2-78E1-4EFD-AF7C-8C02BB4303CD}"/>
              </a:ext>
            </a:extLst>
          </p:cNvPr>
          <p:cNvSpPr/>
          <p:nvPr/>
        </p:nvSpPr>
        <p:spPr>
          <a:xfrm>
            <a:off x="7703924" y="4395189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CFA65E9D-7621-4EBA-A7A9-2C7EE7458E59}"/>
              </a:ext>
            </a:extLst>
          </p:cNvPr>
          <p:cNvSpPr/>
          <p:nvPr/>
        </p:nvSpPr>
        <p:spPr>
          <a:xfrm>
            <a:off x="7889178" y="4543947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29CA3DED-D600-4B30-8EAB-5FE68DB31B28}"/>
              </a:ext>
            </a:extLst>
          </p:cNvPr>
          <p:cNvSpPr/>
          <p:nvPr/>
        </p:nvSpPr>
        <p:spPr>
          <a:xfrm>
            <a:off x="7788130" y="4539465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2" name="Arrow: Up 44">
            <a:extLst>
              <a:ext uri="{FF2B5EF4-FFF2-40B4-BE49-F238E27FC236}">
                <a16:creationId xmlns:a16="http://schemas.microsoft.com/office/drawing/2014/main" id="{2FC53333-76B5-4598-AA54-5F8571E61F97}"/>
              </a:ext>
            </a:extLst>
          </p:cNvPr>
          <p:cNvSpPr/>
          <p:nvPr/>
        </p:nvSpPr>
        <p:spPr>
          <a:xfrm>
            <a:off x="7456226" y="4442105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0E66AF7-8F25-4CE1-AA44-62BE47EE2B62}"/>
              </a:ext>
            </a:extLst>
          </p:cNvPr>
          <p:cNvSpPr/>
          <p:nvPr/>
        </p:nvSpPr>
        <p:spPr>
          <a:xfrm>
            <a:off x="7641480" y="4590862"/>
            <a:ext cx="45707" cy="842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82A30127-93A2-4E79-920A-C1AAE98BCEA8}"/>
              </a:ext>
            </a:extLst>
          </p:cNvPr>
          <p:cNvSpPr/>
          <p:nvPr/>
        </p:nvSpPr>
        <p:spPr>
          <a:xfrm>
            <a:off x="7540431" y="4586381"/>
            <a:ext cx="45707" cy="457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5" name="Arrow: Up 44">
            <a:extLst>
              <a:ext uri="{FF2B5EF4-FFF2-40B4-BE49-F238E27FC236}">
                <a16:creationId xmlns:a16="http://schemas.microsoft.com/office/drawing/2014/main" id="{89AD5019-3637-4691-959A-32F5268225DD}"/>
              </a:ext>
            </a:extLst>
          </p:cNvPr>
          <p:cNvSpPr/>
          <p:nvPr/>
        </p:nvSpPr>
        <p:spPr>
          <a:xfrm>
            <a:off x="10795169" y="3461913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1739938-6742-410D-8AB1-9E8B29A90D28}"/>
              </a:ext>
            </a:extLst>
          </p:cNvPr>
          <p:cNvSpPr/>
          <p:nvPr/>
        </p:nvSpPr>
        <p:spPr>
          <a:xfrm>
            <a:off x="10980423" y="3610671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91435A68-DE1D-4245-A00F-6DF09B218F57}"/>
              </a:ext>
            </a:extLst>
          </p:cNvPr>
          <p:cNvSpPr/>
          <p:nvPr/>
        </p:nvSpPr>
        <p:spPr>
          <a:xfrm>
            <a:off x="10879375" y="3606189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8" name="Arrow: Up 44">
            <a:extLst>
              <a:ext uri="{FF2B5EF4-FFF2-40B4-BE49-F238E27FC236}">
                <a16:creationId xmlns:a16="http://schemas.microsoft.com/office/drawing/2014/main" id="{61044218-D461-43CC-A941-101ACFA1DF17}"/>
              </a:ext>
            </a:extLst>
          </p:cNvPr>
          <p:cNvSpPr/>
          <p:nvPr/>
        </p:nvSpPr>
        <p:spPr>
          <a:xfrm>
            <a:off x="10565687" y="351547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0360B6E-7DB6-444F-B6ED-CCA6AA9B0F34}"/>
              </a:ext>
            </a:extLst>
          </p:cNvPr>
          <p:cNvSpPr/>
          <p:nvPr/>
        </p:nvSpPr>
        <p:spPr>
          <a:xfrm>
            <a:off x="10750941" y="366423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F211572-FC19-4B40-8851-3983D07AB203}"/>
              </a:ext>
            </a:extLst>
          </p:cNvPr>
          <p:cNvSpPr/>
          <p:nvPr/>
        </p:nvSpPr>
        <p:spPr>
          <a:xfrm>
            <a:off x="10649892" y="3659753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1" name="Arrow: Up 44">
            <a:extLst>
              <a:ext uri="{FF2B5EF4-FFF2-40B4-BE49-F238E27FC236}">
                <a16:creationId xmlns:a16="http://schemas.microsoft.com/office/drawing/2014/main" id="{D8940934-D9E5-4510-A610-2AF2BCD537AD}"/>
              </a:ext>
            </a:extLst>
          </p:cNvPr>
          <p:cNvSpPr/>
          <p:nvPr/>
        </p:nvSpPr>
        <p:spPr>
          <a:xfrm>
            <a:off x="10317988" y="3562393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E6CEAAF-EF9E-44C9-A0AE-D31E39526FC1}"/>
              </a:ext>
            </a:extLst>
          </p:cNvPr>
          <p:cNvSpPr/>
          <p:nvPr/>
        </p:nvSpPr>
        <p:spPr>
          <a:xfrm>
            <a:off x="10503243" y="3711151"/>
            <a:ext cx="45707" cy="842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64C0FB80-7DDE-4043-8E27-24DBA32CF147}"/>
              </a:ext>
            </a:extLst>
          </p:cNvPr>
          <p:cNvSpPr/>
          <p:nvPr/>
        </p:nvSpPr>
        <p:spPr>
          <a:xfrm>
            <a:off x="10402194" y="3706669"/>
            <a:ext cx="45707" cy="457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4" name="Arrow: Up 44">
            <a:extLst>
              <a:ext uri="{FF2B5EF4-FFF2-40B4-BE49-F238E27FC236}">
                <a16:creationId xmlns:a16="http://schemas.microsoft.com/office/drawing/2014/main" id="{A39CC9CF-3962-4C7E-B09C-D68208CA2ACD}"/>
              </a:ext>
            </a:extLst>
          </p:cNvPr>
          <p:cNvSpPr/>
          <p:nvPr/>
        </p:nvSpPr>
        <p:spPr>
          <a:xfrm>
            <a:off x="9774292" y="4428378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C738D14C-4638-4507-9BA0-3A7926CD608B}"/>
              </a:ext>
            </a:extLst>
          </p:cNvPr>
          <p:cNvSpPr/>
          <p:nvPr/>
        </p:nvSpPr>
        <p:spPr>
          <a:xfrm>
            <a:off x="9959546" y="457713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68028BD3-B1B0-4A7D-96A3-0A0E35BCA4A8}"/>
              </a:ext>
            </a:extLst>
          </p:cNvPr>
          <p:cNvSpPr/>
          <p:nvPr/>
        </p:nvSpPr>
        <p:spPr>
          <a:xfrm>
            <a:off x="9858497" y="4572654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7" name="Arrow: Up 44">
            <a:extLst>
              <a:ext uri="{FF2B5EF4-FFF2-40B4-BE49-F238E27FC236}">
                <a16:creationId xmlns:a16="http://schemas.microsoft.com/office/drawing/2014/main" id="{47AC0AD8-2FA0-4008-8412-21FD7B5FF34F}"/>
              </a:ext>
            </a:extLst>
          </p:cNvPr>
          <p:cNvSpPr/>
          <p:nvPr/>
        </p:nvSpPr>
        <p:spPr>
          <a:xfrm>
            <a:off x="9221160" y="4585757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8" name="Arrow: Up 44">
            <a:extLst>
              <a:ext uri="{FF2B5EF4-FFF2-40B4-BE49-F238E27FC236}">
                <a16:creationId xmlns:a16="http://schemas.microsoft.com/office/drawing/2014/main" id="{06D18F77-53D0-4389-8C26-4B043CC2F8CF}"/>
              </a:ext>
            </a:extLst>
          </p:cNvPr>
          <p:cNvSpPr/>
          <p:nvPr/>
        </p:nvSpPr>
        <p:spPr>
          <a:xfrm>
            <a:off x="9543268" y="4504703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59" name="Arrow: Up 44">
            <a:extLst>
              <a:ext uri="{FF2B5EF4-FFF2-40B4-BE49-F238E27FC236}">
                <a16:creationId xmlns:a16="http://schemas.microsoft.com/office/drawing/2014/main" id="{21B88FAF-CE9C-41C9-8D75-1FE5413D2638}"/>
              </a:ext>
            </a:extLst>
          </p:cNvPr>
          <p:cNvSpPr/>
          <p:nvPr/>
        </p:nvSpPr>
        <p:spPr>
          <a:xfrm>
            <a:off x="9466051" y="4675589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0" name="Arrow: Up 44">
            <a:extLst>
              <a:ext uri="{FF2B5EF4-FFF2-40B4-BE49-F238E27FC236}">
                <a16:creationId xmlns:a16="http://schemas.microsoft.com/office/drawing/2014/main" id="{8649E4AF-053D-4818-901B-523B8B458826}"/>
              </a:ext>
            </a:extLst>
          </p:cNvPr>
          <p:cNvSpPr/>
          <p:nvPr/>
        </p:nvSpPr>
        <p:spPr>
          <a:xfrm>
            <a:off x="9788159" y="4594535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1" name="Arrow: Up 44">
            <a:extLst>
              <a:ext uri="{FF2B5EF4-FFF2-40B4-BE49-F238E27FC236}">
                <a16:creationId xmlns:a16="http://schemas.microsoft.com/office/drawing/2014/main" id="{1E58418C-0119-4AB7-ADB0-ABDCB4CC6D94}"/>
              </a:ext>
            </a:extLst>
          </p:cNvPr>
          <p:cNvSpPr/>
          <p:nvPr/>
        </p:nvSpPr>
        <p:spPr>
          <a:xfrm>
            <a:off x="8948090" y="4818380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2" name="Arrow: Up 44">
            <a:extLst>
              <a:ext uri="{FF2B5EF4-FFF2-40B4-BE49-F238E27FC236}">
                <a16:creationId xmlns:a16="http://schemas.microsoft.com/office/drawing/2014/main" id="{F7DF7906-6C9E-4269-871F-6301AFF41D7C}"/>
              </a:ext>
            </a:extLst>
          </p:cNvPr>
          <p:cNvSpPr/>
          <p:nvPr/>
        </p:nvSpPr>
        <p:spPr>
          <a:xfrm>
            <a:off x="9270198" y="4737326"/>
            <a:ext cx="313686" cy="234651"/>
          </a:xfrm>
          <a:custGeom>
            <a:avLst/>
            <a:gdLst>
              <a:gd name="connsiteX0" fmla="*/ 0 w 460289"/>
              <a:gd name="connsiteY0" fmla="*/ 117356 h 234712"/>
              <a:gd name="connsiteX1" fmla="*/ 230145 w 460289"/>
              <a:gd name="connsiteY1" fmla="*/ 0 h 234712"/>
              <a:gd name="connsiteX2" fmla="*/ 460289 w 460289"/>
              <a:gd name="connsiteY2" fmla="*/ 117356 h 234712"/>
              <a:gd name="connsiteX3" fmla="*/ 345217 w 460289"/>
              <a:gd name="connsiteY3" fmla="*/ 117356 h 234712"/>
              <a:gd name="connsiteX4" fmla="*/ 345217 w 460289"/>
              <a:gd name="connsiteY4" fmla="*/ 234712 h 234712"/>
              <a:gd name="connsiteX5" fmla="*/ 115072 w 460289"/>
              <a:gd name="connsiteY5" fmla="*/ 234712 h 234712"/>
              <a:gd name="connsiteX6" fmla="*/ 115072 w 460289"/>
              <a:gd name="connsiteY6" fmla="*/ 117356 h 234712"/>
              <a:gd name="connsiteX7" fmla="*/ 0 w 460289"/>
              <a:gd name="connsiteY7" fmla="*/ 117356 h 234712"/>
              <a:gd name="connsiteX0" fmla="*/ 0 w 386717"/>
              <a:gd name="connsiteY0" fmla="*/ 117356 h 234712"/>
              <a:gd name="connsiteX1" fmla="*/ 230145 w 386717"/>
              <a:gd name="connsiteY1" fmla="*/ 0 h 234712"/>
              <a:gd name="connsiteX2" fmla="*/ 386717 w 386717"/>
              <a:gd name="connsiteY2" fmla="*/ 117356 h 234712"/>
              <a:gd name="connsiteX3" fmla="*/ 345217 w 386717"/>
              <a:gd name="connsiteY3" fmla="*/ 117356 h 234712"/>
              <a:gd name="connsiteX4" fmla="*/ 345217 w 386717"/>
              <a:gd name="connsiteY4" fmla="*/ 234712 h 234712"/>
              <a:gd name="connsiteX5" fmla="*/ 115072 w 386717"/>
              <a:gd name="connsiteY5" fmla="*/ 234712 h 234712"/>
              <a:gd name="connsiteX6" fmla="*/ 115072 w 386717"/>
              <a:gd name="connsiteY6" fmla="*/ 117356 h 234712"/>
              <a:gd name="connsiteX7" fmla="*/ 0 w 386717"/>
              <a:gd name="connsiteY7" fmla="*/ 117356 h 234712"/>
              <a:gd name="connsiteX0" fmla="*/ 0 w 281613"/>
              <a:gd name="connsiteY0" fmla="*/ 117356 h 234712"/>
              <a:gd name="connsiteX1" fmla="*/ 125041 w 281613"/>
              <a:gd name="connsiteY1" fmla="*/ 0 h 234712"/>
              <a:gd name="connsiteX2" fmla="*/ 281613 w 281613"/>
              <a:gd name="connsiteY2" fmla="*/ 117356 h 234712"/>
              <a:gd name="connsiteX3" fmla="*/ 240113 w 281613"/>
              <a:gd name="connsiteY3" fmla="*/ 117356 h 234712"/>
              <a:gd name="connsiteX4" fmla="*/ 240113 w 281613"/>
              <a:gd name="connsiteY4" fmla="*/ 234712 h 234712"/>
              <a:gd name="connsiteX5" fmla="*/ 9968 w 281613"/>
              <a:gd name="connsiteY5" fmla="*/ 234712 h 234712"/>
              <a:gd name="connsiteX6" fmla="*/ 9968 w 281613"/>
              <a:gd name="connsiteY6" fmla="*/ 117356 h 234712"/>
              <a:gd name="connsiteX7" fmla="*/ 0 w 281613"/>
              <a:gd name="connsiteY7" fmla="*/ 117356 h 234712"/>
              <a:gd name="connsiteX0" fmla="*/ 0 w 313768"/>
              <a:gd name="connsiteY0" fmla="*/ 117356 h 234712"/>
              <a:gd name="connsiteX1" fmla="*/ 157196 w 313768"/>
              <a:gd name="connsiteY1" fmla="*/ 0 h 234712"/>
              <a:gd name="connsiteX2" fmla="*/ 313768 w 313768"/>
              <a:gd name="connsiteY2" fmla="*/ 117356 h 234712"/>
              <a:gd name="connsiteX3" fmla="*/ 272268 w 313768"/>
              <a:gd name="connsiteY3" fmla="*/ 117356 h 234712"/>
              <a:gd name="connsiteX4" fmla="*/ 272268 w 313768"/>
              <a:gd name="connsiteY4" fmla="*/ 234712 h 234712"/>
              <a:gd name="connsiteX5" fmla="*/ 42123 w 313768"/>
              <a:gd name="connsiteY5" fmla="*/ 234712 h 234712"/>
              <a:gd name="connsiteX6" fmla="*/ 42123 w 313768"/>
              <a:gd name="connsiteY6" fmla="*/ 117356 h 234712"/>
              <a:gd name="connsiteX7" fmla="*/ 0 w 313768"/>
              <a:gd name="connsiteY7" fmla="*/ 117356 h 23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768" h="234712">
                <a:moveTo>
                  <a:pt x="0" y="117356"/>
                </a:moveTo>
                <a:lnTo>
                  <a:pt x="157196" y="0"/>
                </a:lnTo>
                <a:lnTo>
                  <a:pt x="313768" y="117356"/>
                </a:lnTo>
                <a:lnTo>
                  <a:pt x="272268" y="117356"/>
                </a:lnTo>
                <a:lnTo>
                  <a:pt x="272268" y="234712"/>
                </a:lnTo>
                <a:lnTo>
                  <a:pt x="42123" y="234712"/>
                </a:lnTo>
                <a:lnTo>
                  <a:pt x="42123" y="117356"/>
                </a:lnTo>
                <a:lnTo>
                  <a:pt x="0" y="117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EA34BCE3-AA6D-4F7B-8FD4-7BDDA45423FE}"/>
              </a:ext>
            </a:extLst>
          </p:cNvPr>
          <p:cNvSpPr/>
          <p:nvPr/>
        </p:nvSpPr>
        <p:spPr>
          <a:xfrm>
            <a:off x="9355725" y="4887494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866FCC65-EA43-4291-ADB8-75A3B9FAE1A9}"/>
              </a:ext>
            </a:extLst>
          </p:cNvPr>
          <p:cNvSpPr/>
          <p:nvPr/>
        </p:nvSpPr>
        <p:spPr>
          <a:xfrm>
            <a:off x="9711743" y="4643654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88040A97-58FD-443F-BA69-75A67B10094A}"/>
              </a:ext>
            </a:extLst>
          </p:cNvPr>
          <p:cNvSpPr/>
          <p:nvPr/>
        </p:nvSpPr>
        <p:spPr>
          <a:xfrm>
            <a:off x="9133344" y="4967137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E9C5F831-1749-41A9-8B58-C0186A91A160}"/>
              </a:ext>
            </a:extLst>
          </p:cNvPr>
          <p:cNvSpPr/>
          <p:nvPr/>
        </p:nvSpPr>
        <p:spPr>
          <a:xfrm>
            <a:off x="9623729" y="4823795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A7B55325-4341-485B-89BF-FD33A381E47E}"/>
              </a:ext>
            </a:extLst>
          </p:cNvPr>
          <p:cNvSpPr/>
          <p:nvPr/>
        </p:nvSpPr>
        <p:spPr>
          <a:xfrm>
            <a:off x="9975007" y="4736648"/>
            <a:ext cx="45707" cy="84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5F8D610-0659-4694-835A-582DCDECFF9B}"/>
              </a:ext>
            </a:extLst>
          </p:cNvPr>
          <p:cNvSpPr/>
          <p:nvPr/>
        </p:nvSpPr>
        <p:spPr>
          <a:xfrm>
            <a:off x="9454658" y="4889999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29BC253-7EF0-4C86-9C2F-FACEE042C74C}"/>
              </a:ext>
            </a:extLst>
          </p:cNvPr>
          <p:cNvSpPr/>
          <p:nvPr/>
        </p:nvSpPr>
        <p:spPr>
          <a:xfrm>
            <a:off x="9881849" y="4736650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D3E23CE5-0F0B-411D-8F1A-5F460549FA4E}"/>
              </a:ext>
            </a:extLst>
          </p:cNvPr>
          <p:cNvSpPr/>
          <p:nvPr/>
        </p:nvSpPr>
        <p:spPr>
          <a:xfrm>
            <a:off x="9308908" y="4727580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5EF3F30E-4C1A-40E8-A313-01973517A882}"/>
              </a:ext>
            </a:extLst>
          </p:cNvPr>
          <p:cNvSpPr/>
          <p:nvPr/>
        </p:nvSpPr>
        <p:spPr>
          <a:xfrm>
            <a:off x="9032296" y="4962656"/>
            <a:ext cx="45707" cy="457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2" name="Flèche : chevron 1">
            <a:extLst>
              <a:ext uri="{FF2B5EF4-FFF2-40B4-BE49-F238E27FC236}">
                <a16:creationId xmlns:a16="http://schemas.microsoft.com/office/drawing/2014/main" id="{7033E97C-667B-40EB-908E-99E7790CD7E5}"/>
              </a:ext>
            </a:extLst>
          </p:cNvPr>
          <p:cNvSpPr/>
          <p:nvPr/>
        </p:nvSpPr>
        <p:spPr>
          <a:xfrm>
            <a:off x="5715822" y="2777996"/>
            <a:ext cx="366337" cy="149285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2" name="Isosceles Triangle 11">
            <a:extLst>
              <a:ext uri="{FF2B5EF4-FFF2-40B4-BE49-F238E27FC236}">
                <a16:creationId xmlns:a16="http://schemas.microsoft.com/office/drawing/2014/main" id="{3409B3AA-94F2-47FB-95B4-E6C716DF1A53}"/>
              </a:ext>
            </a:extLst>
          </p:cNvPr>
          <p:cNvSpPr/>
          <p:nvPr/>
        </p:nvSpPr>
        <p:spPr>
          <a:xfrm>
            <a:off x="1317078" y="2580581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sp>
        <p:nvSpPr>
          <p:cNvPr id="173" name="Isosceles Triangle 11">
            <a:extLst>
              <a:ext uri="{FF2B5EF4-FFF2-40B4-BE49-F238E27FC236}">
                <a16:creationId xmlns:a16="http://schemas.microsoft.com/office/drawing/2014/main" id="{9CCDFDA1-6877-498B-9AF5-932C140C9ABD}"/>
              </a:ext>
            </a:extLst>
          </p:cNvPr>
          <p:cNvSpPr/>
          <p:nvPr/>
        </p:nvSpPr>
        <p:spPr>
          <a:xfrm>
            <a:off x="807389" y="3440279"/>
            <a:ext cx="420304" cy="3678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799"/>
          </a:p>
        </p:txBody>
      </p:sp>
      <p:pic>
        <p:nvPicPr>
          <p:cNvPr id="5" name="Graphique 4" descr="Scène en banlieue">
            <a:extLst>
              <a:ext uri="{FF2B5EF4-FFF2-40B4-BE49-F238E27FC236}">
                <a16:creationId xmlns:a16="http://schemas.microsoft.com/office/drawing/2014/main" id="{7BB341AA-B34B-4BFD-A05C-2D618D982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9829" y="4024532"/>
            <a:ext cx="584702" cy="584702"/>
          </a:xfrm>
          <a:prstGeom prst="rect">
            <a:avLst/>
          </a:prstGeom>
        </p:spPr>
      </p:pic>
      <p:pic>
        <p:nvPicPr>
          <p:cNvPr id="174" name="Graphique 173" descr="Scène en banlieue">
            <a:extLst>
              <a:ext uri="{FF2B5EF4-FFF2-40B4-BE49-F238E27FC236}">
                <a16:creationId xmlns:a16="http://schemas.microsoft.com/office/drawing/2014/main" id="{AB14518F-BC77-4E3B-A855-0E3321A8F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2229" y="4176932"/>
            <a:ext cx="584702" cy="584702"/>
          </a:xfrm>
          <a:prstGeom prst="rect">
            <a:avLst/>
          </a:prstGeom>
        </p:spPr>
      </p:pic>
      <p:pic>
        <p:nvPicPr>
          <p:cNvPr id="175" name="Graphique 174" descr="Scène en banlieue">
            <a:extLst>
              <a:ext uri="{FF2B5EF4-FFF2-40B4-BE49-F238E27FC236}">
                <a16:creationId xmlns:a16="http://schemas.microsoft.com/office/drawing/2014/main" id="{703EA234-8596-4295-BC53-E7FCD4025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5289" y="4176932"/>
            <a:ext cx="584702" cy="5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9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8F9B86A-1E48-4799-B183-13F69C8F84A1}"/>
              </a:ext>
            </a:extLst>
          </p:cNvPr>
          <p:cNvSpPr/>
          <p:nvPr/>
        </p:nvSpPr>
        <p:spPr>
          <a:xfrm>
            <a:off x="0" y="144166"/>
            <a:ext cx="6307909" cy="765032"/>
          </a:xfrm>
          <a:prstGeom prst="rect">
            <a:avLst/>
          </a:prstGeom>
          <a:solidFill>
            <a:srgbClr val="BA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Maxay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tahay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sababta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loo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qaadanayo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habka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noocaas</a:t>
            </a:r>
            <a:r>
              <a:rPr lang="en-US" sz="5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ah? </a:t>
            </a:r>
            <a:endParaRPr lang="en-US" sz="5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8E804A-76B6-4244-820C-866AA72D2D0D}"/>
              </a:ext>
            </a:extLst>
          </p:cNvPr>
          <p:cNvSpPr/>
          <p:nvPr/>
        </p:nvSpPr>
        <p:spPr>
          <a:xfrm>
            <a:off x="936738" y="1872977"/>
            <a:ext cx="4080996" cy="3544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"</a:t>
            </a:r>
            <a:r>
              <a:rPr lang="en-US" dirty="0" err="1"/>
              <a:t>Waxqabadyada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saleysan</a:t>
            </a:r>
            <a:r>
              <a:rPr lang="en-US" dirty="0"/>
              <a:t> </a:t>
            </a:r>
            <a:r>
              <a:rPr lang="en-US" dirty="0" err="1"/>
              <a:t>aagga</a:t>
            </a:r>
            <a:r>
              <a:rPr lang="en-US" dirty="0"/>
              <a:t> </a:t>
            </a:r>
            <a:r>
              <a:rPr lang="en-US" dirty="0" err="1"/>
              <a:t>ee</a:t>
            </a:r>
            <a:r>
              <a:rPr lang="en-US" dirty="0"/>
              <a:t> ay </a:t>
            </a:r>
            <a:r>
              <a:rPr lang="en-US" dirty="0" err="1"/>
              <a:t>hoggaaminayaan</a:t>
            </a:r>
            <a:r>
              <a:rPr lang="en-US" dirty="0"/>
              <a:t> </a:t>
            </a:r>
            <a:r>
              <a:rPr lang="en-US" dirty="0" err="1"/>
              <a:t>hay'adaha</a:t>
            </a:r>
            <a:r>
              <a:rPr lang="en-US" dirty="0"/>
              <a:t> </a:t>
            </a:r>
            <a:r>
              <a:rPr lang="en-US" dirty="0" err="1"/>
              <a:t>maxalliga</a:t>
            </a:r>
            <a:r>
              <a:rPr lang="en-US" dirty="0"/>
              <a:t> ah ama </a:t>
            </a:r>
            <a:r>
              <a:rPr lang="en-US" dirty="0" err="1"/>
              <a:t>bulshada</a:t>
            </a:r>
            <a:r>
              <a:rPr lang="en-US" dirty="0"/>
              <a:t> </a:t>
            </a:r>
            <a:r>
              <a:rPr lang="en-US" dirty="0" err="1"/>
              <a:t>waxay</a:t>
            </a:r>
            <a:r>
              <a:rPr lang="en-US" dirty="0"/>
              <a:t> </a:t>
            </a:r>
            <a:r>
              <a:rPr lang="en-US" dirty="0" err="1"/>
              <a:t>yeelan</a:t>
            </a:r>
            <a:r>
              <a:rPr lang="en-US" dirty="0"/>
              <a:t> </a:t>
            </a:r>
            <a:r>
              <a:rPr lang="en-US" dirty="0" err="1"/>
              <a:t>karaan</a:t>
            </a:r>
            <a:r>
              <a:rPr lang="en-US" dirty="0"/>
              <a:t> </a:t>
            </a:r>
            <a:r>
              <a:rPr lang="en-US" dirty="0" err="1"/>
              <a:t>faa'iidooyin</a:t>
            </a:r>
            <a:r>
              <a:rPr lang="en-US" dirty="0"/>
              <a:t> </a:t>
            </a:r>
            <a:r>
              <a:rPr lang="en-US" dirty="0" err="1"/>
              <a:t>ballaaran</a:t>
            </a:r>
            <a:r>
              <a:rPr lang="en-US" dirty="0"/>
              <a:t>, </a:t>
            </a:r>
            <a:r>
              <a:rPr lang="en-US" dirty="0" err="1"/>
              <a:t>waana</a:t>
            </a:r>
            <a:r>
              <a:rPr lang="en-US" dirty="0"/>
              <a:t> in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dhiirrigeliyaa</a:t>
            </a:r>
            <a:r>
              <a:rPr lang="en-US" dirty="0"/>
              <a:t>"</a:t>
            </a:r>
            <a:r>
              <a:rPr lang="en-US" sz="4800" dirty="0"/>
              <a:t> ”</a:t>
            </a:r>
            <a:r>
              <a:rPr lang="en-US" sz="3200" dirty="0"/>
              <a:t> (IRC, 2015)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F36DF-9D69-4F84-8BF9-5C2614B4EEE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023" y="1339093"/>
            <a:ext cx="914400" cy="914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E4170F-5092-47BD-83E5-1843E901D3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084" y="4191624"/>
            <a:ext cx="1312278" cy="13122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1025DE2-DEAA-41C3-BDB1-0ED98F340F46}"/>
              </a:ext>
            </a:extLst>
          </p:cNvPr>
          <p:cNvSpPr txBox="1"/>
          <p:nvPr/>
        </p:nvSpPr>
        <p:spPr>
          <a:xfrm>
            <a:off x="7919363" y="1339093"/>
            <a:ext cx="3570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Faa</a:t>
            </a:r>
            <a:r>
              <a:rPr lang="fr-FR" sz="2400" dirty="0"/>
              <a:t>''</a:t>
            </a:r>
            <a:r>
              <a:rPr lang="fr-FR" sz="2400" dirty="0" err="1"/>
              <a:t>iidooyinka</a:t>
            </a:r>
            <a:r>
              <a:rPr lang="fr-FR" sz="2400" dirty="0"/>
              <a:t> </a:t>
            </a:r>
            <a:r>
              <a:rPr lang="fr-FR" sz="2400" dirty="0" err="1"/>
              <a:t>dadka</a:t>
            </a:r>
            <a:r>
              <a:rPr lang="fr-FR" sz="2400" dirty="0"/>
              <a:t> ay </a:t>
            </a:r>
            <a:r>
              <a:rPr lang="fr-FR" sz="2400" dirty="0" err="1"/>
              <a:t>dhibaatadu</a:t>
            </a:r>
            <a:r>
              <a:rPr lang="fr-FR" sz="2400" dirty="0"/>
              <a:t> </a:t>
            </a:r>
            <a:r>
              <a:rPr lang="fr-FR" sz="2400" dirty="0" err="1"/>
              <a:t>saameysey</a:t>
            </a:r>
            <a:r>
              <a:rPr lang="fr-FR" sz="2400" dirty="0"/>
              <a:t>?</a:t>
            </a:r>
            <a:endParaRPr lang="en-US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B996BE-9F3A-4E5D-8E57-38A5710ADC73}"/>
              </a:ext>
            </a:extLst>
          </p:cNvPr>
          <p:cNvSpPr txBox="1"/>
          <p:nvPr/>
        </p:nvSpPr>
        <p:spPr>
          <a:xfrm>
            <a:off x="7919362" y="2768941"/>
            <a:ext cx="2949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Faa</a:t>
            </a:r>
            <a:r>
              <a:rPr lang="fr-FR" sz="2400" dirty="0"/>
              <a:t>''</a:t>
            </a:r>
            <a:r>
              <a:rPr lang="fr-FR" sz="2400" dirty="0" err="1"/>
              <a:t>iidooyinka</a:t>
            </a:r>
            <a:r>
              <a:rPr lang="fr-FR" sz="2400" dirty="0"/>
              <a:t>  </a:t>
            </a:r>
            <a:r>
              <a:rPr lang="fr-FR" sz="2400" dirty="0" err="1"/>
              <a:t>maamulka</a:t>
            </a:r>
            <a:r>
              <a:rPr lang="fr-FR" sz="2400" dirty="0"/>
              <a:t> </a:t>
            </a:r>
            <a:r>
              <a:rPr lang="fr-FR" sz="2400" dirty="0" err="1"/>
              <a:t>deegaanka</a:t>
            </a:r>
            <a:r>
              <a:rPr lang="fr-FR" sz="2400" dirty="0"/>
              <a:t> </a:t>
            </a:r>
            <a:r>
              <a:rPr lang="fr-FR" sz="2400" dirty="0" err="1"/>
              <a:t>iyo</a:t>
            </a:r>
            <a:r>
              <a:rPr lang="fr-FR" sz="2400" dirty="0"/>
              <a:t> </a:t>
            </a:r>
            <a:r>
              <a:rPr lang="fr-FR" sz="2400" dirty="0" err="1"/>
              <a:t>daneeyayaasha</a:t>
            </a:r>
            <a:r>
              <a:rPr lang="fr-FR" sz="2400" dirty="0"/>
              <a:t>?</a:t>
            </a:r>
            <a:endParaRPr lang="en-US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E4B7A35-5F60-4217-BD49-1CDC55FF75E1}"/>
              </a:ext>
            </a:extLst>
          </p:cNvPr>
          <p:cNvSpPr txBox="1"/>
          <p:nvPr/>
        </p:nvSpPr>
        <p:spPr>
          <a:xfrm>
            <a:off x="7755402" y="5002139"/>
            <a:ext cx="4216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</a:t>
            </a:r>
            <a:r>
              <a:rPr lang="fr-FR" sz="2400" dirty="0" err="1"/>
              <a:t>Faa</a:t>
            </a:r>
            <a:r>
              <a:rPr lang="fr-FR" sz="2400" dirty="0"/>
              <a:t>''</a:t>
            </a:r>
            <a:r>
              <a:rPr lang="fr-FR" sz="2400" dirty="0" err="1"/>
              <a:t>iidooyinka</a:t>
            </a:r>
            <a:r>
              <a:rPr lang="fr-FR" sz="2400" dirty="0"/>
              <a:t> </a:t>
            </a:r>
            <a:r>
              <a:rPr lang="fr-FR" sz="2400" dirty="0" err="1"/>
              <a:t>ururada</a:t>
            </a:r>
            <a:r>
              <a:rPr lang="fr-FR" sz="2400" dirty="0"/>
              <a:t> </a:t>
            </a:r>
            <a:r>
              <a:rPr lang="fr-FR" sz="2400" dirty="0" err="1"/>
              <a:t>gargaarka</a:t>
            </a:r>
            <a:r>
              <a:rPr lang="fr-FR" sz="2400" dirty="0"/>
              <a:t>?  </a:t>
            </a:r>
            <a:endParaRPr lang="en-US" sz="2400" dirty="0"/>
          </a:p>
        </p:txBody>
      </p:sp>
      <p:pic>
        <p:nvPicPr>
          <p:cNvPr id="12" name="Picture 2" descr="Résultat de recherche d'images pour &quot;local authorities  icon&quot;">
            <a:extLst>
              <a:ext uri="{FF2B5EF4-FFF2-40B4-BE49-F238E27FC236}">
                <a16:creationId xmlns:a16="http://schemas.microsoft.com/office/drawing/2014/main" id="{084A38DE-D2F0-4634-AF0F-792935F28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4" r="20926" b="52222"/>
          <a:stretch/>
        </p:blipFill>
        <p:spPr bwMode="auto">
          <a:xfrm>
            <a:off x="6607084" y="2783409"/>
            <a:ext cx="1148318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58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D39634-9818-4501-AB00-4C4E7C0AEDF7}"/>
              </a:ext>
            </a:extLst>
          </p:cNvPr>
          <p:cNvSpPr/>
          <p:nvPr/>
        </p:nvSpPr>
        <p:spPr>
          <a:xfrm>
            <a:off x="0" y="60345"/>
            <a:ext cx="6466726" cy="744484"/>
          </a:xfrm>
          <a:prstGeom prst="rect">
            <a:avLst/>
          </a:prstGeom>
          <a:solidFill>
            <a:srgbClr val="BA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Faa'iidooyinka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saleysan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aagga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oo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kooban</a:t>
            </a:r>
            <a:r>
              <a:rPr lang="fr-FR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.</a:t>
            </a:r>
            <a:endParaRPr lang="en-US" sz="32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566CA0D2-4D64-4FCF-9216-9506C8BEDF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7984072"/>
              </p:ext>
            </p:extLst>
          </p:nvPr>
        </p:nvGraphicFramePr>
        <p:xfrm>
          <a:off x="642991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3016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5"/>
          <p:cNvSpPr/>
          <p:nvPr/>
        </p:nvSpPr>
        <p:spPr>
          <a:xfrm>
            <a:off x="0" y="81232"/>
            <a:ext cx="80920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-US" sz="2400" dirty="0" err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Waxqabadka</a:t>
            </a:r>
            <a:endParaRPr sz="1467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2460F7-AC2D-4B49-A181-2962D296604C}"/>
              </a:ext>
            </a:extLst>
          </p:cNvPr>
          <p:cNvSpPr/>
          <p:nvPr/>
        </p:nvSpPr>
        <p:spPr>
          <a:xfrm>
            <a:off x="6797615" y="1783959"/>
            <a:ext cx="4754305" cy="2889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92500"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Sideen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ugu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qorsheynaa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xalalka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waara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ee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saleysan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aagga</a:t>
            </a:r>
            <a:r>
              <a:rPr lang="en-US" sz="5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C1404-C266-47CF-96BB-FAB58BAAE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1370100"/>
            <a:ext cx="5415535" cy="406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7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DF2C2-9C4D-4410-8267-046CA717A444}"/>
              </a:ext>
            </a:extLst>
          </p:cNvPr>
          <p:cNvSpPr/>
          <p:nvPr/>
        </p:nvSpPr>
        <p:spPr>
          <a:xfrm>
            <a:off x="838200" y="963877"/>
            <a:ext cx="3207703" cy="4930246"/>
          </a:xfrm>
          <a:prstGeom prst="rect">
            <a:avLst/>
          </a:prstGeom>
          <a:solidFill>
            <a:srgbClr val="BA12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Tobanka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qodob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ee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habka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ku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saleysan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libri Light" panose="020F0302020204030204"/>
              </a:rPr>
              <a:t>aagga</a:t>
            </a:r>
            <a:r>
              <a:rPr lang="en-US" sz="4400" b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C9652EA-3100-4266-9669-3CC82EE4EBDC}"/>
              </a:ext>
            </a:extLst>
          </p:cNvPr>
          <p:cNvSpPr/>
          <p:nvPr/>
        </p:nvSpPr>
        <p:spPr>
          <a:xfrm>
            <a:off x="4976031" y="963877"/>
            <a:ext cx="6377769" cy="4930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Diirada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saar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goobta</a:t>
            </a:r>
            <a:r>
              <a:rPr lang="en-US" sz="2400" b="1" dirty="0">
                <a:solidFill>
                  <a:srgbClr val="000000"/>
                </a:solidFill>
              </a:rPr>
              <a:t>/</a:t>
            </a:r>
            <a:r>
              <a:rPr lang="en-US" sz="2400" b="1" dirty="0" err="1">
                <a:solidFill>
                  <a:srgbClr val="000000"/>
                </a:solidFill>
              </a:rPr>
              <a:t>deeganka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Qababka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Hay'ado</a:t>
            </a:r>
            <a:r>
              <a:rPr lang="en-US" sz="2400" b="1" dirty="0">
                <a:solidFill>
                  <a:srgbClr val="000000"/>
                </a:solidFill>
              </a:rPr>
              <a:t> badan, </a:t>
            </a:r>
            <a:r>
              <a:rPr lang="en-US" sz="2400" b="1" dirty="0" err="1">
                <a:solidFill>
                  <a:srgbClr val="000000"/>
                </a:solidFill>
              </a:rPr>
              <a:t>habab</a:t>
            </a:r>
            <a:r>
              <a:rPr lang="en-US" sz="2400" b="1" dirty="0">
                <a:solidFill>
                  <a:srgbClr val="000000"/>
                </a:solidFill>
              </a:rPr>
              <a:t> badan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Waqtiyada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dhabta</a:t>
            </a:r>
            <a:r>
              <a:rPr lang="en-US" sz="2400" b="1" dirty="0">
                <a:solidFill>
                  <a:srgbClr val="000000"/>
                </a:solidFill>
              </a:rPr>
              <a:t> ah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Falalka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ku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saleysan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dadka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iyo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qorsheynta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Falalka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ku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saleysan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dadka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iyo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qorsheynta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0000"/>
                </a:solidFill>
              </a:rPr>
              <a:t>Wada </a:t>
            </a:r>
            <a:r>
              <a:rPr lang="en-US" sz="2400" b="1" dirty="0" err="1">
                <a:solidFill>
                  <a:srgbClr val="000000"/>
                </a:solidFill>
              </a:rPr>
              <a:t>shaqeynta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qaybaha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iyo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barnaamijyada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Barnaamij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debecsan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Nidaamyada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gudaha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ee</a:t>
            </a:r>
            <a:r>
              <a:rPr lang="en-US" sz="2400" b="1" dirty="0">
                <a:solidFill>
                  <a:srgbClr val="000000"/>
                </a:solidFill>
              </a:rPr>
              <a:t> Nimble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Qorshee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kor</a:t>
            </a:r>
            <a:r>
              <a:rPr lang="en-US" sz="2400" b="1" dirty="0">
                <a:solidFill>
                  <a:srgbClr val="000000"/>
                </a:solidFill>
              </a:rPr>
              <a:t> u </a:t>
            </a:r>
            <a:r>
              <a:rPr lang="en-US" sz="2400" b="1" dirty="0" err="1">
                <a:solidFill>
                  <a:srgbClr val="000000"/>
                </a:solidFill>
              </a:rPr>
              <a:t>qaadista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457200" defTabSz="9144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000000"/>
                </a:solidFill>
              </a:rPr>
              <a:t>Cabir</a:t>
            </a:r>
            <a:r>
              <a:rPr lang="en-US" sz="2400" b="1" dirty="0">
                <a:solidFill>
                  <a:srgbClr val="000000"/>
                </a:solidFill>
              </a:rPr>
              <a:t> wax </a:t>
            </a:r>
            <a:r>
              <a:rPr lang="en-US" sz="2400" b="1" dirty="0" err="1">
                <a:solidFill>
                  <a:srgbClr val="000000"/>
                </a:solidFill>
              </a:rPr>
              <a:t>ku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biirinta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aan</a:t>
            </a:r>
            <a:r>
              <a:rPr lang="en-US" sz="2400" b="1" dirty="0">
                <a:solidFill>
                  <a:srgbClr val="000000"/>
                </a:solidFill>
              </a:rPr>
              <a:t> loo </a:t>
            </a:r>
            <a:r>
              <a:rPr lang="en-US" sz="2400" b="1" dirty="0" err="1">
                <a:solidFill>
                  <a:srgbClr val="000000"/>
                </a:solidFill>
              </a:rPr>
              <a:t>aaneyn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78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E144BE-5E22-40DB-BD66-5340E1E3275C}"/>
              </a:ext>
            </a:extLst>
          </p:cNvPr>
          <p:cNvSpPr/>
          <p:nvPr/>
        </p:nvSpPr>
        <p:spPr>
          <a:xfrm>
            <a:off x="0" y="94095"/>
            <a:ext cx="6231467" cy="781209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spcAft>
                <a:spcPts val="600"/>
              </a:spcAft>
              <a:defRPr/>
            </a:pP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Diirada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saar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goobta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: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Xadaynta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AA45D-00D4-4A2D-9694-38CA2C556776}"/>
              </a:ext>
            </a:extLst>
          </p:cNvPr>
          <p:cNvSpPr/>
          <p:nvPr/>
        </p:nvSpPr>
        <p:spPr>
          <a:xfrm>
            <a:off x="5571068" y="287867"/>
            <a:ext cx="64516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601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Isku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dadka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601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Heerka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nuglaanta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DACs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601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Displacement-specific vulnerabilities and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risksDayacanka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iyo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halista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gaarka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ah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iyo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qataraha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601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Jiritaanka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ama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suuragalnimada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qorshaynta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deegaanka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saleysan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maxalliga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ah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6010" lvl="0" indent="-28575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Meelaha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maamulka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dawladeed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jira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ama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muuqaalada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jireed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reer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magaalka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 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601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Aligning with the system : links to development planning and exit strategies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A97138-1CB8-45AB-9EF8-9E494B5D28FA}"/>
              </a:ext>
            </a:extLst>
          </p:cNvPr>
          <p:cNvSpPr/>
          <p:nvPr/>
        </p:nvSpPr>
        <p:spPr>
          <a:xfrm>
            <a:off x="472138" y="1024002"/>
            <a:ext cx="5352465" cy="4401205"/>
          </a:xfrm>
          <a:prstGeom prst="rect">
            <a:avLst/>
          </a:prstGeom>
          <a:solidFill>
            <a:srgbClr val="BA122B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area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Xuduudaha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jirka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Xuduudaha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maamulka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2800" dirty="0" err="1">
                <a:solidFill>
                  <a:srgbClr val="FFFFFF"/>
                </a:solidFill>
                <a:latin typeface="Calibri" panose="020F0502020204030204"/>
              </a:rPr>
              <a:t>Xuduudaha</a:t>
            </a:r>
            <a:r>
              <a:rPr lang="fr-FR" sz="2800" dirty="0">
                <a:solidFill>
                  <a:srgbClr val="FFFFFF"/>
                </a:solidFill>
                <a:latin typeface="Calibri" panose="020F0502020204030204"/>
              </a:rPr>
              <a:t> </a:t>
            </a:r>
            <a:r>
              <a:rPr lang="fr-FR" sz="2800" dirty="0" err="1">
                <a:solidFill>
                  <a:srgbClr val="FFFFFF"/>
                </a:solidFill>
                <a:latin typeface="Calibri" panose="020F0502020204030204"/>
              </a:rPr>
              <a:t>bulshada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lvl="0" indent="-342900">
              <a:buFontTx/>
              <a:buChar char="-"/>
              <a:defRPr/>
            </a:pPr>
            <a:r>
              <a:rPr lang="fr-FR" sz="2800" dirty="0" err="1">
                <a:solidFill>
                  <a:srgbClr val="FFFFFF"/>
                </a:solidFill>
              </a:rPr>
              <a:t>Aag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gaar</a:t>
            </a:r>
            <a:r>
              <a:rPr lang="fr-FR" sz="2800" dirty="0">
                <a:solidFill>
                  <a:srgbClr val="FFFFFF"/>
                </a:solidFill>
              </a:rPr>
              <a:t> ah </a:t>
            </a:r>
            <a:r>
              <a:rPr lang="fr-FR" sz="2800" dirty="0" err="1">
                <a:solidFill>
                  <a:srgbClr val="FFFFFF"/>
                </a:solidFill>
              </a:rPr>
              <a:t>oo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baahiyo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gaar</a:t>
            </a:r>
            <a:r>
              <a:rPr lang="fr-FR" sz="2800" dirty="0">
                <a:solidFill>
                  <a:srgbClr val="FFFFFF"/>
                </a:solidFill>
              </a:rPr>
              <a:t> ah </a:t>
            </a:r>
            <a:r>
              <a:rPr lang="fr-FR" sz="2800" dirty="0" err="1">
                <a:solidFill>
                  <a:srgbClr val="FFFFFF"/>
                </a:solidFill>
              </a:rPr>
              <a:t>leh</a:t>
            </a:r>
            <a:endParaRPr lang="fr-FR" sz="2800" dirty="0">
              <a:solidFill>
                <a:srgbClr val="FFFFFF"/>
              </a:solidFill>
            </a:endParaRPr>
          </a:p>
          <a:p>
            <a:pPr marL="342900" lvl="0" indent="-342900">
              <a:buFontTx/>
              <a:buChar char="-"/>
              <a:defRPr/>
            </a:pPr>
            <a:r>
              <a:rPr lang="fr-FR" sz="2800" dirty="0" err="1">
                <a:solidFill>
                  <a:srgbClr val="FFFFFF"/>
                </a:solidFill>
              </a:rPr>
              <a:t>Xuduudaha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Jirka</a:t>
            </a:r>
            <a:endParaRPr lang="fr-FR" sz="2800" dirty="0">
              <a:solidFill>
                <a:srgbClr val="FFFFFF"/>
              </a:solidFill>
            </a:endParaRPr>
          </a:p>
          <a:p>
            <a:pPr marL="342900" lvl="0" indent="-342900">
              <a:buFontTx/>
              <a:buChar char="-"/>
              <a:defRPr/>
            </a:pPr>
            <a:r>
              <a:rPr lang="fr-FR" sz="2800" dirty="0" err="1">
                <a:solidFill>
                  <a:srgbClr val="FFFFFF"/>
                </a:solidFill>
              </a:rPr>
              <a:t>Xuduudaha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maamulka</a:t>
            </a:r>
            <a:endParaRPr lang="fr-FR" sz="2800" dirty="0">
              <a:solidFill>
                <a:srgbClr val="FFFFFF"/>
              </a:solidFill>
            </a:endParaRPr>
          </a:p>
          <a:p>
            <a:pPr marL="342900" lvl="0" indent="-342900">
              <a:buFontTx/>
              <a:buChar char="-"/>
              <a:defRPr/>
            </a:pPr>
            <a:r>
              <a:rPr lang="fr-FR" sz="2800" dirty="0" err="1">
                <a:solidFill>
                  <a:srgbClr val="FFFFFF"/>
                </a:solidFill>
              </a:rPr>
              <a:t>Xuduudaha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bulshada</a:t>
            </a:r>
            <a:endParaRPr lang="fr-FR" sz="2800" dirty="0">
              <a:solidFill>
                <a:srgbClr val="FFFFFF"/>
              </a:solidFill>
            </a:endParaRPr>
          </a:p>
          <a:p>
            <a:pPr marL="342900" lvl="0" indent="-342900">
              <a:buFontTx/>
              <a:buChar char="-"/>
              <a:defRPr/>
            </a:pPr>
            <a:r>
              <a:rPr lang="fr-FR" sz="2800" dirty="0" err="1">
                <a:solidFill>
                  <a:srgbClr val="FFFFFF"/>
                </a:solidFill>
              </a:rPr>
              <a:t>Adeegyada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iyo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qabashada</a:t>
            </a:r>
            <a:r>
              <a:rPr lang="fr-FR" sz="2800" dirty="0">
                <a:solidFill>
                  <a:srgbClr val="FFFFFF"/>
                </a:solidFill>
              </a:rPr>
              <a:t> </a:t>
            </a:r>
            <a:r>
              <a:rPr lang="fr-FR" sz="2800" dirty="0" err="1">
                <a:solidFill>
                  <a:srgbClr val="FFFFFF"/>
                </a:solidFill>
              </a:rPr>
              <a:t>suuqa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6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BECACB72-3535-4C1F-B618-F4CBD214F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0907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8755EF-C8B1-481D-9B1E-4A32C9A5A963}"/>
              </a:ext>
            </a:extLst>
          </p:cNvPr>
          <p:cNvSpPr/>
          <p:nvPr/>
        </p:nvSpPr>
        <p:spPr>
          <a:xfrm>
            <a:off x="593954" y="581891"/>
            <a:ext cx="3771009" cy="42656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Promising practice in Bangui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Kokoro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-Boeing and Plateau </a:t>
            </a:r>
            <a:r>
              <a:rPr kumimoji="0" lang="fr-F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Recovery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Planning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0BFFF1-6C0A-402B-B71D-B6998DF44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244" y="581891"/>
            <a:ext cx="6338169" cy="5564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A80876-FA85-42A8-A325-46B72BBBA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86232"/>
            <a:ext cx="5009072" cy="664522"/>
          </a:xfrm>
          <a:prstGeom prst="rect">
            <a:avLst/>
          </a:prstGeom>
        </p:spPr>
      </p:pic>
      <p:pic>
        <p:nvPicPr>
          <p:cNvPr id="4" name="Graphic 3" descr="Eye">
            <a:extLst>
              <a:ext uri="{FF2B5EF4-FFF2-40B4-BE49-F238E27FC236}">
                <a16:creationId xmlns:a16="http://schemas.microsoft.com/office/drawing/2014/main" id="{ADF876DF-C1F9-4000-A60B-F4D935C93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0134" y="1889234"/>
            <a:ext cx="1240747" cy="1240747"/>
          </a:xfrm>
          <a:prstGeom prst="rect">
            <a:avLst/>
          </a:prstGeom>
        </p:spPr>
      </p:pic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2AAA99C-E1DD-4A57-BCE0-E7049BDB0E0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440" y="1285875"/>
            <a:ext cx="565912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5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8562CA-7818-4DF5-8C05-D75907DA0199}"/>
              </a:ext>
            </a:extLst>
          </p:cNvPr>
          <p:cNvSpPr/>
          <p:nvPr/>
        </p:nvSpPr>
        <p:spPr>
          <a:xfrm>
            <a:off x="5891756" y="1414365"/>
            <a:ext cx="5135671" cy="461665"/>
          </a:xfrm>
          <a:prstGeom prst="rect">
            <a:avLst/>
          </a:prstGeom>
          <a:solidFill>
            <a:srgbClr val="40404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Waa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kuwee</a:t>
            </a: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>
                <a:solidFill>
                  <a:srgbClr val="FFFFFF"/>
                </a:solidFill>
              </a:rPr>
              <a:t>aagaggan</a:t>
            </a:r>
            <a:r>
              <a:rPr lang="fr-FR" sz="2400" dirty="0">
                <a:solidFill>
                  <a:srgbClr val="FFFFFF"/>
                </a:solidFill>
              </a:rPr>
              <a:t>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104F5-E415-4F4F-A67E-5218707FD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344" y="5310958"/>
            <a:ext cx="7917084" cy="6602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A7064F-76E2-4D8E-84DB-E93D4C03952A}"/>
              </a:ext>
            </a:extLst>
          </p:cNvPr>
          <p:cNvSpPr txBox="1"/>
          <p:nvPr/>
        </p:nvSpPr>
        <p:spPr>
          <a:xfrm>
            <a:off x="450931" y="1888431"/>
            <a:ext cx="5135671" cy="461665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400" dirty="0" err="1">
                <a:solidFill>
                  <a:srgbClr val="000000"/>
                </a:solidFill>
              </a:rPr>
              <a:t>Maxaa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Kokoro</a:t>
            </a:r>
            <a:r>
              <a:rPr lang="fr-FR" sz="2400" dirty="0">
                <a:solidFill>
                  <a:srgbClr val="000000"/>
                </a:solidFill>
              </a:rPr>
              <a:t>-Boeing </a:t>
            </a:r>
            <a:r>
              <a:rPr lang="fr-FR" sz="2400" dirty="0" err="1">
                <a:solidFill>
                  <a:srgbClr val="000000"/>
                </a:solidFill>
              </a:rPr>
              <a:t>iyo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Buuraha</a:t>
            </a:r>
            <a:r>
              <a:rPr lang="fr-FR" sz="2400" dirty="0">
                <a:solidFill>
                  <a:srgbClr val="000000"/>
                </a:solidFill>
              </a:rPr>
              <a:t>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E9BAE4-FB74-447B-AFD7-7F0BCC7F2189}"/>
              </a:ext>
            </a:extLst>
          </p:cNvPr>
          <p:cNvSpPr txBox="1"/>
          <p:nvPr/>
        </p:nvSpPr>
        <p:spPr>
          <a:xfrm>
            <a:off x="438405" y="2607297"/>
            <a:ext cx="5135670" cy="2677656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so-SO" sz="2400" dirty="0"/>
              <a:t>Burbur muhiim ah inta lagu gudajiray iskahorimaadka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solidFill>
                  <a:srgbClr val="000000"/>
                </a:solidFill>
              </a:rPr>
              <a:t>Si </a:t>
            </a:r>
            <a:r>
              <a:rPr lang="fr-FR" sz="2400" dirty="0" err="1">
                <a:solidFill>
                  <a:srgbClr val="000000"/>
                </a:solidFill>
              </a:rPr>
              <a:t>fiican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ugama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dhexayn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dharka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magaalada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fr-FR" sz="2400" dirty="0" err="1">
                <a:solidFill>
                  <a:srgbClr val="000000"/>
                </a:solidFill>
              </a:rPr>
              <a:t>Dhaqdhaqaaqyada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barakaca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muhiimka</a:t>
            </a:r>
            <a:r>
              <a:rPr lang="fr-FR" sz="2400" dirty="0">
                <a:solidFill>
                  <a:srgbClr val="000000"/>
                </a:solidFill>
              </a:rPr>
              <a:t> ah </a:t>
            </a:r>
            <a:r>
              <a:rPr lang="fr-FR" sz="2400" dirty="0" err="1">
                <a:solidFill>
                  <a:srgbClr val="000000"/>
                </a:solidFill>
              </a:rPr>
              <a:t>inta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lagu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jiro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dhibaatada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iyo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soo</a:t>
            </a:r>
            <a:r>
              <a:rPr lang="fr-FR" sz="2400" dirty="0">
                <a:solidFill>
                  <a:srgbClr val="000000"/>
                </a:solidFill>
              </a:rPr>
              <a:t> </a:t>
            </a:r>
            <a:r>
              <a:rPr lang="fr-FR" sz="2400" dirty="0" err="1">
                <a:solidFill>
                  <a:srgbClr val="000000"/>
                </a:solidFill>
              </a:rPr>
              <a:t>noqoshada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93D63A-B327-4DD0-BA2B-AA83807A6DC4}"/>
              </a:ext>
            </a:extLst>
          </p:cNvPr>
          <p:cNvSpPr txBox="1"/>
          <p:nvPr/>
        </p:nvSpPr>
        <p:spPr>
          <a:xfrm>
            <a:off x="6296692" y="2491699"/>
            <a:ext cx="5135671" cy="3416320"/>
          </a:xfrm>
          <a:prstGeom prst="rect">
            <a:avLst/>
          </a:prstGeom>
          <a:solidFill>
            <a:srgbClr val="404040"/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Participatory mapping workshops to identify 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 or neighborhood basin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”: 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Aqoon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isweydaarsiyo</a:t>
            </a:r>
            <a:r>
              <a:rPr lang="en-US" sz="2400" dirty="0">
                <a:solidFill>
                  <a:srgbClr val="FFFFFF"/>
                </a:solidFill>
              </a:rPr>
              <a:t> ka </a:t>
            </a:r>
            <a:r>
              <a:rPr lang="en-US" sz="2400" dirty="0" err="1">
                <a:solidFill>
                  <a:srgbClr val="FFFFFF"/>
                </a:solidFill>
              </a:rPr>
              <a:t>qaybqaadasho</a:t>
            </a:r>
            <a:r>
              <a:rPr lang="en-US" sz="2400" dirty="0">
                <a:solidFill>
                  <a:srgbClr val="FFFFFF"/>
                </a:solidFill>
              </a:rPr>
              <a:t> ah </a:t>
            </a:r>
            <a:r>
              <a:rPr lang="en-US" sz="2400" dirty="0" err="1">
                <a:solidFill>
                  <a:srgbClr val="FFFFFF"/>
                </a:solidFill>
              </a:rPr>
              <a:t>oo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lagu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aqoonsanayo</a:t>
            </a:r>
            <a:r>
              <a:rPr lang="en-US" sz="2400" dirty="0">
                <a:solidFill>
                  <a:srgbClr val="FFFFFF"/>
                </a:solidFill>
              </a:rPr>
              <a:t> "</a:t>
            </a:r>
            <a:r>
              <a:rPr lang="en-US" sz="2400" dirty="0" err="1">
                <a:solidFill>
                  <a:srgbClr val="FFFFFF"/>
                </a:solidFill>
              </a:rPr>
              <a:t>dadka</a:t>
            </a:r>
            <a:r>
              <a:rPr lang="en-US" sz="2400" dirty="0">
                <a:solidFill>
                  <a:srgbClr val="FFFFFF"/>
                </a:solidFill>
              </a:rPr>
              <a:t> ama </a:t>
            </a:r>
            <a:r>
              <a:rPr lang="en-US" sz="2400" dirty="0" err="1">
                <a:solidFill>
                  <a:srgbClr val="FFFFFF"/>
                </a:solidFill>
              </a:rPr>
              <a:t>xaafadda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webiga</a:t>
            </a:r>
            <a:r>
              <a:rPr lang="en-US" sz="2400" dirty="0">
                <a:solidFill>
                  <a:srgbClr val="FFFFFF"/>
                </a:solidFill>
              </a:rPr>
              <a:t>".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FFFFFF"/>
                </a:solidFill>
              </a:rPr>
              <a:t>Midnimo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dhaqan-dhaqaale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oo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isku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xidhan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2400" dirty="0" err="1">
                <a:solidFill>
                  <a:srgbClr val="FFFFFF"/>
                </a:solidFill>
              </a:rPr>
              <a:t>Shabakad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xiriir</a:t>
            </a:r>
            <a:r>
              <a:rPr lang="en-US" sz="2400" dirty="0">
                <a:solidFill>
                  <a:srgbClr val="FFFFFF"/>
                </a:solidFill>
              </a:rPr>
              <a:t> la </a:t>
            </a:r>
            <a:r>
              <a:rPr lang="en-US" sz="2400" dirty="0" err="1">
                <a:solidFill>
                  <a:srgbClr val="FFFFFF"/>
                </a:solidFill>
              </a:rPr>
              <a:t>saadaalin</a:t>
            </a:r>
            <a:r>
              <a:rPr lang="en-US" sz="2400" dirty="0">
                <a:solidFill>
                  <a:srgbClr val="FFFFFF"/>
                </a:solidFill>
              </a:rPr>
              <a:t> karo ka </a:t>
            </a:r>
            <a:r>
              <a:rPr lang="en-US" sz="2400" dirty="0" err="1">
                <a:solidFill>
                  <a:srgbClr val="FFFFFF"/>
                </a:solidFill>
              </a:rPr>
              <a:t>dhexeysa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daneeyayaasheeda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0FBD12-3668-4D7D-B191-19B3F40720E8}"/>
              </a:ext>
            </a:extLst>
          </p:cNvPr>
          <p:cNvSpPr/>
          <p:nvPr/>
        </p:nvSpPr>
        <p:spPr>
          <a:xfrm>
            <a:off x="0" y="169251"/>
            <a:ext cx="6267236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spcAft>
                <a:spcPts val="600"/>
              </a:spcAf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 two steps delimitation process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Habka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xadeynta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laba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talaabo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ah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3ABCA8-B0E8-4D87-AD1B-C10DD03F00AE}"/>
              </a:ext>
            </a:extLst>
          </p:cNvPr>
          <p:cNvSpPr/>
          <p:nvPr/>
        </p:nvSpPr>
        <p:spPr>
          <a:xfrm>
            <a:off x="450931" y="1161921"/>
            <a:ext cx="964504" cy="7265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643133-7372-4364-9785-F1897F620140}"/>
              </a:ext>
            </a:extLst>
          </p:cNvPr>
          <p:cNvSpPr/>
          <p:nvPr/>
        </p:nvSpPr>
        <p:spPr>
          <a:xfrm>
            <a:off x="6296692" y="1107929"/>
            <a:ext cx="918388" cy="7265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</a:p>
        </p:txBody>
      </p:sp>
    </p:spTree>
    <p:extLst>
      <p:ext uri="{BB962C8B-B14F-4D97-AF65-F5344CB8AC3E}">
        <p14:creationId xmlns:p14="http://schemas.microsoft.com/office/powerpoint/2010/main" val="224182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7842EB-2085-4064-B8AE-BF74C04A78A8}"/>
              </a:ext>
            </a:extLst>
          </p:cNvPr>
          <p:cNvSpPr/>
          <p:nvPr/>
        </p:nvSpPr>
        <p:spPr>
          <a:xfrm>
            <a:off x="-1" y="94095"/>
            <a:ext cx="7340253" cy="895461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spcAft>
                <a:spcPts val="600"/>
              </a:spcAft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“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tirada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dadka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oo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dhan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”: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Sideen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bartilmaameed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 u </a:t>
            </a:r>
            <a:r>
              <a:rPr lang="es-ES" sz="3200" dirty="0" err="1">
                <a:solidFill>
                  <a:srgbClr val="FFFFFF"/>
                </a:solidFill>
                <a:latin typeface="Calibri Light" panose="020F0302020204030204"/>
              </a:rPr>
              <a:t>noqonaa</a:t>
            </a:r>
            <a:r>
              <a:rPr lang="es-ES" sz="3200" dirty="0">
                <a:solidFill>
                  <a:srgbClr val="FFFFFF"/>
                </a:solidFill>
                <a:latin typeface="Calibri Light" panose="020F0302020204030204"/>
              </a:rPr>
              <a:t>?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E52121-F8D7-495C-AC66-7116E60D92B5}"/>
              </a:ext>
            </a:extLst>
          </p:cNvPr>
          <p:cNvSpPr/>
          <p:nvPr/>
        </p:nvSpPr>
        <p:spPr>
          <a:xfrm>
            <a:off x="833128" y="2199135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US" sz="2600" dirty="0" err="1">
                <a:solidFill>
                  <a:srgbClr val="000000"/>
                </a:solidFill>
              </a:rPr>
              <a:t>Habka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ku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saleysan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aagga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waxaa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lagu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gartaa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inuu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diiradda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saarayo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baahiyaha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awoodaha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iyo</a:t>
            </a:r>
            <a:r>
              <a:rPr lang="en-US" sz="2600" dirty="0">
                <a:solidFill>
                  <a:srgbClr val="000000"/>
                </a:solidFill>
              </a:rPr>
              <a:t> u </a:t>
            </a:r>
            <a:r>
              <a:rPr lang="en-US" sz="2600" dirty="0" err="1">
                <a:solidFill>
                  <a:srgbClr val="000000"/>
                </a:solidFill>
              </a:rPr>
              <a:t>nuglaanta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gudaha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aaga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juqraafiyeed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halkii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uu</a:t>
            </a:r>
            <a:r>
              <a:rPr lang="en-US" sz="2600" dirty="0">
                <a:solidFill>
                  <a:srgbClr val="000000"/>
                </a:solidFill>
              </a:rPr>
              <a:t> ka </a:t>
            </a:r>
            <a:r>
              <a:rPr lang="en-US" sz="2600" dirty="0" err="1">
                <a:solidFill>
                  <a:srgbClr val="000000"/>
                </a:solidFill>
              </a:rPr>
              <a:t>ahaan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lahaa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koox</a:t>
            </a:r>
            <a:r>
              <a:rPr lang="en-US" sz="2600" dirty="0">
                <a:solidFill>
                  <a:srgbClr val="000000"/>
                </a:solidFill>
              </a:rPr>
              <a:t> dad </a:t>
            </a:r>
            <a:r>
              <a:rPr lang="en-US" sz="2600" dirty="0" err="1">
                <a:solidFill>
                  <a:srgbClr val="000000"/>
                </a:solidFill>
              </a:rPr>
              <a:t>gaar</a:t>
            </a:r>
            <a:r>
              <a:rPr lang="en-US" sz="2600" dirty="0">
                <a:solidFill>
                  <a:srgbClr val="000000"/>
                </a:solidFill>
              </a:rPr>
              <a:t> ah.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aphic 3" descr="Target Audience">
            <a:extLst>
              <a:ext uri="{FF2B5EF4-FFF2-40B4-BE49-F238E27FC236}">
                <a16:creationId xmlns:a16="http://schemas.microsoft.com/office/drawing/2014/main" id="{7CA24B41-89AB-4C21-A9B6-04CA6E52228E}"/>
              </a:ext>
            </a:extLst>
          </p:cNvPr>
          <p:cNvGrpSpPr/>
          <p:nvPr/>
        </p:nvGrpSpPr>
        <p:grpSpPr>
          <a:xfrm>
            <a:off x="8041710" y="2179529"/>
            <a:ext cx="2642991" cy="2132095"/>
            <a:chOff x="6502835" y="4750472"/>
            <a:chExt cx="800099" cy="5737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F583F1-C12F-40D1-B613-109D351B132A}"/>
                </a:ext>
              </a:extLst>
            </p:cNvPr>
            <p:cNvSpPr/>
            <p:nvPr/>
          </p:nvSpPr>
          <p:spPr>
            <a:xfrm>
              <a:off x="6731435" y="5163866"/>
              <a:ext cx="342900" cy="120967"/>
            </a:xfrm>
            <a:custGeom>
              <a:avLst/>
              <a:gdLst>
                <a:gd name="connsiteX0" fmla="*/ 326708 w 342900"/>
                <a:gd name="connsiteY0" fmla="*/ 74295 h 120967"/>
                <a:gd name="connsiteX1" fmla="*/ 303848 w 342900"/>
                <a:gd name="connsiteY1" fmla="*/ 20003 h 120967"/>
                <a:gd name="connsiteX2" fmla="*/ 298133 w 342900"/>
                <a:gd name="connsiteY2" fmla="*/ 14288 h 120967"/>
                <a:gd name="connsiteX3" fmla="*/ 20002 w 342900"/>
                <a:gd name="connsiteY3" fmla="*/ 0 h 120967"/>
                <a:gd name="connsiteX4" fmla="*/ 17145 w 342900"/>
                <a:gd name="connsiteY4" fmla="*/ 1905 h 120967"/>
                <a:gd name="connsiteX5" fmla="*/ 0 w 342900"/>
                <a:gd name="connsiteY5" fmla="*/ 35243 h 120967"/>
                <a:gd name="connsiteX6" fmla="*/ 0 w 342900"/>
                <a:gd name="connsiteY6" fmla="*/ 120968 h 120967"/>
                <a:gd name="connsiteX7" fmla="*/ 342900 w 342900"/>
                <a:gd name="connsiteY7" fmla="*/ 120968 h 120967"/>
                <a:gd name="connsiteX8" fmla="*/ 342900 w 342900"/>
                <a:gd name="connsiteY8" fmla="*/ 90488 h 120967"/>
                <a:gd name="connsiteX9" fmla="*/ 326708 w 342900"/>
                <a:gd name="connsiteY9" fmla="*/ 74295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20967">
                  <a:moveTo>
                    <a:pt x="326708" y="74295"/>
                  </a:moveTo>
                  <a:cubicBezTo>
                    <a:pt x="312420" y="60007"/>
                    <a:pt x="303848" y="40005"/>
                    <a:pt x="303848" y="20003"/>
                  </a:cubicBezTo>
                  <a:lnTo>
                    <a:pt x="298133" y="14288"/>
                  </a:lnTo>
                  <a:cubicBezTo>
                    <a:pt x="211455" y="67628"/>
                    <a:pt x="100965" y="61913"/>
                    <a:pt x="20002" y="0"/>
                  </a:cubicBezTo>
                  <a:lnTo>
                    <a:pt x="17145" y="1905"/>
                  </a:lnTo>
                  <a:cubicBezTo>
                    <a:pt x="6668" y="9525"/>
                    <a:pt x="0" y="21907"/>
                    <a:pt x="0" y="35243"/>
                  </a:cubicBezTo>
                  <a:lnTo>
                    <a:pt x="0" y="120968"/>
                  </a:lnTo>
                  <a:lnTo>
                    <a:pt x="342900" y="120968"/>
                  </a:lnTo>
                  <a:lnTo>
                    <a:pt x="342900" y="90488"/>
                  </a:lnTo>
                  <a:lnTo>
                    <a:pt x="326708" y="7429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6DEA87B-1420-470E-BCAF-53001F81BE3C}"/>
                </a:ext>
              </a:extLst>
            </p:cNvPr>
            <p:cNvSpPr/>
            <p:nvPr/>
          </p:nvSpPr>
          <p:spPr>
            <a:xfrm>
              <a:off x="7081002" y="4785538"/>
              <a:ext cx="136393" cy="170683"/>
            </a:xfrm>
            <a:custGeom>
              <a:avLst/>
              <a:gdLst>
                <a:gd name="connsiteX0" fmla="*/ 64770 w 136393"/>
                <a:gd name="connsiteY0" fmla="*/ 170683 h 170683"/>
                <a:gd name="connsiteX1" fmla="*/ 135255 w 136393"/>
                <a:gd name="connsiteY1" fmla="*/ 71623 h 170683"/>
                <a:gd name="connsiteX2" fmla="*/ 36195 w 136393"/>
                <a:gd name="connsiteY2" fmla="*/ 1138 h 170683"/>
                <a:gd name="connsiteX3" fmla="*/ 0 w 136393"/>
                <a:gd name="connsiteY3" fmla="*/ 16378 h 170683"/>
                <a:gd name="connsiteX4" fmla="*/ 64770 w 136393"/>
                <a:gd name="connsiteY4" fmla="*/ 170683 h 170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93" h="170683">
                  <a:moveTo>
                    <a:pt x="64770" y="170683"/>
                  </a:moveTo>
                  <a:cubicBezTo>
                    <a:pt x="111443" y="163063"/>
                    <a:pt x="142875" y="118296"/>
                    <a:pt x="135255" y="71623"/>
                  </a:cubicBezTo>
                  <a:cubicBezTo>
                    <a:pt x="127635" y="24951"/>
                    <a:pt x="82868" y="-6482"/>
                    <a:pt x="36195" y="1138"/>
                  </a:cubicBezTo>
                  <a:cubicBezTo>
                    <a:pt x="22860" y="3043"/>
                    <a:pt x="10478" y="8758"/>
                    <a:pt x="0" y="16378"/>
                  </a:cubicBezTo>
                  <a:cubicBezTo>
                    <a:pt x="39053" y="58288"/>
                    <a:pt x="61913" y="112581"/>
                    <a:pt x="64770" y="17068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0663A49-262D-4CD8-ACC2-E5D99C43C6BA}"/>
                </a:ext>
              </a:extLst>
            </p:cNvPr>
            <p:cNvSpPr/>
            <p:nvPr/>
          </p:nvSpPr>
          <p:spPr>
            <a:xfrm>
              <a:off x="7109577" y="4980986"/>
              <a:ext cx="193357" cy="170497"/>
            </a:xfrm>
            <a:custGeom>
              <a:avLst/>
              <a:gdLst>
                <a:gd name="connsiteX0" fmla="*/ 176213 w 193357"/>
                <a:gd name="connsiteY0" fmla="*/ 50483 h 170497"/>
                <a:gd name="connsiteX1" fmla="*/ 92393 w 193357"/>
                <a:gd name="connsiteY1" fmla="*/ 10478 h 170497"/>
                <a:gd name="connsiteX2" fmla="*/ 36195 w 193357"/>
                <a:gd name="connsiteY2" fmla="*/ 0 h 170497"/>
                <a:gd name="connsiteX3" fmla="*/ 0 w 193357"/>
                <a:gd name="connsiteY3" fmla="*/ 116205 h 170497"/>
                <a:gd name="connsiteX4" fmla="*/ 5715 w 193357"/>
                <a:gd name="connsiteY4" fmla="*/ 121920 h 170497"/>
                <a:gd name="connsiteX5" fmla="*/ 60008 w 193357"/>
                <a:gd name="connsiteY5" fmla="*/ 144780 h 170497"/>
                <a:gd name="connsiteX6" fmla="*/ 85725 w 193357"/>
                <a:gd name="connsiteY6" fmla="*/ 170498 h 170497"/>
                <a:gd name="connsiteX7" fmla="*/ 193358 w 193357"/>
                <a:gd name="connsiteY7" fmla="*/ 170498 h 170497"/>
                <a:gd name="connsiteX8" fmla="*/ 193358 w 193357"/>
                <a:gd name="connsiteY8" fmla="*/ 84773 h 170497"/>
                <a:gd name="connsiteX9" fmla="*/ 176213 w 193357"/>
                <a:gd name="connsiteY9" fmla="*/ 50483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57" h="170497">
                  <a:moveTo>
                    <a:pt x="176213" y="50483"/>
                  </a:moveTo>
                  <a:cubicBezTo>
                    <a:pt x="151448" y="31433"/>
                    <a:pt x="122873" y="17145"/>
                    <a:pt x="92393" y="10478"/>
                  </a:cubicBezTo>
                  <a:cubicBezTo>
                    <a:pt x="74295" y="4763"/>
                    <a:pt x="55245" y="1905"/>
                    <a:pt x="36195" y="0"/>
                  </a:cubicBezTo>
                  <a:cubicBezTo>
                    <a:pt x="34290" y="40958"/>
                    <a:pt x="21908" y="80963"/>
                    <a:pt x="0" y="116205"/>
                  </a:cubicBezTo>
                  <a:lnTo>
                    <a:pt x="5715" y="121920"/>
                  </a:lnTo>
                  <a:cubicBezTo>
                    <a:pt x="25718" y="121920"/>
                    <a:pt x="45720" y="130493"/>
                    <a:pt x="60008" y="144780"/>
                  </a:cubicBezTo>
                  <a:lnTo>
                    <a:pt x="85725" y="170498"/>
                  </a:lnTo>
                  <a:lnTo>
                    <a:pt x="193358" y="170498"/>
                  </a:lnTo>
                  <a:lnTo>
                    <a:pt x="193358" y="84773"/>
                  </a:lnTo>
                  <a:cubicBezTo>
                    <a:pt x="193358" y="71438"/>
                    <a:pt x="187643" y="58103"/>
                    <a:pt x="176213" y="5048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9D2EF1-77A9-40CF-A593-096FC4161DE0}"/>
                </a:ext>
              </a:extLst>
            </p:cNvPr>
            <p:cNvSpPr/>
            <p:nvPr/>
          </p:nvSpPr>
          <p:spPr>
            <a:xfrm>
              <a:off x="6682857" y="4750472"/>
              <a:ext cx="573781" cy="573788"/>
            </a:xfrm>
            <a:custGeom>
              <a:avLst/>
              <a:gdLst>
                <a:gd name="connsiteX0" fmla="*/ 557213 w 573781"/>
                <a:gd name="connsiteY0" fmla="*/ 485782 h 573788"/>
                <a:gd name="connsiteX1" fmla="*/ 467678 w 573781"/>
                <a:gd name="connsiteY1" fmla="*/ 395294 h 573788"/>
                <a:gd name="connsiteX2" fmla="*/ 421957 w 573781"/>
                <a:gd name="connsiteY2" fmla="*/ 381959 h 573788"/>
                <a:gd name="connsiteX3" fmla="*/ 389573 w 573781"/>
                <a:gd name="connsiteY3" fmla="*/ 350527 h 573788"/>
                <a:gd name="connsiteX4" fmla="*/ 434340 w 573781"/>
                <a:gd name="connsiteY4" fmla="*/ 219082 h 573788"/>
                <a:gd name="connsiteX5" fmla="*/ 217170 w 573781"/>
                <a:gd name="connsiteY5" fmla="*/ 7 h 573788"/>
                <a:gd name="connsiteX6" fmla="*/ 0 w 573781"/>
                <a:gd name="connsiteY6" fmla="*/ 216224 h 573788"/>
                <a:gd name="connsiteX7" fmla="*/ 217170 w 573781"/>
                <a:gd name="connsiteY7" fmla="*/ 435299 h 573788"/>
                <a:gd name="connsiteX8" fmla="*/ 350520 w 573781"/>
                <a:gd name="connsiteY8" fmla="*/ 390532 h 573788"/>
                <a:gd name="connsiteX9" fmla="*/ 382905 w 573781"/>
                <a:gd name="connsiteY9" fmla="*/ 421964 h 573788"/>
                <a:gd name="connsiteX10" fmla="*/ 396240 w 573781"/>
                <a:gd name="connsiteY10" fmla="*/ 467684 h 573788"/>
                <a:gd name="connsiteX11" fmla="*/ 486728 w 573781"/>
                <a:gd name="connsiteY11" fmla="*/ 558172 h 573788"/>
                <a:gd name="connsiteX12" fmla="*/ 558165 w 573781"/>
                <a:gd name="connsiteY12" fmla="*/ 560077 h 573788"/>
                <a:gd name="connsiteX13" fmla="*/ 560070 w 573781"/>
                <a:gd name="connsiteY13" fmla="*/ 488639 h 573788"/>
                <a:gd name="connsiteX14" fmla="*/ 557213 w 573781"/>
                <a:gd name="connsiteY14" fmla="*/ 485782 h 573788"/>
                <a:gd name="connsiteX15" fmla="*/ 557213 w 573781"/>
                <a:gd name="connsiteY15" fmla="*/ 485782 h 573788"/>
                <a:gd name="connsiteX16" fmla="*/ 218123 w 573781"/>
                <a:gd name="connsiteY16" fmla="*/ 44774 h 573788"/>
                <a:gd name="connsiteX17" fmla="*/ 391478 w 573781"/>
                <a:gd name="connsiteY17" fmla="*/ 218129 h 573788"/>
                <a:gd name="connsiteX18" fmla="*/ 350520 w 573781"/>
                <a:gd name="connsiteY18" fmla="*/ 329572 h 573788"/>
                <a:gd name="connsiteX19" fmla="*/ 295275 w 573781"/>
                <a:gd name="connsiteY19" fmla="*/ 309569 h 573788"/>
                <a:gd name="connsiteX20" fmla="*/ 216217 w 573781"/>
                <a:gd name="connsiteY20" fmla="*/ 297187 h 573788"/>
                <a:gd name="connsiteX21" fmla="*/ 137160 w 573781"/>
                <a:gd name="connsiteY21" fmla="*/ 309569 h 573788"/>
                <a:gd name="connsiteX22" fmla="*/ 85725 w 573781"/>
                <a:gd name="connsiteY22" fmla="*/ 330524 h 573788"/>
                <a:gd name="connsiteX23" fmla="*/ 104775 w 573781"/>
                <a:gd name="connsiteY23" fmla="*/ 86684 h 573788"/>
                <a:gd name="connsiteX24" fmla="*/ 218123 w 573781"/>
                <a:gd name="connsiteY24" fmla="*/ 44774 h 57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3781" h="573788">
                  <a:moveTo>
                    <a:pt x="557213" y="485782"/>
                  </a:moveTo>
                  <a:lnTo>
                    <a:pt x="467678" y="395294"/>
                  </a:lnTo>
                  <a:cubicBezTo>
                    <a:pt x="455295" y="383864"/>
                    <a:pt x="439103" y="378149"/>
                    <a:pt x="421957" y="381959"/>
                  </a:cubicBezTo>
                  <a:lnTo>
                    <a:pt x="389573" y="350527"/>
                  </a:lnTo>
                  <a:cubicBezTo>
                    <a:pt x="419100" y="312427"/>
                    <a:pt x="434340" y="266707"/>
                    <a:pt x="434340" y="219082"/>
                  </a:cubicBezTo>
                  <a:cubicBezTo>
                    <a:pt x="435293" y="99067"/>
                    <a:pt x="338138" y="959"/>
                    <a:pt x="217170" y="7"/>
                  </a:cubicBezTo>
                  <a:cubicBezTo>
                    <a:pt x="96203" y="-946"/>
                    <a:pt x="0" y="96209"/>
                    <a:pt x="0" y="216224"/>
                  </a:cubicBezTo>
                  <a:cubicBezTo>
                    <a:pt x="0" y="336239"/>
                    <a:pt x="96203" y="434347"/>
                    <a:pt x="217170" y="435299"/>
                  </a:cubicBezTo>
                  <a:cubicBezTo>
                    <a:pt x="264795" y="435299"/>
                    <a:pt x="311468" y="420059"/>
                    <a:pt x="350520" y="390532"/>
                  </a:cubicBezTo>
                  <a:lnTo>
                    <a:pt x="382905" y="421964"/>
                  </a:lnTo>
                  <a:cubicBezTo>
                    <a:pt x="380048" y="438157"/>
                    <a:pt x="384810" y="455302"/>
                    <a:pt x="396240" y="467684"/>
                  </a:cubicBezTo>
                  <a:lnTo>
                    <a:pt x="486728" y="558172"/>
                  </a:lnTo>
                  <a:cubicBezTo>
                    <a:pt x="505778" y="578174"/>
                    <a:pt x="538163" y="579127"/>
                    <a:pt x="558165" y="560077"/>
                  </a:cubicBezTo>
                  <a:cubicBezTo>
                    <a:pt x="578168" y="541027"/>
                    <a:pt x="579120" y="508642"/>
                    <a:pt x="560070" y="488639"/>
                  </a:cubicBezTo>
                  <a:cubicBezTo>
                    <a:pt x="559118" y="487687"/>
                    <a:pt x="558165" y="486734"/>
                    <a:pt x="557213" y="485782"/>
                  </a:cubicBezTo>
                  <a:lnTo>
                    <a:pt x="557213" y="485782"/>
                  </a:lnTo>
                  <a:close/>
                  <a:moveTo>
                    <a:pt x="218123" y="44774"/>
                  </a:moveTo>
                  <a:cubicBezTo>
                    <a:pt x="314325" y="44774"/>
                    <a:pt x="391478" y="121927"/>
                    <a:pt x="391478" y="218129"/>
                  </a:cubicBezTo>
                  <a:cubicBezTo>
                    <a:pt x="391478" y="259087"/>
                    <a:pt x="377190" y="299092"/>
                    <a:pt x="350520" y="329572"/>
                  </a:cubicBezTo>
                  <a:cubicBezTo>
                    <a:pt x="332423" y="320999"/>
                    <a:pt x="314325" y="314332"/>
                    <a:pt x="295275" y="309569"/>
                  </a:cubicBezTo>
                  <a:cubicBezTo>
                    <a:pt x="269558" y="301949"/>
                    <a:pt x="242888" y="297187"/>
                    <a:pt x="216217" y="297187"/>
                  </a:cubicBezTo>
                  <a:cubicBezTo>
                    <a:pt x="189548" y="297187"/>
                    <a:pt x="162878" y="301949"/>
                    <a:pt x="137160" y="309569"/>
                  </a:cubicBezTo>
                  <a:cubicBezTo>
                    <a:pt x="119063" y="314332"/>
                    <a:pt x="101917" y="320999"/>
                    <a:pt x="85725" y="330524"/>
                  </a:cubicBezTo>
                  <a:cubicBezTo>
                    <a:pt x="23813" y="258134"/>
                    <a:pt x="32385" y="148597"/>
                    <a:pt x="104775" y="86684"/>
                  </a:cubicBezTo>
                  <a:cubicBezTo>
                    <a:pt x="136208" y="59062"/>
                    <a:pt x="176213" y="44774"/>
                    <a:pt x="218123" y="4477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C083DE-5E59-41D7-AD69-07D58B385B4F}"/>
                </a:ext>
              </a:extLst>
            </p:cNvPr>
            <p:cNvSpPr/>
            <p:nvPr/>
          </p:nvSpPr>
          <p:spPr>
            <a:xfrm>
              <a:off x="6802872" y="4834301"/>
              <a:ext cx="192405" cy="192405"/>
            </a:xfrm>
            <a:custGeom>
              <a:avLst/>
              <a:gdLst>
                <a:gd name="connsiteX0" fmla="*/ 192405 w 192405"/>
                <a:gd name="connsiteY0" fmla="*/ 96202 h 192405"/>
                <a:gd name="connsiteX1" fmla="*/ 96203 w 192405"/>
                <a:gd name="connsiteY1" fmla="*/ 192405 h 192405"/>
                <a:gd name="connsiteX2" fmla="*/ 0 w 192405"/>
                <a:gd name="connsiteY2" fmla="*/ 96202 h 192405"/>
                <a:gd name="connsiteX3" fmla="*/ 96203 w 192405"/>
                <a:gd name="connsiteY3" fmla="*/ 0 h 192405"/>
                <a:gd name="connsiteX4" fmla="*/ 192405 w 192405"/>
                <a:gd name="connsiteY4" fmla="*/ 96202 h 19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05" h="192405">
                  <a:moveTo>
                    <a:pt x="192405" y="96202"/>
                  </a:moveTo>
                  <a:cubicBezTo>
                    <a:pt x="192405" y="149334"/>
                    <a:pt x="149334" y="192405"/>
                    <a:pt x="96203" y="192405"/>
                  </a:cubicBezTo>
                  <a:cubicBezTo>
                    <a:pt x="43071" y="192405"/>
                    <a:pt x="0" y="149334"/>
                    <a:pt x="0" y="96202"/>
                  </a:cubicBezTo>
                  <a:cubicBezTo>
                    <a:pt x="0" y="43071"/>
                    <a:pt x="43071" y="0"/>
                    <a:pt x="96203" y="0"/>
                  </a:cubicBezTo>
                  <a:cubicBezTo>
                    <a:pt x="149334" y="0"/>
                    <a:pt x="192405" y="43071"/>
                    <a:pt x="192405" y="962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0566FEB-145A-4C74-B7DC-94DE195B85BF}"/>
                </a:ext>
              </a:extLst>
            </p:cNvPr>
            <p:cNvSpPr/>
            <p:nvPr/>
          </p:nvSpPr>
          <p:spPr>
            <a:xfrm>
              <a:off x="6502835" y="4980986"/>
              <a:ext cx="220027" cy="170497"/>
            </a:xfrm>
            <a:custGeom>
              <a:avLst/>
              <a:gdLst>
                <a:gd name="connsiteX0" fmla="*/ 152400 w 220027"/>
                <a:gd name="connsiteY0" fmla="*/ 0 h 170497"/>
                <a:gd name="connsiteX1" fmla="*/ 100965 w 220027"/>
                <a:gd name="connsiteY1" fmla="*/ 10478 h 170497"/>
                <a:gd name="connsiteX2" fmla="*/ 17145 w 220027"/>
                <a:gd name="connsiteY2" fmla="*/ 50483 h 170497"/>
                <a:gd name="connsiteX3" fmla="*/ 0 w 220027"/>
                <a:gd name="connsiteY3" fmla="*/ 84773 h 170497"/>
                <a:gd name="connsiteX4" fmla="*/ 0 w 220027"/>
                <a:gd name="connsiteY4" fmla="*/ 170498 h 170497"/>
                <a:gd name="connsiteX5" fmla="*/ 205740 w 220027"/>
                <a:gd name="connsiteY5" fmla="*/ 170498 h 170497"/>
                <a:gd name="connsiteX6" fmla="*/ 220028 w 220027"/>
                <a:gd name="connsiteY6" fmla="*/ 156210 h 170497"/>
                <a:gd name="connsiteX7" fmla="*/ 152400 w 220027"/>
                <a:gd name="connsiteY7" fmla="*/ 0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" h="170497">
                  <a:moveTo>
                    <a:pt x="152400" y="0"/>
                  </a:moveTo>
                  <a:cubicBezTo>
                    <a:pt x="135255" y="1905"/>
                    <a:pt x="118110" y="4763"/>
                    <a:pt x="100965" y="10478"/>
                  </a:cubicBezTo>
                  <a:cubicBezTo>
                    <a:pt x="71438" y="19050"/>
                    <a:pt x="42863" y="33338"/>
                    <a:pt x="17145" y="50483"/>
                  </a:cubicBezTo>
                  <a:cubicBezTo>
                    <a:pt x="5715" y="58103"/>
                    <a:pt x="0" y="71438"/>
                    <a:pt x="0" y="84773"/>
                  </a:cubicBezTo>
                  <a:lnTo>
                    <a:pt x="0" y="170498"/>
                  </a:lnTo>
                  <a:lnTo>
                    <a:pt x="205740" y="170498"/>
                  </a:lnTo>
                  <a:cubicBezTo>
                    <a:pt x="209550" y="164783"/>
                    <a:pt x="214313" y="160020"/>
                    <a:pt x="220028" y="156210"/>
                  </a:cubicBezTo>
                  <a:cubicBezTo>
                    <a:pt x="179070" y="113348"/>
                    <a:pt x="155258" y="58103"/>
                    <a:pt x="1524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CE75E5-921F-4864-BEF4-805E32BB4FDC}"/>
                </a:ext>
              </a:extLst>
            </p:cNvPr>
            <p:cNvSpPr/>
            <p:nvPr/>
          </p:nvSpPr>
          <p:spPr>
            <a:xfrm>
              <a:off x="6588113" y="4785277"/>
              <a:ext cx="133796" cy="169991"/>
            </a:xfrm>
            <a:custGeom>
              <a:avLst/>
              <a:gdLst>
                <a:gd name="connsiteX0" fmla="*/ 67122 w 133796"/>
                <a:gd name="connsiteY0" fmla="*/ 169992 h 169991"/>
                <a:gd name="connsiteX1" fmla="*/ 133797 w 133796"/>
                <a:gd name="connsiteY1" fmla="*/ 14734 h 169991"/>
                <a:gd name="connsiteX2" fmla="*/ 14734 w 133796"/>
                <a:gd name="connsiteY2" fmla="*/ 38547 h 169991"/>
                <a:gd name="connsiteX3" fmla="*/ 38547 w 133796"/>
                <a:gd name="connsiteY3" fmla="*/ 157609 h 169991"/>
                <a:gd name="connsiteX4" fmla="*/ 67122 w 133796"/>
                <a:gd name="connsiteY4" fmla="*/ 169992 h 16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6" h="169991">
                  <a:moveTo>
                    <a:pt x="67122" y="169992"/>
                  </a:moveTo>
                  <a:cubicBezTo>
                    <a:pt x="69979" y="111889"/>
                    <a:pt x="93792" y="57597"/>
                    <a:pt x="133797" y="14734"/>
                  </a:cubicBezTo>
                  <a:cubicBezTo>
                    <a:pt x="94744" y="-11936"/>
                    <a:pt x="41404" y="-1458"/>
                    <a:pt x="14734" y="38547"/>
                  </a:cubicBezTo>
                  <a:cubicBezTo>
                    <a:pt x="-11936" y="78552"/>
                    <a:pt x="-1458" y="130939"/>
                    <a:pt x="38547" y="157609"/>
                  </a:cubicBezTo>
                  <a:cubicBezTo>
                    <a:pt x="47119" y="163324"/>
                    <a:pt x="56644" y="167134"/>
                    <a:pt x="67122" y="16999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944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057758-C81B-4D68-9BB6-D00426BE2700}"/>
              </a:ext>
            </a:extLst>
          </p:cNvPr>
          <p:cNvSpPr/>
          <p:nvPr/>
        </p:nvSpPr>
        <p:spPr>
          <a:xfrm>
            <a:off x="127391" y="1351508"/>
            <a:ext cx="639662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0" indent="-342900" algn="just">
              <a:buFont typeface="Arial" panose="020B0604020202020204" pitchFamily="34" charset="0"/>
              <a:buChar char="•"/>
              <a:tabLst>
                <a:tab pos="11603038" algn="l"/>
              </a:tabLst>
              <a:defRPr/>
            </a:pPr>
            <a:r>
              <a:rPr lang="en-IE" sz="2400" dirty="0" err="1">
                <a:solidFill>
                  <a:srgbClr val="000000"/>
                </a:solidFill>
              </a:rPr>
              <a:t>Meelaha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kicinta</a:t>
            </a:r>
            <a:r>
              <a:rPr lang="en-IE" sz="2400" dirty="0">
                <a:solidFill>
                  <a:srgbClr val="000000"/>
                </a:solidFill>
              </a:rPr>
              <a:t> ”: </a:t>
            </a:r>
            <a:r>
              <a:rPr lang="en-IE" sz="2400" dirty="0" err="1">
                <a:solidFill>
                  <a:srgbClr val="000000"/>
                </a:solidFill>
              </a:rPr>
              <a:t>khatarta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barakaca</a:t>
            </a:r>
            <a:r>
              <a:rPr lang="en-IE" sz="2400" dirty="0">
                <a:solidFill>
                  <a:srgbClr val="000000"/>
                </a:solidFill>
              </a:rPr>
              <a:t> ay </a:t>
            </a:r>
            <a:r>
              <a:rPr lang="en-IE" sz="2400" dirty="0" err="1">
                <a:solidFill>
                  <a:srgbClr val="000000"/>
                </a:solidFill>
              </a:rPr>
              <a:t>saameeyeen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bulshooyinka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lagu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soo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xulay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habka</a:t>
            </a:r>
            <a:r>
              <a:rPr lang="en-IE" sz="2400" dirty="0">
                <a:solidFill>
                  <a:srgbClr val="000000"/>
                </a:solidFill>
              </a:rPr>
              <a:t> ka </a:t>
            </a:r>
            <a:r>
              <a:rPr lang="en-IE" sz="2400" dirty="0" err="1">
                <a:solidFill>
                  <a:srgbClr val="000000"/>
                </a:solidFill>
              </a:rPr>
              <a:t>qaybqaadashada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deegaanka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342900" algn="just">
              <a:buFont typeface="Arial" panose="020B0604020202020204" pitchFamily="34" charset="0"/>
              <a:buChar char="•"/>
              <a:tabLst>
                <a:tab pos="11603038" algn="l"/>
              </a:tabLst>
              <a:defRPr/>
            </a:pPr>
            <a:r>
              <a:rPr lang="en-US" sz="2400" dirty="0">
                <a:solidFill>
                  <a:srgbClr val="000000"/>
                </a:solidFill>
              </a:rPr>
              <a:t>. Clusters of multiple IDP settlements and surrounding host community </a:t>
            </a:r>
            <a:r>
              <a:rPr lang="en-US" sz="2400" dirty="0" err="1">
                <a:solidFill>
                  <a:srgbClr val="000000"/>
                </a:solidFill>
              </a:rPr>
              <a:t>Qaybaha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degsiimooyin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badan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oo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barakacayaal</a:t>
            </a:r>
            <a:r>
              <a:rPr lang="en-US" sz="2400" dirty="0">
                <a:solidFill>
                  <a:srgbClr val="000000"/>
                </a:solidFill>
              </a:rPr>
              <a:t> ah </a:t>
            </a:r>
            <a:r>
              <a:rPr lang="en-US" sz="2400" dirty="0" err="1">
                <a:solidFill>
                  <a:srgbClr val="000000"/>
                </a:solidFill>
              </a:rPr>
              <a:t>iyo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bulshada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martida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loo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yahay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ee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ku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hareeraysan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342900" algn="just">
              <a:buFont typeface="Arial" panose="020B0604020202020204" pitchFamily="34" charset="0"/>
              <a:buChar char="•"/>
              <a:tabLst>
                <a:tab pos="11603038" algn="l"/>
              </a:tabLst>
              <a:defRPr/>
            </a:pPr>
            <a:r>
              <a:rPr lang="en-IE" sz="2400" dirty="0" err="1">
                <a:solidFill>
                  <a:srgbClr val="000000"/>
                </a:solidFill>
              </a:rPr>
              <a:t>Tirada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dadka</a:t>
            </a:r>
            <a:r>
              <a:rPr lang="en-IE" sz="2400" dirty="0">
                <a:solidFill>
                  <a:srgbClr val="000000"/>
                </a:solidFill>
              </a:rPr>
              <a:t> la </a:t>
            </a:r>
            <a:r>
              <a:rPr lang="en-IE" sz="2400" dirty="0" err="1">
                <a:solidFill>
                  <a:srgbClr val="000000"/>
                </a:solidFill>
              </a:rPr>
              <a:t>bartilmaameedsaday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waxay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ku</a:t>
            </a:r>
            <a:r>
              <a:rPr lang="en-IE" sz="2400" dirty="0">
                <a:solidFill>
                  <a:srgbClr val="000000"/>
                </a:solidFill>
              </a:rPr>
              <a:t> lug </a:t>
            </a:r>
            <a:r>
              <a:rPr lang="en-IE" sz="2400" dirty="0" err="1">
                <a:solidFill>
                  <a:srgbClr val="000000"/>
                </a:solidFill>
              </a:rPr>
              <a:t>leeyihiin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dhammaan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dadka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halkaas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ku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nool</a:t>
            </a:r>
            <a:r>
              <a:rPr lang="en-IE" sz="2400" dirty="0">
                <a:solidFill>
                  <a:srgbClr val="000000"/>
                </a:solidFill>
              </a:rPr>
              <a:t>: </a:t>
            </a:r>
            <a:r>
              <a:rPr lang="en-IE" sz="2400" dirty="0" err="1">
                <a:solidFill>
                  <a:srgbClr val="000000"/>
                </a:solidFill>
              </a:rPr>
              <a:t>kuwa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barakacay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iyo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kuwa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aan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barakac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ahayn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lvl="0" indent="-342900" algn="just">
              <a:buFont typeface="Arial" panose="020B0604020202020204" pitchFamily="34" charset="0"/>
              <a:buChar char="•"/>
              <a:tabLst>
                <a:tab pos="11603038" algn="l"/>
              </a:tabLst>
              <a:defRPr/>
            </a:pPr>
            <a:r>
              <a:rPr lang="en-IE" sz="2400" dirty="0" err="1">
                <a:solidFill>
                  <a:srgbClr val="000000"/>
                </a:solidFill>
              </a:rPr>
              <a:t>Barnaamijku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wuxuu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mudnaanta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siiyaa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kooxaha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ugu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halista</a:t>
            </a:r>
            <a:r>
              <a:rPr lang="en-IE" sz="2400" dirty="0">
                <a:solidFill>
                  <a:srgbClr val="000000"/>
                </a:solidFill>
              </a:rPr>
              <a:t> yar </a:t>
            </a:r>
            <a:r>
              <a:rPr lang="en-IE" sz="2400" dirty="0" err="1">
                <a:solidFill>
                  <a:srgbClr val="000000"/>
                </a:solidFill>
              </a:rPr>
              <a:t>yar</a:t>
            </a:r>
            <a:r>
              <a:rPr lang="en-IE" sz="2400" dirty="0">
                <a:solidFill>
                  <a:srgbClr val="000000"/>
                </a:solidFill>
              </a:rPr>
              <a:t>: </a:t>
            </a:r>
            <a:r>
              <a:rPr lang="en-IE" sz="2400" dirty="0" err="1">
                <a:solidFill>
                  <a:srgbClr val="000000"/>
                </a:solidFill>
              </a:rPr>
              <a:t>dhadig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iyo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dhallinyar</a:t>
            </a:r>
            <a:r>
              <a:rPr lang="en-IE" sz="2400" dirty="0">
                <a:solidFill>
                  <a:srgbClr val="000000"/>
                </a:solidFill>
              </a:rPr>
              <a:t> rag ah; </a:t>
            </a:r>
            <a:r>
              <a:rPr lang="en-IE" sz="2400" dirty="0" err="1">
                <a:solidFill>
                  <a:srgbClr val="000000"/>
                </a:solidFill>
              </a:rPr>
              <a:t>haweenka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nugul</a:t>
            </a:r>
            <a:r>
              <a:rPr lang="en-IE" sz="2400" dirty="0">
                <a:solidFill>
                  <a:srgbClr val="000000"/>
                </a:solidFill>
              </a:rPr>
              <a:t>; </a:t>
            </a:r>
            <a:r>
              <a:rPr lang="en-IE" sz="2400" dirty="0" err="1">
                <a:solidFill>
                  <a:srgbClr val="000000"/>
                </a:solidFill>
              </a:rPr>
              <a:t>gabdho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iyo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wiilal</a:t>
            </a:r>
            <a:r>
              <a:rPr lang="en-IE" sz="2400" dirty="0">
                <a:solidFill>
                  <a:srgbClr val="000000"/>
                </a:solidFill>
              </a:rPr>
              <a:t>; </a:t>
            </a:r>
            <a:r>
              <a:rPr lang="en-IE" sz="2400" dirty="0" err="1">
                <a:solidFill>
                  <a:srgbClr val="000000"/>
                </a:solidFill>
              </a:rPr>
              <a:t>waayeelka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iyo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dadka</a:t>
            </a:r>
            <a:r>
              <a:rPr lang="en-IE" sz="2400" dirty="0">
                <a:solidFill>
                  <a:srgbClr val="000000"/>
                </a:solidFill>
              </a:rPr>
              <a:t> ka </a:t>
            </a:r>
            <a:r>
              <a:rPr lang="en-IE" sz="2400" dirty="0" err="1">
                <a:solidFill>
                  <a:srgbClr val="000000"/>
                </a:solidFill>
              </a:rPr>
              <a:t>soo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jeeda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beelaha</a:t>
            </a:r>
            <a:r>
              <a:rPr lang="en-IE" sz="2400" dirty="0">
                <a:solidFill>
                  <a:srgbClr val="000000"/>
                </a:solidFill>
              </a:rPr>
              <a:t> la </a:t>
            </a:r>
            <a:r>
              <a:rPr lang="en-IE" sz="2400" dirty="0" err="1">
                <a:solidFill>
                  <a:srgbClr val="000000"/>
                </a:solidFill>
              </a:rPr>
              <a:t>hayb</a:t>
            </a:r>
            <a:r>
              <a:rPr lang="en-IE" sz="2400" dirty="0">
                <a:solidFill>
                  <a:srgbClr val="000000"/>
                </a:solidFill>
              </a:rPr>
              <a:t> </a:t>
            </a:r>
            <a:r>
              <a:rPr lang="en-IE" sz="2400" dirty="0" err="1">
                <a:solidFill>
                  <a:srgbClr val="000000"/>
                </a:solidFill>
              </a:rPr>
              <a:t>sooco</a:t>
            </a:r>
            <a:r>
              <a:rPr lang="en-IE" sz="2400" dirty="0">
                <a:solidFill>
                  <a:srgbClr val="000000"/>
                </a:solidFill>
              </a:rPr>
              <a:t>.</a:t>
            </a:r>
            <a:endParaRPr kumimoji="0" lang="en-I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98EBA1-1D91-4FBC-9D50-72E2A5F70F8C}"/>
              </a:ext>
            </a:extLst>
          </p:cNvPr>
          <p:cNvSpPr/>
          <p:nvPr/>
        </p:nvSpPr>
        <p:spPr>
          <a:xfrm>
            <a:off x="1" y="71423"/>
            <a:ext cx="8483600" cy="1111787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spcAft>
                <a:spcPts val="600"/>
              </a:spcAft>
              <a:defRPr/>
            </a:pP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Beegsiga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ficil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ahaan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: EIDAC Incubators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waxay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ku</a:t>
            </a:r>
            <a:r>
              <a:rPr lang="en-GB" sz="3200" dirty="0">
                <a:solidFill>
                  <a:srgbClr val="FFFFFF"/>
                </a:solidFill>
                <a:latin typeface="Calibri Light" panose="020F0302020204030204"/>
              </a:rPr>
              <a:t> </a:t>
            </a:r>
            <a:r>
              <a:rPr lang="en-GB" sz="3200" dirty="0" err="1">
                <a:solidFill>
                  <a:srgbClr val="FFFFFF"/>
                </a:solidFill>
                <a:latin typeface="Calibri Light" panose="020F0302020204030204"/>
              </a:rPr>
              <a:t>dhowdahay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9E3C5F-D0AC-45F8-8035-C8E21B7D1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344" y="4116906"/>
            <a:ext cx="4389590" cy="181120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CB7E563-E946-4045-A731-40EDFF67E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38785" y="1183210"/>
            <a:ext cx="3830998" cy="255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57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E7B359-0B1C-47A0-9726-0A992F873D3B}"/>
              </a:ext>
            </a:extLst>
          </p:cNvPr>
          <p:cNvSpPr/>
          <p:nvPr/>
        </p:nvSpPr>
        <p:spPr>
          <a:xfrm>
            <a:off x="467638" y="1140333"/>
            <a:ext cx="4805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8E6AC3-C04D-4EFE-B4AA-14D2D88CCE5A}"/>
              </a:ext>
            </a:extLst>
          </p:cNvPr>
          <p:cNvSpPr/>
          <p:nvPr/>
        </p:nvSpPr>
        <p:spPr>
          <a:xfrm>
            <a:off x="18141" y="179190"/>
            <a:ext cx="8193066" cy="608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Dood</a:t>
            </a:r>
            <a:r>
              <a:rPr lang="en-U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ama </a:t>
            </a:r>
            <a:r>
              <a:rPr lang="en-U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daraasad</a:t>
            </a:r>
            <a:r>
              <a:rPr lang="en-U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kiis</a:t>
            </a:r>
            <a:endParaRPr lang="en-US" sz="4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6DC6465-2F4E-490D-B161-DDAB028F8037}"/>
              </a:ext>
            </a:extLst>
          </p:cNvPr>
          <p:cNvSpPr txBox="1"/>
          <p:nvPr/>
        </p:nvSpPr>
        <p:spPr>
          <a:xfrm>
            <a:off x="671332" y="1458410"/>
            <a:ext cx="9792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/>
              <a:t>Khibrad</a:t>
            </a:r>
            <a:r>
              <a:rPr lang="fr-FR" sz="3200" dirty="0"/>
              <a:t> </a:t>
            </a:r>
            <a:r>
              <a:rPr lang="fr-FR" sz="3200" dirty="0" err="1"/>
              <a:t>wadaaga</a:t>
            </a:r>
            <a:r>
              <a:rPr lang="fr-FR" sz="3200" dirty="0"/>
              <a:t> ama </a:t>
            </a:r>
            <a:r>
              <a:rPr lang="fr-FR" sz="3200" dirty="0" err="1"/>
              <a:t>wada</a:t>
            </a:r>
            <a:r>
              <a:rPr lang="fr-FR" sz="3200" dirty="0"/>
              <a:t> </a:t>
            </a:r>
            <a:r>
              <a:rPr lang="fr-FR" sz="3200" dirty="0" err="1"/>
              <a:t>hadalka</a:t>
            </a:r>
            <a:r>
              <a:rPr lang="fr-FR" sz="3200" dirty="0"/>
              <a:t>  </a:t>
            </a:r>
            <a:r>
              <a:rPr lang="fr-FR" sz="3200" dirty="0" err="1"/>
              <a:t>ku</a:t>
            </a:r>
            <a:r>
              <a:rPr lang="fr-FR" sz="3200" dirty="0"/>
              <a:t> </a:t>
            </a:r>
            <a:r>
              <a:rPr lang="fr-FR" sz="3200" dirty="0" err="1"/>
              <a:t>saabsan</a:t>
            </a:r>
            <a:r>
              <a:rPr lang="fr-FR" sz="3200" dirty="0"/>
              <a:t> </a:t>
            </a:r>
            <a:r>
              <a:rPr lang="fr-FR" sz="3200" dirty="0" err="1"/>
              <a:t>barnaamijka</a:t>
            </a:r>
            <a:r>
              <a:rPr lang="fr-FR" sz="3200" dirty="0"/>
              <a:t> </a:t>
            </a:r>
            <a:r>
              <a:rPr lang="fr-FR" sz="3200" dirty="0" err="1"/>
              <a:t>jira</a:t>
            </a:r>
            <a:r>
              <a:rPr lang="fr-FR" sz="3200" dirty="0"/>
              <a:t> </a:t>
            </a:r>
            <a:r>
              <a:rPr lang="fr-FR" sz="3200" dirty="0" err="1"/>
              <a:t>ee</a:t>
            </a:r>
            <a:r>
              <a:rPr lang="fr-FR" sz="3200" dirty="0"/>
              <a:t> </a:t>
            </a:r>
            <a:r>
              <a:rPr lang="fr-FR" sz="3200" dirty="0" err="1"/>
              <a:t>ku</a:t>
            </a:r>
            <a:r>
              <a:rPr lang="fr-FR" sz="3200" dirty="0"/>
              <a:t> </a:t>
            </a:r>
            <a:r>
              <a:rPr lang="fr-FR" sz="3200" dirty="0" err="1"/>
              <a:t>saleysan</a:t>
            </a:r>
            <a:r>
              <a:rPr lang="fr-FR" sz="3200" dirty="0"/>
              <a:t> </a:t>
            </a:r>
            <a:r>
              <a:rPr lang="fr-FR" sz="3200" dirty="0" err="1"/>
              <a:t>goobta</a:t>
            </a:r>
            <a:r>
              <a:rPr lang="fr-FR" sz="3200" dirty="0"/>
              <a:t> </a:t>
            </a:r>
            <a:r>
              <a:rPr lang="fr-FR" sz="3200" dirty="0" err="1"/>
              <a:t>lagu</a:t>
            </a:r>
            <a:r>
              <a:rPr lang="fr-FR" sz="3200" dirty="0"/>
              <a:t> </a:t>
            </a:r>
            <a:r>
              <a:rPr lang="fr-FR" sz="3200" dirty="0" err="1"/>
              <a:t>qabtay</a:t>
            </a:r>
            <a:r>
              <a:rPr lang="fr-FR" sz="3200" dirty="0"/>
              <a:t> </a:t>
            </a:r>
            <a:r>
              <a:rPr lang="fr-FR" sz="3200" dirty="0" err="1"/>
              <a:t>aqoon</a:t>
            </a:r>
            <a:r>
              <a:rPr lang="fr-FR" sz="3200" dirty="0"/>
              <a:t> </a:t>
            </a:r>
            <a:r>
              <a:rPr lang="fr-FR" sz="3200" dirty="0" err="1"/>
              <a:t>isweydaarsiga</a:t>
            </a:r>
            <a:r>
              <a:rPr lang="fr-FR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401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026840-D98A-49BF-8F2D-E727F3D72FE7}"/>
              </a:ext>
            </a:extLst>
          </p:cNvPr>
          <p:cNvSpPr/>
          <p:nvPr/>
        </p:nvSpPr>
        <p:spPr>
          <a:xfrm>
            <a:off x="0" y="276811"/>
            <a:ext cx="3842795" cy="608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Fariimaha</a:t>
            </a:r>
            <a:r>
              <a:rPr lang="fr-FR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muhiimka</a:t>
            </a:r>
            <a:r>
              <a:rPr lang="fr-FR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ah </a:t>
            </a:r>
            <a:endParaRPr lang="en-US" sz="4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7C257D-14B9-4782-B2C3-612132795F41}"/>
              </a:ext>
            </a:extLst>
          </p:cNvPr>
          <p:cNvSpPr txBox="1"/>
          <p:nvPr/>
        </p:nvSpPr>
        <p:spPr>
          <a:xfrm>
            <a:off x="648181" y="1180617"/>
            <a:ext cx="1119271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400" dirty="0" err="1"/>
              <a:t>Qaabka</a:t>
            </a:r>
            <a:r>
              <a:rPr lang="fr-FR" sz="2400" dirty="0"/>
              <a:t> </a:t>
            </a:r>
            <a:r>
              <a:rPr lang="fr-FR" sz="2400" dirty="0" err="1"/>
              <a:t>ku</a:t>
            </a:r>
            <a:r>
              <a:rPr lang="fr-FR" sz="2400" dirty="0"/>
              <a:t> </a:t>
            </a:r>
            <a:r>
              <a:rPr lang="fr-FR" sz="2400" dirty="0" err="1"/>
              <a:t>saleysan</a:t>
            </a:r>
            <a:r>
              <a:rPr lang="fr-FR" sz="2400" dirty="0"/>
              <a:t> </a:t>
            </a:r>
            <a:r>
              <a:rPr lang="fr-FR" sz="2400" dirty="0" err="1"/>
              <a:t>aaggu</a:t>
            </a:r>
            <a:r>
              <a:rPr lang="fr-FR" sz="2400" dirty="0"/>
              <a:t> </a:t>
            </a:r>
            <a:r>
              <a:rPr lang="fr-FR" sz="2400" dirty="0" err="1"/>
              <a:t>waa</a:t>
            </a:r>
            <a:r>
              <a:rPr lang="fr-FR" sz="2400" dirty="0"/>
              <a:t> </a:t>
            </a:r>
            <a:r>
              <a:rPr lang="fr-FR" sz="2400" dirty="0" err="1"/>
              <a:t>qaab</a:t>
            </a:r>
            <a:r>
              <a:rPr lang="fr-FR" sz="2400" dirty="0"/>
              <a:t> </a:t>
            </a:r>
            <a:r>
              <a:rPr lang="fr-FR" sz="2400" dirty="0" err="1"/>
              <a:t>awood</a:t>
            </a:r>
            <a:r>
              <a:rPr lang="fr-FR" sz="2400" dirty="0"/>
              <a:t> u </a:t>
            </a:r>
            <a:r>
              <a:rPr lang="fr-FR" sz="2400" dirty="0" err="1"/>
              <a:t>siinaya</a:t>
            </a:r>
            <a:r>
              <a:rPr lang="fr-FR" sz="2400" dirty="0"/>
              <a:t> wax ka </a:t>
            </a:r>
            <a:r>
              <a:rPr lang="fr-FR" sz="2400" dirty="0" err="1"/>
              <a:t>qabashada</a:t>
            </a:r>
            <a:r>
              <a:rPr lang="fr-FR" sz="2400" dirty="0"/>
              <a:t> </a:t>
            </a:r>
            <a:r>
              <a:rPr lang="fr-FR" sz="2400" dirty="0" err="1"/>
              <a:t>baahiyaha</a:t>
            </a:r>
            <a:r>
              <a:rPr lang="fr-FR" sz="2400" dirty="0"/>
              <a:t> </a:t>
            </a:r>
            <a:r>
              <a:rPr lang="fr-FR" sz="2400" dirty="0" err="1"/>
              <a:t>dhammaan</a:t>
            </a:r>
            <a:r>
              <a:rPr lang="fr-FR" sz="2400" dirty="0"/>
              <a:t> </a:t>
            </a:r>
            <a:r>
              <a:rPr lang="fr-FR" sz="2400" dirty="0" err="1"/>
              <a:t>bulshada</a:t>
            </a:r>
            <a:r>
              <a:rPr lang="fr-FR" sz="2400" dirty="0"/>
              <a:t> ay </a:t>
            </a:r>
            <a:r>
              <a:rPr lang="fr-FR" sz="2400" dirty="0" err="1"/>
              <a:t>saameeyeen</a:t>
            </a:r>
            <a:r>
              <a:rPr lang="fr-FR" sz="2400" dirty="0"/>
              <a:t> </a:t>
            </a:r>
            <a:r>
              <a:rPr lang="fr-FR" sz="2400" dirty="0" err="1"/>
              <a:t>barakaca</a:t>
            </a:r>
            <a:r>
              <a:rPr lang="fr-FR" sz="2400" dirty="0"/>
              <a:t> </a:t>
            </a:r>
            <a:r>
              <a:rPr lang="fr-FR" sz="2400" dirty="0" err="1"/>
              <a:t>ee</a:t>
            </a:r>
            <a:r>
              <a:rPr lang="fr-FR" sz="2400" dirty="0"/>
              <a:t> </a:t>
            </a:r>
            <a:r>
              <a:rPr lang="fr-FR" sz="2400" dirty="0" err="1"/>
              <a:t>ku</a:t>
            </a:r>
            <a:r>
              <a:rPr lang="fr-FR" sz="2400" dirty="0"/>
              <a:t> </a:t>
            </a:r>
            <a:r>
              <a:rPr lang="fr-FR" sz="2400" dirty="0" err="1"/>
              <a:t>sugan</a:t>
            </a:r>
            <a:r>
              <a:rPr lang="fr-FR" sz="2400" dirty="0"/>
              <a:t> </a:t>
            </a:r>
            <a:r>
              <a:rPr lang="fr-FR" sz="2400" dirty="0" err="1"/>
              <a:t>aag</a:t>
            </a:r>
            <a:r>
              <a:rPr lang="fr-FR" sz="2400" dirty="0"/>
              <a:t> </a:t>
            </a:r>
            <a:r>
              <a:rPr lang="fr-FR" sz="2400" dirty="0" err="1"/>
              <a:t>cayiman</a:t>
            </a:r>
            <a:endParaRPr lang="fr-FR" sz="2400" dirty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i="1" dirty="0" err="1"/>
              <a:t>Habka</a:t>
            </a:r>
            <a:r>
              <a:rPr lang="en-US" sz="2400" i="1" dirty="0"/>
              <a:t> </a:t>
            </a:r>
            <a:r>
              <a:rPr lang="en-US" sz="2400" i="1" dirty="0" err="1"/>
              <a:t>ku</a:t>
            </a:r>
            <a:r>
              <a:rPr lang="en-US" sz="2400" i="1" dirty="0"/>
              <a:t> </a:t>
            </a:r>
            <a:r>
              <a:rPr lang="en-US" sz="2400" i="1" dirty="0" err="1"/>
              <a:t>saleysan</a:t>
            </a:r>
            <a:r>
              <a:rPr lang="en-US" sz="2400" i="1" dirty="0"/>
              <a:t> </a:t>
            </a:r>
            <a:r>
              <a:rPr lang="en-US" sz="2400" i="1" dirty="0" err="1"/>
              <a:t>aagga</a:t>
            </a:r>
            <a:r>
              <a:rPr lang="en-US" sz="2400" i="1" dirty="0"/>
              <a:t> </a:t>
            </a:r>
            <a:r>
              <a:rPr lang="en-US" sz="2400" i="1" dirty="0" err="1"/>
              <a:t>wuxuu</a:t>
            </a:r>
            <a:r>
              <a:rPr lang="en-US" sz="2400" i="1" dirty="0"/>
              <a:t> ka </a:t>
            </a:r>
            <a:r>
              <a:rPr lang="en-US" sz="2400" i="1" dirty="0" err="1"/>
              <a:t>kooban</a:t>
            </a:r>
            <a:r>
              <a:rPr lang="en-US" sz="2400" i="1" dirty="0"/>
              <a:t> </a:t>
            </a:r>
            <a:r>
              <a:rPr lang="en-US" sz="2400" i="1" dirty="0" err="1"/>
              <a:t>yahay</a:t>
            </a:r>
            <a:r>
              <a:rPr lang="en-US" sz="2400" i="1" dirty="0"/>
              <a:t> </a:t>
            </a:r>
            <a:r>
              <a:rPr lang="en-US" sz="2400" i="1" dirty="0" err="1"/>
              <a:t>qeexidda</a:t>
            </a:r>
            <a:r>
              <a:rPr lang="en-US" sz="2400" i="1" dirty="0"/>
              <a:t> </a:t>
            </a:r>
            <a:r>
              <a:rPr lang="en-US" sz="2400" i="1" dirty="0" err="1"/>
              <a:t>aagga</a:t>
            </a:r>
            <a:r>
              <a:rPr lang="en-US" sz="2400" i="1" dirty="0"/>
              <a:t>, ama </a:t>
            </a:r>
            <a:r>
              <a:rPr lang="en-US" sz="2400" i="1" dirty="0" err="1"/>
              <a:t>degsiimada</a:t>
            </a:r>
            <a:r>
              <a:rPr lang="en-US" sz="2400" i="1" dirty="0"/>
              <a:t>, </a:t>
            </a:r>
            <a:r>
              <a:rPr lang="en-US" sz="2400" i="1" dirty="0" err="1"/>
              <a:t>halkii</a:t>
            </a:r>
            <a:r>
              <a:rPr lang="en-US" sz="2400" i="1" dirty="0"/>
              <a:t> </a:t>
            </a:r>
            <a:r>
              <a:rPr lang="en-US" sz="2400" i="1" dirty="0" err="1"/>
              <a:t>laga</a:t>
            </a:r>
            <a:r>
              <a:rPr lang="en-US" sz="2400" i="1" dirty="0"/>
              <a:t> </a:t>
            </a:r>
            <a:r>
              <a:rPr lang="en-US" sz="2400" i="1" dirty="0" err="1"/>
              <a:t>ahaan</a:t>
            </a:r>
            <a:r>
              <a:rPr lang="en-US" sz="2400" i="1" dirty="0"/>
              <a:t> </a:t>
            </a:r>
            <a:r>
              <a:rPr lang="en-US" sz="2400" i="1" dirty="0" err="1"/>
              <a:t>lahaa</a:t>
            </a:r>
            <a:r>
              <a:rPr lang="en-US" sz="2400" i="1" dirty="0"/>
              <a:t> </a:t>
            </a:r>
            <a:r>
              <a:rPr lang="en-US" sz="2400" i="1" dirty="0" err="1"/>
              <a:t>waax</a:t>
            </a:r>
            <a:r>
              <a:rPr lang="en-US" sz="2400" i="1" dirty="0"/>
              <a:t> ama </a:t>
            </a:r>
            <a:r>
              <a:rPr lang="en-US" sz="2400" i="1" dirty="0" err="1"/>
              <a:t>koox</a:t>
            </a:r>
            <a:r>
              <a:rPr lang="en-US" sz="2400" i="1" dirty="0"/>
              <a:t> </a:t>
            </a:r>
            <a:r>
              <a:rPr lang="en-US" sz="2400" i="1" dirty="0" err="1"/>
              <a:t>bartilmaameed</a:t>
            </a:r>
            <a:r>
              <a:rPr lang="en-US" sz="2400" i="1" dirty="0"/>
              <a:t> ah, </a:t>
            </a:r>
            <a:r>
              <a:rPr lang="en-US" sz="2400" i="1" dirty="0" err="1"/>
              <a:t>meesha</a:t>
            </a:r>
            <a:r>
              <a:rPr lang="en-US" sz="2400" i="1" dirty="0"/>
              <a:t> </a:t>
            </a:r>
            <a:r>
              <a:rPr lang="en-US" sz="2400" i="1" dirty="0" err="1"/>
              <a:t>ugu</a:t>
            </a:r>
            <a:r>
              <a:rPr lang="en-US" sz="2400" i="1" dirty="0"/>
              <a:t> </a:t>
            </a:r>
            <a:r>
              <a:rPr lang="en-US" sz="2400" i="1" dirty="0" err="1"/>
              <a:t>weyn</a:t>
            </a:r>
            <a:r>
              <a:rPr lang="en-US" sz="2400" i="1" dirty="0"/>
              <a:t> </a:t>
            </a:r>
            <a:r>
              <a:rPr lang="en-US" sz="2400" i="1" dirty="0" err="1"/>
              <a:t>ee</a:t>
            </a:r>
            <a:r>
              <a:rPr lang="en-US" sz="2400" i="1" dirty="0"/>
              <a:t> </a:t>
            </a:r>
            <a:r>
              <a:rPr lang="en-US" sz="2400" i="1" dirty="0" err="1"/>
              <a:t>laga</a:t>
            </a:r>
            <a:r>
              <a:rPr lang="en-US" sz="2400" i="1" dirty="0"/>
              <a:t> </a:t>
            </a:r>
            <a:r>
              <a:rPr lang="en-US" sz="2400" i="1" dirty="0" err="1"/>
              <a:t>soo</a:t>
            </a:r>
            <a:r>
              <a:rPr lang="en-US" sz="2400" i="1" dirty="0"/>
              <a:t> </a:t>
            </a:r>
            <a:r>
              <a:rPr lang="en-US" sz="2400" i="1" dirty="0" err="1"/>
              <a:t>galo</a:t>
            </a:r>
            <a:r>
              <a:rPr lang="en-US" sz="2400" i="1" dirty="0"/>
              <a:t>. </a:t>
            </a:r>
            <a:r>
              <a:rPr lang="en-US" sz="2400" i="1" dirty="0" err="1"/>
              <a:t>Dhammaan</a:t>
            </a:r>
            <a:r>
              <a:rPr lang="en-US" sz="2400" i="1" dirty="0"/>
              <a:t> </a:t>
            </a:r>
            <a:r>
              <a:rPr lang="en-US" sz="2400" i="1" dirty="0" err="1"/>
              <a:t>daneeyayaasha</a:t>
            </a:r>
            <a:r>
              <a:rPr lang="en-US" sz="2400" i="1" dirty="0"/>
              <a:t>, </a:t>
            </a:r>
            <a:r>
              <a:rPr lang="en-US" sz="2400" i="1" dirty="0" err="1"/>
              <a:t>adeegyada</a:t>
            </a:r>
            <a:r>
              <a:rPr lang="en-US" sz="2400" i="1" dirty="0"/>
              <a:t> </a:t>
            </a:r>
            <a:r>
              <a:rPr lang="en-US" sz="2400" i="1" dirty="0" err="1"/>
              <a:t>iyo</a:t>
            </a:r>
            <a:r>
              <a:rPr lang="en-US" sz="2400" i="1" dirty="0"/>
              <a:t> </a:t>
            </a:r>
            <a:r>
              <a:rPr lang="en-US" sz="2400" i="1" dirty="0" err="1"/>
              <a:t>baahiyaha</a:t>
            </a:r>
            <a:r>
              <a:rPr lang="en-US" sz="2400" i="1" dirty="0"/>
              <a:t> </a:t>
            </a:r>
            <a:r>
              <a:rPr lang="en-US" sz="2400" i="1" dirty="0" err="1"/>
              <a:t>waa</a:t>
            </a:r>
            <a:r>
              <a:rPr lang="en-US" sz="2400" i="1" dirty="0"/>
              <a:t> la </a:t>
            </a:r>
            <a:r>
              <a:rPr lang="en-US" sz="2400" i="1" dirty="0" err="1"/>
              <a:t>dejinayaa</a:t>
            </a:r>
            <a:r>
              <a:rPr lang="en-US" sz="2400" i="1" dirty="0"/>
              <a:t> </a:t>
            </a:r>
            <a:r>
              <a:rPr lang="en-US" sz="2400" i="1" dirty="0" err="1"/>
              <a:t>oo</a:t>
            </a:r>
            <a:r>
              <a:rPr lang="en-US" sz="2400" i="1" dirty="0"/>
              <a:t> la </a:t>
            </a:r>
            <a:r>
              <a:rPr lang="en-US" sz="2400" i="1" dirty="0" err="1"/>
              <a:t>qiimeeyaa</a:t>
            </a:r>
            <a:r>
              <a:rPr lang="en-US" sz="2400" i="1" dirty="0"/>
              <a:t>, </a:t>
            </a:r>
            <a:r>
              <a:rPr lang="en-US" sz="2400" i="1" dirty="0" err="1"/>
              <a:t>jilayaasha</a:t>
            </a:r>
            <a:r>
              <a:rPr lang="en-US" sz="2400" i="1" dirty="0"/>
              <a:t> </a:t>
            </a:r>
            <a:r>
              <a:rPr lang="en-US" sz="2400" i="1" dirty="0" err="1"/>
              <a:t>iyo</a:t>
            </a:r>
            <a:r>
              <a:rPr lang="en-US" sz="2400" i="1" dirty="0"/>
              <a:t> </a:t>
            </a:r>
            <a:r>
              <a:rPr lang="en-US" sz="2400" i="1" dirty="0" err="1"/>
              <a:t>qaybaha</a:t>
            </a:r>
            <a:r>
              <a:rPr lang="en-US" sz="2400" i="1" dirty="0"/>
              <a:t> </a:t>
            </a:r>
            <a:r>
              <a:rPr lang="en-US" sz="2400" i="1" dirty="0" err="1"/>
              <a:t>ku</a:t>
            </a:r>
            <a:r>
              <a:rPr lang="en-US" sz="2400" i="1" dirty="0"/>
              <a:t> </a:t>
            </a:r>
            <a:r>
              <a:rPr lang="en-US" sz="2400" i="1" dirty="0" err="1"/>
              <a:t>habboonna</a:t>
            </a:r>
            <a:r>
              <a:rPr lang="en-US" sz="2400" i="1" dirty="0"/>
              <a:t> la </a:t>
            </a:r>
            <a:r>
              <a:rPr lang="en-US" sz="2400" i="1" dirty="0" err="1"/>
              <a:t>abaabulaa</a:t>
            </a:r>
            <a:r>
              <a:rPr lang="en-US" sz="2400" i="1" dirty="0"/>
              <a:t> </a:t>
            </a:r>
            <a:r>
              <a:rPr lang="en-US" sz="2400" i="1" dirty="0" err="1"/>
              <a:t>oo</a:t>
            </a:r>
            <a:r>
              <a:rPr lang="en-US" sz="2400" i="1" dirty="0"/>
              <a:t> la </a:t>
            </a:r>
            <a:r>
              <a:rPr lang="en-US" sz="2400" i="1" dirty="0" err="1"/>
              <a:t>isku</a:t>
            </a:r>
            <a:r>
              <a:rPr lang="en-US" sz="2400" i="1" dirty="0"/>
              <a:t> </a:t>
            </a:r>
            <a:r>
              <a:rPr lang="en-US" sz="2400" i="1" dirty="0" err="1"/>
              <a:t>duwo</a:t>
            </a:r>
            <a:endParaRPr lang="en-US" sz="2400" i="1" dirty="0"/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i="1" dirty="0" err="1"/>
              <a:t>Xulashada</a:t>
            </a:r>
            <a:r>
              <a:rPr lang="en-US" sz="2400" i="1" dirty="0"/>
              <a:t> </a:t>
            </a:r>
            <a:r>
              <a:rPr lang="en-US" sz="2400" i="1" dirty="0" err="1"/>
              <a:t>aagga</a:t>
            </a:r>
            <a:r>
              <a:rPr lang="en-US" sz="2400" i="1" dirty="0"/>
              <a:t> ama </a:t>
            </a:r>
            <a:r>
              <a:rPr lang="en-US" sz="2400" i="1" dirty="0" err="1"/>
              <a:t>dejinta</a:t>
            </a:r>
            <a:r>
              <a:rPr lang="en-US" sz="2400" i="1" dirty="0"/>
              <a:t> </a:t>
            </a:r>
            <a:r>
              <a:rPr lang="en-US" sz="2400" i="1" dirty="0" err="1"/>
              <a:t>waa</a:t>
            </a:r>
            <a:r>
              <a:rPr lang="en-US" sz="2400" i="1" dirty="0"/>
              <a:t> </a:t>
            </a:r>
            <a:r>
              <a:rPr lang="en-US" sz="2400" i="1" dirty="0" err="1"/>
              <a:t>inay</a:t>
            </a:r>
            <a:r>
              <a:rPr lang="en-US" sz="2400" i="1" dirty="0"/>
              <a:t> </a:t>
            </a:r>
            <a:r>
              <a:rPr lang="en-US" sz="2400" i="1" dirty="0" err="1"/>
              <a:t>ku</a:t>
            </a:r>
            <a:r>
              <a:rPr lang="en-US" sz="2400" i="1" dirty="0"/>
              <a:t> </a:t>
            </a:r>
            <a:r>
              <a:rPr lang="en-US" sz="2400" i="1" dirty="0" err="1"/>
              <a:t>saleysnaataa</a:t>
            </a:r>
            <a:r>
              <a:rPr lang="en-US" sz="2400" i="1" dirty="0"/>
              <a:t> </a:t>
            </a:r>
            <a:r>
              <a:rPr lang="en-US" sz="2400" i="1" dirty="0" err="1"/>
              <a:t>shuruudo</a:t>
            </a:r>
            <a:r>
              <a:rPr lang="en-US" sz="2400" i="1" dirty="0"/>
              <a:t> ay ka mid </a:t>
            </a:r>
            <a:r>
              <a:rPr lang="en-US" sz="2400" i="1" dirty="0" err="1"/>
              <a:t>yihiin</a:t>
            </a:r>
            <a:r>
              <a:rPr lang="en-US" sz="2400" i="1" dirty="0"/>
              <a:t> </a:t>
            </a:r>
            <a:r>
              <a:rPr lang="en-US" sz="2400" i="1" dirty="0" err="1"/>
              <a:t>jiritaanka</a:t>
            </a:r>
            <a:r>
              <a:rPr lang="en-US" sz="2400" i="1" dirty="0"/>
              <a:t> </a:t>
            </a:r>
            <a:r>
              <a:rPr lang="en-US" sz="2400" i="1" dirty="0" err="1"/>
              <a:t>bulshooyinka</a:t>
            </a:r>
            <a:r>
              <a:rPr lang="en-US" sz="2400" i="1" dirty="0"/>
              <a:t> </a:t>
            </a:r>
            <a:r>
              <a:rPr lang="en-US" sz="2400" i="1" dirty="0" err="1"/>
              <a:t>barakacayaasha</a:t>
            </a:r>
            <a:r>
              <a:rPr lang="en-US" sz="2400" i="1" dirty="0"/>
              <a:t> ay </a:t>
            </a:r>
            <a:r>
              <a:rPr lang="en-US" sz="2400" i="1" dirty="0" err="1"/>
              <a:t>saameeyeen</a:t>
            </a:r>
            <a:r>
              <a:rPr lang="en-US" sz="2400" i="1" dirty="0"/>
              <a:t>, </a:t>
            </a:r>
            <a:r>
              <a:rPr lang="en-US" sz="2400" i="1" dirty="0" err="1"/>
              <a:t>arrimaha</a:t>
            </a:r>
            <a:r>
              <a:rPr lang="en-US" sz="2400" i="1" dirty="0"/>
              <a:t> u </a:t>
            </a:r>
            <a:r>
              <a:rPr lang="en-US" sz="2400" i="1" dirty="0" err="1"/>
              <a:t>gaarka</a:t>
            </a:r>
            <a:r>
              <a:rPr lang="en-US" sz="2400" i="1" dirty="0"/>
              <a:t> ah </a:t>
            </a:r>
            <a:r>
              <a:rPr lang="en-US" sz="2400" i="1" dirty="0" err="1"/>
              <a:t>barakaca</a:t>
            </a:r>
            <a:r>
              <a:rPr lang="en-US" sz="2400" i="1" dirty="0"/>
              <a:t> </a:t>
            </a:r>
            <a:r>
              <a:rPr lang="en-US" sz="2400" i="1" dirty="0" err="1"/>
              <a:t>iyo</a:t>
            </a:r>
            <a:r>
              <a:rPr lang="en-US" sz="2400" i="1" dirty="0"/>
              <a:t> </a:t>
            </a:r>
            <a:r>
              <a:rPr lang="en-US" sz="2400" i="1" dirty="0" err="1"/>
              <a:t>halista</a:t>
            </a:r>
            <a:r>
              <a:rPr lang="en-US" sz="2400" i="1" dirty="0"/>
              <a:t>,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400" i="1" dirty="0"/>
              <a:t> </a:t>
            </a:r>
            <a:r>
              <a:rPr lang="en-GB" sz="2400" i="1" dirty="0" err="1"/>
              <a:t>Xaddidaadda</a:t>
            </a:r>
            <a:r>
              <a:rPr lang="en-GB" sz="2400" i="1" dirty="0"/>
              <a:t> </a:t>
            </a:r>
            <a:r>
              <a:rPr lang="en-GB" sz="2400" i="1" dirty="0" err="1"/>
              <a:t>waa</a:t>
            </a:r>
            <a:r>
              <a:rPr lang="en-GB" sz="2400" i="1" dirty="0"/>
              <a:t> </a:t>
            </a:r>
            <a:r>
              <a:rPr lang="en-GB" sz="2400" i="1" dirty="0" err="1"/>
              <a:t>inay</a:t>
            </a:r>
            <a:r>
              <a:rPr lang="en-GB" sz="2400" i="1" dirty="0"/>
              <a:t> </a:t>
            </a:r>
            <a:r>
              <a:rPr lang="en-GB" sz="2400" i="1" dirty="0" err="1"/>
              <a:t>tixgelisaa</a:t>
            </a:r>
            <a:r>
              <a:rPr lang="en-GB" sz="2400" i="1" dirty="0"/>
              <a:t> </a:t>
            </a:r>
            <a:r>
              <a:rPr lang="en-GB" sz="2400" i="1" dirty="0" err="1"/>
              <a:t>jiritaanka</a:t>
            </a:r>
            <a:r>
              <a:rPr lang="en-GB" sz="2400" i="1" dirty="0"/>
              <a:t> </a:t>
            </a:r>
            <a:r>
              <a:rPr lang="en-GB" sz="2400" i="1" dirty="0" err="1"/>
              <a:t>jiritaanka</a:t>
            </a:r>
            <a:r>
              <a:rPr lang="en-GB" sz="2400" i="1" dirty="0"/>
              <a:t> </a:t>
            </a:r>
            <a:r>
              <a:rPr lang="en-GB" sz="2400" i="1" dirty="0" err="1"/>
              <a:t>xuduudaha</a:t>
            </a:r>
            <a:r>
              <a:rPr lang="en-GB" sz="2400" i="1" dirty="0"/>
              <a:t> </a:t>
            </a:r>
            <a:r>
              <a:rPr lang="en-GB" sz="2400" i="1" dirty="0" err="1"/>
              <a:t>maamul</a:t>
            </a:r>
            <a:r>
              <a:rPr lang="en-GB" sz="2400" i="1" dirty="0"/>
              <a:t>, </a:t>
            </a:r>
            <a:r>
              <a:rPr lang="en-GB" sz="2400" i="1" dirty="0" err="1"/>
              <a:t>bulsho-dhaqaale</a:t>
            </a:r>
            <a:r>
              <a:rPr lang="en-GB" sz="2400" i="1" dirty="0"/>
              <a:t> </a:t>
            </a:r>
            <a:r>
              <a:rPr lang="en-GB" sz="2400" i="1" dirty="0" err="1"/>
              <a:t>iyo</a:t>
            </a:r>
            <a:r>
              <a:rPr lang="en-GB" sz="2400" i="1" dirty="0"/>
              <a:t> / ama </a:t>
            </a:r>
            <a:r>
              <a:rPr lang="en-GB" sz="2400" i="1" dirty="0" err="1"/>
              <a:t>jireed</a:t>
            </a:r>
            <a:r>
              <a:rPr lang="en-GB" sz="2400" i="1" dirty="0"/>
              <a:t>.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GB" sz="2400" i="1" dirty="0" err="1"/>
              <a:t>Habka</a:t>
            </a:r>
            <a:r>
              <a:rPr lang="en-GB" sz="2400" i="1" dirty="0"/>
              <a:t> </a:t>
            </a:r>
            <a:r>
              <a:rPr lang="en-GB" sz="2400" i="1" dirty="0" err="1"/>
              <a:t>ku</a:t>
            </a:r>
            <a:r>
              <a:rPr lang="en-GB" sz="2400" i="1" dirty="0"/>
              <a:t> </a:t>
            </a:r>
            <a:r>
              <a:rPr lang="en-GB" sz="2400" i="1" dirty="0" err="1"/>
              <a:t>saleysan</a:t>
            </a:r>
            <a:r>
              <a:rPr lang="en-GB" sz="2400" i="1" dirty="0"/>
              <a:t> </a:t>
            </a:r>
            <a:r>
              <a:rPr lang="en-GB" sz="2400" i="1" dirty="0" err="1"/>
              <a:t>aaggu</a:t>
            </a:r>
            <a:r>
              <a:rPr lang="en-GB" sz="2400" i="1" dirty="0"/>
              <a:t> </a:t>
            </a:r>
            <a:r>
              <a:rPr lang="en-GB" sz="2400" i="1" dirty="0" err="1"/>
              <a:t>wuxuu</a:t>
            </a:r>
            <a:r>
              <a:rPr lang="en-GB" sz="2400" i="1" dirty="0"/>
              <a:t> </a:t>
            </a:r>
            <a:r>
              <a:rPr lang="en-GB" sz="2400" i="1" dirty="0" err="1"/>
              <a:t>bartilmaameedsanayaa</a:t>
            </a:r>
            <a:r>
              <a:rPr lang="en-GB" sz="2400" i="1" dirty="0"/>
              <a:t> </a:t>
            </a:r>
            <a:r>
              <a:rPr lang="en-GB" sz="2400" i="1" dirty="0" err="1"/>
              <a:t>dadka</a:t>
            </a:r>
            <a:r>
              <a:rPr lang="en-GB" sz="2400" i="1" dirty="0"/>
              <a:t> </a:t>
            </a:r>
            <a:r>
              <a:rPr lang="en-GB" sz="2400" i="1" dirty="0" err="1"/>
              <a:t>ugu</a:t>
            </a:r>
            <a:r>
              <a:rPr lang="en-GB" sz="2400" i="1" dirty="0"/>
              <a:t> </a:t>
            </a:r>
            <a:r>
              <a:rPr lang="en-GB" sz="2400" i="1" dirty="0" err="1"/>
              <a:t>nugul</a:t>
            </a:r>
            <a:r>
              <a:rPr lang="en-GB" sz="2400" i="1" dirty="0"/>
              <a:t> </a:t>
            </a:r>
            <a:r>
              <a:rPr lang="en-GB" sz="2400" i="1" dirty="0" err="1"/>
              <a:t>ee</a:t>
            </a:r>
            <a:r>
              <a:rPr lang="en-GB" sz="2400" i="1" dirty="0"/>
              <a:t> DAC </a:t>
            </a:r>
            <a:r>
              <a:rPr lang="en-GB" sz="2400" i="1" dirty="0" err="1"/>
              <a:t>oo</a:t>
            </a:r>
            <a:r>
              <a:rPr lang="en-GB" sz="2400" i="1" dirty="0"/>
              <a:t> </a:t>
            </a:r>
            <a:r>
              <a:rPr lang="en-GB" sz="2400" i="1" dirty="0" err="1"/>
              <a:t>dhan</a:t>
            </a:r>
            <a:r>
              <a:rPr lang="en-GB" sz="2400" i="1" dirty="0"/>
              <a:t> </a:t>
            </a:r>
            <a:r>
              <a:rPr lang="en-GB" sz="2400" i="1" dirty="0" err="1"/>
              <a:t>iyadoo</a:t>
            </a:r>
            <a:r>
              <a:rPr lang="en-GB" sz="2400" i="1" dirty="0"/>
              <a:t> la </a:t>
            </a:r>
            <a:r>
              <a:rPr lang="en-GB" sz="2400" i="1" dirty="0" err="1"/>
              <a:t>tixgelinayo</a:t>
            </a:r>
            <a:r>
              <a:rPr lang="en-GB" sz="2400" i="1" dirty="0"/>
              <a:t> </a:t>
            </a:r>
            <a:r>
              <a:rPr lang="en-GB" sz="2400" i="1" dirty="0" err="1"/>
              <a:t>barakaca</a:t>
            </a:r>
            <a:r>
              <a:rPr lang="en-GB" sz="2400" i="1" dirty="0"/>
              <a:t> </a:t>
            </a:r>
            <a:r>
              <a:rPr lang="en-GB" sz="2400" i="1" dirty="0" err="1"/>
              <a:t>khataraha</a:t>
            </a:r>
            <a:r>
              <a:rPr lang="en-GB" sz="2400" i="1" dirty="0"/>
              <a:t> </a:t>
            </a:r>
            <a:r>
              <a:rPr lang="en-GB" sz="2400" i="1" dirty="0" err="1"/>
              <a:t>gaarka</a:t>
            </a:r>
            <a:r>
              <a:rPr lang="en-GB" sz="2400" i="1" dirty="0"/>
              <a:t> ah </a:t>
            </a:r>
            <a:r>
              <a:rPr lang="en-GB" sz="2400" i="1" dirty="0" err="1"/>
              <a:t>iyo</a:t>
            </a:r>
            <a:r>
              <a:rPr lang="en-GB" sz="2400" i="1" dirty="0"/>
              <a:t> </a:t>
            </a:r>
            <a:r>
              <a:rPr lang="en-GB" sz="2400" i="1" dirty="0" err="1"/>
              <a:t>arrimaha</a:t>
            </a:r>
            <a:r>
              <a:rPr lang="en-GB" sz="2400" i="1" dirty="0"/>
              <a:t> </a:t>
            </a:r>
            <a:r>
              <a:rPr lang="en-GB" sz="2400" i="1" dirty="0" err="1"/>
              <a:t>ilaalinta</a:t>
            </a:r>
            <a:r>
              <a:rPr lang="en-GB" sz="2400" i="1" dirty="0"/>
              <a:t>. </a:t>
            </a:r>
            <a:endParaRPr lang="en-US" sz="2400" i="1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35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04040"/>
      </a:dk2>
      <a:lt2>
        <a:srgbClr val="666666"/>
      </a:lt2>
      <a:accent1>
        <a:srgbClr val="BA002C"/>
      </a:accent1>
      <a:accent2>
        <a:srgbClr val="40404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2728</TotalTime>
  <Words>2809</Words>
  <Application>Microsoft Office PowerPoint</Application>
  <PresentationFormat>Widescreen</PresentationFormat>
  <Paragraphs>196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Gill Sans MT Pro Book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crozet</dc:creator>
  <cp:lastModifiedBy>Andrew Maina</cp:lastModifiedBy>
  <cp:revision>116</cp:revision>
  <dcterms:created xsi:type="dcterms:W3CDTF">2020-02-13T10:33:56Z</dcterms:created>
  <dcterms:modified xsi:type="dcterms:W3CDTF">2021-07-21T11:52:03Z</dcterms:modified>
</cp:coreProperties>
</file>