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5.xml" ContentType="application/vnd.openxmlformats-officedocument.drawingml.diagram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webextensions/webextension2.xml" ContentType="application/vnd.ms-office.webextension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1.xml" ContentType="application/vnd.openxmlformats-officedocument.presentationml.comments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webextensions/webextension1.xml" ContentType="application/vnd.ms-office.webextension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webextensions/taskpanes.xml" ContentType="application/vnd.ms-office.webextensiontaskpanes+xml"/>
  <Override PartName="/ppt/diagrams/drawing4.xml" ContentType="application/vnd.ms-office.drawingml.diagramDrawing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4"/>
  </p:notesMasterIdLst>
  <p:sldIdLst>
    <p:sldId id="511" r:id="rId5"/>
    <p:sldId id="257" r:id="rId6"/>
    <p:sldId id="281" r:id="rId7"/>
    <p:sldId id="585" r:id="rId8"/>
    <p:sldId id="575" r:id="rId9"/>
    <p:sldId id="576" r:id="rId10"/>
    <p:sldId id="586" r:id="rId11"/>
    <p:sldId id="577" r:id="rId12"/>
    <p:sldId id="591" r:id="rId13"/>
    <p:sldId id="592" r:id="rId14"/>
    <p:sldId id="594" r:id="rId15"/>
    <p:sldId id="587" r:id="rId16"/>
    <p:sldId id="283" r:id="rId17"/>
    <p:sldId id="589" r:id="rId18"/>
    <p:sldId id="593" r:id="rId19"/>
    <p:sldId id="578" r:id="rId20"/>
    <p:sldId id="595" r:id="rId21"/>
    <p:sldId id="583" r:id="rId22"/>
    <p:sldId id="59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ection par défaut" id="{F4345262-1C78-4B10-A25B-A548195694A9}">
          <p14:sldIdLst>
            <p14:sldId id="511"/>
            <p14:sldId id="257"/>
            <p14:sldId id="281"/>
          </p14:sldIdLst>
        </p14:section>
        <p14:section name="multisectoral, multistakeholder engagement" id="{A7D08FE1-23D0-4F5A-9916-3FA1DE0044AB}">
          <p14:sldIdLst>
            <p14:sldId id="585"/>
            <p14:sldId id="575"/>
            <p14:sldId id="576"/>
            <p14:sldId id="586"/>
            <p14:sldId id="577"/>
            <p14:sldId id="591"/>
            <p14:sldId id="592"/>
            <p14:sldId id="594"/>
          </p14:sldIdLst>
        </p14:section>
        <p14:section name="Durable Solutions coordination" id="{5BA6FAD2-0ABB-4E01-99C3-980C60CB7140}">
          <p14:sldIdLst>
            <p14:sldId id="587"/>
            <p14:sldId id="283"/>
            <p14:sldId id="589"/>
            <p14:sldId id="593"/>
            <p14:sldId id="578"/>
            <p14:sldId id="595"/>
            <p14:sldId id="583"/>
            <p14:sldId id="59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="" xmlns:p15="http://schemas.microsoft.com/office/powerpoint/2012/main" userId="Aude Agnes Galli" providerId="None"/>
      </p:ext>
    </p:extLst>
  </p:cmAuthor>
  <p:cmAuthor id="2" name="CROZET Sophie" initials="CS" lastIdx="1" clrIdx="1">
    <p:extLst>
      <p:ext uri="{19B8F6BF-5375-455C-9EA6-DF929625EA0E}">
        <p15:presenceInfo xmlns="" xmlns:p15="http://schemas.microsoft.com/office/powerpoint/2012/main" userId="CROZET Soph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A122B"/>
    <a:srgbClr val="E7E6E6"/>
    <a:srgbClr val="A6A6A6"/>
    <a:srgbClr val="404040"/>
    <a:srgbClr val="EE546A"/>
    <a:srgbClr val="000000"/>
    <a:srgbClr val="005DB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823" autoAdjust="0"/>
    <p:restoredTop sz="77193" autoAdjust="0"/>
  </p:normalViewPr>
  <p:slideViewPr>
    <p:cSldViewPr snapToGrid="0">
      <p:cViewPr varScale="1">
        <p:scale>
          <a:sx n="55" d="100"/>
          <a:sy n="55" d="100"/>
        </p:scale>
        <p:origin x="-1224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1-29T14:44:49.509" idx="1">
    <p:pos x="379" y="48"/>
    <p:text>This might need to be updated....</p:text>
    <p:extLst>
      <p:ext uri="{C676402C-5697-4E1C-873F-D02D1690AC5C}">
        <p15:threadingInfo xmlns=""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A90E9F-C01F-496F-A572-00D545CC5483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795781-FD84-4A9C-ABE1-CA66905EAE41}">
      <dgm:prSet phldrT="[Texte]"/>
      <dgm:spPr/>
      <dgm:t>
        <a:bodyPr/>
        <a:lstStyle/>
        <a:p>
          <a:r>
            <a:rPr lang="fr-FR" dirty="0"/>
            <a:t> </a:t>
          </a:r>
          <a:r>
            <a:rPr lang="en-US" dirty="0" err="1">
              <a:solidFill>
                <a:schemeClr val="tx1"/>
              </a:solidFill>
            </a:rPr>
            <a:t>Ansixinta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qaab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hawleedyo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badan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iyo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daneeyayaal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badan</a:t>
          </a:r>
          <a:endParaRPr lang="en-US" dirty="0"/>
        </a:p>
      </dgm:t>
    </dgm:pt>
    <dgm:pt modelId="{2AE78B91-5585-4701-89FF-186A8A03C2EC}" type="parTrans" cxnId="{F498CA41-BE64-4952-B396-F5FEB8FE7A6D}">
      <dgm:prSet/>
      <dgm:spPr/>
      <dgm:t>
        <a:bodyPr/>
        <a:lstStyle/>
        <a:p>
          <a:endParaRPr lang="en-US"/>
        </a:p>
      </dgm:t>
    </dgm:pt>
    <dgm:pt modelId="{684ADCA2-8E5A-4A28-B41D-2EE01CDA9791}" type="sibTrans" cxnId="{F498CA41-BE64-4952-B396-F5FEB8FE7A6D}">
      <dgm:prSet/>
      <dgm:spPr/>
      <dgm:t>
        <a:bodyPr/>
        <a:lstStyle/>
        <a:p>
          <a:endParaRPr lang="en-US"/>
        </a:p>
      </dgm:t>
    </dgm:pt>
    <dgm:pt modelId="{AD2E1C47-ED16-4E2C-A7C1-68B967F0F6B9}">
      <dgm:prSet phldrT="[Texte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Samee ama </a:t>
          </a:r>
          <a:r>
            <a:rPr lang="en-US" dirty="0" err="1">
              <a:solidFill>
                <a:schemeClr val="tx1"/>
              </a:solidFill>
            </a:rPr>
            <a:t>isticmaal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farsamooyinka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isuduwidda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jirta</a:t>
          </a:r>
          <a:endParaRPr lang="en-US" dirty="0"/>
        </a:p>
      </dgm:t>
    </dgm:pt>
    <dgm:pt modelId="{04AB9767-3266-4FFC-956D-A69049F12F22}" type="parTrans" cxnId="{3573FC27-27A7-4794-ABDF-DD7A68FBFD93}">
      <dgm:prSet/>
      <dgm:spPr/>
      <dgm:t>
        <a:bodyPr/>
        <a:lstStyle/>
        <a:p>
          <a:endParaRPr lang="en-US"/>
        </a:p>
      </dgm:t>
    </dgm:pt>
    <dgm:pt modelId="{3109A782-B719-4071-AB22-486577993914}" type="sibTrans" cxnId="{3573FC27-27A7-4794-ABDF-DD7A68FBFD93}">
      <dgm:prSet/>
      <dgm:spPr/>
      <dgm:t>
        <a:bodyPr/>
        <a:lstStyle/>
        <a:p>
          <a:endParaRPr lang="en-US"/>
        </a:p>
      </dgm:t>
    </dgm:pt>
    <dgm:pt modelId="{0D03F4C7-4ABF-47C9-8087-4E829F997528}">
      <dgm:prSet phldrT="[Texte]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pPr marL="0" lvl="0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dirty="0"/>
            <a:t> </a:t>
          </a:r>
          <a:r>
            <a:rPr lang="en-US" dirty="0" err="1">
              <a:solidFill>
                <a:schemeClr val="tx1"/>
              </a:solidFill>
            </a:rPr>
            <a:t>Qiimaynta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iyo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cabirka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xalalka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waara</a:t>
          </a:r>
          <a:endParaRPr lang="en-US" dirty="0"/>
        </a:p>
      </dgm:t>
    </dgm:pt>
    <dgm:pt modelId="{CB961732-B3BF-4D7B-86EE-BC28A183F851}" type="parTrans" cxnId="{9204B2C6-35A5-43FF-AB79-EFD25F3D37E1}">
      <dgm:prSet/>
      <dgm:spPr/>
      <dgm:t>
        <a:bodyPr/>
        <a:lstStyle/>
        <a:p>
          <a:endParaRPr lang="en-US"/>
        </a:p>
      </dgm:t>
    </dgm:pt>
    <dgm:pt modelId="{1EA9C776-0D57-4194-AABA-59EB33F43175}" type="sibTrans" cxnId="{9204B2C6-35A5-43FF-AB79-EFD25F3D37E1}">
      <dgm:prSet/>
      <dgm:spPr/>
      <dgm:t>
        <a:bodyPr/>
        <a:lstStyle/>
        <a:p>
          <a:endParaRPr lang="en-US"/>
        </a:p>
      </dgm:t>
    </dgm:pt>
    <dgm:pt modelId="{4B6A2CC5-09BD-402E-92D2-3F978A461D0F}">
      <dgm:prSet phldrT="[Texte]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Ku lug </a:t>
          </a:r>
          <a:r>
            <a:rPr lang="en-US" dirty="0" err="1">
              <a:solidFill>
                <a:schemeClr val="tx1"/>
              </a:solidFill>
            </a:rPr>
            <a:t>lahaanshaha</a:t>
          </a:r>
          <a:r>
            <a:rPr lang="en-US" dirty="0">
              <a:solidFill>
                <a:schemeClr val="tx1"/>
              </a:solidFill>
            </a:rPr>
            <a:t> DAC </a:t>
          </a:r>
          <a:r>
            <a:rPr lang="en-US" dirty="0" err="1">
              <a:solidFill>
                <a:schemeClr val="tx1"/>
              </a:solidFill>
            </a:rPr>
            <a:t>iyada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oo</a:t>
          </a:r>
          <a:r>
            <a:rPr lang="en-US" dirty="0">
              <a:solidFill>
                <a:schemeClr val="tx1"/>
              </a:solidFill>
            </a:rPr>
            <a:t> loo </a:t>
          </a:r>
          <a:r>
            <a:rPr lang="en-US" dirty="0" err="1">
              <a:solidFill>
                <a:schemeClr val="tx1"/>
              </a:solidFill>
            </a:rPr>
            <a:t>marayo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qorsheynta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ku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saleysan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Bulshada</a:t>
          </a:r>
          <a:r>
            <a:rPr lang="fr-FR" dirty="0">
              <a:solidFill>
                <a:schemeClr val="tx1"/>
              </a:solidFill>
            </a:rPr>
            <a:t> </a:t>
          </a:r>
          <a:endParaRPr lang="en-US" dirty="0"/>
        </a:p>
      </dgm:t>
    </dgm:pt>
    <dgm:pt modelId="{665A8F8B-BC90-422E-AF5C-CBC15E681192}" type="parTrans" cxnId="{21CF5081-6E5E-40F7-9597-90179FD989C1}">
      <dgm:prSet/>
      <dgm:spPr/>
      <dgm:t>
        <a:bodyPr/>
        <a:lstStyle/>
        <a:p>
          <a:endParaRPr lang="en-US"/>
        </a:p>
      </dgm:t>
    </dgm:pt>
    <dgm:pt modelId="{CD7333A4-8440-4027-B8A6-096424A78B74}" type="sibTrans" cxnId="{21CF5081-6E5E-40F7-9597-90179FD989C1}">
      <dgm:prSet/>
      <dgm:spPr/>
      <dgm:t>
        <a:bodyPr/>
        <a:lstStyle/>
        <a:p>
          <a:endParaRPr lang="en-US"/>
        </a:p>
      </dgm:t>
    </dgm:pt>
    <dgm:pt modelId="{6F00F99D-BB8E-4E76-823C-F2B64FC9CFEF}">
      <dgm:prSet phldrT="[Texte]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fr-FR" dirty="0"/>
            <a:t> </a:t>
          </a:r>
          <a:r>
            <a:rPr lang="en-US" dirty="0" err="1"/>
            <a:t>Ansixinta</a:t>
          </a:r>
          <a:r>
            <a:rPr lang="en-US" dirty="0"/>
            <a:t> </a:t>
          </a:r>
          <a:r>
            <a:rPr lang="en-US" dirty="0" err="1"/>
            <a:t>qaab</a:t>
          </a:r>
          <a:r>
            <a:rPr lang="en-US" dirty="0"/>
            <a:t> </a:t>
          </a:r>
          <a:r>
            <a:rPr lang="en-US" dirty="0" err="1"/>
            <a:t>deegaan</a:t>
          </a:r>
          <a:r>
            <a:rPr lang="en-US" dirty="0"/>
            <a:t> </a:t>
          </a:r>
          <a:r>
            <a:rPr lang="en-US" dirty="0" err="1"/>
            <a:t>ku</a:t>
          </a:r>
          <a:r>
            <a:rPr lang="en-US" dirty="0"/>
            <a:t> </a:t>
          </a:r>
          <a:r>
            <a:rPr lang="en-US" dirty="0" err="1"/>
            <a:t>saleysan</a:t>
          </a:r>
          <a:r>
            <a:rPr lang="en-US" dirty="0"/>
            <a:t> </a:t>
          </a:r>
        </a:p>
      </dgm:t>
    </dgm:pt>
    <dgm:pt modelId="{74DC877F-BB66-4BB0-9ECE-7B387865F1D5}" type="sibTrans" cxnId="{E5CF200F-76DE-4CB6-99DD-C37DA9E6A5EA}">
      <dgm:prSet/>
      <dgm:spPr/>
      <dgm:t>
        <a:bodyPr/>
        <a:lstStyle/>
        <a:p>
          <a:endParaRPr lang="en-US"/>
        </a:p>
      </dgm:t>
    </dgm:pt>
    <dgm:pt modelId="{9E49C4B7-43A7-43F8-BBFF-07E67F23F348}" type="parTrans" cxnId="{E5CF200F-76DE-4CB6-99DD-C37DA9E6A5EA}">
      <dgm:prSet/>
      <dgm:spPr/>
      <dgm:t>
        <a:bodyPr/>
        <a:lstStyle/>
        <a:p>
          <a:endParaRPr lang="en-US"/>
        </a:p>
      </dgm:t>
    </dgm:pt>
    <dgm:pt modelId="{C82E2445-04D5-4663-8665-6766B65E2950}" type="pres">
      <dgm:prSet presAssocID="{55A90E9F-C01F-496F-A572-00D545CC548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F058C1-290B-4659-89A5-741937F36FE9}" type="pres">
      <dgm:prSet presAssocID="{6F00F99D-BB8E-4E76-823C-F2B64FC9CFEF}" presName="node" presStyleLbl="node1" presStyleIdx="0" presStyleCnt="5" custScaleX="125947" custScaleY="125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7A3581-97DB-4DCD-9102-9F0197BFD633}" type="pres">
      <dgm:prSet presAssocID="{74DC877F-BB66-4BB0-9ECE-7B387865F1D5}" presName="sibTrans" presStyleLbl="sibTrans2D1" presStyleIdx="0" presStyleCnt="5"/>
      <dgm:spPr/>
      <dgm:t>
        <a:bodyPr/>
        <a:lstStyle/>
        <a:p>
          <a:endParaRPr lang="en-US"/>
        </a:p>
      </dgm:t>
    </dgm:pt>
    <dgm:pt modelId="{39139788-FF92-480E-BF50-11D335FE9DDE}" type="pres">
      <dgm:prSet presAssocID="{74DC877F-BB66-4BB0-9ECE-7B387865F1D5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4AF081F-F46E-40FB-85FF-E60D85731693}" type="pres">
      <dgm:prSet presAssocID="{06795781-FD84-4A9C-ABE1-CA66905EAE41}" presName="node" presStyleLbl="node1" presStyleIdx="1" presStyleCnt="5" custScaleX="125947" custScaleY="125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630AF7-6D38-4C39-9D07-B86598AE045E}" type="pres">
      <dgm:prSet presAssocID="{684ADCA2-8E5A-4A28-B41D-2EE01CDA9791}" presName="sibTrans" presStyleLbl="sibTrans2D1" presStyleIdx="1" presStyleCnt="5"/>
      <dgm:spPr/>
      <dgm:t>
        <a:bodyPr/>
        <a:lstStyle/>
        <a:p>
          <a:endParaRPr lang="en-US"/>
        </a:p>
      </dgm:t>
    </dgm:pt>
    <dgm:pt modelId="{CE9ADB71-A23B-4DC9-BA42-3238984FB786}" type="pres">
      <dgm:prSet presAssocID="{684ADCA2-8E5A-4A28-B41D-2EE01CDA9791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3509C221-C81D-449D-A89D-480FE14FC0B0}" type="pres">
      <dgm:prSet presAssocID="{AD2E1C47-ED16-4E2C-A7C1-68B967F0F6B9}" presName="node" presStyleLbl="node1" presStyleIdx="2" presStyleCnt="5" custScaleX="125947" custScaleY="125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14AC60-3DA0-4E7C-8DE9-103B0DD2A272}" type="pres">
      <dgm:prSet presAssocID="{3109A782-B719-4071-AB22-486577993914}" presName="sibTrans" presStyleLbl="sibTrans2D1" presStyleIdx="2" presStyleCnt="5"/>
      <dgm:spPr/>
      <dgm:t>
        <a:bodyPr/>
        <a:lstStyle/>
        <a:p>
          <a:endParaRPr lang="en-US"/>
        </a:p>
      </dgm:t>
    </dgm:pt>
    <dgm:pt modelId="{A7C0D62D-F19D-480D-A4BD-47A6F9E1D2A9}" type="pres">
      <dgm:prSet presAssocID="{3109A782-B719-4071-AB22-486577993914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2F39420-A9F9-4FCE-9D22-8DAB94EF525E}" type="pres">
      <dgm:prSet presAssocID="{0D03F4C7-4ABF-47C9-8087-4E829F997528}" presName="node" presStyleLbl="node1" presStyleIdx="3" presStyleCnt="5" custScaleX="125947" custScaleY="125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C7991D-A9EB-4310-86A8-A896BCD0812B}" type="pres">
      <dgm:prSet presAssocID="{1EA9C776-0D57-4194-AABA-59EB33F43175}" presName="sibTrans" presStyleLbl="sibTrans2D1" presStyleIdx="3" presStyleCnt="5"/>
      <dgm:spPr/>
      <dgm:t>
        <a:bodyPr/>
        <a:lstStyle/>
        <a:p>
          <a:endParaRPr lang="en-US"/>
        </a:p>
      </dgm:t>
    </dgm:pt>
    <dgm:pt modelId="{70301EC4-EAAC-49B1-AEF9-0FF267FD255E}" type="pres">
      <dgm:prSet presAssocID="{1EA9C776-0D57-4194-AABA-59EB33F43175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5DC8A982-5F70-419D-818A-908A4EB27457}" type="pres">
      <dgm:prSet presAssocID="{4B6A2CC5-09BD-402E-92D2-3F978A461D0F}" presName="node" presStyleLbl="node1" presStyleIdx="4" presStyleCnt="5" custScaleX="125947" custScaleY="125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921582-7BC6-4D69-A474-8483102F00F4}" type="pres">
      <dgm:prSet presAssocID="{CD7333A4-8440-4027-B8A6-096424A78B74}" presName="sibTrans" presStyleLbl="sibTrans2D1" presStyleIdx="4" presStyleCnt="5"/>
      <dgm:spPr/>
      <dgm:t>
        <a:bodyPr/>
        <a:lstStyle/>
        <a:p>
          <a:endParaRPr lang="en-US"/>
        </a:p>
      </dgm:t>
    </dgm:pt>
    <dgm:pt modelId="{A234ECDE-92F7-4045-A5D6-0B20255CD0EB}" type="pres">
      <dgm:prSet presAssocID="{CD7333A4-8440-4027-B8A6-096424A78B74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A4320903-2AE2-4DE3-B7FF-8AB5D567AD12}" type="presOf" srcId="{684ADCA2-8E5A-4A28-B41D-2EE01CDA9791}" destId="{D9630AF7-6D38-4C39-9D07-B86598AE045E}" srcOrd="0" destOrd="0" presId="urn:microsoft.com/office/officeart/2005/8/layout/cycle2"/>
    <dgm:cxn modelId="{EC4042CA-37A8-474A-9CB0-F6556E9AD29B}" type="presOf" srcId="{6F00F99D-BB8E-4E76-823C-F2B64FC9CFEF}" destId="{E9F058C1-290B-4659-89A5-741937F36FE9}" srcOrd="0" destOrd="0" presId="urn:microsoft.com/office/officeart/2005/8/layout/cycle2"/>
    <dgm:cxn modelId="{969A18B0-3F87-4294-A2CD-8338FB15966F}" type="presOf" srcId="{4B6A2CC5-09BD-402E-92D2-3F978A461D0F}" destId="{5DC8A982-5F70-419D-818A-908A4EB27457}" srcOrd="0" destOrd="0" presId="urn:microsoft.com/office/officeart/2005/8/layout/cycle2"/>
    <dgm:cxn modelId="{B6FB1A48-5012-4739-94FB-9DFD633A1E1A}" type="presOf" srcId="{74DC877F-BB66-4BB0-9ECE-7B387865F1D5}" destId="{39139788-FF92-480E-BF50-11D335FE9DDE}" srcOrd="1" destOrd="0" presId="urn:microsoft.com/office/officeart/2005/8/layout/cycle2"/>
    <dgm:cxn modelId="{9EFA10A7-CFE6-4F52-8316-8EEA5F45EFD4}" type="presOf" srcId="{1EA9C776-0D57-4194-AABA-59EB33F43175}" destId="{E1C7991D-A9EB-4310-86A8-A896BCD0812B}" srcOrd="0" destOrd="0" presId="urn:microsoft.com/office/officeart/2005/8/layout/cycle2"/>
    <dgm:cxn modelId="{E5CF200F-76DE-4CB6-99DD-C37DA9E6A5EA}" srcId="{55A90E9F-C01F-496F-A572-00D545CC5483}" destId="{6F00F99D-BB8E-4E76-823C-F2B64FC9CFEF}" srcOrd="0" destOrd="0" parTransId="{9E49C4B7-43A7-43F8-BBFF-07E67F23F348}" sibTransId="{74DC877F-BB66-4BB0-9ECE-7B387865F1D5}"/>
    <dgm:cxn modelId="{21CF5081-6E5E-40F7-9597-90179FD989C1}" srcId="{55A90E9F-C01F-496F-A572-00D545CC5483}" destId="{4B6A2CC5-09BD-402E-92D2-3F978A461D0F}" srcOrd="4" destOrd="0" parTransId="{665A8F8B-BC90-422E-AF5C-CBC15E681192}" sibTransId="{CD7333A4-8440-4027-B8A6-096424A78B74}"/>
    <dgm:cxn modelId="{15FCC8C8-52FA-4934-A04A-31E87A6DD88B}" type="presOf" srcId="{55A90E9F-C01F-496F-A572-00D545CC5483}" destId="{C82E2445-04D5-4663-8665-6766B65E2950}" srcOrd="0" destOrd="0" presId="urn:microsoft.com/office/officeart/2005/8/layout/cycle2"/>
    <dgm:cxn modelId="{04C403AC-42E7-46FF-B302-8B22FCCAF779}" type="presOf" srcId="{3109A782-B719-4071-AB22-486577993914}" destId="{A7C0D62D-F19D-480D-A4BD-47A6F9E1D2A9}" srcOrd="1" destOrd="0" presId="urn:microsoft.com/office/officeart/2005/8/layout/cycle2"/>
    <dgm:cxn modelId="{B98B0ECB-A146-4ACD-96AF-82DCCA92CE71}" type="presOf" srcId="{684ADCA2-8E5A-4A28-B41D-2EE01CDA9791}" destId="{CE9ADB71-A23B-4DC9-BA42-3238984FB786}" srcOrd="1" destOrd="0" presId="urn:microsoft.com/office/officeart/2005/8/layout/cycle2"/>
    <dgm:cxn modelId="{3573FC27-27A7-4794-ABDF-DD7A68FBFD93}" srcId="{55A90E9F-C01F-496F-A572-00D545CC5483}" destId="{AD2E1C47-ED16-4E2C-A7C1-68B967F0F6B9}" srcOrd="2" destOrd="0" parTransId="{04AB9767-3266-4FFC-956D-A69049F12F22}" sibTransId="{3109A782-B719-4071-AB22-486577993914}"/>
    <dgm:cxn modelId="{F5415212-B787-433F-ADDA-4B03E863DA11}" type="presOf" srcId="{1EA9C776-0D57-4194-AABA-59EB33F43175}" destId="{70301EC4-EAAC-49B1-AEF9-0FF267FD255E}" srcOrd="1" destOrd="0" presId="urn:microsoft.com/office/officeart/2005/8/layout/cycle2"/>
    <dgm:cxn modelId="{9FAB5C2C-7265-472E-889C-9C2A233427E6}" type="presOf" srcId="{06795781-FD84-4A9C-ABE1-CA66905EAE41}" destId="{F4AF081F-F46E-40FB-85FF-E60D85731693}" srcOrd="0" destOrd="0" presId="urn:microsoft.com/office/officeart/2005/8/layout/cycle2"/>
    <dgm:cxn modelId="{4144714E-D903-4514-89B8-D74CC4EE39F9}" type="presOf" srcId="{CD7333A4-8440-4027-B8A6-096424A78B74}" destId="{A234ECDE-92F7-4045-A5D6-0B20255CD0EB}" srcOrd="1" destOrd="0" presId="urn:microsoft.com/office/officeart/2005/8/layout/cycle2"/>
    <dgm:cxn modelId="{31E4A43C-4142-46F5-8254-60DD3DD78CBF}" type="presOf" srcId="{0D03F4C7-4ABF-47C9-8087-4E829F997528}" destId="{02F39420-A9F9-4FCE-9D22-8DAB94EF525E}" srcOrd="0" destOrd="0" presId="urn:microsoft.com/office/officeart/2005/8/layout/cycle2"/>
    <dgm:cxn modelId="{F498CA41-BE64-4952-B396-F5FEB8FE7A6D}" srcId="{55A90E9F-C01F-496F-A572-00D545CC5483}" destId="{06795781-FD84-4A9C-ABE1-CA66905EAE41}" srcOrd="1" destOrd="0" parTransId="{2AE78B91-5585-4701-89FF-186A8A03C2EC}" sibTransId="{684ADCA2-8E5A-4A28-B41D-2EE01CDA9791}"/>
    <dgm:cxn modelId="{878BF39D-176B-430F-A3B1-E1B947C223BF}" type="presOf" srcId="{AD2E1C47-ED16-4E2C-A7C1-68B967F0F6B9}" destId="{3509C221-C81D-449D-A89D-480FE14FC0B0}" srcOrd="0" destOrd="0" presId="urn:microsoft.com/office/officeart/2005/8/layout/cycle2"/>
    <dgm:cxn modelId="{E0916461-DED8-4642-9A37-44F6AA59985F}" type="presOf" srcId="{3109A782-B719-4071-AB22-486577993914}" destId="{3114AC60-3DA0-4E7C-8DE9-103B0DD2A272}" srcOrd="0" destOrd="0" presId="urn:microsoft.com/office/officeart/2005/8/layout/cycle2"/>
    <dgm:cxn modelId="{5347BA7A-A58D-4F5B-AB58-44C3A32ADED3}" type="presOf" srcId="{74DC877F-BB66-4BB0-9ECE-7B387865F1D5}" destId="{0F7A3581-97DB-4DCD-9102-9F0197BFD633}" srcOrd="0" destOrd="0" presId="urn:microsoft.com/office/officeart/2005/8/layout/cycle2"/>
    <dgm:cxn modelId="{5C31F99C-B6C0-44E0-9656-CA6E9066BD0A}" type="presOf" srcId="{CD7333A4-8440-4027-B8A6-096424A78B74}" destId="{A2921582-7BC6-4D69-A474-8483102F00F4}" srcOrd="0" destOrd="0" presId="urn:microsoft.com/office/officeart/2005/8/layout/cycle2"/>
    <dgm:cxn modelId="{9204B2C6-35A5-43FF-AB79-EFD25F3D37E1}" srcId="{55A90E9F-C01F-496F-A572-00D545CC5483}" destId="{0D03F4C7-4ABF-47C9-8087-4E829F997528}" srcOrd="3" destOrd="0" parTransId="{CB961732-B3BF-4D7B-86EE-BC28A183F851}" sibTransId="{1EA9C776-0D57-4194-AABA-59EB33F43175}"/>
    <dgm:cxn modelId="{0B58F166-920A-42E4-A7E9-7803389476D9}" type="presParOf" srcId="{C82E2445-04D5-4663-8665-6766B65E2950}" destId="{E9F058C1-290B-4659-89A5-741937F36FE9}" srcOrd="0" destOrd="0" presId="urn:microsoft.com/office/officeart/2005/8/layout/cycle2"/>
    <dgm:cxn modelId="{9AB2DF57-41A2-4420-A9DE-389A71D09636}" type="presParOf" srcId="{C82E2445-04D5-4663-8665-6766B65E2950}" destId="{0F7A3581-97DB-4DCD-9102-9F0197BFD633}" srcOrd="1" destOrd="0" presId="urn:microsoft.com/office/officeart/2005/8/layout/cycle2"/>
    <dgm:cxn modelId="{773765A1-B2A3-4FF2-A93B-EEC850739C10}" type="presParOf" srcId="{0F7A3581-97DB-4DCD-9102-9F0197BFD633}" destId="{39139788-FF92-480E-BF50-11D335FE9DDE}" srcOrd="0" destOrd="0" presId="urn:microsoft.com/office/officeart/2005/8/layout/cycle2"/>
    <dgm:cxn modelId="{9D697490-F975-4956-B9DE-C9BB7B6370E1}" type="presParOf" srcId="{C82E2445-04D5-4663-8665-6766B65E2950}" destId="{F4AF081F-F46E-40FB-85FF-E60D85731693}" srcOrd="2" destOrd="0" presId="urn:microsoft.com/office/officeart/2005/8/layout/cycle2"/>
    <dgm:cxn modelId="{0840FC1D-69BA-43EA-B0F7-1946253A0B0F}" type="presParOf" srcId="{C82E2445-04D5-4663-8665-6766B65E2950}" destId="{D9630AF7-6D38-4C39-9D07-B86598AE045E}" srcOrd="3" destOrd="0" presId="urn:microsoft.com/office/officeart/2005/8/layout/cycle2"/>
    <dgm:cxn modelId="{84831471-B5F8-4794-A075-0989F21A50DE}" type="presParOf" srcId="{D9630AF7-6D38-4C39-9D07-B86598AE045E}" destId="{CE9ADB71-A23B-4DC9-BA42-3238984FB786}" srcOrd="0" destOrd="0" presId="urn:microsoft.com/office/officeart/2005/8/layout/cycle2"/>
    <dgm:cxn modelId="{D419D01B-D367-4EA6-B281-24BFFD410813}" type="presParOf" srcId="{C82E2445-04D5-4663-8665-6766B65E2950}" destId="{3509C221-C81D-449D-A89D-480FE14FC0B0}" srcOrd="4" destOrd="0" presId="urn:microsoft.com/office/officeart/2005/8/layout/cycle2"/>
    <dgm:cxn modelId="{080213A9-8462-4783-9159-DD9FA0BA72B1}" type="presParOf" srcId="{C82E2445-04D5-4663-8665-6766B65E2950}" destId="{3114AC60-3DA0-4E7C-8DE9-103B0DD2A272}" srcOrd="5" destOrd="0" presId="urn:microsoft.com/office/officeart/2005/8/layout/cycle2"/>
    <dgm:cxn modelId="{76F848D4-ECB8-4991-8B6E-B485E692C8B2}" type="presParOf" srcId="{3114AC60-3DA0-4E7C-8DE9-103B0DD2A272}" destId="{A7C0D62D-F19D-480D-A4BD-47A6F9E1D2A9}" srcOrd="0" destOrd="0" presId="urn:microsoft.com/office/officeart/2005/8/layout/cycle2"/>
    <dgm:cxn modelId="{63DE1AE2-4F68-4541-BE1F-85B5D9232FEF}" type="presParOf" srcId="{C82E2445-04D5-4663-8665-6766B65E2950}" destId="{02F39420-A9F9-4FCE-9D22-8DAB94EF525E}" srcOrd="6" destOrd="0" presId="urn:microsoft.com/office/officeart/2005/8/layout/cycle2"/>
    <dgm:cxn modelId="{1FD4E712-3A4C-4B45-AF51-ECFFB7D6B4C2}" type="presParOf" srcId="{C82E2445-04D5-4663-8665-6766B65E2950}" destId="{E1C7991D-A9EB-4310-86A8-A896BCD0812B}" srcOrd="7" destOrd="0" presId="urn:microsoft.com/office/officeart/2005/8/layout/cycle2"/>
    <dgm:cxn modelId="{8BDF7CCE-3978-48DA-9BAE-06DBDCADD0C5}" type="presParOf" srcId="{E1C7991D-A9EB-4310-86A8-A896BCD0812B}" destId="{70301EC4-EAAC-49B1-AEF9-0FF267FD255E}" srcOrd="0" destOrd="0" presId="urn:microsoft.com/office/officeart/2005/8/layout/cycle2"/>
    <dgm:cxn modelId="{70EFC2C8-B547-46C0-A16F-D79ED887EAAA}" type="presParOf" srcId="{C82E2445-04D5-4663-8665-6766B65E2950}" destId="{5DC8A982-5F70-419D-818A-908A4EB27457}" srcOrd="8" destOrd="0" presId="urn:microsoft.com/office/officeart/2005/8/layout/cycle2"/>
    <dgm:cxn modelId="{3754053D-2FAB-4BB2-8F91-745861317078}" type="presParOf" srcId="{C82E2445-04D5-4663-8665-6766B65E2950}" destId="{A2921582-7BC6-4D69-A474-8483102F00F4}" srcOrd="9" destOrd="0" presId="urn:microsoft.com/office/officeart/2005/8/layout/cycle2"/>
    <dgm:cxn modelId="{B13E5542-1BE7-448F-B184-9E4808830559}" type="presParOf" srcId="{A2921582-7BC6-4D69-A474-8483102F00F4}" destId="{A234ECDE-92F7-4045-A5D6-0B20255CD0EB}" srcOrd="0" destOrd="0" presId="urn:microsoft.com/office/officeart/2005/8/layout/cycle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C89500-E9D0-432C-837F-6DAE97963375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29EE85DE-CA86-4E15-8A62-ABBF60CB0586}">
      <dgm:prSet/>
      <dgm:spPr>
        <a:solidFill>
          <a:srgbClr val="E7E6E6">
            <a:alpha val="90000"/>
          </a:srgbClr>
        </a:solidFill>
        <a:ln>
          <a:noFill/>
        </a:ln>
      </dgm:spPr>
      <dgm:t>
        <a:bodyPr/>
        <a:lstStyle/>
        <a:p>
          <a:r>
            <a:rPr lang="en-US" dirty="0" err="1"/>
            <a:t>Aqoonso</a:t>
          </a:r>
          <a:r>
            <a:rPr lang="en-US" dirty="0"/>
            <a:t> </a:t>
          </a:r>
          <a:r>
            <a:rPr lang="en-US" dirty="0" err="1"/>
            <a:t>jilayaasha</a:t>
          </a:r>
          <a:endParaRPr lang="fr-FR" dirty="0"/>
        </a:p>
      </dgm:t>
    </dgm:pt>
    <dgm:pt modelId="{A309D4DC-58B6-40B9-9079-C45D9D1E7EDF}" type="parTrans" cxnId="{22526DD3-5B65-4C52-B5E7-F1512FA3175B}">
      <dgm:prSet/>
      <dgm:spPr/>
      <dgm:t>
        <a:bodyPr/>
        <a:lstStyle/>
        <a:p>
          <a:endParaRPr lang="en-GB"/>
        </a:p>
      </dgm:t>
    </dgm:pt>
    <dgm:pt modelId="{87D664DB-9EE2-4260-81A0-7DAFFA06E1D2}" type="sibTrans" cxnId="{22526DD3-5B65-4C52-B5E7-F1512FA3175B}">
      <dgm:prSet phldrT="1" phldr="0"/>
      <dgm:spPr>
        <a:solidFill>
          <a:srgbClr val="BA122B"/>
        </a:solidFill>
        <a:ln>
          <a:noFill/>
        </a:ln>
      </dgm:spPr>
      <dgm:t>
        <a:bodyPr/>
        <a:lstStyle/>
        <a:p>
          <a:r>
            <a:rPr lang="en-GB"/>
            <a:t>1</a:t>
          </a:r>
          <a:endParaRPr lang="en-GB" dirty="0"/>
        </a:p>
      </dgm:t>
    </dgm:pt>
    <dgm:pt modelId="{62BAFC76-E308-430A-8486-755FA2BBBF48}">
      <dgm:prSet/>
      <dgm:spPr>
        <a:solidFill>
          <a:srgbClr val="A6A6A6">
            <a:alpha val="90000"/>
          </a:srgbClr>
        </a:solidFill>
        <a:ln>
          <a:noFill/>
        </a:ln>
      </dgm:spPr>
      <dgm:t>
        <a:bodyPr/>
        <a:lstStyle/>
        <a:p>
          <a:r>
            <a:rPr lang="en-US" dirty="0" err="1"/>
            <a:t>Aqoonso</a:t>
          </a:r>
          <a:r>
            <a:rPr lang="en-US" dirty="0"/>
            <a:t> </a:t>
          </a:r>
          <a:r>
            <a:rPr lang="en-US" dirty="0" err="1"/>
            <a:t>farsamooyinka</a:t>
          </a:r>
          <a:r>
            <a:rPr lang="en-US" dirty="0"/>
            <a:t> </a:t>
          </a:r>
          <a:r>
            <a:rPr lang="en-US" dirty="0" err="1"/>
            <a:t>isuduwidda</a:t>
          </a:r>
          <a:r>
            <a:rPr lang="en-US" dirty="0"/>
            <a:t> </a:t>
          </a:r>
          <a:r>
            <a:rPr lang="en-US" dirty="0" err="1"/>
            <a:t>iyo</a:t>
          </a:r>
          <a:r>
            <a:rPr lang="en-US" dirty="0"/>
            <a:t> </a:t>
          </a:r>
          <a:r>
            <a:rPr lang="en-US" dirty="0" err="1"/>
            <a:t>nusqaamaha</a:t>
          </a:r>
          <a:r>
            <a:rPr lang="en-US" dirty="0"/>
            <a:t> </a:t>
          </a:r>
          <a:r>
            <a:rPr lang="en-US" dirty="0" err="1"/>
            <a:t>iyo</a:t>
          </a:r>
          <a:r>
            <a:rPr lang="en-US" dirty="0"/>
            <a:t> </a:t>
          </a:r>
          <a:r>
            <a:rPr lang="en-US" dirty="0" err="1"/>
            <a:t>fursadaha</a:t>
          </a:r>
          <a:r>
            <a:rPr lang="en-US" dirty="0"/>
            <a:t> </a:t>
          </a:r>
          <a:r>
            <a:rPr lang="en-US" dirty="0" err="1"/>
            <a:t>iman</a:t>
          </a:r>
          <a:r>
            <a:rPr lang="en-US" dirty="0"/>
            <a:t> </a:t>
          </a:r>
          <a:r>
            <a:rPr lang="en-US" dirty="0" err="1"/>
            <a:t>kara</a:t>
          </a:r>
          <a:r>
            <a:rPr lang="en-GB" dirty="0"/>
            <a:t> </a:t>
          </a:r>
          <a:endParaRPr lang="fr-FR" dirty="0"/>
        </a:p>
      </dgm:t>
    </dgm:pt>
    <dgm:pt modelId="{BC392E7F-5157-4049-8863-7BED721A8DE3}" type="parTrans" cxnId="{9C4E6641-7DBE-43FB-BB70-E3E163D4D42A}">
      <dgm:prSet/>
      <dgm:spPr/>
      <dgm:t>
        <a:bodyPr/>
        <a:lstStyle/>
        <a:p>
          <a:endParaRPr lang="en-GB"/>
        </a:p>
      </dgm:t>
    </dgm:pt>
    <dgm:pt modelId="{34D39AB7-7ED8-4577-8132-AE6DEBB0AD63}" type="sibTrans" cxnId="{9C4E6641-7DBE-43FB-BB70-E3E163D4D42A}">
      <dgm:prSet phldrT="2" phldr="0"/>
      <dgm:spPr>
        <a:solidFill>
          <a:srgbClr val="BA122B"/>
        </a:solidFill>
        <a:ln>
          <a:noFill/>
        </a:ln>
      </dgm:spPr>
      <dgm:t>
        <a:bodyPr/>
        <a:lstStyle/>
        <a:p>
          <a:r>
            <a:rPr lang="en-GB"/>
            <a:t>2</a:t>
          </a:r>
          <a:endParaRPr lang="en-GB" dirty="0"/>
        </a:p>
      </dgm:t>
    </dgm:pt>
    <dgm:pt modelId="{DD571FEF-4658-4A2A-97F9-454230AAB56E}">
      <dgm:prSet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Xoojinta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fahamka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wadajirka</a:t>
          </a:r>
          <a:r>
            <a:rPr lang="en-US" dirty="0">
              <a:solidFill>
                <a:schemeClr val="bg1"/>
              </a:solidFill>
            </a:rPr>
            <a:t> ah </a:t>
          </a:r>
          <a:r>
            <a:rPr lang="en-US" dirty="0" err="1">
              <a:solidFill>
                <a:schemeClr val="bg1"/>
              </a:solidFill>
            </a:rPr>
            <a:t>ee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fikradaha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iyo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aaladaha</a:t>
          </a:r>
          <a:endParaRPr lang="fr-FR" dirty="0">
            <a:solidFill>
              <a:schemeClr val="bg1"/>
            </a:solidFill>
          </a:endParaRPr>
        </a:p>
      </dgm:t>
    </dgm:pt>
    <dgm:pt modelId="{7CA20E87-97C1-4E69-93FF-5B3F674BFD60}" type="parTrans" cxnId="{62A89431-13AE-49EE-8E61-81E54663E18E}">
      <dgm:prSet/>
      <dgm:spPr/>
      <dgm:t>
        <a:bodyPr/>
        <a:lstStyle/>
        <a:p>
          <a:endParaRPr lang="en-GB"/>
        </a:p>
      </dgm:t>
    </dgm:pt>
    <dgm:pt modelId="{A534A82A-27B2-42AC-AFA5-7A2D917187A7}" type="sibTrans" cxnId="{62A89431-13AE-49EE-8E61-81E54663E18E}">
      <dgm:prSet phldrT="3" phldr="0"/>
      <dgm:spPr>
        <a:solidFill>
          <a:srgbClr val="BA122B"/>
        </a:solidFill>
        <a:ln>
          <a:noFill/>
        </a:ln>
      </dgm:spPr>
      <dgm:t>
        <a:bodyPr/>
        <a:lstStyle/>
        <a:p>
          <a:r>
            <a:rPr lang="en-GB"/>
            <a:t>3</a:t>
          </a:r>
          <a:endParaRPr lang="en-GB" dirty="0"/>
        </a:p>
      </dgm:t>
    </dgm:pt>
    <dgm:pt modelId="{6A7C891D-46E3-4888-A01A-EF00C99593DA}">
      <dgm:prSet/>
      <dgm:spPr>
        <a:solidFill>
          <a:schemeClr val="tx2">
            <a:alpha val="90000"/>
          </a:schemeClr>
        </a:solidFill>
        <a:ln>
          <a:noFill/>
        </a:ln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Soosaara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cadeymo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iyo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falanqeyn</a:t>
          </a:r>
          <a:endParaRPr lang="fr-FR" dirty="0">
            <a:solidFill>
              <a:schemeClr val="bg1"/>
            </a:solidFill>
          </a:endParaRPr>
        </a:p>
      </dgm:t>
    </dgm:pt>
    <dgm:pt modelId="{F565CD20-6A10-49BB-B221-CC1FCBBBEBE8}" type="parTrans" cxnId="{45415385-D051-4356-9F12-2EDF5F84F842}">
      <dgm:prSet/>
      <dgm:spPr/>
      <dgm:t>
        <a:bodyPr/>
        <a:lstStyle/>
        <a:p>
          <a:endParaRPr lang="en-GB"/>
        </a:p>
      </dgm:t>
    </dgm:pt>
    <dgm:pt modelId="{8B4A2EE1-6835-4E95-8977-50ED2A57E42B}" type="sibTrans" cxnId="{45415385-D051-4356-9F12-2EDF5F84F842}">
      <dgm:prSet phldrT="4" phldr="0"/>
      <dgm:spPr>
        <a:solidFill>
          <a:srgbClr val="BA122B"/>
        </a:solidFill>
        <a:ln>
          <a:noFill/>
        </a:ln>
      </dgm:spPr>
      <dgm:t>
        <a:bodyPr/>
        <a:lstStyle/>
        <a:p>
          <a:r>
            <a:rPr lang="en-GB"/>
            <a:t>4</a:t>
          </a:r>
          <a:endParaRPr lang="en-GB" dirty="0"/>
        </a:p>
      </dgm:t>
    </dgm:pt>
    <dgm:pt modelId="{D03F1819-70B3-4466-966B-CC4D459D615B}">
      <dgm:prSet/>
      <dgm:spPr>
        <a:solidFill>
          <a:srgbClr val="BA122B">
            <a:alpha val="90000"/>
          </a:srgbClr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In la </a:t>
          </a:r>
          <a:r>
            <a:rPr lang="en-US" dirty="0" err="1">
              <a:solidFill>
                <a:schemeClr val="bg1"/>
              </a:solidFill>
            </a:rPr>
            <a:t>sameeyo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istiraatiijiyad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horumarineed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oo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muddo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dheer</a:t>
          </a:r>
          <a:r>
            <a:rPr lang="en-US" dirty="0">
              <a:solidFill>
                <a:schemeClr val="bg1"/>
              </a:solidFill>
            </a:rPr>
            <a:t> ah</a:t>
          </a:r>
          <a:endParaRPr lang="fr-FR" dirty="0">
            <a:solidFill>
              <a:schemeClr val="bg1"/>
            </a:solidFill>
          </a:endParaRPr>
        </a:p>
      </dgm:t>
    </dgm:pt>
    <dgm:pt modelId="{E8717F55-7E22-47F7-91B7-DEE0E0ED5552}" type="parTrans" cxnId="{434F6A09-D072-4905-968B-B7B8A7F5ACE1}">
      <dgm:prSet/>
      <dgm:spPr/>
      <dgm:t>
        <a:bodyPr/>
        <a:lstStyle/>
        <a:p>
          <a:endParaRPr lang="en-GB"/>
        </a:p>
      </dgm:t>
    </dgm:pt>
    <dgm:pt modelId="{BAE105F7-E763-4206-B902-172E4CF23DA3}" type="sibTrans" cxnId="{434F6A09-D072-4905-968B-B7B8A7F5ACE1}">
      <dgm:prSet phldrT="5" phldr="0"/>
      <dgm:spPr>
        <a:solidFill>
          <a:srgbClr val="EE546A"/>
        </a:solidFill>
        <a:ln>
          <a:noFill/>
        </a:ln>
      </dgm:spPr>
      <dgm:t>
        <a:bodyPr/>
        <a:lstStyle/>
        <a:p>
          <a:r>
            <a:rPr lang="en-GB"/>
            <a:t>5</a:t>
          </a:r>
          <a:endParaRPr lang="en-GB" dirty="0"/>
        </a:p>
      </dgm:t>
    </dgm:pt>
    <dgm:pt modelId="{3F79E284-674A-4BE6-A3AF-9C1E0C66B74F}" type="pres">
      <dgm:prSet presAssocID="{7AC89500-E9D0-432C-837F-6DAE97963375}" presName="Name0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732184-A057-4195-B11B-154A18BA2393}" type="pres">
      <dgm:prSet presAssocID="{29EE85DE-CA86-4E15-8A62-ABBF60CB0586}" presName="compositeNode" presStyleCnt="0">
        <dgm:presLayoutVars>
          <dgm:bulletEnabled val="1"/>
        </dgm:presLayoutVars>
      </dgm:prSet>
      <dgm:spPr/>
    </dgm:pt>
    <dgm:pt modelId="{9545E159-F33B-40B6-A248-3BDBFFE36CD0}" type="pres">
      <dgm:prSet presAssocID="{29EE85DE-CA86-4E15-8A62-ABBF60CB0586}" presName="bgRect" presStyleLbl="bgAccFollowNode1" presStyleIdx="0" presStyleCnt="5"/>
      <dgm:spPr/>
      <dgm:t>
        <a:bodyPr/>
        <a:lstStyle/>
        <a:p>
          <a:endParaRPr lang="en-US"/>
        </a:p>
      </dgm:t>
    </dgm:pt>
    <dgm:pt modelId="{D9E0979A-10BE-41B1-B6BD-6A23194FD5CC}" type="pres">
      <dgm:prSet presAssocID="{87D664DB-9EE2-4260-81A0-7DAFFA06E1D2}" presName="sibTransNodeCircle" presStyleLbl="alignNode1" presStyleIdx="0" presStyleCnt="10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2866549B-EB2F-4C2D-A675-47F9436399DD}" type="pres">
      <dgm:prSet presAssocID="{29EE85DE-CA86-4E15-8A62-ABBF60CB0586}" presName="bottomLine" presStyleLbl="alignNode1" presStyleIdx="1" presStyleCnt="10">
        <dgm:presLayoutVars/>
      </dgm:prSet>
      <dgm:spPr>
        <a:solidFill>
          <a:srgbClr val="E7E6E6"/>
        </a:solidFill>
        <a:ln>
          <a:noFill/>
        </a:ln>
      </dgm:spPr>
    </dgm:pt>
    <dgm:pt modelId="{BCEAA05E-FD85-4EC2-ABCE-F3F8E4CD26ED}" type="pres">
      <dgm:prSet presAssocID="{29EE85DE-CA86-4E15-8A62-ABBF60CB0586}" presName="nodeText" presStyleLbl="b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F4C29E-B930-43DA-AB9B-4AFC0DA4C1C2}" type="pres">
      <dgm:prSet presAssocID="{87D664DB-9EE2-4260-81A0-7DAFFA06E1D2}" presName="sibTrans" presStyleCnt="0"/>
      <dgm:spPr/>
    </dgm:pt>
    <dgm:pt modelId="{BE4E6885-70C7-4FDF-A1CC-4826005661B1}" type="pres">
      <dgm:prSet presAssocID="{62BAFC76-E308-430A-8486-755FA2BBBF48}" presName="compositeNode" presStyleCnt="0">
        <dgm:presLayoutVars>
          <dgm:bulletEnabled val="1"/>
        </dgm:presLayoutVars>
      </dgm:prSet>
      <dgm:spPr/>
    </dgm:pt>
    <dgm:pt modelId="{16CA6A6F-D69B-456E-ADD3-45CB3382A642}" type="pres">
      <dgm:prSet presAssocID="{62BAFC76-E308-430A-8486-755FA2BBBF48}" presName="bgRect" presStyleLbl="bgAccFollowNode1" presStyleIdx="1" presStyleCnt="5"/>
      <dgm:spPr/>
      <dgm:t>
        <a:bodyPr/>
        <a:lstStyle/>
        <a:p>
          <a:endParaRPr lang="en-US"/>
        </a:p>
      </dgm:t>
    </dgm:pt>
    <dgm:pt modelId="{1915F720-6F1D-4235-9BC1-F8D1F80F1662}" type="pres">
      <dgm:prSet presAssocID="{34D39AB7-7ED8-4577-8132-AE6DEBB0AD63}" presName="sibTransNodeCircle" presStyleLbl="alignNode1" presStyleIdx="2" presStyleCnt="10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AB0B4047-918F-44C7-A79B-E93635A6BACA}" type="pres">
      <dgm:prSet presAssocID="{62BAFC76-E308-430A-8486-755FA2BBBF48}" presName="bottomLine" presStyleLbl="alignNode1" presStyleIdx="3" presStyleCnt="10">
        <dgm:presLayoutVars/>
      </dgm:prSet>
      <dgm:spPr>
        <a:solidFill>
          <a:srgbClr val="A6A6A6"/>
        </a:solidFill>
        <a:ln>
          <a:noFill/>
        </a:ln>
      </dgm:spPr>
    </dgm:pt>
    <dgm:pt modelId="{C66F720E-9E10-493A-ACE1-63763A3F6946}" type="pres">
      <dgm:prSet presAssocID="{62BAFC76-E308-430A-8486-755FA2BBBF48}" presName="nodeText" presStyleLbl="b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936E2-073A-4DFC-A829-17E2D233318C}" type="pres">
      <dgm:prSet presAssocID="{34D39AB7-7ED8-4577-8132-AE6DEBB0AD63}" presName="sibTrans" presStyleCnt="0"/>
      <dgm:spPr/>
    </dgm:pt>
    <dgm:pt modelId="{4BF968A6-AB44-4606-8869-81D21BF14C37}" type="pres">
      <dgm:prSet presAssocID="{DD571FEF-4658-4A2A-97F9-454230AAB56E}" presName="compositeNode" presStyleCnt="0">
        <dgm:presLayoutVars>
          <dgm:bulletEnabled val="1"/>
        </dgm:presLayoutVars>
      </dgm:prSet>
      <dgm:spPr/>
    </dgm:pt>
    <dgm:pt modelId="{94D3D91E-CA26-4060-9540-76D2D95BB1D3}" type="pres">
      <dgm:prSet presAssocID="{DD571FEF-4658-4A2A-97F9-454230AAB56E}" presName="bgRect" presStyleLbl="bgAccFollowNode1" presStyleIdx="2" presStyleCnt="5"/>
      <dgm:spPr/>
      <dgm:t>
        <a:bodyPr/>
        <a:lstStyle/>
        <a:p>
          <a:endParaRPr lang="en-US"/>
        </a:p>
      </dgm:t>
    </dgm:pt>
    <dgm:pt modelId="{591E1BA8-4C85-4294-9C4A-EE23421EFCC0}" type="pres">
      <dgm:prSet presAssocID="{A534A82A-27B2-42AC-AFA5-7A2D917187A7}" presName="sibTransNodeCircle" presStyleLbl="alignNode1" presStyleIdx="4" presStyleCnt="10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D4604305-1B3A-4718-84E9-05898A53303E}" type="pres">
      <dgm:prSet presAssocID="{DD571FEF-4658-4A2A-97F9-454230AAB56E}" presName="bottomLine" presStyleLbl="alignNode1" presStyleIdx="5" presStyleCnt="10">
        <dgm:presLayoutVars/>
      </dgm:prSet>
      <dgm:spPr>
        <a:ln>
          <a:noFill/>
        </a:ln>
      </dgm:spPr>
    </dgm:pt>
    <dgm:pt modelId="{C5124931-B73D-4F8A-A13E-EEC29B1AD2BD}" type="pres">
      <dgm:prSet presAssocID="{DD571FEF-4658-4A2A-97F9-454230AAB56E}" presName="nodeText" presStyleLbl="b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DF62DB-2C1E-4205-962B-55801AC1F3C8}" type="pres">
      <dgm:prSet presAssocID="{A534A82A-27B2-42AC-AFA5-7A2D917187A7}" presName="sibTrans" presStyleCnt="0"/>
      <dgm:spPr/>
    </dgm:pt>
    <dgm:pt modelId="{9093781E-786B-4793-86F1-CFEA18266B42}" type="pres">
      <dgm:prSet presAssocID="{6A7C891D-46E3-4888-A01A-EF00C99593DA}" presName="compositeNode" presStyleCnt="0">
        <dgm:presLayoutVars>
          <dgm:bulletEnabled val="1"/>
        </dgm:presLayoutVars>
      </dgm:prSet>
      <dgm:spPr/>
    </dgm:pt>
    <dgm:pt modelId="{83AE60D4-ACBD-4BC7-B4BD-A253024D8264}" type="pres">
      <dgm:prSet presAssocID="{6A7C891D-46E3-4888-A01A-EF00C99593DA}" presName="bgRect" presStyleLbl="bgAccFollowNode1" presStyleIdx="3" presStyleCnt="5"/>
      <dgm:spPr/>
      <dgm:t>
        <a:bodyPr/>
        <a:lstStyle/>
        <a:p>
          <a:endParaRPr lang="en-US"/>
        </a:p>
      </dgm:t>
    </dgm:pt>
    <dgm:pt modelId="{27C23C49-DEC8-4FED-A061-849970E665E1}" type="pres">
      <dgm:prSet presAssocID="{8B4A2EE1-6835-4E95-8977-50ED2A57E42B}" presName="sibTransNodeCircle" presStyleLbl="alignNode1" presStyleIdx="6" presStyleCnt="10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6A0F60CE-36B5-41A3-802D-3142176F5468}" type="pres">
      <dgm:prSet presAssocID="{6A7C891D-46E3-4888-A01A-EF00C99593DA}" presName="bottomLine" presStyleLbl="alignNode1" presStyleIdx="7" presStyleCnt="10">
        <dgm:presLayoutVars/>
      </dgm:prSet>
      <dgm:spPr>
        <a:ln>
          <a:noFill/>
        </a:ln>
      </dgm:spPr>
    </dgm:pt>
    <dgm:pt modelId="{815B060F-F057-403A-93A9-12C0F878F3FB}" type="pres">
      <dgm:prSet presAssocID="{6A7C891D-46E3-4888-A01A-EF00C99593DA}" presName="nodeText" presStyleLbl="b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43D0F7-43D4-4756-831B-4E4CB760054E}" type="pres">
      <dgm:prSet presAssocID="{8B4A2EE1-6835-4E95-8977-50ED2A57E42B}" presName="sibTrans" presStyleCnt="0"/>
      <dgm:spPr/>
    </dgm:pt>
    <dgm:pt modelId="{5817C7AB-D89F-4D16-AE79-E7BAD53928BB}" type="pres">
      <dgm:prSet presAssocID="{D03F1819-70B3-4466-966B-CC4D459D615B}" presName="compositeNode" presStyleCnt="0">
        <dgm:presLayoutVars>
          <dgm:bulletEnabled val="1"/>
        </dgm:presLayoutVars>
      </dgm:prSet>
      <dgm:spPr/>
    </dgm:pt>
    <dgm:pt modelId="{4F4EFA1B-A0E5-4B9D-B55B-217893448FF3}" type="pres">
      <dgm:prSet presAssocID="{D03F1819-70B3-4466-966B-CC4D459D615B}" presName="bgRect" presStyleLbl="bgAccFollowNode1" presStyleIdx="4" presStyleCnt="5"/>
      <dgm:spPr/>
      <dgm:t>
        <a:bodyPr/>
        <a:lstStyle/>
        <a:p>
          <a:endParaRPr lang="en-US"/>
        </a:p>
      </dgm:t>
    </dgm:pt>
    <dgm:pt modelId="{ACE24A2C-52E4-4DFA-B311-01A7531BDB90}" type="pres">
      <dgm:prSet presAssocID="{BAE105F7-E763-4206-B902-172E4CF23DA3}" presName="sibTransNodeCircle" presStyleLbl="alignNode1" presStyleIdx="8" presStyleCnt="10">
        <dgm:presLayoutVars>
          <dgm:chMax val="0"/>
          <dgm:bulletEnabled/>
        </dgm:presLayoutVars>
      </dgm:prSet>
      <dgm:spPr/>
      <dgm:t>
        <a:bodyPr/>
        <a:lstStyle/>
        <a:p>
          <a:endParaRPr lang="en-US"/>
        </a:p>
      </dgm:t>
    </dgm:pt>
    <dgm:pt modelId="{FCD44AE9-C491-42B8-8A36-1C9BA1633DAD}" type="pres">
      <dgm:prSet presAssocID="{D03F1819-70B3-4466-966B-CC4D459D615B}" presName="bottomLine" presStyleLbl="alignNode1" presStyleIdx="9" presStyleCnt="10">
        <dgm:presLayoutVars/>
      </dgm:prSet>
      <dgm:spPr>
        <a:ln>
          <a:noFill/>
        </a:ln>
      </dgm:spPr>
    </dgm:pt>
    <dgm:pt modelId="{363AF2BE-078B-40E2-BA59-A831675B57E7}" type="pres">
      <dgm:prSet presAssocID="{D03F1819-70B3-4466-966B-CC4D459D615B}" presName="nodeText" presStyleLbl="b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415385-D051-4356-9F12-2EDF5F84F842}" srcId="{7AC89500-E9D0-432C-837F-6DAE97963375}" destId="{6A7C891D-46E3-4888-A01A-EF00C99593DA}" srcOrd="3" destOrd="0" parTransId="{F565CD20-6A10-49BB-B221-CC1FCBBBEBE8}" sibTransId="{8B4A2EE1-6835-4E95-8977-50ED2A57E42B}"/>
    <dgm:cxn modelId="{B77290DD-2AC2-4663-9ED0-9186CA72D9DE}" type="presOf" srcId="{34D39AB7-7ED8-4577-8132-AE6DEBB0AD63}" destId="{1915F720-6F1D-4235-9BC1-F8D1F80F1662}" srcOrd="0" destOrd="0" presId="urn:microsoft.com/office/officeart/2016/7/layout/BasicLinearProcessNumbered"/>
    <dgm:cxn modelId="{BFB2826E-8B46-41B6-B961-E3BA03474260}" type="presOf" srcId="{7AC89500-E9D0-432C-837F-6DAE97963375}" destId="{3F79E284-674A-4BE6-A3AF-9C1E0C66B74F}" srcOrd="0" destOrd="0" presId="urn:microsoft.com/office/officeart/2016/7/layout/BasicLinearProcessNumbered"/>
    <dgm:cxn modelId="{9C4E6641-7DBE-43FB-BB70-E3E163D4D42A}" srcId="{7AC89500-E9D0-432C-837F-6DAE97963375}" destId="{62BAFC76-E308-430A-8486-755FA2BBBF48}" srcOrd="1" destOrd="0" parTransId="{BC392E7F-5157-4049-8863-7BED721A8DE3}" sibTransId="{34D39AB7-7ED8-4577-8132-AE6DEBB0AD63}"/>
    <dgm:cxn modelId="{A52BCE6B-5F9F-4320-B326-B80097154661}" type="presOf" srcId="{D03F1819-70B3-4466-966B-CC4D459D615B}" destId="{363AF2BE-078B-40E2-BA59-A831675B57E7}" srcOrd="1" destOrd="0" presId="urn:microsoft.com/office/officeart/2016/7/layout/BasicLinearProcessNumbered"/>
    <dgm:cxn modelId="{D676BD7A-9D9F-4B83-BD77-C1765F5E0E05}" type="presOf" srcId="{62BAFC76-E308-430A-8486-755FA2BBBF48}" destId="{C66F720E-9E10-493A-ACE1-63763A3F6946}" srcOrd="1" destOrd="0" presId="urn:microsoft.com/office/officeart/2016/7/layout/BasicLinearProcessNumbered"/>
    <dgm:cxn modelId="{62A89431-13AE-49EE-8E61-81E54663E18E}" srcId="{7AC89500-E9D0-432C-837F-6DAE97963375}" destId="{DD571FEF-4658-4A2A-97F9-454230AAB56E}" srcOrd="2" destOrd="0" parTransId="{7CA20E87-97C1-4E69-93FF-5B3F674BFD60}" sibTransId="{A534A82A-27B2-42AC-AFA5-7A2D917187A7}"/>
    <dgm:cxn modelId="{4C03F94E-8C34-4533-8E4C-1AB63C4BB74E}" type="presOf" srcId="{D03F1819-70B3-4466-966B-CC4D459D615B}" destId="{4F4EFA1B-A0E5-4B9D-B55B-217893448FF3}" srcOrd="0" destOrd="0" presId="urn:microsoft.com/office/officeart/2016/7/layout/BasicLinearProcessNumbered"/>
    <dgm:cxn modelId="{52131229-AADD-47C2-ABD2-2B6C60F500EF}" type="presOf" srcId="{BAE105F7-E763-4206-B902-172E4CF23DA3}" destId="{ACE24A2C-52E4-4DFA-B311-01A7531BDB90}" srcOrd="0" destOrd="0" presId="urn:microsoft.com/office/officeart/2016/7/layout/BasicLinearProcessNumbered"/>
    <dgm:cxn modelId="{47634172-C768-48C7-BC46-B517E404B21E}" type="presOf" srcId="{DD571FEF-4658-4A2A-97F9-454230AAB56E}" destId="{C5124931-B73D-4F8A-A13E-EEC29B1AD2BD}" srcOrd="1" destOrd="0" presId="urn:microsoft.com/office/officeart/2016/7/layout/BasicLinearProcessNumbered"/>
    <dgm:cxn modelId="{434F6A09-D072-4905-968B-B7B8A7F5ACE1}" srcId="{7AC89500-E9D0-432C-837F-6DAE97963375}" destId="{D03F1819-70B3-4466-966B-CC4D459D615B}" srcOrd="4" destOrd="0" parTransId="{E8717F55-7E22-47F7-91B7-DEE0E0ED5552}" sibTransId="{BAE105F7-E763-4206-B902-172E4CF23DA3}"/>
    <dgm:cxn modelId="{70ED725F-2716-465D-9A84-D2E7DCDF2362}" type="presOf" srcId="{8B4A2EE1-6835-4E95-8977-50ED2A57E42B}" destId="{27C23C49-DEC8-4FED-A061-849970E665E1}" srcOrd="0" destOrd="0" presId="urn:microsoft.com/office/officeart/2016/7/layout/BasicLinearProcessNumbered"/>
    <dgm:cxn modelId="{B21F6598-AD84-4343-A928-BC17267A6994}" type="presOf" srcId="{87D664DB-9EE2-4260-81A0-7DAFFA06E1D2}" destId="{D9E0979A-10BE-41B1-B6BD-6A23194FD5CC}" srcOrd="0" destOrd="0" presId="urn:microsoft.com/office/officeart/2016/7/layout/BasicLinearProcessNumbered"/>
    <dgm:cxn modelId="{8357CC70-1268-4BE5-BFFA-5B56FD781CDA}" type="presOf" srcId="{29EE85DE-CA86-4E15-8A62-ABBF60CB0586}" destId="{BCEAA05E-FD85-4EC2-ABCE-F3F8E4CD26ED}" srcOrd="1" destOrd="0" presId="urn:microsoft.com/office/officeart/2016/7/layout/BasicLinearProcessNumbered"/>
    <dgm:cxn modelId="{DFF5875B-56FF-4E2B-A2A3-54D9E2AFE61F}" type="presOf" srcId="{A534A82A-27B2-42AC-AFA5-7A2D917187A7}" destId="{591E1BA8-4C85-4294-9C4A-EE23421EFCC0}" srcOrd="0" destOrd="0" presId="urn:microsoft.com/office/officeart/2016/7/layout/BasicLinearProcessNumbered"/>
    <dgm:cxn modelId="{22526DD3-5B65-4C52-B5E7-F1512FA3175B}" srcId="{7AC89500-E9D0-432C-837F-6DAE97963375}" destId="{29EE85DE-CA86-4E15-8A62-ABBF60CB0586}" srcOrd="0" destOrd="0" parTransId="{A309D4DC-58B6-40B9-9079-C45D9D1E7EDF}" sibTransId="{87D664DB-9EE2-4260-81A0-7DAFFA06E1D2}"/>
    <dgm:cxn modelId="{5B824665-0B20-4D53-A105-9D804D2BBEDD}" type="presOf" srcId="{6A7C891D-46E3-4888-A01A-EF00C99593DA}" destId="{83AE60D4-ACBD-4BC7-B4BD-A253024D8264}" srcOrd="0" destOrd="0" presId="urn:microsoft.com/office/officeart/2016/7/layout/BasicLinearProcessNumbered"/>
    <dgm:cxn modelId="{02B7161C-8D09-4379-83B8-0845A590B0DC}" type="presOf" srcId="{DD571FEF-4658-4A2A-97F9-454230AAB56E}" destId="{94D3D91E-CA26-4060-9540-76D2D95BB1D3}" srcOrd="0" destOrd="0" presId="urn:microsoft.com/office/officeart/2016/7/layout/BasicLinearProcessNumbered"/>
    <dgm:cxn modelId="{96BE08B3-E8B8-4237-BD88-A15A86509058}" type="presOf" srcId="{29EE85DE-CA86-4E15-8A62-ABBF60CB0586}" destId="{9545E159-F33B-40B6-A248-3BDBFFE36CD0}" srcOrd="0" destOrd="0" presId="urn:microsoft.com/office/officeart/2016/7/layout/BasicLinearProcessNumbered"/>
    <dgm:cxn modelId="{2CEF462D-4448-4DF5-954F-BF61F056B76F}" type="presOf" srcId="{6A7C891D-46E3-4888-A01A-EF00C99593DA}" destId="{815B060F-F057-403A-93A9-12C0F878F3FB}" srcOrd="1" destOrd="0" presId="urn:microsoft.com/office/officeart/2016/7/layout/BasicLinearProcessNumbered"/>
    <dgm:cxn modelId="{CF77534B-B37A-43AF-993E-409FC8872DBE}" type="presOf" srcId="{62BAFC76-E308-430A-8486-755FA2BBBF48}" destId="{16CA6A6F-D69B-456E-ADD3-45CB3382A642}" srcOrd="0" destOrd="0" presId="urn:microsoft.com/office/officeart/2016/7/layout/BasicLinearProcessNumbered"/>
    <dgm:cxn modelId="{E237B7A1-4DE7-4936-935D-4099046589BF}" type="presParOf" srcId="{3F79E284-674A-4BE6-A3AF-9C1E0C66B74F}" destId="{7E732184-A057-4195-B11B-154A18BA2393}" srcOrd="0" destOrd="0" presId="urn:microsoft.com/office/officeart/2016/7/layout/BasicLinearProcessNumbered"/>
    <dgm:cxn modelId="{E71FE135-3873-4775-9E40-70E0C15AE004}" type="presParOf" srcId="{7E732184-A057-4195-B11B-154A18BA2393}" destId="{9545E159-F33B-40B6-A248-3BDBFFE36CD0}" srcOrd="0" destOrd="0" presId="urn:microsoft.com/office/officeart/2016/7/layout/BasicLinearProcessNumbered"/>
    <dgm:cxn modelId="{2F88963F-D6D0-4A49-912E-8DFF0CFB724F}" type="presParOf" srcId="{7E732184-A057-4195-B11B-154A18BA2393}" destId="{D9E0979A-10BE-41B1-B6BD-6A23194FD5CC}" srcOrd="1" destOrd="0" presId="urn:microsoft.com/office/officeart/2016/7/layout/BasicLinearProcessNumbered"/>
    <dgm:cxn modelId="{DD6B55F4-1CAE-4ADE-814E-D01788CA6C85}" type="presParOf" srcId="{7E732184-A057-4195-B11B-154A18BA2393}" destId="{2866549B-EB2F-4C2D-A675-47F9436399DD}" srcOrd="2" destOrd="0" presId="urn:microsoft.com/office/officeart/2016/7/layout/BasicLinearProcessNumbered"/>
    <dgm:cxn modelId="{0A1DB34E-52CA-49DE-A610-C6CDA3B14C21}" type="presParOf" srcId="{7E732184-A057-4195-B11B-154A18BA2393}" destId="{BCEAA05E-FD85-4EC2-ABCE-F3F8E4CD26ED}" srcOrd="3" destOrd="0" presId="urn:microsoft.com/office/officeart/2016/7/layout/BasicLinearProcessNumbered"/>
    <dgm:cxn modelId="{47EFEBC5-4D47-4EAB-A970-933EE6335688}" type="presParOf" srcId="{3F79E284-674A-4BE6-A3AF-9C1E0C66B74F}" destId="{16F4C29E-B930-43DA-AB9B-4AFC0DA4C1C2}" srcOrd="1" destOrd="0" presId="urn:microsoft.com/office/officeart/2016/7/layout/BasicLinearProcessNumbered"/>
    <dgm:cxn modelId="{6FC09E54-C47C-4062-A397-C2C35667D363}" type="presParOf" srcId="{3F79E284-674A-4BE6-A3AF-9C1E0C66B74F}" destId="{BE4E6885-70C7-4FDF-A1CC-4826005661B1}" srcOrd="2" destOrd="0" presId="urn:microsoft.com/office/officeart/2016/7/layout/BasicLinearProcessNumbered"/>
    <dgm:cxn modelId="{9977F394-E92F-4DDA-851A-D0F5F2596609}" type="presParOf" srcId="{BE4E6885-70C7-4FDF-A1CC-4826005661B1}" destId="{16CA6A6F-D69B-456E-ADD3-45CB3382A642}" srcOrd="0" destOrd="0" presId="urn:microsoft.com/office/officeart/2016/7/layout/BasicLinearProcessNumbered"/>
    <dgm:cxn modelId="{22A19C04-F546-4656-8D1F-85A9D4A5600C}" type="presParOf" srcId="{BE4E6885-70C7-4FDF-A1CC-4826005661B1}" destId="{1915F720-6F1D-4235-9BC1-F8D1F80F1662}" srcOrd="1" destOrd="0" presId="urn:microsoft.com/office/officeart/2016/7/layout/BasicLinearProcessNumbered"/>
    <dgm:cxn modelId="{C7A0CC43-22F4-42EB-8FA6-C1EE769ECCCD}" type="presParOf" srcId="{BE4E6885-70C7-4FDF-A1CC-4826005661B1}" destId="{AB0B4047-918F-44C7-A79B-E93635A6BACA}" srcOrd="2" destOrd="0" presId="urn:microsoft.com/office/officeart/2016/7/layout/BasicLinearProcessNumbered"/>
    <dgm:cxn modelId="{B2756BDA-E6D1-4C61-A165-09F47FA54F0C}" type="presParOf" srcId="{BE4E6885-70C7-4FDF-A1CC-4826005661B1}" destId="{C66F720E-9E10-493A-ACE1-63763A3F6946}" srcOrd="3" destOrd="0" presId="urn:microsoft.com/office/officeart/2016/7/layout/BasicLinearProcessNumbered"/>
    <dgm:cxn modelId="{57BC97C6-DFCF-4390-A4CA-2A9929F5C49F}" type="presParOf" srcId="{3F79E284-674A-4BE6-A3AF-9C1E0C66B74F}" destId="{014936E2-073A-4DFC-A829-17E2D233318C}" srcOrd="3" destOrd="0" presId="urn:microsoft.com/office/officeart/2016/7/layout/BasicLinearProcessNumbered"/>
    <dgm:cxn modelId="{0D054F7D-87A2-4A88-BB90-EEE9D5699F42}" type="presParOf" srcId="{3F79E284-674A-4BE6-A3AF-9C1E0C66B74F}" destId="{4BF968A6-AB44-4606-8869-81D21BF14C37}" srcOrd="4" destOrd="0" presId="urn:microsoft.com/office/officeart/2016/7/layout/BasicLinearProcessNumbered"/>
    <dgm:cxn modelId="{F61F32C7-7998-4573-9E9A-3F9B79BA6725}" type="presParOf" srcId="{4BF968A6-AB44-4606-8869-81D21BF14C37}" destId="{94D3D91E-CA26-4060-9540-76D2D95BB1D3}" srcOrd="0" destOrd="0" presId="urn:microsoft.com/office/officeart/2016/7/layout/BasicLinearProcessNumbered"/>
    <dgm:cxn modelId="{662BC321-D033-4322-85D5-912D7FFE547B}" type="presParOf" srcId="{4BF968A6-AB44-4606-8869-81D21BF14C37}" destId="{591E1BA8-4C85-4294-9C4A-EE23421EFCC0}" srcOrd="1" destOrd="0" presId="urn:microsoft.com/office/officeart/2016/7/layout/BasicLinearProcessNumbered"/>
    <dgm:cxn modelId="{6CD78EA4-6493-4555-BAC9-8D7BC1E7AF12}" type="presParOf" srcId="{4BF968A6-AB44-4606-8869-81D21BF14C37}" destId="{D4604305-1B3A-4718-84E9-05898A53303E}" srcOrd="2" destOrd="0" presId="urn:microsoft.com/office/officeart/2016/7/layout/BasicLinearProcessNumbered"/>
    <dgm:cxn modelId="{4457D07C-1636-4545-8097-A88A742513BD}" type="presParOf" srcId="{4BF968A6-AB44-4606-8869-81D21BF14C37}" destId="{C5124931-B73D-4F8A-A13E-EEC29B1AD2BD}" srcOrd="3" destOrd="0" presId="urn:microsoft.com/office/officeart/2016/7/layout/BasicLinearProcessNumbered"/>
    <dgm:cxn modelId="{76D8D015-C297-4323-8FE0-BE0308ED2711}" type="presParOf" srcId="{3F79E284-674A-4BE6-A3AF-9C1E0C66B74F}" destId="{41DF62DB-2C1E-4205-962B-55801AC1F3C8}" srcOrd="5" destOrd="0" presId="urn:microsoft.com/office/officeart/2016/7/layout/BasicLinearProcessNumbered"/>
    <dgm:cxn modelId="{166CAC83-31AC-4720-A08E-D84863EA59C8}" type="presParOf" srcId="{3F79E284-674A-4BE6-A3AF-9C1E0C66B74F}" destId="{9093781E-786B-4793-86F1-CFEA18266B42}" srcOrd="6" destOrd="0" presId="urn:microsoft.com/office/officeart/2016/7/layout/BasicLinearProcessNumbered"/>
    <dgm:cxn modelId="{34C2CFB2-0210-47DC-BAF9-8EB15133DE82}" type="presParOf" srcId="{9093781E-786B-4793-86F1-CFEA18266B42}" destId="{83AE60D4-ACBD-4BC7-B4BD-A253024D8264}" srcOrd="0" destOrd="0" presId="urn:microsoft.com/office/officeart/2016/7/layout/BasicLinearProcessNumbered"/>
    <dgm:cxn modelId="{DC4C4E78-C818-43CE-89B1-BA0ADD867D37}" type="presParOf" srcId="{9093781E-786B-4793-86F1-CFEA18266B42}" destId="{27C23C49-DEC8-4FED-A061-849970E665E1}" srcOrd="1" destOrd="0" presId="urn:microsoft.com/office/officeart/2016/7/layout/BasicLinearProcessNumbered"/>
    <dgm:cxn modelId="{5B43C976-DF22-44C9-BF4E-2EC51C6DFD27}" type="presParOf" srcId="{9093781E-786B-4793-86F1-CFEA18266B42}" destId="{6A0F60CE-36B5-41A3-802D-3142176F5468}" srcOrd="2" destOrd="0" presId="urn:microsoft.com/office/officeart/2016/7/layout/BasicLinearProcessNumbered"/>
    <dgm:cxn modelId="{BE0D6735-8D38-4F3E-879B-EFB6A16E8F4D}" type="presParOf" srcId="{9093781E-786B-4793-86F1-CFEA18266B42}" destId="{815B060F-F057-403A-93A9-12C0F878F3FB}" srcOrd="3" destOrd="0" presId="urn:microsoft.com/office/officeart/2016/7/layout/BasicLinearProcessNumbered"/>
    <dgm:cxn modelId="{E76BFBAD-90F2-4DAD-A3A4-399B0A459FCF}" type="presParOf" srcId="{3F79E284-674A-4BE6-A3AF-9C1E0C66B74F}" destId="{2143D0F7-43D4-4756-831B-4E4CB760054E}" srcOrd="7" destOrd="0" presId="urn:microsoft.com/office/officeart/2016/7/layout/BasicLinearProcessNumbered"/>
    <dgm:cxn modelId="{7C28B09F-91AC-4ACC-A2FF-C6F24FE8A40B}" type="presParOf" srcId="{3F79E284-674A-4BE6-A3AF-9C1E0C66B74F}" destId="{5817C7AB-D89F-4D16-AE79-E7BAD53928BB}" srcOrd="8" destOrd="0" presId="urn:microsoft.com/office/officeart/2016/7/layout/BasicLinearProcessNumbered"/>
    <dgm:cxn modelId="{662D5D4F-3FE8-4851-ADD7-D17B100761ED}" type="presParOf" srcId="{5817C7AB-D89F-4D16-AE79-E7BAD53928BB}" destId="{4F4EFA1B-A0E5-4B9D-B55B-217893448FF3}" srcOrd="0" destOrd="0" presId="urn:microsoft.com/office/officeart/2016/7/layout/BasicLinearProcessNumbered"/>
    <dgm:cxn modelId="{8E788678-BA6B-4D8E-95DE-18A9C2B48B42}" type="presParOf" srcId="{5817C7AB-D89F-4D16-AE79-E7BAD53928BB}" destId="{ACE24A2C-52E4-4DFA-B311-01A7531BDB90}" srcOrd="1" destOrd="0" presId="urn:microsoft.com/office/officeart/2016/7/layout/BasicLinearProcessNumbered"/>
    <dgm:cxn modelId="{97CDBD60-EA12-4DBF-AB34-1DD9CDE5259B}" type="presParOf" srcId="{5817C7AB-D89F-4D16-AE79-E7BAD53928BB}" destId="{FCD44AE9-C491-42B8-8A36-1C9BA1633DAD}" srcOrd="2" destOrd="0" presId="urn:microsoft.com/office/officeart/2016/7/layout/BasicLinearProcessNumbered"/>
    <dgm:cxn modelId="{6DD11FDB-9EF1-4BF2-B065-B49D569E57F5}" type="presParOf" srcId="{5817C7AB-D89F-4D16-AE79-E7BAD53928BB}" destId="{363AF2BE-078B-40E2-BA59-A831675B57E7}" srcOrd="3" destOrd="0" presId="urn:microsoft.com/office/officeart/2016/7/layout/BasicLinearProcessNumbered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BC5D52-AE36-4D76-AD4F-0662CEE35038}" type="doc">
      <dgm:prSet loTypeId="urn:microsoft.com/office/officeart/2011/layout/HexagonRadial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B6E5AB06-2B53-4280-BD00-520C1B27B6C7}">
      <dgm:prSet phldrT="[Text]"/>
      <dgm:spPr>
        <a:xfrm>
          <a:off x="702688" y="622747"/>
          <a:ext cx="791538" cy="684712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8036504E-9566-4A5B-B53A-D756D17C9420}" type="parTrans" cxnId="{A7B1210F-71AC-4284-A0CE-486A826D330C}">
      <dgm:prSet/>
      <dgm:spPr/>
      <dgm:t>
        <a:bodyPr/>
        <a:lstStyle/>
        <a:p>
          <a:endParaRPr lang="fr-FR"/>
        </a:p>
      </dgm:t>
    </dgm:pt>
    <dgm:pt modelId="{E4468AD2-44CD-4744-A3AE-A058C15FA7DA}" type="sibTrans" cxnId="{A7B1210F-71AC-4284-A0CE-486A826D330C}">
      <dgm:prSet/>
      <dgm:spPr/>
      <dgm:t>
        <a:bodyPr/>
        <a:lstStyle/>
        <a:p>
          <a:endParaRPr lang="fr-FR"/>
        </a:p>
      </dgm:t>
    </dgm:pt>
    <dgm:pt modelId="{C5A5B679-60CB-47AA-93E9-8ABD510AEBA5}">
      <dgm:prSet phldrT="[Text]"/>
      <dgm:spPr>
        <a:xfrm>
          <a:off x="775600" y="0"/>
          <a:ext cx="648660" cy="561167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fr-FR" dirty="0">
              <a:latin typeface="Calibri" panose="020F0502020204030204"/>
              <a:ea typeface="+mn-ea"/>
              <a:cs typeface="+mn-cs"/>
            </a:rPr>
            <a:t> </a:t>
          </a:r>
          <a:r>
            <a:rPr lang="en-US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6845CA46-2970-4DCF-A745-4AF7BBBA462D}" type="parTrans" cxnId="{70C8F3BC-D8A8-4462-8518-2DA043CD640F}">
      <dgm:prSet/>
      <dgm:spPr/>
      <dgm:t>
        <a:bodyPr/>
        <a:lstStyle/>
        <a:p>
          <a:endParaRPr lang="fr-FR"/>
        </a:p>
      </dgm:t>
    </dgm:pt>
    <dgm:pt modelId="{109279AA-3598-416A-AB14-937DDE0C5B41}" type="sibTrans" cxnId="{70C8F3BC-D8A8-4462-8518-2DA043CD640F}">
      <dgm:prSet/>
      <dgm:spPr/>
      <dgm:t>
        <a:bodyPr/>
        <a:lstStyle/>
        <a:p>
          <a:endParaRPr lang="fr-FR"/>
        </a:p>
      </dgm:t>
    </dgm:pt>
    <dgm:pt modelId="{363D9535-4E86-4B20-A6A8-BD53CF7F57E4}">
      <dgm:prSet phldrT="[Text]"/>
      <dgm:spPr>
        <a:xfrm>
          <a:off x="1370497" y="345155"/>
          <a:ext cx="648660" cy="561167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fr-FR" dirty="0">
              <a:latin typeface="Calibri" panose="020F0502020204030204"/>
              <a:ea typeface="+mn-ea"/>
              <a:cs typeface="+mn-cs"/>
            </a:rPr>
            <a:t> </a:t>
          </a:r>
          <a:r>
            <a:rPr lang="en-US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E9F10FC4-43F0-4355-9F76-32E6DF55BF3E}" type="parTrans" cxnId="{7E320776-538A-45A3-AA70-A537F755D104}">
      <dgm:prSet/>
      <dgm:spPr/>
      <dgm:t>
        <a:bodyPr/>
        <a:lstStyle/>
        <a:p>
          <a:endParaRPr lang="fr-FR"/>
        </a:p>
      </dgm:t>
    </dgm:pt>
    <dgm:pt modelId="{535E7B77-67E1-41E1-A53D-BB7108021BA2}" type="sibTrans" cxnId="{7E320776-538A-45A3-AA70-A537F755D104}">
      <dgm:prSet/>
      <dgm:spPr/>
      <dgm:t>
        <a:bodyPr/>
        <a:lstStyle/>
        <a:p>
          <a:endParaRPr lang="fr-FR"/>
        </a:p>
      </dgm:t>
    </dgm:pt>
    <dgm:pt modelId="{B2909C0B-C027-4CFB-AF9B-E3F47D67E3EC}">
      <dgm:prSet phldrT="[Text]"/>
      <dgm:spPr>
        <a:xfrm>
          <a:off x="1370497" y="1023691"/>
          <a:ext cx="648660" cy="561167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en-US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568255E9-5599-4E87-B0B7-40ACCDAE7AC0}" type="parTrans" cxnId="{4F6CCD33-0D4B-40BF-A203-3D7CD62687F8}">
      <dgm:prSet/>
      <dgm:spPr/>
      <dgm:t>
        <a:bodyPr/>
        <a:lstStyle/>
        <a:p>
          <a:endParaRPr lang="fr-FR"/>
        </a:p>
      </dgm:t>
    </dgm:pt>
    <dgm:pt modelId="{4B3D3221-023C-4962-B2C1-4B7382C478CF}" type="sibTrans" cxnId="{4F6CCD33-0D4B-40BF-A203-3D7CD62687F8}">
      <dgm:prSet/>
      <dgm:spPr/>
      <dgm:t>
        <a:bodyPr/>
        <a:lstStyle/>
        <a:p>
          <a:endParaRPr lang="fr-FR"/>
        </a:p>
      </dgm:t>
    </dgm:pt>
    <dgm:pt modelId="{B09155DF-DC7B-4482-8834-302B8D7ECBC0}">
      <dgm:prSet phldrT="[Text]"/>
      <dgm:spPr>
        <a:xfrm>
          <a:off x="775600" y="1369232"/>
          <a:ext cx="648660" cy="561167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en-US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2BDA484C-F3F9-406F-9422-BCDC4D8A8230}" type="parTrans" cxnId="{B0BE8802-76E0-449C-B50D-DB8EB4D16E07}">
      <dgm:prSet/>
      <dgm:spPr/>
      <dgm:t>
        <a:bodyPr/>
        <a:lstStyle/>
        <a:p>
          <a:endParaRPr lang="fr-FR"/>
        </a:p>
      </dgm:t>
    </dgm:pt>
    <dgm:pt modelId="{A7D2DB23-3E53-477D-8E1E-325B35F59108}" type="sibTrans" cxnId="{B0BE8802-76E0-449C-B50D-DB8EB4D16E07}">
      <dgm:prSet/>
      <dgm:spPr/>
      <dgm:t>
        <a:bodyPr/>
        <a:lstStyle/>
        <a:p>
          <a:endParaRPr lang="fr-FR"/>
        </a:p>
      </dgm:t>
    </dgm:pt>
    <dgm:pt modelId="{2497C1C6-B248-4DC0-844D-1046F93A97D1}">
      <dgm:prSet phldrT="[Text]"/>
      <dgm:spPr>
        <a:xfrm>
          <a:off x="177942" y="1024077"/>
          <a:ext cx="648660" cy="561167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en-US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171EFA03-D19B-490B-BF52-AB4248FE60C8}" type="parTrans" cxnId="{A3F8B1FD-C029-4303-BAE6-5C032B939E9F}">
      <dgm:prSet/>
      <dgm:spPr/>
      <dgm:t>
        <a:bodyPr/>
        <a:lstStyle/>
        <a:p>
          <a:endParaRPr lang="fr-FR"/>
        </a:p>
      </dgm:t>
    </dgm:pt>
    <dgm:pt modelId="{B9BD3CF6-7371-49C0-ABE7-F718F4F29785}" type="sibTrans" cxnId="{A3F8B1FD-C029-4303-BAE6-5C032B939E9F}">
      <dgm:prSet/>
      <dgm:spPr/>
      <dgm:t>
        <a:bodyPr/>
        <a:lstStyle/>
        <a:p>
          <a:endParaRPr lang="fr-FR"/>
        </a:p>
      </dgm:t>
    </dgm:pt>
    <dgm:pt modelId="{529098EC-36A1-4A6F-944D-A49C54C992C5}">
      <dgm:prSet phldrT="[Text]"/>
      <dgm:spPr>
        <a:xfrm>
          <a:off x="177942" y="344383"/>
          <a:ext cx="648660" cy="561167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en-US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545E9E5E-BF54-448B-8986-91F85086E05C}" type="parTrans" cxnId="{6A7E7512-D807-470E-9793-1A183AE0EC1F}">
      <dgm:prSet/>
      <dgm:spPr/>
      <dgm:t>
        <a:bodyPr/>
        <a:lstStyle/>
        <a:p>
          <a:endParaRPr lang="fr-FR"/>
        </a:p>
      </dgm:t>
    </dgm:pt>
    <dgm:pt modelId="{3EF83147-4A89-4098-9E42-1B05CB0B4EA2}" type="sibTrans" cxnId="{6A7E7512-D807-470E-9793-1A183AE0EC1F}">
      <dgm:prSet/>
      <dgm:spPr/>
      <dgm:t>
        <a:bodyPr/>
        <a:lstStyle/>
        <a:p>
          <a:endParaRPr lang="fr-FR"/>
        </a:p>
      </dgm:t>
    </dgm:pt>
    <dgm:pt modelId="{8B8DC72B-D7B6-4244-8ADD-5BE24A38BE63}" type="pres">
      <dgm:prSet presAssocID="{1CBC5D52-AE36-4D76-AD4F-0662CEE3503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F2DD564-2CFC-49C0-825E-9734950CCEF1}" type="pres">
      <dgm:prSet presAssocID="{B6E5AB06-2B53-4280-BD00-520C1B27B6C7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E28DD407-D73E-4900-BD7A-CC0D881198AE}" type="pres">
      <dgm:prSet presAssocID="{C5A5B679-60CB-47AA-93E9-8ABD510AEBA5}" presName="Accent1" presStyleCnt="0"/>
      <dgm:spPr/>
    </dgm:pt>
    <dgm:pt modelId="{52C8A9F3-D804-4252-B2AC-C8CDB2431337}" type="pres">
      <dgm:prSet presAssocID="{C5A5B679-60CB-47AA-93E9-8ABD510AEBA5}" presName="Accent" presStyleLbl="bgShp" presStyleIdx="0" presStyleCnt="6"/>
      <dgm:spPr/>
    </dgm:pt>
    <dgm:pt modelId="{B33B8B09-0542-4853-A5FF-EF5DAED0AED7}" type="pres">
      <dgm:prSet presAssocID="{C5A5B679-60CB-47AA-93E9-8ABD510AEBA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09C886-FB35-4AF2-8008-C70EF59B7629}" type="pres">
      <dgm:prSet presAssocID="{363D9535-4E86-4B20-A6A8-BD53CF7F57E4}" presName="Accent2" presStyleCnt="0"/>
      <dgm:spPr/>
    </dgm:pt>
    <dgm:pt modelId="{C3B5DC37-20B7-4558-819F-F253F6616B57}" type="pres">
      <dgm:prSet presAssocID="{363D9535-4E86-4B20-A6A8-BD53CF7F57E4}" presName="Accent" presStyleLbl="bgShp" presStyleIdx="1" presStyleCnt="6"/>
      <dgm:spPr>
        <a:xfrm>
          <a:off x="1198343" y="295158"/>
          <a:ext cx="298645" cy="257322"/>
        </a:xfrm>
        <a:prstGeom prst="hexagon">
          <a:avLst>
            <a:gd name="adj" fmla="val 28900"/>
            <a:gd name="vf" fmla="val 115470"/>
          </a:avLst>
        </a:prstGeom>
      </dgm:spPr>
    </dgm:pt>
    <dgm:pt modelId="{8DD01D10-013E-4319-BAD1-390108738FB8}" type="pres">
      <dgm:prSet presAssocID="{363D9535-4E86-4B20-A6A8-BD53CF7F57E4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DA2B48-D7F4-41F7-8F7B-B13CB7B26FD3}" type="pres">
      <dgm:prSet presAssocID="{B2909C0B-C027-4CFB-AF9B-E3F47D67E3EC}" presName="Accent3" presStyleCnt="0"/>
      <dgm:spPr/>
    </dgm:pt>
    <dgm:pt modelId="{DEAAD02A-4E68-465A-9EF8-E7852092D626}" type="pres">
      <dgm:prSet presAssocID="{B2909C0B-C027-4CFB-AF9B-E3F47D67E3EC}" presName="Accent" presStyleLbl="bgShp" presStyleIdx="2" presStyleCnt="6"/>
      <dgm:spPr>
        <a:xfrm>
          <a:off x="1546885" y="776213"/>
          <a:ext cx="298645" cy="257322"/>
        </a:xfrm>
        <a:prstGeom prst="hexagon">
          <a:avLst>
            <a:gd name="adj" fmla="val 28900"/>
            <a:gd name="vf" fmla="val 115470"/>
          </a:avLst>
        </a:prstGeom>
      </dgm:spPr>
    </dgm:pt>
    <dgm:pt modelId="{56BAB352-EB37-4A88-91BE-943A6A73D5FE}" type="pres">
      <dgm:prSet presAssocID="{B2909C0B-C027-4CFB-AF9B-E3F47D67E3E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0F1E6-B1F1-4D28-80C8-FF2D1B7203A4}" type="pres">
      <dgm:prSet presAssocID="{B09155DF-DC7B-4482-8834-302B8D7ECBC0}" presName="Accent4" presStyleCnt="0"/>
      <dgm:spPr/>
    </dgm:pt>
    <dgm:pt modelId="{47AEDD99-7C05-417E-A517-282F9E6C72C2}" type="pres">
      <dgm:prSet presAssocID="{B09155DF-DC7B-4482-8834-302B8D7ECBC0}" presName="Accent" presStyleLbl="bgShp" presStyleIdx="3" presStyleCnt="6"/>
      <dgm:spPr>
        <a:xfrm>
          <a:off x="1304766" y="1319235"/>
          <a:ext cx="298645" cy="257322"/>
        </a:xfrm>
        <a:prstGeom prst="hexagon">
          <a:avLst>
            <a:gd name="adj" fmla="val 28900"/>
            <a:gd name="vf" fmla="val 115470"/>
          </a:avLst>
        </a:prstGeom>
      </dgm:spPr>
    </dgm:pt>
    <dgm:pt modelId="{69682287-A9A3-4899-84B6-A977698D5B6C}" type="pres">
      <dgm:prSet presAssocID="{B09155DF-DC7B-4482-8834-302B8D7ECBC0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B434E-04F3-41B6-823B-044ED7AA153E}" type="pres">
      <dgm:prSet presAssocID="{2497C1C6-B248-4DC0-844D-1046F93A97D1}" presName="Accent5" presStyleCnt="0"/>
      <dgm:spPr/>
    </dgm:pt>
    <dgm:pt modelId="{596002DB-F5E7-44B0-8558-E1B1E371088E}" type="pres">
      <dgm:prSet presAssocID="{2497C1C6-B248-4DC0-844D-1046F93A97D1}" presName="Accent" presStyleLbl="bgShp" presStyleIdx="4" presStyleCnt="6"/>
      <dgm:spPr>
        <a:xfrm>
          <a:off x="704161" y="1375603"/>
          <a:ext cx="298645" cy="257322"/>
        </a:xfrm>
        <a:prstGeom prst="hexagon">
          <a:avLst>
            <a:gd name="adj" fmla="val 28900"/>
            <a:gd name="vf" fmla="val 115470"/>
          </a:avLst>
        </a:prstGeom>
      </dgm:spPr>
    </dgm:pt>
    <dgm:pt modelId="{5A45867B-4A27-4EC4-8742-0443B067A2DA}" type="pres">
      <dgm:prSet presAssocID="{2497C1C6-B248-4DC0-844D-1046F93A97D1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409F42-B3DA-4A57-91D0-E2B918FCBC72}" type="pres">
      <dgm:prSet presAssocID="{529098EC-36A1-4A6F-944D-A49C54C992C5}" presName="Accent6" presStyleCnt="0"/>
      <dgm:spPr/>
    </dgm:pt>
    <dgm:pt modelId="{8BF1DD58-0710-4B64-9B74-A82DF571D02D}" type="pres">
      <dgm:prSet presAssocID="{529098EC-36A1-4A6F-944D-A49C54C992C5}" presName="Accent" presStyleLbl="bgShp" presStyleIdx="5" presStyleCnt="6"/>
      <dgm:spPr>
        <a:xfrm>
          <a:off x="349911" y="894740"/>
          <a:ext cx="298645" cy="257322"/>
        </a:xfrm>
        <a:prstGeom prst="hexagon">
          <a:avLst>
            <a:gd name="adj" fmla="val 28900"/>
            <a:gd name="vf" fmla="val 115470"/>
          </a:avLst>
        </a:prstGeom>
      </dgm:spPr>
    </dgm:pt>
    <dgm:pt modelId="{36DFB3E1-DF48-4511-9931-F0F4D689FF28}" type="pres">
      <dgm:prSet presAssocID="{529098EC-36A1-4A6F-944D-A49C54C992C5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3143E4-AF39-43B0-9BE3-0FB67B8E8BFA}" type="presOf" srcId="{1CBC5D52-AE36-4D76-AD4F-0662CEE35038}" destId="{8B8DC72B-D7B6-4244-8ADD-5BE24A38BE63}" srcOrd="0" destOrd="0" presId="urn:microsoft.com/office/officeart/2011/layout/HexagonRadial"/>
    <dgm:cxn modelId="{D43C6A89-29A5-4BD1-8202-221D712FB2ED}" type="presOf" srcId="{363D9535-4E86-4B20-A6A8-BD53CF7F57E4}" destId="{8DD01D10-013E-4319-BAD1-390108738FB8}" srcOrd="0" destOrd="0" presId="urn:microsoft.com/office/officeart/2011/layout/HexagonRadial"/>
    <dgm:cxn modelId="{A7B1210F-71AC-4284-A0CE-486A826D330C}" srcId="{1CBC5D52-AE36-4D76-AD4F-0662CEE35038}" destId="{B6E5AB06-2B53-4280-BD00-520C1B27B6C7}" srcOrd="0" destOrd="0" parTransId="{8036504E-9566-4A5B-B53A-D756D17C9420}" sibTransId="{E4468AD2-44CD-4744-A3AE-A058C15FA7DA}"/>
    <dgm:cxn modelId="{B0BE8802-76E0-449C-B50D-DB8EB4D16E07}" srcId="{B6E5AB06-2B53-4280-BD00-520C1B27B6C7}" destId="{B09155DF-DC7B-4482-8834-302B8D7ECBC0}" srcOrd="3" destOrd="0" parTransId="{2BDA484C-F3F9-406F-9422-BCDC4D8A8230}" sibTransId="{A7D2DB23-3E53-477D-8E1E-325B35F59108}"/>
    <dgm:cxn modelId="{97F9F0E3-6694-4844-9F9A-B50AE69412AA}" type="presOf" srcId="{B6E5AB06-2B53-4280-BD00-520C1B27B6C7}" destId="{7F2DD564-2CFC-49C0-825E-9734950CCEF1}" srcOrd="0" destOrd="0" presId="urn:microsoft.com/office/officeart/2011/layout/HexagonRadial"/>
    <dgm:cxn modelId="{70C8F3BC-D8A8-4462-8518-2DA043CD640F}" srcId="{B6E5AB06-2B53-4280-BD00-520C1B27B6C7}" destId="{C5A5B679-60CB-47AA-93E9-8ABD510AEBA5}" srcOrd="0" destOrd="0" parTransId="{6845CA46-2970-4DCF-A745-4AF7BBBA462D}" sibTransId="{109279AA-3598-416A-AB14-937DDE0C5B41}"/>
    <dgm:cxn modelId="{86AE430F-736D-46F1-8FC0-321A029C732B}" type="presOf" srcId="{529098EC-36A1-4A6F-944D-A49C54C992C5}" destId="{36DFB3E1-DF48-4511-9931-F0F4D689FF28}" srcOrd="0" destOrd="0" presId="urn:microsoft.com/office/officeart/2011/layout/HexagonRadial"/>
    <dgm:cxn modelId="{4F6CCD33-0D4B-40BF-A203-3D7CD62687F8}" srcId="{B6E5AB06-2B53-4280-BD00-520C1B27B6C7}" destId="{B2909C0B-C027-4CFB-AF9B-E3F47D67E3EC}" srcOrd="2" destOrd="0" parTransId="{568255E9-5599-4E87-B0B7-40ACCDAE7AC0}" sibTransId="{4B3D3221-023C-4962-B2C1-4B7382C478CF}"/>
    <dgm:cxn modelId="{466474CD-94C1-4959-99FF-2D6AD8EFFEFC}" type="presOf" srcId="{B09155DF-DC7B-4482-8834-302B8D7ECBC0}" destId="{69682287-A9A3-4899-84B6-A977698D5B6C}" srcOrd="0" destOrd="0" presId="urn:microsoft.com/office/officeart/2011/layout/HexagonRadial"/>
    <dgm:cxn modelId="{EC69B414-B553-418B-807E-5CFE050BD1CA}" type="presOf" srcId="{B2909C0B-C027-4CFB-AF9B-E3F47D67E3EC}" destId="{56BAB352-EB37-4A88-91BE-943A6A73D5FE}" srcOrd="0" destOrd="0" presId="urn:microsoft.com/office/officeart/2011/layout/HexagonRadial"/>
    <dgm:cxn modelId="{6A7E7512-D807-470E-9793-1A183AE0EC1F}" srcId="{B6E5AB06-2B53-4280-BD00-520C1B27B6C7}" destId="{529098EC-36A1-4A6F-944D-A49C54C992C5}" srcOrd="5" destOrd="0" parTransId="{545E9E5E-BF54-448B-8986-91F85086E05C}" sibTransId="{3EF83147-4A89-4098-9E42-1B05CB0B4EA2}"/>
    <dgm:cxn modelId="{7E320776-538A-45A3-AA70-A537F755D104}" srcId="{B6E5AB06-2B53-4280-BD00-520C1B27B6C7}" destId="{363D9535-4E86-4B20-A6A8-BD53CF7F57E4}" srcOrd="1" destOrd="0" parTransId="{E9F10FC4-43F0-4355-9F76-32E6DF55BF3E}" sibTransId="{535E7B77-67E1-41E1-A53D-BB7108021BA2}"/>
    <dgm:cxn modelId="{97E165DF-2302-4C94-80C2-10842D5A2544}" type="presOf" srcId="{2497C1C6-B248-4DC0-844D-1046F93A97D1}" destId="{5A45867B-4A27-4EC4-8742-0443B067A2DA}" srcOrd="0" destOrd="0" presId="urn:microsoft.com/office/officeart/2011/layout/HexagonRadial"/>
    <dgm:cxn modelId="{A3F8B1FD-C029-4303-BAE6-5C032B939E9F}" srcId="{B6E5AB06-2B53-4280-BD00-520C1B27B6C7}" destId="{2497C1C6-B248-4DC0-844D-1046F93A97D1}" srcOrd="4" destOrd="0" parTransId="{171EFA03-D19B-490B-BF52-AB4248FE60C8}" sibTransId="{B9BD3CF6-7371-49C0-ABE7-F718F4F29785}"/>
    <dgm:cxn modelId="{22C03F29-4392-470D-8FB1-BC739A18B5DF}" type="presOf" srcId="{C5A5B679-60CB-47AA-93E9-8ABD510AEBA5}" destId="{B33B8B09-0542-4853-A5FF-EF5DAED0AED7}" srcOrd="0" destOrd="0" presId="urn:microsoft.com/office/officeart/2011/layout/HexagonRadial"/>
    <dgm:cxn modelId="{1A67C453-B92E-4E59-920E-6C05DBDE430B}" type="presParOf" srcId="{8B8DC72B-D7B6-4244-8ADD-5BE24A38BE63}" destId="{7F2DD564-2CFC-49C0-825E-9734950CCEF1}" srcOrd="0" destOrd="0" presId="urn:microsoft.com/office/officeart/2011/layout/HexagonRadial"/>
    <dgm:cxn modelId="{49BB30AE-5FA3-4F3E-A61B-889E43B169FC}" type="presParOf" srcId="{8B8DC72B-D7B6-4244-8ADD-5BE24A38BE63}" destId="{E28DD407-D73E-4900-BD7A-CC0D881198AE}" srcOrd="1" destOrd="0" presId="urn:microsoft.com/office/officeart/2011/layout/HexagonRadial"/>
    <dgm:cxn modelId="{0FD271D0-05AD-4D8D-98C6-FEA7C5441C00}" type="presParOf" srcId="{E28DD407-D73E-4900-BD7A-CC0D881198AE}" destId="{52C8A9F3-D804-4252-B2AC-C8CDB2431337}" srcOrd="0" destOrd="0" presId="urn:microsoft.com/office/officeart/2011/layout/HexagonRadial"/>
    <dgm:cxn modelId="{EBA8B17E-234D-4DB2-AAB6-D3D7A8C55604}" type="presParOf" srcId="{8B8DC72B-D7B6-4244-8ADD-5BE24A38BE63}" destId="{B33B8B09-0542-4853-A5FF-EF5DAED0AED7}" srcOrd="2" destOrd="0" presId="urn:microsoft.com/office/officeart/2011/layout/HexagonRadial"/>
    <dgm:cxn modelId="{35E16F83-3AD8-48CB-91EB-8D19C15AAFE7}" type="presParOf" srcId="{8B8DC72B-D7B6-4244-8ADD-5BE24A38BE63}" destId="{0D09C886-FB35-4AF2-8008-C70EF59B7629}" srcOrd="3" destOrd="0" presId="urn:microsoft.com/office/officeart/2011/layout/HexagonRadial"/>
    <dgm:cxn modelId="{4C04F247-49EE-427A-8260-04A90EF277C3}" type="presParOf" srcId="{0D09C886-FB35-4AF2-8008-C70EF59B7629}" destId="{C3B5DC37-20B7-4558-819F-F253F6616B57}" srcOrd="0" destOrd="0" presId="urn:microsoft.com/office/officeart/2011/layout/HexagonRadial"/>
    <dgm:cxn modelId="{85E50C1A-2BCC-49AC-A718-C568B7E66936}" type="presParOf" srcId="{8B8DC72B-D7B6-4244-8ADD-5BE24A38BE63}" destId="{8DD01D10-013E-4319-BAD1-390108738FB8}" srcOrd="4" destOrd="0" presId="urn:microsoft.com/office/officeart/2011/layout/HexagonRadial"/>
    <dgm:cxn modelId="{91ED7CC4-C413-4BC8-895C-1F50EE93F394}" type="presParOf" srcId="{8B8DC72B-D7B6-4244-8ADD-5BE24A38BE63}" destId="{06DA2B48-D7F4-41F7-8F7B-B13CB7B26FD3}" srcOrd="5" destOrd="0" presId="urn:microsoft.com/office/officeart/2011/layout/HexagonRadial"/>
    <dgm:cxn modelId="{A862D850-236B-4F5C-A6E0-B6E46E68DE91}" type="presParOf" srcId="{06DA2B48-D7F4-41F7-8F7B-B13CB7B26FD3}" destId="{DEAAD02A-4E68-465A-9EF8-E7852092D626}" srcOrd="0" destOrd="0" presId="urn:microsoft.com/office/officeart/2011/layout/HexagonRadial"/>
    <dgm:cxn modelId="{77C22107-FD4A-43DB-A8D5-3B39113EE2DA}" type="presParOf" srcId="{8B8DC72B-D7B6-4244-8ADD-5BE24A38BE63}" destId="{56BAB352-EB37-4A88-91BE-943A6A73D5FE}" srcOrd="6" destOrd="0" presId="urn:microsoft.com/office/officeart/2011/layout/HexagonRadial"/>
    <dgm:cxn modelId="{4F0467DF-71E9-4617-AD93-0C3E763FE583}" type="presParOf" srcId="{8B8DC72B-D7B6-4244-8ADD-5BE24A38BE63}" destId="{5D00F1E6-B1F1-4D28-80C8-FF2D1B7203A4}" srcOrd="7" destOrd="0" presId="urn:microsoft.com/office/officeart/2011/layout/HexagonRadial"/>
    <dgm:cxn modelId="{180B6A98-BFF3-49D1-AE3C-E7377A7D4163}" type="presParOf" srcId="{5D00F1E6-B1F1-4D28-80C8-FF2D1B7203A4}" destId="{47AEDD99-7C05-417E-A517-282F9E6C72C2}" srcOrd="0" destOrd="0" presId="urn:microsoft.com/office/officeart/2011/layout/HexagonRadial"/>
    <dgm:cxn modelId="{EBCF4D3D-DA7C-44F5-8FCC-23E97C47B743}" type="presParOf" srcId="{8B8DC72B-D7B6-4244-8ADD-5BE24A38BE63}" destId="{69682287-A9A3-4899-84B6-A977698D5B6C}" srcOrd="8" destOrd="0" presId="urn:microsoft.com/office/officeart/2011/layout/HexagonRadial"/>
    <dgm:cxn modelId="{EBE21E9D-7B30-494D-9510-609E7A08B591}" type="presParOf" srcId="{8B8DC72B-D7B6-4244-8ADD-5BE24A38BE63}" destId="{4A0B434E-04F3-41B6-823B-044ED7AA153E}" srcOrd="9" destOrd="0" presId="urn:microsoft.com/office/officeart/2011/layout/HexagonRadial"/>
    <dgm:cxn modelId="{108EDC32-F3BA-4F47-AEF8-89D92620A203}" type="presParOf" srcId="{4A0B434E-04F3-41B6-823B-044ED7AA153E}" destId="{596002DB-F5E7-44B0-8558-E1B1E371088E}" srcOrd="0" destOrd="0" presId="urn:microsoft.com/office/officeart/2011/layout/HexagonRadial"/>
    <dgm:cxn modelId="{EE0145B6-09B4-4C9F-A10A-E4D737882E1D}" type="presParOf" srcId="{8B8DC72B-D7B6-4244-8ADD-5BE24A38BE63}" destId="{5A45867B-4A27-4EC4-8742-0443B067A2DA}" srcOrd="10" destOrd="0" presId="urn:microsoft.com/office/officeart/2011/layout/HexagonRadial"/>
    <dgm:cxn modelId="{942D8BFD-1BBC-4356-871C-6E0A614A5B6E}" type="presParOf" srcId="{8B8DC72B-D7B6-4244-8ADD-5BE24A38BE63}" destId="{B1409F42-B3DA-4A57-91D0-E2B918FCBC72}" srcOrd="11" destOrd="0" presId="urn:microsoft.com/office/officeart/2011/layout/HexagonRadial"/>
    <dgm:cxn modelId="{55E3C42E-6405-4392-BCDC-85763EB50612}" type="presParOf" srcId="{B1409F42-B3DA-4A57-91D0-E2B918FCBC72}" destId="{8BF1DD58-0710-4B64-9B74-A82DF571D02D}" srcOrd="0" destOrd="0" presId="urn:microsoft.com/office/officeart/2011/layout/HexagonRadial"/>
    <dgm:cxn modelId="{FC9A0779-AFF2-4D2C-9DE1-325ADB1531DF}" type="presParOf" srcId="{8B8DC72B-D7B6-4244-8ADD-5BE24A38BE63}" destId="{36DFB3E1-DF48-4511-9931-F0F4D689FF28}" srcOrd="12" destOrd="0" presId="urn:microsoft.com/office/officeart/2011/layout/HexagonRadial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C01AF8-AE53-9E41-B78C-6344A36F4215}" type="doc">
      <dgm:prSet loTypeId="urn:microsoft.com/office/officeart/2005/8/layout/process1" loCatId="process" qsTypeId="urn:microsoft.com/office/officeart/2005/8/quickstyle/simple1" qsCatId="simple" csTypeId="urn:microsoft.com/office/officeart/2005/8/colors/accent1_4" csCatId="accent1" phldr="1"/>
      <dgm:spPr/>
    </dgm:pt>
    <dgm:pt modelId="{3813CEF3-C545-0F4A-814A-55CFA89B8EE8}">
      <dgm:prSet phldrT="[Text]" custT="1"/>
      <dgm:spPr>
        <a:xfrm>
          <a:off x="1741" y="14629"/>
          <a:ext cx="1747093" cy="698837"/>
        </a:xfrm>
      </dgm:spPr>
      <dgm:t>
        <a:bodyPr/>
        <a:lstStyle/>
        <a:p>
          <a:r>
            <a:rPr lang="en-US" sz="2400" dirty="0" smtClean="0">
              <a:latin typeface="+mn-lt"/>
            </a:rPr>
            <a:t>1.Ujeeddada </a:t>
          </a:r>
          <a:r>
            <a:rPr lang="en-US" sz="2400" dirty="0" err="1" smtClean="0">
              <a:latin typeface="+mn-lt"/>
            </a:rPr>
            <a:t>lahaanshaha</a:t>
          </a:r>
          <a:r>
            <a:rPr lang="en-US" sz="2400" dirty="0" smtClean="0">
              <a:latin typeface="+mn-lt"/>
            </a:rPr>
            <a:t> </a:t>
          </a:r>
          <a:r>
            <a:rPr lang="en-US" sz="2400" dirty="0" err="1" smtClean="0">
              <a:latin typeface="+mn-lt"/>
            </a:rPr>
            <a:t>qaran</a:t>
          </a:r>
          <a:r>
            <a:rPr lang="en-US" sz="2400" dirty="0" smtClean="0">
              <a:latin typeface="+mn-lt"/>
            </a:rPr>
            <a:t> </a:t>
          </a:r>
          <a:r>
            <a:rPr lang="en-US" sz="2400" dirty="0" err="1" smtClean="0">
              <a:latin typeface="+mn-lt"/>
            </a:rPr>
            <a:t>iyo</a:t>
          </a:r>
          <a:r>
            <a:rPr lang="en-US" sz="2400" dirty="0" smtClean="0">
              <a:latin typeface="+mn-lt"/>
            </a:rPr>
            <a:t> / </a:t>
          </a:r>
          <a:r>
            <a:rPr lang="en-US" sz="2400" dirty="0" err="1" smtClean="0">
              <a:latin typeface="+mn-lt"/>
            </a:rPr>
            <a:t>ama</a:t>
          </a:r>
          <a:r>
            <a:rPr lang="en-US" sz="2400" dirty="0" smtClean="0">
              <a:latin typeface="+mn-lt"/>
            </a:rPr>
            <a:t> </a:t>
          </a:r>
          <a:r>
            <a:rPr lang="en-US" sz="2400" dirty="0" err="1" smtClean="0">
              <a:latin typeface="+mn-lt"/>
            </a:rPr>
            <a:t>deegaan</a:t>
          </a:r>
          <a:endParaRPr lang="en-US" sz="2400" dirty="0">
            <a:latin typeface="+mn-lt"/>
          </a:endParaRPr>
        </a:p>
      </dgm:t>
    </dgm:pt>
    <dgm:pt modelId="{350BEA87-F87B-8C49-BCAB-35DCEB2DE430}" type="parTrans" cxnId="{E215AEDA-92B7-BE4B-9023-77D151894AE8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C5EE0958-6EAA-BE4A-9873-A63CB6A044C8}" type="sibTrans" cxnId="{E215AEDA-92B7-BE4B-9023-77D151894AE8}">
      <dgm:prSet custT="1"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02930DDD-06D9-EF46-B572-A049F1049D73}">
      <dgm:prSet phldrT="[Text]" custT="1"/>
      <dgm:spPr>
        <a:xfrm>
          <a:off x="2797090" y="14629"/>
          <a:ext cx="1747093" cy="698837"/>
        </a:xfrm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n-lt"/>
            </a:rPr>
            <a:t>3.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Samee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hab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isuduwid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leh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hay'ad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u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heellan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oo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leh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awood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isuduwid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oo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cad</a:t>
          </a:r>
          <a:endParaRPr lang="en-US" sz="2400" dirty="0">
            <a:solidFill>
              <a:schemeClr val="tx1"/>
            </a:solidFill>
            <a:latin typeface="+mn-lt"/>
          </a:endParaRPr>
        </a:p>
      </dgm:t>
    </dgm:pt>
    <dgm:pt modelId="{FE84F676-7A20-404C-846A-E21DC7F94AFC}" type="parTrans" cxnId="{DB8C1177-657A-9D4F-BCE5-1620FAC66D59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440D26C4-1F4E-294A-B6AE-ADE78AD9242B}" type="sibTrans" cxnId="{DB8C1177-657A-9D4F-BCE5-1620FAC66D59}">
      <dgm:prSet custT="1"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9B16AF69-238C-604F-8CA3-BA4D6A48633B}">
      <dgm:prSet phldrT="[Text]" custT="1"/>
      <dgm:spPr>
        <a:xfrm>
          <a:off x="4194765" y="14629"/>
          <a:ext cx="1747093" cy="698837"/>
        </a:xfrm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+mn-lt"/>
            </a:rPr>
            <a:t>4.Diyaarso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dukumiintiyada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la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xiriira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iskaashiga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: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qaabdhismeedka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isuduwidda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,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aragtida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wadajirka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ah,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mabaadi'da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,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SoPs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+mn-lt"/>
            </a:rPr>
            <a:t>iwm</a:t>
          </a:r>
          <a:r>
            <a:rPr lang="en-US" sz="2400" dirty="0" smtClean="0">
              <a:solidFill>
                <a:schemeClr val="tx1"/>
              </a:solidFill>
              <a:latin typeface="+mn-lt"/>
            </a:rPr>
            <a:t>. </a:t>
          </a:r>
          <a:endParaRPr lang="en-US" sz="2400" dirty="0">
            <a:solidFill>
              <a:schemeClr val="tx1"/>
            </a:solidFill>
            <a:latin typeface="+mn-lt"/>
          </a:endParaRPr>
        </a:p>
      </dgm:t>
    </dgm:pt>
    <dgm:pt modelId="{467A90E7-3698-0549-9A66-52892C902ECB}" type="parTrans" cxnId="{83BFA2B6-552F-9C4E-9EFC-7AE29DFC42B8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3C98361A-18CD-FC4C-AE0A-5AAE68BB8DE6}" type="sibTrans" cxnId="{83BFA2B6-552F-9C4E-9EFC-7AE29DFC42B8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E25F62F3-EA61-485E-8717-F5F80CB50796}">
      <dgm:prSet phldrT="[Text]" custT="1"/>
      <dgm:spPr>
        <a:xfrm>
          <a:off x="1741" y="14629"/>
          <a:ext cx="1747093" cy="698837"/>
        </a:xfrm>
      </dgm:spPr>
      <dgm:t>
        <a:bodyPr/>
        <a:lstStyle/>
        <a:p>
          <a:r>
            <a:rPr lang="en-US" sz="2400" dirty="0" smtClean="0">
              <a:latin typeface="+mn-lt"/>
            </a:rPr>
            <a:t>2.Hawlaha </a:t>
          </a:r>
          <a:r>
            <a:rPr lang="en-US" sz="2400" dirty="0" err="1" smtClean="0">
              <a:latin typeface="+mn-lt"/>
            </a:rPr>
            <a:t>khariiddada</a:t>
          </a:r>
          <a:r>
            <a:rPr lang="en-US" sz="2400" dirty="0" smtClean="0">
              <a:latin typeface="+mn-lt"/>
            </a:rPr>
            <a:t> </a:t>
          </a:r>
          <a:r>
            <a:rPr lang="en-US" sz="2400" dirty="0" err="1" smtClean="0">
              <a:latin typeface="+mn-lt"/>
            </a:rPr>
            <a:t>jilayaasha</a:t>
          </a:r>
          <a:r>
            <a:rPr lang="en-US" sz="2400" dirty="0" smtClean="0">
              <a:latin typeface="+mn-lt"/>
            </a:rPr>
            <a:t>, </a:t>
          </a:r>
          <a:r>
            <a:rPr lang="en-US" sz="2400" dirty="0" err="1" smtClean="0">
              <a:latin typeface="+mn-lt"/>
            </a:rPr>
            <a:t>wakaaladaha</a:t>
          </a:r>
          <a:r>
            <a:rPr lang="en-US" sz="2400" dirty="0" smtClean="0">
              <a:latin typeface="+mn-lt"/>
            </a:rPr>
            <a:t> </a:t>
          </a:r>
          <a:r>
            <a:rPr lang="en-US" sz="2400" dirty="0" err="1" smtClean="0">
              <a:latin typeface="+mn-lt"/>
            </a:rPr>
            <a:t>iyo</a:t>
          </a:r>
          <a:r>
            <a:rPr lang="en-US" sz="2400" dirty="0" smtClean="0">
              <a:latin typeface="+mn-lt"/>
            </a:rPr>
            <a:t> </a:t>
          </a:r>
          <a:r>
            <a:rPr lang="en-US" sz="2400" dirty="0" err="1" smtClean="0">
              <a:latin typeface="+mn-lt"/>
            </a:rPr>
            <a:t>adeeg</a:t>
          </a:r>
          <a:r>
            <a:rPr lang="en-US" sz="2400" dirty="0" smtClean="0">
              <a:latin typeface="+mn-lt"/>
            </a:rPr>
            <a:t> </a:t>
          </a:r>
          <a:r>
            <a:rPr lang="en-US" sz="2400" dirty="0" err="1" smtClean="0">
              <a:latin typeface="+mn-lt"/>
            </a:rPr>
            <a:t>bixiyaasha</a:t>
          </a:r>
          <a:endParaRPr lang="en-US" sz="2400" dirty="0">
            <a:latin typeface="+mn-lt"/>
          </a:endParaRPr>
        </a:p>
      </dgm:t>
    </dgm:pt>
    <dgm:pt modelId="{F5CE82B4-1465-4AD1-B25B-8F797B807125}" type="parTrans" cxnId="{FAF86BC6-19E9-4A1A-90E5-301A0352621C}">
      <dgm:prSet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C053F5EF-22F6-4C14-B7DB-691F4BAD38D2}" type="sibTrans" cxnId="{FAF86BC6-19E9-4A1A-90E5-301A0352621C}">
      <dgm:prSet custT="1"/>
      <dgm:spPr/>
      <dgm:t>
        <a:bodyPr/>
        <a:lstStyle/>
        <a:p>
          <a:endParaRPr lang="en-US" sz="2400">
            <a:solidFill>
              <a:schemeClr val="bg1"/>
            </a:solidFill>
            <a:latin typeface="+mn-lt"/>
          </a:endParaRPr>
        </a:p>
      </dgm:t>
    </dgm:pt>
    <dgm:pt modelId="{BD8A6BD0-1F53-4E57-899A-C23C60140905}" type="pres">
      <dgm:prSet presAssocID="{0DC01AF8-AE53-9E41-B78C-6344A36F4215}" presName="Name0" presStyleCnt="0">
        <dgm:presLayoutVars>
          <dgm:dir/>
          <dgm:resizeHandles val="exact"/>
        </dgm:presLayoutVars>
      </dgm:prSet>
      <dgm:spPr/>
    </dgm:pt>
    <dgm:pt modelId="{728F1ADE-1FFF-4D90-BC7D-FBB202878B0B}" type="pres">
      <dgm:prSet presAssocID="{3813CEF3-C545-0F4A-814A-55CFA89B8EE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31FDC-BD12-4555-9F12-48B3C9E0E566}" type="pres">
      <dgm:prSet presAssocID="{C5EE0958-6EAA-BE4A-9873-A63CB6A044C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858546C-20F1-4463-9AE8-71CBFECA3FBA}" type="pres">
      <dgm:prSet presAssocID="{C5EE0958-6EAA-BE4A-9873-A63CB6A044C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70CC381-9FCD-436E-8759-1E9A064F4BB0}" type="pres">
      <dgm:prSet presAssocID="{E25F62F3-EA61-485E-8717-F5F80CB5079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2CDC35-C24A-4C24-9EAE-31E5670D2E5F}" type="pres">
      <dgm:prSet presAssocID="{C053F5EF-22F6-4C14-B7DB-691F4BAD38D2}" presName="sibTrans" presStyleLbl="sibTrans2D1" presStyleIdx="1" presStyleCnt="3"/>
      <dgm:spPr/>
      <dgm:t>
        <a:bodyPr/>
        <a:lstStyle/>
        <a:p>
          <a:endParaRPr lang="en-US"/>
        </a:p>
      </dgm:t>
    </dgm:pt>
    <dgm:pt modelId="{7FE457C8-5746-4665-98F9-EBDFBDB0E32A}" type="pres">
      <dgm:prSet presAssocID="{C053F5EF-22F6-4C14-B7DB-691F4BAD38D2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8A1E938-DCAA-4522-9DEC-85C17F695491}" type="pres">
      <dgm:prSet presAssocID="{02930DDD-06D9-EF46-B572-A049F1049D7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8D852-16A0-4835-ACF8-BA4F0D0729D0}" type="pres">
      <dgm:prSet presAssocID="{440D26C4-1F4E-294A-B6AE-ADE78AD9242B}" presName="sibTrans" presStyleLbl="sibTrans2D1" presStyleIdx="2" presStyleCnt="3"/>
      <dgm:spPr/>
      <dgm:t>
        <a:bodyPr/>
        <a:lstStyle/>
        <a:p>
          <a:endParaRPr lang="en-US"/>
        </a:p>
      </dgm:t>
    </dgm:pt>
    <dgm:pt modelId="{E0F8D843-8BBB-41B5-B22F-434B0BBFC2A9}" type="pres">
      <dgm:prSet presAssocID="{440D26C4-1F4E-294A-B6AE-ADE78AD9242B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83971671-9C61-41D2-A655-79D3A1DC51C4}" type="pres">
      <dgm:prSet presAssocID="{9B16AF69-238C-604F-8CA3-BA4D6A48633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B7978D-1B8A-4A35-8270-F71CFBAA6D14}" type="presOf" srcId="{02930DDD-06D9-EF46-B572-A049F1049D73}" destId="{E8A1E938-DCAA-4522-9DEC-85C17F695491}" srcOrd="0" destOrd="0" presId="urn:microsoft.com/office/officeart/2005/8/layout/process1"/>
    <dgm:cxn modelId="{FAF86BC6-19E9-4A1A-90E5-301A0352621C}" srcId="{0DC01AF8-AE53-9E41-B78C-6344A36F4215}" destId="{E25F62F3-EA61-485E-8717-F5F80CB50796}" srcOrd="1" destOrd="0" parTransId="{F5CE82B4-1465-4AD1-B25B-8F797B807125}" sibTransId="{C053F5EF-22F6-4C14-B7DB-691F4BAD38D2}"/>
    <dgm:cxn modelId="{4A69831A-6E01-4ED0-BFEF-148B851D5099}" type="presOf" srcId="{440D26C4-1F4E-294A-B6AE-ADE78AD9242B}" destId="{5C88D852-16A0-4835-ACF8-BA4F0D0729D0}" srcOrd="0" destOrd="0" presId="urn:microsoft.com/office/officeart/2005/8/layout/process1"/>
    <dgm:cxn modelId="{0A1A74BB-464E-4D23-983F-743A70CA08F7}" type="presOf" srcId="{3813CEF3-C545-0F4A-814A-55CFA89B8EE8}" destId="{728F1ADE-1FFF-4D90-BC7D-FBB202878B0B}" srcOrd="0" destOrd="0" presId="urn:microsoft.com/office/officeart/2005/8/layout/process1"/>
    <dgm:cxn modelId="{E03452EA-56D0-44CA-AB7D-892CD33CC73B}" type="presOf" srcId="{C5EE0958-6EAA-BE4A-9873-A63CB6A044C8}" destId="{62A31FDC-BD12-4555-9F12-48B3C9E0E566}" srcOrd="0" destOrd="0" presId="urn:microsoft.com/office/officeart/2005/8/layout/process1"/>
    <dgm:cxn modelId="{DB8C1177-657A-9D4F-BCE5-1620FAC66D59}" srcId="{0DC01AF8-AE53-9E41-B78C-6344A36F4215}" destId="{02930DDD-06D9-EF46-B572-A049F1049D73}" srcOrd="2" destOrd="0" parTransId="{FE84F676-7A20-404C-846A-E21DC7F94AFC}" sibTransId="{440D26C4-1F4E-294A-B6AE-ADE78AD9242B}"/>
    <dgm:cxn modelId="{B7E28E80-C665-4D37-BE0B-DAC2D99E44D3}" type="presOf" srcId="{C5EE0958-6EAA-BE4A-9873-A63CB6A044C8}" destId="{F858546C-20F1-4463-9AE8-71CBFECA3FBA}" srcOrd="1" destOrd="0" presId="urn:microsoft.com/office/officeart/2005/8/layout/process1"/>
    <dgm:cxn modelId="{0B59EB00-A87B-468C-9F43-5C063EF45AB9}" type="presOf" srcId="{C053F5EF-22F6-4C14-B7DB-691F4BAD38D2}" destId="{3A2CDC35-C24A-4C24-9EAE-31E5670D2E5F}" srcOrd="0" destOrd="0" presId="urn:microsoft.com/office/officeart/2005/8/layout/process1"/>
    <dgm:cxn modelId="{CD50D25F-FA8F-4481-8376-2CC0D20D34BB}" type="presOf" srcId="{0DC01AF8-AE53-9E41-B78C-6344A36F4215}" destId="{BD8A6BD0-1F53-4E57-899A-C23C60140905}" srcOrd="0" destOrd="0" presId="urn:microsoft.com/office/officeart/2005/8/layout/process1"/>
    <dgm:cxn modelId="{2756FFF8-C6FB-48FE-985F-00BFCCB26213}" type="presOf" srcId="{440D26C4-1F4E-294A-B6AE-ADE78AD9242B}" destId="{E0F8D843-8BBB-41B5-B22F-434B0BBFC2A9}" srcOrd="1" destOrd="0" presId="urn:microsoft.com/office/officeart/2005/8/layout/process1"/>
    <dgm:cxn modelId="{83BFA2B6-552F-9C4E-9EFC-7AE29DFC42B8}" srcId="{0DC01AF8-AE53-9E41-B78C-6344A36F4215}" destId="{9B16AF69-238C-604F-8CA3-BA4D6A48633B}" srcOrd="3" destOrd="0" parTransId="{467A90E7-3698-0549-9A66-52892C902ECB}" sibTransId="{3C98361A-18CD-FC4C-AE0A-5AAE68BB8DE6}"/>
    <dgm:cxn modelId="{E215AEDA-92B7-BE4B-9023-77D151894AE8}" srcId="{0DC01AF8-AE53-9E41-B78C-6344A36F4215}" destId="{3813CEF3-C545-0F4A-814A-55CFA89B8EE8}" srcOrd="0" destOrd="0" parTransId="{350BEA87-F87B-8C49-BCAB-35DCEB2DE430}" sibTransId="{C5EE0958-6EAA-BE4A-9873-A63CB6A044C8}"/>
    <dgm:cxn modelId="{966275E6-0789-45ED-BF6A-1273B3A02670}" type="presOf" srcId="{9B16AF69-238C-604F-8CA3-BA4D6A48633B}" destId="{83971671-9C61-41D2-A655-79D3A1DC51C4}" srcOrd="0" destOrd="0" presId="urn:microsoft.com/office/officeart/2005/8/layout/process1"/>
    <dgm:cxn modelId="{1E3A297F-D704-48B6-A143-A08262F2383E}" type="presOf" srcId="{E25F62F3-EA61-485E-8717-F5F80CB50796}" destId="{E70CC381-9FCD-436E-8759-1E9A064F4BB0}" srcOrd="0" destOrd="0" presId="urn:microsoft.com/office/officeart/2005/8/layout/process1"/>
    <dgm:cxn modelId="{0B78A607-59A6-4417-9D83-A16D65009887}" type="presOf" srcId="{C053F5EF-22F6-4C14-B7DB-691F4BAD38D2}" destId="{7FE457C8-5746-4665-98F9-EBDFBDB0E32A}" srcOrd="1" destOrd="0" presId="urn:microsoft.com/office/officeart/2005/8/layout/process1"/>
    <dgm:cxn modelId="{05EEC958-3E67-4EBA-91E7-D8404F4E5EEE}" type="presParOf" srcId="{BD8A6BD0-1F53-4E57-899A-C23C60140905}" destId="{728F1ADE-1FFF-4D90-BC7D-FBB202878B0B}" srcOrd="0" destOrd="0" presId="urn:microsoft.com/office/officeart/2005/8/layout/process1"/>
    <dgm:cxn modelId="{5A7B30AA-B7B6-4831-9FC6-485104E495C5}" type="presParOf" srcId="{BD8A6BD0-1F53-4E57-899A-C23C60140905}" destId="{62A31FDC-BD12-4555-9F12-48B3C9E0E566}" srcOrd="1" destOrd="0" presId="urn:microsoft.com/office/officeart/2005/8/layout/process1"/>
    <dgm:cxn modelId="{B7BC0509-0E9B-4910-8A13-CCD47E600802}" type="presParOf" srcId="{62A31FDC-BD12-4555-9F12-48B3C9E0E566}" destId="{F858546C-20F1-4463-9AE8-71CBFECA3FBA}" srcOrd="0" destOrd="0" presId="urn:microsoft.com/office/officeart/2005/8/layout/process1"/>
    <dgm:cxn modelId="{50B29941-AA12-4DA9-8476-2217075EC55D}" type="presParOf" srcId="{BD8A6BD0-1F53-4E57-899A-C23C60140905}" destId="{E70CC381-9FCD-436E-8759-1E9A064F4BB0}" srcOrd="2" destOrd="0" presId="urn:microsoft.com/office/officeart/2005/8/layout/process1"/>
    <dgm:cxn modelId="{F452AF7E-9753-4401-ADED-470AAEE65120}" type="presParOf" srcId="{BD8A6BD0-1F53-4E57-899A-C23C60140905}" destId="{3A2CDC35-C24A-4C24-9EAE-31E5670D2E5F}" srcOrd="3" destOrd="0" presId="urn:microsoft.com/office/officeart/2005/8/layout/process1"/>
    <dgm:cxn modelId="{010A2390-8047-4EFD-ABD8-A26BF88290AF}" type="presParOf" srcId="{3A2CDC35-C24A-4C24-9EAE-31E5670D2E5F}" destId="{7FE457C8-5746-4665-98F9-EBDFBDB0E32A}" srcOrd="0" destOrd="0" presId="urn:microsoft.com/office/officeart/2005/8/layout/process1"/>
    <dgm:cxn modelId="{7591F1A2-9B97-4316-A377-319B16FB2A40}" type="presParOf" srcId="{BD8A6BD0-1F53-4E57-899A-C23C60140905}" destId="{E8A1E938-DCAA-4522-9DEC-85C17F695491}" srcOrd="4" destOrd="0" presId="urn:microsoft.com/office/officeart/2005/8/layout/process1"/>
    <dgm:cxn modelId="{CFAD7546-CB38-4C45-B5BC-3A49A76497CA}" type="presParOf" srcId="{BD8A6BD0-1F53-4E57-899A-C23C60140905}" destId="{5C88D852-16A0-4835-ACF8-BA4F0D0729D0}" srcOrd="5" destOrd="0" presId="urn:microsoft.com/office/officeart/2005/8/layout/process1"/>
    <dgm:cxn modelId="{4356AF56-D82B-4002-859B-0E97210C6822}" type="presParOf" srcId="{5C88D852-16A0-4835-ACF8-BA4F0D0729D0}" destId="{E0F8D843-8BBB-41B5-B22F-434B0BBFC2A9}" srcOrd="0" destOrd="0" presId="urn:microsoft.com/office/officeart/2005/8/layout/process1"/>
    <dgm:cxn modelId="{6F2FAD85-135A-427E-BDA8-D1A0AFB5F057}" type="presParOf" srcId="{BD8A6BD0-1F53-4E57-899A-C23C60140905}" destId="{83971671-9C61-41D2-A655-79D3A1DC51C4}" srcOrd="6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BC5D52-AE36-4D76-AD4F-0662CEE35038}" type="doc">
      <dgm:prSet loTypeId="urn:microsoft.com/office/officeart/2011/layout/HexagonRadial" loCatId="cycle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B6E5AB06-2B53-4280-BD00-520C1B27B6C7}">
      <dgm:prSet phldrT="[Text]"/>
      <dgm:spPr>
        <a:xfrm>
          <a:off x="702688" y="622747"/>
          <a:ext cx="791538" cy="684712"/>
        </a:xfrm>
        <a:solidFill>
          <a:srgbClr val="BA122B"/>
        </a:solidFill>
      </dgm:spPr>
      <dgm:t>
        <a:bodyPr/>
        <a:lstStyle/>
        <a:p>
          <a:pPr>
            <a:buNone/>
          </a:pPr>
          <a:r>
            <a:rPr lang="fr-FR" dirty="0">
              <a:latin typeface="Calibri" panose="020F0502020204030204"/>
              <a:ea typeface="+mn-ea"/>
              <a:cs typeface="+mn-cs"/>
            </a:rPr>
            <a:t>? </a:t>
          </a:r>
        </a:p>
      </dgm:t>
    </dgm:pt>
    <dgm:pt modelId="{8036504E-9566-4A5B-B53A-D756D17C9420}" type="parTrans" cxnId="{A7B1210F-71AC-4284-A0CE-486A826D330C}">
      <dgm:prSet/>
      <dgm:spPr/>
      <dgm:t>
        <a:bodyPr/>
        <a:lstStyle/>
        <a:p>
          <a:endParaRPr lang="fr-FR"/>
        </a:p>
      </dgm:t>
    </dgm:pt>
    <dgm:pt modelId="{E4468AD2-44CD-4744-A3AE-A058C15FA7DA}" type="sibTrans" cxnId="{A7B1210F-71AC-4284-A0CE-486A826D330C}">
      <dgm:prSet/>
      <dgm:spPr/>
      <dgm:t>
        <a:bodyPr/>
        <a:lstStyle/>
        <a:p>
          <a:endParaRPr lang="fr-FR"/>
        </a:p>
      </dgm:t>
    </dgm:pt>
    <dgm:pt modelId="{C5A5B679-60CB-47AA-93E9-8ABD510AEBA5}">
      <dgm:prSet phldrT="[Text]"/>
      <dgm:spPr>
        <a:xfrm>
          <a:off x="775600" y="0"/>
          <a:ext cx="648660" cy="561167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Jilayaasha</a:t>
          </a:r>
          <a:r>
            <a:rPr lang="fr-FR" dirty="0" smtClean="0">
              <a:latin typeface="Calibri" panose="020F0502020204030204"/>
              <a:ea typeface="+mn-ea"/>
              <a:cs typeface="+mn-cs"/>
            </a:rPr>
            <a:t> 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6845CA46-2970-4DCF-A745-4AF7BBBA462D}" type="parTrans" cxnId="{70C8F3BC-D8A8-4462-8518-2DA043CD640F}">
      <dgm:prSet/>
      <dgm:spPr/>
      <dgm:t>
        <a:bodyPr/>
        <a:lstStyle/>
        <a:p>
          <a:endParaRPr lang="fr-FR"/>
        </a:p>
      </dgm:t>
    </dgm:pt>
    <dgm:pt modelId="{109279AA-3598-416A-AB14-937DDE0C5B41}" type="sibTrans" cxnId="{70C8F3BC-D8A8-4462-8518-2DA043CD640F}">
      <dgm:prSet/>
      <dgm:spPr/>
      <dgm:t>
        <a:bodyPr/>
        <a:lstStyle/>
        <a:p>
          <a:endParaRPr lang="fr-FR"/>
        </a:p>
      </dgm:t>
    </dgm:pt>
    <dgm:pt modelId="{363D9535-4E86-4B20-A6A8-BD53CF7F57E4}">
      <dgm:prSet phldrT="[Text]"/>
      <dgm:spPr>
        <a:xfrm>
          <a:off x="1370497" y="345155"/>
          <a:ext cx="648660" cy="561167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Jilayaasha</a:t>
          </a:r>
          <a:r>
            <a:rPr lang="fr-FR" dirty="0" smtClean="0">
              <a:latin typeface="Calibri" panose="020F0502020204030204"/>
              <a:ea typeface="+mn-ea"/>
              <a:cs typeface="+mn-cs"/>
            </a:rPr>
            <a:t> 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E9F10FC4-43F0-4355-9F76-32E6DF55BF3E}" type="parTrans" cxnId="{7E320776-538A-45A3-AA70-A537F755D104}">
      <dgm:prSet/>
      <dgm:spPr/>
      <dgm:t>
        <a:bodyPr/>
        <a:lstStyle/>
        <a:p>
          <a:endParaRPr lang="fr-FR"/>
        </a:p>
      </dgm:t>
    </dgm:pt>
    <dgm:pt modelId="{535E7B77-67E1-41E1-A53D-BB7108021BA2}" type="sibTrans" cxnId="{7E320776-538A-45A3-AA70-A537F755D104}">
      <dgm:prSet/>
      <dgm:spPr/>
      <dgm:t>
        <a:bodyPr/>
        <a:lstStyle/>
        <a:p>
          <a:endParaRPr lang="fr-FR"/>
        </a:p>
      </dgm:t>
    </dgm:pt>
    <dgm:pt modelId="{B2909C0B-C027-4CFB-AF9B-E3F47D67E3EC}">
      <dgm:prSet phldrT="[Text]"/>
      <dgm:spPr>
        <a:xfrm>
          <a:off x="1370497" y="1023691"/>
          <a:ext cx="648660" cy="561167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568255E9-5599-4E87-B0B7-40ACCDAE7AC0}" type="parTrans" cxnId="{4F6CCD33-0D4B-40BF-A203-3D7CD62687F8}">
      <dgm:prSet/>
      <dgm:spPr/>
      <dgm:t>
        <a:bodyPr/>
        <a:lstStyle/>
        <a:p>
          <a:endParaRPr lang="fr-FR"/>
        </a:p>
      </dgm:t>
    </dgm:pt>
    <dgm:pt modelId="{4B3D3221-023C-4962-B2C1-4B7382C478CF}" type="sibTrans" cxnId="{4F6CCD33-0D4B-40BF-A203-3D7CD62687F8}">
      <dgm:prSet/>
      <dgm:spPr/>
      <dgm:t>
        <a:bodyPr/>
        <a:lstStyle/>
        <a:p>
          <a:endParaRPr lang="fr-FR"/>
        </a:p>
      </dgm:t>
    </dgm:pt>
    <dgm:pt modelId="{B09155DF-DC7B-4482-8834-302B8D7ECBC0}">
      <dgm:prSet phldrT="[Text]"/>
      <dgm:spPr>
        <a:xfrm>
          <a:off x="775600" y="1369232"/>
          <a:ext cx="648660" cy="561167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2BDA484C-F3F9-406F-9422-BCDC4D8A8230}" type="parTrans" cxnId="{B0BE8802-76E0-449C-B50D-DB8EB4D16E07}">
      <dgm:prSet/>
      <dgm:spPr/>
      <dgm:t>
        <a:bodyPr/>
        <a:lstStyle/>
        <a:p>
          <a:endParaRPr lang="fr-FR"/>
        </a:p>
      </dgm:t>
    </dgm:pt>
    <dgm:pt modelId="{A7D2DB23-3E53-477D-8E1E-325B35F59108}" type="sibTrans" cxnId="{B0BE8802-76E0-449C-B50D-DB8EB4D16E07}">
      <dgm:prSet/>
      <dgm:spPr/>
      <dgm:t>
        <a:bodyPr/>
        <a:lstStyle/>
        <a:p>
          <a:endParaRPr lang="fr-FR"/>
        </a:p>
      </dgm:t>
    </dgm:pt>
    <dgm:pt modelId="{2497C1C6-B248-4DC0-844D-1046F93A97D1}">
      <dgm:prSet phldrT="[Text]"/>
      <dgm:spPr>
        <a:xfrm>
          <a:off x="177942" y="1024077"/>
          <a:ext cx="648660" cy="561167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171EFA03-D19B-490B-BF52-AB4248FE60C8}" type="parTrans" cxnId="{A3F8B1FD-C029-4303-BAE6-5C032B939E9F}">
      <dgm:prSet/>
      <dgm:spPr/>
      <dgm:t>
        <a:bodyPr/>
        <a:lstStyle/>
        <a:p>
          <a:endParaRPr lang="fr-FR"/>
        </a:p>
      </dgm:t>
    </dgm:pt>
    <dgm:pt modelId="{B9BD3CF6-7371-49C0-ABE7-F718F4F29785}" type="sibTrans" cxnId="{A3F8B1FD-C029-4303-BAE6-5C032B939E9F}">
      <dgm:prSet/>
      <dgm:spPr/>
      <dgm:t>
        <a:bodyPr/>
        <a:lstStyle/>
        <a:p>
          <a:endParaRPr lang="fr-FR"/>
        </a:p>
      </dgm:t>
    </dgm:pt>
    <dgm:pt modelId="{529098EC-36A1-4A6F-944D-A49C54C992C5}">
      <dgm:prSet phldrT="[Text]"/>
      <dgm:spPr>
        <a:xfrm>
          <a:off x="177942" y="344383"/>
          <a:ext cx="648660" cy="561167"/>
        </a:xfrm>
      </dgm:spPr>
      <dgm:t>
        <a:bodyPr/>
        <a:lstStyle/>
        <a:p>
          <a:pPr>
            <a:buNone/>
          </a:pPr>
          <a:r>
            <a:rPr lang="fr-FR" dirty="0" err="1" smtClean="0">
              <a:latin typeface="Calibri" panose="020F0502020204030204"/>
              <a:ea typeface="+mn-ea"/>
              <a:cs typeface="+mn-cs"/>
            </a:rPr>
            <a:t>Jilayaasha</a:t>
          </a:r>
          <a:endParaRPr lang="fr-FR" dirty="0">
            <a:latin typeface="Calibri" panose="020F0502020204030204"/>
            <a:ea typeface="+mn-ea"/>
            <a:cs typeface="+mn-cs"/>
          </a:endParaRPr>
        </a:p>
      </dgm:t>
    </dgm:pt>
    <dgm:pt modelId="{545E9E5E-BF54-448B-8986-91F85086E05C}" type="parTrans" cxnId="{6A7E7512-D807-470E-9793-1A183AE0EC1F}">
      <dgm:prSet/>
      <dgm:spPr/>
      <dgm:t>
        <a:bodyPr/>
        <a:lstStyle/>
        <a:p>
          <a:endParaRPr lang="fr-FR"/>
        </a:p>
      </dgm:t>
    </dgm:pt>
    <dgm:pt modelId="{3EF83147-4A89-4098-9E42-1B05CB0B4EA2}" type="sibTrans" cxnId="{6A7E7512-D807-470E-9793-1A183AE0EC1F}">
      <dgm:prSet/>
      <dgm:spPr/>
      <dgm:t>
        <a:bodyPr/>
        <a:lstStyle/>
        <a:p>
          <a:endParaRPr lang="fr-FR"/>
        </a:p>
      </dgm:t>
    </dgm:pt>
    <dgm:pt modelId="{212D6CDF-06DC-4139-8EF9-36FE361A0C9E}" type="pres">
      <dgm:prSet presAssocID="{1CBC5D52-AE36-4D76-AD4F-0662CEE3503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CAEB744-FBC8-47B2-8673-443CDA8D3DD0}" type="pres">
      <dgm:prSet presAssocID="{B6E5AB06-2B53-4280-BD00-520C1B27B6C7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71336324-E9FE-41F8-9495-540CFF1C2F37}" type="pres">
      <dgm:prSet presAssocID="{C5A5B679-60CB-47AA-93E9-8ABD510AEBA5}" presName="Accent1" presStyleCnt="0"/>
      <dgm:spPr/>
    </dgm:pt>
    <dgm:pt modelId="{AB03350A-03A1-48A7-87BE-9F5294B8FF70}" type="pres">
      <dgm:prSet presAssocID="{C5A5B679-60CB-47AA-93E9-8ABD510AEBA5}" presName="Accent" presStyleLbl="bgShp" presStyleIdx="0" presStyleCnt="6"/>
      <dgm:spPr/>
    </dgm:pt>
    <dgm:pt modelId="{05A3F451-942F-4680-BD27-C0C5A2BE70F7}" type="pres">
      <dgm:prSet presAssocID="{C5A5B679-60CB-47AA-93E9-8ABD510AEBA5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45165C-5E6D-4979-B592-01ECB1396EC8}" type="pres">
      <dgm:prSet presAssocID="{363D9535-4E86-4B20-A6A8-BD53CF7F57E4}" presName="Accent2" presStyleCnt="0"/>
      <dgm:spPr/>
    </dgm:pt>
    <dgm:pt modelId="{CECA2847-4825-493E-A928-39FD8CD99061}" type="pres">
      <dgm:prSet presAssocID="{363D9535-4E86-4B20-A6A8-BD53CF7F57E4}" presName="Accent" presStyleLbl="bgShp" presStyleIdx="1" presStyleCnt="6"/>
      <dgm:spPr/>
    </dgm:pt>
    <dgm:pt modelId="{C0FDF770-8CD9-4109-919E-4995056C2340}" type="pres">
      <dgm:prSet presAssocID="{363D9535-4E86-4B20-A6A8-BD53CF7F57E4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0EF520-FDC0-46A5-8150-EBC90A86FE17}" type="pres">
      <dgm:prSet presAssocID="{B2909C0B-C027-4CFB-AF9B-E3F47D67E3EC}" presName="Accent3" presStyleCnt="0"/>
      <dgm:spPr/>
    </dgm:pt>
    <dgm:pt modelId="{2C203673-9C62-479A-904C-ED4B012C094F}" type="pres">
      <dgm:prSet presAssocID="{B2909C0B-C027-4CFB-AF9B-E3F47D67E3EC}" presName="Accent" presStyleLbl="bgShp" presStyleIdx="2" presStyleCnt="6"/>
      <dgm:spPr/>
    </dgm:pt>
    <dgm:pt modelId="{60F0BEDC-C092-4822-8900-A6F8C3F674BE}" type="pres">
      <dgm:prSet presAssocID="{B2909C0B-C027-4CFB-AF9B-E3F47D67E3E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66626-1901-4A0E-B239-92B27C328BC2}" type="pres">
      <dgm:prSet presAssocID="{B09155DF-DC7B-4482-8834-302B8D7ECBC0}" presName="Accent4" presStyleCnt="0"/>
      <dgm:spPr/>
    </dgm:pt>
    <dgm:pt modelId="{974602AD-5C46-492B-90CD-A3F6E77413C5}" type="pres">
      <dgm:prSet presAssocID="{B09155DF-DC7B-4482-8834-302B8D7ECBC0}" presName="Accent" presStyleLbl="bgShp" presStyleIdx="3" presStyleCnt="6"/>
      <dgm:spPr/>
    </dgm:pt>
    <dgm:pt modelId="{D394E145-4427-4B08-A660-1DC250644975}" type="pres">
      <dgm:prSet presAssocID="{B09155DF-DC7B-4482-8834-302B8D7ECBC0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BD348-2BC5-4245-B2F4-A67474DA07DF}" type="pres">
      <dgm:prSet presAssocID="{2497C1C6-B248-4DC0-844D-1046F93A97D1}" presName="Accent5" presStyleCnt="0"/>
      <dgm:spPr/>
    </dgm:pt>
    <dgm:pt modelId="{230A504F-C7A4-4C0D-A8EE-712015208AD3}" type="pres">
      <dgm:prSet presAssocID="{2497C1C6-B248-4DC0-844D-1046F93A97D1}" presName="Accent" presStyleLbl="bgShp" presStyleIdx="4" presStyleCnt="6"/>
      <dgm:spPr/>
    </dgm:pt>
    <dgm:pt modelId="{D2347D68-894D-4C37-9B73-FCEE6C43CEE9}" type="pres">
      <dgm:prSet presAssocID="{2497C1C6-B248-4DC0-844D-1046F93A97D1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06F04A-9FF5-4C27-BF2C-8A8D1A98E1E7}" type="pres">
      <dgm:prSet presAssocID="{529098EC-36A1-4A6F-944D-A49C54C992C5}" presName="Accent6" presStyleCnt="0"/>
      <dgm:spPr/>
    </dgm:pt>
    <dgm:pt modelId="{77C3E35D-F7A5-444B-BAC7-A27A4DA16479}" type="pres">
      <dgm:prSet presAssocID="{529098EC-36A1-4A6F-944D-A49C54C992C5}" presName="Accent" presStyleLbl="bgShp" presStyleIdx="5" presStyleCnt="6"/>
      <dgm:spPr/>
    </dgm:pt>
    <dgm:pt modelId="{74F069F2-B4BB-49D0-A190-3FE6C98DBA60}" type="pres">
      <dgm:prSet presAssocID="{529098EC-36A1-4A6F-944D-A49C54C992C5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1608ED-380F-4BA0-95C7-9E690A325A8C}" type="presOf" srcId="{2497C1C6-B248-4DC0-844D-1046F93A97D1}" destId="{D2347D68-894D-4C37-9B73-FCEE6C43CEE9}" srcOrd="0" destOrd="0" presId="urn:microsoft.com/office/officeart/2011/layout/HexagonRadial"/>
    <dgm:cxn modelId="{A5B65466-1383-4D37-94F8-4F49C2C49E1C}" type="presOf" srcId="{363D9535-4E86-4B20-A6A8-BD53CF7F57E4}" destId="{C0FDF770-8CD9-4109-919E-4995056C2340}" srcOrd="0" destOrd="0" presId="urn:microsoft.com/office/officeart/2011/layout/HexagonRadial"/>
    <dgm:cxn modelId="{A7B1210F-71AC-4284-A0CE-486A826D330C}" srcId="{1CBC5D52-AE36-4D76-AD4F-0662CEE35038}" destId="{B6E5AB06-2B53-4280-BD00-520C1B27B6C7}" srcOrd="0" destOrd="0" parTransId="{8036504E-9566-4A5B-B53A-D756D17C9420}" sibTransId="{E4468AD2-44CD-4744-A3AE-A058C15FA7DA}"/>
    <dgm:cxn modelId="{E8ECB57B-DD70-45CA-B687-901FE98E3826}" type="presOf" srcId="{C5A5B679-60CB-47AA-93E9-8ABD510AEBA5}" destId="{05A3F451-942F-4680-BD27-C0C5A2BE70F7}" srcOrd="0" destOrd="0" presId="urn:microsoft.com/office/officeart/2011/layout/HexagonRadial"/>
    <dgm:cxn modelId="{B0BE8802-76E0-449C-B50D-DB8EB4D16E07}" srcId="{B6E5AB06-2B53-4280-BD00-520C1B27B6C7}" destId="{B09155DF-DC7B-4482-8834-302B8D7ECBC0}" srcOrd="3" destOrd="0" parTransId="{2BDA484C-F3F9-406F-9422-BCDC4D8A8230}" sibTransId="{A7D2DB23-3E53-477D-8E1E-325B35F59108}"/>
    <dgm:cxn modelId="{70C8F3BC-D8A8-4462-8518-2DA043CD640F}" srcId="{B6E5AB06-2B53-4280-BD00-520C1B27B6C7}" destId="{C5A5B679-60CB-47AA-93E9-8ABD510AEBA5}" srcOrd="0" destOrd="0" parTransId="{6845CA46-2970-4DCF-A745-4AF7BBBA462D}" sibTransId="{109279AA-3598-416A-AB14-937DDE0C5B41}"/>
    <dgm:cxn modelId="{CC9A117C-B484-478E-A9AC-FE2D070AB052}" type="presOf" srcId="{529098EC-36A1-4A6F-944D-A49C54C992C5}" destId="{74F069F2-B4BB-49D0-A190-3FE6C98DBA60}" srcOrd="0" destOrd="0" presId="urn:microsoft.com/office/officeart/2011/layout/HexagonRadial"/>
    <dgm:cxn modelId="{4F6CCD33-0D4B-40BF-A203-3D7CD62687F8}" srcId="{B6E5AB06-2B53-4280-BD00-520C1B27B6C7}" destId="{B2909C0B-C027-4CFB-AF9B-E3F47D67E3EC}" srcOrd="2" destOrd="0" parTransId="{568255E9-5599-4E87-B0B7-40ACCDAE7AC0}" sibTransId="{4B3D3221-023C-4962-B2C1-4B7382C478CF}"/>
    <dgm:cxn modelId="{6A7E7512-D807-470E-9793-1A183AE0EC1F}" srcId="{B6E5AB06-2B53-4280-BD00-520C1B27B6C7}" destId="{529098EC-36A1-4A6F-944D-A49C54C992C5}" srcOrd="5" destOrd="0" parTransId="{545E9E5E-BF54-448B-8986-91F85086E05C}" sibTransId="{3EF83147-4A89-4098-9E42-1B05CB0B4EA2}"/>
    <dgm:cxn modelId="{7E320776-538A-45A3-AA70-A537F755D104}" srcId="{B6E5AB06-2B53-4280-BD00-520C1B27B6C7}" destId="{363D9535-4E86-4B20-A6A8-BD53CF7F57E4}" srcOrd="1" destOrd="0" parTransId="{E9F10FC4-43F0-4355-9F76-32E6DF55BF3E}" sibTransId="{535E7B77-67E1-41E1-A53D-BB7108021BA2}"/>
    <dgm:cxn modelId="{04FC9183-4F13-4617-8C37-4D5D6B87E2B7}" type="presOf" srcId="{B2909C0B-C027-4CFB-AF9B-E3F47D67E3EC}" destId="{60F0BEDC-C092-4822-8900-A6F8C3F674BE}" srcOrd="0" destOrd="0" presId="urn:microsoft.com/office/officeart/2011/layout/HexagonRadial"/>
    <dgm:cxn modelId="{CAD5B4BA-CE75-4F31-B7E4-FC17A9559FF2}" type="presOf" srcId="{B6E5AB06-2B53-4280-BD00-520C1B27B6C7}" destId="{1CAEB744-FBC8-47B2-8673-443CDA8D3DD0}" srcOrd="0" destOrd="0" presId="urn:microsoft.com/office/officeart/2011/layout/HexagonRadial"/>
    <dgm:cxn modelId="{1AFA9702-EE9F-489B-AE93-1B94BD34D14D}" type="presOf" srcId="{B09155DF-DC7B-4482-8834-302B8D7ECBC0}" destId="{D394E145-4427-4B08-A660-1DC250644975}" srcOrd="0" destOrd="0" presId="urn:microsoft.com/office/officeart/2011/layout/HexagonRadial"/>
    <dgm:cxn modelId="{A3F8B1FD-C029-4303-BAE6-5C032B939E9F}" srcId="{B6E5AB06-2B53-4280-BD00-520C1B27B6C7}" destId="{2497C1C6-B248-4DC0-844D-1046F93A97D1}" srcOrd="4" destOrd="0" parTransId="{171EFA03-D19B-490B-BF52-AB4248FE60C8}" sibTransId="{B9BD3CF6-7371-49C0-ABE7-F718F4F29785}"/>
    <dgm:cxn modelId="{A5DCBFB2-8F1A-44EE-B8E6-42440147088A}" type="presOf" srcId="{1CBC5D52-AE36-4D76-AD4F-0662CEE35038}" destId="{212D6CDF-06DC-4139-8EF9-36FE361A0C9E}" srcOrd="0" destOrd="0" presId="urn:microsoft.com/office/officeart/2011/layout/HexagonRadial"/>
    <dgm:cxn modelId="{66BC3D0B-C258-46F9-BFBA-24142609CE65}" type="presParOf" srcId="{212D6CDF-06DC-4139-8EF9-36FE361A0C9E}" destId="{1CAEB744-FBC8-47B2-8673-443CDA8D3DD0}" srcOrd="0" destOrd="0" presId="urn:microsoft.com/office/officeart/2011/layout/HexagonRadial"/>
    <dgm:cxn modelId="{01A478AB-9BF5-4F7A-9D50-3335FC064264}" type="presParOf" srcId="{212D6CDF-06DC-4139-8EF9-36FE361A0C9E}" destId="{71336324-E9FE-41F8-9495-540CFF1C2F37}" srcOrd="1" destOrd="0" presId="urn:microsoft.com/office/officeart/2011/layout/HexagonRadial"/>
    <dgm:cxn modelId="{84BA38F2-66A4-4316-B161-3B001A284DF3}" type="presParOf" srcId="{71336324-E9FE-41F8-9495-540CFF1C2F37}" destId="{AB03350A-03A1-48A7-87BE-9F5294B8FF70}" srcOrd="0" destOrd="0" presId="urn:microsoft.com/office/officeart/2011/layout/HexagonRadial"/>
    <dgm:cxn modelId="{B33E5DA3-7EF8-4D04-9DB6-A6548754F51D}" type="presParOf" srcId="{212D6CDF-06DC-4139-8EF9-36FE361A0C9E}" destId="{05A3F451-942F-4680-BD27-C0C5A2BE70F7}" srcOrd="2" destOrd="0" presId="urn:microsoft.com/office/officeart/2011/layout/HexagonRadial"/>
    <dgm:cxn modelId="{F579F770-A97A-44DA-9660-53103886A091}" type="presParOf" srcId="{212D6CDF-06DC-4139-8EF9-36FE361A0C9E}" destId="{CD45165C-5E6D-4979-B592-01ECB1396EC8}" srcOrd="3" destOrd="0" presId="urn:microsoft.com/office/officeart/2011/layout/HexagonRadial"/>
    <dgm:cxn modelId="{BC783BEA-779E-4A54-845E-D3EB95904066}" type="presParOf" srcId="{CD45165C-5E6D-4979-B592-01ECB1396EC8}" destId="{CECA2847-4825-493E-A928-39FD8CD99061}" srcOrd="0" destOrd="0" presId="urn:microsoft.com/office/officeart/2011/layout/HexagonRadial"/>
    <dgm:cxn modelId="{C0C2DC4F-A966-4A13-9239-78B2B3715077}" type="presParOf" srcId="{212D6CDF-06DC-4139-8EF9-36FE361A0C9E}" destId="{C0FDF770-8CD9-4109-919E-4995056C2340}" srcOrd="4" destOrd="0" presId="urn:microsoft.com/office/officeart/2011/layout/HexagonRadial"/>
    <dgm:cxn modelId="{220BB353-78BD-4412-8C7D-5044C438F3D8}" type="presParOf" srcId="{212D6CDF-06DC-4139-8EF9-36FE361A0C9E}" destId="{AC0EF520-FDC0-46A5-8150-EBC90A86FE17}" srcOrd="5" destOrd="0" presId="urn:microsoft.com/office/officeart/2011/layout/HexagonRadial"/>
    <dgm:cxn modelId="{11085379-3FA3-4A6A-BBF8-FA7BE112C065}" type="presParOf" srcId="{AC0EF520-FDC0-46A5-8150-EBC90A86FE17}" destId="{2C203673-9C62-479A-904C-ED4B012C094F}" srcOrd="0" destOrd="0" presId="urn:microsoft.com/office/officeart/2011/layout/HexagonRadial"/>
    <dgm:cxn modelId="{A247F09A-244A-4FD4-8473-8CB9FB8C0C34}" type="presParOf" srcId="{212D6CDF-06DC-4139-8EF9-36FE361A0C9E}" destId="{60F0BEDC-C092-4822-8900-A6F8C3F674BE}" srcOrd="6" destOrd="0" presId="urn:microsoft.com/office/officeart/2011/layout/HexagonRadial"/>
    <dgm:cxn modelId="{475AC1BE-DC26-42A3-A290-EB421A9199A2}" type="presParOf" srcId="{212D6CDF-06DC-4139-8EF9-36FE361A0C9E}" destId="{FB166626-1901-4A0E-B239-92B27C328BC2}" srcOrd="7" destOrd="0" presId="urn:microsoft.com/office/officeart/2011/layout/HexagonRadial"/>
    <dgm:cxn modelId="{BF54FE75-9421-4C83-9D9B-94D6175E084D}" type="presParOf" srcId="{FB166626-1901-4A0E-B239-92B27C328BC2}" destId="{974602AD-5C46-492B-90CD-A3F6E77413C5}" srcOrd="0" destOrd="0" presId="urn:microsoft.com/office/officeart/2011/layout/HexagonRadial"/>
    <dgm:cxn modelId="{7FBD81CA-1712-49C4-A90E-919DB154242D}" type="presParOf" srcId="{212D6CDF-06DC-4139-8EF9-36FE361A0C9E}" destId="{D394E145-4427-4B08-A660-1DC250644975}" srcOrd="8" destOrd="0" presId="urn:microsoft.com/office/officeart/2011/layout/HexagonRadial"/>
    <dgm:cxn modelId="{CA70D1A5-0AEC-44A8-9417-05FCF1C9EDA0}" type="presParOf" srcId="{212D6CDF-06DC-4139-8EF9-36FE361A0C9E}" destId="{AE1BD348-2BC5-4245-B2F4-A67474DA07DF}" srcOrd="9" destOrd="0" presId="urn:microsoft.com/office/officeart/2011/layout/HexagonRadial"/>
    <dgm:cxn modelId="{9253A929-7BF3-4A75-B230-2EC773D9F35E}" type="presParOf" srcId="{AE1BD348-2BC5-4245-B2F4-A67474DA07DF}" destId="{230A504F-C7A4-4C0D-A8EE-712015208AD3}" srcOrd="0" destOrd="0" presId="urn:microsoft.com/office/officeart/2011/layout/HexagonRadial"/>
    <dgm:cxn modelId="{51C6641F-46BD-402C-990E-DF8533E6AF88}" type="presParOf" srcId="{212D6CDF-06DC-4139-8EF9-36FE361A0C9E}" destId="{D2347D68-894D-4C37-9B73-FCEE6C43CEE9}" srcOrd="10" destOrd="0" presId="urn:microsoft.com/office/officeart/2011/layout/HexagonRadial"/>
    <dgm:cxn modelId="{1B74F109-1D5B-4220-8DC7-F5E522B0A149}" type="presParOf" srcId="{212D6CDF-06DC-4139-8EF9-36FE361A0C9E}" destId="{D206F04A-9FF5-4C27-BF2C-8A8D1A98E1E7}" srcOrd="11" destOrd="0" presId="urn:microsoft.com/office/officeart/2011/layout/HexagonRadial"/>
    <dgm:cxn modelId="{B1C11131-D349-45CE-B291-9F275867CF93}" type="presParOf" srcId="{D206F04A-9FF5-4C27-BF2C-8A8D1A98E1E7}" destId="{77C3E35D-F7A5-444B-BAC7-A27A4DA16479}" srcOrd="0" destOrd="0" presId="urn:microsoft.com/office/officeart/2011/layout/HexagonRadial"/>
    <dgm:cxn modelId="{CD3E3B25-2CA6-43DD-8E54-513138D37355}" type="presParOf" srcId="{212D6CDF-06DC-4139-8EF9-36FE361A0C9E}" destId="{74F069F2-B4BB-49D0-A190-3FE6C98DBA60}" srcOrd="12" destOrd="0" presId="urn:microsoft.com/office/officeart/2011/layout/HexagonRadial"/>
  </dgm:cxnLst>
  <dgm:bg>
    <a:solidFill>
      <a:schemeClr val="tx1">
        <a:lumMod val="50000"/>
        <a:lumOff val="50000"/>
      </a:schemeClr>
    </a:solidFill>
  </dgm:bg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058C1-290B-4659-89A5-741937F36FE9}">
      <dsp:nvSpPr>
        <dsp:cNvPr id="0" name=""/>
        <dsp:cNvSpPr/>
      </dsp:nvSpPr>
      <dsp:spPr>
        <a:xfrm>
          <a:off x="4083913" y="-199022"/>
          <a:ext cx="1939273" cy="1939273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 </a:t>
          </a:r>
          <a:r>
            <a:rPr lang="en-US" sz="1400" kern="1200" dirty="0" err="1"/>
            <a:t>Ansixinta</a:t>
          </a:r>
          <a:r>
            <a:rPr lang="en-US" sz="1400" kern="1200" dirty="0"/>
            <a:t> </a:t>
          </a:r>
          <a:r>
            <a:rPr lang="en-US" sz="1400" kern="1200" dirty="0" err="1"/>
            <a:t>qaab</a:t>
          </a:r>
          <a:r>
            <a:rPr lang="en-US" sz="1400" kern="1200" dirty="0"/>
            <a:t> </a:t>
          </a:r>
          <a:r>
            <a:rPr lang="en-US" sz="1400" kern="1200" dirty="0" err="1"/>
            <a:t>deegaan</a:t>
          </a:r>
          <a:r>
            <a:rPr lang="en-US" sz="1400" kern="1200" dirty="0"/>
            <a:t> </a:t>
          </a:r>
          <a:r>
            <a:rPr lang="en-US" sz="1400" kern="1200" dirty="0" err="1"/>
            <a:t>ku</a:t>
          </a:r>
          <a:r>
            <a:rPr lang="en-US" sz="1400" kern="1200" dirty="0"/>
            <a:t> </a:t>
          </a:r>
          <a:r>
            <a:rPr lang="en-US" sz="1400" kern="1200" dirty="0" err="1"/>
            <a:t>saleysan</a:t>
          </a:r>
          <a:r>
            <a:rPr lang="en-US" sz="1400" kern="1200" dirty="0"/>
            <a:t> </a:t>
          </a:r>
        </a:p>
      </dsp:txBody>
      <dsp:txXfrm>
        <a:off x="4367913" y="84978"/>
        <a:ext cx="1371273" cy="1371273"/>
      </dsp:txXfrm>
    </dsp:sp>
    <dsp:sp modelId="{0F7A3581-97DB-4DCD-9102-9F0197BFD633}">
      <dsp:nvSpPr>
        <dsp:cNvPr id="0" name=""/>
        <dsp:cNvSpPr/>
      </dsp:nvSpPr>
      <dsp:spPr>
        <a:xfrm rot="2160000">
          <a:off x="5885560" y="1187159"/>
          <a:ext cx="197889" cy="5196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891229" y="1273644"/>
        <a:ext cx="138522" cy="311800"/>
      </dsp:txXfrm>
    </dsp:sp>
    <dsp:sp modelId="{F4AF081F-F46E-40FB-85FF-E60D85731693}">
      <dsp:nvSpPr>
        <dsp:cNvPr id="0" name=""/>
        <dsp:cNvSpPr/>
      </dsp:nvSpPr>
      <dsp:spPr>
        <a:xfrm>
          <a:off x="5954886" y="1160318"/>
          <a:ext cx="1939273" cy="19392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 </a:t>
          </a:r>
          <a:r>
            <a:rPr lang="en-US" sz="1400" kern="1200" dirty="0" err="1">
              <a:solidFill>
                <a:schemeClr val="tx1"/>
              </a:solidFill>
            </a:rPr>
            <a:t>Ansixinta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qaab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hawleedyo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badan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iyo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daneeyayaal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badan</a:t>
          </a:r>
          <a:endParaRPr lang="en-US" sz="1400" kern="1200" dirty="0"/>
        </a:p>
      </dsp:txBody>
      <dsp:txXfrm>
        <a:off x="6238886" y="1444318"/>
        <a:ext cx="1371273" cy="1371273"/>
      </dsp:txXfrm>
    </dsp:sp>
    <dsp:sp modelId="{D9630AF7-6D38-4C39-9D07-B86598AE045E}">
      <dsp:nvSpPr>
        <dsp:cNvPr id="0" name=""/>
        <dsp:cNvSpPr/>
      </dsp:nvSpPr>
      <dsp:spPr>
        <a:xfrm rot="6480000">
          <a:off x="6469984" y="2964525"/>
          <a:ext cx="197889" cy="5196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6508840" y="3040227"/>
        <a:ext cx="138522" cy="311800"/>
      </dsp:txXfrm>
    </dsp:sp>
    <dsp:sp modelId="{3509C221-C81D-449D-A89D-480FE14FC0B0}">
      <dsp:nvSpPr>
        <dsp:cNvPr id="0" name=""/>
        <dsp:cNvSpPr/>
      </dsp:nvSpPr>
      <dsp:spPr>
        <a:xfrm>
          <a:off x="5240238" y="3359779"/>
          <a:ext cx="1939273" cy="1939273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Samee ama </a:t>
          </a:r>
          <a:r>
            <a:rPr lang="en-US" sz="1400" kern="1200" dirty="0" err="1">
              <a:solidFill>
                <a:schemeClr val="tx1"/>
              </a:solidFill>
            </a:rPr>
            <a:t>isticmaal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farsamooyinka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isuduwidda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jirta</a:t>
          </a:r>
          <a:endParaRPr lang="en-US" sz="1400" kern="1200" dirty="0"/>
        </a:p>
      </dsp:txBody>
      <dsp:txXfrm>
        <a:off x="5524238" y="3643779"/>
        <a:ext cx="1371273" cy="1371273"/>
      </dsp:txXfrm>
    </dsp:sp>
    <dsp:sp modelId="{3114AC60-3DA0-4E7C-8DE9-103B0DD2A272}">
      <dsp:nvSpPr>
        <dsp:cNvPr id="0" name=""/>
        <dsp:cNvSpPr/>
      </dsp:nvSpPr>
      <dsp:spPr>
        <a:xfrm rot="10800000">
          <a:off x="4960205" y="4069582"/>
          <a:ext cx="197889" cy="5196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5019572" y="4173515"/>
        <a:ext cx="138522" cy="311800"/>
      </dsp:txXfrm>
    </dsp:sp>
    <dsp:sp modelId="{02F39420-A9F9-4FCE-9D22-8DAB94EF525E}">
      <dsp:nvSpPr>
        <dsp:cNvPr id="0" name=""/>
        <dsp:cNvSpPr/>
      </dsp:nvSpPr>
      <dsp:spPr>
        <a:xfrm>
          <a:off x="2927588" y="3359779"/>
          <a:ext cx="1939273" cy="1939273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 </a:t>
          </a:r>
          <a:r>
            <a:rPr lang="en-US" sz="1400" kern="1200" dirty="0" err="1">
              <a:solidFill>
                <a:schemeClr val="tx1"/>
              </a:solidFill>
            </a:rPr>
            <a:t>Qiimaynta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iyo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cabirka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xalalka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waara</a:t>
          </a:r>
          <a:endParaRPr lang="en-US" sz="1400" kern="1200" dirty="0"/>
        </a:p>
      </dsp:txBody>
      <dsp:txXfrm>
        <a:off x="3211588" y="3643779"/>
        <a:ext cx="1371273" cy="1371273"/>
      </dsp:txXfrm>
    </dsp:sp>
    <dsp:sp modelId="{E1C7991D-A9EB-4310-86A8-A896BCD0812B}">
      <dsp:nvSpPr>
        <dsp:cNvPr id="0" name=""/>
        <dsp:cNvSpPr/>
      </dsp:nvSpPr>
      <dsp:spPr>
        <a:xfrm rot="15120000">
          <a:off x="3442687" y="2975178"/>
          <a:ext cx="197889" cy="5196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3481543" y="3107342"/>
        <a:ext cx="138522" cy="311800"/>
      </dsp:txXfrm>
    </dsp:sp>
    <dsp:sp modelId="{5DC8A982-5F70-419D-818A-908A4EB27457}">
      <dsp:nvSpPr>
        <dsp:cNvPr id="0" name=""/>
        <dsp:cNvSpPr/>
      </dsp:nvSpPr>
      <dsp:spPr>
        <a:xfrm>
          <a:off x="2212940" y="1160318"/>
          <a:ext cx="1939273" cy="1939273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</a:rPr>
            <a:t>Ku lug </a:t>
          </a:r>
          <a:r>
            <a:rPr lang="en-US" sz="1400" kern="1200" dirty="0" err="1">
              <a:solidFill>
                <a:schemeClr val="tx1"/>
              </a:solidFill>
            </a:rPr>
            <a:t>lahaanshaha</a:t>
          </a:r>
          <a:r>
            <a:rPr lang="en-US" sz="1400" kern="1200" dirty="0">
              <a:solidFill>
                <a:schemeClr val="tx1"/>
              </a:solidFill>
            </a:rPr>
            <a:t> DAC </a:t>
          </a:r>
          <a:r>
            <a:rPr lang="en-US" sz="1400" kern="1200" dirty="0" err="1">
              <a:solidFill>
                <a:schemeClr val="tx1"/>
              </a:solidFill>
            </a:rPr>
            <a:t>iyada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oo</a:t>
          </a:r>
          <a:r>
            <a:rPr lang="en-US" sz="1400" kern="1200" dirty="0">
              <a:solidFill>
                <a:schemeClr val="tx1"/>
              </a:solidFill>
            </a:rPr>
            <a:t> loo </a:t>
          </a:r>
          <a:r>
            <a:rPr lang="en-US" sz="1400" kern="1200" dirty="0" err="1">
              <a:solidFill>
                <a:schemeClr val="tx1"/>
              </a:solidFill>
            </a:rPr>
            <a:t>marayo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qorsheynta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ku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saleysan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400" kern="1200" dirty="0" err="1">
              <a:solidFill>
                <a:schemeClr val="tx1"/>
              </a:solidFill>
            </a:rPr>
            <a:t>Bulshada</a:t>
          </a:r>
          <a:r>
            <a:rPr lang="fr-FR" sz="1400" kern="1200" dirty="0">
              <a:solidFill>
                <a:schemeClr val="tx1"/>
              </a:solidFill>
            </a:rPr>
            <a:t> </a:t>
          </a:r>
          <a:endParaRPr lang="en-US" sz="1400" kern="1200" dirty="0"/>
        </a:p>
      </dsp:txBody>
      <dsp:txXfrm>
        <a:off x="2496940" y="1444318"/>
        <a:ext cx="1371273" cy="1371273"/>
      </dsp:txXfrm>
    </dsp:sp>
    <dsp:sp modelId="{A2921582-7BC6-4D69-A474-8483102F00F4}">
      <dsp:nvSpPr>
        <dsp:cNvPr id="0" name=""/>
        <dsp:cNvSpPr/>
      </dsp:nvSpPr>
      <dsp:spPr>
        <a:xfrm rot="19440000">
          <a:off x="4014587" y="1193743"/>
          <a:ext cx="197889" cy="5196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4020256" y="1315124"/>
        <a:ext cx="138522" cy="311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5E159-F33B-40B6-A248-3BDBFFE36CD0}">
      <dsp:nvSpPr>
        <dsp:cNvPr id="0" name=""/>
        <dsp:cNvSpPr/>
      </dsp:nvSpPr>
      <dsp:spPr>
        <a:xfrm>
          <a:off x="3866" y="1405417"/>
          <a:ext cx="2093198" cy="2930477"/>
        </a:xfrm>
        <a:prstGeom prst="rect">
          <a:avLst/>
        </a:prstGeom>
        <a:solidFill>
          <a:srgbClr val="E7E6E6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194" tIns="330200" rIns="163194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Aqoonso</a:t>
          </a:r>
          <a:r>
            <a:rPr lang="en-US" sz="1500" kern="1200" dirty="0"/>
            <a:t> </a:t>
          </a:r>
          <a:r>
            <a:rPr lang="en-US" sz="1500" kern="1200" dirty="0" err="1"/>
            <a:t>jilayaasha</a:t>
          </a:r>
          <a:endParaRPr lang="fr-FR" sz="1500" kern="1200" dirty="0"/>
        </a:p>
      </dsp:txBody>
      <dsp:txXfrm>
        <a:off x="3866" y="2518999"/>
        <a:ext cx="2093198" cy="1758286"/>
      </dsp:txXfrm>
    </dsp:sp>
    <dsp:sp modelId="{D9E0979A-10BE-41B1-B6BD-6A23194FD5CC}">
      <dsp:nvSpPr>
        <dsp:cNvPr id="0" name=""/>
        <dsp:cNvSpPr/>
      </dsp:nvSpPr>
      <dsp:spPr>
        <a:xfrm>
          <a:off x="610893" y="1698465"/>
          <a:ext cx="879143" cy="879143"/>
        </a:xfrm>
        <a:prstGeom prst="ellipse">
          <a:avLst/>
        </a:prstGeom>
        <a:solidFill>
          <a:srgbClr val="BA122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41" tIns="12700" rIns="6854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/>
            <a:t>1</a:t>
          </a:r>
          <a:endParaRPr lang="en-GB" sz="4200" kern="1200" dirty="0"/>
        </a:p>
      </dsp:txBody>
      <dsp:txXfrm>
        <a:off x="739641" y="1827213"/>
        <a:ext cx="621647" cy="621647"/>
      </dsp:txXfrm>
    </dsp:sp>
    <dsp:sp modelId="{2866549B-EB2F-4C2D-A675-47F9436399DD}">
      <dsp:nvSpPr>
        <dsp:cNvPr id="0" name=""/>
        <dsp:cNvSpPr/>
      </dsp:nvSpPr>
      <dsp:spPr>
        <a:xfrm>
          <a:off x="3866" y="4335823"/>
          <a:ext cx="2093198" cy="72"/>
        </a:xfrm>
        <a:prstGeom prst="rect">
          <a:avLst/>
        </a:prstGeom>
        <a:solidFill>
          <a:srgbClr val="E7E6E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A6A6F-D69B-456E-ADD3-45CB3382A642}">
      <dsp:nvSpPr>
        <dsp:cNvPr id="0" name=""/>
        <dsp:cNvSpPr/>
      </dsp:nvSpPr>
      <dsp:spPr>
        <a:xfrm>
          <a:off x="2306384" y="1405417"/>
          <a:ext cx="2093198" cy="2930477"/>
        </a:xfrm>
        <a:prstGeom prst="rect">
          <a:avLst/>
        </a:prstGeom>
        <a:solidFill>
          <a:srgbClr val="A6A6A6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194" tIns="330200" rIns="163194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Aqoonso</a:t>
          </a:r>
          <a:r>
            <a:rPr lang="en-US" sz="1500" kern="1200" dirty="0"/>
            <a:t> </a:t>
          </a:r>
          <a:r>
            <a:rPr lang="en-US" sz="1500" kern="1200" dirty="0" err="1"/>
            <a:t>farsamooyinka</a:t>
          </a:r>
          <a:r>
            <a:rPr lang="en-US" sz="1500" kern="1200" dirty="0"/>
            <a:t> </a:t>
          </a:r>
          <a:r>
            <a:rPr lang="en-US" sz="1500" kern="1200" dirty="0" err="1"/>
            <a:t>isuduwidda</a:t>
          </a:r>
          <a:r>
            <a:rPr lang="en-US" sz="1500" kern="1200" dirty="0"/>
            <a:t> </a:t>
          </a:r>
          <a:r>
            <a:rPr lang="en-US" sz="1500" kern="1200" dirty="0" err="1"/>
            <a:t>iyo</a:t>
          </a:r>
          <a:r>
            <a:rPr lang="en-US" sz="1500" kern="1200" dirty="0"/>
            <a:t> </a:t>
          </a:r>
          <a:r>
            <a:rPr lang="en-US" sz="1500" kern="1200" dirty="0" err="1"/>
            <a:t>nusqaamaha</a:t>
          </a:r>
          <a:r>
            <a:rPr lang="en-US" sz="1500" kern="1200" dirty="0"/>
            <a:t> </a:t>
          </a:r>
          <a:r>
            <a:rPr lang="en-US" sz="1500" kern="1200" dirty="0" err="1"/>
            <a:t>iyo</a:t>
          </a:r>
          <a:r>
            <a:rPr lang="en-US" sz="1500" kern="1200" dirty="0"/>
            <a:t> </a:t>
          </a:r>
          <a:r>
            <a:rPr lang="en-US" sz="1500" kern="1200" dirty="0" err="1"/>
            <a:t>fursadaha</a:t>
          </a:r>
          <a:r>
            <a:rPr lang="en-US" sz="1500" kern="1200" dirty="0"/>
            <a:t> </a:t>
          </a:r>
          <a:r>
            <a:rPr lang="en-US" sz="1500" kern="1200" dirty="0" err="1"/>
            <a:t>iman</a:t>
          </a:r>
          <a:r>
            <a:rPr lang="en-US" sz="1500" kern="1200" dirty="0"/>
            <a:t> </a:t>
          </a:r>
          <a:r>
            <a:rPr lang="en-US" sz="1500" kern="1200" dirty="0" err="1"/>
            <a:t>kara</a:t>
          </a:r>
          <a:r>
            <a:rPr lang="en-GB" sz="1500" kern="1200" dirty="0"/>
            <a:t> </a:t>
          </a:r>
          <a:endParaRPr lang="fr-FR" sz="1500" kern="1200" dirty="0"/>
        </a:p>
      </dsp:txBody>
      <dsp:txXfrm>
        <a:off x="2306384" y="2518999"/>
        <a:ext cx="2093198" cy="1758286"/>
      </dsp:txXfrm>
    </dsp:sp>
    <dsp:sp modelId="{1915F720-6F1D-4235-9BC1-F8D1F80F1662}">
      <dsp:nvSpPr>
        <dsp:cNvPr id="0" name=""/>
        <dsp:cNvSpPr/>
      </dsp:nvSpPr>
      <dsp:spPr>
        <a:xfrm>
          <a:off x="2913411" y="1698465"/>
          <a:ext cx="879143" cy="879143"/>
        </a:xfrm>
        <a:prstGeom prst="ellipse">
          <a:avLst/>
        </a:prstGeom>
        <a:solidFill>
          <a:srgbClr val="BA122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41" tIns="12700" rIns="6854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/>
            <a:t>2</a:t>
          </a:r>
          <a:endParaRPr lang="en-GB" sz="4200" kern="1200" dirty="0"/>
        </a:p>
      </dsp:txBody>
      <dsp:txXfrm>
        <a:off x="3042159" y="1827213"/>
        <a:ext cx="621647" cy="621647"/>
      </dsp:txXfrm>
    </dsp:sp>
    <dsp:sp modelId="{AB0B4047-918F-44C7-A79B-E93635A6BACA}">
      <dsp:nvSpPr>
        <dsp:cNvPr id="0" name=""/>
        <dsp:cNvSpPr/>
      </dsp:nvSpPr>
      <dsp:spPr>
        <a:xfrm>
          <a:off x="2306384" y="4335823"/>
          <a:ext cx="2093198" cy="72"/>
        </a:xfrm>
        <a:prstGeom prst="rect">
          <a:avLst/>
        </a:prstGeom>
        <a:solidFill>
          <a:srgbClr val="A6A6A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D3D91E-CA26-4060-9540-76D2D95BB1D3}">
      <dsp:nvSpPr>
        <dsp:cNvPr id="0" name=""/>
        <dsp:cNvSpPr/>
      </dsp:nvSpPr>
      <dsp:spPr>
        <a:xfrm>
          <a:off x="4608902" y="1405417"/>
          <a:ext cx="2093198" cy="2930477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194" tIns="330200" rIns="163194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solidFill>
                <a:schemeClr val="bg1"/>
              </a:solidFill>
            </a:rPr>
            <a:t>Xoojinta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fahamka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wadajirka</a:t>
          </a:r>
          <a:r>
            <a:rPr lang="en-US" sz="1500" kern="1200" dirty="0">
              <a:solidFill>
                <a:schemeClr val="bg1"/>
              </a:solidFill>
            </a:rPr>
            <a:t> ah </a:t>
          </a:r>
          <a:r>
            <a:rPr lang="en-US" sz="1500" kern="1200" dirty="0" err="1">
              <a:solidFill>
                <a:schemeClr val="bg1"/>
              </a:solidFill>
            </a:rPr>
            <a:t>ee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fikradaha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iyo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aaladaha</a:t>
          </a:r>
          <a:endParaRPr lang="fr-FR" sz="1500" kern="1200" dirty="0">
            <a:solidFill>
              <a:schemeClr val="bg1"/>
            </a:solidFill>
          </a:endParaRPr>
        </a:p>
      </dsp:txBody>
      <dsp:txXfrm>
        <a:off x="4608902" y="2518999"/>
        <a:ext cx="2093198" cy="1758286"/>
      </dsp:txXfrm>
    </dsp:sp>
    <dsp:sp modelId="{591E1BA8-4C85-4294-9C4A-EE23421EFCC0}">
      <dsp:nvSpPr>
        <dsp:cNvPr id="0" name=""/>
        <dsp:cNvSpPr/>
      </dsp:nvSpPr>
      <dsp:spPr>
        <a:xfrm>
          <a:off x="5215929" y="1698465"/>
          <a:ext cx="879143" cy="879143"/>
        </a:xfrm>
        <a:prstGeom prst="ellipse">
          <a:avLst/>
        </a:prstGeom>
        <a:solidFill>
          <a:srgbClr val="BA122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41" tIns="12700" rIns="6854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/>
            <a:t>3</a:t>
          </a:r>
          <a:endParaRPr lang="en-GB" sz="4200" kern="1200" dirty="0"/>
        </a:p>
      </dsp:txBody>
      <dsp:txXfrm>
        <a:off x="5344677" y="1827213"/>
        <a:ext cx="621647" cy="621647"/>
      </dsp:txXfrm>
    </dsp:sp>
    <dsp:sp modelId="{D4604305-1B3A-4718-84E9-05898A53303E}">
      <dsp:nvSpPr>
        <dsp:cNvPr id="0" name=""/>
        <dsp:cNvSpPr/>
      </dsp:nvSpPr>
      <dsp:spPr>
        <a:xfrm>
          <a:off x="4608902" y="4335823"/>
          <a:ext cx="2093198" cy="72"/>
        </a:xfrm>
        <a:prstGeom prst="rect">
          <a:avLst/>
        </a:prstGeom>
        <a:solidFill>
          <a:schemeClr val="accent2">
            <a:hueOff val="6154613"/>
            <a:satOff val="7012"/>
            <a:lumOff val="1525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E60D4-ACBD-4BC7-B4BD-A253024D8264}">
      <dsp:nvSpPr>
        <dsp:cNvPr id="0" name=""/>
        <dsp:cNvSpPr/>
      </dsp:nvSpPr>
      <dsp:spPr>
        <a:xfrm>
          <a:off x="6911420" y="1405417"/>
          <a:ext cx="2093198" cy="2930477"/>
        </a:xfrm>
        <a:prstGeom prst="rect">
          <a:avLst/>
        </a:prstGeom>
        <a:solidFill>
          <a:schemeClr val="tx2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194" tIns="330200" rIns="163194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solidFill>
                <a:schemeClr val="bg1"/>
              </a:solidFill>
            </a:rPr>
            <a:t>Soosaara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cadeymo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iyo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falanqeyn</a:t>
          </a:r>
          <a:endParaRPr lang="fr-FR" sz="1500" kern="1200" dirty="0">
            <a:solidFill>
              <a:schemeClr val="bg1"/>
            </a:solidFill>
          </a:endParaRPr>
        </a:p>
      </dsp:txBody>
      <dsp:txXfrm>
        <a:off x="6911420" y="2518999"/>
        <a:ext cx="2093198" cy="1758286"/>
      </dsp:txXfrm>
    </dsp:sp>
    <dsp:sp modelId="{27C23C49-DEC8-4FED-A061-849970E665E1}">
      <dsp:nvSpPr>
        <dsp:cNvPr id="0" name=""/>
        <dsp:cNvSpPr/>
      </dsp:nvSpPr>
      <dsp:spPr>
        <a:xfrm>
          <a:off x="7518447" y="1698465"/>
          <a:ext cx="879143" cy="879143"/>
        </a:xfrm>
        <a:prstGeom prst="ellipse">
          <a:avLst/>
        </a:prstGeom>
        <a:solidFill>
          <a:srgbClr val="BA122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41" tIns="12700" rIns="6854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/>
            <a:t>4</a:t>
          </a:r>
          <a:endParaRPr lang="en-GB" sz="4200" kern="1200" dirty="0"/>
        </a:p>
      </dsp:txBody>
      <dsp:txXfrm>
        <a:off x="7647195" y="1827213"/>
        <a:ext cx="621647" cy="621647"/>
      </dsp:txXfrm>
    </dsp:sp>
    <dsp:sp modelId="{6A0F60CE-36B5-41A3-802D-3142176F5468}">
      <dsp:nvSpPr>
        <dsp:cNvPr id="0" name=""/>
        <dsp:cNvSpPr/>
      </dsp:nvSpPr>
      <dsp:spPr>
        <a:xfrm>
          <a:off x="6911420" y="4335823"/>
          <a:ext cx="2093198" cy="72"/>
        </a:xfrm>
        <a:prstGeom prst="rect">
          <a:avLst/>
        </a:prstGeom>
        <a:solidFill>
          <a:schemeClr val="accent2">
            <a:hueOff val="8616459"/>
            <a:satOff val="9817"/>
            <a:lumOff val="2135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EFA1B-A0E5-4B9D-B55B-217893448FF3}">
      <dsp:nvSpPr>
        <dsp:cNvPr id="0" name=""/>
        <dsp:cNvSpPr/>
      </dsp:nvSpPr>
      <dsp:spPr>
        <a:xfrm>
          <a:off x="9213938" y="1405417"/>
          <a:ext cx="2093198" cy="2930477"/>
        </a:xfrm>
        <a:prstGeom prst="rect">
          <a:avLst/>
        </a:prstGeom>
        <a:solidFill>
          <a:srgbClr val="BA122B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194" tIns="330200" rIns="163194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bg1"/>
              </a:solidFill>
            </a:rPr>
            <a:t>In la </a:t>
          </a:r>
          <a:r>
            <a:rPr lang="en-US" sz="1500" kern="1200" dirty="0" err="1">
              <a:solidFill>
                <a:schemeClr val="bg1"/>
              </a:solidFill>
            </a:rPr>
            <a:t>sameeyo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istiraatiijiyad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horumarineed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oo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muddo</a:t>
          </a:r>
          <a:r>
            <a:rPr lang="en-US" sz="1500" kern="1200" dirty="0">
              <a:solidFill>
                <a:schemeClr val="bg1"/>
              </a:solidFill>
            </a:rPr>
            <a:t> </a:t>
          </a:r>
          <a:r>
            <a:rPr lang="en-US" sz="1500" kern="1200" dirty="0" err="1">
              <a:solidFill>
                <a:schemeClr val="bg1"/>
              </a:solidFill>
            </a:rPr>
            <a:t>dheer</a:t>
          </a:r>
          <a:r>
            <a:rPr lang="en-US" sz="1500" kern="1200" dirty="0">
              <a:solidFill>
                <a:schemeClr val="bg1"/>
              </a:solidFill>
            </a:rPr>
            <a:t> ah</a:t>
          </a:r>
          <a:endParaRPr lang="fr-FR" sz="1500" kern="1200" dirty="0">
            <a:solidFill>
              <a:schemeClr val="bg1"/>
            </a:solidFill>
          </a:endParaRPr>
        </a:p>
      </dsp:txBody>
      <dsp:txXfrm>
        <a:off x="9213938" y="2518999"/>
        <a:ext cx="2093198" cy="1758286"/>
      </dsp:txXfrm>
    </dsp:sp>
    <dsp:sp modelId="{ACE24A2C-52E4-4DFA-B311-01A7531BDB90}">
      <dsp:nvSpPr>
        <dsp:cNvPr id="0" name=""/>
        <dsp:cNvSpPr/>
      </dsp:nvSpPr>
      <dsp:spPr>
        <a:xfrm>
          <a:off x="9820966" y="1698465"/>
          <a:ext cx="879143" cy="879143"/>
        </a:xfrm>
        <a:prstGeom prst="ellipse">
          <a:avLst/>
        </a:prstGeom>
        <a:solidFill>
          <a:srgbClr val="EE546A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41" tIns="12700" rIns="68541" bIns="1270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/>
            <a:t>5</a:t>
          </a:r>
          <a:endParaRPr lang="en-GB" sz="4200" kern="1200" dirty="0"/>
        </a:p>
      </dsp:txBody>
      <dsp:txXfrm>
        <a:off x="9949714" y="1827213"/>
        <a:ext cx="621647" cy="621647"/>
      </dsp:txXfrm>
    </dsp:sp>
    <dsp:sp modelId="{FCD44AE9-C491-42B8-8A36-1C9BA1633DAD}">
      <dsp:nvSpPr>
        <dsp:cNvPr id="0" name=""/>
        <dsp:cNvSpPr/>
      </dsp:nvSpPr>
      <dsp:spPr>
        <a:xfrm>
          <a:off x="9213938" y="4335823"/>
          <a:ext cx="2093198" cy="72"/>
        </a:xfrm>
        <a:prstGeom prst="rect">
          <a:avLst/>
        </a:prstGeom>
        <a:solidFill>
          <a:schemeClr val="accent2">
            <a:hueOff val="11078304"/>
            <a:satOff val="12622"/>
            <a:lumOff val="2745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2DD564-2CFC-49C0-825E-9734950CCEF1}">
      <dsp:nvSpPr>
        <dsp:cNvPr id="0" name=""/>
        <dsp:cNvSpPr/>
      </dsp:nvSpPr>
      <dsp:spPr>
        <a:xfrm>
          <a:off x="2282603" y="1571908"/>
          <a:ext cx="1997964" cy="1728320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2613694" y="1858315"/>
        <a:ext cx="1335782" cy="1155506"/>
      </dsp:txXfrm>
    </dsp:sp>
    <dsp:sp modelId="{C3B5DC37-20B7-4558-819F-F253F6616B57}">
      <dsp:nvSpPr>
        <dsp:cNvPr id="0" name=""/>
        <dsp:cNvSpPr/>
      </dsp:nvSpPr>
      <dsp:spPr>
        <a:xfrm>
          <a:off x="3533713" y="745024"/>
          <a:ext cx="753826" cy="64952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3B8B09-0542-4853-A5FF-EF5DAED0AED7}">
      <dsp:nvSpPr>
        <dsp:cNvPr id="0" name=""/>
        <dsp:cNvSpPr/>
      </dsp:nvSpPr>
      <dsp:spPr>
        <a:xfrm>
          <a:off x="2466645" y="0"/>
          <a:ext cx="1637317" cy="141647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Calibri" panose="020F0502020204030204"/>
              <a:ea typeface="+mn-ea"/>
              <a:cs typeface="+mn-cs"/>
            </a:rPr>
            <a:t> </a:t>
          </a:r>
          <a:r>
            <a:rPr lang="en-US" sz="2000" kern="1200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2737983" y="234740"/>
        <a:ext cx="1094641" cy="946992"/>
      </dsp:txXfrm>
    </dsp:sp>
    <dsp:sp modelId="{DEAAD02A-4E68-465A-9EF8-E7852092D626}">
      <dsp:nvSpPr>
        <dsp:cNvPr id="0" name=""/>
        <dsp:cNvSpPr/>
      </dsp:nvSpPr>
      <dsp:spPr>
        <a:xfrm>
          <a:off x="4413487" y="1959282"/>
          <a:ext cx="753826" cy="64952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D01D10-013E-4319-BAD1-390108738FB8}">
      <dsp:nvSpPr>
        <dsp:cNvPr id="0" name=""/>
        <dsp:cNvSpPr/>
      </dsp:nvSpPr>
      <dsp:spPr>
        <a:xfrm>
          <a:off x="3968255" y="871225"/>
          <a:ext cx="1637317" cy="141647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latin typeface="Calibri" panose="020F0502020204030204"/>
              <a:ea typeface="+mn-ea"/>
              <a:cs typeface="+mn-cs"/>
            </a:rPr>
            <a:t> </a:t>
          </a:r>
          <a:r>
            <a:rPr lang="en-US" sz="2000" kern="1200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4239593" y="1105965"/>
        <a:ext cx="1094641" cy="946992"/>
      </dsp:txXfrm>
    </dsp:sp>
    <dsp:sp modelId="{47AEDD99-7C05-417E-A517-282F9E6C72C2}">
      <dsp:nvSpPr>
        <dsp:cNvPr id="0" name=""/>
        <dsp:cNvSpPr/>
      </dsp:nvSpPr>
      <dsp:spPr>
        <a:xfrm>
          <a:off x="3802339" y="3329951"/>
          <a:ext cx="753826" cy="64952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BAB352-EB37-4A88-91BE-943A6A73D5FE}">
      <dsp:nvSpPr>
        <dsp:cNvPr id="0" name=""/>
        <dsp:cNvSpPr/>
      </dsp:nvSpPr>
      <dsp:spPr>
        <a:xfrm>
          <a:off x="3968255" y="2583953"/>
          <a:ext cx="1637317" cy="141647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4239593" y="2818693"/>
        <a:ext cx="1094641" cy="946992"/>
      </dsp:txXfrm>
    </dsp:sp>
    <dsp:sp modelId="{596002DB-F5E7-44B0-8558-E1B1E371088E}">
      <dsp:nvSpPr>
        <dsp:cNvPr id="0" name=""/>
        <dsp:cNvSpPr/>
      </dsp:nvSpPr>
      <dsp:spPr>
        <a:xfrm>
          <a:off x="2286321" y="3472232"/>
          <a:ext cx="753826" cy="64952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682287-A9A3-4899-84B6-A977698D5B6C}">
      <dsp:nvSpPr>
        <dsp:cNvPr id="0" name=""/>
        <dsp:cNvSpPr/>
      </dsp:nvSpPr>
      <dsp:spPr>
        <a:xfrm>
          <a:off x="2466645" y="3456152"/>
          <a:ext cx="1637317" cy="141647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2737983" y="3690892"/>
        <a:ext cx="1094641" cy="946992"/>
      </dsp:txXfrm>
    </dsp:sp>
    <dsp:sp modelId="{8BF1DD58-0710-4B64-9B74-A82DF571D02D}">
      <dsp:nvSpPr>
        <dsp:cNvPr id="0" name=""/>
        <dsp:cNvSpPr/>
      </dsp:nvSpPr>
      <dsp:spPr>
        <a:xfrm>
          <a:off x="1392141" y="2258461"/>
          <a:ext cx="753826" cy="64952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5867B-4A27-4EC4-8742-0443B067A2DA}">
      <dsp:nvSpPr>
        <dsp:cNvPr id="0" name=""/>
        <dsp:cNvSpPr/>
      </dsp:nvSpPr>
      <dsp:spPr>
        <a:xfrm>
          <a:off x="958063" y="2584927"/>
          <a:ext cx="1637317" cy="141647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1229401" y="2819667"/>
        <a:ext cx="1094641" cy="946992"/>
      </dsp:txXfrm>
    </dsp:sp>
    <dsp:sp modelId="{36DFB3E1-DF48-4511-9931-F0F4D689FF28}">
      <dsp:nvSpPr>
        <dsp:cNvPr id="0" name=""/>
        <dsp:cNvSpPr/>
      </dsp:nvSpPr>
      <dsp:spPr>
        <a:xfrm>
          <a:off x="958063" y="869276"/>
          <a:ext cx="1637317" cy="1416472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Calibri" panose="020F0502020204030204"/>
              <a:ea typeface="+mn-ea"/>
              <a:cs typeface="+mn-cs"/>
            </a:rPr>
            <a:t>Jilayaasha</a:t>
          </a:r>
          <a:endParaRPr lang="fr-FR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1229401" y="1104016"/>
        <a:ext cx="1094641" cy="9469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F1ADE-1FFF-4D90-BC7D-FBB202878B0B}">
      <dsp:nvSpPr>
        <dsp:cNvPr id="0" name=""/>
        <dsp:cNvSpPr/>
      </dsp:nvSpPr>
      <dsp:spPr>
        <a:xfrm>
          <a:off x="4875" y="256490"/>
          <a:ext cx="2131835" cy="3341388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+mn-lt"/>
            </a:rPr>
            <a:t>1. Aim for national and/or local ownership</a:t>
          </a:r>
        </a:p>
      </dsp:txBody>
      <dsp:txXfrm>
        <a:off x="67314" y="318929"/>
        <a:ext cx="2006957" cy="3216510"/>
      </dsp:txXfrm>
    </dsp:sp>
    <dsp:sp modelId="{62A31FDC-BD12-4555-9F12-48B3C9E0E566}">
      <dsp:nvSpPr>
        <dsp:cNvPr id="0" name=""/>
        <dsp:cNvSpPr/>
      </dsp:nvSpPr>
      <dsp:spPr>
        <a:xfrm>
          <a:off x="2349895" y="1662836"/>
          <a:ext cx="451949" cy="5286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  <a:latin typeface="+mn-lt"/>
          </a:endParaRPr>
        </a:p>
      </dsp:txBody>
      <dsp:txXfrm>
        <a:off x="2349895" y="1768575"/>
        <a:ext cx="316364" cy="317217"/>
      </dsp:txXfrm>
    </dsp:sp>
    <dsp:sp modelId="{E70CC381-9FCD-436E-8759-1E9A064F4BB0}">
      <dsp:nvSpPr>
        <dsp:cNvPr id="0" name=""/>
        <dsp:cNvSpPr/>
      </dsp:nvSpPr>
      <dsp:spPr>
        <a:xfrm>
          <a:off x="2989446" y="256490"/>
          <a:ext cx="2131835" cy="3341388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84404"/>
            <a:satOff val="-31124"/>
            <a:lumOff val="258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+mn-lt"/>
            </a:rPr>
            <a:t>2. Map functions of actors, agencies and service providers</a:t>
          </a:r>
        </a:p>
      </dsp:txBody>
      <dsp:txXfrm>
        <a:off x="3051885" y="318929"/>
        <a:ext cx="2006957" cy="3216510"/>
      </dsp:txXfrm>
    </dsp:sp>
    <dsp:sp modelId="{3A2CDC35-C24A-4C24-9EAE-31E5670D2E5F}">
      <dsp:nvSpPr>
        <dsp:cNvPr id="0" name=""/>
        <dsp:cNvSpPr/>
      </dsp:nvSpPr>
      <dsp:spPr>
        <a:xfrm>
          <a:off x="5334465" y="1662836"/>
          <a:ext cx="451949" cy="5286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23510"/>
            <a:satOff val="-41957"/>
            <a:lumOff val="306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  <a:latin typeface="+mn-lt"/>
          </a:endParaRPr>
        </a:p>
      </dsp:txBody>
      <dsp:txXfrm>
        <a:off x="5334465" y="1768575"/>
        <a:ext cx="316364" cy="317217"/>
      </dsp:txXfrm>
    </dsp:sp>
    <dsp:sp modelId="{E8A1E938-DCAA-4522-9DEC-85C17F695491}">
      <dsp:nvSpPr>
        <dsp:cNvPr id="0" name=""/>
        <dsp:cNvSpPr/>
      </dsp:nvSpPr>
      <dsp:spPr>
        <a:xfrm>
          <a:off x="5974016" y="256490"/>
          <a:ext cx="2131835" cy="3341388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568808"/>
            <a:satOff val="-62247"/>
            <a:lumOff val="516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  <a:latin typeface="+mn-lt"/>
            </a:rPr>
            <a:t>3. Develop a coordination mechanism with a dedicated institution with a clear coordination mandate </a:t>
          </a:r>
        </a:p>
      </dsp:txBody>
      <dsp:txXfrm>
        <a:off x="6036455" y="318929"/>
        <a:ext cx="2006957" cy="3216510"/>
      </dsp:txXfrm>
    </dsp:sp>
    <dsp:sp modelId="{5C88D852-16A0-4835-ACF8-BA4F0D0729D0}">
      <dsp:nvSpPr>
        <dsp:cNvPr id="0" name=""/>
        <dsp:cNvSpPr/>
      </dsp:nvSpPr>
      <dsp:spPr>
        <a:xfrm>
          <a:off x="8319035" y="1662836"/>
          <a:ext cx="451949" cy="5286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23510"/>
            <a:satOff val="-41957"/>
            <a:lumOff val="306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  <a:latin typeface="+mn-lt"/>
          </a:endParaRPr>
        </a:p>
      </dsp:txBody>
      <dsp:txXfrm>
        <a:off x="8319035" y="1768575"/>
        <a:ext cx="316364" cy="317217"/>
      </dsp:txXfrm>
    </dsp:sp>
    <dsp:sp modelId="{83971671-9C61-41D2-A655-79D3A1DC51C4}">
      <dsp:nvSpPr>
        <dsp:cNvPr id="0" name=""/>
        <dsp:cNvSpPr/>
      </dsp:nvSpPr>
      <dsp:spPr>
        <a:xfrm>
          <a:off x="8958586" y="256490"/>
          <a:ext cx="2131835" cy="3341388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  <a:latin typeface="+mn-lt"/>
            </a:rPr>
            <a:t>4. Prepare partnership related documents: coordination framework, joint vision, principles, </a:t>
          </a:r>
          <a:r>
            <a:rPr lang="en-US" sz="2400" kern="1200" dirty="0" err="1">
              <a:solidFill>
                <a:schemeClr val="tx1"/>
              </a:solidFill>
              <a:latin typeface="+mn-lt"/>
            </a:rPr>
            <a:t>SoPs</a:t>
          </a:r>
          <a:r>
            <a:rPr lang="en-US" sz="2400" kern="1200" dirty="0">
              <a:solidFill>
                <a:schemeClr val="tx1"/>
              </a:solidFill>
              <a:latin typeface="+mn-lt"/>
            </a:rPr>
            <a:t> etc. </a:t>
          </a:r>
        </a:p>
      </dsp:txBody>
      <dsp:txXfrm>
        <a:off x="9021025" y="318929"/>
        <a:ext cx="2006957" cy="32165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EB744-FBC8-47B2-8673-443CDA8D3DD0}">
      <dsp:nvSpPr>
        <dsp:cNvPr id="0" name=""/>
        <dsp:cNvSpPr/>
      </dsp:nvSpPr>
      <dsp:spPr>
        <a:xfrm>
          <a:off x="2415663" y="1324361"/>
          <a:ext cx="1683321" cy="1456141"/>
        </a:xfrm>
        <a:prstGeom prst="hexagon">
          <a:avLst>
            <a:gd name="adj" fmla="val 28570"/>
            <a:gd name="vf" fmla="val 115470"/>
          </a:avLst>
        </a:prstGeom>
        <a:solidFill>
          <a:srgbClr val="BA122B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latin typeface="Calibri" panose="020F0502020204030204"/>
              <a:ea typeface="+mn-ea"/>
              <a:cs typeface="+mn-cs"/>
            </a:rPr>
            <a:t>? </a:t>
          </a:r>
        </a:p>
      </dsp:txBody>
      <dsp:txXfrm>
        <a:off x="2694613" y="1565664"/>
        <a:ext cx="1125421" cy="973535"/>
      </dsp:txXfrm>
    </dsp:sp>
    <dsp:sp modelId="{CECA2847-4825-493E-A928-39FD8CD99061}">
      <dsp:nvSpPr>
        <dsp:cNvPr id="0" name=""/>
        <dsp:cNvSpPr/>
      </dsp:nvSpPr>
      <dsp:spPr>
        <a:xfrm>
          <a:off x="3469745" y="627696"/>
          <a:ext cx="635112" cy="54723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5A3F451-942F-4680-BD27-C0C5A2BE70F7}">
      <dsp:nvSpPr>
        <dsp:cNvPr id="0" name=""/>
        <dsp:cNvSpPr/>
      </dsp:nvSpPr>
      <dsp:spPr>
        <a:xfrm>
          <a:off x="2570721" y="0"/>
          <a:ext cx="1379469" cy="119340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>
              <a:latin typeface="Calibri" panose="020F0502020204030204"/>
              <a:ea typeface="+mn-ea"/>
              <a:cs typeface="+mn-cs"/>
            </a:rPr>
            <a:t>Actors </a:t>
          </a:r>
        </a:p>
      </dsp:txBody>
      <dsp:txXfrm>
        <a:off x="2799328" y="197772"/>
        <a:ext cx="922255" cy="797859"/>
      </dsp:txXfrm>
    </dsp:sp>
    <dsp:sp modelId="{2C203673-9C62-479A-904C-ED4B012C094F}">
      <dsp:nvSpPr>
        <dsp:cNvPr id="0" name=""/>
        <dsp:cNvSpPr/>
      </dsp:nvSpPr>
      <dsp:spPr>
        <a:xfrm>
          <a:off x="4210970" y="1650731"/>
          <a:ext cx="635112" cy="54723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0FDF770-8CD9-4109-919E-4995056C2340}">
      <dsp:nvSpPr>
        <dsp:cNvPr id="0" name=""/>
        <dsp:cNvSpPr/>
      </dsp:nvSpPr>
      <dsp:spPr>
        <a:xfrm>
          <a:off x="3835855" y="734023"/>
          <a:ext cx="1379469" cy="119340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>
              <a:latin typeface="Calibri" panose="020F0502020204030204"/>
              <a:ea typeface="+mn-ea"/>
              <a:cs typeface="+mn-cs"/>
            </a:rPr>
            <a:t>Actors </a:t>
          </a:r>
        </a:p>
      </dsp:txBody>
      <dsp:txXfrm>
        <a:off x="4064462" y="931795"/>
        <a:ext cx="922255" cy="797859"/>
      </dsp:txXfrm>
    </dsp:sp>
    <dsp:sp modelId="{974602AD-5C46-492B-90CD-A3F6E77413C5}">
      <dsp:nvSpPr>
        <dsp:cNvPr id="0" name=""/>
        <dsp:cNvSpPr/>
      </dsp:nvSpPr>
      <dsp:spPr>
        <a:xfrm>
          <a:off x="3696067" y="2805544"/>
          <a:ext cx="635112" cy="54723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F0BEDC-C092-4822-8900-A6F8C3F674BE}">
      <dsp:nvSpPr>
        <dsp:cNvPr id="0" name=""/>
        <dsp:cNvSpPr/>
      </dsp:nvSpPr>
      <dsp:spPr>
        <a:xfrm>
          <a:off x="3835855" y="2177027"/>
          <a:ext cx="1379469" cy="119340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>
              <a:latin typeface="Calibri" panose="020F0502020204030204"/>
              <a:ea typeface="+mn-ea"/>
              <a:cs typeface="+mn-cs"/>
            </a:rPr>
            <a:t>Actors</a:t>
          </a:r>
        </a:p>
      </dsp:txBody>
      <dsp:txXfrm>
        <a:off x="4064462" y="2374799"/>
        <a:ext cx="922255" cy="797859"/>
      </dsp:txXfrm>
    </dsp:sp>
    <dsp:sp modelId="{230A504F-C7A4-4C0D-A8EE-712015208AD3}">
      <dsp:nvSpPr>
        <dsp:cNvPr id="0" name=""/>
        <dsp:cNvSpPr/>
      </dsp:nvSpPr>
      <dsp:spPr>
        <a:xfrm>
          <a:off x="2418795" y="2925418"/>
          <a:ext cx="635112" cy="54723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94E145-4427-4B08-A660-1DC250644975}">
      <dsp:nvSpPr>
        <dsp:cNvPr id="0" name=""/>
        <dsp:cNvSpPr/>
      </dsp:nvSpPr>
      <dsp:spPr>
        <a:xfrm>
          <a:off x="2570721" y="2911871"/>
          <a:ext cx="1379469" cy="119340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>
              <a:latin typeface="Calibri" panose="020F0502020204030204"/>
              <a:ea typeface="+mn-ea"/>
              <a:cs typeface="+mn-cs"/>
            </a:rPr>
            <a:t>Actors</a:t>
          </a:r>
        </a:p>
      </dsp:txBody>
      <dsp:txXfrm>
        <a:off x="2799328" y="3109643"/>
        <a:ext cx="922255" cy="797859"/>
      </dsp:txXfrm>
    </dsp:sp>
    <dsp:sp modelId="{77C3E35D-F7A5-444B-BAC7-A27A4DA16479}">
      <dsp:nvSpPr>
        <dsp:cNvPr id="0" name=""/>
        <dsp:cNvSpPr/>
      </dsp:nvSpPr>
      <dsp:spPr>
        <a:xfrm>
          <a:off x="1665431" y="1902794"/>
          <a:ext cx="635112" cy="547233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347D68-894D-4C37-9B73-FCEE6C43CEE9}">
      <dsp:nvSpPr>
        <dsp:cNvPr id="0" name=""/>
        <dsp:cNvSpPr/>
      </dsp:nvSpPr>
      <dsp:spPr>
        <a:xfrm>
          <a:off x="1299713" y="2177848"/>
          <a:ext cx="1379469" cy="119340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>
              <a:latin typeface="Calibri" panose="020F0502020204030204"/>
              <a:ea typeface="+mn-ea"/>
              <a:cs typeface="+mn-cs"/>
            </a:rPr>
            <a:t>Actors</a:t>
          </a:r>
        </a:p>
      </dsp:txBody>
      <dsp:txXfrm>
        <a:off x="1528320" y="2375620"/>
        <a:ext cx="922255" cy="797859"/>
      </dsp:txXfrm>
    </dsp:sp>
    <dsp:sp modelId="{74F069F2-B4BB-49D0-A190-3FE6C98DBA60}">
      <dsp:nvSpPr>
        <dsp:cNvPr id="0" name=""/>
        <dsp:cNvSpPr/>
      </dsp:nvSpPr>
      <dsp:spPr>
        <a:xfrm>
          <a:off x="1299713" y="732381"/>
          <a:ext cx="1379469" cy="1193403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>
              <a:latin typeface="Calibri" panose="020F0502020204030204"/>
              <a:ea typeface="+mn-ea"/>
              <a:cs typeface="+mn-cs"/>
            </a:rPr>
            <a:t>Actors</a:t>
          </a:r>
        </a:p>
      </dsp:txBody>
      <dsp:txXfrm>
        <a:off x="1528320" y="930153"/>
        <a:ext cx="922255" cy="797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=""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 smtClean="0"/>
              <a:t>Boggan</a:t>
            </a:r>
            <a:r>
              <a:rPr lang="fr-FR" dirty="0" smtClean="0"/>
              <a:t> </a:t>
            </a:r>
            <a:r>
              <a:rPr lang="fr-FR" dirty="0" err="1"/>
              <a:t>waa</a:t>
            </a:r>
            <a:r>
              <a:rPr lang="fr-FR" dirty="0"/>
              <a:t> </a:t>
            </a:r>
            <a:r>
              <a:rPr lang="fr-FR" dirty="0" err="1"/>
              <a:t>soo</a:t>
            </a:r>
            <a:r>
              <a:rPr lang="fr-FR" dirty="0"/>
              <a:t> </a:t>
            </a:r>
            <a:r>
              <a:rPr lang="fr-FR" dirty="0" err="1"/>
              <a:t>koobistii</a:t>
            </a:r>
            <a:r>
              <a:rPr lang="fr-FR" baseline="0" dirty="0"/>
              <a:t> </a:t>
            </a:r>
            <a:r>
              <a:rPr lang="fr-FR" dirty="0" err="1"/>
              <a:t>waxqabadkii</a:t>
            </a:r>
            <a:r>
              <a:rPr lang="fr-FR" dirty="0"/>
              <a:t>/</a:t>
            </a:r>
            <a:r>
              <a:rPr lang="fr-FR" dirty="0" err="1"/>
              <a:t>shaqadii</a:t>
            </a:r>
            <a:r>
              <a:rPr lang="fr-FR" dirty="0"/>
              <a:t> 3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6515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467e9fe7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467e9fe7f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b467e9fe7f_0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o-SO" dirty="0"/>
              <a:t>Fariimaha muhiimka ah</a:t>
            </a:r>
            <a:r>
              <a:rPr lang="en-US" dirty="0"/>
              <a:t>:</a:t>
            </a:r>
            <a:endParaRPr lang="en-GB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Daneeyayaal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habab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yahay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wax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qabto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baahiyaha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koobayo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ujeedooyin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bulsho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dhaqaale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jidheed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bini’aadanimo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horumar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tixraaci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kartaa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shuruudaha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 IASC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iftiimisaa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daboolayaan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noocyo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badan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ilaalin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dhaqan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cabir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dhaqaale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wax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qaban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keliya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habab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badan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dhinacyo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badan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dhinacyada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inuu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diiradda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saaraa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faa'iideysiga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khibradda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jilayaasha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dhexdiisa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shaqeeyo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aragtida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natiijada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wadajirka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Qaabka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qaabkani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dhiso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dhexgal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khibradaha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hubiyo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habeynta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qorshaynta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shaqeyn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1911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o-SO" dirty="0"/>
              <a:t>Fariimaha muhiimka ah</a:t>
            </a:r>
            <a:r>
              <a:rPr lang="en-US" dirty="0"/>
              <a:t>:</a:t>
            </a:r>
            <a:endParaRPr lang="en-GB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Daneeyayaal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habab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yahay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wax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qabto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baahiyaha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koobayo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ujeedooyin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bulsho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dhaqaale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jidheed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bini’aadanimo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horumar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tixraaci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kartaa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shuruudaha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 IASC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iftiimisaa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daboolayaan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noocyo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ilaalin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dhaqan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cabir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dhaqaale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wax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qaban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karo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keliya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habab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dhinacyo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dhinacyada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inuu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diiradda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saaraa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faa'iideysiga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khibradda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jilayaasha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dhexdiisa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shaqeeyo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aragtida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natiijada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wadajirka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Qaabka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qaabkani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dhiso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dhexgal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khibradaha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hubiyo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habeynta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qorshaynta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shaqeyn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761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Waa </a:t>
            </a:r>
            <a:r>
              <a:rPr lang="en-GB" dirty="0" err="1"/>
              <a:t>kuwan</a:t>
            </a:r>
            <a:r>
              <a:rPr lang="en-GB" dirty="0"/>
              <a:t> </a:t>
            </a:r>
            <a:r>
              <a:rPr lang="en-GB" dirty="0" err="1"/>
              <a:t>tallaabooyin</a:t>
            </a:r>
            <a:r>
              <a:rPr lang="en-GB" dirty="0"/>
              <a:t> </a:t>
            </a:r>
            <a:r>
              <a:rPr lang="en-GB" dirty="0" err="1"/>
              <a:t>muhiim</a:t>
            </a:r>
            <a:r>
              <a:rPr lang="en-GB" dirty="0"/>
              <a:t> ah </a:t>
            </a:r>
            <a:r>
              <a:rPr lang="en-GB" dirty="0" err="1"/>
              <a:t>oo</a:t>
            </a:r>
            <a:r>
              <a:rPr lang="en-GB" dirty="0"/>
              <a:t> </a:t>
            </a:r>
            <a:r>
              <a:rPr lang="en-GB" dirty="0" err="1"/>
              <a:t>lagu</a:t>
            </a:r>
            <a:r>
              <a:rPr lang="en-GB" dirty="0"/>
              <a:t> </a:t>
            </a:r>
            <a:r>
              <a:rPr lang="en-GB" dirty="0" err="1"/>
              <a:t>hubinayo</a:t>
            </a:r>
            <a:r>
              <a:rPr lang="en-GB" dirty="0"/>
              <a:t> </a:t>
            </a:r>
            <a:r>
              <a:rPr lang="en-GB" dirty="0" err="1"/>
              <a:t>habab</a:t>
            </a:r>
            <a:r>
              <a:rPr lang="en-GB" dirty="0"/>
              <a:t> </a:t>
            </a:r>
            <a:r>
              <a:rPr lang="en-GB" dirty="0" err="1"/>
              <a:t>dhinacyo</a:t>
            </a:r>
            <a:r>
              <a:rPr lang="en-GB" dirty="0"/>
              <a:t> badan </a:t>
            </a:r>
            <a:r>
              <a:rPr lang="en-GB" dirty="0" err="1"/>
              <a:t>leh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 err="1"/>
              <a:t>Sharax</a:t>
            </a:r>
            <a:r>
              <a:rPr lang="en-GB" dirty="0"/>
              <a:t> </a:t>
            </a:r>
            <a:r>
              <a:rPr lang="en-GB" dirty="0" err="1"/>
              <a:t>taas</a:t>
            </a:r>
            <a:r>
              <a:rPr lang="en-GB" dirty="0"/>
              <a:t>:</a:t>
            </a:r>
          </a:p>
          <a:p>
            <a:pPr marL="171450" indent="-171450">
              <a:buFontTx/>
              <a:buChar char="-"/>
            </a:pPr>
            <a:r>
              <a:rPr lang="es-ES" dirty="0" err="1"/>
              <a:t>Labada</a:t>
            </a:r>
            <a:r>
              <a:rPr lang="es-ES" dirty="0"/>
              <a:t> </a:t>
            </a:r>
            <a:r>
              <a:rPr lang="es-ES" dirty="0" err="1"/>
              <a:t>talaabo</a:t>
            </a:r>
            <a:r>
              <a:rPr lang="es-ES" dirty="0"/>
              <a:t> </a:t>
            </a:r>
            <a:r>
              <a:rPr lang="es-ES" dirty="0" err="1"/>
              <a:t>ee</a:t>
            </a:r>
            <a:r>
              <a:rPr lang="es-ES" dirty="0"/>
              <a:t> </a:t>
            </a:r>
            <a:r>
              <a:rPr lang="es-ES" dirty="0" err="1"/>
              <a:t>ugu</a:t>
            </a:r>
            <a:r>
              <a:rPr lang="es-ES" dirty="0"/>
              <a:t> </a:t>
            </a:r>
            <a:r>
              <a:rPr lang="es-ES" dirty="0" err="1"/>
              <a:t>horeysa</a:t>
            </a:r>
            <a:r>
              <a:rPr lang="es-ES" dirty="0"/>
              <a:t> </a:t>
            </a:r>
            <a:r>
              <a:rPr lang="es-ES" dirty="0" err="1"/>
              <a:t>ayaa</a:t>
            </a:r>
            <a:r>
              <a:rPr lang="es-ES" dirty="0"/>
              <a:t> </a:t>
            </a:r>
            <a:r>
              <a:rPr lang="es-ES" dirty="0" err="1"/>
              <a:t>lagu</a:t>
            </a:r>
            <a:r>
              <a:rPr lang="es-ES" dirty="0"/>
              <a:t> </a:t>
            </a:r>
            <a:r>
              <a:rPr lang="es-ES" dirty="0" err="1" smtClean="0"/>
              <a:t>baraan</a:t>
            </a:r>
            <a:r>
              <a:rPr lang="es-ES" dirty="0" smtClean="0"/>
              <a:t> </a:t>
            </a:r>
            <a:r>
              <a:rPr lang="es-ES" dirty="0" err="1"/>
              <a:t>doonaa</a:t>
            </a:r>
            <a:r>
              <a:rPr lang="es-ES" dirty="0"/>
              <a:t> </a:t>
            </a:r>
            <a:r>
              <a:rPr lang="es-ES" dirty="0" err="1"/>
              <a:t>casharkaan</a:t>
            </a:r>
            <a:r>
              <a:rPr lang="es-ES" dirty="0"/>
              <a:t>.</a:t>
            </a:r>
            <a:endParaRPr lang="en-GB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allaabada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3aad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lagu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baran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doona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aqoon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isweydaarsigan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dhacdooyinka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kale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aqoon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isweydaarsiyo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loogu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qaadayo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daneeyayaal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badan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ujeedkoodu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yahay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hubinta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dhammaan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xalka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suurtagalka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jilaayaashu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leeyihiin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faham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wadaag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ilaalinta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xallinta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habka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saleysan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aagga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barakaca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kale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xiriira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fikradaha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siyaasadaha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loola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jeedaa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Hadafka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ugu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dambeeya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 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dhammaan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jilayaasha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habboon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hadlaan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u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isticmaalaan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qalab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guud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ay u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horumariyaan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aragti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guud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natiijo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wadajir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lagu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taageerayo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horumarka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xalalka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waara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DAC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aag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xushay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Tallaabada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lagu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qaadan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doonaa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casharka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waxayna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tahay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hubinta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dhammaan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jilayaasha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ay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wadaagaan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aragti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natiijo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wadajir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Tallaabada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waxay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muujineysaa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baahida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qabo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la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maalgashado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waqti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dheer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jiritaan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degenaansho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habboon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dhisidda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maahan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keliya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tababarada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mar ah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qaadashada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xilliyeedka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laakiin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sidoo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kale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barashada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isku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ah. Si tan ay u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dhacdo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inaad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taxaddar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leh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aqoonsataa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daneeyayaasha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istiraatiijiga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ah,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qiimeeysaa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baahiyahooda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horumarineed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barasho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/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kartiyeed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inaad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horumarisaa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istiraatiijiyad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muddada-dheer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</a:t>
            </a: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7336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helayo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muuqaalka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Ogaysiiska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Hanuunka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Dejinta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halkaasoo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xuduudaha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ficilku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milmaan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Kooxda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Shaqaynta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Degsiimooyinka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Magaalada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Dec. 2020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3433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Fariin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Khariidaynta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qaybaha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kaladuwan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qiimaynta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awooda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tillaabooyinka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ah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geeddi-socodka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horumarinta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qorshaynta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b="1" dirty="0"/>
          </a:p>
          <a:p>
            <a:endParaRPr lang="en-GB" b="1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b="1" dirty="0" err="1"/>
              <a:t>Waxqabadka</a:t>
            </a:r>
            <a:r>
              <a:rPr lang="en-GB" b="1" dirty="0"/>
              <a:t> 1: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endParaRPr lang="en-GB" sz="1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Tallaabada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khariidaynta</a:t>
            </a:r>
            <a:endParaRPr lang="en-GB" sz="1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saleysan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aag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hubo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xushay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weydii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qaybgalayaasha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khariidadeeyaan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dhammaan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jooga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aaggan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kuwaas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qayb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noqon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geedi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socodka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qorshaynta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xalka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hirgelintiisa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Gill Sans MT Pro Book"/>
              <a:buChar char="-"/>
            </a:pP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U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qoondee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koox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kasta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ama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nooc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midabka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buluugga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loogu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talagalay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bani'aadamnimada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cagaaran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horumarka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loogu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talogalay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qaybaha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gaarka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loo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leeyahay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ururada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shaqaalaha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bangiyada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beeralayda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iwm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huruud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ah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mas'uuliyiinta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qaranka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ama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kuwa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maxalliga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ah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loogu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talagalay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DAC,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caddaan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loogu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talagalay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bulshada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rayidka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ah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ururada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bulshada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rayidka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ah.</a:t>
            </a: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Gill Sans MT Pro Book"/>
              <a:buChar char="-"/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Weydiiso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in ay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liis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gareeyaan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ay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qoraan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waraaqaha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midabbada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u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dhigma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illaa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15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daqiiqo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hal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jilaa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warqaddiiba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.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Kadib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waxay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u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soo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jeedin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doonaan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jilaayaashooda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inta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kale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ee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kaqeybgalayaasha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waxayna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dhejin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doonaan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darbiga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.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Hubso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in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waraaqaha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ay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sameysmayaan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goobaabin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leh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xarun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madhan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Gill Sans MT Pro Book"/>
              </a:rPr>
              <a:t> </a:t>
            </a:r>
            <a:endParaRPr lang="fr-FR" sz="1200" dirty="0">
              <a:effectLst/>
              <a:latin typeface="Calibri" panose="020F0502020204030204" pitchFamily="34" charset="0"/>
              <a:ea typeface="Gill Sans MT Pro Book"/>
              <a:cs typeface="Gill Sans MT Pro Book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Tallaabada2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Falanqaynta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endParaRPr lang="en-GB" sz="1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endParaRPr lang="en-GB" sz="1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 dib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faahfaahinta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koobaad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dhigo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su'aasha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saabsan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faa'iidooyinka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isbarbardhigga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shaashadda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(animation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horey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loo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geliyay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celi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xaqiiqda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ah in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dhammaan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qaybaha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kala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duwan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ay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lug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lahaan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doonaan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qorshaynta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hirgelinta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kormeerka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saleysan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faa'iidooyinka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isbarbardhiga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macnaheedu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maxayna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dhigan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tahay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macnaha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guud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ee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aqoon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isweydaarsiga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loo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abaabulay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Fiiri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boogga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6201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Faa'iidooyinka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isbarbardhigga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falanqaynta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endParaRPr lang="en-GB" sz="1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Waxyaabaha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jawaabta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jilayaasha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ay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khusayso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ayaa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qaybqaadan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doona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jawaab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celinta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nuglaanta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baahiyaha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dhisaan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awoodaha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lagu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aqoonsaday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iyagoo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saleysan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Khibrad</a:t>
            </a:r>
            <a:r>
              <a:rPr lang="es-E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 </a:t>
            </a:r>
            <a:r>
              <a:rPr lang="es-ES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s-E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qaybaha</a:t>
            </a:r>
            <a:r>
              <a:rPr lang="es-E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baahidooda</a:t>
            </a:r>
            <a:r>
              <a:rPr lang="es-E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s-ES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aqoonsado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Jiritaanka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khibrada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deegaanka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Khibrad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dhawaansho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DAC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Awoodo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awoodo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kor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loogu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qaadayo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karti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lagu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xaqiijinayo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waaritaanka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sidaa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darteed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muhiimadda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ay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leedahay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la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hubiyo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NGO-yada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qaran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kuwa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maxalliga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ah, CSOs ay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lug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leeyihiin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habacsanaanta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qabsiga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2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isbeddelada</a:t>
            </a:r>
            <a:r>
              <a:rPr lang="en-GB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r>
              <a:rPr lang="so-SO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Waxqabadka 1 tallaabada 2 (ikhtiyaar): Weydii ka qaybgalayaasha in ay ka soo xushaan saddex jilaa liistadooda koowaad oo ay bilaabaan in ay sameeyaan falanqaynta jilaaga si ay u qiimeeyaan faa'iidooyinkooda isbarbar dhigga ah.</a:t>
            </a:r>
          </a:p>
          <a:p>
            <a:r>
              <a:rPr lang="so-SO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so-SO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535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Fariimaha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muhiimka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ah:</a:t>
            </a:r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Barnaamijka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ku-saleysan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wuxuu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abuurista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taageeridda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qaabab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hay'adeed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loogu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talagalay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socodka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macluumaadka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wax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oolka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isku-dubbaridka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dhexeeya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jilayaasha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effective area-based approach is dependent on ensuring complementarity with other actors and programs within the defined geographical area;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wax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oolka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wuxuu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tiirsan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hubinta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waafajinta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jilayaasha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kale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barnaamijyada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juqraafi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qeexay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Wadashaqeynta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bixinta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jawaab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xirnaan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midaysan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biiriyo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aragti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guud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saabsan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xalalka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Qaab-dhismeedka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bulshada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awoodaha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firfircoonida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awooda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muujiyaa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bilowga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barnaamijka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xallinta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habab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cusub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kooxo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cusub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sameysan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ka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buuxiyaan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meelaha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keenaan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qiime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Barashada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barnaamijyada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kaladuwan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baahida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qabo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la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horumariyo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hirgeliyo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taageero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macluumaad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wax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 ay 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socdaan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dubaridka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dhexeeya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jilayaasha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duwan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2355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Fariimaha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muhiimka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ah: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Mas'uuliyiinta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qaranka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mas'uuliyadda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koowaad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xaaladaha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barakaca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dhulkooda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qorshaynta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hoggaaminayaan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qaranka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kuwa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maxalliga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ah;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Muuji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muuqaalka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hore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Muuqaalada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-mar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horay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geliyay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weydii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ka-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qaybgalaha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waxa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cidda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tahay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inuu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ahaado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bartamaha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goobada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doorka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hoggaaminta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sababta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GB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 err="1" smtClean="0"/>
              <a:t>Isdhexgalka</a:t>
            </a:r>
            <a:r>
              <a:rPr lang="en-GB" dirty="0" smtClean="0"/>
              <a:t>: </a:t>
            </a:r>
            <a:r>
              <a:rPr lang="en-GB" dirty="0" err="1" smtClean="0"/>
              <a:t>Waad</a:t>
            </a:r>
            <a:r>
              <a:rPr lang="en-GB" dirty="0" smtClean="0"/>
              <a:t> </a:t>
            </a:r>
            <a:r>
              <a:rPr lang="en-GB" dirty="0" err="1" smtClean="0"/>
              <a:t>sii</a:t>
            </a:r>
            <a:r>
              <a:rPr lang="en-GB" dirty="0" smtClean="0"/>
              <a:t> </a:t>
            </a:r>
            <a:r>
              <a:rPr lang="en-GB" dirty="0" err="1" smtClean="0"/>
              <a:t>wadi</a:t>
            </a:r>
            <a:r>
              <a:rPr lang="en-GB" dirty="0" smtClean="0"/>
              <a:t> </a:t>
            </a:r>
            <a:r>
              <a:rPr lang="en-GB" dirty="0" err="1" smtClean="0"/>
              <a:t>kartaa</a:t>
            </a:r>
            <a:r>
              <a:rPr lang="en-GB" dirty="0" smtClean="0"/>
              <a:t> </a:t>
            </a:r>
            <a:r>
              <a:rPr lang="en-GB" dirty="0" err="1" smtClean="0"/>
              <a:t>doodaha</a:t>
            </a:r>
            <a:r>
              <a:rPr lang="en-GB" dirty="0" smtClean="0"/>
              <a:t> </a:t>
            </a:r>
            <a:r>
              <a:rPr lang="en-GB" dirty="0" err="1" smtClean="0"/>
              <a:t>ku</a:t>
            </a:r>
            <a:r>
              <a:rPr lang="en-GB" dirty="0" smtClean="0"/>
              <a:t> </a:t>
            </a:r>
            <a:r>
              <a:rPr lang="en-GB" dirty="0" err="1" smtClean="0"/>
              <a:t>saabsan</a:t>
            </a:r>
            <a:r>
              <a:rPr lang="en-GB" dirty="0" smtClean="0"/>
              <a:t> </a:t>
            </a:r>
            <a:r>
              <a:rPr lang="en-GB" dirty="0" err="1" smtClean="0"/>
              <a:t>duruufaha</a:t>
            </a:r>
            <a:r>
              <a:rPr lang="en-GB" dirty="0" smtClean="0"/>
              <a:t> </a:t>
            </a:r>
            <a:r>
              <a:rPr lang="en-GB" dirty="0" err="1" smtClean="0"/>
              <a:t>qaranka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</a:t>
            </a:r>
            <a:r>
              <a:rPr lang="en-GB" dirty="0" err="1" smtClean="0"/>
              <a:t>deegaanka</a:t>
            </a:r>
            <a:endParaRPr lang="en-GB" dirty="0"/>
          </a:p>
          <a:p>
            <a:pPr marL="228600" indent="-228600">
              <a:buAutoNum type="arabicPeriod"/>
            </a:pPr>
            <a:r>
              <a:rPr lang="en-GB" dirty="0" smtClean="0"/>
              <a:t> </a:t>
            </a:r>
            <a:r>
              <a:rPr lang="en-GB" dirty="0" err="1" smtClean="0"/>
              <a:t>yaa</a:t>
            </a:r>
            <a:r>
              <a:rPr lang="en-GB" dirty="0" smtClean="0"/>
              <a:t> </a:t>
            </a:r>
            <a:r>
              <a:rPr lang="en-GB" dirty="0" err="1" smtClean="0"/>
              <a:t>hogaamiya</a:t>
            </a:r>
            <a:r>
              <a:rPr lang="en-GB" dirty="0" smtClean="0"/>
              <a:t> </a:t>
            </a:r>
            <a:r>
              <a:rPr lang="en-GB" dirty="0" err="1" smtClean="0"/>
              <a:t>xalka</a:t>
            </a:r>
            <a:r>
              <a:rPr lang="en-GB" dirty="0" smtClean="0"/>
              <a:t> </a:t>
            </a:r>
            <a:r>
              <a:rPr lang="en-GB" dirty="0" err="1" smtClean="0"/>
              <a:t>waara</a:t>
            </a:r>
            <a:r>
              <a:rPr lang="en-GB" dirty="0" smtClean="0"/>
              <a:t> </a:t>
            </a:r>
            <a:r>
              <a:rPr lang="en-GB" dirty="0" err="1" smtClean="0"/>
              <a:t>ee</a:t>
            </a:r>
            <a:r>
              <a:rPr lang="en-GB" dirty="0" smtClean="0"/>
              <a:t> </a:t>
            </a:r>
            <a:r>
              <a:rPr lang="en-GB" dirty="0" err="1" smtClean="0"/>
              <a:t>qorshaynta</a:t>
            </a:r>
            <a:r>
              <a:rPr lang="en-GB" dirty="0" smtClean="0"/>
              <a:t> </a:t>
            </a:r>
            <a:r>
              <a:rPr lang="en-GB" dirty="0" err="1" smtClean="0"/>
              <a:t>heer</a:t>
            </a:r>
            <a:r>
              <a:rPr lang="en-GB" dirty="0" smtClean="0"/>
              <a:t> </a:t>
            </a:r>
            <a:r>
              <a:rPr lang="en-GB" dirty="0" err="1" smtClean="0"/>
              <a:t>qaran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</a:t>
            </a:r>
            <a:r>
              <a:rPr lang="en-GB" dirty="0" err="1" smtClean="0"/>
              <a:t>heer</a:t>
            </a:r>
            <a:r>
              <a:rPr lang="en-GB" dirty="0" smtClean="0"/>
              <a:t> </a:t>
            </a:r>
            <a:r>
              <a:rPr lang="en-GB" dirty="0" err="1" smtClean="0"/>
              <a:t>degmo</a:t>
            </a:r>
            <a:r>
              <a:rPr lang="en-GB" dirty="0" smtClean="0"/>
              <a:t>?</a:t>
            </a:r>
            <a:endParaRPr lang="en-GB" dirty="0"/>
          </a:p>
          <a:p>
            <a:pPr marL="228600" indent="-228600">
              <a:buAutoNum type="arabicPeriod"/>
            </a:pPr>
            <a:r>
              <a:rPr lang="en-GB" dirty="0"/>
              <a:t> </a:t>
            </a:r>
            <a:r>
              <a:rPr lang="en-GB" dirty="0" smtClean="0"/>
              <a:t>Waa </a:t>
            </a:r>
            <a:r>
              <a:rPr lang="en-GB" dirty="0" err="1" smtClean="0"/>
              <a:t>kuwee</a:t>
            </a:r>
            <a:r>
              <a:rPr lang="en-GB" dirty="0" smtClean="0"/>
              <a:t> </a:t>
            </a:r>
            <a:r>
              <a:rPr lang="en-GB" dirty="0" err="1" smtClean="0"/>
              <a:t>jilayaasha</a:t>
            </a:r>
            <a:r>
              <a:rPr lang="en-GB" dirty="0" smtClean="0"/>
              <a:t> </a:t>
            </a:r>
            <a:r>
              <a:rPr lang="en-GB" dirty="0" err="1" smtClean="0"/>
              <a:t>qaran</a:t>
            </a:r>
            <a:r>
              <a:rPr lang="en-GB" dirty="0" smtClean="0"/>
              <a:t> </a:t>
            </a:r>
            <a:r>
              <a:rPr lang="en-GB" dirty="0" err="1" smtClean="0"/>
              <a:t>ee</a:t>
            </a:r>
            <a:r>
              <a:rPr lang="en-GB" dirty="0" smtClean="0"/>
              <a:t> </a:t>
            </a:r>
            <a:r>
              <a:rPr lang="en-GB" dirty="0" err="1" smtClean="0"/>
              <a:t>muhiimka</a:t>
            </a:r>
            <a:r>
              <a:rPr lang="en-GB" dirty="0" smtClean="0"/>
              <a:t> ah </a:t>
            </a:r>
            <a:r>
              <a:rPr lang="en-GB" dirty="0" err="1" smtClean="0"/>
              <a:t>ee</a:t>
            </a:r>
            <a:r>
              <a:rPr lang="en-GB" dirty="0" smtClean="0"/>
              <a:t> </a:t>
            </a:r>
            <a:r>
              <a:rPr lang="en-GB" dirty="0" err="1" smtClean="0"/>
              <a:t>hogaaminta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</a:t>
            </a:r>
            <a:r>
              <a:rPr lang="en-GB" dirty="0" err="1" smtClean="0"/>
              <a:t>isku</a:t>
            </a:r>
            <a:r>
              <a:rPr lang="en-GB" dirty="0" smtClean="0"/>
              <a:t> </a:t>
            </a:r>
            <a:r>
              <a:rPr lang="en-GB" dirty="0" err="1" smtClean="0"/>
              <a:t>dubaridka</a:t>
            </a:r>
            <a:r>
              <a:rPr lang="en-GB" dirty="0" smtClean="0"/>
              <a:t> </a:t>
            </a:r>
            <a:r>
              <a:rPr lang="en-GB" dirty="0" err="1" smtClean="0"/>
              <a:t>jagada</a:t>
            </a:r>
            <a:r>
              <a:rPr lang="en-GB" dirty="0" smtClean="0"/>
              <a:t> </a:t>
            </a:r>
            <a:r>
              <a:rPr lang="en-GB" dirty="0" err="1" smtClean="0"/>
              <a:t>heer</a:t>
            </a:r>
            <a:r>
              <a:rPr lang="en-GB" dirty="0" smtClean="0"/>
              <a:t> </a:t>
            </a:r>
            <a:r>
              <a:rPr lang="en-GB" dirty="0" err="1" smtClean="0"/>
              <a:t>deegaan</a:t>
            </a:r>
            <a:r>
              <a:rPr lang="en-GB" dirty="0" smtClean="0"/>
              <a:t>? </a:t>
            </a:r>
            <a:endParaRPr lang="en-GB" dirty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 smtClean="0"/>
              <a:t>Waa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kuwe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ama</a:t>
            </a:r>
            <a:r>
              <a:rPr lang="en-GB" dirty="0" smtClean="0"/>
              <a:t> </a:t>
            </a:r>
            <a:r>
              <a:rPr lang="en-GB" dirty="0" err="1" smtClean="0"/>
              <a:t>noqon</a:t>
            </a:r>
            <a:r>
              <a:rPr lang="en-GB" dirty="0" smtClean="0"/>
              <a:t> </a:t>
            </a:r>
            <a:r>
              <a:rPr lang="en-GB" dirty="0" err="1" smtClean="0"/>
              <a:t>kara</a:t>
            </a:r>
            <a:r>
              <a:rPr lang="en-GB" dirty="0" smtClean="0"/>
              <a:t> </a:t>
            </a:r>
            <a:r>
              <a:rPr lang="en-GB" dirty="0" err="1" smtClean="0"/>
              <a:t>kuwa</a:t>
            </a:r>
            <a:r>
              <a:rPr lang="en-GB" baseline="0" dirty="0" smtClean="0"/>
              <a:t> </a:t>
            </a:r>
            <a:r>
              <a:rPr lang="en-GB" baseline="0" dirty="0" err="1" smtClean="0"/>
              <a:t>hormuudka</a:t>
            </a:r>
            <a:r>
              <a:rPr lang="en-GB" baseline="0" dirty="0" smtClean="0"/>
              <a:t> u ah </a:t>
            </a:r>
            <a:r>
              <a:rPr lang="en-GB" dirty="0" smtClean="0"/>
              <a:t> </a:t>
            </a:r>
            <a:r>
              <a:rPr lang="en-GB" dirty="0" err="1" smtClean="0"/>
              <a:t>xal</a:t>
            </a:r>
            <a:r>
              <a:rPr lang="en-GB" dirty="0" smtClean="0"/>
              <a:t> </a:t>
            </a:r>
            <a:r>
              <a:rPr lang="en-GB" dirty="0" err="1" smtClean="0"/>
              <a:t>xallinta</a:t>
            </a:r>
            <a:r>
              <a:rPr lang="en-GB" dirty="0" smtClean="0"/>
              <a:t> </a:t>
            </a:r>
            <a:r>
              <a:rPr lang="en-GB" dirty="0" err="1" smtClean="0"/>
              <a:t>ie</a:t>
            </a:r>
            <a:r>
              <a:rPr lang="en-GB" dirty="0" smtClean="0"/>
              <a:t>. </a:t>
            </a:r>
            <a:r>
              <a:rPr lang="en-GB" dirty="0" err="1" smtClean="0"/>
              <a:t>Taageeraha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</a:t>
            </a:r>
            <a:r>
              <a:rPr lang="en-GB" dirty="0" err="1" smtClean="0"/>
              <a:t>xulafada</a:t>
            </a:r>
            <a:r>
              <a:rPr lang="en-GB" dirty="0" smtClean="0"/>
              <a:t> </a:t>
            </a:r>
            <a:r>
              <a:rPr lang="en-GB" dirty="0" err="1" smtClean="0"/>
              <a:t>muhiimka</a:t>
            </a:r>
            <a:r>
              <a:rPr lang="en-GB" dirty="0" smtClean="0"/>
              <a:t> ah </a:t>
            </a:r>
            <a:r>
              <a:rPr lang="en-GB" dirty="0" err="1" smtClean="0"/>
              <a:t>ee</a:t>
            </a:r>
            <a:r>
              <a:rPr lang="en-GB" dirty="0" smtClean="0"/>
              <a:t> </a:t>
            </a:r>
            <a:r>
              <a:rPr lang="en-GB" dirty="0" err="1" smtClean="0"/>
              <a:t>qorshaynta</a:t>
            </a:r>
            <a:r>
              <a:rPr lang="en-GB" dirty="0" smtClean="0"/>
              <a:t> </a:t>
            </a:r>
            <a:r>
              <a:rPr lang="en-GB" dirty="0" err="1" smtClean="0"/>
              <a:t>aaga</a:t>
            </a:r>
            <a:r>
              <a:rPr lang="en-GB" dirty="0" smtClean="0"/>
              <a:t> </a:t>
            </a:r>
            <a:r>
              <a:rPr lang="en-GB" dirty="0" err="1" smtClean="0"/>
              <a:t>ku</a:t>
            </a:r>
            <a:r>
              <a:rPr lang="en-GB" dirty="0" smtClean="0"/>
              <a:t> </a:t>
            </a:r>
            <a:r>
              <a:rPr lang="en-GB" dirty="0" err="1" smtClean="0"/>
              <a:t>saleysan</a:t>
            </a:r>
            <a:r>
              <a:rPr lang="en-GB" dirty="0" smtClean="0"/>
              <a:t>: </a:t>
            </a:r>
            <a:r>
              <a:rPr lang="en-GB" dirty="0" err="1" smtClean="0"/>
              <a:t>khibradihii</a:t>
            </a:r>
            <a:r>
              <a:rPr lang="en-GB" dirty="0" smtClean="0"/>
              <a:t> </a:t>
            </a:r>
            <a:r>
              <a:rPr lang="en-GB" dirty="0" err="1" smtClean="0"/>
              <a:t>hore</a:t>
            </a:r>
            <a:r>
              <a:rPr lang="en-GB" dirty="0" smtClean="0"/>
              <a:t>, </a:t>
            </a:r>
            <a:r>
              <a:rPr lang="en-GB" dirty="0" err="1" smtClean="0"/>
              <a:t>duqa</a:t>
            </a:r>
            <a:r>
              <a:rPr lang="en-GB" dirty="0" smtClean="0"/>
              <a:t> </a:t>
            </a:r>
            <a:r>
              <a:rPr lang="en-GB" dirty="0" err="1" smtClean="0"/>
              <a:t>degmooyinku</a:t>
            </a:r>
            <a:r>
              <a:rPr lang="en-GB" dirty="0" smtClean="0"/>
              <a:t> </a:t>
            </a:r>
            <a:r>
              <a:rPr lang="en-GB" dirty="0" err="1" smtClean="0"/>
              <a:t>waxay</a:t>
            </a:r>
            <a:r>
              <a:rPr lang="en-GB" dirty="0" smtClean="0"/>
              <a:t> </a:t>
            </a:r>
            <a:r>
              <a:rPr lang="en-GB" dirty="0" err="1" smtClean="0"/>
              <a:t>ahaayeen</a:t>
            </a:r>
            <a:r>
              <a:rPr lang="en-GB" dirty="0" smtClean="0"/>
              <a:t> </a:t>
            </a:r>
            <a:r>
              <a:rPr lang="en-GB" dirty="0" err="1" smtClean="0"/>
              <a:t>taageerayaal</a:t>
            </a:r>
            <a:r>
              <a:rPr lang="en-GB" dirty="0" smtClean="0"/>
              <a:t> </a:t>
            </a:r>
            <a:r>
              <a:rPr lang="en-GB" dirty="0" err="1" smtClean="0"/>
              <a:t>muhiim</a:t>
            </a:r>
            <a:r>
              <a:rPr lang="en-GB" dirty="0" smtClean="0"/>
              <a:t> ah / </a:t>
            </a:r>
            <a:r>
              <a:rPr lang="en-GB" dirty="0" err="1" smtClean="0"/>
              <a:t>kuwa</a:t>
            </a:r>
            <a:r>
              <a:rPr lang="en-GB" baseline="0" dirty="0" smtClean="0"/>
              <a:t> </a:t>
            </a:r>
            <a:r>
              <a:rPr lang="en-GB" baseline="0" dirty="0" err="1" smtClean="0"/>
              <a:t>hormuud</a:t>
            </a:r>
            <a:r>
              <a:rPr lang="en-GB" baseline="0" dirty="0" smtClean="0"/>
              <a:t> ah </a:t>
            </a:r>
            <a:r>
              <a:rPr lang="en-GB" dirty="0" smtClean="0"/>
              <a:t> </a:t>
            </a:r>
            <a:r>
              <a:rPr lang="en-GB" dirty="0" err="1" smtClean="0"/>
              <a:t>ama</a:t>
            </a:r>
            <a:r>
              <a:rPr lang="en-GB" dirty="0" smtClean="0"/>
              <a:t> </a:t>
            </a:r>
            <a:r>
              <a:rPr lang="en-GB" dirty="0" err="1" smtClean="0"/>
              <a:t>dadaallada</a:t>
            </a:r>
            <a:r>
              <a:rPr lang="en-GB" dirty="0" smtClean="0"/>
              <a:t> </a:t>
            </a:r>
            <a:r>
              <a:rPr lang="en-GB" dirty="0" err="1" smtClean="0"/>
              <a:t>xalinta</a:t>
            </a:r>
            <a:r>
              <a:rPr lang="en-GB" dirty="0" smtClean="0"/>
              <a:t> </a:t>
            </a:r>
            <a:r>
              <a:rPr lang="en-GB" dirty="0" err="1" smtClean="0"/>
              <a:t>aagagga</a:t>
            </a:r>
            <a:r>
              <a:rPr lang="en-GB" dirty="0" smtClean="0"/>
              <a:t>. </a:t>
            </a:r>
          </a:p>
          <a:p>
            <a:pPr marL="228600" indent="-228600">
              <a:buAutoNum type="arabicPeriod"/>
            </a:pPr>
            <a:endParaRPr lang="en-GB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8620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7702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Aft>
                <a:spcPts val="0"/>
              </a:spcAft>
            </a:pP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Waxqabadka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2 (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ikhtiyaari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ah,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waxay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kuxirantahay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ujeedooyinka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aqoon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isweydaarsiga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bartilmaameedka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dhagaystayaasha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):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Maxay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yihiin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hababka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isuduwidda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barnaamijyada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kujiraan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jilayaasha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horay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looguqoray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aagga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juqraafi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ahaan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qeexay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?</a:t>
            </a:r>
            <a:endParaRPr lang="fr-FR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lang="fr-FR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Talaabada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koowaad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: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Khariidaynta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: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Weydiiso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koox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kasta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inay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liis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garayso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farsamooyinka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isku-dubbaridka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barnaamijyada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lug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leeyihiin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jilayaasha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hore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taxay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inay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qoraan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magacyadooda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kuraasradooda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wada-guddoomiyeyaasha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waraaqaha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cad,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hal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barnaamij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/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farsamadii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warqad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kasta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 Ka dib,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weydii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inay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taxaan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xubnahooda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waraaqo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midabbo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leh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iyagoo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isticmaalaya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lambarka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midabka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layligii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hore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Falanqaynta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weydiiso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koox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inay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bandhigaan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natiijooyinkooda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dhajiyaan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nidaamyada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xidhka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/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magacyada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barnaamijyada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xubnahooda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tiirarka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gidaarka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yaal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Weydiiso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kooxaha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kale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inay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dhammaystiraan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miiska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wax ka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beddelaan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Tallaabada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labaad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: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falanqaynta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: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-</a:t>
            </a:r>
            <a:r>
              <a:rPr lang="en-US" sz="1200" kern="1200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Weydii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ka-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qaybgalayaasha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midabku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maqan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yahay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midabkiisu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badan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yahay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jadwalka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Tani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noqon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kartaa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farqiga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ugu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horreeya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la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aqoonsaday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pPr marL="457200">
              <a:spcAft>
                <a:spcPts val="0"/>
              </a:spcAft>
            </a:pP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-</a:t>
            </a:r>
            <a:r>
              <a:rPr lang="en-US" sz="1200" kern="1200" baseline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Weydii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qaybgalayaasha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haddii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arkaan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galdaloolooyin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kale.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Tusaale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ahaan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midkoodna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farsamooyinka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isuduwidda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jiraan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dhammaan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jilayaasha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horay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taxay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haddii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sameeyaan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runti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ma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shaqeynayaan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hoggaanku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waxtar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ma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lahan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qaar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 mid ah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xubnahoodu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ma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firfircoon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yihiin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jiraan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wax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ool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ah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uga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qeybqaataan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Talaabada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saddexaad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: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maxay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fursadaha</a:t>
            </a:r>
            <a:r>
              <a:rPr lang="en-US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?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1.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Maxay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yihiin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farsamooyinka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isuduwidda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hadda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ama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barnaamijyada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isticmaali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karo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/ la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xoojin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karo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/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taaban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karo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taageero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horumarinta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qorshaha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xallinta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aaggeenna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saleysan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?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2.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Doorkoodu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muxuu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noqon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karaa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?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Fursado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noocee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ah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ayey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kooxdani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bixisaa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?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3. 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Ma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baahanahay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inaan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abuurno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madal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/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koox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cusub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?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4. 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kuwee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jilayaasha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maqan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kooxahan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tahay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in la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keeno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barxadeena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/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isku-duwidda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xallinta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aagagga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saleysan</a:t>
            </a:r>
            <a:r>
              <a:rPr lang="en-US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4544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Tani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mid ka mid ah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mabaadi'da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loogu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talagalay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barnaamijyada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xalka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waara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sida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lagu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soo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bandhigay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qaybta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Dawladdu</a:t>
            </a:r>
            <a:r>
              <a:rPr lang="en-GB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1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hoggaamiso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waxqabadyadu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waxay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taageeraan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dhammaan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heerarka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dawladda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ay u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ciyaaraan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hoggaankooda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muhiimka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ah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doorka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isuduwidda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saleysan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Qorshaha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Horumarinta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Qaranka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iyo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qaab-dhismeedka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kale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ee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dowladda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GB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xiriira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Fariimaha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muhiimka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Mas'uuliyiinta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qaranka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mas'uuliyadda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koowaad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xaaladaha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barakaca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dhulkooda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Jilayaal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qorshaynta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saleysan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aagga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hoggaaminayaan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hay'adaha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qaranka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kuwa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maxalliga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ah;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Muuji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muuqaalka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hore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Muuqalka</a:t>
            </a:r>
            <a:r>
              <a:rPr lang="en-GB" sz="1200" kern="1200" baseline="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-mar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horay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geliyay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weydii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ka-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qaybgalaha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waxa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cidda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ay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tahay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inuu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ahaado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bartamaha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goobada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doorka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hoggaaminta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iyo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noProof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sababta</a:t>
            </a:r>
            <a:r>
              <a:rPr lang="en-GB" sz="1200" kern="1200" noProof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 err="1" smtClean="0"/>
              <a:t>Isdhexgalka</a:t>
            </a:r>
            <a:r>
              <a:rPr lang="en-GB" dirty="0" smtClean="0"/>
              <a:t>: </a:t>
            </a:r>
            <a:r>
              <a:rPr lang="en-GB" dirty="0" err="1" smtClean="0"/>
              <a:t>Waad</a:t>
            </a:r>
            <a:r>
              <a:rPr lang="en-GB" dirty="0" smtClean="0"/>
              <a:t> </a:t>
            </a:r>
            <a:r>
              <a:rPr lang="en-GB" dirty="0" err="1" smtClean="0"/>
              <a:t>sii</a:t>
            </a:r>
            <a:r>
              <a:rPr lang="en-GB" dirty="0" smtClean="0"/>
              <a:t> </a:t>
            </a:r>
            <a:r>
              <a:rPr lang="en-GB" dirty="0" err="1" smtClean="0"/>
              <a:t>wadi</a:t>
            </a:r>
            <a:r>
              <a:rPr lang="en-GB" dirty="0" smtClean="0"/>
              <a:t> </a:t>
            </a:r>
            <a:r>
              <a:rPr lang="en-GB" dirty="0" err="1" smtClean="0"/>
              <a:t>kartaa</a:t>
            </a:r>
            <a:r>
              <a:rPr lang="en-GB" dirty="0" smtClean="0"/>
              <a:t> </a:t>
            </a:r>
            <a:r>
              <a:rPr lang="en-GB" dirty="0" err="1" smtClean="0"/>
              <a:t>doodaha</a:t>
            </a:r>
            <a:r>
              <a:rPr lang="en-GB" dirty="0" smtClean="0"/>
              <a:t> </a:t>
            </a:r>
            <a:r>
              <a:rPr lang="en-GB" dirty="0" err="1" smtClean="0"/>
              <a:t>ku</a:t>
            </a:r>
            <a:r>
              <a:rPr lang="en-GB" dirty="0" smtClean="0"/>
              <a:t> </a:t>
            </a:r>
            <a:r>
              <a:rPr lang="en-GB" dirty="0" err="1" smtClean="0"/>
              <a:t>saabsan</a:t>
            </a:r>
            <a:r>
              <a:rPr lang="en-GB" dirty="0" smtClean="0"/>
              <a:t> </a:t>
            </a:r>
            <a:r>
              <a:rPr lang="en-GB" dirty="0" err="1" smtClean="0"/>
              <a:t>xaaladda</a:t>
            </a:r>
            <a:r>
              <a:rPr lang="en-GB" dirty="0" smtClean="0"/>
              <a:t> </a:t>
            </a:r>
            <a:r>
              <a:rPr lang="en-GB" dirty="0" err="1" smtClean="0"/>
              <a:t>guud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tan </a:t>
            </a:r>
            <a:r>
              <a:rPr lang="en-GB" dirty="0" err="1" smtClean="0"/>
              <a:t>deegaanka</a:t>
            </a:r>
            <a:r>
              <a:rPr lang="en-GB" dirty="0" smtClean="0"/>
              <a:t>: </a:t>
            </a:r>
            <a:endParaRPr lang="en-GB" dirty="0"/>
          </a:p>
          <a:p>
            <a:pPr marL="228600" indent="-228600">
              <a:buAutoNum type="arabicPeriod"/>
            </a:pPr>
            <a:r>
              <a:rPr lang="en-GB" dirty="0" err="1" smtClean="0"/>
              <a:t>yaa</a:t>
            </a:r>
            <a:r>
              <a:rPr lang="en-GB" dirty="0" smtClean="0"/>
              <a:t> </a:t>
            </a:r>
            <a:r>
              <a:rPr lang="en-GB" dirty="0" err="1" smtClean="0"/>
              <a:t>hogaamiya</a:t>
            </a:r>
            <a:r>
              <a:rPr lang="en-GB" dirty="0" smtClean="0"/>
              <a:t> </a:t>
            </a:r>
            <a:r>
              <a:rPr lang="en-GB" dirty="0" err="1" smtClean="0"/>
              <a:t>xalka</a:t>
            </a:r>
            <a:r>
              <a:rPr lang="en-GB" dirty="0" smtClean="0"/>
              <a:t> </a:t>
            </a:r>
            <a:r>
              <a:rPr lang="en-GB" dirty="0" err="1" smtClean="0"/>
              <a:t>waara</a:t>
            </a:r>
            <a:r>
              <a:rPr lang="en-GB" dirty="0" smtClean="0"/>
              <a:t> </a:t>
            </a:r>
            <a:r>
              <a:rPr lang="en-GB" dirty="0" err="1" smtClean="0"/>
              <a:t>ee</a:t>
            </a:r>
            <a:r>
              <a:rPr lang="en-GB" dirty="0" smtClean="0"/>
              <a:t> </a:t>
            </a:r>
            <a:r>
              <a:rPr lang="en-GB" dirty="0" err="1" smtClean="0"/>
              <a:t>qorshaynta</a:t>
            </a:r>
            <a:r>
              <a:rPr lang="en-GB" dirty="0" smtClean="0"/>
              <a:t> </a:t>
            </a:r>
            <a:r>
              <a:rPr lang="en-GB" dirty="0" err="1" smtClean="0"/>
              <a:t>heer</a:t>
            </a:r>
            <a:r>
              <a:rPr lang="en-GB" dirty="0" smtClean="0"/>
              <a:t> </a:t>
            </a:r>
            <a:r>
              <a:rPr lang="en-GB" dirty="0" err="1" smtClean="0"/>
              <a:t>qaran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</a:t>
            </a:r>
            <a:r>
              <a:rPr lang="en-GB" dirty="0" err="1" smtClean="0"/>
              <a:t>heer</a:t>
            </a:r>
            <a:r>
              <a:rPr lang="en-GB" dirty="0" smtClean="0"/>
              <a:t> </a:t>
            </a:r>
            <a:r>
              <a:rPr lang="en-GB" dirty="0" err="1" smtClean="0"/>
              <a:t>degmo</a:t>
            </a:r>
            <a:r>
              <a:rPr lang="en-GB" dirty="0" smtClean="0"/>
              <a:t>?</a:t>
            </a:r>
            <a:endParaRPr lang="en-GB" dirty="0"/>
          </a:p>
          <a:p>
            <a:pPr marL="228600" indent="-228600">
              <a:buAutoNum type="arabicPeriod"/>
            </a:pPr>
            <a:r>
              <a:rPr lang="en-GB" dirty="0"/>
              <a:t> </a:t>
            </a:r>
            <a:r>
              <a:rPr lang="en-GB" dirty="0" err="1" smtClean="0"/>
              <a:t>yaa</a:t>
            </a:r>
            <a:r>
              <a:rPr lang="en-GB" dirty="0" smtClean="0"/>
              <a:t> </a:t>
            </a:r>
            <a:r>
              <a:rPr lang="en-GB" dirty="0" err="1" smtClean="0"/>
              <a:t>hogaamiya</a:t>
            </a:r>
            <a:r>
              <a:rPr lang="en-GB" dirty="0" smtClean="0"/>
              <a:t> </a:t>
            </a:r>
            <a:r>
              <a:rPr lang="en-GB" dirty="0" err="1" smtClean="0"/>
              <a:t>xalka</a:t>
            </a:r>
            <a:r>
              <a:rPr lang="en-GB" dirty="0" smtClean="0"/>
              <a:t> </a:t>
            </a:r>
            <a:r>
              <a:rPr lang="en-GB" dirty="0" err="1" smtClean="0"/>
              <a:t>waara</a:t>
            </a:r>
            <a:r>
              <a:rPr lang="en-GB" dirty="0" smtClean="0"/>
              <a:t> </a:t>
            </a:r>
            <a:r>
              <a:rPr lang="en-GB" dirty="0" err="1" smtClean="0"/>
              <a:t>ee</a:t>
            </a:r>
            <a:r>
              <a:rPr lang="en-GB" dirty="0" smtClean="0"/>
              <a:t> </a:t>
            </a:r>
            <a:r>
              <a:rPr lang="en-GB" dirty="0" err="1" smtClean="0"/>
              <a:t>qorshaynta</a:t>
            </a:r>
            <a:r>
              <a:rPr lang="en-GB" dirty="0" smtClean="0"/>
              <a:t> </a:t>
            </a:r>
            <a:r>
              <a:rPr lang="en-GB" dirty="0" err="1" smtClean="0"/>
              <a:t>heer</a:t>
            </a:r>
            <a:r>
              <a:rPr lang="en-GB" dirty="0" smtClean="0"/>
              <a:t> </a:t>
            </a:r>
            <a:r>
              <a:rPr lang="en-GB" dirty="0" err="1" smtClean="0"/>
              <a:t>qaran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</a:t>
            </a:r>
            <a:r>
              <a:rPr lang="en-GB" dirty="0" err="1" smtClean="0"/>
              <a:t>heer</a:t>
            </a:r>
            <a:r>
              <a:rPr lang="en-GB" dirty="0" smtClean="0"/>
              <a:t> </a:t>
            </a:r>
            <a:r>
              <a:rPr lang="en-GB" dirty="0" err="1" smtClean="0"/>
              <a:t>degmo</a:t>
            </a:r>
            <a:r>
              <a:rPr lang="en-GB" dirty="0" smtClean="0"/>
              <a:t>?</a:t>
            </a:r>
            <a:endParaRPr lang="en-GB" dirty="0"/>
          </a:p>
          <a:p>
            <a:pPr marL="228600" indent="-228600">
              <a:buAutoNum type="arabicPeriod"/>
            </a:pPr>
            <a:r>
              <a:rPr lang="en-GB" dirty="0" err="1" smtClean="0"/>
              <a:t>Yay</a:t>
            </a:r>
            <a:r>
              <a:rPr lang="en-GB" dirty="0" smtClean="0"/>
              <a:t> </a:t>
            </a:r>
            <a:r>
              <a:rPr lang="en-GB" dirty="0" err="1" smtClean="0"/>
              <a:t>yihiin</a:t>
            </a:r>
            <a:r>
              <a:rPr lang="en-GB" dirty="0" smtClean="0"/>
              <a:t> </a:t>
            </a:r>
            <a:r>
              <a:rPr lang="en-GB" dirty="0" err="1" smtClean="0"/>
              <a:t>ama</a:t>
            </a:r>
            <a:r>
              <a:rPr lang="en-GB" dirty="0" smtClean="0"/>
              <a:t> </a:t>
            </a:r>
            <a:r>
              <a:rPr lang="en-GB" dirty="0" err="1" smtClean="0"/>
              <a:t>noqon</a:t>
            </a:r>
            <a:r>
              <a:rPr lang="en-GB" dirty="0" smtClean="0"/>
              <a:t> </a:t>
            </a:r>
            <a:r>
              <a:rPr lang="en-GB" dirty="0" err="1" smtClean="0"/>
              <a:t>karaan</a:t>
            </a:r>
            <a:r>
              <a:rPr lang="en-GB" dirty="0" smtClean="0"/>
              <a:t> </a:t>
            </a:r>
            <a:r>
              <a:rPr lang="en-GB" dirty="0" err="1" smtClean="0"/>
              <a:t>xalkayaga</a:t>
            </a:r>
            <a:r>
              <a:rPr lang="en-GB" dirty="0" smtClean="0"/>
              <a:t> </a:t>
            </a:r>
            <a:r>
              <a:rPr lang="en-GB" dirty="0" err="1" smtClean="0"/>
              <a:t>xalka</a:t>
            </a:r>
            <a:r>
              <a:rPr lang="en-GB" dirty="0" smtClean="0"/>
              <a:t>. </a:t>
            </a:r>
            <a:r>
              <a:rPr lang="en-GB" dirty="0" err="1" smtClean="0"/>
              <a:t>Taageeraha</a:t>
            </a:r>
            <a:r>
              <a:rPr lang="en-GB" dirty="0" smtClean="0"/>
              <a:t> </a:t>
            </a:r>
            <a:r>
              <a:rPr lang="en-GB" dirty="0" err="1" smtClean="0"/>
              <a:t>iyo</a:t>
            </a:r>
            <a:r>
              <a:rPr lang="en-GB" dirty="0" smtClean="0"/>
              <a:t> </a:t>
            </a:r>
            <a:r>
              <a:rPr lang="en-GB" dirty="0" err="1" smtClean="0"/>
              <a:t>xulafada</a:t>
            </a:r>
            <a:r>
              <a:rPr lang="en-GB" dirty="0" smtClean="0"/>
              <a:t> </a:t>
            </a:r>
            <a:r>
              <a:rPr lang="en-GB" dirty="0" err="1" smtClean="0"/>
              <a:t>muhiimka</a:t>
            </a:r>
            <a:r>
              <a:rPr lang="en-GB" dirty="0" smtClean="0"/>
              <a:t> ah </a:t>
            </a:r>
            <a:r>
              <a:rPr lang="en-GB" dirty="0" err="1" smtClean="0"/>
              <a:t>ee</a:t>
            </a:r>
            <a:r>
              <a:rPr lang="en-GB" dirty="0" smtClean="0"/>
              <a:t> </a:t>
            </a:r>
            <a:r>
              <a:rPr lang="en-GB" dirty="0" err="1" smtClean="0"/>
              <a:t>qorshaynta</a:t>
            </a:r>
            <a:r>
              <a:rPr lang="en-GB" dirty="0" smtClean="0"/>
              <a:t> </a:t>
            </a:r>
            <a:r>
              <a:rPr lang="en-GB" dirty="0" err="1" smtClean="0"/>
              <a:t>aaga</a:t>
            </a:r>
            <a:r>
              <a:rPr lang="en-GB" dirty="0" smtClean="0"/>
              <a:t> </a:t>
            </a:r>
            <a:r>
              <a:rPr lang="en-GB" dirty="0" err="1" smtClean="0"/>
              <a:t>ku</a:t>
            </a:r>
            <a:r>
              <a:rPr lang="en-GB" dirty="0" smtClean="0"/>
              <a:t> </a:t>
            </a:r>
            <a:r>
              <a:rPr lang="en-GB" dirty="0" err="1" smtClean="0"/>
              <a:t>saleysan</a:t>
            </a:r>
            <a:r>
              <a:rPr lang="en-GB" dirty="0" smtClean="0"/>
              <a:t>: </a:t>
            </a:r>
            <a:r>
              <a:rPr lang="en-GB" dirty="0" err="1" smtClean="0"/>
              <a:t>khibradihii</a:t>
            </a:r>
            <a:r>
              <a:rPr lang="en-GB" dirty="0" smtClean="0"/>
              <a:t> </a:t>
            </a:r>
            <a:r>
              <a:rPr lang="en-GB" dirty="0" err="1" smtClean="0"/>
              <a:t>hore</a:t>
            </a:r>
            <a:r>
              <a:rPr lang="en-GB" dirty="0" smtClean="0"/>
              <a:t>, </a:t>
            </a:r>
            <a:r>
              <a:rPr lang="en-GB" dirty="0" err="1" smtClean="0"/>
              <a:t>duqa</a:t>
            </a:r>
            <a:r>
              <a:rPr lang="en-GB" dirty="0" smtClean="0"/>
              <a:t> </a:t>
            </a:r>
            <a:r>
              <a:rPr lang="en-GB" dirty="0" err="1" smtClean="0"/>
              <a:t>degmooyinku</a:t>
            </a:r>
            <a:r>
              <a:rPr lang="en-GB" dirty="0" smtClean="0"/>
              <a:t> </a:t>
            </a:r>
            <a:r>
              <a:rPr lang="en-GB" dirty="0" err="1" smtClean="0"/>
              <a:t>waxay</a:t>
            </a:r>
            <a:r>
              <a:rPr lang="en-GB" dirty="0" smtClean="0"/>
              <a:t> </a:t>
            </a:r>
            <a:r>
              <a:rPr lang="en-GB" dirty="0" err="1" smtClean="0"/>
              <a:t>ahaayeen</a:t>
            </a:r>
            <a:r>
              <a:rPr lang="en-GB" dirty="0" smtClean="0"/>
              <a:t> </a:t>
            </a:r>
            <a:r>
              <a:rPr lang="en-GB" dirty="0" err="1" smtClean="0"/>
              <a:t>taageerayaal</a:t>
            </a:r>
            <a:r>
              <a:rPr lang="en-GB" dirty="0" smtClean="0"/>
              <a:t> </a:t>
            </a:r>
            <a:r>
              <a:rPr lang="en-GB" dirty="0" err="1" smtClean="0"/>
              <a:t>muhiim</a:t>
            </a:r>
            <a:r>
              <a:rPr lang="en-GB" dirty="0" smtClean="0"/>
              <a:t> ah / </a:t>
            </a:r>
            <a:r>
              <a:rPr lang="en-GB" dirty="0" err="1" smtClean="0"/>
              <a:t>horyaal</a:t>
            </a:r>
            <a:r>
              <a:rPr lang="en-GB" dirty="0" smtClean="0"/>
              <a:t> </a:t>
            </a:r>
            <a:r>
              <a:rPr lang="en-GB" dirty="0" err="1" smtClean="0"/>
              <a:t>ama</a:t>
            </a:r>
            <a:r>
              <a:rPr lang="en-GB" dirty="0" smtClean="0"/>
              <a:t> </a:t>
            </a:r>
            <a:r>
              <a:rPr lang="en-GB" dirty="0" err="1" smtClean="0"/>
              <a:t>dadaallada</a:t>
            </a:r>
            <a:r>
              <a:rPr lang="en-GB" dirty="0" smtClean="0"/>
              <a:t> </a:t>
            </a:r>
            <a:r>
              <a:rPr lang="en-GB" dirty="0" err="1" smtClean="0"/>
              <a:t>xalinta</a:t>
            </a:r>
            <a:r>
              <a:rPr lang="en-GB" dirty="0" smtClean="0"/>
              <a:t> </a:t>
            </a:r>
            <a:r>
              <a:rPr lang="en-GB" dirty="0" err="1" smtClean="0"/>
              <a:t>aagagga</a:t>
            </a:r>
            <a:r>
              <a:rPr lang="en-GB" dirty="0" smtClean="0"/>
              <a:t>.</a:t>
            </a:r>
            <a:endParaRPr lang="en-GB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1020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Waxqabadka</a:t>
            </a:r>
            <a:r>
              <a:rPr lang="en-GB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3: </a:t>
            </a:r>
            <a:r>
              <a:rPr lang="en-GB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Yuu</a:t>
            </a:r>
            <a:r>
              <a:rPr lang="en-GB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sameeyaa</a:t>
            </a:r>
            <a:r>
              <a:rPr lang="en-GB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aakhirka</a:t>
            </a:r>
            <a:r>
              <a:rPr lang="en-GB" sz="1200" b="1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/</a:t>
            </a:r>
            <a:r>
              <a:rPr lang="en-GB" sz="1200" b="1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Dhamaadka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?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Diyaarso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jadwal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afar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saf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ah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oo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ay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yaalliin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afarta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cinwaan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(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hoggaaminta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isku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dubbaridka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taageerida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ka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qeyb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qaadashada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iyo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wargelinta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)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derbiga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Fadhiga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guud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,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waydii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kaqeybgalayaasha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uu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yahay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ama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noqon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doono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doorarka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jilayaasha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horay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loogu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qoray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(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waxqabadka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1)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ee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geedi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socodka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qorshaynta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aaga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ku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saleysan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una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dhig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si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GB" sz="1200" kern="120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waafaqsan</a:t>
            </a:r>
            <a:r>
              <a:rPr lang="en-GB" sz="1200" kern="12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endParaRPr lang="en-GB" sz="12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1951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770" y="6116617"/>
            <a:ext cx="10742482" cy="6153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3DC068-2EE7-4ABD-A542-E5DC8FAD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BEA706E-BC9C-4410-9B37-5DC1AC130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A8264AE-D228-4AC8-BF4D-E1EFB5F8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631C7B9-33A5-421A-8349-801364A40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778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12815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pPr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8C422EF9-8312-44AC-8475-FF609E214AC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4713" y="149067"/>
            <a:ext cx="12162574" cy="65598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662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openxmlformats.org/officeDocument/2006/relationships/image" Target="../media/image3.png"/><Relationship Id="rId12" Type="http://schemas.openxmlformats.org/officeDocument/2006/relationships/image" Target="../media/image6.svg"/><Relationship Id="rId1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sv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diagramLayout" Target="../diagrams/layout1.xml"/><Relationship Id="rId1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microsoft.com/office/2007/relationships/diagramDrawing" Target="../diagrams/drawing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2.svg"/><Relationship Id="rId9" Type="http://schemas.microsoft.com/office/2007/relationships/diagramDrawing" Target="../diagrams/drawing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svg"/><Relationship Id="rId5" Type="http://schemas.openxmlformats.org/officeDocument/2006/relationships/image" Target="../media/image19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9AC278C-DAEA-4784-8033-1E3EAAB2BBB4}"/>
              </a:ext>
            </a:extLst>
          </p:cNvPr>
          <p:cNvSpPr/>
          <p:nvPr/>
        </p:nvSpPr>
        <p:spPr>
          <a:xfrm>
            <a:off x="0" y="416689"/>
            <a:ext cx="2720051" cy="56371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nl-NL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Xal waara. Sideen u qabanaa?</a:t>
            </a:r>
            <a:r>
              <a:rPr lang="fr-FR" sz="3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Diagramme 3">
            <a:extLst>
              <a:ext uri="{FF2B5EF4-FFF2-40B4-BE49-F238E27FC236}">
                <a16:creationId xmlns="" xmlns:a16="http://schemas.microsoft.com/office/drawing/2014/main" id="{9F61C078-6288-4452-BBFF-757F14ADBE8D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773610411"/>
              </p:ext>
            </p:extLst>
          </p:nvPr>
        </p:nvGraphicFramePr>
        <p:xfrm>
          <a:off x="1707703" y="608290"/>
          <a:ext cx="10107100" cy="5100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05923287-6B4A-46D1-B4B2-0592E73DC70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19900" y="565159"/>
            <a:ext cx="752550" cy="904724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="" xmlns:a16="http://schemas.microsoft.com/office/drawing/2014/main" id="{B8772C33-693F-48CF-A96C-CA699423EB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741" t="7772" r="11108"/>
          <a:stretch/>
        </p:blipFill>
        <p:spPr>
          <a:xfrm>
            <a:off x="9287593" y="1332147"/>
            <a:ext cx="1062941" cy="704288"/>
          </a:xfrm>
          <a:prstGeom prst="rect">
            <a:avLst/>
          </a:prstGeom>
        </p:spPr>
      </p:pic>
      <p:pic>
        <p:nvPicPr>
          <p:cNvPr id="7" name="Graphique 6" descr="Connexions">
            <a:extLst>
              <a:ext uri="{FF2B5EF4-FFF2-40B4-BE49-F238E27FC236}">
                <a16:creationId xmlns="" xmlns:a16="http://schemas.microsoft.com/office/drawing/2014/main" id="{583AF2B7-48F0-441A-9092-DAAEA9F55E2D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096829" y="4363289"/>
            <a:ext cx="914400" cy="914400"/>
          </a:xfrm>
          <a:prstGeom prst="rect">
            <a:avLst/>
          </a:prstGeom>
        </p:spPr>
      </p:pic>
      <p:pic>
        <p:nvPicPr>
          <p:cNvPr id="8" name="Graphique 7" descr="Liste de vérification">
            <a:extLst>
              <a:ext uri="{FF2B5EF4-FFF2-40B4-BE49-F238E27FC236}">
                <a16:creationId xmlns="" xmlns:a16="http://schemas.microsoft.com/office/drawing/2014/main" id="{F6EFC832-E00B-48AE-87BF-4BD131B17B9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20228" y="4363289"/>
            <a:ext cx="914400" cy="914400"/>
          </a:xfrm>
          <a:prstGeom prst="rect">
            <a:avLst/>
          </a:prstGeom>
        </p:spPr>
      </p:pic>
      <p:pic>
        <p:nvPicPr>
          <p:cNvPr id="9" name="Graphique 8" descr="Réunion">
            <a:extLst>
              <a:ext uri="{FF2B5EF4-FFF2-40B4-BE49-F238E27FC236}">
                <a16:creationId xmlns="" xmlns:a16="http://schemas.microsoft.com/office/drawing/2014/main" id="{C924ACAF-DAAC-40B0-AE88-A1183037CCA9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706447" y="122267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793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1905439" y="1436151"/>
            <a:ext cx="4897119" cy="35382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51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dirty="0" err="1">
                <a:latin typeface="+mj-lt"/>
                <a:ea typeface="+mj-ea"/>
                <a:cs typeface="+mj-cs"/>
              </a:rPr>
              <a:t>Daneeyeyaal</a:t>
            </a:r>
            <a:r>
              <a:rPr lang="en-US" altLang="en-US" sz="5100" dirty="0">
                <a:latin typeface="+mj-lt"/>
                <a:ea typeface="+mj-ea"/>
                <a:cs typeface="+mj-cs"/>
              </a:rPr>
              <a:t> badan ,</a:t>
            </a:r>
            <a:r>
              <a:rPr lang="en-US" altLang="en-US" sz="5100" dirty="0" err="1">
                <a:latin typeface="+mj-lt"/>
                <a:ea typeface="+mj-ea"/>
                <a:cs typeface="+mj-cs"/>
              </a:rPr>
              <a:t>habab</a:t>
            </a:r>
            <a:r>
              <a:rPr lang="en-US" altLang="en-US" sz="51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dirty="0" err="1">
                <a:latin typeface="+mj-lt"/>
                <a:ea typeface="+mj-ea"/>
                <a:cs typeface="+mj-cs"/>
              </a:rPr>
              <a:t>kaladuwan</a:t>
            </a:r>
            <a:r>
              <a:rPr lang="en-US" altLang="en-US" sz="51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dirty="0" err="1">
                <a:latin typeface="+mj-lt"/>
                <a:ea typeface="+mj-ea"/>
                <a:cs typeface="+mj-cs"/>
              </a:rPr>
              <a:t>iyo</a:t>
            </a:r>
            <a:r>
              <a:rPr lang="en-US" altLang="en-US" sz="5100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dirty="0" err="1">
                <a:latin typeface="+mj-lt"/>
                <a:ea typeface="+mj-ea"/>
                <a:cs typeface="+mj-cs"/>
              </a:rPr>
              <a:t>iskuduwid</a:t>
            </a:r>
            <a:r>
              <a:rPr lang="en-US" altLang="en-US" sz="5100" dirty="0">
                <a:latin typeface="+mj-lt"/>
                <a:ea typeface="+mj-ea"/>
                <a:cs typeface="+mj-cs"/>
              </a:rPr>
              <a:t> 	</a:t>
            </a:r>
          </a:p>
        </p:txBody>
      </p:sp>
      <p:sp>
        <p:nvSpPr>
          <p:cNvPr id="2" name="Organigramme : Connecteur 1">
            <a:extLst>
              <a:ext uri="{FF2B5EF4-FFF2-40B4-BE49-F238E27FC236}">
                <a16:creationId xmlns="" xmlns:a16="http://schemas.microsoft.com/office/drawing/2014/main" id="{48229BC9-B8DD-4AEA-853B-FD59A78A6615}"/>
              </a:ext>
            </a:extLst>
          </p:cNvPr>
          <p:cNvSpPr/>
          <p:nvPr/>
        </p:nvSpPr>
        <p:spPr>
          <a:xfrm>
            <a:off x="185195" y="-19676"/>
            <a:ext cx="1608881" cy="17593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2</a:t>
            </a:r>
            <a:endParaRPr lang="en-US" sz="3600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D5586179-5C4A-49F1-AC64-0339DA008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25" y="2087469"/>
            <a:ext cx="3372640" cy="2235579"/>
          </a:xfrm>
          <a:prstGeom prst="rect">
            <a:avLst/>
          </a:prstGeom>
          <a:noFill/>
          <a:ln w="53975">
            <a:noFill/>
          </a:ln>
        </p:spPr>
      </p:pic>
      <p:sp>
        <p:nvSpPr>
          <p:cNvPr id="6" name="Trapèze 5">
            <a:extLst>
              <a:ext uri="{FF2B5EF4-FFF2-40B4-BE49-F238E27FC236}">
                <a16:creationId xmlns="" xmlns:a16="http://schemas.microsoft.com/office/drawing/2014/main" id="{C9EBFE1B-1D8A-4EC0-86B5-7D47A77DFB32}"/>
              </a:ext>
            </a:extLst>
          </p:cNvPr>
          <p:cNvSpPr/>
          <p:nvPr/>
        </p:nvSpPr>
        <p:spPr>
          <a:xfrm>
            <a:off x="7928658" y="2976411"/>
            <a:ext cx="1585732" cy="905177"/>
          </a:xfrm>
          <a:prstGeom prst="trapezoid">
            <a:avLst>
              <a:gd name="adj" fmla="val 31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0CFD5F3B-A449-485A-9493-19BCC4A7B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4112"/>
            <a:ext cx="12192000" cy="1005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4800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1" y="201545"/>
            <a:ext cx="4530800" cy="549200"/>
          </a:xfrm>
          <a:prstGeom prst="rect">
            <a:avLst/>
          </a:prstGeom>
          <a:solidFill>
            <a:srgbClr val="BA122B"/>
          </a:solidFill>
          <a:ln w="127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Clr>
                <a:srgbClr val="FFFFFF"/>
              </a:buClr>
              <a:buSzPts val="2100"/>
            </a:pPr>
            <a:r>
              <a:rPr lang="en-US" sz="2800" dirty="0" err="1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Ujeeddooyinka</a:t>
            </a:r>
            <a:r>
              <a:rPr lang="en-US" sz="2800" dirty="0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Kalfadhiga</a:t>
            </a:r>
            <a:r>
              <a:rPr lang="en-US" sz="2800" dirty="0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" sz="2800" dirty="0" smtClean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800" dirty="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46" name="Google Shape;146;p28"/>
          <p:cNvCxnSpPr>
            <a:cxnSpLocks/>
            <a:stCxn id="147" idx="0"/>
            <a:endCxn id="151" idx="4"/>
          </p:cNvCxnSpPr>
          <p:nvPr/>
        </p:nvCxnSpPr>
        <p:spPr>
          <a:xfrm>
            <a:off x="1543798" y="1155940"/>
            <a:ext cx="33601" cy="3657309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9" name="Google Shape;149;p28"/>
          <p:cNvGrpSpPr/>
          <p:nvPr/>
        </p:nvGrpSpPr>
        <p:grpSpPr>
          <a:xfrm>
            <a:off x="1204671" y="1155940"/>
            <a:ext cx="711855" cy="3657309"/>
            <a:chOff x="1963947" y="928321"/>
            <a:chExt cx="503150" cy="2830716"/>
          </a:xfrm>
        </p:grpSpPr>
        <p:sp>
          <p:nvSpPr>
            <p:cNvPr id="150" name="Google Shape;150;p28"/>
            <p:cNvSpPr/>
            <p:nvPr/>
          </p:nvSpPr>
          <p:spPr>
            <a:xfrm>
              <a:off x="1975821" y="2107879"/>
              <a:ext cx="479400" cy="4716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1987697" y="3279637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8"/>
            <p:cNvSpPr/>
            <p:nvPr/>
          </p:nvSpPr>
          <p:spPr>
            <a:xfrm>
              <a:off x="1963947" y="928321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28"/>
          <p:cNvGrpSpPr/>
          <p:nvPr/>
        </p:nvGrpSpPr>
        <p:grpSpPr>
          <a:xfrm>
            <a:off x="2006288" y="1173148"/>
            <a:ext cx="9708384" cy="4223229"/>
            <a:chOff x="2541345" y="1663963"/>
            <a:chExt cx="7908301" cy="2402944"/>
          </a:xfrm>
        </p:grpSpPr>
        <p:sp>
          <p:nvSpPr>
            <p:cNvPr id="153" name="Google Shape;153;p28"/>
            <p:cNvSpPr txBox="1"/>
            <p:nvPr/>
          </p:nvSpPr>
          <p:spPr>
            <a:xfrm rot="10800000" flipV="1">
              <a:off x="2717456" y="2432692"/>
              <a:ext cx="7322559" cy="5385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 err="1">
                  <a:solidFill>
                    <a:srgbClr val="333333"/>
                  </a:solidFill>
                </a:rPr>
                <a:t>Khariidee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jilayaasha</a:t>
              </a:r>
              <a:r>
                <a:rPr lang="en-US" sz="2800" dirty="0">
                  <a:solidFill>
                    <a:srgbClr val="333333"/>
                  </a:solidFill>
                </a:rPr>
                <a:t> ay </a:t>
              </a:r>
              <a:r>
                <a:rPr lang="en-US" sz="2800" dirty="0" err="1">
                  <a:solidFill>
                    <a:srgbClr val="333333"/>
                  </a:solidFill>
                </a:rPr>
                <a:t>tahay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inay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kaqaybqaataan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geeddi-socodka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xalalka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waara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oo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go’aamiya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doorkooda</a:t>
              </a:r>
              <a:r>
                <a:rPr lang="en-US" sz="2800" dirty="0">
                  <a:solidFill>
                    <a:srgbClr val="333333"/>
                  </a:solidFill>
                </a:rPr>
                <a:t> .</a:t>
              </a:r>
            </a:p>
          </p:txBody>
        </p:sp>
        <p:sp>
          <p:nvSpPr>
            <p:cNvPr id="154" name="Google Shape;154;p28"/>
            <p:cNvSpPr txBox="1"/>
            <p:nvPr/>
          </p:nvSpPr>
          <p:spPr>
            <a:xfrm>
              <a:off x="2548873" y="3161924"/>
              <a:ext cx="7798225" cy="461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Tijaabi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isuduwidda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iyo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iskuduwaha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hababka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si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loo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hubiyo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xalal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waara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oo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dhinacyo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badan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leh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iyo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daneeyayaal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fara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badan </a:t>
              </a:r>
              <a:r>
                <a:rPr lang="en-US" sz="28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programmes</a:t>
              </a:r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in Somalia</a:t>
              </a:r>
              <a:r>
                <a:rPr lang="en-US" sz="2800" dirty="0">
                  <a:solidFill>
                    <a:srgbClr val="333333"/>
                  </a:solidFill>
                </a:rPr>
                <a:t>. </a:t>
              </a:r>
            </a:p>
            <a:p>
              <a:endParaRPr sz="2800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8"/>
            <p:cNvSpPr txBox="1"/>
            <p:nvPr/>
          </p:nvSpPr>
          <p:spPr>
            <a:xfrm>
              <a:off x="2643946" y="3658007"/>
              <a:ext cx="78057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600" dirty="0">
                <a:solidFill>
                  <a:schemeClr val="dk1"/>
                </a:solidFill>
                <a:highlight>
                  <a:srgbClr val="D0CECE"/>
                </a:highlight>
              </a:endParaRPr>
            </a:p>
            <a:p>
              <a:endParaRPr sz="28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8"/>
            <p:cNvSpPr txBox="1"/>
            <p:nvPr/>
          </p:nvSpPr>
          <p:spPr>
            <a:xfrm>
              <a:off x="2541345" y="1663963"/>
              <a:ext cx="7805754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 err="1">
                  <a:solidFill>
                    <a:srgbClr val="333333"/>
                  </a:solidFill>
                </a:rPr>
                <a:t>Sharax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muhiimadda</a:t>
              </a:r>
              <a:r>
                <a:rPr lang="en-US" sz="2800" dirty="0">
                  <a:solidFill>
                    <a:srgbClr val="333333"/>
                  </a:solidFill>
                </a:rPr>
                <a:t> ay </a:t>
              </a:r>
              <a:r>
                <a:rPr lang="en-US" sz="2800" dirty="0" err="1">
                  <a:solidFill>
                    <a:srgbClr val="333333"/>
                  </a:solidFill>
                </a:rPr>
                <a:t>leedahay</a:t>
              </a:r>
              <a:r>
                <a:rPr lang="en-US" sz="2800" dirty="0">
                  <a:solidFill>
                    <a:srgbClr val="333333"/>
                  </a:solidFill>
                </a:rPr>
                <a:t> ka-</a:t>
              </a:r>
              <a:r>
                <a:rPr lang="en-US" sz="2800" dirty="0" err="1">
                  <a:solidFill>
                    <a:srgbClr val="333333"/>
                  </a:solidFill>
                </a:rPr>
                <a:t>qayb</a:t>
              </a:r>
              <a:r>
                <a:rPr lang="en-US" sz="2800" dirty="0">
                  <a:solidFill>
                    <a:srgbClr val="333333"/>
                  </a:solidFill>
                </a:rPr>
                <a:t>-</a:t>
              </a:r>
              <a:r>
                <a:rPr lang="en-US" sz="2800" dirty="0" err="1">
                  <a:solidFill>
                    <a:srgbClr val="333333"/>
                  </a:solidFill>
                </a:rPr>
                <a:t>galka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qaybaha</a:t>
              </a:r>
              <a:r>
                <a:rPr lang="en-US" sz="2800" dirty="0">
                  <a:solidFill>
                    <a:srgbClr val="333333"/>
                  </a:solidFill>
                </a:rPr>
                <a:t> kala </a:t>
              </a:r>
              <a:r>
                <a:rPr lang="en-US" sz="2800" dirty="0" err="1">
                  <a:solidFill>
                    <a:srgbClr val="333333"/>
                  </a:solidFill>
                </a:rPr>
                <a:t>duwan</a:t>
              </a:r>
              <a:r>
                <a:rPr lang="en-US" sz="2800" dirty="0">
                  <a:solidFill>
                    <a:srgbClr val="333333"/>
                  </a:solidFill>
                </a:rPr>
                <a:t>, </a:t>
              </a:r>
              <a:r>
                <a:rPr lang="en-US" sz="2800" dirty="0" err="1">
                  <a:solidFill>
                    <a:srgbClr val="333333"/>
                  </a:solidFill>
                </a:rPr>
                <a:t>jilayaasha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qorshaynta</a:t>
              </a:r>
              <a:r>
                <a:rPr lang="en-US" sz="2800" dirty="0">
                  <a:solidFill>
                    <a:srgbClr val="333333"/>
                  </a:solidFill>
                </a:rPr>
                <a:t>, </a:t>
              </a:r>
              <a:r>
                <a:rPr lang="en-US" sz="2800" dirty="0" err="1">
                  <a:solidFill>
                    <a:srgbClr val="333333"/>
                  </a:solidFill>
                </a:rPr>
                <a:t>barnaamijyada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iyo</a:t>
              </a:r>
              <a:r>
                <a:rPr lang="en-US" sz="2800" dirty="0">
                  <a:solidFill>
                    <a:srgbClr val="333333"/>
                  </a:solidFill>
                </a:rPr>
                <a:t> </a:t>
              </a:r>
              <a:r>
                <a:rPr lang="en-US" sz="2800" dirty="0" err="1">
                  <a:solidFill>
                    <a:srgbClr val="333333"/>
                  </a:solidFill>
                </a:rPr>
                <a:t>hirgelinta</a:t>
              </a:r>
              <a:r>
                <a:rPr lang="en-US" sz="2800" dirty="0">
                  <a:solidFill>
                    <a:srgbClr val="333333"/>
                  </a:solidFill>
                </a:rPr>
                <a:t> DS.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AC8354F-6AFD-4867-AAFA-4405CC41A048}"/>
              </a:ext>
            </a:extLst>
          </p:cNvPr>
          <p:cNvSpPr/>
          <p:nvPr/>
        </p:nvSpPr>
        <p:spPr>
          <a:xfrm>
            <a:off x="1" y="0"/>
            <a:ext cx="2422965" cy="5956300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GB" sz="3200" dirty="0" err="1" smtClean="0"/>
              <a:t>Kaqeyb</a:t>
            </a:r>
            <a:r>
              <a:rPr lang="en-GB" sz="3200" dirty="0" smtClean="0"/>
              <a:t> </a:t>
            </a:r>
            <a:r>
              <a:rPr lang="en-GB" sz="3200" dirty="0" err="1" smtClean="0"/>
              <a:t>galinta</a:t>
            </a:r>
            <a:r>
              <a:rPr lang="en-GB" sz="3200" dirty="0" smtClean="0"/>
              <a:t> </a:t>
            </a:r>
            <a:r>
              <a:rPr lang="en-GB" sz="3200" dirty="0" err="1" smtClean="0"/>
              <a:t>dhaqamada</a:t>
            </a:r>
            <a:r>
              <a:rPr lang="en-GB" sz="3200" dirty="0" smtClean="0"/>
              <a:t> </a:t>
            </a:r>
            <a:r>
              <a:rPr lang="en-GB" sz="3200" dirty="0" err="1" smtClean="0"/>
              <a:t>badan</a:t>
            </a:r>
            <a:r>
              <a:rPr lang="en-GB" sz="3200" dirty="0" smtClean="0"/>
              <a:t> </a:t>
            </a:r>
            <a:endParaRPr lang="en-GB" sz="3200" dirty="0"/>
          </a:p>
        </p:txBody>
      </p:sp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053D6311-0EA4-498E-96DA-C3E07A764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447" y="4619"/>
            <a:ext cx="6808610" cy="595168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040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AC8354F-6AFD-4867-AAFA-4405CC41A048}"/>
              </a:ext>
            </a:extLst>
          </p:cNvPr>
          <p:cNvSpPr/>
          <p:nvPr/>
        </p:nvSpPr>
        <p:spPr>
          <a:xfrm>
            <a:off x="0" y="119172"/>
            <a:ext cx="8693063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qaybaha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badan </a:t>
            </a:r>
            <a:endParaRPr lang="en-GB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20484AA-786D-40A4-9978-8B5109D07DD3}"/>
              </a:ext>
            </a:extLst>
          </p:cNvPr>
          <p:cNvSpPr/>
          <p:nvPr/>
        </p:nvSpPr>
        <p:spPr>
          <a:xfrm>
            <a:off x="379956" y="2164336"/>
            <a:ext cx="4906028" cy="3385542"/>
          </a:xfrm>
          <a:prstGeom prst="rect">
            <a:avLst/>
          </a:prstGeom>
          <a:solidFill>
            <a:srgbClr val="A6A6A6"/>
          </a:solidFill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Gill Sans MT Pro Book"/>
              <a:buChar char="-"/>
            </a:pP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Si wax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looga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qabto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baahiyo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kala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duwan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oo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lagu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tilmaamay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aag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gaar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ah. </a:t>
            </a:r>
          </a:p>
          <a:p>
            <a:pPr marL="342900" lvl="0" indent="-342900">
              <a:spcAft>
                <a:spcPts val="0"/>
              </a:spcAft>
              <a:buFont typeface="Gill Sans MT Pro Book"/>
              <a:buChar char="-"/>
            </a:pP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La kulan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noocyo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badan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oo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ilaalin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,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bulsho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,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dhaqaale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,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bani'aadamnimo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iyo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ujeedooyin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horumarineed</a:t>
            </a:r>
            <a:endParaRPr lang="en-US" sz="2800" dirty="0">
              <a:latin typeface="Calibri" panose="020F0502020204030204" pitchFamily="34" charset="0"/>
              <a:ea typeface="Gill Sans MT Pro Book"/>
              <a:cs typeface="Gill Sans MT Pro Book"/>
            </a:endParaRPr>
          </a:p>
          <a:p>
            <a:pPr marL="342900" lvl="0" indent="-342900">
              <a:spcAft>
                <a:spcPts val="0"/>
              </a:spcAft>
              <a:buFont typeface="Gill Sans MT Pro Book"/>
              <a:buChar char="-"/>
            </a:pPr>
            <a:endParaRPr lang="fr-FR" dirty="0">
              <a:latin typeface="Calibri" panose="020F0502020204030204" pitchFamily="34" charset="0"/>
              <a:ea typeface="Gill Sans MT Pro Book"/>
              <a:cs typeface="Gill Sans MT Pro Book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C2C5EC5-A775-410A-A1BB-F97BD1DD9B73}"/>
              </a:ext>
            </a:extLst>
          </p:cNvPr>
          <p:cNvSpPr/>
          <p:nvPr/>
        </p:nvSpPr>
        <p:spPr>
          <a:xfrm>
            <a:off x="5912285" y="2164336"/>
            <a:ext cx="5386192" cy="1815882"/>
          </a:xfrm>
          <a:prstGeom prst="rect">
            <a:avLst/>
          </a:prstGeom>
          <a:solidFill>
            <a:srgbClr val="E7E6E6"/>
          </a:solidFill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Ka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faa'iideyso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khibradda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jilayaasha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kala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duwan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ee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ka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jira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aag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si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looga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shaqeeyo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hadaf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guud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iyo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ujeeddooyin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Gill Sans MT Pro Book"/>
                <a:cs typeface="Gill Sans MT Pro Book"/>
              </a:rPr>
              <a:t>wadajir</a:t>
            </a:r>
            <a:r>
              <a:rPr lang="en-US" sz="2800" dirty="0">
                <a:latin typeface="Calibri" panose="020F0502020204030204" pitchFamily="34" charset="0"/>
                <a:ea typeface="Gill Sans MT Pro Book"/>
                <a:cs typeface="Gill Sans MT Pro Book"/>
              </a:rPr>
              <a:t> ah.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D18376A-632E-4D77-BD92-73F963FA23AE}"/>
              </a:ext>
            </a:extLst>
          </p:cNvPr>
          <p:cNvSpPr/>
          <p:nvPr/>
        </p:nvSpPr>
        <p:spPr>
          <a:xfrm>
            <a:off x="379956" y="1525509"/>
            <a:ext cx="1753643" cy="638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o-SO" sz="2800" dirty="0"/>
              <a:t>Sababta</a:t>
            </a:r>
            <a:r>
              <a:rPr lang="en-US" sz="2800" dirty="0"/>
              <a:t>?</a:t>
            </a:r>
            <a:r>
              <a:rPr lang="en-GB" sz="280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A799179-8753-4348-A822-FE8E358172AA}"/>
              </a:ext>
            </a:extLst>
          </p:cNvPr>
          <p:cNvSpPr/>
          <p:nvPr/>
        </p:nvSpPr>
        <p:spPr>
          <a:xfrm>
            <a:off x="5912285" y="1525509"/>
            <a:ext cx="1753643" cy="638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o-SO" sz="2800" dirty="0"/>
              <a:t>Sidee?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677102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A0F1A0D-A63B-43CC-8B3D-022FFECF9429}"/>
              </a:ext>
            </a:extLst>
          </p:cNvPr>
          <p:cNvSpPr/>
          <p:nvPr/>
        </p:nvSpPr>
        <p:spPr>
          <a:xfrm>
            <a:off x="136742" y="164709"/>
            <a:ext cx="9320408" cy="624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o-SO" sz="3600" dirty="0"/>
              <a:t>Habka daneeyayaasha badan: talaabooyinka muhiimka u ah guusha</a:t>
            </a:r>
            <a:endParaRPr lang="en-US" sz="4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="" xmlns:a16="http://schemas.microsoft.com/office/drawing/2014/main" id="{F2899211-4F99-4DEC-A169-F1E59F3B53E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613631587"/>
              </p:ext>
            </p:extLst>
          </p:nvPr>
        </p:nvGraphicFramePr>
        <p:xfrm>
          <a:off x="375781" y="951978"/>
          <a:ext cx="11311003" cy="5741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Left Brace 4">
            <a:extLst>
              <a:ext uri="{FF2B5EF4-FFF2-40B4-BE49-F238E27FC236}">
                <a16:creationId xmlns="" xmlns:a16="http://schemas.microsoft.com/office/drawing/2014/main" id="{CF2A4120-275C-426B-8BD7-1163B77E64B0}"/>
              </a:ext>
            </a:extLst>
          </p:cNvPr>
          <p:cNvSpPr/>
          <p:nvPr/>
        </p:nvSpPr>
        <p:spPr>
          <a:xfrm rot="5400000">
            <a:off x="2022432" y="-363253"/>
            <a:ext cx="1102290" cy="4446739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lèche : bas 1">
            <a:extLst>
              <a:ext uri="{FF2B5EF4-FFF2-40B4-BE49-F238E27FC236}">
                <a16:creationId xmlns="" xmlns:a16="http://schemas.microsoft.com/office/drawing/2014/main" id="{DF26E67E-BC7E-4165-87BE-81556C9C0ADF}"/>
              </a:ext>
            </a:extLst>
          </p:cNvPr>
          <p:cNvSpPr/>
          <p:nvPr/>
        </p:nvSpPr>
        <p:spPr>
          <a:xfrm>
            <a:off x="5585656" y="1145893"/>
            <a:ext cx="891251" cy="11022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èche : droite 3">
            <a:extLst>
              <a:ext uri="{FF2B5EF4-FFF2-40B4-BE49-F238E27FC236}">
                <a16:creationId xmlns="" xmlns:a16="http://schemas.microsoft.com/office/drawing/2014/main" id="{59B271AC-3CD9-47B9-82DB-51205930661E}"/>
              </a:ext>
            </a:extLst>
          </p:cNvPr>
          <p:cNvSpPr/>
          <p:nvPr/>
        </p:nvSpPr>
        <p:spPr>
          <a:xfrm>
            <a:off x="7523544" y="1400537"/>
            <a:ext cx="1493134" cy="8476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624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B6942D32-5345-45BF-B237-47589CFE00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364"/>
          <a:stretch/>
        </p:blipFill>
        <p:spPr>
          <a:xfrm>
            <a:off x="3551513" y="733245"/>
            <a:ext cx="8158511" cy="521898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F35683A-E000-4A96-9B41-C40693B58ADF}"/>
              </a:ext>
            </a:extLst>
          </p:cNvPr>
          <p:cNvSpPr/>
          <p:nvPr/>
        </p:nvSpPr>
        <p:spPr>
          <a:xfrm>
            <a:off x="1" y="431800"/>
            <a:ext cx="3459062" cy="5524500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GB" sz="3200" dirty="0" smtClean="0"/>
              <a:t> </a:t>
            </a:r>
            <a:r>
              <a:rPr lang="en-GB" sz="3200" dirty="0"/>
              <a:t>Waa </a:t>
            </a:r>
            <a:r>
              <a:rPr lang="en-GB" sz="3200" dirty="0" err="1"/>
              <a:t>kuwee</a:t>
            </a:r>
            <a:r>
              <a:rPr lang="en-GB" sz="3200" dirty="0"/>
              <a:t> </a:t>
            </a:r>
            <a:r>
              <a:rPr lang="en-GB" sz="3200" dirty="0" err="1"/>
              <a:t>jilayaasha</a:t>
            </a:r>
            <a:r>
              <a:rPr lang="en-GB" sz="3200" dirty="0"/>
              <a:t> </a:t>
            </a:r>
            <a:r>
              <a:rPr lang="en-GB" sz="3200" dirty="0" err="1"/>
              <a:t>waa</a:t>
            </a:r>
            <a:r>
              <a:rPr lang="en-GB" sz="3200" dirty="0"/>
              <a:t> </a:t>
            </a:r>
            <a:r>
              <a:rPr lang="en-GB" sz="3200" dirty="0" err="1"/>
              <a:t>inay</a:t>
            </a:r>
            <a:r>
              <a:rPr lang="en-GB" sz="3200" dirty="0"/>
              <a:t> </a:t>
            </a:r>
            <a:r>
              <a:rPr lang="en-GB" sz="3200" dirty="0" err="1"/>
              <a:t>ku</a:t>
            </a:r>
            <a:r>
              <a:rPr lang="en-GB" sz="3200" dirty="0"/>
              <a:t> lug </a:t>
            </a:r>
            <a:r>
              <a:rPr lang="en-GB" sz="3200" dirty="0" err="1"/>
              <a:t>yeeshaan</a:t>
            </a:r>
            <a:r>
              <a:rPr lang="en-GB" sz="3200" dirty="0"/>
              <a:t> </a:t>
            </a:r>
            <a:r>
              <a:rPr lang="en-GB" sz="3200" dirty="0" err="1"/>
              <a:t>si</a:t>
            </a:r>
            <a:r>
              <a:rPr lang="en-GB" sz="3200" dirty="0"/>
              <a:t> ay u </a:t>
            </a:r>
            <a:r>
              <a:rPr lang="en-GB" sz="3200" dirty="0" err="1"/>
              <a:t>daboolaan</a:t>
            </a:r>
            <a:r>
              <a:rPr lang="en-GB" sz="3200" dirty="0"/>
              <a:t> </a:t>
            </a:r>
            <a:r>
              <a:rPr lang="en-GB" sz="3200" dirty="0" err="1"/>
              <a:t>dhammaan</a:t>
            </a:r>
            <a:r>
              <a:rPr lang="en-GB" sz="3200" dirty="0"/>
              <a:t> </a:t>
            </a:r>
            <a:r>
              <a:rPr lang="en-GB" sz="3200" dirty="0" err="1"/>
              <a:t>qaybaha</a:t>
            </a:r>
            <a:r>
              <a:rPr lang="en-GB" sz="3200" dirty="0"/>
              <a:t> </a:t>
            </a:r>
            <a:r>
              <a:rPr lang="en-GB" sz="3200" dirty="0" err="1"/>
              <a:t>oo</a:t>
            </a:r>
            <a:r>
              <a:rPr lang="en-GB" sz="3200" dirty="0"/>
              <a:t> wax </a:t>
            </a:r>
            <a:r>
              <a:rPr lang="en-GB" sz="3200" dirty="0" err="1"/>
              <a:t>looga</a:t>
            </a:r>
            <a:r>
              <a:rPr lang="en-GB" sz="3200" dirty="0"/>
              <a:t> </a:t>
            </a:r>
            <a:r>
              <a:rPr lang="en-GB" sz="3200" dirty="0" err="1"/>
              <a:t>qabto</a:t>
            </a:r>
            <a:r>
              <a:rPr lang="en-GB" sz="3200" dirty="0"/>
              <a:t> </a:t>
            </a:r>
            <a:r>
              <a:rPr lang="en-GB" sz="3200" dirty="0" err="1"/>
              <a:t>baahiyaha</a:t>
            </a:r>
            <a:r>
              <a:rPr lang="en-GB" sz="3200" dirty="0"/>
              <a:t> </a:t>
            </a:r>
            <a:r>
              <a:rPr lang="en-GB" sz="3200" dirty="0" err="1"/>
              <a:t>kala</a:t>
            </a:r>
            <a:r>
              <a:rPr lang="en-GB" sz="3200" dirty="0"/>
              <a:t> </a:t>
            </a:r>
            <a:r>
              <a:rPr lang="en-GB" sz="3200" dirty="0" err="1"/>
              <a:t>duwan</a:t>
            </a:r>
            <a:r>
              <a:rPr lang="en-GB" sz="3200" dirty="0"/>
              <a:t> </a:t>
            </a:r>
            <a:r>
              <a:rPr lang="en-GB" sz="3200" dirty="0" err="1"/>
              <a:t>ee</a:t>
            </a:r>
            <a:r>
              <a:rPr lang="en-GB" sz="3200" dirty="0"/>
              <a:t> DAC?</a:t>
            </a:r>
          </a:p>
        </p:txBody>
      </p:sp>
    </p:spTree>
    <p:extLst>
      <p:ext uri="{BB962C8B-B14F-4D97-AF65-F5344CB8AC3E}">
        <p14:creationId xmlns="" xmlns:p14="http://schemas.microsoft.com/office/powerpoint/2010/main" val="2727269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B92F7EA-14C3-4809-B150-E74BCFF23687}"/>
              </a:ext>
            </a:extLst>
          </p:cNvPr>
          <p:cNvSpPr/>
          <p:nvPr/>
        </p:nvSpPr>
        <p:spPr>
          <a:xfrm>
            <a:off x="0" y="170575"/>
            <a:ext cx="7071986" cy="624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Waxqabadka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1: </a:t>
            </a:r>
            <a:r>
              <a:rPr lang="en-US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aqoonso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jilayaasha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ku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jira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macnaha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guud</a:t>
            </a:r>
            <a:r>
              <a: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4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4008C85-BF63-413C-A81C-9651A475584D}"/>
              </a:ext>
            </a:extLst>
          </p:cNvPr>
          <p:cNvSpPr txBox="1"/>
          <p:nvPr/>
        </p:nvSpPr>
        <p:spPr>
          <a:xfrm>
            <a:off x="732251" y="1721553"/>
            <a:ext cx="2430048" cy="1569660"/>
          </a:xfrm>
          <a:prstGeom prst="rect">
            <a:avLst/>
          </a:prstGeom>
          <a:solidFill>
            <a:srgbClr val="E7E6E6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GB" sz="3200" dirty="0" err="1" smtClean="0"/>
              <a:t>Khariidaynta</a:t>
            </a:r>
            <a:r>
              <a:rPr lang="en-GB" sz="3200" dirty="0" smtClean="0"/>
              <a:t> </a:t>
            </a:r>
            <a:r>
              <a:rPr lang="en-GB" sz="3200" dirty="0" err="1"/>
              <a:t>Jilayaasha</a:t>
            </a:r>
            <a:r>
              <a:rPr lang="en-GB" sz="3200" dirty="0"/>
              <a:t>: </a:t>
            </a:r>
            <a:r>
              <a:rPr lang="en-GB" sz="3200" dirty="0" err="1"/>
              <a:t>yaa</a:t>
            </a:r>
            <a:r>
              <a:rPr lang="en-GB" sz="3200" dirty="0"/>
              <a:t> </a:t>
            </a:r>
            <a:r>
              <a:rPr lang="en-GB" sz="3200" dirty="0" err="1"/>
              <a:t>ku</a:t>
            </a:r>
            <a:r>
              <a:rPr lang="en-GB" sz="3200" dirty="0"/>
              <a:t> </a:t>
            </a:r>
            <a:r>
              <a:rPr lang="en-GB" sz="3200" dirty="0" err="1"/>
              <a:t>jira</a:t>
            </a:r>
            <a:r>
              <a:rPr lang="en-GB" sz="3200" dirty="0"/>
              <a:t>?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891F13AF-CCEE-4E11-969F-28D3EAAE9B4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939950899"/>
              </p:ext>
            </p:extLst>
          </p:nvPr>
        </p:nvGraphicFramePr>
        <p:xfrm>
          <a:off x="4384110" y="989556"/>
          <a:ext cx="6563637" cy="487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phic 5" descr="Marker">
            <a:extLst>
              <a:ext uri="{FF2B5EF4-FFF2-40B4-BE49-F238E27FC236}">
                <a16:creationId xmlns="" xmlns:a16="http://schemas.microsoft.com/office/drawing/2014/main" id="{0E0D7ED1-FB7D-47F7-A493-A43D77ACAE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08728" y="2834013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84FB2B4-15DE-4EF9-83C3-A41D66C8BBAF}"/>
              </a:ext>
            </a:extLst>
          </p:cNvPr>
          <p:cNvSpPr txBox="1"/>
          <p:nvPr/>
        </p:nvSpPr>
        <p:spPr>
          <a:xfrm>
            <a:off x="732251" y="3920647"/>
            <a:ext cx="2430049" cy="2062103"/>
          </a:xfrm>
          <a:prstGeom prst="rect">
            <a:avLst/>
          </a:prstGeom>
          <a:solidFill>
            <a:srgbClr val="E7E6E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 smtClean="0"/>
              <a:t>Faa'iidooyinka</a:t>
            </a:r>
            <a:r>
              <a:rPr lang="en-GB" sz="3200" dirty="0" smtClean="0"/>
              <a:t> </a:t>
            </a:r>
            <a:r>
              <a:rPr lang="en-GB" sz="3200" dirty="0" err="1"/>
              <a:t>isbarbardhiga</a:t>
            </a:r>
            <a:r>
              <a:rPr lang="en-GB" sz="3200" dirty="0"/>
              <a:t>? </a:t>
            </a:r>
          </a:p>
        </p:txBody>
      </p:sp>
    </p:spTree>
    <p:extLst>
      <p:ext uri="{BB962C8B-B14F-4D97-AF65-F5344CB8AC3E}">
        <p14:creationId xmlns="" xmlns:p14="http://schemas.microsoft.com/office/powerpoint/2010/main" val="330562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2">
            <a:extLst>
              <a:ext uri="{FF2B5EF4-FFF2-40B4-BE49-F238E27FC236}">
                <a16:creationId xmlns="" xmlns:a16="http://schemas.microsoft.com/office/drawing/2014/main" id="{8F56DBA3-4740-4322-9789-96603561D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72035313"/>
              </p:ext>
            </p:extLst>
          </p:nvPr>
        </p:nvGraphicFramePr>
        <p:xfrm>
          <a:off x="661686" y="1206831"/>
          <a:ext cx="10868627" cy="581593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52661">
                  <a:extLst>
                    <a:ext uri="{9D8B030D-6E8A-4147-A177-3AD203B41FA5}">
                      <a16:colId xmlns="" xmlns:a16="http://schemas.microsoft.com/office/drawing/2014/main" val="2208672901"/>
                    </a:ext>
                  </a:extLst>
                </a:gridCol>
                <a:gridCol w="1552661">
                  <a:extLst>
                    <a:ext uri="{9D8B030D-6E8A-4147-A177-3AD203B41FA5}">
                      <a16:colId xmlns="" xmlns:a16="http://schemas.microsoft.com/office/drawing/2014/main" val="1261072738"/>
                    </a:ext>
                  </a:extLst>
                </a:gridCol>
                <a:gridCol w="1552661">
                  <a:extLst>
                    <a:ext uri="{9D8B030D-6E8A-4147-A177-3AD203B41FA5}">
                      <a16:colId xmlns="" xmlns:a16="http://schemas.microsoft.com/office/drawing/2014/main" val="1376508331"/>
                    </a:ext>
                  </a:extLst>
                </a:gridCol>
                <a:gridCol w="1552661">
                  <a:extLst>
                    <a:ext uri="{9D8B030D-6E8A-4147-A177-3AD203B41FA5}">
                      <a16:colId xmlns="" xmlns:a16="http://schemas.microsoft.com/office/drawing/2014/main" val="2342294753"/>
                    </a:ext>
                  </a:extLst>
                </a:gridCol>
                <a:gridCol w="1552661">
                  <a:extLst>
                    <a:ext uri="{9D8B030D-6E8A-4147-A177-3AD203B41FA5}">
                      <a16:colId xmlns="" xmlns:a16="http://schemas.microsoft.com/office/drawing/2014/main" val="1116058941"/>
                    </a:ext>
                  </a:extLst>
                </a:gridCol>
                <a:gridCol w="1552661">
                  <a:extLst>
                    <a:ext uri="{9D8B030D-6E8A-4147-A177-3AD203B41FA5}">
                      <a16:colId xmlns="" xmlns:a16="http://schemas.microsoft.com/office/drawing/2014/main" val="3870421436"/>
                    </a:ext>
                  </a:extLst>
                </a:gridCol>
                <a:gridCol w="1552661">
                  <a:extLst>
                    <a:ext uri="{9D8B030D-6E8A-4147-A177-3AD203B41FA5}">
                      <a16:colId xmlns="" xmlns:a16="http://schemas.microsoft.com/office/drawing/2014/main" val="2941078398"/>
                    </a:ext>
                  </a:extLst>
                </a:gridCol>
              </a:tblGrid>
              <a:tr h="942009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Jilayaasha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Qeybta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/>
                        <a:t>(</a:t>
                      </a:r>
                      <a:r>
                        <a:rPr lang="fr-FR" dirty="0" err="1"/>
                        <a:t>horumarinta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bani'aadamnimada</a:t>
                      </a:r>
                      <a:r>
                        <a:rPr lang="fr-FR" dirty="0"/>
                        <a:t>, </a:t>
                      </a:r>
                      <a:r>
                        <a:rPr lang="fr-FR" dirty="0" err="1"/>
                        <a:t>hay'adaha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qaran</a:t>
                      </a:r>
                      <a:r>
                        <a:rPr lang="fr-FR" dirty="0"/>
                        <a:t>, </a:t>
                      </a:r>
                      <a:r>
                        <a:rPr lang="fr-FR" dirty="0" err="1"/>
                        <a:t>kuwa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maxalliga</a:t>
                      </a:r>
                      <a:r>
                        <a:rPr lang="fr-FR" dirty="0"/>
                        <a:t> ah, </a:t>
                      </a:r>
                      <a:r>
                        <a:rPr lang="fr-FR" dirty="0" err="1"/>
                        <a:t>ururada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bulshada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rayidka</a:t>
                      </a:r>
                      <a:r>
                        <a:rPr lang="fr-FR" dirty="0"/>
                        <a:t> ah, </a:t>
                      </a:r>
                      <a:r>
                        <a:rPr lang="fr-FR" dirty="0" err="1"/>
                        <a:t>hay'adaha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gaarka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loo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leeyahay</a:t>
                      </a:r>
                      <a:r>
                        <a:rPr lang="fr-FR" dirty="0"/>
                        <a:t>, DAC, </a:t>
                      </a:r>
                      <a:r>
                        <a:rPr lang="fr-FR" dirty="0" err="1"/>
                        <a:t>iwm</a:t>
                      </a:r>
                      <a:r>
                        <a:rPr lang="fr-FR" dirty="0"/>
                        <a:t>.) 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Qeybta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/>
                        <a:t>iyo</a:t>
                      </a:r>
                      <a:r>
                        <a:rPr lang="fr-FR" dirty="0"/>
                        <a:t> </a:t>
                      </a:r>
                      <a:r>
                        <a:rPr lang="fr-FR" dirty="0" err="1" smtClean="0"/>
                        <a:t>dadka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khibradaha</a:t>
                      </a:r>
                      <a:r>
                        <a:rPr lang="fr-FR" baseline="0" dirty="0" smtClean="0"/>
                        <a:t> u </a:t>
                      </a:r>
                      <a:r>
                        <a:rPr lang="fr-FR" baseline="0" dirty="0" err="1" smtClean="0"/>
                        <a:t>leh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/>
                        <a:t>qeybta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Jiritaanka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/>
                        <a:t>iyo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khibrada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deegaanka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Dhawaanshaha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/>
                        <a:t>DAC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Awoodda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/>
                        <a:t>kor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loogu</a:t>
                      </a:r>
                      <a:r>
                        <a:rPr lang="fr-FR" dirty="0"/>
                        <a:t> </a:t>
                      </a:r>
                      <a:r>
                        <a:rPr lang="fr-FR" dirty="0" err="1" smtClean="0"/>
                        <a:t>qaado,si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/>
                        <a:t>loo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hubiyo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waaritaanka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iyo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dabacsanaanta</a:t>
                      </a:r>
                      <a:r>
                        <a:rPr lang="fr-FR" dirty="0"/>
                        <a:t> la </a:t>
                      </a:r>
                      <a:r>
                        <a:rPr lang="fr-FR" dirty="0" err="1"/>
                        <a:t>jaanqaadka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isbeddelada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Dardaaran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/>
                        <a:t>iyo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xiiso</a:t>
                      </a:r>
                      <a:r>
                        <a:rPr lang="fr-FR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69690365"/>
                  </a:ext>
                </a:extLst>
              </a:tr>
              <a:tr h="9420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245429"/>
                  </a:ext>
                </a:extLst>
              </a:tr>
              <a:tr h="9420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6952544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3967938-AFA9-4201-BC04-D7A580D4A666}"/>
              </a:ext>
            </a:extLst>
          </p:cNvPr>
          <p:cNvSpPr/>
          <p:nvPr/>
        </p:nvSpPr>
        <p:spPr>
          <a:xfrm>
            <a:off x="0" y="170575"/>
            <a:ext cx="7071986" cy="624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44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Faa'iidooyinka</a:t>
            </a:r>
            <a:r>
              <a:rPr lang="fr-FR" sz="4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isbarbardhiga</a:t>
            </a:r>
            <a:r>
              <a:rPr lang="fr-FR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fr-FR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Falanqaynta</a:t>
            </a:r>
            <a:r>
              <a:rPr lang="fr-FR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Jilayaasha</a:t>
            </a:r>
            <a:r>
              <a:rPr lang="fr-FR" sz="44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4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9202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6051793A-F87B-48CA-9640-9AE1068E3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49" y="1532463"/>
            <a:ext cx="5291666" cy="38965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30CEEE4F-B605-4DDC-B5D5-5DF87341F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666364"/>
            <a:ext cx="5291667" cy="3525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3B24DDE-7CA1-4455-9D88-7C0580E174FA}"/>
              </a:ext>
            </a:extLst>
          </p:cNvPr>
          <p:cNvSpPr/>
          <p:nvPr/>
        </p:nvSpPr>
        <p:spPr>
          <a:xfrm>
            <a:off x="0" y="0"/>
            <a:ext cx="9465734" cy="812800"/>
          </a:xfrm>
          <a:prstGeom prst="rect">
            <a:avLst/>
          </a:prstGeom>
          <a:solidFill>
            <a:srgbClr val="BA002C"/>
          </a:solidFill>
          <a:ln w="12700" cap="flat" cmpd="sng" algn="ctr">
            <a:solidFill>
              <a:srgbClr val="BA002C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3600" kern="0" dirty="0" err="1">
                <a:solidFill>
                  <a:prstClr val="white"/>
                </a:solidFill>
                <a:latin typeface="Calibri Light" panose="020F0302020204030204"/>
              </a:rPr>
              <a:t>Hindisaha</a:t>
            </a:r>
            <a:r>
              <a:rPr lang="fr-FR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fr-FR" sz="3600" kern="0" dirty="0" err="1">
                <a:solidFill>
                  <a:prstClr val="white"/>
                </a:solidFill>
                <a:latin typeface="Calibri Light" panose="020F0302020204030204"/>
              </a:rPr>
              <a:t>xal</a:t>
            </a:r>
            <a:r>
              <a:rPr lang="fr-FR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fr-FR" sz="3600" kern="0" dirty="0" err="1">
                <a:solidFill>
                  <a:prstClr val="white"/>
                </a:solidFill>
                <a:latin typeface="Calibri Light" panose="020F0302020204030204"/>
              </a:rPr>
              <a:t>waara</a:t>
            </a:r>
            <a:r>
              <a:rPr lang="fr-FR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fr-FR" sz="3600" kern="0" dirty="0" err="1">
                <a:solidFill>
                  <a:prstClr val="white"/>
                </a:solidFill>
                <a:latin typeface="Calibri Light" panose="020F0302020204030204"/>
              </a:rPr>
              <a:t>iyo</a:t>
            </a:r>
            <a:r>
              <a:rPr lang="fr-FR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fr-FR" sz="3600" kern="0" dirty="0" err="1">
                <a:solidFill>
                  <a:prstClr val="white"/>
                </a:solidFill>
                <a:latin typeface="Calibri Light" panose="020F0302020204030204"/>
              </a:rPr>
              <a:t>jilayaasha</a:t>
            </a:r>
            <a:r>
              <a:rPr lang="fr-FR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fr-FR" sz="3600" kern="0" dirty="0" err="1">
                <a:solidFill>
                  <a:prstClr val="white"/>
                </a:solidFill>
                <a:latin typeface="Calibri Light" panose="020F0302020204030204"/>
              </a:rPr>
              <a:t>Soomaaliya</a:t>
            </a:r>
            <a:r>
              <a:rPr lang="fr-FR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587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9C4F324-9005-4964-A82B-B14B65DA9BA6}"/>
              </a:ext>
            </a:extLst>
          </p:cNvPr>
          <p:cNvSpPr/>
          <p:nvPr/>
        </p:nvSpPr>
        <p:spPr>
          <a:xfrm>
            <a:off x="1458409" y="439838"/>
            <a:ext cx="3565003" cy="5509550"/>
          </a:xfrm>
          <a:prstGeom prst="rect">
            <a:avLst/>
          </a:prstGeom>
          <a:solidFill>
            <a:srgbClr val="BA002C"/>
          </a:solidFill>
          <a:ln w="12700" cap="flat" cmpd="sng" algn="ctr">
            <a:solidFill>
              <a:srgbClr val="BA002C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Maxay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yihiin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caqabadaha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ugu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waaweyn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ee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</a:p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Ku so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wajahan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qeybaha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 </a:t>
            </a:r>
            <a:r>
              <a:rPr lang="en-US" sz="3600" kern="0" dirty="0" err="1">
                <a:solidFill>
                  <a:prstClr val="white"/>
                </a:solidFill>
                <a:latin typeface="Calibri Light" panose="020F0302020204030204"/>
              </a:rPr>
              <a:t>daneyayasha</a:t>
            </a:r>
            <a:r>
              <a:rPr lang="en-US" sz="3600" kern="0" dirty="0">
                <a:solidFill>
                  <a:prstClr val="white"/>
                </a:solidFill>
                <a:latin typeface="Calibri Light" panose="020F0302020204030204"/>
              </a:rPr>
              <a:t>?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61C7AA8-6404-483A-A363-D4AE96FEBD3F}"/>
              </a:ext>
            </a:extLst>
          </p:cNvPr>
          <p:cNvSpPr/>
          <p:nvPr/>
        </p:nvSpPr>
        <p:spPr>
          <a:xfrm>
            <a:off x="6344854" y="439838"/>
            <a:ext cx="3565003" cy="550955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rgbClr val="BA002C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kern="0" dirty="0" err="1">
                <a:latin typeface="Calibri Light" panose="020F0302020204030204"/>
              </a:rPr>
              <a:t>Sidee</a:t>
            </a:r>
            <a:r>
              <a:rPr lang="en-US" sz="3600" kern="0" dirty="0">
                <a:latin typeface="Calibri Light" panose="020F0302020204030204"/>
              </a:rPr>
              <a:t> wax </a:t>
            </a:r>
            <a:r>
              <a:rPr lang="en-US" sz="3600" kern="0" dirty="0" err="1">
                <a:latin typeface="Calibri Light" panose="020F0302020204030204"/>
              </a:rPr>
              <a:t>looga</a:t>
            </a:r>
            <a:r>
              <a:rPr lang="en-US" sz="3600" kern="0" dirty="0">
                <a:latin typeface="Calibri Light" panose="020F0302020204030204"/>
              </a:rPr>
              <a:t> </a:t>
            </a:r>
            <a:r>
              <a:rPr lang="en-US" sz="3600" kern="0" dirty="0" err="1">
                <a:latin typeface="Calibri Light" panose="020F0302020204030204"/>
              </a:rPr>
              <a:t>qabtaa</a:t>
            </a:r>
            <a:r>
              <a:rPr lang="en-US" sz="3600" kern="0" dirty="0">
                <a:latin typeface="Calibri Light" panose="020F0302020204030204"/>
              </a:rPr>
              <a:t>?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1126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B92F7EA-14C3-4809-B150-E74BCFF23687}"/>
              </a:ext>
            </a:extLst>
          </p:cNvPr>
          <p:cNvSpPr/>
          <p:nvPr/>
        </p:nvSpPr>
        <p:spPr>
          <a:xfrm>
            <a:off x="1" y="124276"/>
            <a:ext cx="9194800" cy="1139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 err="1"/>
              <a:t>Iskuduwidda</a:t>
            </a:r>
            <a:r>
              <a:rPr lang="en-US" sz="3200" dirty="0"/>
              <a:t> ka </a:t>
            </a:r>
            <a:r>
              <a:rPr lang="en-US" sz="3200" dirty="0" err="1"/>
              <a:t>dhexeeya</a:t>
            </a:r>
            <a:r>
              <a:rPr lang="en-US" sz="3200" dirty="0"/>
              <a:t> </a:t>
            </a:r>
            <a:r>
              <a:rPr lang="en-US" sz="3200" dirty="0" err="1"/>
              <a:t>jilayaasha</a:t>
            </a:r>
            <a:r>
              <a:rPr lang="en-US" sz="3200" dirty="0"/>
              <a:t> </a:t>
            </a:r>
            <a:r>
              <a:rPr lang="en-US" sz="3200" dirty="0" err="1"/>
              <a:t>iyo</a:t>
            </a:r>
            <a:r>
              <a:rPr lang="en-US" sz="3200" dirty="0"/>
              <a:t> </a:t>
            </a:r>
            <a:r>
              <a:rPr lang="en-US" sz="3200" dirty="0" err="1"/>
              <a:t>qaybaha</a:t>
            </a:r>
            <a:r>
              <a:rPr lang="en-US" sz="3200" dirty="0"/>
              <a:t> kala </a:t>
            </a:r>
            <a:r>
              <a:rPr lang="en-US" sz="3200" dirty="0" err="1"/>
              <a:t>duwan</a:t>
            </a:r>
            <a:endParaRPr lang="fr-FR" sz="3200" dirty="0"/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FDB2D29A-1962-4811-B757-59466F3D8BB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576840" y="1820119"/>
            <a:ext cx="3217762" cy="321776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E515E031-CEBC-4056-AE28-47EE1C6061EE}"/>
              </a:ext>
            </a:extLst>
          </p:cNvPr>
          <p:cNvSpPr txBox="1"/>
          <p:nvPr/>
        </p:nvSpPr>
        <p:spPr>
          <a:xfrm>
            <a:off x="532434" y="1263783"/>
            <a:ext cx="791708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Maxay</a:t>
            </a:r>
            <a:r>
              <a:rPr lang="en-US" sz="2800" dirty="0"/>
              <a:t> </a:t>
            </a:r>
            <a:r>
              <a:rPr lang="en-US" sz="2800" dirty="0" err="1"/>
              <a:t>iskuduwintu</a:t>
            </a:r>
            <a:r>
              <a:rPr lang="en-US" sz="2800" dirty="0"/>
              <a:t> </a:t>
            </a:r>
            <a:r>
              <a:rPr lang="en-US" sz="2800" dirty="0" err="1"/>
              <a:t>muhiim</a:t>
            </a:r>
            <a:r>
              <a:rPr lang="en-US" sz="2800" dirty="0"/>
              <a:t> u </a:t>
            </a:r>
            <a:r>
              <a:rPr lang="en-US" sz="2800" dirty="0" err="1"/>
              <a:t>tahay</a:t>
            </a:r>
            <a:r>
              <a:rPr lang="en-US" sz="2800" dirty="0"/>
              <a:t>?</a:t>
            </a:r>
          </a:p>
          <a:p>
            <a:endParaRPr lang="en-US" dirty="0"/>
          </a:p>
          <a:p>
            <a:pPr marL="285750" indent="-285750">
              <a:buClr>
                <a:srgbClr val="BA122B"/>
              </a:buClr>
              <a:buFont typeface="Wingdings" panose="05000000000000000000" pitchFamily="2" charset="2"/>
              <a:buChar char="ü"/>
            </a:pPr>
            <a:r>
              <a:rPr lang="en-US" sz="2400" dirty="0" err="1"/>
              <a:t>Barnaamijyada</a:t>
            </a:r>
            <a:r>
              <a:rPr lang="en-US" sz="2400" dirty="0"/>
              <a:t> </a:t>
            </a:r>
            <a:r>
              <a:rPr lang="en-US" sz="2400" dirty="0" err="1"/>
              <a:t>xalka</a:t>
            </a:r>
            <a:r>
              <a:rPr lang="en-US" sz="2400" dirty="0"/>
              <a:t> </a:t>
            </a:r>
            <a:r>
              <a:rPr lang="en-US" sz="2400" dirty="0" err="1"/>
              <a:t>waara</a:t>
            </a:r>
            <a:r>
              <a:rPr lang="en-US" sz="2400" dirty="0"/>
              <a:t> </a:t>
            </a:r>
            <a:r>
              <a:rPr lang="en-US" sz="2400" dirty="0" err="1"/>
              <a:t>waxay</a:t>
            </a:r>
            <a:r>
              <a:rPr lang="en-US" sz="2400" dirty="0"/>
              <a:t> </a:t>
            </a:r>
            <a:r>
              <a:rPr lang="en-US" sz="2400" dirty="0" err="1"/>
              <a:t>kuxiranyihiin</a:t>
            </a:r>
            <a:r>
              <a:rPr lang="en-US" sz="2400" dirty="0"/>
              <a:t> </a:t>
            </a:r>
            <a:r>
              <a:rPr lang="en-US" sz="2400" dirty="0" err="1"/>
              <a:t>jilayaal</a:t>
            </a:r>
            <a:r>
              <a:rPr lang="en-US" sz="2400" dirty="0"/>
              <a:t> badan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qaybo</a:t>
            </a:r>
            <a:r>
              <a:rPr lang="en-US" sz="2400" dirty="0"/>
              <a:t> badan</a:t>
            </a:r>
          </a:p>
          <a:p>
            <a:pPr marL="285750" indent="-285750">
              <a:buClr>
                <a:srgbClr val="BA122B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Waa </a:t>
            </a:r>
            <a:r>
              <a:rPr lang="en-GB" sz="2400" dirty="0" err="1"/>
              <a:t>muhiim</a:t>
            </a:r>
            <a:r>
              <a:rPr lang="en-GB" sz="2400" dirty="0"/>
              <a:t> in la </a:t>
            </a:r>
            <a:r>
              <a:rPr lang="en-GB" sz="2400" dirty="0" err="1"/>
              <a:t>sameeyo</a:t>
            </a:r>
            <a:r>
              <a:rPr lang="en-GB" sz="2400" dirty="0"/>
              <a:t> </a:t>
            </a:r>
            <a:r>
              <a:rPr lang="en-GB" sz="2400" dirty="0" err="1"/>
              <a:t>qaabab</a:t>
            </a:r>
            <a:r>
              <a:rPr lang="en-GB" sz="2400" dirty="0"/>
              <a:t> la </a:t>
            </a:r>
            <a:r>
              <a:rPr lang="en-GB" sz="2400" dirty="0" err="1"/>
              <a:t>isugu</a:t>
            </a:r>
            <a:r>
              <a:rPr lang="en-GB" sz="2400" dirty="0"/>
              <a:t> </a:t>
            </a:r>
            <a:r>
              <a:rPr lang="en-GB" sz="2400" dirty="0" err="1"/>
              <a:t>duwo</a:t>
            </a:r>
            <a:r>
              <a:rPr lang="en-GB" sz="2400" dirty="0"/>
              <a:t> </a:t>
            </a:r>
            <a:r>
              <a:rPr lang="en-GB" sz="2400" dirty="0" err="1"/>
              <a:t>ficillada</a:t>
            </a:r>
            <a:r>
              <a:rPr lang="en-GB" sz="2400" dirty="0"/>
              <a:t> </a:t>
            </a:r>
            <a:r>
              <a:rPr lang="en-GB" sz="2400" dirty="0" err="1"/>
              <a:t>daneeyayaashaas</a:t>
            </a:r>
            <a:r>
              <a:rPr lang="en-GB" sz="2400" dirty="0"/>
              <a:t> </a:t>
            </a:r>
          </a:p>
          <a:p>
            <a:pPr marL="285750" indent="-285750">
              <a:buClr>
                <a:srgbClr val="BA122B"/>
              </a:buClr>
              <a:buFont typeface="Wingdings" panose="05000000000000000000" pitchFamily="2" charset="2"/>
              <a:buChar char="ü"/>
            </a:pPr>
            <a:r>
              <a:rPr lang="en-US" sz="2400" dirty="0" err="1"/>
              <a:t>Macluumaad</a:t>
            </a:r>
            <a:r>
              <a:rPr lang="en-US" sz="2400" dirty="0"/>
              <a:t> badan </a:t>
            </a:r>
            <a:r>
              <a:rPr lang="en-US" sz="2400" dirty="0" err="1"/>
              <a:t>oo</a:t>
            </a:r>
            <a:r>
              <a:rPr lang="en-US" sz="2400" dirty="0"/>
              <a:t> wax </a:t>
            </a:r>
            <a:r>
              <a:rPr lang="en-US" sz="2400" dirty="0" err="1"/>
              <a:t>ku</a:t>
            </a:r>
            <a:r>
              <a:rPr lang="en-US" sz="2400" dirty="0"/>
              <a:t> </a:t>
            </a:r>
            <a:r>
              <a:rPr lang="en-US" sz="2400" dirty="0" err="1"/>
              <a:t>ool</a:t>
            </a:r>
            <a:r>
              <a:rPr lang="en-US" sz="2400" dirty="0"/>
              <a:t> ah </a:t>
            </a:r>
            <a:r>
              <a:rPr lang="en-US" sz="2400" dirty="0" err="1"/>
              <a:t>ayaa</a:t>
            </a:r>
            <a:r>
              <a:rPr lang="en-US" sz="2400" dirty="0"/>
              <a:t> </a:t>
            </a:r>
            <a:r>
              <a:rPr lang="en-US" sz="2400" dirty="0" err="1"/>
              <a:t>socda</a:t>
            </a:r>
            <a:endParaRPr lang="en-US" sz="2400" dirty="0"/>
          </a:p>
          <a:p>
            <a:pPr marL="285750" indent="-285750">
              <a:buClr>
                <a:srgbClr val="BA122B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 </a:t>
            </a:r>
            <a:r>
              <a:rPr lang="en-US" sz="2400" dirty="0" err="1"/>
              <a:t>Hubinta</a:t>
            </a:r>
            <a:r>
              <a:rPr lang="en-US" sz="2400" dirty="0"/>
              <a:t> is-</a:t>
            </a:r>
            <a:r>
              <a:rPr lang="en-US" sz="2400" dirty="0" err="1"/>
              <a:t>dhammaystirka</a:t>
            </a:r>
            <a:r>
              <a:rPr lang="en-US" sz="2400" dirty="0"/>
              <a:t> wax-</a:t>
            </a:r>
            <a:r>
              <a:rPr lang="en-US" sz="2400" dirty="0" err="1"/>
              <a:t>ku</a:t>
            </a:r>
            <a:r>
              <a:rPr lang="en-US" sz="2400" dirty="0"/>
              <a:t>-</a:t>
            </a:r>
            <a:r>
              <a:rPr lang="en-US" sz="2400" dirty="0" err="1"/>
              <a:t>oolka</a:t>
            </a:r>
            <a:r>
              <a:rPr lang="en-US" sz="2400" dirty="0"/>
              <a:t> ah </a:t>
            </a:r>
            <a:r>
              <a:rPr lang="en-US" sz="2400" dirty="0" err="1"/>
              <a:t>ee</a:t>
            </a:r>
            <a:r>
              <a:rPr lang="en-US" sz="2400" dirty="0"/>
              <a:t> </a:t>
            </a:r>
            <a:r>
              <a:rPr lang="en-US" sz="2400" dirty="0" err="1"/>
              <a:t>qaybaha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jilayaasha</a:t>
            </a:r>
            <a:r>
              <a:rPr lang="en-US" sz="2400" dirty="0"/>
              <a:t> kala </a:t>
            </a:r>
            <a:r>
              <a:rPr lang="en-US" sz="2400" dirty="0" err="1"/>
              <a:t>duwan</a:t>
            </a:r>
            <a:r>
              <a:rPr lang="en-US" sz="2400" dirty="0"/>
              <a:t> </a:t>
            </a:r>
            <a:r>
              <a:rPr lang="en-US" sz="2400" dirty="0" err="1"/>
              <a:t>ee</a:t>
            </a:r>
            <a:r>
              <a:rPr lang="en-US" sz="2400" dirty="0"/>
              <a:t> </a:t>
            </a:r>
            <a:r>
              <a:rPr lang="en-US" sz="2400" dirty="0" err="1"/>
              <a:t>aagga</a:t>
            </a:r>
            <a:endParaRPr lang="en-US" sz="2400" dirty="0"/>
          </a:p>
          <a:p>
            <a:pPr marL="285750" indent="-285750">
              <a:buClr>
                <a:srgbClr val="BA122B"/>
              </a:buClr>
              <a:buFont typeface="Wingdings" panose="05000000000000000000" pitchFamily="2" charset="2"/>
              <a:buChar char="ü"/>
            </a:pPr>
            <a:r>
              <a:rPr lang="en-US" sz="2400" dirty="0" err="1"/>
              <a:t>Hubinta</a:t>
            </a:r>
            <a:r>
              <a:rPr lang="en-US" sz="2400" dirty="0"/>
              <a:t> </a:t>
            </a:r>
            <a:r>
              <a:rPr lang="en-US" sz="2400" dirty="0" err="1"/>
              <a:t>jawaab</a:t>
            </a:r>
            <a:r>
              <a:rPr lang="en-US" sz="2400" dirty="0"/>
              <a:t> </a:t>
            </a:r>
            <a:r>
              <a:rPr lang="en-US" sz="2400" dirty="0" err="1"/>
              <a:t>celin</a:t>
            </a:r>
            <a:r>
              <a:rPr lang="en-US" sz="2400" dirty="0"/>
              <a:t> </a:t>
            </a:r>
            <a:r>
              <a:rPr lang="en-US" sz="2400" dirty="0" err="1"/>
              <a:t>isku</a:t>
            </a:r>
            <a:r>
              <a:rPr lang="en-US" sz="2400" dirty="0"/>
              <a:t> </a:t>
            </a:r>
            <a:r>
              <a:rPr lang="en-US" sz="2400" dirty="0" err="1"/>
              <a:t>xiran</a:t>
            </a:r>
            <a:r>
              <a:rPr lang="en-US" sz="2400" dirty="0"/>
              <a:t> </a:t>
            </a:r>
            <a:r>
              <a:rPr lang="en-US" sz="2400" dirty="0" err="1"/>
              <a:t>oo</a:t>
            </a:r>
            <a:r>
              <a:rPr lang="en-US" sz="2400" dirty="0"/>
              <a:t> </a:t>
            </a:r>
            <a:r>
              <a:rPr lang="en-US" sz="2400" dirty="0" err="1"/>
              <a:t>mideysan</a:t>
            </a:r>
            <a:r>
              <a:rPr lang="en-US" sz="2400" dirty="0"/>
              <a:t> </a:t>
            </a:r>
            <a:r>
              <a:rPr lang="en-US" sz="2400" dirty="0" err="1"/>
              <a:t>oo</a:t>
            </a:r>
            <a:r>
              <a:rPr lang="en-US" sz="2400" dirty="0"/>
              <a:t> </a:t>
            </a:r>
            <a:r>
              <a:rPr lang="en-US" sz="2400" dirty="0" err="1"/>
              <a:t>ku</a:t>
            </a:r>
            <a:r>
              <a:rPr lang="en-US" sz="2400" dirty="0"/>
              <a:t> </a:t>
            </a:r>
            <a:r>
              <a:rPr lang="en-US" sz="2400" dirty="0" err="1"/>
              <a:t>saabsan</a:t>
            </a:r>
            <a:r>
              <a:rPr lang="en-US" sz="2400" dirty="0"/>
              <a:t> </a:t>
            </a:r>
            <a:r>
              <a:rPr lang="en-US" sz="2400" dirty="0" err="1"/>
              <a:t>baahiyaha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himilooyinka</a:t>
            </a:r>
            <a:r>
              <a:rPr lang="en-US" sz="2400" dirty="0"/>
              <a:t> DAC</a:t>
            </a:r>
          </a:p>
          <a:p>
            <a:pPr marL="285750" indent="-285750">
              <a:buClr>
                <a:srgbClr val="BA122B"/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 </a:t>
            </a:r>
            <a:r>
              <a:rPr lang="es-ES" sz="2400" dirty="0"/>
              <a:t>Si </a:t>
            </a:r>
            <a:r>
              <a:rPr lang="es-ES" sz="2400" dirty="0" err="1"/>
              <a:t>loo</a:t>
            </a:r>
            <a:r>
              <a:rPr lang="es-ES" sz="2400" dirty="0"/>
              <a:t> </a:t>
            </a:r>
            <a:r>
              <a:rPr lang="es-ES" sz="2400" dirty="0" err="1"/>
              <a:t>gaaro</a:t>
            </a:r>
            <a:r>
              <a:rPr lang="es-ES" sz="2400" dirty="0"/>
              <a:t> </a:t>
            </a:r>
            <a:r>
              <a:rPr lang="es-ES" sz="2400" dirty="0" err="1"/>
              <a:t>himilo</a:t>
            </a:r>
            <a:r>
              <a:rPr lang="es-ES" sz="2400" dirty="0"/>
              <a:t> </a:t>
            </a:r>
            <a:r>
              <a:rPr lang="es-ES" sz="2400" dirty="0" err="1"/>
              <a:t>guud</a:t>
            </a:r>
            <a:r>
              <a:rPr lang="es-ES" sz="2400" dirty="0"/>
              <a:t> </a:t>
            </a:r>
            <a:r>
              <a:rPr lang="es-ES" sz="2400" dirty="0" err="1"/>
              <a:t>iyo</a:t>
            </a:r>
            <a:r>
              <a:rPr lang="es-ES" sz="2400" dirty="0"/>
              <a:t> </a:t>
            </a:r>
            <a:r>
              <a:rPr lang="es-ES" sz="2400" dirty="0" err="1"/>
              <a:t>ujeeddooyin</a:t>
            </a:r>
            <a:r>
              <a:rPr lang="es-ES" sz="2400" dirty="0"/>
              <a:t> </a:t>
            </a:r>
            <a:r>
              <a:rPr lang="es-ES" sz="2400" dirty="0" err="1"/>
              <a:t>wadajir</a:t>
            </a:r>
            <a:r>
              <a:rPr lang="es-ES" sz="2400" dirty="0"/>
              <a:t> ah</a:t>
            </a:r>
            <a:r>
              <a:rPr lang="en-US" sz="2400" dirty="0"/>
              <a:t>  </a:t>
            </a:r>
          </a:p>
        </p:txBody>
      </p:sp>
    </p:spTree>
    <p:extLst>
      <p:ext uri="{BB962C8B-B14F-4D97-AF65-F5344CB8AC3E}">
        <p14:creationId xmlns="" xmlns:p14="http://schemas.microsoft.com/office/powerpoint/2010/main" val="346809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F2A94D1A-FBA7-4538-BE6C-9A23741B7E11}"/>
              </a:ext>
            </a:extLst>
          </p:cNvPr>
          <p:cNvSpPr/>
          <p:nvPr/>
        </p:nvSpPr>
        <p:spPr>
          <a:xfrm>
            <a:off x="-1" y="0"/>
            <a:ext cx="9595414" cy="708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nl-NL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Xal u helid waara Isuduwidda heer qaran iyo heer degmo</a:t>
            </a:r>
            <a:r>
              <a:rPr lang="fr-FR" sz="36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Image">
            <a:extLst>
              <a:ext uri="{FF2B5EF4-FFF2-40B4-BE49-F238E27FC236}">
                <a16:creationId xmlns="" xmlns:a16="http://schemas.microsoft.com/office/drawing/2014/main" id="{3F5A0781-5C37-43BB-8809-6BBEFB87B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08" y="793299"/>
            <a:ext cx="2001598" cy="20015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rganigramme : Connecteur 3">
            <a:extLst>
              <a:ext uri="{FF2B5EF4-FFF2-40B4-BE49-F238E27FC236}">
                <a16:creationId xmlns="" xmlns:a16="http://schemas.microsoft.com/office/drawing/2014/main" id="{28A5A328-940B-4A24-B836-DFA4A093C728}"/>
              </a:ext>
            </a:extLst>
          </p:cNvPr>
          <p:cNvSpPr/>
          <p:nvPr/>
        </p:nvSpPr>
        <p:spPr>
          <a:xfrm>
            <a:off x="509285" y="2215817"/>
            <a:ext cx="1713053" cy="166904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Xoghaynta</a:t>
            </a:r>
            <a:r>
              <a:rPr lang="fr-FR" dirty="0" smtClean="0"/>
              <a:t> </a:t>
            </a:r>
            <a:r>
              <a:rPr lang="fr-FR" dirty="0" err="1" smtClean="0"/>
              <a:t>Qaranka</a:t>
            </a:r>
            <a:r>
              <a:rPr lang="fr-FR" dirty="0" smtClean="0"/>
              <a:t> </a:t>
            </a:r>
            <a:r>
              <a:rPr lang="fr-FR" dirty="0" err="1" smtClean="0"/>
              <a:t>ee</a:t>
            </a:r>
            <a:r>
              <a:rPr lang="fr-FR" dirty="0" smtClean="0"/>
              <a:t> </a:t>
            </a:r>
            <a:r>
              <a:rPr lang="fr-FR" dirty="0" err="1" smtClean="0"/>
              <a:t>Xakamaynta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19" name="Organigramme : Connecteur 9">
            <a:extLst>
              <a:ext uri="{FF2B5EF4-FFF2-40B4-BE49-F238E27FC236}">
                <a16:creationId xmlns="" xmlns:a16="http://schemas.microsoft.com/office/drawing/2014/main" id="{1F85360C-981D-4A90-AC8C-CA822EAD926B}"/>
              </a:ext>
            </a:extLst>
          </p:cNvPr>
          <p:cNvSpPr/>
          <p:nvPr/>
        </p:nvSpPr>
        <p:spPr>
          <a:xfrm>
            <a:off x="2764171" y="2246620"/>
            <a:ext cx="1713052" cy="166904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xalka</a:t>
            </a:r>
            <a:r>
              <a:rPr lang="fr-FR" dirty="0" smtClean="0"/>
              <a:t> </a:t>
            </a:r>
            <a:r>
              <a:rPr lang="fr-FR" dirty="0" err="1" smtClean="0"/>
              <a:t>waara</a:t>
            </a:r>
            <a:r>
              <a:rPr lang="fr-FR" dirty="0" smtClean="0"/>
              <a:t> </a:t>
            </a:r>
            <a:r>
              <a:rPr lang="fr-FR" dirty="0" err="1" smtClean="0"/>
              <a:t>ee</a:t>
            </a:r>
            <a:r>
              <a:rPr lang="fr-FR" dirty="0" smtClean="0"/>
              <a:t> </a:t>
            </a:r>
            <a:r>
              <a:rPr lang="fr-FR" dirty="0" err="1" smtClean="0"/>
              <a:t>gobolka</a:t>
            </a:r>
            <a:r>
              <a:rPr lang="fr-FR" dirty="0" smtClean="0"/>
              <a:t> </a:t>
            </a:r>
            <a:endParaRPr lang="en-US" dirty="0" smtClean="0"/>
          </a:p>
          <a:p>
            <a:pPr algn="ctr"/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20" name="Accolade fermante 4">
            <a:extLst>
              <a:ext uri="{FF2B5EF4-FFF2-40B4-BE49-F238E27FC236}">
                <a16:creationId xmlns="" xmlns:a16="http://schemas.microsoft.com/office/drawing/2014/main" id="{06DCEFD3-E4F6-489F-8A97-91F3A57AD124}"/>
              </a:ext>
            </a:extLst>
          </p:cNvPr>
          <p:cNvSpPr/>
          <p:nvPr/>
        </p:nvSpPr>
        <p:spPr>
          <a:xfrm rot="5400000">
            <a:off x="2230024" y="1988980"/>
            <a:ext cx="602711" cy="4178462"/>
          </a:xfrm>
          <a:prstGeom prst="rightBrace">
            <a:avLst>
              <a:gd name="adj1" fmla="val 8333"/>
              <a:gd name="adj2" fmla="val 4916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oneTexte 5">
            <a:extLst>
              <a:ext uri="{FF2B5EF4-FFF2-40B4-BE49-F238E27FC236}">
                <a16:creationId xmlns="" xmlns:a16="http://schemas.microsoft.com/office/drawing/2014/main" id="{5130B079-E360-4916-8210-705046C021C6}"/>
              </a:ext>
            </a:extLst>
          </p:cNvPr>
          <p:cNvSpPr txBox="1"/>
          <p:nvPr/>
        </p:nvSpPr>
        <p:spPr>
          <a:xfrm>
            <a:off x="509285" y="4379566"/>
            <a:ext cx="4074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Nidaamyada</a:t>
            </a:r>
            <a:r>
              <a:rPr lang="fr-FR" sz="2400" dirty="0" smtClean="0"/>
              <a:t> </a:t>
            </a:r>
            <a:r>
              <a:rPr lang="fr-FR" sz="2400" dirty="0" err="1" smtClean="0"/>
              <a:t>isuduwidda</a:t>
            </a:r>
            <a:r>
              <a:rPr lang="fr-FR" sz="2400" dirty="0" smtClean="0"/>
              <a:t> </a:t>
            </a:r>
            <a:r>
              <a:rPr lang="fr-FR" sz="2400" dirty="0" err="1" smtClean="0"/>
              <a:t>ee</a:t>
            </a:r>
            <a:r>
              <a:rPr lang="fr-FR" sz="2400" dirty="0" smtClean="0"/>
              <a:t> ay </a:t>
            </a:r>
            <a:r>
              <a:rPr lang="fr-FR" sz="2400" dirty="0" err="1" smtClean="0"/>
              <a:t>hoggaamineyso</a:t>
            </a:r>
            <a:r>
              <a:rPr lang="fr-FR" sz="2400" dirty="0" smtClean="0"/>
              <a:t> </a:t>
            </a:r>
            <a:r>
              <a:rPr lang="fr-FR" sz="2400" dirty="0" err="1" smtClean="0"/>
              <a:t>dowladda</a:t>
            </a:r>
            <a:r>
              <a:rPr lang="fr-FR" sz="2400" dirty="0" smtClean="0"/>
              <a:t> </a:t>
            </a:r>
            <a:endParaRPr lang="en-US" sz="2400" dirty="0"/>
          </a:p>
        </p:txBody>
      </p:sp>
      <p:sp>
        <p:nvSpPr>
          <p:cNvPr id="23" name="ZoneTexte 1">
            <a:extLst>
              <a:ext uri="{FF2B5EF4-FFF2-40B4-BE49-F238E27FC236}">
                <a16:creationId xmlns="" xmlns:a16="http://schemas.microsoft.com/office/drawing/2014/main" id="{46A5130A-2184-4CF8-BC83-DACC8509D359}"/>
              </a:ext>
            </a:extLst>
          </p:cNvPr>
          <p:cNvSpPr txBox="1"/>
          <p:nvPr/>
        </p:nvSpPr>
        <p:spPr>
          <a:xfrm>
            <a:off x="6682067" y="1589586"/>
            <a:ext cx="4734046" cy="34163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sz="2400" b="1" dirty="0" err="1" smtClean="0">
                <a:solidFill>
                  <a:schemeClr val="bg1"/>
                </a:solidFill>
              </a:rPr>
              <a:t>Xoghaynta</a:t>
            </a:r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r>
              <a:rPr lang="en-GB" sz="2400" b="1" dirty="0" err="1" smtClean="0">
                <a:solidFill>
                  <a:schemeClr val="bg1"/>
                </a:solidFill>
              </a:rPr>
              <a:t>xal</a:t>
            </a:r>
            <a:r>
              <a:rPr lang="en-GB" sz="2400" b="1" dirty="0" smtClean="0">
                <a:solidFill>
                  <a:schemeClr val="bg1"/>
                </a:solidFill>
              </a:rPr>
              <a:t> </a:t>
            </a:r>
            <a:r>
              <a:rPr lang="en-GB" sz="2400" b="1" dirty="0" err="1" smtClean="0">
                <a:solidFill>
                  <a:schemeClr val="bg1"/>
                </a:solidFill>
              </a:rPr>
              <a:t>waara</a:t>
            </a:r>
            <a:r>
              <a:rPr lang="en-GB" sz="2400" b="1" dirty="0" smtClean="0">
                <a:solidFill>
                  <a:schemeClr val="bg1"/>
                </a:solidFill>
              </a:rPr>
              <a:t> DSS</a:t>
            </a:r>
            <a:r>
              <a:rPr lang="en-GB" sz="2400" dirty="0" smtClean="0">
                <a:solidFill>
                  <a:schemeClr val="bg1"/>
                </a:solidFill>
              </a:rPr>
              <a:t>: </a:t>
            </a:r>
            <a:r>
              <a:rPr lang="en-GB" sz="2400" dirty="0" err="1" smtClean="0">
                <a:solidFill>
                  <a:schemeClr val="bg1"/>
                </a:solidFill>
              </a:rPr>
              <a:t>Qaab-dhismeedka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wasaaradaha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ee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hogaamiya</a:t>
            </a:r>
            <a:r>
              <a:rPr lang="en-GB" sz="2400" dirty="0" smtClean="0">
                <a:solidFill>
                  <a:schemeClr val="bg1"/>
                </a:solidFill>
              </a:rPr>
              <a:t>, </a:t>
            </a:r>
            <a:r>
              <a:rPr lang="en-GB" sz="2400" dirty="0" err="1" smtClean="0">
                <a:solidFill>
                  <a:schemeClr val="bg1"/>
                </a:solidFill>
              </a:rPr>
              <a:t>isku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dubbarida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iyo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bixinta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xalka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waara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ee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barakicinta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Soomaaliya</a:t>
            </a:r>
            <a:r>
              <a:rPr lang="en-GB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GB" sz="2400" dirty="0" err="1" smtClean="0">
                <a:solidFill>
                  <a:schemeClr val="bg1"/>
                </a:solidFill>
              </a:rPr>
              <a:t>Waxaa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ku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jira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dhammaan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wasaaradaha</a:t>
            </a:r>
            <a:r>
              <a:rPr lang="en-GB" sz="2400" dirty="0" smtClean="0">
                <a:solidFill>
                  <a:schemeClr val="bg1"/>
                </a:solidFill>
              </a:rPr>
              <a:t> ay </a:t>
            </a:r>
            <a:r>
              <a:rPr lang="en-GB" sz="2400" dirty="0" err="1" smtClean="0">
                <a:solidFill>
                  <a:schemeClr val="bg1"/>
                </a:solidFill>
              </a:rPr>
              <a:t>khusayso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iyo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hay'adaha</a:t>
            </a:r>
            <a:r>
              <a:rPr lang="en-GB" sz="2400" dirty="0" smtClean="0">
                <a:solidFill>
                  <a:schemeClr val="bg1"/>
                </a:solidFill>
              </a:rPr>
              <a:t> </a:t>
            </a:r>
            <a:r>
              <a:rPr lang="en-GB" sz="2400" dirty="0" err="1" smtClean="0">
                <a:solidFill>
                  <a:schemeClr val="bg1"/>
                </a:solidFill>
              </a:rPr>
              <a:t>federaalka</a:t>
            </a:r>
            <a:endParaRPr lang="en-US" sz="2400" dirty="0">
              <a:solidFill>
                <a:schemeClr val="bg1"/>
              </a:solidFill>
            </a:endParaRP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5">
            <a:extLst>
              <a:ext uri="{FF2B5EF4-FFF2-40B4-BE49-F238E27FC236}">
                <a16:creationId xmlns="" xmlns:a16="http://schemas.microsoft.com/office/drawing/2014/main" id="{11F2E3F2-8C58-4FD4-9836-405DBF837BE7}"/>
              </a:ext>
            </a:extLst>
          </p:cNvPr>
          <p:cNvGrpSpPr/>
          <p:nvPr/>
        </p:nvGrpSpPr>
        <p:grpSpPr>
          <a:xfrm>
            <a:off x="677978" y="706360"/>
            <a:ext cx="11267094" cy="5445280"/>
            <a:chOff x="174974" y="736066"/>
            <a:chExt cx="8634278" cy="5728062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862FFA72-0B6B-4214-8891-AD0CB2381C37}"/>
                </a:ext>
              </a:extLst>
            </p:cNvPr>
            <p:cNvSpPr/>
            <p:nvPr/>
          </p:nvSpPr>
          <p:spPr>
            <a:xfrm>
              <a:off x="3138985" y="2879678"/>
              <a:ext cx="2476500" cy="2298700"/>
            </a:xfrm>
            <a:prstGeom prst="rect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200" b="1" i="1" dirty="0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South West State </a:t>
              </a:r>
              <a:r>
                <a:rPr lang="en-US" sz="1200" b="1" i="1" dirty="0" err="1">
                  <a:solidFill>
                    <a:schemeClr val="bg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Baidoa</a:t>
              </a:r>
              <a:endParaRPr lang="en-US" sz="1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MADASHA XALALKA SHAQAALAHA HAWLGAL KA AH</a:t>
              </a:r>
              <a:r>
                <a:rPr lang="so-SO" sz="1100" dirty="0" smtClean="0"/>
                <a:t>Waxaa gudoomiye ka ah wakiilka guddiga isku dhafka ee Dowlad Goboleedka Koonfur Galbeed waxaana wada hogaaminaya wakiilka UN Xubnaha: DFS; gobolka ICCG, WB, UN AFPs, dalladda NGO, dalladda DS, NGOs, Deeq-bixiyeyaasha</a:t>
              </a:r>
              <a:endParaRPr lang="en-US" sz="11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6AE79B2A-B8B7-4223-80F4-7C695B868FDE}"/>
                </a:ext>
              </a:extLst>
            </p:cNvPr>
            <p:cNvSpPr/>
            <p:nvPr/>
          </p:nvSpPr>
          <p:spPr>
            <a:xfrm>
              <a:off x="218364" y="2879678"/>
              <a:ext cx="2400300" cy="22987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200" b="1" i="1" dirty="0" err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Jubbaland</a:t>
              </a:r>
              <a:r>
                <a:rPr lang="en-US" sz="1200" b="1" i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Kismayo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MADASHA XALALKA SHAQAALAHA HAWLGAL KA AH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600"/>
                </a:spcAft>
              </a:pP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Waxaa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gudoomiye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ahaa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guddiga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isku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dhafka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ah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wasaaradaha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Jubbaland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oo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uu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hogaaminayo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wakiilka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UN-ka</a:t>
              </a:r>
            </a:p>
            <a:p>
              <a:pPr algn="ctr">
                <a:lnSpc>
                  <a:spcPct val="115000"/>
                </a:lnSpc>
                <a:spcAft>
                  <a:spcPts val="600"/>
                </a:spcAft>
              </a:pP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Xubnaha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DFS;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gobolka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ICCG, WB, UN AFPs,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dalladda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NGO,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dalladda</a:t>
              </a:r>
              <a:r>
                <a:rPr lang="en-US" sz="10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DS, NGOs, </a:t>
              </a:r>
              <a:r>
                <a:rPr lang="en-US" sz="10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Deeq-bixiyeyaasha</a:t>
              </a:r>
              <a:r>
                <a:rPr lang="en-US" sz="10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E41B998F-2518-4930-9613-24B28FD2B62E}"/>
                </a:ext>
              </a:extLst>
            </p:cNvPr>
            <p:cNvSpPr/>
            <p:nvPr/>
          </p:nvSpPr>
          <p:spPr>
            <a:xfrm>
              <a:off x="6032310" y="2879678"/>
              <a:ext cx="2441051" cy="22987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200" b="1" i="1" dirty="0" err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Benadir</a:t>
              </a:r>
              <a:r>
                <a:rPr lang="en-US" sz="1200" b="1" i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200" b="1" i="1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Mogadishu</a:t>
              </a:r>
            </a:p>
            <a:p>
              <a:pPr algn="ctr">
                <a:lnSpc>
                  <a:spcPct val="115000"/>
                </a:lnSpc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MADASHA XALALKA SHAQAALAHA HAWLGAL KA AH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000" b="1" i="1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Chaired </a:t>
              </a:r>
              <a:r>
                <a:rPr lang="en-US" sz="1000" b="1" i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by representative of </a:t>
              </a:r>
              <a:r>
                <a:rPr lang="en-US" sz="1000" b="1" i="1" dirty="0" err="1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Benadir</a:t>
              </a:r>
              <a:r>
                <a:rPr lang="en-US" sz="1000" b="1" i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inter-ministerial committee and co-led by UN representative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Members: FGS, regional ICCG, WB, UN AFPs, NGO consortium, DS consortia, NGOs, Donors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0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0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">
              <a:extLst>
                <a:ext uri="{FF2B5EF4-FFF2-40B4-BE49-F238E27FC236}">
                  <a16:creationId xmlns="" xmlns:a16="http://schemas.microsoft.com/office/drawing/2014/main" id="{E3E5B560-9681-4459-B846-1FDA5320C4E6}"/>
                </a:ext>
              </a:extLst>
            </p:cNvPr>
            <p:cNvSpPr txBox="1"/>
            <p:nvPr/>
          </p:nvSpPr>
          <p:spPr>
            <a:xfrm>
              <a:off x="2210937" y="1066711"/>
              <a:ext cx="4124325" cy="139472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Socdaalka</a:t>
              </a:r>
              <a:r>
                <a:rPr lang="en-US" sz="11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SDRF, </a:t>
              </a:r>
              <a:r>
                <a:rPr lang="en-US" sz="1100" b="1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Barakaca</a:t>
              </a:r>
              <a:r>
                <a:rPr lang="en-US" sz="11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iyo</a:t>
              </a:r>
              <a:r>
                <a:rPr lang="en-US" sz="11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Xalalka</a:t>
              </a:r>
              <a:r>
                <a:rPr lang="en-US" sz="11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Waara</a:t>
              </a:r>
              <a:endParaRPr lang="en-US" sz="11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</a:pPr>
              <a:r>
                <a:rPr lang="en-US" sz="11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KOOXDA SHAQADA </a:t>
              </a:r>
              <a:r>
                <a:rPr lang="en-US" sz="1100" b="1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SHAQADA</a:t>
              </a:r>
              <a:r>
                <a:rPr lang="en-US" sz="11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(MDDS SWG)</a:t>
              </a:r>
            </a:p>
            <a:p>
              <a:pPr algn="ctr">
                <a:lnSpc>
                  <a:spcPct val="115000"/>
                </a:lnSpc>
              </a:pP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Waxaa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gudoomiye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ka ah NCRI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iyo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UNHCR</a:t>
              </a:r>
            </a:p>
            <a:p>
              <a:pPr algn="ctr">
                <a:lnSpc>
                  <a:spcPct val="115000"/>
                </a:lnSpc>
              </a:pP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Wakiilo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loo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qoondeeyay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MOIFA, MOPIED,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wasaaradaha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ay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khusayso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FMS, UN, NGOs,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Bangiga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Adduunka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Wadashaqeynta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adkeysiga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Deeqbixiyaasha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9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feld 9">
              <a:extLst>
                <a:ext uri="{FF2B5EF4-FFF2-40B4-BE49-F238E27FC236}">
                  <a16:creationId xmlns="" xmlns:a16="http://schemas.microsoft.com/office/drawing/2014/main" id="{2E9A0326-0CC6-4F62-9DCC-FEA3797B6AE1}"/>
                </a:ext>
              </a:extLst>
            </p:cNvPr>
            <p:cNvSpPr txBox="1"/>
            <p:nvPr/>
          </p:nvSpPr>
          <p:spPr>
            <a:xfrm>
              <a:off x="1007660" y="1826478"/>
              <a:ext cx="550458" cy="520766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Deeq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bixiyeyaasha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Pfeil: nach rechts 12">
              <a:extLst>
                <a:ext uri="{FF2B5EF4-FFF2-40B4-BE49-F238E27FC236}">
                  <a16:creationId xmlns="" xmlns:a16="http://schemas.microsoft.com/office/drawing/2014/main" id="{A53B9479-675D-40A5-AC26-9E33375114F4}"/>
                </a:ext>
              </a:extLst>
            </p:cNvPr>
            <p:cNvSpPr/>
            <p:nvPr/>
          </p:nvSpPr>
          <p:spPr>
            <a:xfrm>
              <a:off x="6387152" y="1678675"/>
              <a:ext cx="307975" cy="45085"/>
            </a:xfrm>
            <a:prstGeom prst="right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Pfeil: nach links 13">
              <a:extLst>
                <a:ext uri="{FF2B5EF4-FFF2-40B4-BE49-F238E27FC236}">
                  <a16:creationId xmlns="" xmlns:a16="http://schemas.microsoft.com/office/drawing/2014/main" id="{8C1574C7-4D57-4761-A866-B493B50DABF4}"/>
                </a:ext>
              </a:extLst>
            </p:cNvPr>
            <p:cNvSpPr/>
            <p:nvPr/>
          </p:nvSpPr>
          <p:spPr>
            <a:xfrm>
              <a:off x="6400800" y="1842448"/>
              <a:ext cx="298450" cy="45085"/>
            </a:xfrm>
            <a:prstGeom prst="left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Textfeld 14">
              <a:extLst>
                <a:ext uri="{FF2B5EF4-FFF2-40B4-BE49-F238E27FC236}">
                  <a16:creationId xmlns="" xmlns:a16="http://schemas.microsoft.com/office/drawing/2014/main" id="{786D0745-3900-422F-99E2-80E0C4CC923D}"/>
                </a:ext>
              </a:extLst>
            </p:cNvPr>
            <p:cNvSpPr txBox="1"/>
            <p:nvPr/>
          </p:nvSpPr>
          <p:spPr>
            <a:xfrm>
              <a:off x="467995" y="1730209"/>
              <a:ext cx="550458" cy="654966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s-E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Ururada</a:t>
              </a:r>
              <a:r>
                <a:rPr lang="es-E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aan</a:t>
              </a:r>
              <a:r>
                <a:rPr lang="es-E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dawliga</a:t>
              </a:r>
              <a:r>
                <a:rPr lang="es-E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ahayn</a:t>
              </a:r>
              <a:r>
                <a:rPr lang="es-E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s-E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NGO</a:t>
              </a:r>
              <a:r>
                <a:rPr lang="en-GB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">
              <a:extLst>
                <a:ext uri="{FF2B5EF4-FFF2-40B4-BE49-F238E27FC236}">
                  <a16:creationId xmlns="" xmlns:a16="http://schemas.microsoft.com/office/drawing/2014/main" id="{868AD852-ABEC-47B1-BEC7-C529E5ECC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8346" y="736066"/>
              <a:ext cx="2080906" cy="188856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sz="1200" b="1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GB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XALALKA LAGU HELI KARO</a:t>
              </a:r>
            </a:p>
            <a:p>
              <a:pPr algn="ctr">
                <a:lnSpc>
                  <a:spcPct val="115000"/>
                </a:lnSpc>
                <a:spcAft>
                  <a:spcPts val="600"/>
                </a:spcAft>
              </a:pPr>
              <a:r>
                <a:rPr lang="en-GB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Waxaa</a:t>
              </a:r>
              <a:r>
                <a:rPr lang="en-GB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gudoomiye</a:t>
              </a:r>
              <a:r>
                <a:rPr lang="en-GB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ka ah DPM </a:t>
              </a:r>
              <a:r>
                <a:rPr lang="en-GB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oo</a:t>
              </a:r>
              <a:r>
                <a:rPr lang="en-GB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uu</a:t>
              </a:r>
              <a:r>
                <a:rPr lang="en-GB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GB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gudoomiye</a:t>
              </a:r>
              <a:r>
                <a:rPr lang="en-GB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ka </a:t>
              </a:r>
              <a:r>
                <a:rPr lang="en-GB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yahay</a:t>
              </a:r>
              <a:r>
                <a:rPr lang="en-GB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DSRSG / RC / HC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1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1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11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11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11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GB" sz="1100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Pfeil: nach oben 4">
              <a:extLst>
                <a:ext uri="{FF2B5EF4-FFF2-40B4-BE49-F238E27FC236}">
                  <a16:creationId xmlns="" xmlns:a16="http://schemas.microsoft.com/office/drawing/2014/main" id="{430301E0-A15C-460E-840D-EFE58AF46DAF}"/>
                </a:ext>
              </a:extLst>
            </p:cNvPr>
            <p:cNvSpPr/>
            <p:nvPr/>
          </p:nvSpPr>
          <p:spPr>
            <a:xfrm>
              <a:off x="1992573" y="2565779"/>
              <a:ext cx="205740" cy="215265"/>
            </a:xfrm>
            <a:prstGeom prst="upArrow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Pfeil: nach rechts 12">
              <a:extLst>
                <a:ext uri="{FF2B5EF4-FFF2-40B4-BE49-F238E27FC236}">
                  <a16:creationId xmlns="" xmlns:a16="http://schemas.microsoft.com/office/drawing/2014/main" id="{0907AE06-F53D-44EF-AF03-703FAFD05C5C}"/>
                </a:ext>
              </a:extLst>
            </p:cNvPr>
            <p:cNvSpPr/>
            <p:nvPr/>
          </p:nvSpPr>
          <p:spPr>
            <a:xfrm>
              <a:off x="1862018" y="1826916"/>
              <a:ext cx="307975" cy="45085"/>
            </a:xfrm>
            <a:prstGeom prst="right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Pfeil: nach links 13">
              <a:extLst>
                <a:ext uri="{FF2B5EF4-FFF2-40B4-BE49-F238E27FC236}">
                  <a16:creationId xmlns="" xmlns:a16="http://schemas.microsoft.com/office/drawing/2014/main" id="{27425496-BE5C-4557-9F9C-EC961B06888B}"/>
                </a:ext>
              </a:extLst>
            </p:cNvPr>
            <p:cNvSpPr/>
            <p:nvPr/>
          </p:nvSpPr>
          <p:spPr>
            <a:xfrm>
              <a:off x="1871543" y="1723762"/>
              <a:ext cx="298450" cy="45085"/>
            </a:xfrm>
            <a:prstGeom prst="left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Pfeil: nach oben 4">
              <a:extLst>
                <a:ext uri="{FF2B5EF4-FFF2-40B4-BE49-F238E27FC236}">
                  <a16:creationId xmlns="" xmlns:a16="http://schemas.microsoft.com/office/drawing/2014/main" id="{8CDCB241-87BB-43E3-8C70-A5701490B2E9}"/>
                </a:ext>
              </a:extLst>
            </p:cNvPr>
            <p:cNvSpPr/>
            <p:nvPr/>
          </p:nvSpPr>
          <p:spPr>
            <a:xfrm>
              <a:off x="4176215" y="2593075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Pfeil: nach oben 4">
              <a:extLst>
                <a:ext uri="{FF2B5EF4-FFF2-40B4-BE49-F238E27FC236}">
                  <a16:creationId xmlns="" xmlns:a16="http://schemas.microsoft.com/office/drawing/2014/main" id="{51188FE8-726A-48CE-A45C-BC5C5FA4455D}"/>
                </a:ext>
              </a:extLst>
            </p:cNvPr>
            <p:cNvSpPr/>
            <p:nvPr/>
          </p:nvSpPr>
          <p:spPr>
            <a:xfrm>
              <a:off x="6223379" y="2593075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Down Arrow 29">
              <a:extLst>
                <a:ext uri="{FF2B5EF4-FFF2-40B4-BE49-F238E27FC236}">
                  <a16:creationId xmlns="" xmlns:a16="http://schemas.microsoft.com/office/drawing/2014/main" id="{EA791A1D-4A33-449C-A69E-45D29098D74B}"/>
                </a:ext>
              </a:extLst>
            </p:cNvPr>
            <p:cNvSpPr/>
            <p:nvPr/>
          </p:nvSpPr>
          <p:spPr>
            <a:xfrm>
              <a:off x="2388358" y="2606722"/>
              <a:ext cx="190500" cy="219075"/>
            </a:xfrm>
            <a:prstGeom prst="downArrow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Down Arrow 30">
              <a:extLst>
                <a:ext uri="{FF2B5EF4-FFF2-40B4-BE49-F238E27FC236}">
                  <a16:creationId xmlns="" xmlns:a16="http://schemas.microsoft.com/office/drawing/2014/main" id="{D0F76921-F143-479F-AD0C-67EF65F1A1ED}"/>
                </a:ext>
              </a:extLst>
            </p:cNvPr>
            <p:cNvSpPr/>
            <p:nvPr/>
          </p:nvSpPr>
          <p:spPr>
            <a:xfrm>
              <a:off x="3780430" y="2593075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1" name="Down Arrow 31">
              <a:extLst>
                <a:ext uri="{FF2B5EF4-FFF2-40B4-BE49-F238E27FC236}">
                  <a16:creationId xmlns="" xmlns:a16="http://schemas.microsoft.com/office/drawing/2014/main" id="{02193F64-497F-4CCA-BB85-58AC58DA8798}"/>
                </a:ext>
              </a:extLst>
            </p:cNvPr>
            <p:cNvSpPr/>
            <p:nvPr/>
          </p:nvSpPr>
          <p:spPr>
            <a:xfrm>
              <a:off x="5950424" y="2593075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Textfeld 8">
              <a:extLst>
                <a:ext uri="{FF2B5EF4-FFF2-40B4-BE49-F238E27FC236}">
                  <a16:creationId xmlns="" xmlns:a16="http://schemas.microsoft.com/office/drawing/2014/main" id="{08339022-1F97-4DDE-B1E8-96C0D811C285}"/>
                </a:ext>
              </a:extLst>
            </p:cNvPr>
            <p:cNvSpPr txBox="1"/>
            <p:nvPr/>
          </p:nvSpPr>
          <p:spPr>
            <a:xfrm>
              <a:off x="174974" y="1066710"/>
              <a:ext cx="924142" cy="654966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Kooxda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Wadanka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Bani'aadamnimada</a:t>
              </a:r>
              <a:r>
                <a:rPr lang="en-US" sz="1100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/ </a:t>
              </a:r>
              <a:r>
                <a:rPr lang="en-US" sz="1100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Kooxaha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feld 8">
              <a:extLst>
                <a:ext uri="{FF2B5EF4-FFF2-40B4-BE49-F238E27FC236}">
                  <a16:creationId xmlns="" xmlns:a16="http://schemas.microsoft.com/office/drawing/2014/main" id="{39926BE6-2D37-4635-9FBF-21724A05C61F}"/>
                </a:ext>
              </a:extLst>
            </p:cNvPr>
            <p:cNvSpPr txBox="1"/>
            <p:nvPr/>
          </p:nvSpPr>
          <p:spPr>
            <a:xfrm>
              <a:off x="232000" y="5486211"/>
              <a:ext cx="1141314" cy="964079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/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madal</a:t>
              </a:r>
              <a:endParaRPr lang="en-US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DAC,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jilaaga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ku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saleysan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qaybaha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feld 8">
              <a:extLst>
                <a:ext uri="{FF2B5EF4-FFF2-40B4-BE49-F238E27FC236}">
                  <a16:creationId xmlns="" xmlns:a16="http://schemas.microsoft.com/office/drawing/2014/main" id="{CB859661-73D7-42A5-BFC5-878D6764A8C4}"/>
                </a:ext>
              </a:extLst>
            </p:cNvPr>
            <p:cNvSpPr txBox="1"/>
            <p:nvPr/>
          </p:nvSpPr>
          <p:spPr>
            <a:xfrm>
              <a:off x="1596709" y="5486211"/>
              <a:ext cx="1110379" cy="96408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/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madal</a:t>
              </a:r>
              <a:endPara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DAC,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jilaayaasha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qaybaha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ku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saleysan</a:t>
              </a:r>
              <a:r>
                <a:rPr lang="en-US" sz="11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feld 8">
              <a:extLst>
                <a:ext uri="{FF2B5EF4-FFF2-40B4-BE49-F238E27FC236}">
                  <a16:creationId xmlns="" xmlns:a16="http://schemas.microsoft.com/office/drawing/2014/main" id="{B193E4B3-3581-4828-AEEB-2DBC36042FFF}"/>
                </a:ext>
              </a:extLst>
            </p:cNvPr>
            <p:cNvSpPr txBox="1"/>
            <p:nvPr/>
          </p:nvSpPr>
          <p:spPr>
            <a:xfrm>
              <a:off x="4667534" y="5486400"/>
              <a:ext cx="1045768" cy="96408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/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madal</a:t>
              </a:r>
              <a:endParaRPr lang="en-US" sz="11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DAC,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jilaaga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ku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saleysan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qaybaha</a:t>
              </a:r>
              <a:r>
                <a:rPr 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feld 8">
              <a:extLst>
                <a:ext uri="{FF2B5EF4-FFF2-40B4-BE49-F238E27FC236}">
                  <a16:creationId xmlns="" xmlns:a16="http://schemas.microsoft.com/office/drawing/2014/main" id="{5111637B-85CB-44C4-9FF8-65914DA36CA2}"/>
                </a:ext>
              </a:extLst>
            </p:cNvPr>
            <p:cNvSpPr txBox="1"/>
            <p:nvPr/>
          </p:nvSpPr>
          <p:spPr>
            <a:xfrm>
              <a:off x="6141492" y="5500048"/>
              <a:ext cx="990600" cy="96408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/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madal</a:t>
              </a:r>
              <a:endPara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DAC,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jilaaga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ku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saleysan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qaybaha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feld 8">
              <a:extLst>
                <a:ext uri="{FF2B5EF4-FFF2-40B4-BE49-F238E27FC236}">
                  <a16:creationId xmlns="" xmlns:a16="http://schemas.microsoft.com/office/drawing/2014/main" id="{7A2C7163-B44B-49DA-90B8-60E9A42B1A90}"/>
                </a:ext>
              </a:extLst>
            </p:cNvPr>
            <p:cNvSpPr txBox="1"/>
            <p:nvPr/>
          </p:nvSpPr>
          <p:spPr>
            <a:xfrm>
              <a:off x="7519916" y="5486400"/>
              <a:ext cx="990600" cy="96408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/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madal</a:t>
              </a:r>
              <a:endPara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DAC,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jilaayaasha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qaybaha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ku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saleysan</a:t>
              </a:r>
              <a:r>
                <a:rPr lang="en-US" sz="11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Textfeld 8">
              <a:extLst>
                <a:ext uri="{FF2B5EF4-FFF2-40B4-BE49-F238E27FC236}">
                  <a16:creationId xmlns="" xmlns:a16="http://schemas.microsoft.com/office/drawing/2014/main" id="{49E2560C-3CDE-4A83-AE08-B566382BBBE5}"/>
                </a:ext>
              </a:extLst>
            </p:cNvPr>
            <p:cNvSpPr txBox="1"/>
            <p:nvPr/>
          </p:nvSpPr>
          <p:spPr>
            <a:xfrm>
              <a:off x="3179928" y="5486400"/>
              <a:ext cx="1045768" cy="964080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/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Degmo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madal</a:t>
              </a:r>
              <a:endParaRPr lang="en-US" sz="11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DAC,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qorshayaasha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jilaaga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ee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ku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saleysan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qaybaha</a:t>
              </a:r>
              <a:r>
                <a:rPr lang="en-US" sz="11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100" b="1" dirty="0" err="1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badan</a:t>
              </a:r>
              <a:r>
                <a:rPr lang="en-US" sz="11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sz="1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Pfeil: nach oben 4">
              <a:extLst>
                <a:ext uri="{FF2B5EF4-FFF2-40B4-BE49-F238E27FC236}">
                  <a16:creationId xmlns="" xmlns:a16="http://schemas.microsoft.com/office/drawing/2014/main" id="{AFBBECF4-07FC-43CD-AD01-4B5D622D0F91}"/>
                </a:ext>
              </a:extLst>
            </p:cNvPr>
            <p:cNvSpPr/>
            <p:nvPr/>
          </p:nvSpPr>
          <p:spPr>
            <a:xfrm>
              <a:off x="354842" y="5227093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Pfeil: nach oben 4">
              <a:extLst>
                <a:ext uri="{FF2B5EF4-FFF2-40B4-BE49-F238E27FC236}">
                  <a16:creationId xmlns="" xmlns:a16="http://schemas.microsoft.com/office/drawing/2014/main" id="{ADB735F2-12CB-4E22-B999-270808DCA073}"/>
                </a:ext>
              </a:extLst>
            </p:cNvPr>
            <p:cNvSpPr/>
            <p:nvPr/>
          </p:nvSpPr>
          <p:spPr>
            <a:xfrm>
              <a:off x="3302758" y="5227093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Pfeil: nach oben 4">
              <a:extLst>
                <a:ext uri="{FF2B5EF4-FFF2-40B4-BE49-F238E27FC236}">
                  <a16:creationId xmlns="" xmlns:a16="http://schemas.microsoft.com/office/drawing/2014/main" id="{E3A18C79-D070-478A-9AC9-5A9AB1C49C14}"/>
                </a:ext>
              </a:extLst>
            </p:cNvPr>
            <p:cNvSpPr/>
            <p:nvPr/>
          </p:nvSpPr>
          <p:spPr>
            <a:xfrm>
              <a:off x="1760561" y="5240740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Pfeil: nach oben 4">
              <a:extLst>
                <a:ext uri="{FF2B5EF4-FFF2-40B4-BE49-F238E27FC236}">
                  <a16:creationId xmlns="" xmlns:a16="http://schemas.microsoft.com/office/drawing/2014/main" id="{059D7604-748D-4BF9-9A72-527F196FA937}"/>
                </a:ext>
              </a:extLst>
            </p:cNvPr>
            <p:cNvSpPr/>
            <p:nvPr/>
          </p:nvSpPr>
          <p:spPr>
            <a:xfrm>
              <a:off x="7615451" y="5227093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Pfeil: nach oben 4">
              <a:extLst>
                <a:ext uri="{FF2B5EF4-FFF2-40B4-BE49-F238E27FC236}">
                  <a16:creationId xmlns="" xmlns:a16="http://schemas.microsoft.com/office/drawing/2014/main" id="{F786D1D7-181F-43CB-A0C5-D9278B1C4AFE}"/>
                </a:ext>
              </a:extLst>
            </p:cNvPr>
            <p:cNvSpPr/>
            <p:nvPr/>
          </p:nvSpPr>
          <p:spPr>
            <a:xfrm>
              <a:off x="6237027" y="5199797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Pfeil: nach oben 4">
              <a:extLst>
                <a:ext uri="{FF2B5EF4-FFF2-40B4-BE49-F238E27FC236}">
                  <a16:creationId xmlns="" xmlns:a16="http://schemas.microsoft.com/office/drawing/2014/main" id="{4ECA8E78-AEA5-466B-A1F2-E1AF395E9A2F}"/>
                </a:ext>
              </a:extLst>
            </p:cNvPr>
            <p:cNvSpPr/>
            <p:nvPr/>
          </p:nvSpPr>
          <p:spPr>
            <a:xfrm>
              <a:off x="4667534" y="5227093"/>
              <a:ext cx="205740" cy="215265"/>
            </a:xfrm>
            <a:prstGeom prst="up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Down Arrow 207">
              <a:extLst>
                <a:ext uri="{FF2B5EF4-FFF2-40B4-BE49-F238E27FC236}">
                  <a16:creationId xmlns="" xmlns:a16="http://schemas.microsoft.com/office/drawing/2014/main" id="{51459594-A00F-4858-A9E6-D2C316934985}"/>
                </a:ext>
              </a:extLst>
            </p:cNvPr>
            <p:cNvSpPr/>
            <p:nvPr/>
          </p:nvSpPr>
          <p:spPr>
            <a:xfrm>
              <a:off x="6619164" y="5240740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Down Arrow 208">
              <a:extLst>
                <a:ext uri="{FF2B5EF4-FFF2-40B4-BE49-F238E27FC236}">
                  <a16:creationId xmlns="" xmlns:a16="http://schemas.microsoft.com/office/drawing/2014/main" id="{8585EA31-3E52-4FF6-8A0B-8C53E285EA3F}"/>
                </a:ext>
              </a:extLst>
            </p:cNvPr>
            <p:cNvSpPr/>
            <p:nvPr/>
          </p:nvSpPr>
          <p:spPr>
            <a:xfrm>
              <a:off x="791570" y="5240740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Down Arrow 209">
              <a:extLst>
                <a:ext uri="{FF2B5EF4-FFF2-40B4-BE49-F238E27FC236}">
                  <a16:creationId xmlns="" xmlns:a16="http://schemas.microsoft.com/office/drawing/2014/main" id="{6F9C8189-C45D-40A0-9375-70C9B1582D60}"/>
                </a:ext>
              </a:extLst>
            </p:cNvPr>
            <p:cNvSpPr/>
            <p:nvPr/>
          </p:nvSpPr>
          <p:spPr>
            <a:xfrm>
              <a:off x="3753134" y="5240740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Down Arrow 210">
              <a:extLst>
                <a:ext uri="{FF2B5EF4-FFF2-40B4-BE49-F238E27FC236}">
                  <a16:creationId xmlns="" xmlns:a16="http://schemas.microsoft.com/office/drawing/2014/main" id="{D06B6770-66B5-4157-A8C1-41880AAB1CF4}"/>
                </a:ext>
              </a:extLst>
            </p:cNvPr>
            <p:cNvSpPr/>
            <p:nvPr/>
          </p:nvSpPr>
          <p:spPr>
            <a:xfrm>
              <a:off x="5076967" y="5227093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Down Arrow 211">
              <a:extLst>
                <a:ext uri="{FF2B5EF4-FFF2-40B4-BE49-F238E27FC236}">
                  <a16:creationId xmlns="" xmlns:a16="http://schemas.microsoft.com/office/drawing/2014/main" id="{675E8211-1D7A-4642-A434-B4F1AAEB5815}"/>
                </a:ext>
              </a:extLst>
            </p:cNvPr>
            <p:cNvSpPr/>
            <p:nvPr/>
          </p:nvSpPr>
          <p:spPr>
            <a:xfrm>
              <a:off x="7983940" y="5227093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Down Arrow 212">
              <a:extLst>
                <a:ext uri="{FF2B5EF4-FFF2-40B4-BE49-F238E27FC236}">
                  <a16:creationId xmlns="" xmlns:a16="http://schemas.microsoft.com/office/drawing/2014/main" id="{6E35B687-6D5E-4DFE-87B7-D3A238700B31}"/>
                </a:ext>
              </a:extLst>
            </p:cNvPr>
            <p:cNvSpPr/>
            <p:nvPr/>
          </p:nvSpPr>
          <p:spPr>
            <a:xfrm>
              <a:off x="2169994" y="5240740"/>
              <a:ext cx="190500" cy="219075"/>
            </a:xfrm>
            <a:prstGeom prst="downArrow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2" name="Textfeld 9">
            <a:extLst>
              <a:ext uri="{FF2B5EF4-FFF2-40B4-BE49-F238E27FC236}">
                <a16:creationId xmlns="" xmlns:a16="http://schemas.microsoft.com/office/drawing/2014/main" id="{D7A7164F-84A8-473C-9815-4D2223E1DEC7}"/>
              </a:ext>
            </a:extLst>
          </p:cNvPr>
          <p:cNvSpPr txBox="1"/>
          <p:nvPr/>
        </p:nvSpPr>
        <p:spPr>
          <a:xfrm>
            <a:off x="1707001" y="989333"/>
            <a:ext cx="902335" cy="717550"/>
          </a:xfrm>
          <a:prstGeom prst="rect">
            <a:avLst/>
          </a:prstGeom>
          <a:solidFill>
            <a:srgbClr val="E7E6E6">
              <a:lumMod val="75000"/>
            </a:srgb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Horumarinta</a:t>
            </a:r>
            <a:r>
              <a:rPr lang="en-US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6568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8">
            <a:extLst>
              <a:ext uri="{FF2B5EF4-FFF2-40B4-BE49-F238E27FC236}">
                <a16:creationId xmlns="" xmlns:a16="http://schemas.microsoft.com/office/drawing/2014/main" id="{51CD6AE5-22A8-4693-A24E-DFE1EB35704F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7722279"/>
              </p:ext>
            </p:extLst>
          </p:nvPr>
        </p:nvGraphicFramePr>
        <p:xfrm>
          <a:off x="548351" y="1238491"/>
          <a:ext cx="11095298" cy="3854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51EE734-DDBA-4238-BBA8-DE9E775E29D8}"/>
              </a:ext>
            </a:extLst>
          </p:cNvPr>
          <p:cNvSpPr/>
          <p:nvPr/>
        </p:nvSpPr>
        <p:spPr>
          <a:xfrm>
            <a:off x="136742" y="1"/>
            <a:ext cx="9248798" cy="1000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fr-FR" sz="4400" dirty="0" err="1" smtClean="0">
                <a:solidFill>
                  <a:schemeClr val="bg1"/>
                </a:solidFill>
              </a:rPr>
              <a:t>Abuuritaanka</a:t>
            </a:r>
            <a:r>
              <a:rPr lang="fr-FR" sz="4400" dirty="0" smtClean="0">
                <a:solidFill>
                  <a:schemeClr val="bg1"/>
                </a:solidFill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</a:rPr>
              <a:t>farsamooyin</a:t>
            </a:r>
            <a:r>
              <a:rPr lang="fr-FR" sz="4400" dirty="0" smtClean="0">
                <a:solidFill>
                  <a:schemeClr val="bg1"/>
                </a:solidFill>
              </a:rPr>
              <a:t> </a:t>
            </a:r>
            <a:r>
              <a:rPr lang="fr-FR" sz="4400" dirty="0" err="1" smtClean="0">
                <a:solidFill>
                  <a:schemeClr val="bg1"/>
                </a:solidFill>
              </a:rPr>
              <a:t>isuduwid</a:t>
            </a:r>
            <a:endParaRPr lang="en-US" sz="4400" dirty="0" smtClean="0">
              <a:solidFill>
                <a:schemeClr val="bg1"/>
              </a:solidFill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2271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56B0E72-5B0B-4FFE-9CD7-7B4720A7F0D2}"/>
              </a:ext>
            </a:extLst>
          </p:cNvPr>
          <p:cNvSpPr/>
          <p:nvPr/>
        </p:nvSpPr>
        <p:spPr>
          <a:xfrm>
            <a:off x="136742" y="164709"/>
            <a:ext cx="9320408" cy="624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Waxqabadka</a:t>
            </a:r>
            <a:r>
              <a:rPr lang="en-US" sz="44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2: </a:t>
            </a:r>
            <a:r>
              <a:rPr lang="en-US" sz="4400" dirty="0" err="1" smtClean="0">
                <a:solidFill>
                  <a:schemeClr val="bg1"/>
                </a:solidFill>
              </a:rPr>
              <a:t>Diyaarso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dukumiintiyada</a:t>
            </a:r>
            <a:r>
              <a:rPr lang="en-US" sz="4400" dirty="0" smtClean="0">
                <a:solidFill>
                  <a:schemeClr val="bg1"/>
                </a:solidFill>
              </a:rPr>
              <a:t> la </a:t>
            </a:r>
            <a:r>
              <a:rPr lang="en-US" sz="4400" dirty="0" err="1" smtClean="0">
                <a:solidFill>
                  <a:schemeClr val="bg1"/>
                </a:solidFill>
              </a:rPr>
              <a:t>xiriira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iskaashiga</a:t>
            </a:r>
            <a:r>
              <a:rPr lang="en-US" sz="4400" dirty="0" smtClean="0">
                <a:solidFill>
                  <a:schemeClr val="bg1"/>
                </a:solidFill>
              </a:rPr>
              <a:t>: </a:t>
            </a:r>
            <a:r>
              <a:rPr lang="en-US" sz="4400" dirty="0" err="1" smtClean="0">
                <a:solidFill>
                  <a:schemeClr val="bg1"/>
                </a:solidFill>
              </a:rPr>
              <a:t>qaabdhismeedka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isuduwidda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err="1" smtClean="0">
                <a:solidFill>
                  <a:schemeClr val="bg1"/>
                </a:solidFill>
              </a:rPr>
              <a:t>aragtida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wadajirka</a:t>
            </a:r>
            <a:r>
              <a:rPr lang="en-US" sz="4400" dirty="0" smtClean="0">
                <a:solidFill>
                  <a:schemeClr val="bg1"/>
                </a:solidFill>
              </a:rPr>
              <a:t> ah, </a:t>
            </a:r>
            <a:r>
              <a:rPr lang="en-US" sz="4400" dirty="0" err="1" smtClean="0">
                <a:solidFill>
                  <a:schemeClr val="bg1"/>
                </a:solidFill>
              </a:rPr>
              <a:t>mabaadi'da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err="1" smtClean="0">
                <a:solidFill>
                  <a:schemeClr val="bg1"/>
                </a:solidFill>
              </a:rPr>
              <a:t>SoPs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iwm</a:t>
            </a:r>
            <a:r>
              <a:rPr lang="en-US" sz="4400" dirty="0" smtClean="0">
                <a:solidFill>
                  <a:schemeClr val="bg1"/>
                </a:solidFill>
              </a:rPr>
              <a:t>. 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endParaRPr lang="en-US" sz="4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417AD94-DA25-44CD-B294-22A13A0B1638}"/>
              </a:ext>
            </a:extLst>
          </p:cNvPr>
          <p:cNvSpPr/>
          <p:nvPr/>
        </p:nvSpPr>
        <p:spPr>
          <a:xfrm>
            <a:off x="839244" y="2091847"/>
            <a:ext cx="2154477" cy="34822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 smtClean="0"/>
              <a:t>Jira</a:t>
            </a:r>
            <a:endParaRPr lang="en-GB" sz="2800" dirty="0" smtClean="0"/>
          </a:p>
          <a:p>
            <a:pPr algn="ctr"/>
            <a:endParaRPr lang="en-GB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1A63B92-7B8E-4C08-B72C-3DAD2C376718}"/>
              </a:ext>
            </a:extLst>
          </p:cNvPr>
          <p:cNvSpPr/>
          <p:nvPr/>
        </p:nvSpPr>
        <p:spPr>
          <a:xfrm>
            <a:off x="3367414" y="2091846"/>
            <a:ext cx="2154477" cy="3482235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o-SO" sz="2800" dirty="0" smtClean="0"/>
              <a:t>Nusqaamaha</a:t>
            </a:r>
            <a:r>
              <a:rPr lang="en-GB" sz="2800" dirty="0" smtClean="0"/>
              <a:t> </a:t>
            </a:r>
          </a:p>
          <a:p>
            <a:pPr algn="ctr"/>
            <a:r>
              <a:rPr lang="en-GB" sz="2800" dirty="0" smtClean="0"/>
              <a:t> </a:t>
            </a:r>
            <a:endParaRPr lang="en-GB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07C5A16-4F18-4CBE-B64C-9CA5DE136C63}"/>
              </a:ext>
            </a:extLst>
          </p:cNvPr>
          <p:cNvSpPr/>
          <p:nvPr/>
        </p:nvSpPr>
        <p:spPr>
          <a:xfrm>
            <a:off x="5847567" y="2091846"/>
            <a:ext cx="2154477" cy="348223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 smtClean="0">
                <a:solidFill>
                  <a:schemeClr val="tx1"/>
                </a:solidFill>
              </a:rPr>
              <a:t>Fursadaha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6" name="Graphic 5" descr="Connections">
            <a:extLst>
              <a:ext uri="{FF2B5EF4-FFF2-40B4-BE49-F238E27FC236}">
                <a16:creationId xmlns="" xmlns:a16="http://schemas.microsoft.com/office/drawing/2014/main" id="{10B0C193-063C-4FD2-9076-D7FED5CF6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9282" y="2442575"/>
            <a:ext cx="914400" cy="914400"/>
          </a:xfrm>
          <a:prstGeom prst="rect">
            <a:avLst/>
          </a:prstGeom>
        </p:spPr>
      </p:pic>
      <p:pic>
        <p:nvPicPr>
          <p:cNvPr id="7" name="Graphic 6" descr="Connections">
            <a:extLst>
              <a:ext uri="{FF2B5EF4-FFF2-40B4-BE49-F238E27FC236}">
                <a16:creationId xmlns="" xmlns:a16="http://schemas.microsoft.com/office/drawing/2014/main" id="{F2DC69D9-6DAA-4E24-A692-CDD839508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3444" y="2423786"/>
            <a:ext cx="914400" cy="914400"/>
          </a:xfrm>
          <a:prstGeom prst="rect">
            <a:avLst/>
          </a:prstGeom>
        </p:spPr>
      </p:pic>
      <p:pic>
        <p:nvPicPr>
          <p:cNvPr id="8" name="Graphic 7" descr="Connections">
            <a:extLst>
              <a:ext uri="{FF2B5EF4-FFF2-40B4-BE49-F238E27FC236}">
                <a16:creationId xmlns="" xmlns:a16="http://schemas.microsoft.com/office/drawing/2014/main" id="{50707EA3-536F-4C99-BC42-8E5888A2F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7605" y="2417523"/>
            <a:ext cx="914400" cy="9144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="" xmlns:a16="http://schemas.microsoft.com/office/drawing/2014/main" id="{7ABBA2AD-E19C-4145-B98B-00F07821D3CC}"/>
              </a:ext>
            </a:extLst>
          </p:cNvPr>
          <p:cNvSpPr/>
          <p:nvPr/>
        </p:nvSpPr>
        <p:spPr>
          <a:xfrm>
            <a:off x="8722290" y="3832963"/>
            <a:ext cx="2901862" cy="18601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 smtClean="0"/>
              <a:t>Taageer</a:t>
            </a:r>
            <a:r>
              <a:rPr lang="en-GB" sz="2000" dirty="0" smtClean="0"/>
              <a:t> </a:t>
            </a:r>
            <a:r>
              <a:rPr lang="en-GB" sz="2000" dirty="0" err="1" smtClean="0"/>
              <a:t>awoodaha</a:t>
            </a:r>
            <a:r>
              <a:rPr lang="en-GB" sz="2000" dirty="0" smtClean="0"/>
              <a:t> </a:t>
            </a:r>
            <a:r>
              <a:rPr lang="en-GB" sz="2000" dirty="0" err="1" smtClean="0"/>
              <a:t>isuduwidda</a:t>
            </a:r>
            <a:endParaRPr lang="en-GB" sz="2000" dirty="0" smtClean="0"/>
          </a:p>
          <a:p>
            <a:pPr algn="ctr"/>
            <a:endParaRPr lang="en-GB" sz="2000" dirty="0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F77ABF-F0A9-4B79-8206-E76BC39C9B81}"/>
              </a:ext>
            </a:extLst>
          </p:cNvPr>
          <p:cNvSpPr/>
          <p:nvPr/>
        </p:nvSpPr>
        <p:spPr>
          <a:xfrm>
            <a:off x="8722290" y="1575149"/>
            <a:ext cx="2901863" cy="17567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o-SO" sz="2000" dirty="0" smtClean="0"/>
              <a:t>waafajinta u dhexeeya jilayaasha iyo barnaamijyada</a:t>
            </a:r>
            <a:r>
              <a:rPr lang="en-GB" sz="2000" dirty="0" smtClean="0"/>
              <a:t> </a:t>
            </a:r>
          </a:p>
          <a:p>
            <a:pPr algn="ctr"/>
            <a:r>
              <a:rPr lang="en-GB" sz="2000" dirty="0" smtClean="0"/>
              <a:t> </a:t>
            </a:r>
            <a:endParaRPr lang="en-GB" sz="2000" dirty="0"/>
          </a:p>
        </p:txBody>
      </p:sp>
    </p:spTree>
    <p:extLst>
      <p:ext uri="{BB962C8B-B14F-4D97-AF65-F5344CB8AC3E}">
        <p14:creationId xmlns="" xmlns:p14="http://schemas.microsoft.com/office/powerpoint/2010/main" val="1198682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EBFA6F1-B178-42BC-8C99-6CCE6F519D75}"/>
              </a:ext>
            </a:extLst>
          </p:cNvPr>
          <p:cNvSpPr/>
          <p:nvPr/>
        </p:nvSpPr>
        <p:spPr>
          <a:xfrm>
            <a:off x="0" y="0"/>
            <a:ext cx="5223232" cy="911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 smtClean="0">
                <a:solidFill>
                  <a:schemeClr val="bg1"/>
                </a:solidFill>
              </a:rPr>
              <a:t>Nidaam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qaran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leeyahay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lang="en-US" sz="3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Graphic 9" descr="Bank">
            <a:extLst>
              <a:ext uri="{FF2B5EF4-FFF2-40B4-BE49-F238E27FC236}">
                <a16:creationId xmlns="" xmlns:a16="http://schemas.microsoft.com/office/drawing/2014/main" id="{A8D2BE2B-239C-4CB3-9E79-A3B962B4D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4241" y="643466"/>
            <a:ext cx="4105275" cy="4105275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="" xmlns:a16="http://schemas.microsoft.com/office/drawing/2014/main" id="{49E396AE-33B7-4485-89C6-4DC94B1D364E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007759026"/>
              </p:ext>
            </p:extLst>
          </p:nvPr>
        </p:nvGraphicFramePr>
        <p:xfrm>
          <a:off x="5461348" y="1076533"/>
          <a:ext cx="6515039" cy="4105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="" xmlns:p14="http://schemas.microsoft.com/office/powerpoint/2010/main" val="5212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793CE12-C9EC-40EA-829E-5C67D391F363}"/>
              </a:ext>
            </a:extLst>
          </p:cNvPr>
          <p:cNvSpPr/>
          <p:nvPr/>
        </p:nvSpPr>
        <p:spPr>
          <a:xfrm>
            <a:off x="0" y="181166"/>
            <a:ext cx="6803720" cy="1077218"/>
          </a:xfrm>
          <a:prstGeom prst="rect">
            <a:avLst/>
          </a:prstGeom>
          <a:solidFill>
            <a:srgbClr val="BA122B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Waxqabadka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3: </a:t>
            </a:r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Yaa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sameeyaa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aakhirka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32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Dhamaadka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4DE3A1B-963C-41D7-BB87-43F0822AD7A2}"/>
              </a:ext>
            </a:extLst>
          </p:cNvPr>
          <p:cNvSpPr/>
          <p:nvPr/>
        </p:nvSpPr>
        <p:spPr>
          <a:xfrm>
            <a:off x="964504" y="1979112"/>
            <a:ext cx="2066795" cy="3432132"/>
          </a:xfrm>
          <a:prstGeom prst="rect">
            <a:avLst/>
          </a:prstGeom>
          <a:solidFill>
            <a:srgbClr val="E7E6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800" dirty="0" err="1" smtClean="0">
                <a:solidFill>
                  <a:schemeClr val="tx1"/>
                </a:solidFill>
              </a:rPr>
              <a:t>Hogaaminaya</a:t>
            </a:r>
            <a:r>
              <a:rPr lang="en-GB" sz="2800" dirty="0" smtClean="0">
                <a:solidFill>
                  <a:schemeClr val="tx1"/>
                </a:solidFill>
              </a:rPr>
              <a:t> 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0E06065-7717-4E10-BD1B-C47A5A12B7FB}"/>
              </a:ext>
            </a:extLst>
          </p:cNvPr>
          <p:cNvSpPr/>
          <p:nvPr/>
        </p:nvSpPr>
        <p:spPr>
          <a:xfrm>
            <a:off x="3521901" y="1979112"/>
            <a:ext cx="2066795" cy="3432132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err="1" smtClean="0"/>
              <a:t>Isuduwidda</a:t>
            </a:r>
            <a:r>
              <a:rPr lang="en-GB" sz="2400" dirty="0" smtClean="0"/>
              <a:t>  </a:t>
            </a:r>
            <a:endParaRPr lang="en-GB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725CCD4-4A7C-45A4-B8F3-266D4FC2F365}"/>
              </a:ext>
            </a:extLst>
          </p:cNvPr>
          <p:cNvSpPr/>
          <p:nvPr/>
        </p:nvSpPr>
        <p:spPr>
          <a:xfrm>
            <a:off x="6227523" y="1979112"/>
            <a:ext cx="2066795" cy="3432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err="1" smtClean="0"/>
              <a:t>Taageerida</a:t>
            </a:r>
            <a:endParaRPr lang="en-GB" sz="2400" dirty="0" smtClean="0"/>
          </a:p>
          <a:p>
            <a:pPr algn="ctr"/>
            <a:endParaRPr lang="en-GB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7B8C889-AD75-4BE1-8098-D193E1846490}"/>
              </a:ext>
            </a:extLst>
          </p:cNvPr>
          <p:cNvSpPr/>
          <p:nvPr/>
        </p:nvSpPr>
        <p:spPr>
          <a:xfrm>
            <a:off x="8895567" y="1979112"/>
            <a:ext cx="2066795" cy="3432132"/>
          </a:xfrm>
          <a:prstGeom prst="rect">
            <a:avLst/>
          </a:prstGeom>
          <a:solidFill>
            <a:srgbClr val="A6A6A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Ka </a:t>
            </a:r>
            <a:r>
              <a:rPr lang="en-GB" sz="2400" dirty="0" err="1" smtClean="0">
                <a:solidFill>
                  <a:schemeClr val="tx1"/>
                </a:solidFill>
              </a:rPr>
              <a:t>qayb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qaadashada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iyo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  <a:r>
              <a:rPr lang="en-GB" sz="2400" dirty="0" err="1" smtClean="0">
                <a:solidFill>
                  <a:schemeClr val="tx1"/>
                </a:solidFill>
              </a:rPr>
              <a:t>wargelinta</a:t>
            </a:r>
            <a:r>
              <a:rPr lang="en-GB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 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11" name="Graphic 10" descr="Group of women">
            <a:extLst>
              <a:ext uri="{FF2B5EF4-FFF2-40B4-BE49-F238E27FC236}">
                <a16:creationId xmlns="" xmlns:a16="http://schemas.microsoft.com/office/drawing/2014/main" id="{945FF351-70F1-45AA-A118-44E1D0A1E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0701" y="3134639"/>
            <a:ext cx="914400" cy="914400"/>
          </a:xfrm>
          <a:prstGeom prst="rect">
            <a:avLst/>
          </a:prstGeom>
        </p:spPr>
      </p:pic>
      <p:pic>
        <p:nvPicPr>
          <p:cNvPr id="12" name="Graphic 11" descr="Connections">
            <a:extLst>
              <a:ext uri="{FF2B5EF4-FFF2-40B4-BE49-F238E27FC236}">
                <a16:creationId xmlns="" xmlns:a16="http://schemas.microsoft.com/office/drawing/2014/main" id="{B082BEBD-1468-411F-BCAD-BCA1EF1DC1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8098" y="3134639"/>
            <a:ext cx="914400" cy="914400"/>
          </a:xfrm>
          <a:prstGeom prst="rect">
            <a:avLst/>
          </a:prstGeom>
        </p:spPr>
      </p:pic>
      <p:pic>
        <p:nvPicPr>
          <p:cNvPr id="14" name="Graphic 13" descr="Open hand">
            <a:extLst>
              <a:ext uri="{FF2B5EF4-FFF2-40B4-BE49-F238E27FC236}">
                <a16:creationId xmlns="" xmlns:a16="http://schemas.microsoft.com/office/drawing/2014/main" id="{6AAD8A57-8A1E-4DC5-B833-5ACF58B513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3720" y="3169086"/>
            <a:ext cx="914400" cy="914400"/>
          </a:xfrm>
          <a:prstGeom prst="rect">
            <a:avLst/>
          </a:prstGeom>
        </p:spPr>
      </p:pic>
      <p:pic>
        <p:nvPicPr>
          <p:cNvPr id="4" name="Graphic 3" descr="Customer review RTL">
            <a:extLst>
              <a:ext uri="{FF2B5EF4-FFF2-40B4-BE49-F238E27FC236}">
                <a16:creationId xmlns="" xmlns:a16="http://schemas.microsoft.com/office/drawing/2014/main" id="{F3827063-692E-407A-9DF7-B942869E46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71764" y="3237978"/>
            <a:ext cx="914400" cy="914400"/>
          </a:xfrm>
          <a:prstGeom prst="rect">
            <a:avLst/>
          </a:prstGeom>
        </p:spPr>
      </p:pic>
      <p:sp>
        <p:nvSpPr>
          <p:cNvPr id="13" name="Minus Sign 12">
            <a:extLst>
              <a:ext uri="{FF2B5EF4-FFF2-40B4-BE49-F238E27FC236}">
                <a16:creationId xmlns="" xmlns:a16="http://schemas.microsoft.com/office/drawing/2014/main" id="{7FAE2A15-2B0A-484F-BCA8-B60882DE0700}"/>
              </a:ext>
            </a:extLst>
          </p:cNvPr>
          <p:cNvSpPr/>
          <p:nvPr/>
        </p:nvSpPr>
        <p:spPr>
          <a:xfrm>
            <a:off x="3093928" y="3707704"/>
            <a:ext cx="402921" cy="6263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Minus Sign 14">
            <a:extLst>
              <a:ext uri="{FF2B5EF4-FFF2-40B4-BE49-F238E27FC236}">
                <a16:creationId xmlns="" xmlns:a16="http://schemas.microsoft.com/office/drawing/2014/main" id="{E512A62C-E69B-414E-9045-8054F3F67022}"/>
              </a:ext>
            </a:extLst>
          </p:cNvPr>
          <p:cNvSpPr/>
          <p:nvPr/>
        </p:nvSpPr>
        <p:spPr>
          <a:xfrm>
            <a:off x="5706649" y="3739019"/>
            <a:ext cx="402921" cy="6263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Minus Sign 15">
            <a:extLst>
              <a:ext uri="{FF2B5EF4-FFF2-40B4-BE49-F238E27FC236}">
                <a16:creationId xmlns="" xmlns:a16="http://schemas.microsoft.com/office/drawing/2014/main" id="{0569DB0F-21B0-457F-9B05-1AD4626D4CDD}"/>
              </a:ext>
            </a:extLst>
          </p:cNvPr>
          <p:cNvSpPr/>
          <p:nvPr/>
        </p:nvSpPr>
        <p:spPr>
          <a:xfrm>
            <a:off x="8345467" y="3739019"/>
            <a:ext cx="402921" cy="6263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64814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CCDDBC3-0235-4BDB-A002-BC802191A242}"/>
              </a:ext>
            </a:extLst>
          </p:cNvPr>
          <p:cNvSpPr/>
          <p:nvPr/>
        </p:nvSpPr>
        <p:spPr>
          <a:xfrm>
            <a:off x="0" y="181166"/>
            <a:ext cx="6803720" cy="584775"/>
          </a:xfrm>
          <a:prstGeom prst="rect">
            <a:avLst/>
          </a:prstGeom>
          <a:solidFill>
            <a:srgbClr val="BA122B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GB" sz="3200" dirty="0" err="1" smtClean="0">
                <a:solidFill>
                  <a:schemeClr val="bg1"/>
                </a:solidFill>
              </a:rPr>
              <a:t>Fariimaha</a:t>
            </a:r>
            <a:r>
              <a:rPr lang="en-GB" sz="3200" dirty="0" smtClean="0">
                <a:solidFill>
                  <a:schemeClr val="bg1"/>
                </a:solidFill>
              </a:rPr>
              <a:t> </a:t>
            </a:r>
            <a:r>
              <a:rPr lang="en-GB" sz="3200" dirty="0" err="1" smtClean="0">
                <a:solidFill>
                  <a:schemeClr val="bg1"/>
                </a:solidFill>
              </a:rPr>
              <a:t>muhiimka</a:t>
            </a:r>
            <a:r>
              <a:rPr lang="en-GB" sz="3200" dirty="0" smtClean="0">
                <a:solidFill>
                  <a:schemeClr val="bg1"/>
                </a:solidFill>
              </a:rPr>
              <a:t> ah 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8D019E9E-5A0E-435E-A73B-4CEAD7F29DF4}"/>
              </a:ext>
            </a:extLst>
          </p:cNvPr>
          <p:cNvSpPr txBox="1"/>
          <p:nvPr/>
        </p:nvSpPr>
        <p:spPr>
          <a:xfrm>
            <a:off x="439838" y="920355"/>
            <a:ext cx="1111169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600" dirty="0" err="1" smtClean="0"/>
              <a:t>Jilayaal</a:t>
            </a:r>
            <a:r>
              <a:rPr lang="fr-FR" sz="2600" dirty="0" smtClean="0"/>
              <a:t> </a:t>
            </a:r>
            <a:r>
              <a:rPr lang="fr-FR" sz="2600" dirty="0" err="1" smtClean="0"/>
              <a:t>fara</a:t>
            </a:r>
            <a:r>
              <a:rPr lang="fr-FR" sz="2600" dirty="0" smtClean="0"/>
              <a:t> </a:t>
            </a:r>
            <a:r>
              <a:rPr lang="fr-FR" sz="2600" dirty="0" err="1" smtClean="0"/>
              <a:t>badan</a:t>
            </a:r>
            <a:r>
              <a:rPr lang="fr-FR" sz="2600" dirty="0" smtClean="0"/>
              <a:t> </a:t>
            </a:r>
            <a:r>
              <a:rPr lang="fr-FR" sz="2600" dirty="0" err="1" smtClean="0"/>
              <a:t>oo</a:t>
            </a:r>
            <a:r>
              <a:rPr lang="fr-FR" sz="2600" dirty="0" smtClean="0"/>
              <a:t> ka </a:t>
            </a:r>
            <a:r>
              <a:rPr lang="fr-FR" sz="2600" dirty="0" err="1" smtClean="0"/>
              <a:t>kala</a:t>
            </a:r>
            <a:r>
              <a:rPr lang="fr-FR" sz="2600" dirty="0" smtClean="0"/>
              <a:t> </a:t>
            </a:r>
            <a:r>
              <a:rPr lang="fr-FR" sz="2600" dirty="0" err="1" smtClean="0"/>
              <a:t>socda</a:t>
            </a:r>
            <a:r>
              <a:rPr lang="fr-FR" sz="2600" dirty="0" smtClean="0"/>
              <a:t> </a:t>
            </a:r>
            <a:r>
              <a:rPr lang="fr-FR" sz="2600" dirty="0" err="1" smtClean="0"/>
              <a:t>qeybaha</a:t>
            </a:r>
            <a:r>
              <a:rPr lang="fr-FR" sz="2600" dirty="0" smtClean="0"/>
              <a:t> </a:t>
            </a:r>
            <a:r>
              <a:rPr lang="fr-FR" sz="2600" dirty="0" err="1" smtClean="0"/>
              <a:t>kala</a:t>
            </a:r>
            <a:r>
              <a:rPr lang="fr-FR" sz="2600" dirty="0" smtClean="0"/>
              <a:t> </a:t>
            </a:r>
            <a:r>
              <a:rPr lang="fr-FR" sz="2600" dirty="0" err="1" smtClean="0"/>
              <a:t>duwan</a:t>
            </a:r>
            <a:r>
              <a:rPr lang="fr-FR" sz="2600" dirty="0" smtClean="0"/>
              <a:t> </a:t>
            </a:r>
            <a:r>
              <a:rPr lang="fr-FR" sz="2600" dirty="0" err="1" smtClean="0"/>
              <a:t>ayaa</a:t>
            </a:r>
            <a:r>
              <a:rPr lang="fr-FR" sz="2600" dirty="0" smtClean="0"/>
              <a:t> </a:t>
            </a:r>
            <a:r>
              <a:rPr lang="fr-FR" sz="2600" dirty="0" err="1" smtClean="0"/>
              <a:t>loo</a:t>
            </a:r>
            <a:r>
              <a:rPr lang="fr-FR" sz="2600" dirty="0" smtClean="0"/>
              <a:t> </a:t>
            </a:r>
            <a:r>
              <a:rPr lang="fr-FR" sz="2600" dirty="0" err="1" smtClean="0"/>
              <a:t>baahan</a:t>
            </a:r>
            <a:r>
              <a:rPr lang="fr-FR" sz="2600" dirty="0" smtClean="0"/>
              <a:t> </a:t>
            </a:r>
            <a:r>
              <a:rPr lang="fr-FR" sz="2600" dirty="0" err="1" smtClean="0"/>
              <a:t>yahay</a:t>
            </a:r>
            <a:r>
              <a:rPr lang="fr-FR" sz="2600" dirty="0" smtClean="0"/>
              <a:t> si wax </a:t>
            </a:r>
            <a:r>
              <a:rPr lang="fr-FR" sz="2600" dirty="0" err="1" smtClean="0"/>
              <a:t>looga</a:t>
            </a:r>
            <a:r>
              <a:rPr lang="fr-FR" sz="2600" dirty="0" smtClean="0"/>
              <a:t> </a:t>
            </a:r>
            <a:r>
              <a:rPr lang="fr-FR" sz="2600" dirty="0" err="1" smtClean="0"/>
              <a:t>qabto</a:t>
            </a:r>
            <a:r>
              <a:rPr lang="fr-FR" sz="2600" dirty="0" smtClean="0"/>
              <a:t> </a:t>
            </a:r>
            <a:r>
              <a:rPr lang="fr-FR" sz="2600" dirty="0" err="1" smtClean="0"/>
              <a:t>baahiyaha</a:t>
            </a:r>
            <a:r>
              <a:rPr lang="fr-FR" sz="2600" dirty="0" smtClean="0"/>
              <a:t> </a:t>
            </a:r>
            <a:r>
              <a:rPr lang="fr-FR" sz="2600" dirty="0" err="1" smtClean="0"/>
              <a:t>badan</a:t>
            </a:r>
            <a:r>
              <a:rPr lang="fr-FR" sz="2600" dirty="0" smtClean="0"/>
              <a:t> </a:t>
            </a:r>
            <a:r>
              <a:rPr lang="fr-FR" sz="2600" dirty="0" err="1" smtClean="0"/>
              <a:t>ee</a:t>
            </a:r>
            <a:r>
              <a:rPr lang="fr-FR" sz="2600" dirty="0" smtClean="0"/>
              <a:t> </a:t>
            </a:r>
            <a:r>
              <a:rPr lang="fr-FR" sz="2600" dirty="0" err="1" smtClean="0"/>
              <a:t>Bulshooyinka</a:t>
            </a:r>
            <a:r>
              <a:rPr lang="fr-FR" sz="2600" dirty="0" smtClean="0"/>
              <a:t> ay </a:t>
            </a:r>
            <a:r>
              <a:rPr lang="fr-FR" sz="2600" dirty="0" err="1" smtClean="0"/>
              <a:t>Barakicisay</a:t>
            </a:r>
            <a:r>
              <a:rPr lang="fr-FR" sz="2600" dirty="0" smtClean="0"/>
              <a:t> </a:t>
            </a:r>
            <a:r>
              <a:rPr lang="fr-FR" sz="2600" dirty="0" err="1" smtClean="0"/>
              <a:t>ee</a:t>
            </a:r>
            <a:r>
              <a:rPr lang="fr-FR" sz="2600" dirty="0" smtClean="0"/>
              <a:t> </a:t>
            </a:r>
            <a:r>
              <a:rPr lang="fr-FR" sz="2600" dirty="0" err="1" smtClean="0"/>
              <a:t>ku</a:t>
            </a:r>
            <a:r>
              <a:rPr lang="fr-FR" sz="2600" dirty="0" smtClean="0"/>
              <a:t> </a:t>
            </a:r>
            <a:r>
              <a:rPr lang="fr-FR" sz="2600" dirty="0" err="1" smtClean="0"/>
              <a:t>nool</a:t>
            </a:r>
            <a:r>
              <a:rPr lang="fr-FR" sz="2600" dirty="0" smtClean="0"/>
              <a:t> </a:t>
            </a:r>
            <a:r>
              <a:rPr lang="fr-FR" sz="2600" dirty="0" err="1" smtClean="0"/>
              <a:t>aagagga</a:t>
            </a:r>
            <a:r>
              <a:rPr lang="fr-FR" sz="2600" dirty="0" smtClean="0"/>
              <a:t> la </a:t>
            </a:r>
            <a:r>
              <a:rPr lang="fr-FR" sz="2600" dirty="0" err="1" smtClean="0"/>
              <a:t>xushay</a:t>
            </a:r>
            <a:r>
              <a:rPr lang="fr-FR" sz="2600" dirty="0" smtClean="0"/>
              <a:t> </a:t>
            </a:r>
            <a:r>
              <a:rPr lang="fr-FR" sz="2600" dirty="0" err="1" smtClean="0"/>
              <a:t>iyo</a:t>
            </a:r>
            <a:r>
              <a:rPr lang="fr-FR" sz="2600" dirty="0" smtClean="0"/>
              <a:t> </a:t>
            </a:r>
            <a:r>
              <a:rPr lang="fr-FR" sz="2600" dirty="0" err="1" smtClean="0"/>
              <a:t>kuwa</a:t>
            </a:r>
            <a:r>
              <a:rPr lang="fr-FR" sz="2600" dirty="0" smtClean="0"/>
              <a:t> </a:t>
            </a:r>
            <a:r>
              <a:rPr lang="fr-FR" sz="2600" dirty="0" err="1" smtClean="0"/>
              <a:t>xaddidan</a:t>
            </a:r>
            <a:endParaRPr lang="fr-FR" sz="2600" dirty="0"/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600" dirty="0" err="1" smtClean="0"/>
              <a:t>Jilayaashani</a:t>
            </a:r>
            <a:r>
              <a:rPr lang="fr-FR" sz="2600" dirty="0" smtClean="0"/>
              <a:t> </a:t>
            </a:r>
            <a:r>
              <a:rPr lang="fr-FR" sz="2600" dirty="0" err="1" smtClean="0"/>
              <a:t>waa</a:t>
            </a:r>
            <a:r>
              <a:rPr lang="fr-FR" sz="2600" dirty="0" smtClean="0"/>
              <a:t> </a:t>
            </a:r>
            <a:r>
              <a:rPr lang="fr-FR" sz="2600" dirty="0" err="1" smtClean="0"/>
              <a:t>inay</a:t>
            </a:r>
            <a:r>
              <a:rPr lang="fr-FR" sz="2600" dirty="0" smtClean="0"/>
              <a:t> ka </a:t>
            </a:r>
            <a:r>
              <a:rPr lang="fr-FR" sz="2600" dirty="0" err="1" smtClean="0"/>
              <a:t>tarjumaan</a:t>
            </a:r>
            <a:r>
              <a:rPr lang="fr-FR" sz="2600" dirty="0" smtClean="0"/>
              <a:t> </a:t>
            </a:r>
            <a:r>
              <a:rPr lang="fr-FR" sz="2600" dirty="0" err="1" smtClean="0"/>
              <a:t>dabeecadda</a:t>
            </a:r>
            <a:r>
              <a:rPr lang="fr-FR" sz="2600" dirty="0" smtClean="0"/>
              <a:t> </a:t>
            </a:r>
            <a:r>
              <a:rPr lang="fr-FR" sz="2600" dirty="0" err="1" smtClean="0"/>
              <a:t>bani'aadamnimada</a:t>
            </a:r>
            <a:r>
              <a:rPr lang="fr-FR" sz="2600" dirty="0" smtClean="0"/>
              <a:t>, </a:t>
            </a:r>
            <a:r>
              <a:rPr lang="fr-FR" sz="2600" dirty="0" err="1" smtClean="0"/>
              <a:t>horumarka</a:t>
            </a:r>
            <a:r>
              <a:rPr lang="fr-FR" sz="2600" dirty="0" smtClean="0"/>
              <a:t> </a:t>
            </a:r>
            <a:r>
              <a:rPr lang="fr-FR" sz="2600" dirty="0" err="1" smtClean="0"/>
              <a:t>iyo</a:t>
            </a:r>
            <a:r>
              <a:rPr lang="fr-FR" sz="2600" dirty="0" smtClean="0"/>
              <a:t> </a:t>
            </a:r>
            <a:r>
              <a:rPr lang="fr-FR" sz="2600" dirty="0" err="1" smtClean="0"/>
              <a:t>dhismaha</a:t>
            </a:r>
            <a:r>
              <a:rPr lang="fr-FR" sz="2600" dirty="0" smtClean="0"/>
              <a:t> </a:t>
            </a:r>
            <a:r>
              <a:rPr lang="fr-FR" sz="2600" dirty="0" err="1" smtClean="0"/>
              <a:t>nabadda</a:t>
            </a:r>
            <a:r>
              <a:rPr lang="fr-FR" sz="2600" dirty="0" smtClean="0"/>
              <a:t> </a:t>
            </a:r>
            <a:r>
              <a:rPr lang="fr-FR" sz="2600" dirty="0" err="1" smtClean="0"/>
              <a:t>ee</a:t>
            </a:r>
            <a:r>
              <a:rPr lang="fr-FR" sz="2600" dirty="0" smtClean="0"/>
              <a:t> </a:t>
            </a:r>
            <a:r>
              <a:rPr lang="fr-FR" sz="2600" dirty="0" err="1" smtClean="0"/>
              <a:t>xalalka</a:t>
            </a:r>
            <a:r>
              <a:rPr lang="fr-FR" sz="2600" dirty="0" smtClean="0"/>
              <a:t> </a:t>
            </a:r>
            <a:r>
              <a:rPr lang="fr-FR" sz="2600" dirty="0" err="1" smtClean="0"/>
              <a:t>waara</a:t>
            </a:r>
            <a:r>
              <a:rPr lang="fr-FR" sz="2600" dirty="0" smtClean="0"/>
              <a:t>. </a:t>
            </a:r>
            <a:r>
              <a:rPr lang="fr-FR" sz="2600" dirty="0" err="1" smtClean="0"/>
              <a:t>Bulshooyinka</a:t>
            </a:r>
            <a:r>
              <a:rPr lang="fr-FR" sz="2600" dirty="0" smtClean="0"/>
              <a:t> ay </a:t>
            </a:r>
            <a:r>
              <a:rPr lang="fr-FR" sz="2600" dirty="0" err="1" smtClean="0"/>
              <a:t>saameysay</a:t>
            </a:r>
            <a:r>
              <a:rPr lang="fr-FR" sz="2600" dirty="0" smtClean="0"/>
              <a:t> </a:t>
            </a:r>
            <a:r>
              <a:rPr lang="fr-FR" sz="2600" dirty="0" err="1" smtClean="0"/>
              <a:t>barokaca</a:t>
            </a:r>
            <a:r>
              <a:rPr lang="fr-FR" sz="2600" dirty="0" smtClean="0"/>
              <a:t> </a:t>
            </a:r>
            <a:r>
              <a:rPr lang="fr-FR" sz="2600" dirty="0" err="1" smtClean="0"/>
              <a:t>waa</a:t>
            </a:r>
            <a:r>
              <a:rPr lang="fr-FR" sz="2600" dirty="0" smtClean="0"/>
              <a:t> in </a:t>
            </a:r>
            <a:r>
              <a:rPr lang="fr-FR" sz="2600" dirty="0" err="1" smtClean="0"/>
              <a:t>sidoo</a:t>
            </a:r>
            <a:r>
              <a:rPr lang="fr-FR" sz="2600" dirty="0" smtClean="0"/>
              <a:t> </a:t>
            </a:r>
            <a:r>
              <a:rPr lang="fr-FR" sz="2600" dirty="0" err="1" smtClean="0"/>
              <a:t>kale</a:t>
            </a:r>
            <a:r>
              <a:rPr lang="fr-FR" sz="2600" dirty="0" smtClean="0"/>
              <a:t> </a:t>
            </a:r>
            <a:r>
              <a:rPr lang="fr-FR" sz="2600" dirty="0" err="1" smtClean="0"/>
              <a:t>loo</a:t>
            </a:r>
            <a:r>
              <a:rPr lang="fr-FR" sz="2600" dirty="0" smtClean="0"/>
              <a:t> </a:t>
            </a:r>
            <a:r>
              <a:rPr lang="fr-FR" sz="2600" dirty="0" err="1" smtClean="0"/>
              <a:t>tixgeliyaa</a:t>
            </a:r>
            <a:r>
              <a:rPr lang="fr-FR" sz="2600" dirty="0" smtClean="0"/>
              <a:t> </a:t>
            </a:r>
            <a:r>
              <a:rPr lang="fr-FR" sz="2600" dirty="0" err="1" smtClean="0"/>
              <a:t>inay</a:t>
            </a:r>
            <a:r>
              <a:rPr lang="fr-FR" sz="2600" dirty="0" smtClean="0"/>
              <a:t> </a:t>
            </a:r>
            <a:r>
              <a:rPr lang="fr-FR" sz="2600" dirty="0" err="1" smtClean="0"/>
              <a:t>yihiin</a:t>
            </a:r>
            <a:r>
              <a:rPr lang="fr-FR" sz="2600" dirty="0" smtClean="0"/>
              <a:t> </a:t>
            </a:r>
            <a:r>
              <a:rPr lang="fr-FR" sz="2600" dirty="0" err="1" smtClean="0"/>
              <a:t>jilayaasha</a:t>
            </a:r>
            <a:r>
              <a:rPr lang="fr-FR" sz="2600" dirty="0" smtClean="0"/>
              <a:t> </a:t>
            </a:r>
            <a:r>
              <a:rPr lang="fr-FR" sz="2600" dirty="0" err="1" smtClean="0"/>
              <a:t>muhiimka</a:t>
            </a:r>
            <a:r>
              <a:rPr lang="fr-FR" sz="2600" dirty="0" smtClean="0"/>
              <a:t> ah </a:t>
            </a:r>
            <a:r>
              <a:rPr lang="fr-FR" sz="2600" dirty="0" err="1" smtClean="0"/>
              <a:t>ee</a:t>
            </a:r>
            <a:r>
              <a:rPr lang="fr-FR" sz="2600" dirty="0" smtClean="0"/>
              <a:t> </a:t>
            </a:r>
            <a:r>
              <a:rPr lang="fr-FR" sz="2600" dirty="0" err="1" smtClean="0"/>
              <a:t>horumarkooda</a:t>
            </a:r>
            <a:r>
              <a:rPr lang="fr-FR" sz="2600" dirty="0" smtClean="0"/>
              <a:t> </a:t>
            </a:r>
            <a:r>
              <a:rPr lang="fr-FR" sz="2600" dirty="0" err="1" smtClean="0"/>
              <a:t>ku</a:t>
            </a:r>
            <a:r>
              <a:rPr lang="fr-FR" sz="2600" dirty="0" smtClean="0"/>
              <a:t> </a:t>
            </a:r>
            <a:r>
              <a:rPr lang="fr-FR" sz="2600" dirty="0" err="1" smtClean="0"/>
              <a:t>wajahan</a:t>
            </a:r>
            <a:r>
              <a:rPr lang="fr-FR" sz="2600" dirty="0" smtClean="0"/>
              <a:t> </a:t>
            </a:r>
            <a:r>
              <a:rPr lang="fr-FR" sz="2600" dirty="0" err="1" smtClean="0"/>
              <a:t>xalka</a:t>
            </a:r>
            <a:r>
              <a:rPr lang="fr-FR" sz="2600" dirty="0" smtClean="0"/>
              <a:t> </a:t>
            </a:r>
            <a:r>
              <a:rPr lang="fr-FR" sz="2600" dirty="0" err="1" smtClean="0"/>
              <a:t>waara</a:t>
            </a:r>
            <a:endParaRPr lang="fr-FR" sz="2600" dirty="0"/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600" dirty="0" err="1" smtClean="0"/>
              <a:t>Hababka</a:t>
            </a:r>
            <a:r>
              <a:rPr lang="fr-FR" sz="2600" dirty="0" smtClean="0"/>
              <a:t> </a:t>
            </a:r>
            <a:r>
              <a:rPr lang="fr-FR" sz="2600" dirty="0" err="1" smtClean="0"/>
              <a:t>isuduwidda</a:t>
            </a:r>
            <a:r>
              <a:rPr lang="fr-FR" sz="2600" dirty="0" smtClean="0"/>
              <a:t> </a:t>
            </a:r>
            <a:r>
              <a:rPr lang="fr-FR" sz="2600" dirty="0" err="1" smtClean="0"/>
              <a:t>ayaa</a:t>
            </a:r>
            <a:r>
              <a:rPr lang="fr-FR" sz="2600" dirty="0" smtClean="0"/>
              <a:t> </a:t>
            </a:r>
            <a:r>
              <a:rPr lang="fr-FR" sz="2600" dirty="0" err="1" smtClean="0"/>
              <a:t>loo</a:t>
            </a:r>
            <a:r>
              <a:rPr lang="fr-FR" sz="2600" dirty="0" smtClean="0"/>
              <a:t> </a:t>
            </a:r>
            <a:r>
              <a:rPr lang="fr-FR" sz="2600" dirty="0" err="1" smtClean="0"/>
              <a:t>baahan</a:t>
            </a:r>
            <a:r>
              <a:rPr lang="fr-FR" sz="2600" dirty="0" smtClean="0"/>
              <a:t> </a:t>
            </a:r>
            <a:r>
              <a:rPr lang="fr-FR" sz="2600" dirty="0" err="1" smtClean="0"/>
              <a:t>yahay</a:t>
            </a:r>
            <a:r>
              <a:rPr lang="fr-FR" sz="2600" dirty="0" smtClean="0"/>
              <a:t> in la </a:t>
            </a:r>
            <a:r>
              <a:rPr lang="fr-FR" sz="2600" dirty="0" err="1" smtClean="0"/>
              <a:t>dejiyo</a:t>
            </a:r>
            <a:r>
              <a:rPr lang="fr-FR" sz="2600" dirty="0" smtClean="0"/>
              <a:t> si </a:t>
            </a:r>
            <a:r>
              <a:rPr lang="fr-FR" sz="2600" dirty="0" err="1" smtClean="0"/>
              <a:t>loo</a:t>
            </a:r>
            <a:r>
              <a:rPr lang="fr-FR" sz="2600" dirty="0" smtClean="0"/>
              <a:t> </a:t>
            </a:r>
            <a:r>
              <a:rPr lang="fr-FR" sz="2600" dirty="0" err="1" smtClean="0"/>
              <a:t>hubiyo</a:t>
            </a:r>
            <a:r>
              <a:rPr lang="fr-FR" sz="2600" dirty="0" smtClean="0"/>
              <a:t> in si </a:t>
            </a:r>
            <a:r>
              <a:rPr lang="fr-FR" sz="2600" dirty="0" err="1" smtClean="0"/>
              <a:t>hufan</a:t>
            </a:r>
            <a:r>
              <a:rPr lang="fr-FR" sz="2600" dirty="0" smtClean="0"/>
              <a:t> </a:t>
            </a:r>
            <a:r>
              <a:rPr lang="fr-FR" sz="2600" dirty="0" err="1" smtClean="0"/>
              <a:t>loo</a:t>
            </a:r>
            <a:r>
              <a:rPr lang="fr-FR" sz="2600" dirty="0" smtClean="0"/>
              <a:t> </a:t>
            </a:r>
            <a:r>
              <a:rPr lang="fr-FR" sz="2600" dirty="0" err="1" smtClean="0"/>
              <a:t>socodsiiyo</a:t>
            </a:r>
            <a:r>
              <a:rPr lang="fr-FR" sz="2600" dirty="0" smtClean="0"/>
              <a:t> </a:t>
            </a:r>
            <a:r>
              <a:rPr lang="fr-FR" sz="2600" dirty="0" err="1" smtClean="0"/>
              <a:t>macluumaadka</a:t>
            </a:r>
            <a:r>
              <a:rPr lang="fr-FR" sz="2600" dirty="0" smtClean="0"/>
              <a:t>, </a:t>
            </a:r>
            <a:r>
              <a:rPr lang="fr-FR" sz="2600" dirty="0" err="1" smtClean="0"/>
              <a:t>qorsheynta</a:t>
            </a:r>
            <a:r>
              <a:rPr lang="fr-FR" sz="2600" dirty="0" smtClean="0"/>
              <a:t> </a:t>
            </a:r>
            <a:r>
              <a:rPr lang="fr-FR" sz="2600" dirty="0" err="1" smtClean="0"/>
              <a:t>isku</a:t>
            </a:r>
            <a:r>
              <a:rPr lang="fr-FR" sz="2600" dirty="0" smtClean="0"/>
              <a:t> </a:t>
            </a:r>
            <a:r>
              <a:rPr lang="fr-FR" sz="2600" dirty="0" err="1" smtClean="0"/>
              <a:t>xirnaanta</a:t>
            </a:r>
            <a:r>
              <a:rPr lang="fr-FR" sz="2600" dirty="0" smtClean="0"/>
              <a:t> </a:t>
            </a:r>
            <a:r>
              <a:rPr lang="fr-FR" sz="2600" dirty="0" err="1" smtClean="0"/>
              <a:t>iyo</a:t>
            </a:r>
            <a:r>
              <a:rPr lang="fr-FR" sz="2600" dirty="0" smtClean="0"/>
              <a:t> </a:t>
            </a:r>
            <a:r>
              <a:rPr lang="fr-FR" sz="2600" dirty="0" err="1" smtClean="0"/>
              <a:t>jawaabta</a:t>
            </a:r>
            <a:r>
              <a:rPr lang="fr-FR" sz="2600" dirty="0" smtClean="0"/>
              <a:t> </a:t>
            </a:r>
            <a:r>
              <a:rPr lang="fr-FR" sz="2600" dirty="0" err="1" smtClean="0"/>
              <a:t>ku</a:t>
            </a:r>
            <a:r>
              <a:rPr lang="fr-FR" sz="2600" dirty="0" smtClean="0"/>
              <a:t> </a:t>
            </a:r>
            <a:r>
              <a:rPr lang="fr-FR" sz="2600" dirty="0" err="1" smtClean="0"/>
              <a:t>saleysan</a:t>
            </a:r>
            <a:r>
              <a:rPr lang="fr-FR" sz="2600" dirty="0" smtClean="0"/>
              <a:t> </a:t>
            </a:r>
            <a:r>
              <a:rPr lang="fr-FR" sz="2600" dirty="0" err="1" smtClean="0"/>
              <a:t>falanqaynta</a:t>
            </a:r>
            <a:r>
              <a:rPr lang="fr-FR" sz="2600" dirty="0" smtClean="0"/>
              <a:t> </a:t>
            </a:r>
            <a:r>
              <a:rPr lang="fr-FR" sz="2600" dirty="0" err="1" smtClean="0"/>
              <a:t>wadajirka</a:t>
            </a:r>
            <a:r>
              <a:rPr lang="fr-FR" sz="2600" dirty="0" smtClean="0"/>
              <a:t> ah </a:t>
            </a:r>
            <a:r>
              <a:rPr lang="fr-FR" sz="2600" dirty="0" err="1" smtClean="0"/>
              <a:t>iyo</a:t>
            </a:r>
            <a:r>
              <a:rPr lang="fr-FR" sz="2600" dirty="0" smtClean="0"/>
              <a:t> </a:t>
            </a:r>
            <a:r>
              <a:rPr lang="fr-FR" sz="2600" dirty="0" err="1" smtClean="0"/>
              <a:t>ujeeddooyinka</a:t>
            </a:r>
            <a:r>
              <a:rPr lang="fr-FR" sz="2600" dirty="0" smtClean="0"/>
              <a:t> </a:t>
            </a:r>
            <a:r>
              <a:rPr lang="fr-FR" sz="2600" dirty="0" err="1" smtClean="0"/>
              <a:t>guud</a:t>
            </a:r>
            <a:endParaRPr lang="fr-FR" sz="2600" dirty="0"/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600" dirty="0" err="1" smtClean="0"/>
              <a:t>Mas'uuliyiinta</a:t>
            </a:r>
            <a:r>
              <a:rPr lang="fr-FR" sz="2600" dirty="0" smtClean="0"/>
              <a:t> </a:t>
            </a:r>
            <a:r>
              <a:rPr lang="fr-FR" sz="2600" dirty="0" err="1" smtClean="0"/>
              <a:t>qaranka</a:t>
            </a:r>
            <a:r>
              <a:rPr lang="fr-FR" sz="2600" dirty="0" smtClean="0"/>
              <a:t> </a:t>
            </a:r>
            <a:r>
              <a:rPr lang="fr-FR" sz="2600" dirty="0" err="1" smtClean="0"/>
              <a:t>iyo</a:t>
            </a:r>
            <a:r>
              <a:rPr lang="fr-FR" sz="2600" dirty="0" smtClean="0"/>
              <a:t> </a:t>
            </a:r>
            <a:r>
              <a:rPr lang="fr-FR" sz="2600" dirty="0" err="1" smtClean="0"/>
              <a:t>kuwa</a:t>
            </a:r>
            <a:r>
              <a:rPr lang="fr-FR" sz="2600" dirty="0" smtClean="0"/>
              <a:t> </a:t>
            </a:r>
            <a:r>
              <a:rPr lang="fr-FR" sz="2600" dirty="0" err="1" smtClean="0"/>
              <a:t>maxalliga</a:t>
            </a:r>
            <a:r>
              <a:rPr lang="fr-FR" sz="2600" dirty="0" smtClean="0"/>
              <a:t> ah </a:t>
            </a:r>
            <a:r>
              <a:rPr lang="fr-FR" sz="2600" dirty="0" err="1" smtClean="0"/>
              <a:t>ee</a:t>
            </a:r>
            <a:r>
              <a:rPr lang="fr-FR" sz="2600" dirty="0" smtClean="0"/>
              <a:t> </a:t>
            </a:r>
            <a:r>
              <a:rPr lang="fr-FR" sz="2600" dirty="0" err="1" smtClean="0"/>
              <a:t>Soomaaliya</a:t>
            </a:r>
            <a:r>
              <a:rPr lang="fr-FR" sz="2600" dirty="0" smtClean="0"/>
              <a:t> </a:t>
            </a:r>
            <a:r>
              <a:rPr lang="fr-FR" sz="2600" dirty="0" err="1" smtClean="0"/>
              <a:t>waxay</a:t>
            </a:r>
            <a:r>
              <a:rPr lang="fr-FR" sz="2600" dirty="0" smtClean="0"/>
              <a:t> </a:t>
            </a:r>
            <a:r>
              <a:rPr lang="fr-FR" sz="2600" dirty="0" err="1" smtClean="0"/>
              <a:t>abuureen</a:t>
            </a:r>
            <a:r>
              <a:rPr lang="fr-FR" sz="2600" dirty="0" smtClean="0"/>
              <a:t> </a:t>
            </a:r>
            <a:r>
              <a:rPr lang="fr-FR" sz="2600" dirty="0" err="1" smtClean="0"/>
              <a:t>habab</a:t>
            </a:r>
            <a:r>
              <a:rPr lang="fr-FR" sz="2600" dirty="0" smtClean="0"/>
              <a:t> </a:t>
            </a:r>
            <a:r>
              <a:rPr lang="fr-FR" sz="2600" dirty="0" err="1" smtClean="0"/>
              <a:t>isuduwid</a:t>
            </a:r>
            <a:r>
              <a:rPr lang="fr-FR" sz="2600" dirty="0" smtClean="0"/>
              <a:t> </a:t>
            </a:r>
            <a:r>
              <a:rPr lang="fr-FR" sz="2600" dirty="0" err="1" smtClean="0"/>
              <a:t>oo</a:t>
            </a:r>
            <a:r>
              <a:rPr lang="fr-FR" sz="2600" dirty="0" smtClean="0"/>
              <a:t> </a:t>
            </a:r>
            <a:r>
              <a:rPr lang="fr-FR" sz="2600" dirty="0" err="1" smtClean="0"/>
              <a:t>heer</a:t>
            </a:r>
            <a:r>
              <a:rPr lang="fr-FR" sz="2600" dirty="0" smtClean="0"/>
              <a:t> </a:t>
            </a:r>
            <a:r>
              <a:rPr lang="fr-FR" sz="2600" dirty="0" err="1" smtClean="0"/>
              <a:t>qaran</a:t>
            </a:r>
            <a:r>
              <a:rPr lang="fr-FR" sz="2600" dirty="0" smtClean="0"/>
              <a:t> </a:t>
            </a:r>
            <a:r>
              <a:rPr lang="fr-FR" sz="2600" dirty="0" err="1" smtClean="0"/>
              <a:t>iyo</a:t>
            </a:r>
            <a:r>
              <a:rPr lang="fr-FR" sz="2600" dirty="0" smtClean="0"/>
              <a:t> </a:t>
            </a:r>
            <a:r>
              <a:rPr lang="fr-FR" sz="2600" dirty="0" err="1" smtClean="0"/>
              <a:t>heer</a:t>
            </a:r>
            <a:r>
              <a:rPr lang="fr-FR" sz="2600" dirty="0" smtClean="0"/>
              <a:t> </a:t>
            </a:r>
            <a:r>
              <a:rPr lang="fr-FR" sz="2600" dirty="0" err="1" smtClean="0"/>
              <a:t>degmo</a:t>
            </a:r>
            <a:r>
              <a:rPr lang="fr-FR" sz="2600" dirty="0" smtClean="0"/>
              <a:t> ah si </a:t>
            </a:r>
            <a:r>
              <a:rPr lang="fr-FR" sz="2600" dirty="0" err="1" smtClean="0"/>
              <a:t>loo</a:t>
            </a:r>
            <a:r>
              <a:rPr lang="fr-FR" sz="2600" dirty="0" smtClean="0"/>
              <a:t> </a:t>
            </a:r>
            <a:r>
              <a:rPr lang="fr-FR" sz="2600" dirty="0" err="1" smtClean="0"/>
              <a:t>hubiyo</a:t>
            </a:r>
            <a:r>
              <a:rPr lang="fr-FR" sz="2600" dirty="0" smtClean="0"/>
              <a:t> </a:t>
            </a:r>
            <a:r>
              <a:rPr lang="fr-FR" sz="2600" dirty="0" err="1" smtClean="0"/>
              <a:t>dheecaanka</a:t>
            </a:r>
            <a:r>
              <a:rPr lang="fr-FR" sz="2600" dirty="0" smtClean="0"/>
              <a:t> </a:t>
            </a:r>
            <a:r>
              <a:rPr lang="fr-FR" sz="2600" dirty="0" err="1" smtClean="0"/>
              <a:t>iyo</a:t>
            </a:r>
            <a:r>
              <a:rPr lang="fr-FR" sz="2600" dirty="0" smtClean="0"/>
              <a:t> </a:t>
            </a:r>
            <a:r>
              <a:rPr lang="fr-FR" sz="2600" dirty="0" err="1" smtClean="0"/>
              <a:t>iswaafajinta</a:t>
            </a:r>
            <a:r>
              <a:rPr lang="fr-FR" sz="2600" dirty="0" smtClean="0"/>
              <a:t> </a:t>
            </a:r>
            <a:r>
              <a:rPr lang="fr-FR" sz="2600" dirty="0" err="1" smtClean="0"/>
              <a:t>qorshayaasha</a:t>
            </a:r>
            <a:r>
              <a:rPr lang="fr-FR" sz="2600" dirty="0" smtClean="0"/>
              <a:t> </a:t>
            </a:r>
            <a:r>
              <a:rPr lang="fr-FR" sz="2600" dirty="0" err="1" smtClean="0"/>
              <a:t>xalka</a:t>
            </a:r>
            <a:r>
              <a:rPr lang="fr-FR" sz="2600" dirty="0" smtClean="0"/>
              <a:t> </a:t>
            </a:r>
            <a:r>
              <a:rPr lang="fr-FR" sz="2600" dirty="0" err="1" smtClean="0"/>
              <a:t>waara</a:t>
            </a:r>
            <a:r>
              <a:rPr lang="fr-FR" sz="2600" dirty="0" smtClean="0"/>
              <a:t>.. </a:t>
            </a:r>
            <a:endParaRPr lang="en-US" sz="2600" dirty="0"/>
          </a:p>
        </p:txBody>
      </p:sp>
    </p:spTree>
    <p:extLst>
      <p:ext uri="{BB962C8B-B14F-4D97-AF65-F5344CB8AC3E}">
        <p14:creationId xmlns="" xmlns:p14="http://schemas.microsoft.com/office/powerpoint/2010/main" val="3135997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8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8F7BAB-0B7E-497E-BCFB-250EF51C549E}">
  <ds:schemaRefs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f06dc39-3c0b-49a9-9771-c157aa91944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2745</Words>
  <Application>Microsoft Office PowerPoint</Application>
  <PresentationFormat>Custom</PresentationFormat>
  <Paragraphs>258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crozet</dc:creator>
  <cp:lastModifiedBy>SIYAT ABDI DAUD</cp:lastModifiedBy>
  <cp:revision>101</cp:revision>
  <dcterms:created xsi:type="dcterms:W3CDTF">2020-02-21T05:20:45Z</dcterms:created>
  <dcterms:modified xsi:type="dcterms:W3CDTF">2021-04-19T09:05:07Z</dcterms:modified>
</cp:coreProperties>
</file>