
<file path=[Content_Types].xml><?xml version="1.0" encoding="utf-8"?>
<Types xmlns="http://schemas.openxmlformats.org/package/2006/content-types">
  <Default Extension="png" ContentType="image/png"/>
  <Default Extension="svg" ContentType="image/svg+xml"/>
  <Default Extension="emf" ContentType="image/x-emf"/>
  <Default Extension="rels" ContentType="application/vnd.openxmlformats-package.relationships+xml"/>
  <Default Extension="xml" ContentType="application/xml"/>
  <Default Extension="wdp" ContentType="image/vnd.ms-photo"/>
  <Override PartName="/ppt/webextensions/taskpanes.xml" ContentType="application/vnd.ms-office.webextensiontaskpanes+xml"/>
  <Override PartName="/ppt/webextensions/webextension1.xml" ContentType="application/vnd.ms-office.webextension+xml"/>
  <Override PartName="/ppt/webextensions/webextension2.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officeDocument/2006/relationships/officeDocument" Target="ppt/presentation.xml"/><Relationship Id="rId1" Type="http://schemas.microsoft.com/office/2011/relationships/webextensiontaskpanes" Target="ppt/webextensions/taskpanes.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9" r:id="rId4"/>
  </p:sldMasterIdLst>
  <p:notesMasterIdLst>
    <p:notesMasterId r:id="rId23"/>
  </p:notesMasterIdLst>
  <p:sldIdLst>
    <p:sldId id="511" r:id="rId5"/>
    <p:sldId id="257" r:id="rId6"/>
    <p:sldId id="281" r:id="rId7"/>
    <p:sldId id="457" r:id="rId8"/>
    <p:sldId id="588" r:id="rId9"/>
    <p:sldId id="571" r:id="rId10"/>
    <p:sldId id="458" r:id="rId11"/>
    <p:sldId id="565" r:id="rId12"/>
    <p:sldId id="592" r:id="rId13"/>
    <p:sldId id="591" r:id="rId14"/>
    <p:sldId id="568" r:id="rId15"/>
    <p:sldId id="575" r:id="rId16"/>
    <p:sldId id="593" r:id="rId17"/>
    <p:sldId id="587" r:id="rId18"/>
    <p:sldId id="585" r:id="rId19"/>
    <p:sldId id="586" r:id="rId20"/>
    <p:sldId id="589" r:id="rId21"/>
    <p:sldId id="590" r:id="rId2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ction par défaut" id="{01330A7A-DC21-4FF6-9EEC-843120A04457}">
          <p14:sldIdLst>
            <p14:sldId id="511"/>
            <p14:sldId id="257"/>
            <p14:sldId id="281"/>
          </p14:sldIdLst>
        </p14:section>
        <p14:section name="Why and what data?" id="{6D4DCEA7-B165-4EAF-94C8-88F78ED66CB6}">
          <p14:sldIdLst>
            <p14:sldId id="457"/>
          </p14:sldIdLst>
        </p14:section>
        <p14:section name="What data and what is an area-based solutions analysis?" id="{2B886063-CD65-4B93-A484-36C7A72FF8BB}">
          <p14:sldIdLst>
            <p14:sldId id="588"/>
            <p14:sldId id="571"/>
            <p14:sldId id="458"/>
            <p14:sldId id="565"/>
            <p14:sldId id="592"/>
            <p14:sldId id="591"/>
            <p14:sldId id="568"/>
          </p14:sldIdLst>
        </p14:section>
        <p14:section name="The ReDSS framework: a common framework for analysis" id="{3470C093-58F0-4EA4-BF28-4D138E90AC04}">
          <p14:sldIdLst>
            <p14:sldId id="575"/>
            <p14:sldId id="593"/>
            <p14:sldId id="587"/>
            <p14:sldId id="585"/>
            <p14:sldId id="586"/>
          </p14:sldIdLst>
        </p14:section>
        <p14:section name="inclusion of displacement data in national statistics" id="{826626EA-36B2-4B6C-A441-DD3EB2195167}">
          <p14:sldIdLst>
            <p14:sldId id="589"/>
            <p14:sldId id="590"/>
          </p14:sldIdLst>
        </p14:section>
      </p14:sectionLst>
    </p:ex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ude Agnes Galli" initials="AAG" lastIdx="26" clrIdx="0">
    <p:extLst>
      <p:ext uri="{19B8F6BF-5375-455C-9EA6-DF929625EA0E}">
        <p15:presenceInfo xmlns:p15="http://schemas.microsoft.com/office/powerpoint/2012/main" userId="Aude Agnes Galli" providerId="None"/>
      </p:ext>
    </p:extLst>
  </p:cmAuthor>
  <p:cmAuthor id="2" name="CROZET Sophie" initials="CS" lastIdx="1" clrIdx="1">
    <p:extLst>
      <p:ext uri="{19B8F6BF-5375-455C-9EA6-DF929625EA0E}">
        <p15:presenceInfo xmlns:p15="http://schemas.microsoft.com/office/powerpoint/2012/main" userId="CROZET Sophie" providerId="None"/>
      </p:ext>
    </p:extLst>
  </p:cmAuthor>
  <p:cmAuthor id="3" name="Guest User" initials="GU" lastIdx="1"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A122B"/>
    <a:srgbClr val="E7E6E6"/>
    <a:srgbClr val="A6A6A6"/>
    <a:srgbClr val="404040"/>
    <a:srgbClr val="EE546A"/>
    <a:srgbClr val="000000"/>
    <a:srgbClr val="005DB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77193" autoAdjust="0"/>
  </p:normalViewPr>
  <p:slideViewPr>
    <p:cSldViewPr snapToGrid="0">
      <p:cViewPr varScale="1">
        <p:scale>
          <a:sx n="53" d="100"/>
          <a:sy n="53" d="100"/>
        </p:scale>
        <p:origin x="1140" y="40"/>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commentAuthors" Target="commen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drew Maina" userId="cd4bcde6-3d36-489d-a9e9-b7bb9d55f6cb" providerId="ADAL" clId="{3B47BFB8-E4EE-4BFF-B392-C0FC8447AAC7}"/>
    <pc:docChg chg="addSld delSld modSld modSection">
      <pc:chgData name="Andrew Maina" userId="cd4bcde6-3d36-489d-a9e9-b7bb9d55f6cb" providerId="ADAL" clId="{3B47BFB8-E4EE-4BFF-B392-C0FC8447AAC7}" dt="2021-04-16T06:03:10.693" v="9" actId="2696"/>
      <pc:docMkLst>
        <pc:docMk/>
      </pc:docMkLst>
      <pc:sldChg chg="modSp add">
        <pc:chgData name="Andrew Maina" userId="cd4bcde6-3d36-489d-a9e9-b7bb9d55f6cb" providerId="ADAL" clId="{3B47BFB8-E4EE-4BFF-B392-C0FC8447AAC7}" dt="2021-04-16T06:03:03.088" v="8"/>
        <pc:sldMkLst>
          <pc:docMk/>
          <pc:sldMk cId="0" sldId="281"/>
        </pc:sldMkLst>
        <pc:spChg chg="mod">
          <ac:chgData name="Andrew Maina" userId="cd4bcde6-3d36-489d-a9e9-b7bb9d55f6cb" providerId="ADAL" clId="{3B47BFB8-E4EE-4BFF-B392-C0FC8447AAC7}" dt="2021-04-16T06:02:53.688" v="6"/>
          <ac:spMkLst>
            <pc:docMk/>
            <pc:sldMk cId="0" sldId="281"/>
            <ac:spMk id="153" creationId="{00000000-0000-0000-0000-000000000000}"/>
          </ac:spMkLst>
        </pc:spChg>
        <pc:spChg chg="mod">
          <ac:chgData name="Andrew Maina" userId="cd4bcde6-3d36-489d-a9e9-b7bb9d55f6cb" providerId="ADAL" clId="{3B47BFB8-E4EE-4BFF-B392-C0FC8447AAC7}" dt="2021-04-16T06:03:03.088" v="8"/>
          <ac:spMkLst>
            <pc:docMk/>
            <pc:sldMk cId="0" sldId="281"/>
            <ac:spMk id="154" creationId="{00000000-0000-0000-0000-000000000000}"/>
          </ac:spMkLst>
        </pc:spChg>
        <pc:spChg chg="mod">
          <ac:chgData name="Andrew Maina" userId="cd4bcde6-3d36-489d-a9e9-b7bb9d55f6cb" providerId="ADAL" clId="{3B47BFB8-E4EE-4BFF-B392-C0FC8447AAC7}" dt="2021-04-16T06:02:42.986" v="4"/>
          <ac:spMkLst>
            <pc:docMk/>
            <pc:sldMk cId="0" sldId="281"/>
            <ac:spMk id="156" creationId="{00000000-0000-0000-0000-000000000000}"/>
          </ac:spMkLst>
        </pc:spChg>
      </pc:sldChg>
      <pc:sldChg chg="modSp del">
        <pc:chgData name="Andrew Maina" userId="cd4bcde6-3d36-489d-a9e9-b7bb9d55f6cb" providerId="ADAL" clId="{3B47BFB8-E4EE-4BFF-B392-C0FC8447AAC7}" dt="2021-04-16T06:03:10.693" v="9" actId="2696"/>
        <pc:sldMkLst>
          <pc:docMk/>
          <pc:sldMk cId="3596916585" sldId="584"/>
        </pc:sldMkLst>
        <pc:spChg chg="mod">
          <ac:chgData name="Andrew Maina" userId="cd4bcde6-3d36-489d-a9e9-b7bb9d55f6cb" providerId="ADAL" clId="{3B47BFB8-E4EE-4BFF-B392-C0FC8447AAC7}" dt="2021-04-16T06:02:57.553" v="7"/>
          <ac:spMkLst>
            <pc:docMk/>
            <pc:sldMk cId="3596916585" sldId="584"/>
            <ac:spMk id="8" creationId="{B85709B5-7DE5-4E7B-AF85-8F170B201A17}"/>
          </ac:spMkLst>
        </pc:spChg>
      </pc:sldChg>
      <pc:sldChg chg="modSp">
        <pc:chgData name="Andrew Maina" userId="cd4bcde6-3d36-489d-a9e9-b7bb9d55f6cb" providerId="ADAL" clId="{3B47BFB8-E4EE-4BFF-B392-C0FC8447AAC7}" dt="2021-04-16T05:53:47.530" v="1" actId="12"/>
        <pc:sldMkLst>
          <pc:docMk/>
          <pc:sldMk cId="4178601875" sldId="590"/>
        </pc:sldMkLst>
        <pc:spChg chg="mod">
          <ac:chgData name="Andrew Maina" userId="cd4bcde6-3d36-489d-a9e9-b7bb9d55f6cb" providerId="ADAL" clId="{3B47BFB8-E4EE-4BFF-B392-C0FC8447AAC7}" dt="2021-04-16T05:53:47.530" v="1" actId="12"/>
          <ac:spMkLst>
            <pc:docMk/>
            <pc:sldMk cId="4178601875" sldId="590"/>
            <ac:spMk id="3" creationId="{89CA0A79-14A1-41C6-9E62-19B50D0E4A33}"/>
          </ac:spMkLst>
        </pc:spChg>
      </pc:sldChg>
    </pc:docChg>
  </pc:docChgLst>
  <pc:docChgLst>
    <pc:chgData name="Guest User" providerId="Windows Live" clId="Web-{D6634425-1B66-424C-8760-53712A45E5BA}"/>
    <pc:docChg chg="modSld">
      <pc:chgData name="Guest User" userId="" providerId="Windows Live" clId="Web-{D6634425-1B66-424C-8760-53712A45E5BA}" dt="2021-02-23T09:35:24.319" v="1" actId="20577"/>
      <pc:docMkLst>
        <pc:docMk/>
      </pc:docMkLst>
      <pc:sldChg chg="modSp">
        <pc:chgData name="Guest User" userId="" providerId="Windows Live" clId="Web-{D6634425-1B66-424C-8760-53712A45E5BA}" dt="2021-02-23T09:35:24.319" v="1" actId="20577"/>
        <pc:sldMkLst>
          <pc:docMk/>
          <pc:sldMk cId="3596916585" sldId="584"/>
        </pc:sldMkLst>
        <pc:spChg chg="mod">
          <ac:chgData name="Guest User" userId="" providerId="Windows Live" clId="Web-{D6634425-1B66-424C-8760-53712A45E5BA}" dt="2021-02-23T09:35:24.319" v="1" actId="20577"/>
          <ac:spMkLst>
            <pc:docMk/>
            <pc:sldMk cId="3596916585" sldId="584"/>
            <ac:spMk id="3" creationId="{EAC8354F-6AFD-4867-AAFA-4405CC41A048}"/>
          </ac:spMkLst>
        </pc:spChg>
      </pc:sldChg>
    </pc:docChg>
  </pc:docChgLst>
  <pc:docChgLst>
    <pc:chgData name="Guest User" providerId="Windows Live" clId="Web-{456CEB17-C48A-4F46-B444-9654A9791832}"/>
    <pc:docChg chg="modSld">
      <pc:chgData name="Guest User" userId="" providerId="Windows Live" clId="Web-{456CEB17-C48A-4F46-B444-9654A9791832}" dt="2021-03-16T07:58:01.403" v="5"/>
      <pc:docMkLst>
        <pc:docMk/>
      </pc:docMkLst>
      <pc:sldChg chg="modSp">
        <pc:chgData name="Guest User" userId="" providerId="Windows Live" clId="Web-{456CEB17-C48A-4F46-B444-9654A9791832}" dt="2021-03-16T07:45:55.129" v="4" actId="1076"/>
        <pc:sldMkLst>
          <pc:docMk/>
          <pc:sldMk cId="3828227027" sldId="458"/>
        </pc:sldMkLst>
        <pc:picChg chg="mod">
          <ac:chgData name="Guest User" userId="" providerId="Windows Live" clId="Web-{456CEB17-C48A-4F46-B444-9654A9791832}" dt="2021-03-16T07:45:55.129" v="4" actId="1076"/>
          <ac:picMkLst>
            <pc:docMk/>
            <pc:sldMk cId="3828227027" sldId="458"/>
            <ac:picMk id="6" creationId="{ECEA19D5-5370-40AE-A3E3-9D5768682843}"/>
          </ac:picMkLst>
        </pc:picChg>
      </pc:sldChg>
      <pc:sldChg chg="addCm">
        <pc:chgData name="Guest User" userId="" providerId="Windows Live" clId="Web-{456CEB17-C48A-4F46-B444-9654A9791832}" dt="2021-03-16T07:58:01.403" v="5"/>
        <pc:sldMkLst>
          <pc:docMk/>
          <pc:sldMk cId="755699763" sldId="586"/>
        </pc:sldMkLst>
      </pc:sldChg>
      <pc:sldChg chg="modSp">
        <pc:chgData name="Guest User" userId="" providerId="Windows Live" clId="Web-{456CEB17-C48A-4F46-B444-9654A9791832}" dt="2021-03-16T07:45:39.378" v="3" actId="20577"/>
        <pc:sldMkLst>
          <pc:docMk/>
          <pc:sldMk cId="4263221487" sldId="588"/>
        </pc:sldMkLst>
        <pc:spChg chg="mod">
          <ac:chgData name="Guest User" userId="" providerId="Windows Live" clId="Web-{456CEB17-C48A-4F46-B444-9654A9791832}" dt="2021-03-16T07:45:39.378" v="3" actId="20577"/>
          <ac:spMkLst>
            <pc:docMk/>
            <pc:sldMk cId="4263221487" sldId="588"/>
            <ac:spMk id="4" creationId="{C1DB61F0-E6A8-4F9F-9908-F01355992FDB}"/>
          </ac:spMkLst>
        </pc:spChg>
      </pc:sldChg>
    </pc:docChg>
  </pc:docChgLst>
  <pc:docChgLst>
    <pc:chgData name="sophie crozet" userId="ec1065b6b8e8d847" providerId="LiveId" clId="{6FD54287-12E9-4566-ABBB-A0CAB3124FCE}"/>
    <pc:docChg chg="custSel modSld modMainMaster">
      <pc:chgData name="sophie crozet" userId="ec1065b6b8e8d847" providerId="LiveId" clId="{6FD54287-12E9-4566-ABBB-A0CAB3124FCE}" dt="2021-03-24T15:49:00.658" v="13" actId="1592"/>
      <pc:docMkLst>
        <pc:docMk/>
      </pc:docMkLst>
      <pc:sldChg chg="addSp modSp">
        <pc:chgData name="sophie crozet" userId="ec1065b6b8e8d847" providerId="LiveId" clId="{6FD54287-12E9-4566-ABBB-A0CAB3124FCE}" dt="2021-03-24T15:47:20.077" v="10" actId="1076"/>
        <pc:sldMkLst>
          <pc:docMk/>
          <pc:sldMk cId="3148006104" sldId="257"/>
        </pc:sldMkLst>
        <pc:spChg chg="mod">
          <ac:chgData name="sophie crozet" userId="ec1065b6b8e8d847" providerId="LiveId" clId="{6FD54287-12E9-4566-ABBB-A0CAB3124FCE}" dt="2021-03-24T15:47:20.077" v="10" actId="1076"/>
          <ac:spMkLst>
            <pc:docMk/>
            <pc:sldMk cId="3148006104" sldId="257"/>
            <ac:spMk id="3074" creationId="{00000000-0000-0000-0000-000000000000}"/>
          </ac:spMkLst>
        </pc:spChg>
        <pc:picChg chg="add mod">
          <ac:chgData name="sophie crozet" userId="ec1065b6b8e8d847" providerId="LiveId" clId="{6FD54287-12E9-4566-ABBB-A0CAB3124FCE}" dt="2021-03-24T15:47:13.915" v="9"/>
          <ac:picMkLst>
            <pc:docMk/>
            <pc:sldMk cId="3148006104" sldId="257"/>
            <ac:picMk id="6" creationId="{2ADD5AB2-A769-42B2-843F-DC764D8F9609}"/>
          </ac:picMkLst>
        </pc:picChg>
      </pc:sldChg>
      <pc:sldChg chg="modSp delCm modCm">
        <pc:chgData name="sophie crozet" userId="ec1065b6b8e8d847" providerId="LiveId" clId="{6FD54287-12E9-4566-ABBB-A0CAB3124FCE}" dt="2021-03-24T15:49:00.658" v="13" actId="1592"/>
        <pc:sldMkLst>
          <pc:docMk/>
          <pc:sldMk cId="755699763" sldId="586"/>
        </pc:sldMkLst>
        <pc:spChg chg="mod">
          <ac:chgData name="sophie crozet" userId="ec1065b6b8e8d847" providerId="LiveId" clId="{6FD54287-12E9-4566-ABBB-A0CAB3124FCE}" dt="2021-03-24T15:48:57.518" v="12"/>
          <ac:spMkLst>
            <pc:docMk/>
            <pc:sldMk cId="755699763" sldId="586"/>
            <ac:spMk id="3" creationId="{84B07BB4-0D69-409E-8DE0-83B2CD41EDEE}"/>
          </ac:spMkLst>
        </pc:spChg>
      </pc:sldChg>
      <pc:sldMasterChg chg="addSp modSp mod modSldLayout">
        <pc:chgData name="sophie crozet" userId="ec1065b6b8e8d847" providerId="LiveId" clId="{6FD54287-12E9-4566-ABBB-A0CAB3124FCE}" dt="2021-03-24T15:46:58.601" v="8" actId="478"/>
        <pc:sldMasterMkLst>
          <pc:docMk/>
          <pc:sldMasterMk cId="1040065837" sldId="2147483689"/>
        </pc:sldMasterMkLst>
        <pc:picChg chg="add mod">
          <ac:chgData name="sophie crozet" userId="ec1065b6b8e8d847" providerId="LiveId" clId="{6FD54287-12E9-4566-ABBB-A0CAB3124FCE}" dt="2021-03-24T15:46:28.092" v="2" actId="14100"/>
          <ac:picMkLst>
            <pc:docMk/>
            <pc:sldMasterMk cId="1040065837" sldId="2147483689"/>
            <ac:picMk id="7" creationId="{989713A3-A56D-4D83-BC71-3B73994BFC7B}"/>
          </ac:picMkLst>
        </pc:picChg>
        <pc:picChg chg="add mod">
          <ac:chgData name="sophie crozet" userId="ec1065b6b8e8d847" providerId="LiveId" clId="{6FD54287-12E9-4566-ABBB-A0CAB3124FCE}" dt="2021-03-24T15:46:28.092" v="2" actId="14100"/>
          <ac:picMkLst>
            <pc:docMk/>
            <pc:sldMasterMk cId="1040065837" sldId="2147483689"/>
            <ac:picMk id="9" creationId="{D64CEE83-2A69-40CD-B060-AFCEA2704D7C}"/>
          </ac:picMkLst>
        </pc:picChg>
        <pc:picChg chg="add mod">
          <ac:chgData name="sophie crozet" userId="ec1065b6b8e8d847" providerId="LiveId" clId="{6FD54287-12E9-4566-ABBB-A0CAB3124FCE}" dt="2021-03-24T15:46:32.549" v="3" actId="1076"/>
          <ac:picMkLst>
            <pc:docMk/>
            <pc:sldMasterMk cId="1040065837" sldId="2147483689"/>
            <ac:picMk id="10" creationId="{D0EB8063-CC7B-4506-BB4D-F8DB865EBFCB}"/>
          </ac:picMkLst>
        </pc:picChg>
        <pc:cxnChg chg="add mod">
          <ac:chgData name="sophie crozet" userId="ec1065b6b8e8d847" providerId="LiveId" clId="{6FD54287-12E9-4566-ABBB-A0CAB3124FCE}" dt="2021-03-24T15:46:28.092" v="2" actId="14100"/>
          <ac:cxnSpMkLst>
            <pc:docMk/>
            <pc:sldMasterMk cId="1040065837" sldId="2147483689"/>
            <ac:cxnSpMk id="8" creationId="{48FBFF2B-488B-4390-BB68-D2D857BD86B4}"/>
          </ac:cxnSpMkLst>
        </pc:cxnChg>
        <pc:sldLayoutChg chg="delSp mod">
          <pc:chgData name="sophie crozet" userId="ec1065b6b8e8d847" providerId="LiveId" clId="{6FD54287-12E9-4566-ABBB-A0CAB3124FCE}" dt="2021-03-24T15:46:58.601" v="8" actId="478"/>
          <pc:sldLayoutMkLst>
            <pc:docMk/>
            <pc:sldMasterMk cId="1040065837" sldId="2147483689"/>
            <pc:sldLayoutMk cId="3512815253" sldId="2147483661"/>
          </pc:sldLayoutMkLst>
          <pc:picChg chg="del">
            <ac:chgData name="sophie crozet" userId="ec1065b6b8e8d847" providerId="LiveId" clId="{6FD54287-12E9-4566-ABBB-A0CAB3124FCE}" dt="2021-03-24T15:46:57.686" v="7" actId="478"/>
            <ac:picMkLst>
              <pc:docMk/>
              <pc:sldMasterMk cId="1040065837" sldId="2147483689"/>
              <pc:sldLayoutMk cId="3512815253" sldId="2147483661"/>
              <ac:picMk id="2" creationId="{00000000-0000-0000-0000-000000000000}"/>
            </ac:picMkLst>
          </pc:picChg>
          <pc:cxnChg chg="del">
            <ac:chgData name="sophie crozet" userId="ec1065b6b8e8d847" providerId="LiveId" clId="{6FD54287-12E9-4566-ABBB-A0CAB3124FCE}" dt="2021-03-24T15:46:58.601" v="8" actId="478"/>
            <ac:cxnSpMkLst>
              <pc:docMk/>
              <pc:sldMasterMk cId="1040065837" sldId="2147483689"/>
              <pc:sldLayoutMk cId="3512815253" sldId="2147483661"/>
              <ac:cxnSpMk id="3" creationId="{B2727817-B5E2-4CCF-A179-91C1288C5E86}"/>
            </ac:cxnSpMkLst>
          </pc:cxnChg>
        </pc:sldLayoutChg>
        <pc:sldLayoutChg chg="delSp mod">
          <pc:chgData name="sophie crozet" userId="ec1065b6b8e8d847" providerId="LiveId" clId="{6FD54287-12E9-4566-ABBB-A0CAB3124FCE}" dt="2021-03-24T15:46:50.662" v="6" actId="478"/>
          <pc:sldLayoutMkLst>
            <pc:docMk/>
            <pc:sldMasterMk cId="1040065837" sldId="2147483689"/>
            <pc:sldLayoutMk cId="1968109113" sldId="2147483701"/>
          </pc:sldLayoutMkLst>
          <pc:picChg chg="del">
            <ac:chgData name="sophie crozet" userId="ec1065b6b8e8d847" providerId="LiveId" clId="{6FD54287-12E9-4566-ABBB-A0CAB3124FCE}" dt="2021-03-24T15:46:47.765" v="4" actId="478"/>
            <ac:picMkLst>
              <pc:docMk/>
              <pc:sldMasterMk cId="1040065837" sldId="2147483689"/>
              <pc:sldLayoutMk cId="1968109113" sldId="2147483701"/>
              <ac:picMk id="2" creationId="{00000000-0000-0000-0000-000000000000}"/>
            </ac:picMkLst>
          </pc:picChg>
          <pc:picChg chg="del">
            <ac:chgData name="sophie crozet" userId="ec1065b6b8e8d847" providerId="LiveId" clId="{6FD54287-12E9-4566-ABBB-A0CAB3124FCE}" dt="2021-03-24T15:46:50.662" v="6" actId="478"/>
            <ac:picMkLst>
              <pc:docMk/>
              <pc:sldMasterMk cId="1040065837" sldId="2147483689"/>
              <pc:sldLayoutMk cId="1968109113" sldId="2147483701"/>
              <ac:picMk id="6" creationId="{00000000-0000-0000-0000-000000000000}"/>
            </ac:picMkLst>
          </pc:picChg>
          <pc:cxnChg chg="del">
            <ac:chgData name="sophie crozet" userId="ec1065b6b8e8d847" providerId="LiveId" clId="{6FD54287-12E9-4566-ABBB-A0CAB3124FCE}" dt="2021-03-24T15:46:49.240" v="5" actId="478"/>
            <ac:cxnSpMkLst>
              <pc:docMk/>
              <pc:sldMasterMk cId="1040065837" sldId="2147483689"/>
              <pc:sldLayoutMk cId="1968109113" sldId="2147483701"/>
              <ac:cxnSpMk id="3" creationId="{B2727817-B5E2-4CCF-A179-91C1288C5E86}"/>
            </ac:cxnSpMkLst>
          </pc:cxnChg>
        </pc:sldLayoutChg>
      </pc:sldMasterChg>
    </pc:docChg>
  </pc:docChgLst>
  <pc:docChgLst>
    <pc:chgData name="CROZET Sophie" userId="c97b73ab-88aa-4f1e-9ec4-391579d22886" providerId="ADAL" clId="{7972F8E1-3921-4227-8159-1D420DFFE3BF}"/>
    <pc:docChg chg="undo custSel addSld delSld modSld">
      <pc:chgData name="CROZET Sophie" userId="c97b73ab-88aa-4f1e-9ec4-391579d22886" providerId="ADAL" clId="{7972F8E1-3921-4227-8159-1D420DFFE3BF}" dt="2021-02-03T10:02:02.596" v="4464" actId="20577"/>
      <pc:docMkLst>
        <pc:docMk/>
      </pc:docMkLst>
      <pc:sldChg chg="addSp delSp modSp mod">
        <pc:chgData name="CROZET Sophie" userId="c97b73ab-88aa-4f1e-9ec4-391579d22886" providerId="ADAL" clId="{7972F8E1-3921-4227-8159-1D420DFFE3BF}" dt="2021-02-02T09:59:54.020" v="403" actId="20577"/>
        <pc:sldMkLst>
          <pc:docMk/>
          <pc:sldMk cId="3148006104" sldId="257"/>
        </pc:sldMkLst>
        <pc:spChg chg="mod">
          <ac:chgData name="CROZET Sophie" userId="c97b73ab-88aa-4f1e-9ec4-391579d22886" providerId="ADAL" clId="{7972F8E1-3921-4227-8159-1D420DFFE3BF}" dt="2021-01-29T15:34:44.250" v="6" actId="20577"/>
          <ac:spMkLst>
            <pc:docMk/>
            <pc:sldMk cId="3148006104" sldId="257"/>
            <ac:spMk id="2" creationId="{48229BC9-B8DD-4AEA-853B-FD59A78A6615}"/>
          </ac:spMkLst>
        </pc:spChg>
        <pc:spChg chg="del">
          <ac:chgData name="CROZET Sophie" userId="c97b73ab-88aa-4f1e-9ec4-391579d22886" providerId="ADAL" clId="{7972F8E1-3921-4227-8159-1D420DFFE3BF}" dt="2021-01-29T15:36:10.195" v="21" actId="478"/>
          <ac:spMkLst>
            <pc:docMk/>
            <pc:sldMk cId="3148006104" sldId="257"/>
            <ac:spMk id="6" creationId="{C9EBFE1B-1D8A-4EC0-86B5-7D47A77DFB32}"/>
          </ac:spMkLst>
        </pc:spChg>
        <pc:spChg chg="mod">
          <ac:chgData name="CROZET Sophie" userId="c97b73ab-88aa-4f1e-9ec4-391579d22886" providerId="ADAL" clId="{7972F8E1-3921-4227-8159-1D420DFFE3BF}" dt="2021-02-02T09:59:54.020" v="403" actId="20577"/>
          <ac:spMkLst>
            <pc:docMk/>
            <pc:sldMk cId="3148006104" sldId="257"/>
            <ac:spMk id="3074" creationId="{00000000-0000-0000-0000-000000000000}"/>
          </ac:spMkLst>
        </pc:spChg>
        <pc:picChg chg="del">
          <ac:chgData name="CROZET Sophie" userId="c97b73ab-88aa-4f1e-9ec4-391579d22886" providerId="ADAL" clId="{7972F8E1-3921-4227-8159-1D420DFFE3BF}" dt="2021-01-29T15:36:08.695" v="20" actId="478"/>
          <ac:picMkLst>
            <pc:docMk/>
            <pc:sldMk cId="3148006104" sldId="257"/>
            <ac:picMk id="4" creationId="{D5586179-5C4A-49F1-AC64-0339DA008CB6}"/>
          </ac:picMkLst>
        </pc:picChg>
        <pc:picChg chg="add mod">
          <ac:chgData name="CROZET Sophie" userId="c97b73ab-88aa-4f1e-9ec4-391579d22886" providerId="ADAL" clId="{7972F8E1-3921-4227-8159-1D420DFFE3BF}" dt="2021-01-29T15:37:26.754" v="37" actId="1076"/>
          <ac:picMkLst>
            <pc:docMk/>
            <pc:sldMk cId="3148006104" sldId="257"/>
            <ac:picMk id="5" creationId="{5A69C464-9155-4994-A8EA-072EEF149F9E}"/>
          </ac:picMkLst>
        </pc:picChg>
        <pc:picChg chg="add mod">
          <ac:chgData name="CROZET Sophie" userId="c97b73ab-88aa-4f1e-9ec4-391579d22886" providerId="ADAL" clId="{7972F8E1-3921-4227-8159-1D420DFFE3BF}" dt="2021-01-29T15:37:10.677" v="31"/>
          <ac:picMkLst>
            <pc:docMk/>
            <pc:sldMk cId="3148006104" sldId="257"/>
            <ac:picMk id="7" creationId="{E61EB2E5-3B5D-48B4-A428-C7EFCDEE44B8}"/>
          </ac:picMkLst>
        </pc:picChg>
      </pc:sldChg>
      <pc:sldChg chg="modSp">
        <pc:chgData name="CROZET Sophie" userId="c97b73ab-88aa-4f1e-9ec4-391579d22886" providerId="ADAL" clId="{7972F8E1-3921-4227-8159-1D420DFFE3BF}" dt="2021-01-29T15:47:03.682" v="292" actId="20577"/>
        <pc:sldMkLst>
          <pc:docMk/>
          <pc:sldMk cId="3813643879" sldId="457"/>
        </pc:sldMkLst>
        <pc:spChg chg="mod">
          <ac:chgData name="CROZET Sophie" userId="c97b73ab-88aa-4f1e-9ec4-391579d22886" providerId="ADAL" clId="{7972F8E1-3921-4227-8159-1D420DFFE3BF}" dt="2021-01-29T15:47:03.682" v="292" actId="20577"/>
          <ac:spMkLst>
            <pc:docMk/>
            <pc:sldMk cId="3813643879" sldId="457"/>
            <ac:spMk id="7" creationId="{DE9E62CD-2E2B-42C8-B05E-2508629DCB8E}"/>
          </ac:spMkLst>
        </pc:spChg>
      </pc:sldChg>
      <pc:sldChg chg="modSp mod modNotesTx">
        <pc:chgData name="CROZET Sophie" userId="c97b73ab-88aa-4f1e-9ec4-391579d22886" providerId="ADAL" clId="{7972F8E1-3921-4227-8159-1D420DFFE3BF}" dt="2021-02-03T09:50:49.533" v="4328" actId="20577"/>
        <pc:sldMkLst>
          <pc:docMk/>
          <pc:sldMk cId="3828227027" sldId="458"/>
        </pc:sldMkLst>
        <pc:spChg chg="mod">
          <ac:chgData name="CROZET Sophie" userId="c97b73ab-88aa-4f1e-9ec4-391579d22886" providerId="ADAL" clId="{7972F8E1-3921-4227-8159-1D420DFFE3BF}" dt="2021-02-02T15:18:10.385" v="3696" actId="14100"/>
          <ac:spMkLst>
            <pc:docMk/>
            <pc:sldMk cId="3828227027" sldId="458"/>
            <ac:spMk id="2" creationId="{99427EFC-4B8D-4E03-A61C-D590BB8A83A6}"/>
          </ac:spMkLst>
        </pc:spChg>
        <pc:spChg chg="mod">
          <ac:chgData name="CROZET Sophie" userId="c97b73ab-88aa-4f1e-9ec4-391579d22886" providerId="ADAL" clId="{7972F8E1-3921-4227-8159-1D420DFFE3BF}" dt="2021-02-03T09:49:17.292" v="4324" actId="20577"/>
          <ac:spMkLst>
            <pc:docMk/>
            <pc:sldMk cId="3828227027" sldId="458"/>
            <ac:spMk id="3" creationId="{9BC2B71D-B06F-46B4-B55C-FB394E391BBF}"/>
          </ac:spMkLst>
        </pc:spChg>
        <pc:spChg chg="mod">
          <ac:chgData name="CROZET Sophie" userId="c97b73ab-88aa-4f1e-9ec4-391579d22886" providerId="ADAL" clId="{7972F8E1-3921-4227-8159-1D420DFFE3BF}" dt="2021-01-29T15:45:31.312" v="278" actId="5793"/>
          <ac:spMkLst>
            <pc:docMk/>
            <pc:sldMk cId="3828227027" sldId="458"/>
            <ac:spMk id="4" creationId="{E48D669D-D602-4158-98AD-29874AE9DCF6}"/>
          </ac:spMkLst>
        </pc:spChg>
        <pc:picChg chg="mod">
          <ac:chgData name="CROZET Sophie" userId="c97b73ab-88aa-4f1e-9ec4-391579d22886" providerId="ADAL" clId="{7972F8E1-3921-4227-8159-1D420DFFE3BF}" dt="2021-02-03T09:49:37.523" v="4326" actId="1076"/>
          <ac:picMkLst>
            <pc:docMk/>
            <pc:sldMk cId="3828227027" sldId="458"/>
            <ac:picMk id="8" creationId="{642DEE3A-3FDA-465B-B8B4-D4F36DB514C7}"/>
          </ac:picMkLst>
        </pc:picChg>
      </pc:sldChg>
      <pc:sldChg chg="modSp">
        <pc:chgData name="CROZET Sophie" userId="c97b73ab-88aa-4f1e-9ec4-391579d22886" providerId="ADAL" clId="{7972F8E1-3921-4227-8159-1D420DFFE3BF}" dt="2021-02-02T09:59:32.544" v="355" actId="20577"/>
        <pc:sldMkLst>
          <pc:docMk/>
          <pc:sldMk cId="2177932824" sldId="511"/>
        </pc:sldMkLst>
        <pc:graphicFrameChg chg="mod">
          <ac:chgData name="CROZET Sophie" userId="c97b73ab-88aa-4f1e-9ec4-391579d22886" providerId="ADAL" clId="{7972F8E1-3921-4227-8159-1D420DFFE3BF}" dt="2021-02-02T09:59:32.544" v="355" actId="20577"/>
          <ac:graphicFrameMkLst>
            <pc:docMk/>
            <pc:sldMk cId="2177932824" sldId="511"/>
            <ac:graphicFrameMk id="4" creationId="{9F61C078-6288-4452-BBFF-757F14ADBE8D}"/>
          </ac:graphicFrameMkLst>
        </pc:graphicFrameChg>
      </pc:sldChg>
      <pc:sldChg chg="addSp delSp modSp mod">
        <pc:chgData name="CROZET Sophie" userId="c97b73ab-88aa-4f1e-9ec4-391579d22886" providerId="ADAL" clId="{7972F8E1-3921-4227-8159-1D420DFFE3BF}" dt="2021-02-03T09:59:41.932" v="4397" actId="313"/>
        <pc:sldMkLst>
          <pc:docMk/>
          <pc:sldMk cId="3792286759" sldId="565"/>
        </pc:sldMkLst>
        <pc:spChg chg="mod">
          <ac:chgData name="CROZET Sophie" userId="c97b73ab-88aa-4f1e-9ec4-391579d22886" providerId="ADAL" clId="{7972F8E1-3921-4227-8159-1D420DFFE3BF}" dt="2021-02-02T10:08:28.027" v="445" actId="1076"/>
          <ac:spMkLst>
            <pc:docMk/>
            <pc:sldMk cId="3792286759" sldId="565"/>
            <ac:spMk id="4" creationId="{5600DC3A-77B4-4C30-AF7A-56A7DF7F2DEC}"/>
          </ac:spMkLst>
        </pc:spChg>
        <pc:spChg chg="mod">
          <ac:chgData name="CROZET Sophie" userId="c97b73ab-88aa-4f1e-9ec4-391579d22886" providerId="ADAL" clId="{7972F8E1-3921-4227-8159-1D420DFFE3BF}" dt="2021-02-03T09:59:20.714" v="4395" actId="1076"/>
          <ac:spMkLst>
            <pc:docMk/>
            <pc:sldMk cId="3792286759" sldId="565"/>
            <ac:spMk id="8" creationId="{0536691C-EDE2-434F-9B4F-C19BEF405041}"/>
          </ac:spMkLst>
        </pc:spChg>
        <pc:spChg chg="mod">
          <ac:chgData name="CROZET Sophie" userId="c97b73ab-88aa-4f1e-9ec4-391579d22886" providerId="ADAL" clId="{7972F8E1-3921-4227-8159-1D420DFFE3BF}" dt="2021-02-03T09:59:41.932" v="4397" actId="313"/>
          <ac:spMkLst>
            <pc:docMk/>
            <pc:sldMk cId="3792286759" sldId="565"/>
            <ac:spMk id="9" creationId="{A5212D85-F49F-4AA4-A6B8-347C09EBB282}"/>
          </ac:spMkLst>
        </pc:spChg>
        <pc:picChg chg="add mod ord">
          <ac:chgData name="CROZET Sophie" userId="c97b73ab-88aa-4f1e-9ec4-391579d22886" providerId="ADAL" clId="{7972F8E1-3921-4227-8159-1D420DFFE3BF}" dt="2021-02-02T10:08:20.896" v="444" actId="1076"/>
          <ac:picMkLst>
            <pc:docMk/>
            <pc:sldMk cId="3792286759" sldId="565"/>
            <ac:picMk id="6" creationId="{E2562601-0A35-4A03-A224-3D6BCCB82098}"/>
          </ac:picMkLst>
        </pc:picChg>
        <pc:picChg chg="add del">
          <ac:chgData name="CROZET Sophie" userId="c97b73ab-88aa-4f1e-9ec4-391579d22886" providerId="ADAL" clId="{7972F8E1-3921-4227-8159-1D420DFFE3BF}" dt="2021-02-02T10:08:16.476" v="443" actId="478"/>
          <ac:picMkLst>
            <pc:docMk/>
            <pc:sldMk cId="3792286759" sldId="565"/>
            <ac:picMk id="10" creationId="{F33E5CB0-F2FD-4D08-B664-99FA1584BEB7}"/>
          </ac:picMkLst>
        </pc:picChg>
      </pc:sldChg>
      <pc:sldChg chg="addSp modSp mod">
        <pc:chgData name="CROZET Sophie" userId="c97b73ab-88aa-4f1e-9ec4-391579d22886" providerId="ADAL" clId="{7972F8E1-3921-4227-8159-1D420DFFE3BF}" dt="2021-02-03T10:02:02.596" v="4464" actId="20577"/>
        <pc:sldMkLst>
          <pc:docMk/>
          <pc:sldMk cId="431352352" sldId="568"/>
        </pc:sldMkLst>
        <pc:spChg chg="mod">
          <ac:chgData name="CROZET Sophie" userId="c97b73ab-88aa-4f1e-9ec4-391579d22886" providerId="ADAL" clId="{7972F8E1-3921-4227-8159-1D420DFFE3BF}" dt="2021-02-03T10:00:06.948" v="4410" actId="20577"/>
          <ac:spMkLst>
            <pc:docMk/>
            <pc:sldMk cId="431352352" sldId="568"/>
            <ac:spMk id="3" creationId="{B88FF4CA-748A-47A5-A8D7-88173B6F3A41}"/>
          </ac:spMkLst>
        </pc:spChg>
        <pc:spChg chg="add mod">
          <ac:chgData name="CROZET Sophie" userId="c97b73ab-88aa-4f1e-9ec4-391579d22886" providerId="ADAL" clId="{7972F8E1-3921-4227-8159-1D420DFFE3BF}" dt="2021-02-03T10:00:33.142" v="4413" actId="20577"/>
          <ac:spMkLst>
            <pc:docMk/>
            <pc:sldMk cId="431352352" sldId="568"/>
            <ac:spMk id="4" creationId="{AAD16BC4-3695-4191-A2AD-5500ED16A0EB}"/>
          </ac:spMkLst>
        </pc:spChg>
        <pc:spChg chg="add mod">
          <ac:chgData name="CROZET Sophie" userId="c97b73ab-88aa-4f1e-9ec4-391579d22886" providerId="ADAL" clId="{7972F8E1-3921-4227-8159-1D420DFFE3BF}" dt="2021-02-03T10:01:39.650" v="4460" actId="1076"/>
          <ac:spMkLst>
            <pc:docMk/>
            <pc:sldMk cId="431352352" sldId="568"/>
            <ac:spMk id="5" creationId="{4B49ACCA-7CC2-4884-919E-5CEF4CAB2BB6}"/>
          </ac:spMkLst>
        </pc:spChg>
        <pc:spChg chg="add mod">
          <ac:chgData name="CROZET Sophie" userId="c97b73ab-88aa-4f1e-9ec4-391579d22886" providerId="ADAL" clId="{7972F8E1-3921-4227-8159-1D420DFFE3BF}" dt="2021-02-03T10:01:06.246" v="4421" actId="20577"/>
          <ac:spMkLst>
            <pc:docMk/>
            <pc:sldMk cId="431352352" sldId="568"/>
            <ac:spMk id="6" creationId="{2E19E775-D368-4FD8-8FA5-06F45B93563E}"/>
          </ac:spMkLst>
        </pc:spChg>
        <pc:spChg chg="add mod">
          <ac:chgData name="CROZET Sophie" userId="c97b73ab-88aa-4f1e-9ec4-391579d22886" providerId="ADAL" clId="{7972F8E1-3921-4227-8159-1D420DFFE3BF}" dt="2021-02-03T10:02:02.596" v="4464" actId="20577"/>
          <ac:spMkLst>
            <pc:docMk/>
            <pc:sldMk cId="431352352" sldId="568"/>
            <ac:spMk id="7" creationId="{277CDDD3-7528-4F5B-AF19-D53BCD3D0184}"/>
          </ac:spMkLst>
        </pc:spChg>
        <pc:graphicFrameChg chg="mod">
          <ac:chgData name="CROZET Sophie" userId="c97b73ab-88aa-4f1e-9ec4-391579d22886" providerId="ADAL" clId="{7972F8E1-3921-4227-8159-1D420DFFE3BF}" dt="2021-02-03T10:01:30.135" v="4459" actId="20577"/>
          <ac:graphicFrameMkLst>
            <pc:docMk/>
            <pc:sldMk cId="431352352" sldId="568"/>
            <ac:graphicFrameMk id="2" creationId="{B192D2EA-7804-4AA3-B1D0-8B7E3527DF1C}"/>
          </ac:graphicFrameMkLst>
        </pc:graphicFrameChg>
      </pc:sldChg>
      <pc:sldChg chg="modSp mod">
        <pc:chgData name="CROZET Sophie" userId="c97b73ab-88aa-4f1e-9ec4-391579d22886" providerId="ADAL" clId="{7972F8E1-3921-4227-8159-1D420DFFE3BF}" dt="2021-01-29T15:44:28.949" v="253" actId="207"/>
        <pc:sldMkLst>
          <pc:docMk/>
          <pc:sldMk cId="2355807749" sldId="571"/>
        </pc:sldMkLst>
        <pc:spChg chg="mod">
          <ac:chgData name="CROZET Sophie" userId="c97b73ab-88aa-4f1e-9ec4-391579d22886" providerId="ADAL" clId="{7972F8E1-3921-4227-8159-1D420DFFE3BF}" dt="2021-01-29T15:44:12.394" v="251" actId="207"/>
          <ac:spMkLst>
            <pc:docMk/>
            <pc:sldMk cId="2355807749" sldId="571"/>
            <ac:spMk id="2" creationId="{3659BC06-C706-4F58-87DF-68C0F1CDEE14}"/>
          </ac:spMkLst>
        </pc:spChg>
        <pc:spChg chg="mod">
          <ac:chgData name="CROZET Sophie" userId="c97b73ab-88aa-4f1e-9ec4-391579d22886" providerId="ADAL" clId="{7972F8E1-3921-4227-8159-1D420DFFE3BF}" dt="2021-01-29T15:43:49.002" v="249" actId="20577"/>
          <ac:spMkLst>
            <pc:docMk/>
            <pc:sldMk cId="2355807749" sldId="571"/>
            <ac:spMk id="4" creationId="{BEE5F5B6-AA0A-4215-9E42-343A64448EE0}"/>
          </ac:spMkLst>
        </pc:spChg>
        <pc:picChg chg="mod">
          <ac:chgData name="CROZET Sophie" userId="c97b73ab-88aa-4f1e-9ec4-391579d22886" providerId="ADAL" clId="{7972F8E1-3921-4227-8159-1D420DFFE3BF}" dt="2021-01-29T15:44:28.949" v="253" actId="207"/>
          <ac:picMkLst>
            <pc:docMk/>
            <pc:sldMk cId="2355807749" sldId="571"/>
            <ac:picMk id="7" creationId="{E5122732-8877-448A-9ADD-D2F8632AE3A7}"/>
          </ac:picMkLst>
        </pc:picChg>
        <pc:picChg chg="mod">
          <ac:chgData name="CROZET Sophie" userId="c97b73ab-88aa-4f1e-9ec4-391579d22886" providerId="ADAL" clId="{7972F8E1-3921-4227-8159-1D420DFFE3BF}" dt="2021-01-29T15:44:28.949" v="253" actId="207"/>
          <ac:picMkLst>
            <pc:docMk/>
            <pc:sldMk cId="2355807749" sldId="571"/>
            <ac:picMk id="9" creationId="{B10BCD5A-FBAD-40EC-A402-9B8118334FF9}"/>
          </ac:picMkLst>
        </pc:picChg>
        <pc:picChg chg="mod">
          <ac:chgData name="CROZET Sophie" userId="c97b73ab-88aa-4f1e-9ec4-391579d22886" providerId="ADAL" clId="{7972F8E1-3921-4227-8159-1D420DFFE3BF}" dt="2021-01-29T15:44:28.949" v="253" actId="207"/>
          <ac:picMkLst>
            <pc:docMk/>
            <pc:sldMk cId="2355807749" sldId="571"/>
            <ac:picMk id="11" creationId="{1AE10BC4-C6CB-470E-A2AF-65B174131363}"/>
          </ac:picMkLst>
        </pc:picChg>
        <pc:picChg chg="mod">
          <ac:chgData name="CROZET Sophie" userId="c97b73ab-88aa-4f1e-9ec4-391579d22886" providerId="ADAL" clId="{7972F8E1-3921-4227-8159-1D420DFFE3BF}" dt="2021-01-29T15:44:28.949" v="253" actId="207"/>
          <ac:picMkLst>
            <pc:docMk/>
            <pc:sldMk cId="2355807749" sldId="571"/>
            <ac:picMk id="13" creationId="{61589234-89A4-4E49-9EC4-C65F225D6CE0}"/>
          </ac:picMkLst>
        </pc:picChg>
        <pc:picChg chg="mod">
          <ac:chgData name="CROZET Sophie" userId="c97b73ab-88aa-4f1e-9ec4-391579d22886" providerId="ADAL" clId="{7972F8E1-3921-4227-8159-1D420DFFE3BF}" dt="2021-01-29T15:44:20.839" v="252" actId="207"/>
          <ac:picMkLst>
            <pc:docMk/>
            <pc:sldMk cId="2355807749" sldId="571"/>
            <ac:picMk id="17" creationId="{C7585C10-CA0B-4D89-BE2F-6D73C2A7EFA6}"/>
          </ac:picMkLst>
        </pc:picChg>
        <pc:picChg chg="mod">
          <ac:chgData name="CROZET Sophie" userId="c97b73ab-88aa-4f1e-9ec4-391579d22886" providerId="ADAL" clId="{7972F8E1-3921-4227-8159-1D420DFFE3BF}" dt="2021-01-29T15:44:20.839" v="252" actId="207"/>
          <ac:picMkLst>
            <pc:docMk/>
            <pc:sldMk cId="2355807749" sldId="571"/>
            <ac:picMk id="19" creationId="{12B4F20E-B589-4BA6-81A1-400DBF5B7BDA}"/>
          </ac:picMkLst>
        </pc:picChg>
        <pc:picChg chg="mod">
          <ac:chgData name="CROZET Sophie" userId="c97b73ab-88aa-4f1e-9ec4-391579d22886" providerId="ADAL" clId="{7972F8E1-3921-4227-8159-1D420DFFE3BF}" dt="2021-01-29T15:44:20.839" v="252" actId="207"/>
          <ac:picMkLst>
            <pc:docMk/>
            <pc:sldMk cId="2355807749" sldId="571"/>
            <ac:picMk id="21" creationId="{48510423-9D1F-403C-96F0-86E699FB41FA}"/>
          </ac:picMkLst>
        </pc:picChg>
      </pc:sldChg>
      <pc:sldChg chg="delSp modSp mod modNotesTx">
        <pc:chgData name="CROZET Sophie" userId="c97b73ab-88aa-4f1e-9ec4-391579d22886" providerId="ADAL" clId="{7972F8E1-3921-4227-8159-1D420DFFE3BF}" dt="2021-02-02T13:55:20.941" v="2295" actId="20577"/>
        <pc:sldMkLst>
          <pc:docMk/>
          <pc:sldMk cId="2340960656" sldId="575"/>
        </pc:sldMkLst>
        <pc:spChg chg="mod">
          <ac:chgData name="CROZET Sophie" userId="c97b73ab-88aa-4f1e-9ec4-391579d22886" providerId="ADAL" clId="{7972F8E1-3921-4227-8159-1D420DFFE3BF}" dt="2021-02-02T13:40:56.213" v="1740" actId="20577"/>
          <ac:spMkLst>
            <pc:docMk/>
            <pc:sldMk cId="2340960656" sldId="575"/>
            <ac:spMk id="7" creationId="{42143016-D72B-4DF3-95AC-4A1AD72B8BAA}"/>
          </ac:spMkLst>
        </pc:spChg>
        <pc:graphicFrameChg chg="mod modGraphic">
          <ac:chgData name="CROZET Sophie" userId="c97b73ab-88aa-4f1e-9ec4-391579d22886" providerId="ADAL" clId="{7972F8E1-3921-4227-8159-1D420DFFE3BF}" dt="2021-02-02T13:27:07.199" v="1645" actId="20577"/>
          <ac:graphicFrameMkLst>
            <pc:docMk/>
            <pc:sldMk cId="2340960656" sldId="575"/>
            <ac:graphicFrameMk id="3" creationId="{DA90B87C-CC74-4212-86B5-F8BD15A2B3F4}"/>
          </ac:graphicFrameMkLst>
        </pc:graphicFrameChg>
        <pc:picChg chg="mod">
          <ac:chgData name="CROZET Sophie" userId="c97b73ab-88aa-4f1e-9ec4-391579d22886" providerId="ADAL" clId="{7972F8E1-3921-4227-8159-1D420DFFE3BF}" dt="2021-02-02T13:26:15.027" v="1625" actId="14100"/>
          <ac:picMkLst>
            <pc:docMk/>
            <pc:sldMk cId="2340960656" sldId="575"/>
            <ac:picMk id="4" creationId="{CAEDFECB-5128-4E72-90EE-1E90811DB459}"/>
          </ac:picMkLst>
        </pc:picChg>
        <pc:picChg chg="mod">
          <ac:chgData name="CROZET Sophie" userId="c97b73ab-88aa-4f1e-9ec4-391579d22886" providerId="ADAL" clId="{7972F8E1-3921-4227-8159-1D420DFFE3BF}" dt="2021-02-02T13:26:01.748" v="1621" actId="1076"/>
          <ac:picMkLst>
            <pc:docMk/>
            <pc:sldMk cId="2340960656" sldId="575"/>
            <ac:picMk id="5" creationId="{2517DFB4-5396-45C4-BA7E-7D4EE7BC5F3A}"/>
          </ac:picMkLst>
        </pc:picChg>
        <pc:picChg chg="mod">
          <ac:chgData name="CROZET Sophie" userId="c97b73ab-88aa-4f1e-9ec4-391579d22886" providerId="ADAL" clId="{7972F8E1-3921-4227-8159-1D420DFFE3BF}" dt="2021-02-02T13:25:57.882" v="1619" actId="1076"/>
          <ac:picMkLst>
            <pc:docMk/>
            <pc:sldMk cId="2340960656" sldId="575"/>
            <ac:picMk id="6" creationId="{0F880F3C-59FD-44F5-BB4A-3BC07BA5A1C0}"/>
          </ac:picMkLst>
        </pc:picChg>
        <pc:picChg chg="del">
          <ac:chgData name="CROZET Sophie" userId="c97b73ab-88aa-4f1e-9ec4-391579d22886" providerId="ADAL" clId="{7972F8E1-3921-4227-8159-1D420DFFE3BF}" dt="2021-02-02T10:19:25.652" v="446" actId="478"/>
          <ac:picMkLst>
            <pc:docMk/>
            <pc:sldMk cId="2340960656" sldId="575"/>
            <ac:picMk id="8" creationId="{1C3E2290-A235-40F2-BE0A-30D68923A49F}"/>
          </ac:picMkLst>
        </pc:picChg>
      </pc:sldChg>
      <pc:sldChg chg="modSp mod modNotesTx">
        <pc:chgData name="CROZET Sophie" userId="c97b73ab-88aa-4f1e-9ec4-391579d22886" providerId="ADAL" clId="{7972F8E1-3921-4227-8159-1D420DFFE3BF}" dt="2021-01-29T15:41:14.151" v="247" actId="20577"/>
        <pc:sldMkLst>
          <pc:docMk/>
          <pc:sldMk cId="3596916585" sldId="584"/>
        </pc:sldMkLst>
        <pc:spChg chg="mod">
          <ac:chgData name="CROZET Sophie" userId="c97b73ab-88aa-4f1e-9ec4-391579d22886" providerId="ADAL" clId="{7972F8E1-3921-4227-8159-1D420DFFE3BF}" dt="2021-01-29T15:40:46.936" v="245" actId="20577"/>
          <ac:spMkLst>
            <pc:docMk/>
            <pc:sldMk cId="3596916585" sldId="584"/>
            <ac:spMk id="8" creationId="{B85709B5-7DE5-4E7B-AF85-8F170B201A17}"/>
          </ac:spMkLst>
        </pc:spChg>
      </pc:sldChg>
      <pc:sldChg chg="addSp delSp modSp new mod">
        <pc:chgData name="CROZET Sophie" userId="c97b73ab-88aa-4f1e-9ec4-391579d22886" providerId="ADAL" clId="{7972F8E1-3921-4227-8159-1D420DFFE3BF}" dt="2021-02-02T11:14:36.079" v="1443" actId="20577"/>
        <pc:sldMkLst>
          <pc:docMk/>
          <pc:sldMk cId="1959065540" sldId="585"/>
        </pc:sldMkLst>
        <pc:spChg chg="add mod">
          <ac:chgData name="CROZET Sophie" userId="c97b73ab-88aa-4f1e-9ec4-391579d22886" providerId="ADAL" clId="{7972F8E1-3921-4227-8159-1D420DFFE3BF}" dt="2021-02-02T11:08:39.384" v="1424" actId="255"/>
          <ac:spMkLst>
            <pc:docMk/>
            <pc:sldMk cId="1959065540" sldId="585"/>
            <ac:spMk id="2" creationId="{52928215-E944-4015-9712-823C19D3AD7C}"/>
          </ac:spMkLst>
        </pc:spChg>
        <pc:spChg chg="add del mod">
          <ac:chgData name="CROZET Sophie" userId="c97b73ab-88aa-4f1e-9ec4-391579d22886" providerId="ADAL" clId="{7972F8E1-3921-4227-8159-1D420DFFE3BF}" dt="2021-02-02T11:04:42.757" v="1367" actId="478"/>
          <ac:spMkLst>
            <pc:docMk/>
            <pc:sldMk cId="1959065540" sldId="585"/>
            <ac:spMk id="3" creationId="{7E04751E-780A-4DD2-AF14-C79F85FD7A5B}"/>
          </ac:spMkLst>
        </pc:spChg>
        <pc:spChg chg="add mod">
          <ac:chgData name="CROZET Sophie" userId="c97b73ab-88aa-4f1e-9ec4-391579d22886" providerId="ADAL" clId="{7972F8E1-3921-4227-8159-1D420DFFE3BF}" dt="2021-02-02T11:02:54.118" v="1327" actId="20577"/>
          <ac:spMkLst>
            <pc:docMk/>
            <pc:sldMk cId="1959065540" sldId="585"/>
            <ac:spMk id="5" creationId="{556C1E75-5ABD-4BCA-AFEF-F918E5CD8EAC}"/>
          </ac:spMkLst>
        </pc:spChg>
        <pc:spChg chg="add mod">
          <ac:chgData name="CROZET Sophie" userId="c97b73ab-88aa-4f1e-9ec4-391579d22886" providerId="ADAL" clId="{7972F8E1-3921-4227-8159-1D420DFFE3BF}" dt="2021-02-02T11:14:36.079" v="1443" actId="20577"/>
          <ac:spMkLst>
            <pc:docMk/>
            <pc:sldMk cId="1959065540" sldId="585"/>
            <ac:spMk id="6" creationId="{F75A928A-EB30-4EC2-9BC3-CF4633E6413A}"/>
          </ac:spMkLst>
        </pc:spChg>
        <pc:picChg chg="add mod">
          <ac:chgData name="CROZET Sophie" userId="c97b73ab-88aa-4f1e-9ec4-391579d22886" providerId="ADAL" clId="{7972F8E1-3921-4227-8159-1D420DFFE3BF}" dt="2021-02-02T11:07:27.521" v="1404" actId="1076"/>
          <ac:picMkLst>
            <pc:docMk/>
            <pc:sldMk cId="1959065540" sldId="585"/>
            <ac:picMk id="4" creationId="{3A635CAF-35B6-4F41-80FF-60959CB87D6F}"/>
          </ac:picMkLst>
        </pc:picChg>
      </pc:sldChg>
      <pc:sldChg chg="addSp delSp modSp new mod">
        <pc:chgData name="CROZET Sophie" userId="c97b73ab-88aa-4f1e-9ec4-391579d22886" providerId="ADAL" clId="{7972F8E1-3921-4227-8159-1D420DFFE3BF}" dt="2021-02-02T11:16:41.875" v="1468" actId="20577"/>
        <pc:sldMkLst>
          <pc:docMk/>
          <pc:sldMk cId="755699763" sldId="586"/>
        </pc:sldMkLst>
        <pc:spChg chg="add del mod">
          <ac:chgData name="CROZET Sophie" userId="c97b73ab-88aa-4f1e-9ec4-391579d22886" providerId="ADAL" clId="{7972F8E1-3921-4227-8159-1D420DFFE3BF}" dt="2021-02-02T11:04:39.124" v="1366" actId="21"/>
          <ac:spMkLst>
            <pc:docMk/>
            <pc:sldMk cId="755699763" sldId="586"/>
            <ac:spMk id="2" creationId="{EC6DBDE1-0737-4AF8-986C-B34528A6F282}"/>
          </ac:spMkLst>
        </pc:spChg>
        <pc:spChg chg="add mod">
          <ac:chgData name="CROZET Sophie" userId="c97b73ab-88aa-4f1e-9ec4-391579d22886" providerId="ADAL" clId="{7972F8E1-3921-4227-8159-1D420DFFE3BF}" dt="2021-02-02T11:16:10.929" v="1456" actId="1076"/>
          <ac:spMkLst>
            <pc:docMk/>
            <pc:sldMk cId="755699763" sldId="586"/>
            <ac:spMk id="3" creationId="{84B07BB4-0D69-409E-8DE0-83B2CD41EDEE}"/>
          </ac:spMkLst>
        </pc:spChg>
        <pc:spChg chg="add mod">
          <ac:chgData name="CROZET Sophie" userId="c97b73ab-88aa-4f1e-9ec4-391579d22886" providerId="ADAL" clId="{7972F8E1-3921-4227-8159-1D420DFFE3BF}" dt="2021-02-02T11:16:41.875" v="1468" actId="20577"/>
          <ac:spMkLst>
            <pc:docMk/>
            <pc:sldMk cId="755699763" sldId="586"/>
            <ac:spMk id="6" creationId="{5886B548-97A8-4196-81B3-21E88AEBA909}"/>
          </ac:spMkLst>
        </pc:spChg>
        <pc:picChg chg="add del mod">
          <ac:chgData name="CROZET Sophie" userId="c97b73ab-88aa-4f1e-9ec4-391579d22886" providerId="ADAL" clId="{7972F8E1-3921-4227-8159-1D420DFFE3BF}" dt="2021-02-02T11:15:24.965" v="1444" actId="478"/>
          <ac:picMkLst>
            <pc:docMk/>
            <pc:sldMk cId="755699763" sldId="586"/>
            <ac:picMk id="4" creationId="{C42430FE-DAE9-42FB-BBB6-2958B324CD6F}"/>
          </ac:picMkLst>
        </pc:picChg>
        <pc:picChg chg="add mod">
          <ac:chgData name="CROZET Sophie" userId="c97b73ab-88aa-4f1e-9ec4-391579d22886" providerId="ADAL" clId="{7972F8E1-3921-4227-8159-1D420DFFE3BF}" dt="2021-02-02T11:16:23.408" v="1457" actId="1076"/>
          <ac:picMkLst>
            <pc:docMk/>
            <pc:sldMk cId="755699763" sldId="586"/>
            <ac:picMk id="5" creationId="{23451017-49D3-42D0-93FF-5C10D9FD5008}"/>
          </ac:picMkLst>
        </pc:picChg>
      </pc:sldChg>
      <pc:sldChg chg="addSp modSp new mod">
        <pc:chgData name="CROZET Sophie" userId="c97b73ab-88aa-4f1e-9ec4-391579d22886" providerId="ADAL" clId="{7972F8E1-3921-4227-8159-1D420DFFE3BF}" dt="2021-02-02T15:35:33.781" v="3868" actId="14100"/>
        <pc:sldMkLst>
          <pc:docMk/>
          <pc:sldMk cId="630166537" sldId="587"/>
        </pc:sldMkLst>
        <pc:spChg chg="add mod">
          <ac:chgData name="CROZET Sophie" userId="c97b73ab-88aa-4f1e-9ec4-391579d22886" providerId="ADAL" clId="{7972F8E1-3921-4227-8159-1D420DFFE3BF}" dt="2021-02-02T15:35:33.781" v="3868" actId="14100"/>
          <ac:spMkLst>
            <pc:docMk/>
            <pc:sldMk cId="630166537" sldId="587"/>
            <ac:spMk id="2" creationId="{49A52A4C-D8E4-4A1B-8EC7-5F4F0C8BF17F}"/>
          </ac:spMkLst>
        </pc:spChg>
        <pc:spChg chg="add mod">
          <ac:chgData name="CROZET Sophie" userId="c97b73ab-88aa-4f1e-9ec4-391579d22886" providerId="ADAL" clId="{7972F8E1-3921-4227-8159-1D420DFFE3BF}" dt="2021-02-02T10:35:52.704" v="689" actId="27636"/>
          <ac:spMkLst>
            <pc:docMk/>
            <pc:sldMk cId="630166537" sldId="587"/>
            <ac:spMk id="3" creationId="{F28A5D0B-9723-4312-8D55-8332B5063B5A}"/>
          </ac:spMkLst>
        </pc:spChg>
      </pc:sldChg>
      <pc:sldChg chg="addSp modSp new mod modAnim">
        <pc:chgData name="CROZET Sophie" userId="c97b73ab-88aa-4f1e-9ec4-391579d22886" providerId="ADAL" clId="{7972F8E1-3921-4227-8159-1D420DFFE3BF}" dt="2021-02-02T11:01:13.930" v="1283" actId="207"/>
        <pc:sldMkLst>
          <pc:docMk/>
          <pc:sldMk cId="4263221487" sldId="588"/>
        </pc:sldMkLst>
        <pc:spChg chg="add mod">
          <ac:chgData name="CROZET Sophie" userId="c97b73ab-88aa-4f1e-9ec4-391579d22886" providerId="ADAL" clId="{7972F8E1-3921-4227-8159-1D420DFFE3BF}" dt="2021-02-02T10:48:27.404" v="722" actId="20577"/>
          <ac:spMkLst>
            <pc:docMk/>
            <pc:sldMk cId="4263221487" sldId="588"/>
            <ac:spMk id="2" creationId="{4B4990C1-12F9-45FA-92F5-FBAE3FAFBAE8}"/>
          </ac:spMkLst>
        </pc:spChg>
        <pc:spChg chg="add mod">
          <ac:chgData name="CROZET Sophie" userId="c97b73ab-88aa-4f1e-9ec4-391579d22886" providerId="ADAL" clId="{7972F8E1-3921-4227-8159-1D420DFFE3BF}" dt="2021-02-02T11:00:24.594" v="1277" actId="14100"/>
          <ac:spMkLst>
            <pc:docMk/>
            <pc:sldMk cId="4263221487" sldId="588"/>
            <ac:spMk id="3" creationId="{0D87DB27-4FAE-4F78-8A26-6448D11A7CC6}"/>
          </ac:spMkLst>
        </pc:spChg>
        <pc:spChg chg="add mod">
          <ac:chgData name="CROZET Sophie" userId="c97b73ab-88aa-4f1e-9ec4-391579d22886" providerId="ADAL" clId="{7972F8E1-3921-4227-8159-1D420DFFE3BF}" dt="2021-02-02T11:00:43.158" v="1281" actId="1076"/>
          <ac:spMkLst>
            <pc:docMk/>
            <pc:sldMk cId="4263221487" sldId="588"/>
            <ac:spMk id="4" creationId="{C1DB61F0-E6A8-4F9F-9908-F01355992FDB}"/>
          </ac:spMkLst>
        </pc:spChg>
        <pc:spChg chg="add mod">
          <ac:chgData name="CROZET Sophie" userId="c97b73ab-88aa-4f1e-9ec4-391579d22886" providerId="ADAL" clId="{7972F8E1-3921-4227-8159-1D420DFFE3BF}" dt="2021-02-02T11:01:13.930" v="1283" actId="207"/>
          <ac:spMkLst>
            <pc:docMk/>
            <pc:sldMk cId="4263221487" sldId="588"/>
            <ac:spMk id="5" creationId="{0030E693-DDF5-4F77-92D5-9290F2CD1585}"/>
          </ac:spMkLst>
        </pc:spChg>
      </pc:sldChg>
      <pc:sldChg chg="addSp delSp modSp new mod modNotesTx">
        <pc:chgData name="CROZET Sophie" userId="c97b73ab-88aa-4f1e-9ec4-391579d22886" providerId="ADAL" clId="{7972F8E1-3921-4227-8159-1D420DFFE3BF}" dt="2021-02-02T13:24:04.011" v="1618" actId="20577"/>
        <pc:sldMkLst>
          <pc:docMk/>
          <pc:sldMk cId="2952825565" sldId="589"/>
        </pc:sldMkLst>
        <pc:spChg chg="add del mod">
          <ac:chgData name="CROZET Sophie" userId="c97b73ab-88aa-4f1e-9ec4-391579d22886" providerId="ADAL" clId="{7972F8E1-3921-4227-8159-1D420DFFE3BF}" dt="2021-02-02T12:41:25.967" v="1498" actId="478"/>
          <ac:spMkLst>
            <pc:docMk/>
            <pc:sldMk cId="2952825565" sldId="589"/>
            <ac:spMk id="2" creationId="{0BC1300B-99F4-46B0-97E0-022DD82ABE8F}"/>
          </ac:spMkLst>
        </pc:spChg>
        <pc:spChg chg="add mod">
          <ac:chgData name="CROZET Sophie" userId="c97b73ab-88aa-4f1e-9ec4-391579d22886" providerId="ADAL" clId="{7972F8E1-3921-4227-8159-1D420DFFE3BF}" dt="2021-02-02T13:24:04.011" v="1618" actId="20577"/>
          <ac:spMkLst>
            <pc:docMk/>
            <pc:sldMk cId="2952825565" sldId="589"/>
            <ac:spMk id="3" creationId="{14ECCC95-8781-472B-AD03-4ABE51A8F635}"/>
          </ac:spMkLst>
        </pc:spChg>
        <pc:spChg chg="add mod">
          <ac:chgData name="CROZET Sophie" userId="c97b73ab-88aa-4f1e-9ec4-391579d22886" providerId="ADAL" clId="{7972F8E1-3921-4227-8159-1D420DFFE3BF}" dt="2021-02-02T12:41:23.006" v="1497" actId="14100"/>
          <ac:spMkLst>
            <pc:docMk/>
            <pc:sldMk cId="2952825565" sldId="589"/>
            <ac:spMk id="4" creationId="{2A06994C-9F49-48E9-9D06-953C2BF58F0B}"/>
          </ac:spMkLst>
        </pc:spChg>
        <pc:spChg chg="add mod">
          <ac:chgData name="CROZET Sophie" userId="c97b73ab-88aa-4f1e-9ec4-391579d22886" providerId="ADAL" clId="{7972F8E1-3921-4227-8159-1D420DFFE3BF}" dt="2021-02-02T13:22:26.770" v="1564" actId="14100"/>
          <ac:spMkLst>
            <pc:docMk/>
            <pc:sldMk cId="2952825565" sldId="589"/>
            <ac:spMk id="5" creationId="{DFC96E4C-CCA4-4F7E-8C15-2181B92AE0E2}"/>
          </ac:spMkLst>
        </pc:spChg>
        <pc:picChg chg="add mod modCrop">
          <ac:chgData name="CROZET Sophie" userId="c97b73ab-88aa-4f1e-9ec4-391579d22886" providerId="ADAL" clId="{7972F8E1-3921-4227-8159-1D420DFFE3BF}" dt="2021-02-02T12:55:48.857" v="1543" actId="1076"/>
          <ac:picMkLst>
            <pc:docMk/>
            <pc:sldMk cId="2952825565" sldId="589"/>
            <ac:picMk id="6" creationId="{A0B2C687-159C-4E3F-AE2F-4F15F5FBFBCD}"/>
          </ac:picMkLst>
        </pc:picChg>
        <pc:cxnChg chg="add">
          <ac:chgData name="CROZET Sophie" userId="c97b73ab-88aa-4f1e-9ec4-391579d22886" providerId="ADAL" clId="{7972F8E1-3921-4227-8159-1D420DFFE3BF}" dt="2021-02-02T12:55:58.803" v="1544" actId="11529"/>
          <ac:cxnSpMkLst>
            <pc:docMk/>
            <pc:sldMk cId="2952825565" sldId="589"/>
            <ac:cxnSpMk id="8" creationId="{4CA21804-3AC8-448D-A9E6-35FBA00DB313}"/>
          </ac:cxnSpMkLst>
        </pc:cxnChg>
      </pc:sldChg>
      <pc:sldChg chg="addSp modSp new mod">
        <pc:chgData name="CROZET Sophie" userId="c97b73ab-88aa-4f1e-9ec4-391579d22886" providerId="ADAL" clId="{7972F8E1-3921-4227-8159-1D420DFFE3BF}" dt="2021-02-03T09:53:59.587" v="4378" actId="20577"/>
        <pc:sldMkLst>
          <pc:docMk/>
          <pc:sldMk cId="4178601875" sldId="590"/>
        </pc:sldMkLst>
        <pc:spChg chg="add mod">
          <ac:chgData name="CROZET Sophie" userId="c97b73ab-88aa-4f1e-9ec4-391579d22886" providerId="ADAL" clId="{7972F8E1-3921-4227-8159-1D420DFFE3BF}" dt="2021-02-02T12:56:40.704" v="1562" actId="14100"/>
          <ac:spMkLst>
            <pc:docMk/>
            <pc:sldMk cId="4178601875" sldId="590"/>
            <ac:spMk id="2" creationId="{D5A8BDBB-554E-47E8-9D3A-37E8DD0A4763}"/>
          </ac:spMkLst>
        </pc:spChg>
        <pc:spChg chg="add mod">
          <ac:chgData name="CROZET Sophie" userId="c97b73ab-88aa-4f1e-9ec4-391579d22886" providerId="ADAL" clId="{7972F8E1-3921-4227-8159-1D420DFFE3BF}" dt="2021-02-03T09:53:59.587" v="4378" actId="20577"/>
          <ac:spMkLst>
            <pc:docMk/>
            <pc:sldMk cId="4178601875" sldId="590"/>
            <ac:spMk id="3" creationId="{89CA0A79-14A1-41C6-9E62-19B50D0E4A33}"/>
          </ac:spMkLst>
        </pc:spChg>
      </pc:sldChg>
      <pc:sldChg chg="addSp modSp new mod">
        <pc:chgData name="CROZET Sophie" userId="c97b73ab-88aa-4f1e-9ec4-391579d22886" providerId="ADAL" clId="{7972F8E1-3921-4227-8159-1D420DFFE3BF}" dt="2021-02-03T09:51:59.478" v="4350" actId="1076"/>
        <pc:sldMkLst>
          <pc:docMk/>
          <pc:sldMk cId="4140766826" sldId="591"/>
        </pc:sldMkLst>
        <pc:spChg chg="add mod">
          <ac:chgData name="CROZET Sophie" userId="c97b73ab-88aa-4f1e-9ec4-391579d22886" providerId="ADAL" clId="{7972F8E1-3921-4227-8159-1D420DFFE3BF}" dt="2021-02-03T09:51:59.478" v="4350" actId="1076"/>
          <ac:spMkLst>
            <pc:docMk/>
            <pc:sldMk cId="4140766826" sldId="591"/>
            <ac:spMk id="5" creationId="{DE603ADA-4B23-487F-89D8-E61416AB2087}"/>
          </ac:spMkLst>
        </pc:spChg>
        <pc:picChg chg="add mod modCrop">
          <ac:chgData name="CROZET Sophie" userId="c97b73ab-88aa-4f1e-9ec4-391579d22886" providerId="ADAL" clId="{7972F8E1-3921-4227-8159-1D420DFFE3BF}" dt="2021-02-02T15:28:33.703" v="3834" actId="1076"/>
          <ac:picMkLst>
            <pc:docMk/>
            <pc:sldMk cId="4140766826" sldId="591"/>
            <ac:picMk id="2" creationId="{C751A40C-70E3-4333-9700-3E3678F285E5}"/>
          </ac:picMkLst>
        </pc:picChg>
        <pc:picChg chg="add mod ord modCrop">
          <ac:chgData name="CROZET Sophie" userId="c97b73ab-88aa-4f1e-9ec4-391579d22886" providerId="ADAL" clId="{7972F8E1-3921-4227-8159-1D420DFFE3BF}" dt="2021-02-02T15:34:26.825" v="3859" actId="1076"/>
          <ac:picMkLst>
            <pc:docMk/>
            <pc:sldMk cId="4140766826" sldId="591"/>
            <ac:picMk id="3" creationId="{3759A940-4F25-4F73-B05A-56D7BA6EDEE0}"/>
          </ac:picMkLst>
        </pc:picChg>
        <pc:picChg chg="add mod ord modCrop">
          <ac:chgData name="CROZET Sophie" userId="c97b73ab-88aa-4f1e-9ec4-391579d22886" providerId="ADAL" clId="{7972F8E1-3921-4227-8159-1D420DFFE3BF}" dt="2021-02-02T15:34:18.753" v="3858" actId="1076"/>
          <ac:picMkLst>
            <pc:docMk/>
            <pc:sldMk cId="4140766826" sldId="591"/>
            <ac:picMk id="4" creationId="{FE049337-EC11-4B60-9B12-0D81F88C69A8}"/>
          </ac:picMkLst>
        </pc:picChg>
        <pc:picChg chg="add mod modCrop">
          <ac:chgData name="CROZET Sophie" userId="c97b73ab-88aa-4f1e-9ec4-391579d22886" providerId="ADAL" clId="{7972F8E1-3921-4227-8159-1D420DFFE3BF}" dt="2021-02-02T15:27:22.825" v="3824" actId="692"/>
          <ac:picMkLst>
            <pc:docMk/>
            <pc:sldMk cId="4140766826" sldId="591"/>
            <ac:picMk id="6" creationId="{21B62CA1-A708-4AC2-A76F-744284AE26CB}"/>
          </ac:picMkLst>
        </pc:picChg>
      </pc:sldChg>
    </pc:docChg>
  </pc:docChgLst>
  <pc:docChgLst>
    <pc:chgData name="sophie crozet" userId="ec1065b6b8e8d847" providerId="LiveId" clId="{C7E6A14C-F1DF-404E-83A3-E2A242CC4A51}"/>
    <pc:docChg chg="modSld">
      <pc:chgData name="sophie crozet" userId="ec1065b6b8e8d847" providerId="LiveId" clId="{C7E6A14C-F1DF-404E-83A3-E2A242CC4A51}" dt="2021-03-09T15:43:13.152" v="149" actId="20577"/>
      <pc:docMkLst>
        <pc:docMk/>
      </pc:docMkLst>
      <pc:sldChg chg="modSp mod">
        <pc:chgData name="sophie crozet" userId="ec1065b6b8e8d847" providerId="LiveId" clId="{C7E6A14C-F1DF-404E-83A3-E2A242CC4A51}" dt="2021-03-09T15:43:13.152" v="149" actId="20577"/>
        <pc:sldMkLst>
          <pc:docMk/>
          <pc:sldMk cId="3596916585" sldId="584"/>
        </pc:sldMkLst>
        <pc:spChg chg="mod">
          <ac:chgData name="sophie crozet" userId="ec1065b6b8e8d847" providerId="LiveId" clId="{C7E6A14C-F1DF-404E-83A3-E2A242CC4A51}" dt="2021-03-09T15:43:13.152" v="149" actId="20577"/>
          <ac:spMkLst>
            <pc:docMk/>
            <pc:sldMk cId="3596916585" sldId="584"/>
            <ac:spMk id="8" creationId="{B85709B5-7DE5-4E7B-AF85-8F170B201A17}"/>
          </ac:spMkLst>
        </pc:spChg>
      </pc:sldChg>
      <pc:sldChg chg="modAnim">
        <pc:chgData name="sophie crozet" userId="ec1065b6b8e8d847" providerId="LiveId" clId="{C7E6A14C-F1DF-404E-83A3-E2A242CC4A51}" dt="2021-03-08T13:25:39.370" v="0"/>
        <pc:sldMkLst>
          <pc:docMk/>
          <pc:sldMk cId="4263221487" sldId="588"/>
        </pc:sldMkLst>
      </pc:sldChg>
    </pc:docChg>
  </pc:docChgLst>
  <pc:docChgLst>
    <pc:chgData name="CROZET Sophie" userId="c97b73ab-88aa-4f1e-9ec4-391579d22886" providerId="ADAL" clId="{31D66385-A50A-4719-A38C-3262527ED295}"/>
    <pc:docChg chg="undo custSel addSld delSld modSld sldOrd addSection modSection">
      <pc:chgData name="CROZET Sophie" userId="c97b73ab-88aa-4f1e-9ec4-391579d22886" providerId="ADAL" clId="{31D66385-A50A-4719-A38C-3262527ED295}" dt="2021-02-10T12:28:06.973" v="593" actId="20577"/>
      <pc:docMkLst>
        <pc:docMk/>
      </pc:docMkLst>
      <pc:sldChg chg="modSp mod modNotesTx">
        <pc:chgData name="CROZET Sophie" userId="c97b73ab-88aa-4f1e-9ec4-391579d22886" providerId="ADAL" clId="{31D66385-A50A-4719-A38C-3262527ED295}" dt="2021-02-04T13:49:30.873" v="409" actId="1076"/>
        <pc:sldMkLst>
          <pc:docMk/>
          <pc:sldMk cId="3828227027" sldId="458"/>
        </pc:sldMkLst>
        <pc:spChg chg="mod">
          <ac:chgData name="CROZET Sophie" userId="c97b73ab-88aa-4f1e-9ec4-391579d22886" providerId="ADAL" clId="{31D66385-A50A-4719-A38C-3262527ED295}" dt="2021-02-04T13:49:30.873" v="409" actId="1076"/>
          <ac:spMkLst>
            <pc:docMk/>
            <pc:sldMk cId="3828227027" sldId="458"/>
            <ac:spMk id="2" creationId="{99427EFC-4B8D-4E03-A61C-D590BB8A83A6}"/>
          </ac:spMkLst>
        </pc:spChg>
        <pc:spChg chg="mod">
          <ac:chgData name="CROZET Sophie" userId="c97b73ab-88aa-4f1e-9ec4-391579d22886" providerId="ADAL" clId="{31D66385-A50A-4719-A38C-3262527ED295}" dt="2021-02-03T13:44:23.878" v="22" actId="20577"/>
          <ac:spMkLst>
            <pc:docMk/>
            <pc:sldMk cId="3828227027" sldId="458"/>
            <ac:spMk id="4" creationId="{E48D669D-D602-4158-98AD-29874AE9DCF6}"/>
          </ac:spMkLst>
        </pc:spChg>
      </pc:sldChg>
      <pc:sldChg chg="modSp">
        <pc:chgData name="CROZET Sophie" userId="c97b73ab-88aa-4f1e-9ec4-391579d22886" providerId="ADAL" clId="{31D66385-A50A-4719-A38C-3262527ED295}" dt="2021-02-10T10:26:32.536" v="502" actId="20577"/>
        <pc:sldMkLst>
          <pc:docMk/>
          <pc:sldMk cId="2177932824" sldId="511"/>
        </pc:sldMkLst>
        <pc:graphicFrameChg chg="mod">
          <ac:chgData name="CROZET Sophie" userId="c97b73ab-88aa-4f1e-9ec4-391579d22886" providerId="ADAL" clId="{31D66385-A50A-4719-A38C-3262527ED295}" dt="2021-02-10T10:26:32.536" v="502" actId="20577"/>
          <ac:graphicFrameMkLst>
            <pc:docMk/>
            <pc:sldMk cId="2177932824" sldId="511"/>
            <ac:graphicFrameMk id="4" creationId="{9F61C078-6288-4452-BBFF-757F14ADBE8D}"/>
          </ac:graphicFrameMkLst>
        </pc:graphicFrameChg>
      </pc:sldChg>
      <pc:sldChg chg="ord">
        <pc:chgData name="CROZET Sophie" userId="c97b73ab-88aa-4f1e-9ec4-391579d22886" providerId="ADAL" clId="{31D66385-A50A-4719-A38C-3262527ED295}" dt="2021-02-03T13:46:17.986" v="28"/>
        <pc:sldMkLst>
          <pc:docMk/>
          <pc:sldMk cId="3792286759" sldId="565"/>
        </pc:sldMkLst>
      </pc:sldChg>
      <pc:sldChg chg="modSp mod ord">
        <pc:chgData name="CROZET Sophie" userId="c97b73ab-88aa-4f1e-9ec4-391579d22886" providerId="ADAL" clId="{31D66385-A50A-4719-A38C-3262527ED295}" dt="2021-02-04T13:51:48.487" v="419" actId="14100"/>
        <pc:sldMkLst>
          <pc:docMk/>
          <pc:sldMk cId="431352352" sldId="568"/>
        </pc:sldMkLst>
        <pc:spChg chg="mod">
          <ac:chgData name="CROZET Sophie" userId="c97b73ab-88aa-4f1e-9ec4-391579d22886" providerId="ADAL" clId="{31D66385-A50A-4719-A38C-3262527ED295}" dt="2021-02-04T13:51:48.487" v="419" actId="14100"/>
          <ac:spMkLst>
            <pc:docMk/>
            <pc:sldMk cId="431352352" sldId="568"/>
            <ac:spMk id="3" creationId="{B88FF4CA-748A-47A5-A8D7-88173B6F3A41}"/>
          </ac:spMkLst>
        </pc:spChg>
      </pc:sldChg>
      <pc:sldChg chg="addSp delSp modSp mod modNotesTx">
        <pc:chgData name="CROZET Sophie" userId="c97b73ab-88aa-4f1e-9ec4-391579d22886" providerId="ADAL" clId="{31D66385-A50A-4719-A38C-3262527ED295}" dt="2021-02-10T12:28:06.973" v="593" actId="20577"/>
        <pc:sldMkLst>
          <pc:docMk/>
          <pc:sldMk cId="2340960656" sldId="575"/>
        </pc:sldMkLst>
        <pc:picChg chg="add del mod">
          <ac:chgData name="CROZET Sophie" userId="c97b73ab-88aa-4f1e-9ec4-391579d22886" providerId="ADAL" clId="{31D66385-A50A-4719-A38C-3262527ED295}" dt="2021-02-03T15:35:39.537" v="377" actId="478"/>
          <ac:picMkLst>
            <pc:docMk/>
            <pc:sldMk cId="2340960656" sldId="575"/>
            <ac:picMk id="2" creationId="{A2D4DE41-EFF7-451E-8CD8-0468396E0DE9}"/>
          </ac:picMkLst>
        </pc:picChg>
      </pc:sldChg>
      <pc:sldChg chg="modSp mod">
        <pc:chgData name="CROZET Sophie" userId="c97b73ab-88aa-4f1e-9ec4-391579d22886" providerId="ADAL" clId="{31D66385-A50A-4719-A38C-3262527ED295}" dt="2021-02-04T13:54:25.478" v="489" actId="14100"/>
        <pc:sldMkLst>
          <pc:docMk/>
          <pc:sldMk cId="1959065540" sldId="585"/>
        </pc:sldMkLst>
        <pc:spChg chg="mod">
          <ac:chgData name="CROZET Sophie" userId="c97b73ab-88aa-4f1e-9ec4-391579d22886" providerId="ADAL" clId="{31D66385-A50A-4719-A38C-3262527ED295}" dt="2021-02-04T13:54:25.478" v="489" actId="14100"/>
          <ac:spMkLst>
            <pc:docMk/>
            <pc:sldMk cId="1959065540" sldId="585"/>
            <ac:spMk id="5" creationId="{556C1E75-5ABD-4BCA-AFEF-F918E5CD8EAC}"/>
          </ac:spMkLst>
        </pc:spChg>
      </pc:sldChg>
      <pc:sldChg chg="modSp mod">
        <pc:chgData name="CROZET Sophie" userId="c97b73ab-88aa-4f1e-9ec4-391579d22886" providerId="ADAL" clId="{31D66385-A50A-4719-A38C-3262527ED295}" dt="2021-02-04T13:48:50.376" v="393" actId="20577"/>
        <pc:sldMkLst>
          <pc:docMk/>
          <pc:sldMk cId="4263221487" sldId="588"/>
        </pc:sldMkLst>
        <pc:spChg chg="mod">
          <ac:chgData name="CROZET Sophie" userId="c97b73ab-88aa-4f1e-9ec4-391579d22886" providerId="ADAL" clId="{31D66385-A50A-4719-A38C-3262527ED295}" dt="2021-02-04T13:48:50.376" v="393" actId="20577"/>
          <ac:spMkLst>
            <pc:docMk/>
            <pc:sldMk cId="4263221487" sldId="588"/>
            <ac:spMk id="3" creationId="{0D87DB27-4FAE-4F78-8A26-6448D11A7CC6}"/>
          </ac:spMkLst>
        </pc:spChg>
      </pc:sldChg>
      <pc:sldChg chg="modSp mod">
        <pc:chgData name="CROZET Sophie" userId="c97b73ab-88aa-4f1e-9ec4-391579d22886" providerId="ADAL" clId="{31D66385-A50A-4719-A38C-3262527ED295}" dt="2021-02-04T13:55:06.480" v="498" actId="207"/>
        <pc:sldMkLst>
          <pc:docMk/>
          <pc:sldMk cId="2952825565" sldId="589"/>
        </pc:sldMkLst>
        <pc:spChg chg="mod">
          <ac:chgData name="CROZET Sophie" userId="c97b73ab-88aa-4f1e-9ec4-391579d22886" providerId="ADAL" clId="{31D66385-A50A-4719-A38C-3262527ED295}" dt="2021-02-04T13:54:47.732" v="495" actId="20577"/>
          <ac:spMkLst>
            <pc:docMk/>
            <pc:sldMk cId="2952825565" sldId="589"/>
            <ac:spMk id="4" creationId="{2A06994C-9F49-48E9-9D06-953C2BF58F0B}"/>
          </ac:spMkLst>
        </pc:spChg>
        <pc:spChg chg="mod">
          <ac:chgData name="CROZET Sophie" userId="c97b73ab-88aa-4f1e-9ec4-391579d22886" providerId="ADAL" clId="{31D66385-A50A-4719-A38C-3262527ED295}" dt="2021-02-04T13:55:06.480" v="498" actId="207"/>
          <ac:spMkLst>
            <pc:docMk/>
            <pc:sldMk cId="2952825565" sldId="589"/>
            <ac:spMk id="5" creationId="{DFC96E4C-CCA4-4F7E-8C15-2181B92AE0E2}"/>
          </ac:spMkLst>
        </pc:spChg>
      </pc:sldChg>
      <pc:sldChg chg="modSp mod">
        <pc:chgData name="CROZET Sophie" userId="c97b73ab-88aa-4f1e-9ec4-391579d22886" providerId="ADAL" clId="{31D66385-A50A-4719-A38C-3262527ED295}" dt="2021-02-10T10:31:22.688" v="519" actId="255"/>
        <pc:sldMkLst>
          <pc:docMk/>
          <pc:sldMk cId="4178601875" sldId="590"/>
        </pc:sldMkLst>
        <pc:spChg chg="mod">
          <ac:chgData name="CROZET Sophie" userId="c97b73ab-88aa-4f1e-9ec4-391579d22886" providerId="ADAL" clId="{31D66385-A50A-4719-A38C-3262527ED295}" dt="2021-02-10T10:31:22.688" v="519" actId="255"/>
          <ac:spMkLst>
            <pc:docMk/>
            <pc:sldMk cId="4178601875" sldId="590"/>
            <ac:spMk id="3" creationId="{89CA0A79-14A1-41C6-9E62-19B50D0E4A33}"/>
          </ac:spMkLst>
        </pc:spChg>
      </pc:sldChg>
      <pc:sldChg chg="modSp mod ord">
        <pc:chgData name="CROZET Sophie" userId="c97b73ab-88aa-4f1e-9ec4-391579d22886" providerId="ADAL" clId="{31D66385-A50A-4719-A38C-3262527ED295}" dt="2021-02-03T14:19:02.963" v="300" actId="113"/>
        <pc:sldMkLst>
          <pc:docMk/>
          <pc:sldMk cId="4140766826" sldId="591"/>
        </pc:sldMkLst>
        <pc:spChg chg="mod">
          <ac:chgData name="CROZET Sophie" userId="c97b73ab-88aa-4f1e-9ec4-391579d22886" providerId="ADAL" clId="{31D66385-A50A-4719-A38C-3262527ED295}" dt="2021-02-03T14:19:02.963" v="300" actId="113"/>
          <ac:spMkLst>
            <pc:docMk/>
            <pc:sldMk cId="4140766826" sldId="591"/>
            <ac:spMk id="5" creationId="{DE603ADA-4B23-487F-89D8-E61416AB2087}"/>
          </ac:spMkLst>
        </pc:spChg>
      </pc:sldChg>
      <pc:sldChg chg="addSp delSp modSp new mod modNotesTx">
        <pc:chgData name="CROZET Sophie" userId="c97b73ab-88aa-4f1e-9ec4-391579d22886" providerId="ADAL" clId="{31D66385-A50A-4719-A38C-3262527ED295}" dt="2021-02-10T12:27:02.063" v="591" actId="20577"/>
        <pc:sldMkLst>
          <pc:docMk/>
          <pc:sldMk cId="3095047523" sldId="592"/>
        </pc:sldMkLst>
        <pc:spChg chg="add mod">
          <ac:chgData name="CROZET Sophie" userId="c97b73ab-88aa-4f1e-9ec4-391579d22886" providerId="ADAL" clId="{31D66385-A50A-4719-A38C-3262527ED295}" dt="2021-02-03T15:37:44.571" v="384" actId="1076"/>
          <ac:spMkLst>
            <pc:docMk/>
            <pc:sldMk cId="3095047523" sldId="592"/>
            <ac:spMk id="4" creationId="{C146BC3B-315B-4656-9758-06C2BD7AEBDE}"/>
          </ac:spMkLst>
        </pc:spChg>
        <pc:spChg chg="add mod">
          <ac:chgData name="CROZET Sophie" userId="c97b73ab-88aa-4f1e-9ec4-391579d22886" providerId="ADAL" clId="{31D66385-A50A-4719-A38C-3262527ED295}" dt="2021-02-03T14:18:49.726" v="299" actId="14100"/>
          <ac:spMkLst>
            <pc:docMk/>
            <pc:sldMk cId="3095047523" sldId="592"/>
            <ac:spMk id="5" creationId="{B3E3606A-6ECE-48B5-84D8-41D36E6A9EDF}"/>
          </ac:spMkLst>
        </pc:spChg>
        <pc:spChg chg="add del mod">
          <ac:chgData name="CROZET Sophie" userId="c97b73ab-88aa-4f1e-9ec4-391579d22886" providerId="ADAL" clId="{31D66385-A50A-4719-A38C-3262527ED295}" dt="2021-02-03T14:03:57.999" v="92" actId="478"/>
          <ac:spMkLst>
            <pc:docMk/>
            <pc:sldMk cId="3095047523" sldId="592"/>
            <ac:spMk id="6" creationId="{FC94794F-5580-4F47-B83B-4097917E6F31}"/>
          </ac:spMkLst>
        </pc:spChg>
        <pc:spChg chg="add mod">
          <ac:chgData name="CROZET Sophie" userId="c97b73ab-88aa-4f1e-9ec4-391579d22886" providerId="ADAL" clId="{31D66385-A50A-4719-A38C-3262527ED295}" dt="2021-02-04T13:50:13.934" v="415" actId="207"/>
          <ac:spMkLst>
            <pc:docMk/>
            <pc:sldMk cId="3095047523" sldId="592"/>
            <ac:spMk id="7" creationId="{C13DD81C-E44E-44E3-A0CD-0A3EBB3036CF}"/>
          </ac:spMkLst>
        </pc:spChg>
        <pc:picChg chg="add del mod modCrop">
          <ac:chgData name="CROZET Sophie" userId="c97b73ab-88aa-4f1e-9ec4-391579d22886" providerId="ADAL" clId="{31D66385-A50A-4719-A38C-3262527ED295}" dt="2021-02-03T13:50:03.201" v="55" actId="478"/>
          <ac:picMkLst>
            <pc:docMk/>
            <pc:sldMk cId="3095047523" sldId="592"/>
            <ac:picMk id="2" creationId="{EFECF481-8C21-487D-962B-F2274576B283}"/>
          </ac:picMkLst>
        </pc:picChg>
        <pc:picChg chg="add mod">
          <ac:chgData name="CROZET Sophie" userId="c97b73ab-88aa-4f1e-9ec4-391579d22886" providerId="ADAL" clId="{31D66385-A50A-4719-A38C-3262527ED295}" dt="2021-02-03T14:09:24.360" v="263" actId="14100"/>
          <ac:picMkLst>
            <pc:docMk/>
            <pc:sldMk cId="3095047523" sldId="592"/>
            <ac:picMk id="3" creationId="{4BE8EE28-AEE2-4F53-9B2C-C2288507D657}"/>
          </ac:picMkLst>
        </pc:picChg>
      </pc:sldChg>
      <pc:sldChg chg="addSp delSp modSp new mod">
        <pc:chgData name="CROZET Sophie" userId="c97b73ab-88aa-4f1e-9ec4-391579d22886" providerId="ADAL" clId="{31D66385-A50A-4719-A38C-3262527ED295}" dt="2021-02-04T13:53:46.252" v="461" actId="14100"/>
        <pc:sldMkLst>
          <pc:docMk/>
          <pc:sldMk cId="1926421464" sldId="593"/>
        </pc:sldMkLst>
        <pc:spChg chg="add del mod">
          <ac:chgData name="CROZET Sophie" userId="c97b73ab-88aa-4f1e-9ec4-391579d22886" providerId="ADAL" clId="{31D66385-A50A-4719-A38C-3262527ED295}" dt="2021-02-03T15:18:59.705" v="324"/>
          <ac:spMkLst>
            <pc:docMk/>
            <pc:sldMk cId="1926421464" sldId="593"/>
            <ac:spMk id="3" creationId="{51FB18FE-FA6C-4B72-ABB4-0D5B157059D8}"/>
          </ac:spMkLst>
        </pc:spChg>
        <pc:spChg chg="add mod">
          <ac:chgData name="CROZET Sophie" userId="c97b73ab-88aa-4f1e-9ec4-391579d22886" providerId="ADAL" clId="{31D66385-A50A-4719-A38C-3262527ED295}" dt="2021-02-04T13:52:28.261" v="428" actId="1076"/>
          <ac:spMkLst>
            <pc:docMk/>
            <pc:sldMk cId="1926421464" sldId="593"/>
            <ac:spMk id="4" creationId="{B3A65EFF-BFEA-4195-B692-5CAC723F9C58}"/>
          </ac:spMkLst>
        </pc:spChg>
        <pc:spChg chg="add mod">
          <ac:chgData name="CROZET Sophie" userId="c97b73ab-88aa-4f1e-9ec4-391579d22886" providerId="ADAL" clId="{31D66385-A50A-4719-A38C-3262527ED295}" dt="2021-02-04T13:52:26.685" v="427" actId="1076"/>
          <ac:spMkLst>
            <pc:docMk/>
            <pc:sldMk cId="1926421464" sldId="593"/>
            <ac:spMk id="5" creationId="{D08238E1-AA00-4488-AEFF-7AAB6CFA293C}"/>
          </ac:spMkLst>
        </pc:spChg>
        <pc:spChg chg="add mod">
          <ac:chgData name="CROZET Sophie" userId="c97b73ab-88aa-4f1e-9ec4-391579d22886" providerId="ADAL" clId="{31D66385-A50A-4719-A38C-3262527ED295}" dt="2021-02-04T13:52:25.437" v="426" actId="1076"/>
          <ac:spMkLst>
            <pc:docMk/>
            <pc:sldMk cId="1926421464" sldId="593"/>
            <ac:spMk id="6" creationId="{53A09F94-4E52-4D79-9824-8BD96044FCD3}"/>
          </ac:spMkLst>
        </pc:spChg>
        <pc:spChg chg="add mod">
          <ac:chgData name="CROZET Sophie" userId="c97b73ab-88aa-4f1e-9ec4-391579d22886" providerId="ADAL" clId="{31D66385-A50A-4719-A38C-3262527ED295}" dt="2021-02-04T13:52:23.442" v="425" actId="1076"/>
          <ac:spMkLst>
            <pc:docMk/>
            <pc:sldMk cId="1926421464" sldId="593"/>
            <ac:spMk id="7" creationId="{C0BC3B34-63DD-4BBB-982B-004CA06EB8AF}"/>
          </ac:spMkLst>
        </pc:spChg>
        <pc:spChg chg="add mod">
          <ac:chgData name="CROZET Sophie" userId="c97b73ab-88aa-4f1e-9ec4-391579d22886" providerId="ADAL" clId="{31D66385-A50A-4719-A38C-3262527ED295}" dt="2021-02-04T13:52:33.069" v="429" actId="1076"/>
          <ac:spMkLst>
            <pc:docMk/>
            <pc:sldMk cId="1926421464" sldId="593"/>
            <ac:spMk id="8" creationId="{F7CBA0A8-079A-4CE5-A58B-32A14940B578}"/>
          </ac:spMkLst>
        </pc:spChg>
        <pc:spChg chg="add mod">
          <ac:chgData name="CROZET Sophie" userId="c97b73ab-88aa-4f1e-9ec4-391579d22886" providerId="ADAL" clId="{31D66385-A50A-4719-A38C-3262527ED295}" dt="2021-02-04T13:52:43.797" v="430" actId="1076"/>
          <ac:spMkLst>
            <pc:docMk/>
            <pc:sldMk cId="1926421464" sldId="593"/>
            <ac:spMk id="9" creationId="{A1174DC5-F98C-4207-9B52-A329CDA04502}"/>
          </ac:spMkLst>
        </pc:spChg>
        <pc:spChg chg="add mod">
          <ac:chgData name="CROZET Sophie" userId="c97b73ab-88aa-4f1e-9ec4-391579d22886" providerId="ADAL" clId="{31D66385-A50A-4719-A38C-3262527ED295}" dt="2021-02-04T13:52:49.938" v="431" actId="1076"/>
          <ac:spMkLst>
            <pc:docMk/>
            <pc:sldMk cId="1926421464" sldId="593"/>
            <ac:spMk id="10" creationId="{6AB6D4FC-1DCD-4758-A26E-8CE8EDE90F7E}"/>
          </ac:spMkLst>
        </pc:spChg>
        <pc:spChg chg="add mod">
          <ac:chgData name="CROZET Sophie" userId="c97b73ab-88aa-4f1e-9ec4-391579d22886" providerId="ADAL" clId="{31D66385-A50A-4719-A38C-3262527ED295}" dt="2021-02-04T13:52:53.670" v="432" actId="1076"/>
          <ac:spMkLst>
            <pc:docMk/>
            <pc:sldMk cId="1926421464" sldId="593"/>
            <ac:spMk id="11" creationId="{253B7567-4A76-4039-A487-BCF43EFE4358}"/>
          </ac:spMkLst>
        </pc:spChg>
        <pc:spChg chg="add mod">
          <ac:chgData name="CROZET Sophie" userId="c97b73ab-88aa-4f1e-9ec4-391579d22886" providerId="ADAL" clId="{31D66385-A50A-4719-A38C-3262527ED295}" dt="2021-02-04T13:53:32.081" v="459" actId="20577"/>
          <ac:spMkLst>
            <pc:docMk/>
            <pc:sldMk cId="1926421464" sldId="593"/>
            <ac:spMk id="12" creationId="{173D540D-C277-406E-97C2-78CDB2D33E3B}"/>
          </ac:spMkLst>
        </pc:spChg>
        <pc:picChg chg="add mod">
          <ac:chgData name="CROZET Sophie" userId="c97b73ab-88aa-4f1e-9ec4-391579d22886" providerId="ADAL" clId="{31D66385-A50A-4719-A38C-3262527ED295}" dt="2021-02-04T13:53:46.252" v="461" actId="14100"/>
          <ac:picMkLst>
            <pc:docMk/>
            <pc:sldMk cId="1926421464" sldId="593"/>
            <ac:picMk id="2" creationId="{4F1FFF1C-9B64-49EE-A0BB-62EE2D5D80DE}"/>
          </ac:picMkLst>
        </pc:pic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5A90E9F-C01F-496F-A572-00D545CC5483}" type="doc">
      <dgm:prSet loTypeId="urn:microsoft.com/office/officeart/2005/8/layout/cycle2" loCatId="cycle" qsTypeId="urn:microsoft.com/office/officeart/2005/8/quickstyle/simple1" qsCatId="simple" csTypeId="urn:microsoft.com/office/officeart/2005/8/colors/accent1_2" csCatId="accent1" phldr="1"/>
      <dgm:spPr/>
      <dgm:t>
        <a:bodyPr/>
        <a:lstStyle/>
        <a:p>
          <a:endParaRPr lang="en-US"/>
        </a:p>
      </dgm:t>
    </dgm:pt>
    <dgm:pt modelId="{AC9D4873-1BA8-4DC8-97D7-B2C3A9E0C3AD}">
      <dgm:prSet phldrT="[Texte]"/>
      <dgm:spPr>
        <a:solidFill>
          <a:schemeClr val="bg2">
            <a:lumMod val="40000"/>
            <a:lumOff val="60000"/>
          </a:schemeClr>
        </a:solidFill>
      </dgm:spPr>
      <dgm:t>
        <a:bodyPr/>
        <a:lstStyle/>
        <a:p>
          <a:pPr algn="l"/>
          <a:r>
            <a:rPr lang="en-US" dirty="0" err="1" smtClean="0"/>
            <a:t>Raacida</a:t>
          </a:r>
          <a:r>
            <a:rPr lang="en-US" dirty="0" smtClean="0"/>
            <a:t> </a:t>
          </a:r>
          <a:r>
            <a:rPr lang="en-US" dirty="0" err="1" smtClean="0"/>
            <a:t>qaab</a:t>
          </a:r>
          <a:r>
            <a:rPr lang="en-US" dirty="0" smtClean="0"/>
            <a:t> ay </a:t>
          </a:r>
          <a:r>
            <a:rPr lang="en-US" dirty="0" err="1" smtClean="0"/>
            <a:t>ku</a:t>
          </a:r>
          <a:r>
            <a:rPr lang="en-US" dirty="0" smtClean="0"/>
            <a:t> </a:t>
          </a:r>
          <a:r>
            <a:rPr lang="en-US" dirty="0" err="1" smtClean="0"/>
            <a:t>bahoobaan</a:t>
          </a:r>
          <a:r>
            <a:rPr lang="en-US" dirty="0" smtClean="0"/>
            <a:t> </a:t>
          </a:r>
          <a:r>
            <a:rPr lang="en-US" dirty="0" err="1" smtClean="0"/>
            <a:t>waaxyo</a:t>
          </a:r>
          <a:r>
            <a:rPr lang="en-US" dirty="0" smtClean="0"/>
            <a:t> </a:t>
          </a:r>
          <a:r>
            <a:rPr lang="en-US" dirty="0" err="1" smtClean="0"/>
            <a:t>badan</a:t>
          </a:r>
          <a:r>
            <a:rPr lang="en-US" dirty="0" smtClean="0"/>
            <a:t> </a:t>
          </a:r>
          <a:r>
            <a:rPr lang="en-US" dirty="0" err="1" smtClean="0"/>
            <a:t>iyo</a:t>
          </a:r>
          <a:r>
            <a:rPr lang="en-US" dirty="0" smtClean="0"/>
            <a:t> </a:t>
          </a:r>
          <a:r>
            <a:rPr lang="en-US" dirty="0" err="1" smtClean="0"/>
            <a:t>hawleedeeno</a:t>
          </a:r>
          <a:r>
            <a:rPr lang="en-US" dirty="0" smtClean="0"/>
            <a:t> </a:t>
          </a:r>
          <a:r>
            <a:rPr lang="en-US" dirty="0" err="1" smtClean="0"/>
            <a:t>bada</a:t>
          </a:r>
          <a:endParaRPr lang="en-US" dirty="0"/>
        </a:p>
      </dgm:t>
    </dgm:pt>
    <dgm:pt modelId="{EB34B9D0-A398-4FF8-B535-B49B459DFE8F}" type="parTrans" cxnId="{C986519E-918B-4ABF-A1BA-2E2E59619575}">
      <dgm:prSet/>
      <dgm:spPr/>
      <dgm:t>
        <a:bodyPr/>
        <a:lstStyle/>
        <a:p>
          <a:endParaRPr lang="en-US"/>
        </a:p>
      </dgm:t>
    </dgm:pt>
    <dgm:pt modelId="{E3D02CC6-09A4-4D5F-8546-FB7F0860A737}" type="sibTrans" cxnId="{C986519E-918B-4ABF-A1BA-2E2E59619575}">
      <dgm:prSet/>
      <dgm:spPr/>
      <dgm:t>
        <a:bodyPr/>
        <a:lstStyle/>
        <a:p>
          <a:endParaRPr lang="en-US"/>
        </a:p>
      </dgm:t>
    </dgm:pt>
    <dgm:pt modelId="{4B6A2CC5-09BD-402E-92D2-3F978A461D0F}">
      <dgm:prSet phldrT="[Texte]"/>
      <dgm:spPr>
        <a:solidFill>
          <a:schemeClr val="bg2">
            <a:lumMod val="40000"/>
            <a:lumOff val="60000"/>
          </a:schemeClr>
        </a:solidFill>
      </dgm:spPr>
      <dgm:t>
        <a:bodyPr/>
        <a:lstStyle/>
        <a:p>
          <a:r>
            <a:rPr lang="en-US" dirty="0" smtClean="0"/>
            <a:t>Ku lug </a:t>
          </a:r>
          <a:r>
            <a:rPr lang="en-US" dirty="0" err="1" smtClean="0"/>
            <a:t>lahaanshaha</a:t>
          </a:r>
          <a:r>
            <a:rPr lang="en-US" dirty="0" smtClean="0"/>
            <a:t> DAC </a:t>
          </a:r>
          <a:r>
            <a:rPr lang="en-US" dirty="0" err="1" smtClean="0"/>
            <a:t>iyada</a:t>
          </a:r>
          <a:r>
            <a:rPr lang="en-US" dirty="0" smtClean="0"/>
            <a:t> </a:t>
          </a:r>
          <a:r>
            <a:rPr lang="en-US" dirty="0" err="1" smtClean="0"/>
            <a:t>oo</a:t>
          </a:r>
          <a:r>
            <a:rPr lang="en-US" dirty="0" smtClean="0"/>
            <a:t> loo </a:t>
          </a:r>
          <a:r>
            <a:rPr lang="en-US" dirty="0" err="1" smtClean="0"/>
            <a:t>marayo</a:t>
          </a:r>
          <a:r>
            <a:rPr lang="en-US" dirty="0" smtClean="0"/>
            <a:t> </a:t>
          </a:r>
          <a:r>
            <a:rPr lang="en-US" dirty="0" err="1" smtClean="0"/>
            <a:t>qorsheynta</a:t>
          </a:r>
          <a:r>
            <a:rPr lang="en-US" dirty="0" smtClean="0"/>
            <a:t> </a:t>
          </a:r>
          <a:r>
            <a:rPr lang="en-US" dirty="0" err="1" smtClean="0"/>
            <a:t>ku</a:t>
          </a:r>
          <a:r>
            <a:rPr lang="en-US" dirty="0" smtClean="0"/>
            <a:t> </a:t>
          </a:r>
          <a:r>
            <a:rPr lang="en-US" dirty="0" err="1" smtClean="0"/>
            <a:t>saleysan</a:t>
          </a:r>
          <a:r>
            <a:rPr lang="en-US" dirty="0" smtClean="0"/>
            <a:t> </a:t>
          </a:r>
          <a:r>
            <a:rPr lang="en-US" dirty="0" err="1" smtClean="0"/>
            <a:t>Bulshada</a:t>
          </a:r>
          <a:endParaRPr lang="en-US" dirty="0"/>
        </a:p>
      </dgm:t>
    </dgm:pt>
    <dgm:pt modelId="{CD7333A4-8440-4027-B8A6-096424A78B74}" type="sibTrans" cxnId="{21CF5081-6E5E-40F7-9597-90179FD989C1}">
      <dgm:prSet/>
      <dgm:spPr/>
      <dgm:t>
        <a:bodyPr/>
        <a:lstStyle/>
        <a:p>
          <a:endParaRPr lang="en-US"/>
        </a:p>
      </dgm:t>
    </dgm:pt>
    <dgm:pt modelId="{665A8F8B-BC90-422E-AF5C-CBC15E681192}" type="parTrans" cxnId="{21CF5081-6E5E-40F7-9597-90179FD989C1}">
      <dgm:prSet/>
      <dgm:spPr/>
      <dgm:t>
        <a:bodyPr/>
        <a:lstStyle/>
        <a:p>
          <a:endParaRPr lang="en-US"/>
        </a:p>
      </dgm:t>
    </dgm:pt>
    <dgm:pt modelId="{0D03F4C7-4ABF-47C9-8087-4E829F997528}">
      <dgm:prSet phldrT="[Texte]"/>
      <dgm:spPr>
        <a:solidFill>
          <a:schemeClr val="accent1"/>
        </a:solidFill>
      </dgm:spPr>
      <dgm:t>
        <a:bodyPr/>
        <a:lstStyle/>
        <a:p>
          <a:pPr marL="0" lvl="0" defTabSz="666750">
            <a:lnSpc>
              <a:spcPct val="90000"/>
            </a:lnSpc>
            <a:spcBef>
              <a:spcPct val="0"/>
            </a:spcBef>
            <a:spcAft>
              <a:spcPct val="35000"/>
            </a:spcAft>
            <a:buNone/>
          </a:pPr>
          <a:r>
            <a:rPr lang="en-US" dirty="0" smtClean="0"/>
            <a:t>Qiimaynta </a:t>
          </a:r>
          <a:r>
            <a:rPr lang="en-US" dirty="0" err="1" smtClean="0"/>
            <a:t>iyo</a:t>
          </a:r>
          <a:r>
            <a:rPr lang="en-US" dirty="0" smtClean="0"/>
            <a:t> </a:t>
          </a:r>
          <a:r>
            <a:rPr lang="en-US" dirty="0" err="1" smtClean="0"/>
            <a:t>cabirka</a:t>
          </a:r>
          <a:r>
            <a:rPr lang="en-US" dirty="0" smtClean="0"/>
            <a:t> </a:t>
          </a:r>
          <a:r>
            <a:rPr lang="en-US" dirty="0" err="1" smtClean="0"/>
            <a:t>xalalka</a:t>
          </a:r>
          <a:r>
            <a:rPr lang="en-US" dirty="0" smtClean="0"/>
            <a:t> </a:t>
          </a:r>
          <a:r>
            <a:rPr lang="en-US" dirty="0" err="1" smtClean="0"/>
            <a:t>waara</a:t>
          </a:r>
          <a:endParaRPr lang="en-US" dirty="0"/>
        </a:p>
      </dgm:t>
    </dgm:pt>
    <dgm:pt modelId="{1EA9C776-0D57-4194-AABA-59EB33F43175}" type="sibTrans" cxnId="{9204B2C6-35A5-43FF-AB79-EFD25F3D37E1}">
      <dgm:prSet/>
      <dgm:spPr/>
      <dgm:t>
        <a:bodyPr/>
        <a:lstStyle/>
        <a:p>
          <a:endParaRPr lang="en-US"/>
        </a:p>
      </dgm:t>
    </dgm:pt>
    <dgm:pt modelId="{CB961732-B3BF-4D7B-86EE-BC28A183F851}" type="parTrans" cxnId="{9204B2C6-35A5-43FF-AB79-EFD25F3D37E1}">
      <dgm:prSet/>
      <dgm:spPr/>
      <dgm:t>
        <a:bodyPr/>
        <a:lstStyle/>
        <a:p>
          <a:endParaRPr lang="en-US"/>
        </a:p>
      </dgm:t>
    </dgm:pt>
    <dgm:pt modelId="{AD2E1C47-ED16-4E2C-A7C1-68B967F0F6B9}">
      <dgm:prSet phldrT="[Texte]"/>
      <dgm:spPr>
        <a:solidFill>
          <a:schemeClr val="bg2">
            <a:lumMod val="40000"/>
            <a:lumOff val="60000"/>
          </a:schemeClr>
        </a:solidFill>
      </dgm:spPr>
      <dgm:t>
        <a:bodyPr/>
        <a:lstStyle/>
        <a:p>
          <a:r>
            <a:rPr lang="en-US" dirty="0" err="1" smtClean="0"/>
            <a:t>Horumari</a:t>
          </a:r>
          <a:r>
            <a:rPr lang="en-US" dirty="0" smtClean="0"/>
            <a:t> </a:t>
          </a:r>
          <a:r>
            <a:rPr lang="en-US" dirty="0" err="1" smtClean="0"/>
            <a:t>ama</a:t>
          </a:r>
          <a:r>
            <a:rPr lang="en-US" dirty="0" smtClean="0"/>
            <a:t> </a:t>
          </a:r>
          <a:r>
            <a:rPr lang="en-US" dirty="0" err="1" smtClean="0"/>
            <a:t>isticmaal</a:t>
          </a:r>
          <a:r>
            <a:rPr lang="en-US" dirty="0" smtClean="0"/>
            <a:t> </a:t>
          </a:r>
          <a:r>
            <a:rPr lang="en-US" dirty="0" err="1" smtClean="0"/>
            <a:t>farsamooyinka</a:t>
          </a:r>
          <a:r>
            <a:rPr lang="en-US" dirty="0" smtClean="0"/>
            <a:t> </a:t>
          </a:r>
          <a:r>
            <a:rPr lang="en-US" dirty="0" err="1" smtClean="0"/>
            <a:t>isuduwidda</a:t>
          </a:r>
          <a:r>
            <a:rPr lang="en-US" dirty="0" smtClean="0"/>
            <a:t> </a:t>
          </a:r>
          <a:r>
            <a:rPr lang="en-US" dirty="0" err="1" smtClean="0"/>
            <a:t>jirta</a:t>
          </a:r>
          <a:endParaRPr lang="en-US" dirty="0"/>
        </a:p>
      </dgm:t>
    </dgm:pt>
    <dgm:pt modelId="{3109A782-B719-4071-AB22-486577993914}" type="sibTrans" cxnId="{3573FC27-27A7-4794-ABDF-DD7A68FBFD93}">
      <dgm:prSet/>
      <dgm:spPr/>
      <dgm:t>
        <a:bodyPr/>
        <a:lstStyle/>
        <a:p>
          <a:endParaRPr lang="en-US"/>
        </a:p>
      </dgm:t>
    </dgm:pt>
    <dgm:pt modelId="{04AB9767-3266-4FFC-956D-A69049F12F22}" type="parTrans" cxnId="{3573FC27-27A7-4794-ABDF-DD7A68FBFD93}">
      <dgm:prSet/>
      <dgm:spPr/>
      <dgm:t>
        <a:bodyPr/>
        <a:lstStyle/>
        <a:p>
          <a:endParaRPr lang="en-US"/>
        </a:p>
      </dgm:t>
    </dgm:pt>
    <dgm:pt modelId="{06795781-FD84-4A9C-ABE1-CA66905EAE41}">
      <dgm:prSet phldrT="[Texte]"/>
      <dgm:spPr>
        <a:solidFill>
          <a:schemeClr val="bg2">
            <a:lumMod val="40000"/>
            <a:lumOff val="60000"/>
          </a:schemeClr>
        </a:solidFill>
      </dgm:spPr>
      <dgm:t>
        <a:bodyPr/>
        <a:lstStyle/>
        <a:p>
          <a:pPr algn="l"/>
          <a:r>
            <a:rPr lang="en-US" dirty="0" err="1" smtClean="0"/>
            <a:t>Raacida</a:t>
          </a:r>
          <a:r>
            <a:rPr lang="en-US" dirty="0" smtClean="0"/>
            <a:t> </a:t>
          </a:r>
          <a:r>
            <a:rPr lang="en-US" dirty="0" err="1" smtClean="0"/>
            <a:t>qaab</a:t>
          </a:r>
          <a:r>
            <a:rPr lang="en-US" dirty="0" smtClean="0"/>
            <a:t> ay </a:t>
          </a:r>
          <a:r>
            <a:rPr lang="en-US" dirty="0" err="1" smtClean="0"/>
            <a:t>ku</a:t>
          </a:r>
          <a:r>
            <a:rPr lang="en-US" dirty="0" smtClean="0"/>
            <a:t> </a:t>
          </a:r>
          <a:r>
            <a:rPr lang="en-US" dirty="0" err="1" smtClean="0"/>
            <a:t>bahoobeen</a:t>
          </a:r>
          <a:r>
            <a:rPr lang="en-US" dirty="0" smtClean="0"/>
            <a:t> </a:t>
          </a:r>
          <a:r>
            <a:rPr lang="en-US" dirty="0" err="1" smtClean="0"/>
            <a:t>waaxyo</a:t>
          </a:r>
          <a:r>
            <a:rPr lang="en-US" dirty="0" smtClean="0"/>
            <a:t> </a:t>
          </a:r>
          <a:r>
            <a:rPr lang="en-US" dirty="0" err="1" smtClean="0"/>
            <a:t>badan</a:t>
          </a:r>
          <a:r>
            <a:rPr lang="en-US" dirty="0" smtClean="0"/>
            <a:t> </a:t>
          </a:r>
          <a:r>
            <a:rPr lang="en-US" dirty="0" err="1" smtClean="0"/>
            <a:t>iyo</a:t>
          </a:r>
          <a:r>
            <a:rPr lang="en-US" dirty="0" smtClean="0"/>
            <a:t> </a:t>
          </a:r>
          <a:r>
            <a:rPr lang="en-US" dirty="0" err="1" smtClean="0"/>
            <a:t>hawleedeeno</a:t>
          </a:r>
          <a:r>
            <a:rPr lang="en-US" dirty="0" smtClean="0"/>
            <a:t> </a:t>
          </a:r>
          <a:r>
            <a:rPr lang="en-US" dirty="0" err="1" smtClean="0"/>
            <a:t>badan</a:t>
          </a:r>
          <a:endParaRPr lang="en-US" dirty="0"/>
        </a:p>
      </dgm:t>
    </dgm:pt>
    <dgm:pt modelId="{684ADCA2-8E5A-4A28-B41D-2EE01CDA9791}" type="sibTrans" cxnId="{F498CA41-BE64-4952-B396-F5FEB8FE7A6D}">
      <dgm:prSet/>
      <dgm:spPr/>
      <dgm:t>
        <a:bodyPr/>
        <a:lstStyle/>
        <a:p>
          <a:endParaRPr lang="en-US"/>
        </a:p>
      </dgm:t>
    </dgm:pt>
    <dgm:pt modelId="{2AE78B91-5585-4701-89FF-186A8A03C2EC}" type="parTrans" cxnId="{F498CA41-BE64-4952-B396-F5FEB8FE7A6D}">
      <dgm:prSet/>
      <dgm:spPr/>
      <dgm:t>
        <a:bodyPr/>
        <a:lstStyle/>
        <a:p>
          <a:endParaRPr lang="en-US"/>
        </a:p>
      </dgm:t>
    </dgm:pt>
    <dgm:pt modelId="{6F00F99D-BB8E-4E76-823C-F2B64FC9CFEF}">
      <dgm:prSet phldrT="[Texte]" custT="1"/>
      <dgm:spPr>
        <a:solidFill>
          <a:schemeClr val="bg2">
            <a:lumMod val="40000"/>
            <a:lumOff val="60000"/>
          </a:schemeClr>
        </a:solidFill>
      </dgm:spPr>
      <dgm:t>
        <a:bodyPr/>
        <a:lstStyle/>
        <a:p>
          <a:pPr algn="ctr"/>
          <a:r>
            <a:rPr lang="en-US" sz="1100" dirty="0" err="1" smtClean="0"/>
            <a:t>Raacida</a:t>
          </a:r>
          <a:r>
            <a:rPr lang="en-US" sz="1100" dirty="0" smtClean="0"/>
            <a:t> </a:t>
          </a:r>
          <a:r>
            <a:rPr lang="en-US" sz="1100" dirty="0" err="1" smtClean="0"/>
            <a:t>qaab</a:t>
          </a:r>
          <a:r>
            <a:rPr lang="en-US" sz="1100" dirty="0" smtClean="0"/>
            <a:t> </a:t>
          </a:r>
          <a:r>
            <a:rPr lang="en-US" sz="1100" dirty="0" err="1" smtClean="0"/>
            <a:t>deegaan</a:t>
          </a:r>
          <a:r>
            <a:rPr lang="en-US" sz="1100" dirty="0" smtClean="0"/>
            <a:t> </a:t>
          </a:r>
          <a:r>
            <a:rPr lang="en-US" sz="1100" dirty="0" err="1" smtClean="0"/>
            <a:t>ku</a:t>
          </a:r>
          <a:r>
            <a:rPr lang="en-US" sz="1100" dirty="0" smtClean="0"/>
            <a:t> </a:t>
          </a:r>
          <a:r>
            <a:rPr lang="en-US" sz="1100" dirty="0" err="1" smtClean="0"/>
            <a:t>saleysan</a:t>
          </a:r>
          <a:endParaRPr lang="en-US" sz="1100" dirty="0"/>
        </a:p>
      </dgm:t>
    </dgm:pt>
    <dgm:pt modelId="{74DC877F-BB66-4BB0-9ECE-7B387865F1D5}" type="sibTrans" cxnId="{E5CF200F-76DE-4CB6-99DD-C37DA9E6A5EA}">
      <dgm:prSet/>
      <dgm:spPr/>
      <dgm:t>
        <a:bodyPr/>
        <a:lstStyle/>
        <a:p>
          <a:endParaRPr lang="en-US"/>
        </a:p>
      </dgm:t>
    </dgm:pt>
    <dgm:pt modelId="{9E49C4B7-43A7-43F8-BBFF-07E67F23F348}" type="parTrans" cxnId="{E5CF200F-76DE-4CB6-99DD-C37DA9E6A5EA}">
      <dgm:prSet/>
      <dgm:spPr/>
      <dgm:t>
        <a:bodyPr/>
        <a:lstStyle/>
        <a:p>
          <a:endParaRPr lang="en-US"/>
        </a:p>
      </dgm:t>
    </dgm:pt>
    <dgm:pt modelId="{C82E2445-04D5-4663-8665-6766B65E2950}" type="pres">
      <dgm:prSet presAssocID="{55A90E9F-C01F-496F-A572-00D545CC5483}" presName="cycle" presStyleCnt="0">
        <dgm:presLayoutVars>
          <dgm:dir/>
          <dgm:resizeHandles val="exact"/>
        </dgm:presLayoutVars>
      </dgm:prSet>
      <dgm:spPr/>
      <dgm:t>
        <a:bodyPr/>
        <a:lstStyle/>
        <a:p>
          <a:endParaRPr lang="en-US"/>
        </a:p>
      </dgm:t>
    </dgm:pt>
    <dgm:pt modelId="{E9F058C1-290B-4659-89A5-741937F36FE9}" type="pres">
      <dgm:prSet presAssocID="{6F00F99D-BB8E-4E76-823C-F2B64FC9CFEF}" presName="node" presStyleLbl="node1" presStyleIdx="0" presStyleCnt="6" custScaleX="125947" custScaleY="125947">
        <dgm:presLayoutVars>
          <dgm:bulletEnabled val="1"/>
        </dgm:presLayoutVars>
      </dgm:prSet>
      <dgm:spPr/>
      <dgm:t>
        <a:bodyPr/>
        <a:lstStyle/>
        <a:p>
          <a:endParaRPr lang="en-US"/>
        </a:p>
      </dgm:t>
    </dgm:pt>
    <dgm:pt modelId="{0F7A3581-97DB-4DCD-9102-9F0197BFD633}" type="pres">
      <dgm:prSet presAssocID="{74DC877F-BB66-4BB0-9ECE-7B387865F1D5}" presName="sibTrans" presStyleLbl="sibTrans2D1" presStyleIdx="0" presStyleCnt="6"/>
      <dgm:spPr/>
      <dgm:t>
        <a:bodyPr/>
        <a:lstStyle/>
        <a:p>
          <a:endParaRPr lang="en-US"/>
        </a:p>
      </dgm:t>
    </dgm:pt>
    <dgm:pt modelId="{39139788-FF92-480E-BF50-11D335FE9DDE}" type="pres">
      <dgm:prSet presAssocID="{74DC877F-BB66-4BB0-9ECE-7B387865F1D5}" presName="connectorText" presStyleLbl="sibTrans2D1" presStyleIdx="0" presStyleCnt="6"/>
      <dgm:spPr/>
      <dgm:t>
        <a:bodyPr/>
        <a:lstStyle/>
        <a:p>
          <a:endParaRPr lang="en-US"/>
        </a:p>
      </dgm:t>
    </dgm:pt>
    <dgm:pt modelId="{F4AF081F-F46E-40FB-85FF-E60D85731693}" type="pres">
      <dgm:prSet presAssocID="{06795781-FD84-4A9C-ABE1-CA66905EAE41}" presName="node" presStyleLbl="node1" presStyleIdx="1" presStyleCnt="6" custScaleX="125947" custScaleY="125947">
        <dgm:presLayoutVars>
          <dgm:bulletEnabled val="1"/>
        </dgm:presLayoutVars>
      </dgm:prSet>
      <dgm:spPr/>
      <dgm:t>
        <a:bodyPr/>
        <a:lstStyle/>
        <a:p>
          <a:endParaRPr lang="en-US"/>
        </a:p>
      </dgm:t>
    </dgm:pt>
    <dgm:pt modelId="{D9630AF7-6D38-4C39-9D07-B86598AE045E}" type="pres">
      <dgm:prSet presAssocID="{684ADCA2-8E5A-4A28-B41D-2EE01CDA9791}" presName="sibTrans" presStyleLbl="sibTrans2D1" presStyleIdx="1" presStyleCnt="6"/>
      <dgm:spPr/>
      <dgm:t>
        <a:bodyPr/>
        <a:lstStyle/>
        <a:p>
          <a:endParaRPr lang="en-US"/>
        </a:p>
      </dgm:t>
    </dgm:pt>
    <dgm:pt modelId="{CE9ADB71-A23B-4DC9-BA42-3238984FB786}" type="pres">
      <dgm:prSet presAssocID="{684ADCA2-8E5A-4A28-B41D-2EE01CDA9791}" presName="connectorText" presStyleLbl="sibTrans2D1" presStyleIdx="1" presStyleCnt="6"/>
      <dgm:spPr/>
      <dgm:t>
        <a:bodyPr/>
        <a:lstStyle/>
        <a:p>
          <a:endParaRPr lang="en-US"/>
        </a:p>
      </dgm:t>
    </dgm:pt>
    <dgm:pt modelId="{3509C221-C81D-449D-A89D-480FE14FC0B0}" type="pres">
      <dgm:prSet presAssocID="{AD2E1C47-ED16-4E2C-A7C1-68B967F0F6B9}" presName="node" presStyleLbl="node1" presStyleIdx="2" presStyleCnt="6" custScaleX="125947" custScaleY="125947">
        <dgm:presLayoutVars>
          <dgm:bulletEnabled val="1"/>
        </dgm:presLayoutVars>
      </dgm:prSet>
      <dgm:spPr/>
      <dgm:t>
        <a:bodyPr/>
        <a:lstStyle/>
        <a:p>
          <a:endParaRPr lang="en-US"/>
        </a:p>
      </dgm:t>
    </dgm:pt>
    <dgm:pt modelId="{3114AC60-3DA0-4E7C-8DE9-103B0DD2A272}" type="pres">
      <dgm:prSet presAssocID="{3109A782-B719-4071-AB22-486577993914}" presName="sibTrans" presStyleLbl="sibTrans2D1" presStyleIdx="2" presStyleCnt="6"/>
      <dgm:spPr/>
      <dgm:t>
        <a:bodyPr/>
        <a:lstStyle/>
        <a:p>
          <a:endParaRPr lang="en-US"/>
        </a:p>
      </dgm:t>
    </dgm:pt>
    <dgm:pt modelId="{A7C0D62D-F19D-480D-A4BD-47A6F9E1D2A9}" type="pres">
      <dgm:prSet presAssocID="{3109A782-B719-4071-AB22-486577993914}" presName="connectorText" presStyleLbl="sibTrans2D1" presStyleIdx="2" presStyleCnt="6"/>
      <dgm:spPr/>
      <dgm:t>
        <a:bodyPr/>
        <a:lstStyle/>
        <a:p>
          <a:endParaRPr lang="en-US"/>
        </a:p>
      </dgm:t>
    </dgm:pt>
    <dgm:pt modelId="{02F39420-A9F9-4FCE-9D22-8DAB94EF525E}" type="pres">
      <dgm:prSet presAssocID="{0D03F4C7-4ABF-47C9-8087-4E829F997528}" presName="node" presStyleLbl="node1" presStyleIdx="3" presStyleCnt="6" custScaleX="125947" custScaleY="125947">
        <dgm:presLayoutVars>
          <dgm:bulletEnabled val="1"/>
        </dgm:presLayoutVars>
      </dgm:prSet>
      <dgm:spPr/>
      <dgm:t>
        <a:bodyPr/>
        <a:lstStyle/>
        <a:p>
          <a:endParaRPr lang="en-US"/>
        </a:p>
      </dgm:t>
    </dgm:pt>
    <dgm:pt modelId="{E1C7991D-A9EB-4310-86A8-A896BCD0812B}" type="pres">
      <dgm:prSet presAssocID="{1EA9C776-0D57-4194-AABA-59EB33F43175}" presName="sibTrans" presStyleLbl="sibTrans2D1" presStyleIdx="3" presStyleCnt="6"/>
      <dgm:spPr/>
      <dgm:t>
        <a:bodyPr/>
        <a:lstStyle/>
        <a:p>
          <a:endParaRPr lang="en-US"/>
        </a:p>
      </dgm:t>
    </dgm:pt>
    <dgm:pt modelId="{70301EC4-EAAC-49B1-AEF9-0FF267FD255E}" type="pres">
      <dgm:prSet presAssocID="{1EA9C776-0D57-4194-AABA-59EB33F43175}" presName="connectorText" presStyleLbl="sibTrans2D1" presStyleIdx="3" presStyleCnt="6"/>
      <dgm:spPr/>
      <dgm:t>
        <a:bodyPr/>
        <a:lstStyle/>
        <a:p>
          <a:endParaRPr lang="en-US"/>
        </a:p>
      </dgm:t>
    </dgm:pt>
    <dgm:pt modelId="{5DC8A982-5F70-419D-818A-908A4EB27457}" type="pres">
      <dgm:prSet presAssocID="{4B6A2CC5-09BD-402E-92D2-3F978A461D0F}" presName="node" presStyleLbl="node1" presStyleIdx="4" presStyleCnt="6" custScaleX="125947" custScaleY="125947">
        <dgm:presLayoutVars>
          <dgm:bulletEnabled val="1"/>
        </dgm:presLayoutVars>
      </dgm:prSet>
      <dgm:spPr/>
      <dgm:t>
        <a:bodyPr/>
        <a:lstStyle/>
        <a:p>
          <a:endParaRPr lang="en-US"/>
        </a:p>
      </dgm:t>
    </dgm:pt>
    <dgm:pt modelId="{A2921582-7BC6-4D69-A474-8483102F00F4}" type="pres">
      <dgm:prSet presAssocID="{CD7333A4-8440-4027-B8A6-096424A78B74}" presName="sibTrans" presStyleLbl="sibTrans2D1" presStyleIdx="4" presStyleCnt="6"/>
      <dgm:spPr/>
      <dgm:t>
        <a:bodyPr/>
        <a:lstStyle/>
        <a:p>
          <a:endParaRPr lang="en-US"/>
        </a:p>
      </dgm:t>
    </dgm:pt>
    <dgm:pt modelId="{A234ECDE-92F7-4045-A5D6-0B20255CD0EB}" type="pres">
      <dgm:prSet presAssocID="{CD7333A4-8440-4027-B8A6-096424A78B74}" presName="connectorText" presStyleLbl="sibTrans2D1" presStyleIdx="4" presStyleCnt="6"/>
      <dgm:spPr/>
      <dgm:t>
        <a:bodyPr/>
        <a:lstStyle/>
        <a:p>
          <a:endParaRPr lang="en-US"/>
        </a:p>
      </dgm:t>
    </dgm:pt>
    <dgm:pt modelId="{26F79C21-04BD-4D53-80A0-5A82003B5B7E}" type="pres">
      <dgm:prSet presAssocID="{AC9D4873-1BA8-4DC8-97D7-B2C3A9E0C3AD}" presName="node" presStyleLbl="node1" presStyleIdx="5" presStyleCnt="6">
        <dgm:presLayoutVars>
          <dgm:bulletEnabled val="1"/>
        </dgm:presLayoutVars>
      </dgm:prSet>
      <dgm:spPr/>
      <dgm:t>
        <a:bodyPr/>
        <a:lstStyle/>
        <a:p>
          <a:endParaRPr lang="en-US"/>
        </a:p>
      </dgm:t>
    </dgm:pt>
    <dgm:pt modelId="{26C4D2A6-9F3B-4C50-B3C4-DD4197758446}" type="pres">
      <dgm:prSet presAssocID="{E3D02CC6-09A4-4D5F-8546-FB7F0860A737}" presName="sibTrans" presStyleLbl="sibTrans2D1" presStyleIdx="5" presStyleCnt="6"/>
      <dgm:spPr/>
      <dgm:t>
        <a:bodyPr/>
        <a:lstStyle/>
        <a:p>
          <a:endParaRPr lang="en-US"/>
        </a:p>
      </dgm:t>
    </dgm:pt>
    <dgm:pt modelId="{3E63D727-BCF2-491B-AB6F-BE064B52A151}" type="pres">
      <dgm:prSet presAssocID="{E3D02CC6-09A4-4D5F-8546-FB7F0860A737}" presName="connectorText" presStyleLbl="sibTrans2D1" presStyleIdx="5" presStyleCnt="6"/>
      <dgm:spPr/>
      <dgm:t>
        <a:bodyPr/>
        <a:lstStyle/>
        <a:p>
          <a:endParaRPr lang="en-US"/>
        </a:p>
      </dgm:t>
    </dgm:pt>
  </dgm:ptLst>
  <dgm:cxnLst>
    <dgm:cxn modelId="{5347BA7A-A58D-4F5B-AB58-44C3A32ADED3}" type="presOf" srcId="{74DC877F-BB66-4BB0-9ECE-7B387865F1D5}" destId="{0F7A3581-97DB-4DCD-9102-9F0197BFD633}" srcOrd="0" destOrd="0" presId="urn:microsoft.com/office/officeart/2005/8/layout/cycle2"/>
    <dgm:cxn modelId="{EC4042CA-37A8-474A-9CB0-F6556E9AD29B}" type="presOf" srcId="{6F00F99D-BB8E-4E76-823C-F2B64FC9CFEF}" destId="{E9F058C1-290B-4659-89A5-741937F36FE9}" srcOrd="0" destOrd="0" presId="urn:microsoft.com/office/officeart/2005/8/layout/cycle2"/>
    <dgm:cxn modelId="{969A18B0-3F87-4294-A2CD-8338FB15966F}" type="presOf" srcId="{4B6A2CC5-09BD-402E-92D2-3F978A461D0F}" destId="{5DC8A982-5F70-419D-818A-908A4EB27457}" srcOrd="0" destOrd="0" presId="urn:microsoft.com/office/officeart/2005/8/layout/cycle2"/>
    <dgm:cxn modelId="{E0916461-DED8-4642-9A37-44F6AA59985F}" type="presOf" srcId="{3109A782-B719-4071-AB22-486577993914}" destId="{3114AC60-3DA0-4E7C-8DE9-103B0DD2A272}" srcOrd="0" destOrd="0" presId="urn:microsoft.com/office/officeart/2005/8/layout/cycle2"/>
    <dgm:cxn modelId="{C986519E-918B-4ABF-A1BA-2E2E59619575}" srcId="{55A90E9F-C01F-496F-A572-00D545CC5483}" destId="{AC9D4873-1BA8-4DC8-97D7-B2C3A9E0C3AD}" srcOrd="5" destOrd="0" parTransId="{EB34B9D0-A398-4FF8-B535-B49B459DFE8F}" sibTransId="{E3D02CC6-09A4-4D5F-8546-FB7F0860A737}"/>
    <dgm:cxn modelId="{E5CF200F-76DE-4CB6-99DD-C37DA9E6A5EA}" srcId="{55A90E9F-C01F-496F-A572-00D545CC5483}" destId="{6F00F99D-BB8E-4E76-823C-F2B64FC9CFEF}" srcOrd="0" destOrd="0" parTransId="{9E49C4B7-43A7-43F8-BBFF-07E67F23F348}" sibTransId="{74DC877F-BB66-4BB0-9ECE-7B387865F1D5}"/>
    <dgm:cxn modelId="{3573FC27-27A7-4794-ABDF-DD7A68FBFD93}" srcId="{55A90E9F-C01F-496F-A572-00D545CC5483}" destId="{AD2E1C47-ED16-4E2C-A7C1-68B967F0F6B9}" srcOrd="2" destOrd="0" parTransId="{04AB9767-3266-4FFC-956D-A69049F12F22}" sibTransId="{3109A782-B719-4071-AB22-486577993914}"/>
    <dgm:cxn modelId="{B98B0ECB-A146-4ACD-96AF-82DCCA92CE71}" type="presOf" srcId="{684ADCA2-8E5A-4A28-B41D-2EE01CDA9791}" destId="{CE9ADB71-A23B-4DC9-BA42-3238984FB786}" srcOrd="1" destOrd="0" presId="urn:microsoft.com/office/officeart/2005/8/layout/cycle2"/>
    <dgm:cxn modelId="{9EFA10A7-CFE6-4F52-8316-8EEA5F45EFD4}" type="presOf" srcId="{1EA9C776-0D57-4194-AABA-59EB33F43175}" destId="{E1C7991D-A9EB-4310-86A8-A896BCD0812B}" srcOrd="0" destOrd="0" presId="urn:microsoft.com/office/officeart/2005/8/layout/cycle2"/>
    <dgm:cxn modelId="{4144714E-D903-4514-89B8-D74CC4EE39F9}" type="presOf" srcId="{CD7333A4-8440-4027-B8A6-096424A78B74}" destId="{A234ECDE-92F7-4045-A5D6-0B20255CD0EB}" srcOrd="1" destOrd="0" presId="urn:microsoft.com/office/officeart/2005/8/layout/cycle2"/>
    <dgm:cxn modelId="{31E4A43C-4142-46F5-8254-60DD3DD78CBF}" type="presOf" srcId="{0D03F4C7-4ABF-47C9-8087-4E829F997528}" destId="{02F39420-A9F9-4FCE-9D22-8DAB94EF525E}" srcOrd="0" destOrd="0" presId="urn:microsoft.com/office/officeart/2005/8/layout/cycle2"/>
    <dgm:cxn modelId="{15FCC8C8-52FA-4934-A04A-31E87A6DD88B}" type="presOf" srcId="{55A90E9F-C01F-496F-A572-00D545CC5483}" destId="{C82E2445-04D5-4663-8665-6766B65E2950}" srcOrd="0" destOrd="0" presId="urn:microsoft.com/office/officeart/2005/8/layout/cycle2"/>
    <dgm:cxn modelId="{5C31F99C-B6C0-44E0-9656-CA6E9066BD0A}" type="presOf" srcId="{CD7333A4-8440-4027-B8A6-096424A78B74}" destId="{A2921582-7BC6-4D69-A474-8483102F00F4}" srcOrd="0" destOrd="0" presId="urn:microsoft.com/office/officeart/2005/8/layout/cycle2"/>
    <dgm:cxn modelId="{F5415212-B787-433F-ADDA-4B03E863DA11}" type="presOf" srcId="{1EA9C776-0D57-4194-AABA-59EB33F43175}" destId="{70301EC4-EAAC-49B1-AEF9-0FF267FD255E}" srcOrd="1" destOrd="0" presId="urn:microsoft.com/office/officeart/2005/8/layout/cycle2"/>
    <dgm:cxn modelId="{5FD18CD8-F68F-4C35-86EB-03D48175F1B8}" type="presOf" srcId="{AC9D4873-1BA8-4DC8-97D7-B2C3A9E0C3AD}" destId="{26F79C21-04BD-4D53-80A0-5A82003B5B7E}" srcOrd="0" destOrd="0" presId="urn:microsoft.com/office/officeart/2005/8/layout/cycle2"/>
    <dgm:cxn modelId="{A4320903-2AE2-4DE3-B7FF-8AB5D567AD12}" type="presOf" srcId="{684ADCA2-8E5A-4A28-B41D-2EE01CDA9791}" destId="{D9630AF7-6D38-4C39-9D07-B86598AE045E}" srcOrd="0" destOrd="0" presId="urn:microsoft.com/office/officeart/2005/8/layout/cycle2"/>
    <dgm:cxn modelId="{878BF39D-176B-430F-A3B1-E1B947C223BF}" type="presOf" srcId="{AD2E1C47-ED16-4E2C-A7C1-68B967F0F6B9}" destId="{3509C221-C81D-449D-A89D-480FE14FC0B0}" srcOrd="0" destOrd="0" presId="urn:microsoft.com/office/officeart/2005/8/layout/cycle2"/>
    <dgm:cxn modelId="{EFA8449F-A4A8-4679-AC11-58D60A8074A1}" type="presOf" srcId="{E3D02CC6-09A4-4D5F-8546-FB7F0860A737}" destId="{3E63D727-BCF2-491B-AB6F-BE064B52A151}" srcOrd="1" destOrd="0" presId="urn:microsoft.com/office/officeart/2005/8/layout/cycle2"/>
    <dgm:cxn modelId="{9204B2C6-35A5-43FF-AB79-EFD25F3D37E1}" srcId="{55A90E9F-C01F-496F-A572-00D545CC5483}" destId="{0D03F4C7-4ABF-47C9-8087-4E829F997528}" srcOrd="3" destOrd="0" parTransId="{CB961732-B3BF-4D7B-86EE-BC28A183F851}" sibTransId="{1EA9C776-0D57-4194-AABA-59EB33F43175}"/>
    <dgm:cxn modelId="{F498CA41-BE64-4952-B396-F5FEB8FE7A6D}" srcId="{55A90E9F-C01F-496F-A572-00D545CC5483}" destId="{06795781-FD84-4A9C-ABE1-CA66905EAE41}" srcOrd="1" destOrd="0" parTransId="{2AE78B91-5585-4701-89FF-186A8A03C2EC}" sibTransId="{684ADCA2-8E5A-4A28-B41D-2EE01CDA9791}"/>
    <dgm:cxn modelId="{04C403AC-42E7-46FF-B302-8B22FCCAF779}" type="presOf" srcId="{3109A782-B719-4071-AB22-486577993914}" destId="{A7C0D62D-F19D-480D-A4BD-47A6F9E1D2A9}" srcOrd="1" destOrd="0" presId="urn:microsoft.com/office/officeart/2005/8/layout/cycle2"/>
    <dgm:cxn modelId="{B6FB1A48-5012-4739-94FB-9DFD633A1E1A}" type="presOf" srcId="{74DC877F-BB66-4BB0-9ECE-7B387865F1D5}" destId="{39139788-FF92-480E-BF50-11D335FE9DDE}" srcOrd="1" destOrd="0" presId="urn:microsoft.com/office/officeart/2005/8/layout/cycle2"/>
    <dgm:cxn modelId="{349BD3A4-FA66-4812-8B53-D63528BD4BA8}" type="presOf" srcId="{E3D02CC6-09A4-4D5F-8546-FB7F0860A737}" destId="{26C4D2A6-9F3B-4C50-B3C4-DD4197758446}" srcOrd="0" destOrd="0" presId="urn:microsoft.com/office/officeart/2005/8/layout/cycle2"/>
    <dgm:cxn modelId="{9FAB5C2C-7265-472E-889C-9C2A233427E6}" type="presOf" srcId="{06795781-FD84-4A9C-ABE1-CA66905EAE41}" destId="{F4AF081F-F46E-40FB-85FF-E60D85731693}" srcOrd="0" destOrd="0" presId="urn:microsoft.com/office/officeart/2005/8/layout/cycle2"/>
    <dgm:cxn modelId="{21CF5081-6E5E-40F7-9597-90179FD989C1}" srcId="{55A90E9F-C01F-496F-A572-00D545CC5483}" destId="{4B6A2CC5-09BD-402E-92D2-3F978A461D0F}" srcOrd="4" destOrd="0" parTransId="{665A8F8B-BC90-422E-AF5C-CBC15E681192}" sibTransId="{CD7333A4-8440-4027-B8A6-096424A78B74}"/>
    <dgm:cxn modelId="{0B58F166-920A-42E4-A7E9-7803389476D9}" type="presParOf" srcId="{C82E2445-04D5-4663-8665-6766B65E2950}" destId="{E9F058C1-290B-4659-89A5-741937F36FE9}" srcOrd="0" destOrd="0" presId="urn:microsoft.com/office/officeart/2005/8/layout/cycle2"/>
    <dgm:cxn modelId="{9AB2DF57-41A2-4420-A9DE-389A71D09636}" type="presParOf" srcId="{C82E2445-04D5-4663-8665-6766B65E2950}" destId="{0F7A3581-97DB-4DCD-9102-9F0197BFD633}" srcOrd="1" destOrd="0" presId="urn:microsoft.com/office/officeart/2005/8/layout/cycle2"/>
    <dgm:cxn modelId="{773765A1-B2A3-4FF2-A93B-EEC850739C10}" type="presParOf" srcId="{0F7A3581-97DB-4DCD-9102-9F0197BFD633}" destId="{39139788-FF92-480E-BF50-11D335FE9DDE}" srcOrd="0" destOrd="0" presId="urn:microsoft.com/office/officeart/2005/8/layout/cycle2"/>
    <dgm:cxn modelId="{9D697490-F975-4956-B9DE-C9BB7B6370E1}" type="presParOf" srcId="{C82E2445-04D5-4663-8665-6766B65E2950}" destId="{F4AF081F-F46E-40FB-85FF-E60D85731693}" srcOrd="2" destOrd="0" presId="urn:microsoft.com/office/officeart/2005/8/layout/cycle2"/>
    <dgm:cxn modelId="{0840FC1D-69BA-43EA-B0F7-1946253A0B0F}" type="presParOf" srcId="{C82E2445-04D5-4663-8665-6766B65E2950}" destId="{D9630AF7-6D38-4C39-9D07-B86598AE045E}" srcOrd="3" destOrd="0" presId="urn:microsoft.com/office/officeart/2005/8/layout/cycle2"/>
    <dgm:cxn modelId="{84831471-B5F8-4794-A075-0989F21A50DE}" type="presParOf" srcId="{D9630AF7-6D38-4C39-9D07-B86598AE045E}" destId="{CE9ADB71-A23B-4DC9-BA42-3238984FB786}" srcOrd="0" destOrd="0" presId="urn:microsoft.com/office/officeart/2005/8/layout/cycle2"/>
    <dgm:cxn modelId="{D419D01B-D367-4EA6-B281-24BFFD410813}" type="presParOf" srcId="{C82E2445-04D5-4663-8665-6766B65E2950}" destId="{3509C221-C81D-449D-A89D-480FE14FC0B0}" srcOrd="4" destOrd="0" presId="urn:microsoft.com/office/officeart/2005/8/layout/cycle2"/>
    <dgm:cxn modelId="{080213A9-8462-4783-9159-DD9FA0BA72B1}" type="presParOf" srcId="{C82E2445-04D5-4663-8665-6766B65E2950}" destId="{3114AC60-3DA0-4E7C-8DE9-103B0DD2A272}" srcOrd="5" destOrd="0" presId="urn:microsoft.com/office/officeart/2005/8/layout/cycle2"/>
    <dgm:cxn modelId="{76F848D4-ECB8-4991-8B6E-B485E692C8B2}" type="presParOf" srcId="{3114AC60-3DA0-4E7C-8DE9-103B0DD2A272}" destId="{A7C0D62D-F19D-480D-A4BD-47A6F9E1D2A9}" srcOrd="0" destOrd="0" presId="urn:microsoft.com/office/officeart/2005/8/layout/cycle2"/>
    <dgm:cxn modelId="{63DE1AE2-4F68-4541-BE1F-85B5D9232FEF}" type="presParOf" srcId="{C82E2445-04D5-4663-8665-6766B65E2950}" destId="{02F39420-A9F9-4FCE-9D22-8DAB94EF525E}" srcOrd="6" destOrd="0" presId="urn:microsoft.com/office/officeart/2005/8/layout/cycle2"/>
    <dgm:cxn modelId="{1FD4E712-3A4C-4B45-AF51-ECFFB7D6B4C2}" type="presParOf" srcId="{C82E2445-04D5-4663-8665-6766B65E2950}" destId="{E1C7991D-A9EB-4310-86A8-A896BCD0812B}" srcOrd="7" destOrd="0" presId="urn:microsoft.com/office/officeart/2005/8/layout/cycle2"/>
    <dgm:cxn modelId="{8BDF7CCE-3978-48DA-9BAE-06DBDCADD0C5}" type="presParOf" srcId="{E1C7991D-A9EB-4310-86A8-A896BCD0812B}" destId="{70301EC4-EAAC-49B1-AEF9-0FF267FD255E}" srcOrd="0" destOrd="0" presId="urn:microsoft.com/office/officeart/2005/8/layout/cycle2"/>
    <dgm:cxn modelId="{70EFC2C8-B547-46C0-A16F-D79ED887EAAA}" type="presParOf" srcId="{C82E2445-04D5-4663-8665-6766B65E2950}" destId="{5DC8A982-5F70-419D-818A-908A4EB27457}" srcOrd="8" destOrd="0" presId="urn:microsoft.com/office/officeart/2005/8/layout/cycle2"/>
    <dgm:cxn modelId="{3754053D-2FAB-4BB2-8F91-745861317078}" type="presParOf" srcId="{C82E2445-04D5-4663-8665-6766B65E2950}" destId="{A2921582-7BC6-4D69-A474-8483102F00F4}" srcOrd="9" destOrd="0" presId="urn:microsoft.com/office/officeart/2005/8/layout/cycle2"/>
    <dgm:cxn modelId="{B13E5542-1BE7-448F-B184-9E4808830559}" type="presParOf" srcId="{A2921582-7BC6-4D69-A474-8483102F00F4}" destId="{A234ECDE-92F7-4045-A5D6-0B20255CD0EB}" srcOrd="0" destOrd="0" presId="urn:microsoft.com/office/officeart/2005/8/layout/cycle2"/>
    <dgm:cxn modelId="{442CD66F-8C4C-4F5A-8C77-C710CD5AF1E5}" type="presParOf" srcId="{C82E2445-04D5-4663-8665-6766B65E2950}" destId="{26F79C21-04BD-4D53-80A0-5A82003B5B7E}" srcOrd="10" destOrd="0" presId="urn:microsoft.com/office/officeart/2005/8/layout/cycle2"/>
    <dgm:cxn modelId="{65DBE57F-D568-4BCD-BA3C-2AA6A43E8FCD}" type="presParOf" srcId="{C82E2445-04D5-4663-8665-6766B65E2950}" destId="{26C4D2A6-9F3B-4C50-B3C4-DD4197758446}" srcOrd="11" destOrd="0" presId="urn:microsoft.com/office/officeart/2005/8/layout/cycle2"/>
    <dgm:cxn modelId="{23AB9BDA-3D59-47EB-990C-FC9ACD6723A9}" type="presParOf" srcId="{26C4D2A6-9F3B-4C50-B3C4-DD4197758446}" destId="{3E63D727-BCF2-491B-AB6F-BE064B52A151}" srcOrd="0" destOrd="0" presId="urn:microsoft.com/office/officeart/2005/8/layout/cycle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83E8F5B-7293-4023-A754-FD11E6B32FAB}" type="doc">
      <dgm:prSet loTypeId="urn:microsoft.com/office/officeart/2005/8/layout/vProcess5" loCatId="process" qsTypeId="urn:microsoft.com/office/officeart/2005/8/quickstyle/simple1" qsCatId="simple" csTypeId="urn:microsoft.com/office/officeart/2005/8/colors/accent1_1" csCatId="accent1" phldr="1"/>
      <dgm:spPr/>
      <dgm:t>
        <a:bodyPr/>
        <a:lstStyle/>
        <a:p>
          <a:endParaRPr lang="en-GB"/>
        </a:p>
      </dgm:t>
    </dgm:pt>
    <dgm:pt modelId="{7147C218-A85E-445A-A001-3349ED16BDF6}">
      <dgm:prSet phldrT="[Text]"/>
      <dgm:spPr/>
      <dgm:t>
        <a:bodyPr/>
        <a:lstStyle/>
        <a:p>
          <a:pPr>
            <a:buClrTx/>
            <a:buSzTx/>
            <a:buFont typeface="Arial" panose="020B0604020202020204" pitchFamily="34" charset="0"/>
            <a:buChar char="•"/>
          </a:pPr>
          <a:r>
            <a:rPr lang="en-GB" dirty="0" smtClean="0"/>
            <a:t>Dib-u-</a:t>
          </a:r>
          <a:r>
            <a:rPr lang="en-GB" dirty="0" err="1" smtClean="0"/>
            <a:t>eegista</a:t>
          </a:r>
          <a:r>
            <a:rPr lang="en-GB" dirty="0" smtClean="0"/>
            <a:t> </a:t>
          </a:r>
          <a:r>
            <a:rPr lang="en-GB" dirty="0" err="1" smtClean="0"/>
            <a:t>iyo</a:t>
          </a:r>
          <a:r>
            <a:rPr lang="en-GB" dirty="0" smtClean="0"/>
            <a:t> </a:t>
          </a:r>
          <a:r>
            <a:rPr lang="en-GB" dirty="0" err="1" smtClean="0"/>
            <a:t>wadaagista</a:t>
          </a:r>
          <a:r>
            <a:rPr lang="en-GB" dirty="0" smtClean="0"/>
            <a:t> </a:t>
          </a:r>
          <a:r>
            <a:rPr lang="en-GB" dirty="0" err="1" smtClean="0"/>
            <a:t>xogta</a:t>
          </a:r>
          <a:r>
            <a:rPr lang="en-GB" dirty="0" smtClean="0"/>
            <a:t> </a:t>
          </a:r>
          <a:r>
            <a:rPr lang="en-GB" dirty="0" err="1" smtClean="0"/>
            <a:t>jirta</a:t>
          </a:r>
          <a:r>
            <a:rPr lang="en-GB" dirty="0" smtClean="0"/>
            <a:t> </a:t>
          </a:r>
          <a:r>
            <a:rPr lang="en-GB" dirty="0" err="1" smtClean="0"/>
            <a:t>iyo</a:t>
          </a:r>
          <a:r>
            <a:rPr lang="en-GB" dirty="0" smtClean="0"/>
            <a:t> </a:t>
          </a:r>
          <a:r>
            <a:rPr lang="en-GB" dirty="0" err="1" smtClean="0"/>
            <a:t>falanqaynta</a:t>
          </a:r>
          <a:r>
            <a:rPr lang="en-GB" dirty="0" smtClean="0"/>
            <a:t> ay </a:t>
          </a:r>
          <a:r>
            <a:rPr lang="en-GB" dirty="0" err="1" smtClean="0"/>
            <a:t>qabteen</a:t>
          </a:r>
          <a:r>
            <a:rPr lang="en-GB" dirty="0" smtClean="0"/>
            <a:t> </a:t>
          </a:r>
          <a:r>
            <a:rPr lang="en-GB" dirty="0" err="1" smtClean="0"/>
            <a:t>howlwadeenada</a:t>
          </a:r>
          <a:r>
            <a:rPr lang="en-GB" dirty="0" smtClean="0"/>
            <a:t>  </a:t>
          </a:r>
          <a:r>
            <a:rPr lang="en-GB" dirty="0" err="1" smtClean="0"/>
            <a:t>maxalliga</a:t>
          </a:r>
          <a:r>
            <a:rPr lang="en-GB" dirty="0" smtClean="0"/>
            <a:t> ah, </a:t>
          </a:r>
          <a:r>
            <a:rPr lang="en-GB" dirty="0" err="1" smtClean="0"/>
            <a:t>kuwa</a:t>
          </a:r>
          <a:r>
            <a:rPr lang="en-GB" dirty="0" smtClean="0"/>
            <a:t> </a:t>
          </a:r>
          <a:r>
            <a:rPr lang="en-GB" dirty="0" err="1" smtClean="0"/>
            <a:t>qaran</a:t>
          </a:r>
          <a:r>
            <a:rPr lang="en-GB" dirty="0" smtClean="0"/>
            <a:t> </a:t>
          </a:r>
          <a:r>
            <a:rPr lang="en-GB" dirty="0" err="1" smtClean="0"/>
            <a:t>iyo</a:t>
          </a:r>
          <a:r>
            <a:rPr lang="en-GB" dirty="0" smtClean="0"/>
            <a:t> </a:t>
          </a:r>
          <a:r>
            <a:rPr lang="en-GB" dirty="0" err="1" smtClean="0"/>
            <a:t>kuwa</a:t>
          </a:r>
          <a:r>
            <a:rPr lang="en-GB" dirty="0" smtClean="0"/>
            <a:t> </a:t>
          </a:r>
          <a:r>
            <a:rPr lang="en-GB" dirty="0" err="1" smtClean="0"/>
            <a:t>caalamiga</a:t>
          </a:r>
          <a:r>
            <a:rPr lang="en-GB" dirty="0" smtClean="0"/>
            <a:t> </a:t>
          </a:r>
          <a:r>
            <a:rPr lang="en-GB" dirty="0" err="1" smtClean="0"/>
            <a:t>ahba</a:t>
          </a:r>
          <a:r>
            <a:rPr lang="en-GB" baseline="0" dirty="0" smtClean="0"/>
            <a:t>. </a:t>
          </a:r>
          <a:endParaRPr lang="en-GB" dirty="0"/>
        </a:p>
      </dgm:t>
    </dgm:pt>
    <dgm:pt modelId="{6D3B3E57-5356-48A9-9B73-BDE29C41E182}" type="parTrans" cxnId="{BF0A60B9-35A1-4D8A-B5B9-25325B91F044}">
      <dgm:prSet/>
      <dgm:spPr/>
      <dgm:t>
        <a:bodyPr/>
        <a:lstStyle/>
        <a:p>
          <a:endParaRPr lang="en-GB"/>
        </a:p>
      </dgm:t>
    </dgm:pt>
    <dgm:pt modelId="{88FF7DC8-6BBD-4C64-A8FA-FD5563590407}" type="sibTrans" cxnId="{BF0A60B9-35A1-4D8A-B5B9-25325B91F044}">
      <dgm:prSet/>
      <dgm:spPr>
        <a:solidFill>
          <a:srgbClr val="BA122B"/>
        </a:solidFill>
      </dgm:spPr>
      <dgm:t>
        <a:bodyPr/>
        <a:lstStyle/>
        <a:p>
          <a:endParaRPr lang="en-GB"/>
        </a:p>
      </dgm:t>
    </dgm:pt>
    <dgm:pt modelId="{AFC6A224-B208-43B9-8DFB-52FFA4B9CA5E}">
      <dgm:prSet phldrT="[Text]"/>
      <dgm:spPr/>
      <dgm:t>
        <a:bodyPr/>
        <a:lstStyle/>
        <a:p>
          <a:pPr>
            <a:buFont typeface="Arial" panose="020B0604020202020204" pitchFamily="34" charset="0"/>
            <a:buChar char="•"/>
          </a:pPr>
          <a:r>
            <a:rPr lang="en-US" dirty="0" err="1" smtClean="0"/>
            <a:t>Falanqaynta</a:t>
          </a:r>
          <a:r>
            <a:rPr lang="en-US" dirty="0" smtClean="0"/>
            <a:t> </a:t>
          </a:r>
          <a:r>
            <a:rPr lang="en-US" dirty="0" err="1" smtClean="0"/>
            <a:t>farqiga</a:t>
          </a:r>
          <a:r>
            <a:rPr lang="en-US" dirty="0" smtClean="0"/>
            <a:t> </a:t>
          </a:r>
          <a:r>
            <a:rPr lang="en-US" dirty="0" err="1" smtClean="0"/>
            <a:t>maqan</a:t>
          </a:r>
          <a:r>
            <a:rPr lang="en-US" dirty="0" smtClean="0"/>
            <a:t> </a:t>
          </a:r>
          <a:r>
            <a:rPr lang="en-US" dirty="0" err="1" smtClean="0"/>
            <a:t>ayaa</a:t>
          </a:r>
          <a:r>
            <a:rPr lang="en-US" dirty="0" smtClean="0"/>
            <a:t> la </a:t>
          </a:r>
          <a:r>
            <a:rPr lang="en-US" dirty="0" err="1" smtClean="0"/>
            <a:t>sameeyaa</a:t>
          </a:r>
          <a:r>
            <a:rPr lang="en-US" dirty="0" smtClean="0"/>
            <a:t> </a:t>
          </a:r>
          <a:r>
            <a:rPr lang="en-US" dirty="0" err="1" smtClean="0"/>
            <a:t>oo</a:t>
          </a:r>
          <a:r>
            <a:rPr lang="en-US" dirty="0" smtClean="0"/>
            <a:t> </a:t>
          </a:r>
          <a:r>
            <a:rPr lang="en-US" dirty="0" err="1" smtClean="0"/>
            <a:t>macluumaadka</a:t>
          </a:r>
          <a:r>
            <a:rPr lang="en-US" dirty="0" smtClean="0"/>
            <a:t> </a:t>
          </a:r>
          <a:r>
            <a:rPr lang="en-US" dirty="0" err="1" smtClean="0"/>
            <a:t>lagama</a:t>
          </a:r>
          <a:r>
            <a:rPr lang="en-US" dirty="0" smtClean="0"/>
            <a:t> </a:t>
          </a:r>
          <a:r>
            <a:rPr lang="en-US" dirty="0" err="1" smtClean="0"/>
            <a:t>maarmaanka</a:t>
          </a:r>
          <a:r>
            <a:rPr lang="en-US" dirty="0" smtClean="0"/>
            <a:t> ah </a:t>
          </a:r>
          <a:r>
            <a:rPr lang="en-US" dirty="0" err="1" smtClean="0"/>
            <a:t>kaliya</a:t>
          </a:r>
          <a:r>
            <a:rPr lang="en-US" dirty="0" smtClean="0"/>
            <a:t> </a:t>
          </a:r>
          <a:r>
            <a:rPr lang="en-US" dirty="0" err="1" smtClean="0"/>
            <a:t>ayay</a:t>
          </a:r>
          <a:r>
            <a:rPr lang="en-US" dirty="0" smtClean="0"/>
            <a:t> </a:t>
          </a:r>
          <a:r>
            <a:rPr lang="en-US" dirty="0" err="1" smtClean="0"/>
            <a:t>soo</a:t>
          </a:r>
          <a:r>
            <a:rPr lang="en-US" dirty="0" smtClean="0"/>
            <a:t> </a:t>
          </a:r>
          <a:r>
            <a:rPr lang="en-US" dirty="0" err="1" smtClean="0"/>
            <a:t>uruuriyaan</a:t>
          </a:r>
          <a:r>
            <a:rPr lang="en-US" dirty="0" smtClean="0"/>
            <a:t> </a:t>
          </a:r>
          <a:r>
            <a:rPr lang="en-US" dirty="0" err="1" smtClean="0"/>
            <a:t>howlwadeenada</a:t>
          </a:r>
          <a:r>
            <a:rPr lang="en-US" dirty="0" smtClean="0"/>
            <a:t> </a:t>
          </a:r>
          <a:r>
            <a:rPr lang="en-US" dirty="0" err="1" smtClean="0"/>
            <a:t>ku</a:t>
          </a:r>
          <a:r>
            <a:rPr lang="en-US" dirty="0" smtClean="0"/>
            <a:t> </a:t>
          </a:r>
          <a:r>
            <a:rPr lang="en-US" dirty="0" err="1" smtClean="0"/>
            <a:t>habboon</a:t>
          </a:r>
          <a:r>
            <a:rPr lang="en-US" dirty="0" smtClean="0"/>
            <a:t>, </a:t>
          </a:r>
          <a:r>
            <a:rPr lang="en-US" dirty="0" err="1" smtClean="0"/>
            <a:t>ayadoo</a:t>
          </a:r>
          <a:r>
            <a:rPr lang="en-US" dirty="0" smtClean="0"/>
            <a:t> </a:t>
          </a:r>
          <a:r>
            <a:rPr lang="en-US" dirty="0" err="1" smtClean="0"/>
            <a:t>lagu</a:t>
          </a:r>
          <a:r>
            <a:rPr lang="en-US" dirty="0" smtClean="0"/>
            <a:t> </a:t>
          </a:r>
          <a:r>
            <a:rPr lang="en-US" dirty="0" err="1" smtClean="0"/>
            <a:t>saleynayo</a:t>
          </a:r>
          <a:r>
            <a:rPr lang="en-US" dirty="0" smtClean="0"/>
            <a:t> </a:t>
          </a:r>
          <a:r>
            <a:rPr lang="en-US" dirty="0" err="1" smtClean="0"/>
            <a:t>faa'iidooyinka</a:t>
          </a:r>
          <a:r>
            <a:rPr lang="en-US" dirty="0" smtClean="0"/>
            <a:t> </a:t>
          </a:r>
          <a:r>
            <a:rPr lang="en-US" dirty="0" err="1" smtClean="0"/>
            <a:t>isbarbardhiga</a:t>
          </a:r>
          <a:r>
            <a:rPr lang="en-US" dirty="0" smtClean="0">
              <a:effectLst/>
              <a:latin typeface="+mn-lt"/>
              <a:ea typeface="+mn-ea"/>
              <a:cs typeface="+mn-cs"/>
            </a:rPr>
            <a:t>.  </a:t>
          </a:r>
          <a:endParaRPr lang="en-GB" dirty="0"/>
        </a:p>
      </dgm:t>
    </dgm:pt>
    <dgm:pt modelId="{1051679C-547C-4883-B2BE-373916C5ECC1}" type="parTrans" cxnId="{CC7E8707-BC1C-482A-AAC0-6640B24E8215}">
      <dgm:prSet/>
      <dgm:spPr/>
      <dgm:t>
        <a:bodyPr/>
        <a:lstStyle/>
        <a:p>
          <a:endParaRPr lang="en-GB"/>
        </a:p>
      </dgm:t>
    </dgm:pt>
    <dgm:pt modelId="{3D283B1E-C166-4782-BD3D-8EC8F1B01707}" type="sibTrans" cxnId="{CC7E8707-BC1C-482A-AAC0-6640B24E8215}">
      <dgm:prSet/>
      <dgm:spPr>
        <a:solidFill>
          <a:srgbClr val="BA122B">
            <a:alpha val="90000"/>
          </a:srgbClr>
        </a:solidFill>
      </dgm:spPr>
      <dgm:t>
        <a:bodyPr/>
        <a:lstStyle/>
        <a:p>
          <a:endParaRPr lang="en-GB"/>
        </a:p>
      </dgm:t>
    </dgm:pt>
    <dgm:pt modelId="{8A37BE72-8A92-4EBE-8A8D-7FC405E8FC43}">
      <dgm:prSet phldrT="[Text]"/>
      <dgm:spPr/>
      <dgm:t>
        <a:bodyPr/>
        <a:lstStyle/>
        <a:p>
          <a:pPr>
            <a:buFont typeface="Arial" panose="020B0604020202020204" pitchFamily="34" charset="0"/>
            <a:buChar char="•"/>
          </a:pPr>
          <a:r>
            <a:rPr lang="en-GB" dirty="0" err="1" smtClean="0"/>
            <a:t>Qaababka</a:t>
          </a:r>
          <a:r>
            <a:rPr lang="en-GB" dirty="0" smtClean="0"/>
            <a:t> </a:t>
          </a:r>
          <a:r>
            <a:rPr lang="en-GB" dirty="0" err="1" smtClean="0"/>
            <a:t>kala</a:t>
          </a:r>
          <a:r>
            <a:rPr lang="en-GB" dirty="0" smtClean="0"/>
            <a:t> </a:t>
          </a:r>
          <a:r>
            <a:rPr lang="en-GB" dirty="0" err="1" smtClean="0"/>
            <a:t>duwan</a:t>
          </a:r>
          <a:r>
            <a:rPr lang="en-GB" dirty="0" smtClean="0"/>
            <a:t> </a:t>
          </a:r>
          <a:r>
            <a:rPr lang="en-GB" dirty="0" err="1" smtClean="0"/>
            <a:t>ee</a:t>
          </a:r>
          <a:r>
            <a:rPr lang="en-GB" dirty="0" smtClean="0"/>
            <a:t> </a:t>
          </a:r>
          <a:r>
            <a:rPr lang="en-GB" dirty="0" err="1" smtClean="0"/>
            <a:t>xog</a:t>
          </a:r>
          <a:r>
            <a:rPr lang="en-GB" dirty="0" smtClean="0"/>
            <a:t> </a:t>
          </a:r>
          <a:r>
            <a:rPr lang="en-GB" dirty="0" err="1" smtClean="0"/>
            <a:t>ururinta</a:t>
          </a:r>
          <a:r>
            <a:rPr lang="en-GB" dirty="0" smtClean="0"/>
            <a:t>: </a:t>
          </a:r>
          <a:r>
            <a:rPr lang="en-GB" dirty="0" err="1" smtClean="0"/>
            <a:t>xog</a:t>
          </a:r>
          <a:r>
            <a:rPr lang="en-GB" dirty="0" smtClean="0"/>
            <a:t> </a:t>
          </a:r>
          <a:r>
            <a:rPr lang="en-GB" dirty="0" err="1" smtClean="0"/>
            <a:t>uruurinta</a:t>
          </a:r>
          <a:r>
            <a:rPr lang="en-GB" dirty="0" smtClean="0"/>
            <a:t>, </a:t>
          </a:r>
          <a:r>
            <a:rPr lang="en-GB" dirty="0" err="1" smtClean="0"/>
            <a:t>warqadaha</a:t>
          </a:r>
          <a:r>
            <a:rPr lang="en-GB" dirty="0" smtClean="0"/>
            <a:t> </a:t>
          </a:r>
          <a:r>
            <a:rPr lang="en-GB" dirty="0" err="1" smtClean="0"/>
            <a:t>su'aalaha</a:t>
          </a:r>
          <a:r>
            <a:rPr lang="en-GB" dirty="0" smtClean="0"/>
            <a:t> </a:t>
          </a:r>
          <a:r>
            <a:rPr lang="en-GB" dirty="0" err="1" smtClean="0"/>
            <a:t>iyo</a:t>
          </a:r>
          <a:r>
            <a:rPr lang="en-GB" dirty="0" smtClean="0"/>
            <a:t> </a:t>
          </a:r>
          <a:r>
            <a:rPr lang="en-GB" dirty="0" err="1" smtClean="0"/>
            <a:t>sahaminta</a:t>
          </a:r>
          <a:r>
            <a:rPr lang="en-GB" dirty="0" smtClean="0"/>
            <a:t>, </a:t>
          </a:r>
          <a:r>
            <a:rPr lang="en-GB" dirty="0" err="1" smtClean="0"/>
            <a:t>tirokoobka</a:t>
          </a:r>
          <a:r>
            <a:rPr lang="en-GB" dirty="0" smtClean="0"/>
            <a:t>, </a:t>
          </a:r>
          <a:r>
            <a:rPr lang="en-GB" dirty="0" err="1" smtClean="0"/>
            <a:t>wadahadal</a:t>
          </a:r>
          <a:r>
            <a:rPr lang="en-GB" dirty="0" smtClean="0"/>
            <a:t> </a:t>
          </a:r>
          <a:r>
            <a:rPr lang="en-GB" dirty="0" err="1" smtClean="0"/>
            <a:t>kooxeedyada</a:t>
          </a:r>
          <a:r>
            <a:rPr lang="en-GB" dirty="0" smtClean="0"/>
            <a:t>, </a:t>
          </a:r>
          <a:r>
            <a:rPr lang="en-GB" dirty="0" err="1" smtClean="0"/>
            <a:t>Wareysiyada</a:t>
          </a:r>
          <a:r>
            <a:rPr lang="en-GB" dirty="0" smtClean="0"/>
            <a:t> </a:t>
          </a:r>
          <a:r>
            <a:rPr lang="en-GB" dirty="0" err="1" smtClean="0"/>
            <a:t>dadka</a:t>
          </a:r>
          <a:r>
            <a:rPr lang="en-GB" dirty="0" smtClean="0"/>
            <a:t> </a:t>
          </a:r>
          <a:r>
            <a:rPr lang="en-GB" dirty="0" err="1" smtClean="0"/>
            <a:t>xog</a:t>
          </a:r>
          <a:r>
            <a:rPr lang="en-GB" dirty="0" smtClean="0"/>
            <a:t> </a:t>
          </a:r>
          <a:r>
            <a:rPr lang="en-GB" dirty="0" err="1" smtClean="0"/>
            <a:t>ogaalka</a:t>
          </a:r>
          <a:r>
            <a:rPr lang="en-GB" dirty="0" smtClean="0"/>
            <a:t> ah</a:t>
          </a:r>
          <a:endParaRPr lang="en-GB" dirty="0"/>
        </a:p>
      </dgm:t>
    </dgm:pt>
    <dgm:pt modelId="{B52910E1-082D-4C3B-A302-1CDE615928DE}" type="parTrans" cxnId="{D616AACA-D8AF-44D5-BA0C-5F3FEFFA2D1C}">
      <dgm:prSet/>
      <dgm:spPr/>
      <dgm:t>
        <a:bodyPr/>
        <a:lstStyle/>
        <a:p>
          <a:endParaRPr lang="en-GB"/>
        </a:p>
      </dgm:t>
    </dgm:pt>
    <dgm:pt modelId="{CD2D6EE3-4A83-4414-86C1-9DFC11DBC51D}" type="sibTrans" cxnId="{D616AACA-D8AF-44D5-BA0C-5F3FEFFA2D1C}">
      <dgm:prSet/>
      <dgm:spPr>
        <a:solidFill>
          <a:srgbClr val="BA122B">
            <a:alpha val="90000"/>
          </a:srgbClr>
        </a:solidFill>
      </dgm:spPr>
      <dgm:t>
        <a:bodyPr/>
        <a:lstStyle/>
        <a:p>
          <a:endParaRPr lang="en-GB"/>
        </a:p>
      </dgm:t>
    </dgm:pt>
    <dgm:pt modelId="{6A12BD9A-A448-45AA-8E9E-4CA72EDAE79C}">
      <dgm:prSet/>
      <dgm:spPr/>
      <dgm:t>
        <a:bodyPr/>
        <a:lstStyle/>
        <a:p>
          <a:r>
            <a:rPr lang="en-US" dirty="0" err="1" smtClean="0">
              <a:effectLst/>
              <a:latin typeface="+mn-lt"/>
              <a:ea typeface="+mn-ea"/>
              <a:cs typeface="+mn-cs"/>
            </a:rPr>
            <a:t>Macluumaadka</a:t>
          </a:r>
          <a:r>
            <a:rPr lang="en-US" dirty="0" smtClean="0">
              <a:effectLst/>
              <a:latin typeface="+mn-lt"/>
              <a:ea typeface="+mn-ea"/>
              <a:cs typeface="+mn-cs"/>
            </a:rPr>
            <a:t> </a:t>
          </a:r>
          <a:r>
            <a:rPr lang="en-US" dirty="0" err="1" smtClean="0">
              <a:effectLst/>
              <a:latin typeface="+mn-lt"/>
              <a:ea typeface="+mn-ea"/>
              <a:cs typeface="+mn-cs"/>
            </a:rPr>
            <a:t>iyo</a:t>
          </a:r>
          <a:r>
            <a:rPr lang="en-US" dirty="0" smtClean="0">
              <a:effectLst/>
              <a:latin typeface="+mn-lt"/>
              <a:ea typeface="+mn-ea"/>
              <a:cs typeface="+mn-cs"/>
            </a:rPr>
            <a:t> </a:t>
          </a:r>
          <a:r>
            <a:rPr lang="en-US" dirty="0" err="1" smtClean="0">
              <a:effectLst/>
              <a:latin typeface="+mn-lt"/>
              <a:ea typeface="+mn-ea"/>
              <a:cs typeface="+mn-cs"/>
            </a:rPr>
            <a:t>gorfaynta</a:t>
          </a:r>
          <a:r>
            <a:rPr lang="en-US" dirty="0" smtClean="0">
              <a:effectLst/>
              <a:latin typeface="+mn-lt"/>
              <a:ea typeface="+mn-ea"/>
              <a:cs typeface="+mn-cs"/>
            </a:rPr>
            <a:t> </a:t>
          </a:r>
          <a:r>
            <a:rPr lang="en-US" dirty="0" err="1" smtClean="0">
              <a:effectLst/>
              <a:latin typeface="+mn-lt"/>
              <a:ea typeface="+mn-ea"/>
              <a:cs typeface="+mn-cs"/>
            </a:rPr>
            <a:t>labada</a:t>
          </a:r>
          <a:r>
            <a:rPr lang="en-US" dirty="0" smtClean="0">
              <a:effectLst/>
              <a:latin typeface="+mn-lt"/>
              <a:ea typeface="+mn-ea"/>
              <a:cs typeface="+mn-cs"/>
            </a:rPr>
            <a:t> </a:t>
          </a:r>
          <a:r>
            <a:rPr lang="en-US" dirty="0" err="1" smtClean="0">
              <a:effectLst/>
              <a:latin typeface="+mn-lt"/>
              <a:ea typeface="+mn-ea"/>
              <a:cs typeface="+mn-cs"/>
            </a:rPr>
            <a:t>dhinac</a:t>
          </a:r>
          <a:r>
            <a:rPr lang="en-US" dirty="0" smtClean="0">
              <a:effectLst/>
              <a:latin typeface="+mn-lt"/>
              <a:ea typeface="+mn-ea"/>
              <a:cs typeface="+mn-cs"/>
            </a:rPr>
            <a:t> </a:t>
          </a:r>
          <a:r>
            <a:rPr lang="en-US" dirty="0" err="1" smtClean="0">
              <a:effectLst/>
              <a:latin typeface="+mn-lt"/>
              <a:ea typeface="+mn-ea"/>
              <a:cs typeface="+mn-cs"/>
            </a:rPr>
            <a:t>ee</a:t>
          </a:r>
          <a:r>
            <a:rPr lang="en-US" dirty="0" smtClean="0">
              <a:effectLst/>
              <a:latin typeface="+mn-lt"/>
              <a:ea typeface="+mn-ea"/>
              <a:cs typeface="+mn-cs"/>
            </a:rPr>
            <a:t> </a:t>
          </a:r>
          <a:r>
            <a:rPr lang="en-US" dirty="0" err="1" smtClean="0">
              <a:effectLst/>
              <a:latin typeface="+mn-lt"/>
              <a:ea typeface="+mn-ea"/>
              <a:cs typeface="+mn-cs"/>
            </a:rPr>
            <a:t>saadka</a:t>
          </a:r>
          <a:r>
            <a:rPr lang="en-US" dirty="0" smtClean="0">
              <a:effectLst/>
              <a:latin typeface="+mn-lt"/>
              <a:ea typeface="+mn-ea"/>
              <a:cs typeface="+mn-cs"/>
            </a:rPr>
            <a:t> </a:t>
          </a:r>
          <a:r>
            <a:rPr lang="en-US" dirty="0" err="1" smtClean="0">
              <a:effectLst/>
              <a:latin typeface="+mn-lt"/>
              <a:ea typeface="+mn-ea"/>
              <a:cs typeface="+mn-cs"/>
            </a:rPr>
            <a:t>iyo</a:t>
          </a:r>
          <a:r>
            <a:rPr lang="en-US" dirty="0" smtClean="0">
              <a:effectLst/>
              <a:latin typeface="+mn-lt"/>
              <a:ea typeface="+mn-ea"/>
              <a:cs typeface="+mn-cs"/>
            </a:rPr>
            <a:t> </a:t>
          </a:r>
          <a:r>
            <a:rPr lang="en-US" dirty="0" err="1" smtClean="0">
              <a:effectLst/>
              <a:latin typeface="+mn-lt"/>
              <a:ea typeface="+mn-ea"/>
              <a:cs typeface="+mn-cs"/>
            </a:rPr>
            <a:t>baahida</a:t>
          </a:r>
          <a:r>
            <a:rPr lang="en-US" dirty="0" smtClean="0">
              <a:effectLst/>
              <a:latin typeface="+mn-lt"/>
              <a:ea typeface="+mn-ea"/>
              <a:cs typeface="+mn-cs"/>
            </a:rPr>
            <a:t> (</a:t>
          </a:r>
          <a:r>
            <a:rPr lang="en-US" dirty="0" err="1" smtClean="0">
              <a:effectLst/>
              <a:latin typeface="+mn-lt"/>
              <a:ea typeface="+mn-ea"/>
              <a:cs typeface="+mn-cs"/>
            </a:rPr>
            <a:t>dadka</a:t>
          </a:r>
          <a:r>
            <a:rPr lang="en-US" dirty="0" smtClean="0">
              <a:effectLst/>
              <a:latin typeface="+mn-lt"/>
              <a:ea typeface="+mn-ea"/>
              <a:cs typeface="+mn-cs"/>
            </a:rPr>
            <a:t> </a:t>
          </a:r>
          <a:r>
            <a:rPr lang="en-US" dirty="0" err="1" smtClean="0">
              <a:effectLst/>
              <a:latin typeface="+mn-lt"/>
              <a:ea typeface="+mn-ea"/>
              <a:cs typeface="+mn-cs"/>
            </a:rPr>
            <a:t>iyo</a:t>
          </a:r>
          <a:r>
            <a:rPr lang="en-US" dirty="0" smtClean="0">
              <a:effectLst/>
              <a:latin typeface="+mn-lt"/>
              <a:ea typeface="+mn-ea"/>
              <a:cs typeface="+mn-cs"/>
            </a:rPr>
            <a:t> </a:t>
          </a:r>
          <a:r>
            <a:rPr lang="en-US" dirty="0" err="1" smtClean="0">
              <a:effectLst/>
              <a:latin typeface="+mn-lt"/>
              <a:ea typeface="+mn-ea"/>
              <a:cs typeface="+mn-cs"/>
            </a:rPr>
            <a:t>adeegyada</a:t>
          </a:r>
          <a:r>
            <a:rPr lang="en-US" dirty="0" smtClean="0">
              <a:effectLst/>
              <a:latin typeface="+mn-lt"/>
              <a:ea typeface="+mn-ea"/>
              <a:cs typeface="+mn-cs"/>
            </a:rPr>
            <a:t>) </a:t>
          </a:r>
          <a:r>
            <a:rPr lang="en-US" dirty="0" err="1" smtClean="0">
              <a:effectLst/>
              <a:latin typeface="+mn-lt"/>
              <a:ea typeface="+mn-ea"/>
              <a:cs typeface="+mn-cs"/>
            </a:rPr>
            <a:t>waxay</a:t>
          </a:r>
          <a:r>
            <a:rPr lang="en-US" dirty="0" smtClean="0">
              <a:effectLst/>
              <a:latin typeface="+mn-lt"/>
              <a:ea typeface="+mn-ea"/>
              <a:cs typeface="+mn-cs"/>
            </a:rPr>
            <a:t> </a:t>
          </a:r>
          <a:r>
            <a:rPr lang="en-US" dirty="0" err="1" smtClean="0">
              <a:effectLst/>
              <a:latin typeface="+mn-lt"/>
              <a:ea typeface="+mn-ea"/>
              <a:cs typeface="+mn-cs"/>
            </a:rPr>
            <a:t>aqoon</a:t>
          </a:r>
          <a:r>
            <a:rPr lang="en-US" dirty="0" smtClean="0">
              <a:effectLst/>
              <a:latin typeface="+mn-lt"/>
              <a:ea typeface="+mn-ea"/>
              <a:cs typeface="+mn-cs"/>
            </a:rPr>
            <a:t> </a:t>
          </a:r>
          <a:r>
            <a:rPr lang="en-US" dirty="0" err="1" smtClean="0">
              <a:effectLst/>
              <a:latin typeface="+mn-lt"/>
              <a:ea typeface="+mn-ea"/>
              <a:cs typeface="+mn-cs"/>
            </a:rPr>
            <a:t>amaahiyaan</a:t>
          </a:r>
          <a:r>
            <a:rPr lang="en-US" dirty="0" smtClean="0">
              <a:effectLst/>
              <a:latin typeface="+mn-lt"/>
              <a:ea typeface="+mn-ea"/>
              <a:cs typeface="+mn-cs"/>
            </a:rPr>
            <a:t> </a:t>
          </a:r>
          <a:r>
            <a:rPr lang="en-US" dirty="0" err="1" smtClean="0">
              <a:effectLst/>
              <a:latin typeface="+mn-lt"/>
              <a:ea typeface="+mn-ea"/>
              <a:cs typeface="+mn-cs"/>
            </a:rPr>
            <a:t>falanqaynta</a:t>
          </a:r>
          <a:r>
            <a:rPr lang="en-US" dirty="0" smtClean="0">
              <a:effectLst/>
              <a:latin typeface="+mn-lt"/>
              <a:ea typeface="+mn-ea"/>
              <a:cs typeface="+mn-cs"/>
            </a:rPr>
            <a:t> </a:t>
          </a:r>
          <a:r>
            <a:rPr lang="en-US" dirty="0" err="1" smtClean="0">
              <a:effectLst/>
              <a:latin typeface="+mn-lt"/>
              <a:ea typeface="+mn-ea"/>
              <a:cs typeface="+mn-cs"/>
            </a:rPr>
            <a:t>iyo</a:t>
          </a:r>
          <a:r>
            <a:rPr lang="en-US" dirty="0" smtClean="0">
              <a:effectLst/>
              <a:latin typeface="+mn-lt"/>
              <a:ea typeface="+mn-ea"/>
              <a:cs typeface="+mn-cs"/>
            </a:rPr>
            <a:t> </a:t>
          </a:r>
          <a:r>
            <a:rPr lang="en-US" dirty="0" err="1" smtClean="0">
              <a:effectLst/>
              <a:latin typeface="+mn-lt"/>
              <a:ea typeface="+mn-ea"/>
              <a:cs typeface="+mn-cs"/>
            </a:rPr>
            <a:t>qorshaynta</a:t>
          </a:r>
          <a:r>
            <a:rPr lang="en-US" dirty="0" smtClean="0">
              <a:effectLst/>
              <a:latin typeface="+mn-lt"/>
              <a:ea typeface="+mn-ea"/>
              <a:cs typeface="+mn-cs"/>
            </a:rPr>
            <a:t> </a:t>
          </a:r>
          <a:r>
            <a:rPr lang="en-US" dirty="0" err="1" smtClean="0">
              <a:effectLst/>
              <a:latin typeface="+mn-lt"/>
              <a:ea typeface="+mn-ea"/>
              <a:cs typeface="+mn-cs"/>
            </a:rPr>
            <a:t>wadajirka</a:t>
          </a:r>
          <a:r>
            <a:rPr lang="en-US" dirty="0" smtClean="0">
              <a:effectLst/>
              <a:latin typeface="+mn-lt"/>
              <a:ea typeface="+mn-ea"/>
              <a:cs typeface="+mn-cs"/>
            </a:rPr>
            <a:t> ah</a:t>
          </a:r>
          <a:endParaRPr lang="fr-FR" dirty="0">
            <a:effectLst/>
            <a:latin typeface="+mn-lt"/>
            <a:ea typeface="+mn-ea"/>
            <a:cs typeface="+mn-cs"/>
          </a:endParaRPr>
        </a:p>
      </dgm:t>
    </dgm:pt>
    <dgm:pt modelId="{316BC67E-D072-4D2E-A721-A8FEB038D88F}" type="parTrans" cxnId="{0C642950-60B3-45FC-83E1-2B6F1B595BB7}">
      <dgm:prSet/>
      <dgm:spPr/>
      <dgm:t>
        <a:bodyPr/>
        <a:lstStyle/>
        <a:p>
          <a:endParaRPr lang="en-GB"/>
        </a:p>
      </dgm:t>
    </dgm:pt>
    <dgm:pt modelId="{09F4719C-094C-4DB5-82C1-6F8BA2CA386A}" type="sibTrans" cxnId="{0C642950-60B3-45FC-83E1-2B6F1B595BB7}">
      <dgm:prSet/>
      <dgm:spPr/>
      <dgm:t>
        <a:bodyPr/>
        <a:lstStyle/>
        <a:p>
          <a:endParaRPr lang="en-GB"/>
        </a:p>
      </dgm:t>
    </dgm:pt>
    <dgm:pt modelId="{27798608-5854-4EC4-9203-79A119313F97}" type="pres">
      <dgm:prSet presAssocID="{E83E8F5B-7293-4023-A754-FD11E6B32FAB}" presName="outerComposite" presStyleCnt="0">
        <dgm:presLayoutVars>
          <dgm:chMax val="5"/>
          <dgm:dir/>
          <dgm:resizeHandles val="exact"/>
        </dgm:presLayoutVars>
      </dgm:prSet>
      <dgm:spPr/>
      <dgm:t>
        <a:bodyPr/>
        <a:lstStyle/>
        <a:p>
          <a:endParaRPr lang="en-US"/>
        </a:p>
      </dgm:t>
    </dgm:pt>
    <dgm:pt modelId="{792D57DC-47EC-4DA0-88CD-7878C145C745}" type="pres">
      <dgm:prSet presAssocID="{E83E8F5B-7293-4023-A754-FD11E6B32FAB}" presName="dummyMaxCanvas" presStyleCnt="0">
        <dgm:presLayoutVars/>
      </dgm:prSet>
      <dgm:spPr/>
    </dgm:pt>
    <dgm:pt modelId="{3DDBC2F8-D4D2-4D89-A202-8A39F597F02F}" type="pres">
      <dgm:prSet presAssocID="{E83E8F5B-7293-4023-A754-FD11E6B32FAB}" presName="FourNodes_1" presStyleLbl="node1" presStyleIdx="0" presStyleCnt="4">
        <dgm:presLayoutVars>
          <dgm:bulletEnabled val="1"/>
        </dgm:presLayoutVars>
      </dgm:prSet>
      <dgm:spPr/>
      <dgm:t>
        <a:bodyPr/>
        <a:lstStyle/>
        <a:p>
          <a:endParaRPr lang="en-US"/>
        </a:p>
      </dgm:t>
    </dgm:pt>
    <dgm:pt modelId="{E46379FD-34CD-42A9-91C4-2A40119E1094}" type="pres">
      <dgm:prSet presAssocID="{E83E8F5B-7293-4023-A754-FD11E6B32FAB}" presName="FourNodes_2" presStyleLbl="node1" presStyleIdx="1" presStyleCnt="4">
        <dgm:presLayoutVars>
          <dgm:bulletEnabled val="1"/>
        </dgm:presLayoutVars>
      </dgm:prSet>
      <dgm:spPr/>
      <dgm:t>
        <a:bodyPr/>
        <a:lstStyle/>
        <a:p>
          <a:endParaRPr lang="en-US"/>
        </a:p>
      </dgm:t>
    </dgm:pt>
    <dgm:pt modelId="{FEE83A51-1E23-417F-8F6C-08620F657297}" type="pres">
      <dgm:prSet presAssocID="{E83E8F5B-7293-4023-A754-FD11E6B32FAB}" presName="FourNodes_3" presStyleLbl="node1" presStyleIdx="2" presStyleCnt="4" custLinFactNeighborX="-275" custLinFactNeighborY="1209">
        <dgm:presLayoutVars>
          <dgm:bulletEnabled val="1"/>
        </dgm:presLayoutVars>
      </dgm:prSet>
      <dgm:spPr/>
      <dgm:t>
        <a:bodyPr/>
        <a:lstStyle/>
        <a:p>
          <a:endParaRPr lang="en-US"/>
        </a:p>
      </dgm:t>
    </dgm:pt>
    <dgm:pt modelId="{4D414BA9-0C8C-497A-ABCB-08D9B2C5142E}" type="pres">
      <dgm:prSet presAssocID="{E83E8F5B-7293-4023-A754-FD11E6B32FAB}" presName="FourNodes_4" presStyleLbl="node1" presStyleIdx="3" presStyleCnt="4">
        <dgm:presLayoutVars>
          <dgm:bulletEnabled val="1"/>
        </dgm:presLayoutVars>
      </dgm:prSet>
      <dgm:spPr/>
      <dgm:t>
        <a:bodyPr/>
        <a:lstStyle/>
        <a:p>
          <a:endParaRPr lang="en-US"/>
        </a:p>
      </dgm:t>
    </dgm:pt>
    <dgm:pt modelId="{343F0E5E-4BFD-4FDF-A066-E02781196A65}" type="pres">
      <dgm:prSet presAssocID="{E83E8F5B-7293-4023-A754-FD11E6B32FAB}" presName="FourConn_1-2" presStyleLbl="fgAccFollowNode1" presStyleIdx="0" presStyleCnt="3">
        <dgm:presLayoutVars>
          <dgm:bulletEnabled val="1"/>
        </dgm:presLayoutVars>
      </dgm:prSet>
      <dgm:spPr/>
      <dgm:t>
        <a:bodyPr/>
        <a:lstStyle/>
        <a:p>
          <a:endParaRPr lang="en-US"/>
        </a:p>
      </dgm:t>
    </dgm:pt>
    <dgm:pt modelId="{890BD5B7-35D6-4987-ABA3-5A3DFAC0127A}" type="pres">
      <dgm:prSet presAssocID="{E83E8F5B-7293-4023-A754-FD11E6B32FAB}" presName="FourConn_2-3" presStyleLbl="fgAccFollowNode1" presStyleIdx="1" presStyleCnt="3">
        <dgm:presLayoutVars>
          <dgm:bulletEnabled val="1"/>
        </dgm:presLayoutVars>
      </dgm:prSet>
      <dgm:spPr/>
      <dgm:t>
        <a:bodyPr/>
        <a:lstStyle/>
        <a:p>
          <a:endParaRPr lang="en-US"/>
        </a:p>
      </dgm:t>
    </dgm:pt>
    <dgm:pt modelId="{E43BEB75-BAE6-4010-9823-4C73B88C83D6}" type="pres">
      <dgm:prSet presAssocID="{E83E8F5B-7293-4023-A754-FD11E6B32FAB}" presName="FourConn_3-4" presStyleLbl="fgAccFollowNode1" presStyleIdx="2" presStyleCnt="3">
        <dgm:presLayoutVars>
          <dgm:bulletEnabled val="1"/>
        </dgm:presLayoutVars>
      </dgm:prSet>
      <dgm:spPr/>
      <dgm:t>
        <a:bodyPr/>
        <a:lstStyle/>
        <a:p>
          <a:endParaRPr lang="en-US"/>
        </a:p>
      </dgm:t>
    </dgm:pt>
    <dgm:pt modelId="{1BABC8A6-F122-4B14-A1BD-B79C2246C2F5}" type="pres">
      <dgm:prSet presAssocID="{E83E8F5B-7293-4023-A754-FD11E6B32FAB}" presName="FourNodes_1_text" presStyleLbl="node1" presStyleIdx="3" presStyleCnt="4">
        <dgm:presLayoutVars>
          <dgm:bulletEnabled val="1"/>
        </dgm:presLayoutVars>
      </dgm:prSet>
      <dgm:spPr/>
      <dgm:t>
        <a:bodyPr/>
        <a:lstStyle/>
        <a:p>
          <a:endParaRPr lang="en-US"/>
        </a:p>
      </dgm:t>
    </dgm:pt>
    <dgm:pt modelId="{12A88738-FC63-4163-8EAC-DC8ED86957A7}" type="pres">
      <dgm:prSet presAssocID="{E83E8F5B-7293-4023-A754-FD11E6B32FAB}" presName="FourNodes_2_text" presStyleLbl="node1" presStyleIdx="3" presStyleCnt="4">
        <dgm:presLayoutVars>
          <dgm:bulletEnabled val="1"/>
        </dgm:presLayoutVars>
      </dgm:prSet>
      <dgm:spPr/>
      <dgm:t>
        <a:bodyPr/>
        <a:lstStyle/>
        <a:p>
          <a:endParaRPr lang="en-US"/>
        </a:p>
      </dgm:t>
    </dgm:pt>
    <dgm:pt modelId="{E1BC4E3B-9D59-4CDB-AA87-8148DF5DA341}" type="pres">
      <dgm:prSet presAssocID="{E83E8F5B-7293-4023-A754-FD11E6B32FAB}" presName="FourNodes_3_text" presStyleLbl="node1" presStyleIdx="3" presStyleCnt="4">
        <dgm:presLayoutVars>
          <dgm:bulletEnabled val="1"/>
        </dgm:presLayoutVars>
      </dgm:prSet>
      <dgm:spPr/>
      <dgm:t>
        <a:bodyPr/>
        <a:lstStyle/>
        <a:p>
          <a:endParaRPr lang="en-US"/>
        </a:p>
      </dgm:t>
    </dgm:pt>
    <dgm:pt modelId="{9E18D451-EC29-4091-96AB-EE890D2B07B1}" type="pres">
      <dgm:prSet presAssocID="{E83E8F5B-7293-4023-A754-FD11E6B32FAB}" presName="FourNodes_4_text" presStyleLbl="node1" presStyleIdx="3" presStyleCnt="4">
        <dgm:presLayoutVars>
          <dgm:bulletEnabled val="1"/>
        </dgm:presLayoutVars>
      </dgm:prSet>
      <dgm:spPr/>
      <dgm:t>
        <a:bodyPr/>
        <a:lstStyle/>
        <a:p>
          <a:endParaRPr lang="en-US"/>
        </a:p>
      </dgm:t>
    </dgm:pt>
  </dgm:ptLst>
  <dgm:cxnLst>
    <dgm:cxn modelId="{0C642950-60B3-45FC-83E1-2B6F1B595BB7}" srcId="{E83E8F5B-7293-4023-A754-FD11E6B32FAB}" destId="{6A12BD9A-A448-45AA-8E9E-4CA72EDAE79C}" srcOrd="3" destOrd="0" parTransId="{316BC67E-D072-4D2E-A721-A8FEB038D88F}" sibTransId="{09F4719C-094C-4DB5-82C1-6F8BA2CA386A}"/>
    <dgm:cxn modelId="{D616AACA-D8AF-44D5-BA0C-5F3FEFFA2D1C}" srcId="{E83E8F5B-7293-4023-A754-FD11E6B32FAB}" destId="{8A37BE72-8A92-4EBE-8A8D-7FC405E8FC43}" srcOrd="2" destOrd="0" parTransId="{B52910E1-082D-4C3B-A302-1CDE615928DE}" sibTransId="{CD2D6EE3-4A83-4414-86C1-9DFC11DBC51D}"/>
    <dgm:cxn modelId="{00BD258A-9E55-4394-81DF-9799440CC233}" type="presOf" srcId="{E83E8F5B-7293-4023-A754-FD11E6B32FAB}" destId="{27798608-5854-4EC4-9203-79A119313F97}" srcOrd="0" destOrd="0" presId="urn:microsoft.com/office/officeart/2005/8/layout/vProcess5"/>
    <dgm:cxn modelId="{055CB11E-BFF9-4871-9744-33361E546796}" type="presOf" srcId="{6A12BD9A-A448-45AA-8E9E-4CA72EDAE79C}" destId="{9E18D451-EC29-4091-96AB-EE890D2B07B1}" srcOrd="1" destOrd="0" presId="urn:microsoft.com/office/officeart/2005/8/layout/vProcess5"/>
    <dgm:cxn modelId="{BF0A60B9-35A1-4D8A-B5B9-25325B91F044}" srcId="{E83E8F5B-7293-4023-A754-FD11E6B32FAB}" destId="{7147C218-A85E-445A-A001-3349ED16BDF6}" srcOrd="0" destOrd="0" parTransId="{6D3B3E57-5356-48A9-9B73-BDE29C41E182}" sibTransId="{88FF7DC8-6BBD-4C64-A8FA-FD5563590407}"/>
    <dgm:cxn modelId="{59C8C7C6-A27A-4BC8-ABFF-E1E04A427915}" type="presOf" srcId="{7147C218-A85E-445A-A001-3349ED16BDF6}" destId="{3DDBC2F8-D4D2-4D89-A202-8A39F597F02F}" srcOrd="0" destOrd="0" presId="urn:microsoft.com/office/officeart/2005/8/layout/vProcess5"/>
    <dgm:cxn modelId="{A64139D2-26C9-4BB1-B985-7A1102AABC4E}" type="presOf" srcId="{AFC6A224-B208-43B9-8DFB-52FFA4B9CA5E}" destId="{E46379FD-34CD-42A9-91C4-2A40119E1094}" srcOrd="0" destOrd="0" presId="urn:microsoft.com/office/officeart/2005/8/layout/vProcess5"/>
    <dgm:cxn modelId="{B8A7CB99-2B4D-4811-8676-06AF6CD5E7F2}" type="presOf" srcId="{6A12BD9A-A448-45AA-8E9E-4CA72EDAE79C}" destId="{4D414BA9-0C8C-497A-ABCB-08D9B2C5142E}" srcOrd="0" destOrd="0" presId="urn:microsoft.com/office/officeart/2005/8/layout/vProcess5"/>
    <dgm:cxn modelId="{73D80AB6-15F5-4354-B71A-8ED0BB9F7C13}" type="presOf" srcId="{CD2D6EE3-4A83-4414-86C1-9DFC11DBC51D}" destId="{E43BEB75-BAE6-4010-9823-4C73B88C83D6}" srcOrd="0" destOrd="0" presId="urn:microsoft.com/office/officeart/2005/8/layout/vProcess5"/>
    <dgm:cxn modelId="{1C4F4110-97BC-4B81-91D7-60FB95B4DDF6}" type="presOf" srcId="{AFC6A224-B208-43B9-8DFB-52FFA4B9CA5E}" destId="{12A88738-FC63-4163-8EAC-DC8ED86957A7}" srcOrd="1" destOrd="0" presId="urn:microsoft.com/office/officeart/2005/8/layout/vProcess5"/>
    <dgm:cxn modelId="{E004AA4C-738E-4EAD-A610-859264405F3C}" type="presOf" srcId="{8A37BE72-8A92-4EBE-8A8D-7FC405E8FC43}" destId="{FEE83A51-1E23-417F-8F6C-08620F657297}" srcOrd="0" destOrd="0" presId="urn:microsoft.com/office/officeart/2005/8/layout/vProcess5"/>
    <dgm:cxn modelId="{F520C8ED-87E7-41E1-AB09-E9178B180CC1}" type="presOf" srcId="{7147C218-A85E-445A-A001-3349ED16BDF6}" destId="{1BABC8A6-F122-4B14-A1BD-B79C2246C2F5}" srcOrd="1" destOrd="0" presId="urn:microsoft.com/office/officeart/2005/8/layout/vProcess5"/>
    <dgm:cxn modelId="{CC7E8707-BC1C-482A-AAC0-6640B24E8215}" srcId="{E83E8F5B-7293-4023-A754-FD11E6B32FAB}" destId="{AFC6A224-B208-43B9-8DFB-52FFA4B9CA5E}" srcOrd="1" destOrd="0" parTransId="{1051679C-547C-4883-B2BE-373916C5ECC1}" sibTransId="{3D283B1E-C166-4782-BD3D-8EC8F1B01707}"/>
    <dgm:cxn modelId="{89B942AC-FF0B-48A8-B3F2-3A0F3425CA7E}" type="presOf" srcId="{8A37BE72-8A92-4EBE-8A8D-7FC405E8FC43}" destId="{E1BC4E3B-9D59-4CDB-AA87-8148DF5DA341}" srcOrd="1" destOrd="0" presId="urn:microsoft.com/office/officeart/2005/8/layout/vProcess5"/>
    <dgm:cxn modelId="{04DB0FA7-2512-499C-94CC-FE99E47B587A}" type="presOf" srcId="{88FF7DC8-6BBD-4C64-A8FA-FD5563590407}" destId="{343F0E5E-4BFD-4FDF-A066-E02781196A65}" srcOrd="0" destOrd="0" presId="urn:microsoft.com/office/officeart/2005/8/layout/vProcess5"/>
    <dgm:cxn modelId="{51C44D65-6992-4562-82F8-66FD7C67DD41}" type="presOf" srcId="{3D283B1E-C166-4782-BD3D-8EC8F1B01707}" destId="{890BD5B7-35D6-4987-ABA3-5A3DFAC0127A}" srcOrd="0" destOrd="0" presId="urn:microsoft.com/office/officeart/2005/8/layout/vProcess5"/>
    <dgm:cxn modelId="{969D2A33-3DC3-43BD-B6DD-5751B0A99935}" type="presParOf" srcId="{27798608-5854-4EC4-9203-79A119313F97}" destId="{792D57DC-47EC-4DA0-88CD-7878C145C745}" srcOrd="0" destOrd="0" presId="urn:microsoft.com/office/officeart/2005/8/layout/vProcess5"/>
    <dgm:cxn modelId="{CDDA5374-ABA7-44CE-A42C-A872EC5C918D}" type="presParOf" srcId="{27798608-5854-4EC4-9203-79A119313F97}" destId="{3DDBC2F8-D4D2-4D89-A202-8A39F597F02F}" srcOrd="1" destOrd="0" presId="urn:microsoft.com/office/officeart/2005/8/layout/vProcess5"/>
    <dgm:cxn modelId="{99A3EC54-95B6-4486-B8E7-5F456F7FC0D7}" type="presParOf" srcId="{27798608-5854-4EC4-9203-79A119313F97}" destId="{E46379FD-34CD-42A9-91C4-2A40119E1094}" srcOrd="2" destOrd="0" presId="urn:microsoft.com/office/officeart/2005/8/layout/vProcess5"/>
    <dgm:cxn modelId="{585502BB-FC9D-4F21-BE35-AE904C901D58}" type="presParOf" srcId="{27798608-5854-4EC4-9203-79A119313F97}" destId="{FEE83A51-1E23-417F-8F6C-08620F657297}" srcOrd="3" destOrd="0" presId="urn:microsoft.com/office/officeart/2005/8/layout/vProcess5"/>
    <dgm:cxn modelId="{7CD3B61D-0207-44EF-8ECE-6EFF4F2CA151}" type="presParOf" srcId="{27798608-5854-4EC4-9203-79A119313F97}" destId="{4D414BA9-0C8C-497A-ABCB-08D9B2C5142E}" srcOrd="4" destOrd="0" presId="urn:microsoft.com/office/officeart/2005/8/layout/vProcess5"/>
    <dgm:cxn modelId="{DA73E5CF-0DFB-4FA6-B8D2-2545C2D2F1BE}" type="presParOf" srcId="{27798608-5854-4EC4-9203-79A119313F97}" destId="{343F0E5E-4BFD-4FDF-A066-E02781196A65}" srcOrd="5" destOrd="0" presId="urn:microsoft.com/office/officeart/2005/8/layout/vProcess5"/>
    <dgm:cxn modelId="{F2C4A275-975B-4557-84E0-E9CEC833B171}" type="presParOf" srcId="{27798608-5854-4EC4-9203-79A119313F97}" destId="{890BD5B7-35D6-4987-ABA3-5A3DFAC0127A}" srcOrd="6" destOrd="0" presId="urn:microsoft.com/office/officeart/2005/8/layout/vProcess5"/>
    <dgm:cxn modelId="{413CCC23-1675-4EAD-B574-B62182A9DC42}" type="presParOf" srcId="{27798608-5854-4EC4-9203-79A119313F97}" destId="{E43BEB75-BAE6-4010-9823-4C73B88C83D6}" srcOrd="7" destOrd="0" presId="urn:microsoft.com/office/officeart/2005/8/layout/vProcess5"/>
    <dgm:cxn modelId="{95C74298-3341-4B31-BD75-38C23C879422}" type="presParOf" srcId="{27798608-5854-4EC4-9203-79A119313F97}" destId="{1BABC8A6-F122-4B14-A1BD-B79C2246C2F5}" srcOrd="8" destOrd="0" presId="urn:microsoft.com/office/officeart/2005/8/layout/vProcess5"/>
    <dgm:cxn modelId="{55D85754-4A3D-4D7D-90B0-B542A3ED1732}" type="presParOf" srcId="{27798608-5854-4EC4-9203-79A119313F97}" destId="{12A88738-FC63-4163-8EAC-DC8ED86957A7}" srcOrd="9" destOrd="0" presId="urn:microsoft.com/office/officeart/2005/8/layout/vProcess5"/>
    <dgm:cxn modelId="{ACB183D3-B835-493A-ACBB-63E209037953}" type="presParOf" srcId="{27798608-5854-4EC4-9203-79A119313F97}" destId="{E1BC4E3B-9D59-4CDB-AA87-8148DF5DA341}" srcOrd="10" destOrd="0" presId="urn:microsoft.com/office/officeart/2005/8/layout/vProcess5"/>
    <dgm:cxn modelId="{274806D1-55FF-4099-8F03-5F2E434232A8}" type="presParOf" srcId="{27798608-5854-4EC4-9203-79A119313F97}" destId="{9E18D451-EC29-4091-96AB-EE890D2B07B1}" srcOrd="11"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9F058C1-290B-4659-89A5-741937F36FE9}">
      <dsp:nvSpPr>
        <dsp:cNvPr id="0" name=""/>
        <dsp:cNvSpPr/>
      </dsp:nvSpPr>
      <dsp:spPr>
        <a:xfrm>
          <a:off x="4792557" y="-185975"/>
          <a:ext cx="1815946" cy="1815946"/>
        </a:xfrm>
        <a:prstGeom prst="ellipse">
          <a:avLst/>
        </a:prstGeom>
        <a:solidFill>
          <a:schemeClr val="bg2">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en-US" sz="1100" kern="1200" dirty="0" err="1" smtClean="0"/>
            <a:t>Raacida</a:t>
          </a:r>
          <a:r>
            <a:rPr lang="en-US" sz="1100" kern="1200" dirty="0" smtClean="0"/>
            <a:t> </a:t>
          </a:r>
          <a:r>
            <a:rPr lang="en-US" sz="1100" kern="1200" dirty="0" err="1" smtClean="0"/>
            <a:t>qaab</a:t>
          </a:r>
          <a:r>
            <a:rPr lang="en-US" sz="1100" kern="1200" dirty="0" smtClean="0"/>
            <a:t> </a:t>
          </a:r>
          <a:r>
            <a:rPr lang="en-US" sz="1100" kern="1200" dirty="0" err="1" smtClean="0"/>
            <a:t>deegaan</a:t>
          </a:r>
          <a:r>
            <a:rPr lang="en-US" sz="1100" kern="1200" dirty="0" smtClean="0"/>
            <a:t> </a:t>
          </a:r>
          <a:r>
            <a:rPr lang="en-US" sz="1100" kern="1200" dirty="0" err="1" smtClean="0"/>
            <a:t>ku</a:t>
          </a:r>
          <a:r>
            <a:rPr lang="en-US" sz="1100" kern="1200" dirty="0" smtClean="0"/>
            <a:t> </a:t>
          </a:r>
          <a:r>
            <a:rPr lang="en-US" sz="1100" kern="1200" dirty="0" err="1" smtClean="0"/>
            <a:t>saleysan</a:t>
          </a:r>
          <a:endParaRPr lang="en-US" sz="1100" kern="1200" dirty="0"/>
        </a:p>
      </dsp:txBody>
      <dsp:txXfrm>
        <a:off x="5058496" y="79964"/>
        <a:ext cx="1284068" cy="1284068"/>
      </dsp:txXfrm>
    </dsp:sp>
    <dsp:sp modelId="{0F7A3581-97DB-4DCD-9102-9F0197BFD633}">
      <dsp:nvSpPr>
        <dsp:cNvPr id="0" name=""/>
        <dsp:cNvSpPr/>
      </dsp:nvSpPr>
      <dsp:spPr>
        <a:xfrm rot="1800000">
          <a:off x="6541107" y="1017534"/>
          <a:ext cx="185467" cy="486618"/>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00050">
            <a:lnSpc>
              <a:spcPct val="90000"/>
            </a:lnSpc>
            <a:spcBef>
              <a:spcPct val="0"/>
            </a:spcBef>
            <a:spcAft>
              <a:spcPct val="35000"/>
            </a:spcAft>
          </a:pPr>
          <a:endParaRPr lang="en-US" sz="900" kern="1200"/>
        </a:p>
      </dsp:txBody>
      <dsp:txXfrm>
        <a:off x="6544834" y="1100948"/>
        <a:ext cx="129827" cy="291970"/>
      </dsp:txXfrm>
    </dsp:sp>
    <dsp:sp modelId="{F4AF081F-F46E-40FB-85FF-E60D85731693}">
      <dsp:nvSpPr>
        <dsp:cNvPr id="0" name=""/>
        <dsp:cNvSpPr/>
      </dsp:nvSpPr>
      <dsp:spPr>
        <a:xfrm>
          <a:off x="6668269" y="896967"/>
          <a:ext cx="1815946" cy="1815946"/>
        </a:xfrm>
        <a:prstGeom prst="ellipse">
          <a:avLst/>
        </a:prstGeom>
        <a:solidFill>
          <a:schemeClr val="bg2">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l" defTabSz="488950">
            <a:lnSpc>
              <a:spcPct val="90000"/>
            </a:lnSpc>
            <a:spcBef>
              <a:spcPct val="0"/>
            </a:spcBef>
            <a:spcAft>
              <a:spcPct val="35000"/>
            </a:spcAft>
          </a:pPr>
          <a:r>
            <a:rPr lang="en-US" sz="1100" kern="1200" dirty="0" err="1" smtClean="0"/>
            <a:t>Raacida</a:t>
          </a:r>
          <a:r>
            <a:rPr lang="en-US" sz="1100" kern="1200" dirty="0" smtClean="0"/>
            <a:t> </a:t>
          </a:r>
          <a:r>
            <a:rPr lang="en-US" sz="1100" kern="1200" dirty="0" err="1" smtClean="0"/>
            <a:t>qaab</a:t>
          </a:r>
          <a:r>
            <a:rPr lang="en-US" sz="1100" kern="1200" dirty="0" smtClean="0"/>
            <a:t> ay </a:t>
          </a:r>
          <a:r>
            <a:rPr lang="en-US" sz="1100" kern="1200" dirty="0" err="1" smtClean="0"/>
            <a:t>ku</a:t>
          </a:r>
          <a:r>
            <a:rPr lang="en-US" sz="1100" kern="1200" dirty="0" smtClean="0"/>
            <a:t> </a:t>
          </a:r>
          <a:r>
            <a:rPr lang="en-US" sz="1100" kern="1200" dirty="0" err="1" smtClean="0"/>
            <a:t>bahoobeen</a:t>
          </a:r>
          <a:r>
            <a:rPr lang="en-US" sz="1100" kern="1200" dirty="0" smtClean="0"/>
            <a:t> </a:t>
          </a:r>
          <a:r>
            <a:rPr lang="en-US" sz="1100" kern="1200" dirty="0" err="1" smtClean="0"/>
            <a:t>waaxyo</a:t>
          </a:r>
          <a:r>
            <a:rPr lang="en-US" sz="1100" kern="1200" dirty="0" smtClean="0"/>
            <a:t> </a:t>
          </a:r>
          <a:r>
            <a:rPr lang="en-US" sz="1100" kern="1200" dirty="0" err="1" smtClean="0"/>
            <a:t>badan</a:t>
          </a:r>
          <a:r>
            <a:rPr lang="en-US" sz="1100" kern="1200" dirty="0" smtClean="0"/>
            <a:t> </a:t>
          </a:r>
          <a:r>
            <a:rPr lang="en-US" sz="1100" kern="1200" dirty="0" err="1" smtClean="0"/>
            <a:t>iyo</a:t>
          </a:r>
          <a:r>
            <a:rPr lang="en-US" sz="1100" kern="1200" dirty="0" smtClean="0"/>
            <a:t> </a:t>
          </a:r>
          <a:r>
            <a:rPr lang="en-US" sz="1100" kern="1200" dirty="0" err="1" smtClean="0"/>
            <a:t>hawleedeeno</a:t>
          </a:r>
          <a:r>
            <a:rPr lang="en-US" sz="1100" kern="1200" dirty="0" smtClean="0"/>
            <a:t> </a:t>
          </a:r>
          <a:r>
            <a:rPr lang="en-US" sz="1100" kern="1200" dirty="0" err="1" smtClean="0"/>
            <a:t>badan</a:t>
          </a:r>
          <a:endParaRPr lang="en-US" sz="1100" kern="1200" dirty="0"/>
        </a:p>
      </dsp:txBody>
      <dsp:txXfrm>
        <a:off x="6934208" y="1162906"/>
        <a:ext cx="1284068" cy="1284068"/>
      </dsp:txXfrm>
    </dsp:sp>
    <dsp:sp modelId="{D9630AF7-6D38-4C39-9D07-B86598AE045E}">
      <dsp:nvSpPr>
        <dsp:cNvPr id="0" name=""/>
        <dsp:cNvSpPr/>
      </dsp:nvSpPr>
      <dsp:spPr>
        <a:xfrm rot="5400000">
          <a:off x="7483508" y="2639324"/>
          <a:ext cx="185467" cy="486618"/>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00050">
            <a:lnSpc>
              <a:spcPct val="90000"/>
            </a:lnSpc>
            <a:spcBef>
              <a:spcPct val="0"/>
            </a:spcBef>
            <a:spcAft>
              <a:spcPct val="35000"/>
            </a:spcAft>
          </a:pPr>
          <a:endParaRPr lang="en-US" sz="900" kern="1200"/>
        </a:p>
      </dsp:txBody>
      <dsp:txXfrm>
        <a:off x="7511328" y="2708828"/>
        <a:ext cx="129827" cy="291970"/>
      </dsp:txXfrm>
    </dsp:sp>
    <dsp:sp modelId="{3509C221-C81D-449D-A89D-480FE14FC0B0}">
      <dsp:nvSpPr>
        <dsp:cNvPr id="0" name=""/>
        <dsp:cNvSpPr/>
      </dsp:nvSpPr>
      <dsp:spPr>
        <a:xfrm>
          <a:off x="6668269" y="3062852"/>
          <a:ext cx="1815946" cy="1815946"/>
        </a:xfrm>
        <a:prstGeom prst="ellipse">
          <a:avLst/>
        </a:prstGeom>
        <a:solidFill>
          <a:schemeClr val="bg2">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en-US" sz="1100" kern="1200" dirty="0" err="1" smtClean="0"/>
            <a:t>Horumari</a:t>
          </a:r>
          <a:r>
            <a:rPr lang="en-US" sz="1100" kern="1200" dirty="0" smtClean="0"/>
            <a:t> </a:t>
          </a:r>
          <a:r>
            <a:rPr lang="en-US" sz="1100" kern="1200" dirty="0" err="1" smtClean="0"/>
            <a:t>ama</a:t>
          </a:r>
          <a:r>
            <a:rPr lang="en-US" sz="1100" kern="1200" dirty="0" smtClean="0"/>
            <a:t> </a:t>
          </a:r>
          <a:r>
            <a:rPr lang="en-US" sz="1100" kern="1200" dirty="0" err="1" smtClean="0"/>
            <a:t>isticmaal</a:t>
          </a:r>
          <a:r>
            <a:rPr lang="en-US" sz="1100" kern="1200" dirty="0" smtClean="0"/>
            <a:t> </a:t>
          </a:r>
          <a:r>
            <a:rPr lang="en-US" sz="1100" kern="1200" dirty="0" err="1" smtClean="0"/>
            <a:t>farsamooyinka</a:t>
          </a:r>
          <a:r>
            <a:rPr lang="en-US" sz="1100" kern="1200" dirty="0" smtClean="0"/>
            <a:t> </a:t>
          </a:r>
          <a:r>
            <a:rPr lang="en-US" sz="1100" kern="1200" dirty="0" err="1" smtClean="0"/>
            <a:t>isuduwidda</a:t>
          </a:r>
          <a:r>
            <a:rPr lang="en-US" sz="1100" kern="1200" dirty="0" smtClean="0"/>
            <a:t> </a:t>
          </a:r>
          <a:r>
            <a:rPr lang="en-US" sz="1100" kern="1200" dirty="0" err="1" smtClean="0"/>
            <a:t>jirta</a:t>
          </a:r>
          <a:endParaRPr lang="en-US" sz="1100" kern="1200" dirty="0"/>
        </a:p>
      </dsp:txBody>
      <dsp:txXfrm>
        <a:off x="6934208" y="3328791"/>
        <a:ext cx="1284068" cy="1284068"/>
      </dsp:txXfrm>
    </dsp:sp>
    <dsp:sp modelId="{3114AC60-3DA0-4E7C-8DE9-103B0DD2A272}">
      <dsp:nvSpPr>
        <dsp:cNvPr id="0" name=""/>
        <dsp:cNvSpPr/>
      </dsp:nvSpPr>
      <dsp:spPr>
        <a:xfrm rot="9000000">
          <a:off x="6550198" y="4266363"/>
          <a:ext cx="185467" cy="486618"/>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00050">
            <a:lnSpc>
              <a:spcPct val="90000"/>
            </a:lnSpc>
            <a:spcBef>
              <a:spcPct val="0"/>
            </a:spcBef>
            <a:spcAft>
              <a:spcPct val="35000"/>
            </a:spcAft>
          </a:pPr>
          <a:endParaRPr lang="en-US" sz="900" kern="1200"/>
        </a:p>
      </dsp:txBody>
      <dsp:txXfrm rot="10800000">
        <a:off x="6602111" y="4349777"/>
        <a:ext cx="129827" cy="291970"/>
      </dsp:txXfrm>
    </dsp:sp>
    <dsp:sp modelId="{02F39420-A9F9-4FCE-9D22-8DAB94EF525E}">
      <dsp:nvSpPr>
        <dsp:cNvPr id="0" name=""/>
        <dsp:cNvSpPr/>
      </dsp:nvSpPr>
      <dsp:spPr>
        <a:xfrm>
          <a:off x="4792557" y="4145795"/>
          <a:ext cx="1815946" cy="1815946"/>
        </a:xfrm>
        <a:prstGeom prst="ellipse">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algn="ctr" defTabSz="666750">
            <a:lnSpc>
              <a:spcPct val="90000"/>
            </a:lnSpc>
            <a:spcBef>
              <a:spcPct val="0"/>
            </a:spcBef>
            <a:spcAft>
              <a:spcPct val="35000"/>
            </a:spcAft>
            <a:buNone/>
          </a:pPr>
          <a:r>
            <a:rPr lang="en-US" sz="1100" kern="1200" dirty="0" smtClean="0"/>
            <a:t>Qiimaynta </a:t>
          </a:r>
          <a:r>
            <a:rPr lang="en-US" sz="1100" kern="1200" dirty="0" err="1" smtClean="0"/>
            <a:t>iyo</a:t>
          </a:r>
          <a:r>
            <a:rPr lang="en-US" sz="1100" kern="1200" dirty="0" smtClean="0"/>
            <a:t> </a:t>
          </a:r>
          <a:r>
            <a:rPr lang="en-US" sz="1100" kern="1200" dirty="0" err="1" smtClean="0"/>
            <a:t>cabirka</a:t>
          </a:r>
          <a:r>
            <a:rPr lang="en-US" sz="1100" kern="1200" dirty="0" smtClean="0"/>
            <a:t> </a:t>
          </a:r>
          <a:r>
            <a:rPr lang="en-US" sz="1100" kern="1200" dirty="0" err="1" smtClean="0"/>
            <a:t>xalalka</a:t>
          </a:r>
          <a:r>
            <a:rPr lang="en-US" sz="1100" kern="1200" dirty="0" smtClean="0"/>
            <a:t> </a:t>
          </a:r>
          <a:r>
            <a:rPr lang="en-US" sz="1100" kern="1200" dirty="0" err="1" smtClean="0"/>
            <a:t>waara</a:t>
          </a:r>
          <a:endParaRPr lang="en-US" sz="1100" kern="1200" dirty="0"/>
        </a:p>
      </dsp:txBody>
      <dsp:txXfrm>
        <a:off x="5058496" y="4411734"/>
        <a:ext cx="1284068" cy="1284068"/>
      </dsp:txXfrm>
    </dsp:sp>
    <dsp:sp modelId="{E1C7991D-A9EB-4310-86A8-A896BCD0812B}">
      <dsp:nvSpPr>
        <dsp:cNvPr id="0" name=""/>
        <dsp:cNvSpPr/>
      </dsp:nvSpPr>
      <dsp:spPr>
        <a:xfrm rot="12600000">
          <a:off x="4674487" y="4271612"/>
          <a:ext cx="185467" cy="486618"/>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00050">
            <a:lnSpc>
              <a:spcPct val="90000"/>
            </a:lnSpc>
            <a:spcBef>
              <a:spcPct val="0"/>
            </a:spcBef>
            <a:spcAft>
              <a:spcPct val="35000"/>
            </a:spcAft>
          </a:pPr>
          <a:endParaRPr lang="en-US" sz="900" kern="1200"/>
        </a:p>
      </dsp:txBody>
      <dsp:txXfrm rot="10800000">
        <a:off x="4726400" y="4382846"/>
        <a:ext cx="129827" cy="291970"/>
      </dsp:txXfrm>
    </dsp:sp>
    <dsp:sp modelId="{5DC8A982-5F70-419D-818A-908A4EB27457}">
      <dsp:nvSpPr>
        <dsp:cNvPr id="0" name=""/>
        <dsp:cNvSpPr/>
      </dsp:nvSpPr>
      <dsp:spPr>
        <a:xfrm>
          <a:off x="2916846" y="3062852"/>
          <a:ext cx="1815946" cy="1815946"/>
        </a:xfrm>
        <a:prstGeom prst="ellipse">
          <a:avLst/>
        </a:prstGeom>
        <a:solidFill>
          <a:schemeClr val="bg2">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en-US" sz="1100" kern="1200" dirty="0" smtClean="0"/>
            <a:t>Ku lug </a:t>
          </a:r>
          <a:r>
            <a:rPr lang="en-US" sz="1100" kern="1200" dirty="0" err="1" smtClean="0"/>
            <a:t>lahaanshaha</a:t>
          </a:r>
          <a:r>
            <a:rPr lang="en-US" sz="1100" kern="1200" dirty="0" smtClean="0"/>
            <a:t> DAC </a:t>
          </a:r>
          <a:r>
            <a:rPr lang="en-US" sz="1100" kern="1200" dirty="0" err="1" smtClean="0"/>
            <a:t>iyada</a:t>
          </a:r>
          <a:r>
            <a:rPr lang="en-US" sz="1100" kern="1200" dirty="0" smtClean="0"/>
            <a:t> </a:t>
          </a:r>
          <a:r>
            <a:rPr lang="en-US" sz="1100" kern="1200" dirty="0" err="1" smtClean="0"/>
            <a:t>oo</a:t>
          </a:r>
          <a:r>
            <a:rPr lang="en-US" sz="1100" kern="1200" dirty="0" smtClean="0"/>
            <a:t> loo </a:t>
          </a:r>
          <a:r>
            <a:rPr lang="en-US" sz="1100" kern="1200" dirty="0" err="1" smtClean="0"/>
            <a:t>marayo</a:t>
          </a:r>
          <a:r>
            <a:rPr lang="en-US" sz="1100" kern="1200" dirty="0" smtClean="0"/>
            <a:t> </a:t>
          </a:r>
          <a:r>
            <a:rPr lang="en-US" sz="1100" kern="1200" dirty="0" err="1" smtClean="0"/>
            <a:t>qorsheynta</a:t>
          </a:r>
          <a:r>
            <a:rPr lang="en-US" sz="1100" kern="1200" dirty="0" smtClean="0"/>
            <a:t> </a:t>
          </a:r>
          <a:r>
            <a:rPr lang="en-US" sz="1100" kern="1200" dirty="0" err="1" smtClean="0"/>
            <a:t>ku</a:t>
          </a:r>
          <a:r>
            <a:rPr lang="en-US" sz="1100" kern="1200" dirty="0" smtClean="0"/>
            <a:t> </a:t>
          </a:r>
          <a:r>
            <a:rPr lang="en-US" sz="1100" kern="1200" dirty="0" err="1" smtClean="0"/>
            <a:t>saleysan</a:t>
          </a:r>
          <a:r>
            <a:rPr lang="en-US" sz="1100" kern="1200" dirty="0" smtClean="0"/>
            <a:t> </a:t>
          </a:r>
          <a:r>
            <a:rPr lang="en-US" sz="1100" kern="1200" dirty="0" err="1" smtClean="0"/>
            <a:t>Bulshada</a:t>
          </a:r>
          <a:endParaRPr lang="en-US" sz="1100" kern="1200" dirty="0"/>
        </a:p>
      </dsp:txBody>
      <dsp:txXfrm>
        <a:off x="3182785" y="3328791"/>
        <a:ext cx="1284068" cy="1284068"/>
      </dsp:txXfrm>
    </dsp:sp>
    <dsp:sp modelId="{A2921582-7BC6-4D69-A474-8483102F00F4}">
      <dsp:nvSpPr>
        <dsp:cNvPr id="0" name=""/>
        <dsp:cNvSpPr/>
      </dsp:nvSpPr>
      <dsp:spPr>
        <a:xfrm rot="16200000">
          <a:off x="3682515" y="2559100"/>
          <a:ext cx="284607" cy="486618"/>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00050">
            <a:lnSpc>
              <a:spcPct val="90000"/>
            </a:lnSpc>
            <a:spcBef>
              <a:spcPct val="0"/>
            </a:spcBef>
            <a:spcAft>
              <a:spcPct val="35000"/>
            </a:spcAft>
          </a:pPr>
          <a:endParaRPr lang="en-US" sz="900" kern="1200"/>
        </a:p>
      </dsp:txBody>
      <dsp:txXfrm>
        <a:off x="3725206" y="2699115"/>
        <a:ext cx="199225" cy="291970"/>
      </dsp:txXfrm>
    </dsp:sp>
    <dsp:sp modelId="{26F79C21-04BD-4D53-80A0-5A82003B5B7E}">
      <dsp:nvSpPr>
        <dsp:cNvPr id="0" name=""/>
        <dsp:cNvSpPr/>
      </dsp:nvSpPr>
      <dsp:spPr>
        <a:xfrm>
          <a:off x="3103902" y="1084023"/>
          <a:ext cx="1441833" cy="1441833"/>
        </a:xfrm>
        <a:prstGeom prst="ellipse">
          <a:avLst/>
        </a:prstGeom>
        <a:solidFill>
          <a:schemeClr val="bg2">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l" defTabSz="488950">
            <a:lnSpc>
              <a:spcPct val="90000"/>
            </a:lnSpc>
            <a:spcBef>
              <a:spcPct val="0"/>
            </a:spcBef>
            <a:spcAft>
              <a:spcPct val="35000"/>
            </a:spcAft>
          </a:pPr>
          <a:r>
            <a:rPr lang="en-US" sz="1100" kern="1200" dirty="0" err="1" smtClean="0"/>
            <a:t>Raacida</a:t>
          </a:r>
          <a:r>
            <a:rPr lang="en-US" sz="1100" kern="1200" dirty="0" smtClean="0"/>
            <a:t> </a:t>
          </a:r>
          <a:r>
            <a:rPr lang="en-US" sz="1100" kern="1200" dirty="0" err="1" smtClean="0"/>
            <a:t>qaab</a:t>
          </a:r>
          <a:r>
            <a:rPr lang="en-US" sz="1100" kern="1200" dirty="0" smtClean="0"/>
            <a:t> ay </a:t>
          </a:r>
          <a:r>
            <a:rPr lang="en-US" sz="1100" kern="1200" dirty="0" err="1" smtClean="0"/>
            <a:t>ku</a:t>
          </a:r>
          <a:r>
            <a:rPr lang="en-US" sz="1100" kern="1200" dirty="0" smtClean="0"/>
            <a:t> </a:t>
          </a:r>
          <a:r>
            <a:rPr lang="en-US" sz="1100" kern="1200" dirty="0" err="1" smtClean="0"/>
            <a:t>bahoobaan</a:t>
          </a:r>
          <a:r>
            <a:rPr lang="en-US" sz="1100" kern="1200" dirty="0" smtClean="0"/>
            <a:t> </a:t>
          </a:r>
          <a:r>
            <a:rPr lang="en-US" sz="1100" kern="1200" dirty="0" err="1" smtClean="0"/>
            <a:t>waaxyo</a:t>
          </a:r>
          <a:r>
            <a:rPr lang="en-US" sz="1100" kern="1200" dirty="0" smtClean="0"/>
            <a:t> </a:t>
          </a:r>
          <a:r>
            <a:rPr lang="en-US" sz="1100" kern="1200" dirty="0" err="1" smtClean="0"/>
            <a:t>badan</a:t>
          </a:r>
          <a:r>
            <a:rPr lang="en-US" sz="1100" kern="1200" dirty="0" smtClean="0"/>
            <a:t> </a:t>
          </a:r>
          <a:r>
            <a:rPr lang="en-US" sz="1100" kern="1200" dirty="0" err="1" smtClean="0"/>
            <a:t>iyo</a:t>
          </a:r>
          <a:r>
            <a:rPr lang="en-US" sz="1100" kern="1200" dirty="0" smtClean="0"/>
            <a:t> </a:t>
          </a:r>
          <a:r>
            <a:rPr lang="en-US" sz="1100" kern="1200" dirty="0" err="1" smtClean="0"/>
            <a:t>hawleedeeno</a:t>
          </a:r>
          <a:r>
            <a:rPr lang="en-US" sz="1100" kern="1200" dirty="0" smtClean="0"/>
            <a:t> </a:t>
          </a:r>
          <a:r>
            <a:rPr lang="en-US" sz="1100" kern="1200" dirty="0" err="1" smtClean="0"/>
            <a:t>bada</a:t>
          </a:r>
          <a:endParaRPr lang="en-US" sz="1100" kern="1200" dirty="0"/>
        </a:p>
      </dsp:txBody>
      <dsp:txXfrm>
        <a:off x="3315054" y="1295175"/>
        <a:ext cx="1019529" cy="1019529"/>
      </dsp:txXfrm>
    </dsp:sp>
    <dsp:sp modelId="{26C4D2A6-9F3B-4C50-B3C4-DD4197758446}">
      <dsp:nvSpPr>
        <dsp:cNvPr id="0" name=""/>
        <dsp:cNvSpPr/>
      </dsp:nvSpPr>
      <dsp:spPr>
        <a:xfrm rot="19800000">
          <a:off x="4532397" y="1070951"/>
          <a:ext cx="284607" cy="486618"/>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00050">
            <a:lnSpc>
              <a:spcPct val="90000"/>
            </a:lnSpc>
            <a:spcBef>
              <a:spcPct val="0"/>
            </a:spcBef>
            <a:spcAft>
              <a:spcPct val="35000"/>
            </a:spcAft>
          </a:pPr>
          <a:endParaRPr lang="en-US" sz="900" kern="1200"/>
        </a:p>
      </dsp:txBody>
      <dsp:txXfrm>
        <a:off x="4538117" y="1189621"/>
        <a:ext cx="199225" cy="29197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DDBC2F8-D4D2-4D89-A202-8A39F597F02F}">
      <dsp:nvSpPr>
        <dsp:cNvPr id="0" name=""/>
        <dsp:cNvSpPr/>
      </dsp:nvSpPr>
      <dsp:spPr>
        <a:xfrm>
          <a:off x="0" y="0"/>
          <a:ext cx="8412480" cy="957294"/>
        </a:xfrm>
        <a:prstGeom prst="roundRect">
          <a:avLst>
            <a:gd name="adj" fmla="val 10000"/>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buClrTx/>
            <a:buSzTx/>
            <a:buFont typeface="Arial" panose="020B0604020202020204" pitchFamily="34" charset="0"/>
            <a:buChar char="•"/>
          </a:pPr>
          <a:r>
            <a:rPr lang="en-GB" sz="1800" kern="1200" dirty="0" smtClean="0"/>
            <a:t>Dib-u-</a:t>
          </a:r>
          <a:r>
            <a:rPr lang="en-GB" sz="1800" kern="1200" dirty="0" err="1" smtClean="0"/>
            <a:t>eegista</a:t>
          </a:r>
          <a:r>
            <a:rPr lang="en-GB" sz="1800" kern="1200" dirty="0" smtClean="0"/>
            <a:t> </a:t>
          </a:r>
          <a:r>
            <a:rPr lang="en-GB" sz="1800" kern="1200" dirty="0" err="1" smtClean="0"/>
            <a:t>iyo</a:t>
          </a:r>
          <a:r>
            <a:rPr lang="en-GB" sz="1800" kern="1200" dirty="0" smtClean="0"/>
            <a:t> </a:t>
          </a:r>
          <a:r>
            <a:rPr lang="en-GB" sz="1800" kern="1200" dirty="0" err="1" smtClean="0"/>
            <a:t>wadaagista</a:t>
          </a:r>
          <a:r>
            <a:rPr lang="en-GB" sz="1800" kern="1200" dirty="0" smtClean="0"/>
            <a:t> </a:t>
          </a:r>
          <a:r>
            <a:rPr lang="en-GB" sz="1800" kern="1200" dirty="0" err="1" smtClean="0"/>
            <a:t>xogta</a:t>
          </a:r>
          <a:r>
            <a:rPr lang="en-GB" sz="1800" kern="1200" dirty="0" smtClean="0"/>
            <a:t> </a:t>
          </a:r>
          <a:r>
            <a:rPr lang="en-GB" sz="1800" kern="1200" dirty="0" err="1" smtClean="0"/>
            <a:t>jirta</a:t>
          </a:r>
          <a:r>
            <a:rPr lang="en-GB" sz="1800" kern="1200" dirty="0" smtClean="0"/>
            <a:t> </a:t>
          </a:r>
          <a:r>
            <a:rPr lang="en-GB" sz="1800" kern="1200" dirty="0" err="1" smtClean="0"/>
            <a:t>iyo</a:t>
          </a:r>
          <a:r>
            <a:rPr lang="en-GB" sz="1800" kern="1200" dirty="0" smtClean="0"/>
            <a:t> </a:t>
          </a:r>
          <a:r>
            <a:rPr lang="en-GB" sz="1800" kern="1200" dirty="0" err="1" smtClean="0"/>
            <a:t>falanqaynta</a:t>
          </a:r>
          <a:r>
            <a:rPr lang="en-GB" sz="1800" kern="1200" dirty="0" smtClean="0"/>
            <a:t> ay </a:t>
          </a:r>
          <a:r>
            <a:rPr lang="en-GB" sz="1800" kern="1200" dirty="0" err="1" smtClean="0"/>
            <a:t>qabteen</a:t>
          </a:r>
          <a:r>
            <a:rPr lang="en-GB" sz="1800" kern="1200" dirty="0" smtClean="0"/>
            <a:t> </a:t>
          </a:r>
          <a:r>
            <a:rPr lang="en-GB" sz="1800" kern="1200" dirty="0" err="1" smtClean="0"/>
            <a:t>howlwadeenada</a:t>
          </a:r>
          <a:r>
            <a:rPr lang="en-GB" sz="1800" kern="1200" dirty="0" smtClean="0"/>
            <a:t>  </a:t>
          </a:r>
          <a:r>
            <a:rPr lang="en-GB" sz="1800" kern="1200" dirty="0" err="1" smtClean="0"/>
            <a:t>maxalliga</a:t>
          </a:r>
          <a:r>
            <a:rPr lang="en-GB" sz="1800" kern="1200" dirty="0" smtClean="0"/>
            <a:t> ah, </a:t>
          </a:r>
          <a:r>
            <a:rPr lang="en-GB" sz="1800" kern="1200" dirty="0" err="1" smtClean="0"/>
            <a:t>kuwa</a:t>
          </a:r>
          <a:r>
            <a:rPr lang="en-GB" sz="1800" kern="1200" dirty="0" smtClean="0"/>
            <a:t> </a:t>
          </a:r>
          <a:r>
            <a:rPr lang="en-GB" sz="1800" kern="1200" dirty="0" err="1" smtClean="0"/>
            <a:t>qaran</a:t>
          </a:r>
          <a:r>
            <a:rPr lang="en-GB" sz="1800" kern="1200" dirty="0" smtClean="0"/>
            <a:t> </a:t>
          </a:r>
          <a:r>
            <a:rPr lang="en-GB" sz="1800" kern="1200" dirty="0" err="1" smtClean="0"/>
            <a:t>iyo</a:t>
          </a:r>
          <a:r>
            <a:rPr lang="en-GB" sz="1800" kern="1200" dirty="0" smtClean="0"/>
            <a:t> </a:t>
          </a:r>
          <a:r>
            <a:rPr lang="en-GB" sz="1800" kern="1200" dirty="0" err="1" smtClean="0"/>
            <a:t>kuwa</a:t>
          </a:r>
          <a:r>
            <a:rPr lang="en-GB" sz="1800" kern="1200" dirty="0" smtClean="0"/>
            <a:t> </a:t>
          </a:r>
          <a:r>
            <a:rPr lang="en-GB" sz="1800" kern="1200" dirty="0" err="1" smtClean="0"/>
            <a:t>caalamiga</a:t>
          </a:r>
          <a:r>
            <a:rPr lang="en-GB" sz="1800" kern="1200" dirty="0" smtClean="0"/>
            <a:t> </a:t>
          </a:r>
          <a:r>
            <a:rPr lang="en-GB" sz="1800" kern="1200" dirty="0" err="1" smtClean="0"/>
            <a:t>ahba</a:t>
          </a:r>
          <a:r>
            <a:rPr lang="en-GB" sz="1800" kern="1200" baseline="0" dirty="0" smtClean="0"/>
            <a:t>. </a:t>
          </a:r>
          <a:endParaRPr lang="en-GB" sz="1800" kern="1200" dirty="0"/>
        </a:p>
      </dsp:txBody>
      <dsp:txXfrm>
        <a:off x="28038" y="28038"/>
        <a:ext cx="7298593" cy="901218"/>
      </dsp:txXfrm>
    </dsp:sp>
    <dsp:sp modelId="{E46379FD-34CD-42A9-91C4-2A40119E1094}">
      <dsp:nvSpPr>
        <dsp:cNvPr id="0" name=""/>
        <dsp:cNvSpPr/>
      </dsp:nvSpPr>
      <dsp:spPr>
        <a:xfrm>
          <a:off x="704545" y="1131347"/>
          <a:ext cx="8412480" cy="957294"/>
        </a:xfrm>
        <a:prstGeom prst="roundRect">
          <a:avLst>
            <a:gd name="adj" fmla="val 10000"/>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buFont typeface="Arial" panose="020B0604020202020204" pitchFamily="34" charset="0"/>
            <a:buChar char="•"/>
          </a:pPr>
          <a:r>
            <a:rPr lang="en-US" sz="1800" kern="1200" dirty="0" err="1" smtClean="0"/>
            <a:t>Falanqaynta</a:t>
          </a:r>
          <a:r>
            <a:rPr lang="en-US" sz="1800" kern="1200" dirty="0" smtClean="0"/>
            <a:t> </a:t>
          </a:r>
          <a:r>
            <a:rPr lang="en-US" sz="1800" kern="1200" dirty="0" err="1" smtClean="0"/>
            <a:t>farqiga</a:t>
          </a:r>
          <a:r>
            <a:rPr lang="en-US" sz="1800" kern="1200" dirty="0" smtClean="0"/>
            <a:t> </a:t>
          </a:r>
          <a:r>
            <a:rPr lang="en-US" sz="1800" kern="1200" dirty="0" err="1" smtClean="0"/>
            <a:t>maqan</a:t>
          </a:r>
          <a:r>
            <a:rPr lang="en-US" sz="1800" kern="1200" dirty="0" smtClean="0"/>
            <a:t> </a:t>
          </a:r>
          <a:r>
            <a:rPr lang="en-US" sz="1800" kern="1200" dirty="0" err="1" smtClean="0"/>
            <a:t>ayaa</a:t>
          </a:r>
          <a:r>
            <a:rPr lang="en-US" sz="1800" kern="1200" dirty="0" smtClean="0"/>
            <a:t> la </a:t>
          </a:r>
          <a:r>
            <a:rPr lang="en-US" sz="1800" kern="1200" dirty="0" err="1" smtClean="0"/>
            <a:t>sameeyaa</a:t>
          </a:r>
          <a:r>
            <a:rPr lang="en-US" sz="1800" kern="1200" dirty="0" smtClean="0"/>
            <a:t> </a:t>
          </a:r>
          <a:r>
            <a:rPr lang="en-US" sz="1800" kern="1200" dirty="0" err="1" smtClean="0"/>
            <a:t>oo</a:t>
          </a:r>
          <a:r>
            <a:rPr lang="en-US" sz="1800" kern="1200" dirty="0" smtClean="0"/>
            <a:t> </a:t>
          </a:r>
          <a:r>
            <a:rPr lang="en-US" sz="1800" kern="1200" dirty="0" err="1" smtClean="0"/>
            <a:t>macluumaadka</a:t>
          </a:r>
          <a:r>
            <a:rPr lang="en-US" sz="1800" kern="1200" dirty="0" smtClean="0"/>
            <a:t> </a:t>
          </a:r>
          <a:r>
            <a:rPr lang="en-US" sz="1800" kern="1200" dirty="0" err="1" smtClean="0"/>
            <a:t>lagama</a:t>
          </a:r>
          <a:r>
            <a:rPr lang="en-US" sz="1800" kern="1200" dirty="0" smtClean="0"/>
            <a:t> </a:t>
          </a:r>
          <a:r>
            <a:rPr lang="en-US" sz="1800" kern="1200" dirty="0" err="1" smtClean="0"/>
            <a:t>maarmaanka</a:t>
          </a:r>
          <a:r>
            <a:rPr lang="en-US" sz="1800" kern="1200" dirty="0" smtClean="0"/>
            <a:t> ah </a:t>
          </a:r>
          <a:r>
            <a:rPr lang="en-US" sz="1800" kern="1200" dirty="0" err="1" smtClean="0"/>
            <a:t>kaliya</a:t>
          </a:r>
          <a:r>
            <a:rPr lang="en-US" sz="1800" kern="1200" dirty="0" smtClean="0"/>
            <a:t> </a:t>
          </a:r>
          <a:r>
            <a:rPr lang="en-US" sz="1800" kern="1200" dirty="0" err="1" smtClean="0"/>
            <a:t>ayay</a:t>
          </a:r>
          <a:r>
            <a:rPr lang="en-US" sz="1800" kern="1200" dirty="0" smtClean="0"/>
            <a:t> </a:t>
          </a:r>
          <a:r>
            <a:rPr lang="en-US" sz="1800" kern="1200" dirty="0" err="1" smtClean="0"/>
            <a:t>soo</a:t>
          </a:r>
          <a:r>
            <a:rPr lang="en-US" sz="1800" kern="1200" dirty="0" smtClean="0"/>
            <a:t> </a:t>
          </a:r>
          <a:r>
            <a:rPr lang="en-US" sz="1800" kern="1200" dirty="0" err="1" smtClean="0"/>
            <a:t>uruuriyaan</a:t>
          </a:r>
          <a:r>
            <a:rPr lang="en-US" sz="1800" kern="1200" dirty="0" smtClean="0"/>
            <a:t> </a:t>
          </a:r>
          <a:r>
            <a:rPr lang="en-US" sz="1800" kern="1200" dirty="0" err="1" smtClean="0"/>
            <a:t>howlwadeenada</a:t>
          </a:r>
          <a:r>
            <a:rPr lang="en-US" sz="1800" kern="1200" dirty="0" smtClean="0"/>
            <a:t> </a:t>
          </a:r>
          <a:r>
            <a:rPr lang="en-US" sz="1800" kern="1200" dirty="0" err="1" smtClean="0"/>
            <a:t>ku</a:t>
          </a:r>
          <a:r>
            <a:rPr lang="en-US" sz="1800" kern="1200" dirty="0" smtClean="0"/>
            <a:t> </a:t>
          </a:r>
          <a:r>
            <a:rPr lang="en-US" sz="1800" kern="1200" dirty="0" err="1" smtClean="0"/>
            <a:t>habboon</a:t>
          </a:r>
          <a:r>
            <a:rPr lang="en-US" sz="1800" kern="1200" dirty="0" smtClean="0"/>
            <a:t>, </a:t>
          </a:r>
          <a:r>
            <a:rPr lang="en-US" sz="1800" kern="1200" dirty="0" err="1" smtClean="0"/>
            <a:t>ayadoo</a:t>
          </a:r>
          <a:r>
            <a:rPr lang="en-US" sz="1800" kern="1200" dirty="0" smtClean="0"/>
            <a:t> </a:t>
          </a:r>
          <a:r>
            <a:rPr lang="en-US" sz="1800" kern="1200" dirty="0" err="1" smtClean="0"/>
            <a:t>lagu</a:t>
          </a:r>
          <a:r>
            <a:rPr lang="en-US" sz="1800" kern="1200" dirty="0" smtClean="0"/>
            <a:t> </a:t>
          </a:r>
          <a:r>
            <a:rPr lang="en-US" sz="1800" kern="1200" dirty="0" err="1" smtClean="0"/>
            <a:t>saleynayo</a:t>
          </a:r>
          <a:r>
            <a:rPr lang="en-US" sz="1800" kern="1200" dirty="0" smtClean="0"/>
            <a:t> </a:t>
          </a:r>
          <a:r>
            <a:rPr lang="en-US" sz="1800" kern="1200" dirty="0" err="1" smtClean="0"/>
            <a:t>faa'iidooyinka</a:t>
          </a:r>
          <a:r>
            <a:rPr lang="en-US" sz="1800" kern="1200" dirty="0" smtClean="0"/>
            <a:t> </a:t>
          </a:r>
          <a:r>
            <a:rPr lang="en-US" sz="1800" kern="1200" dirty="0" err="1" smtClean="0"/>
            <a:t>isbarbardhiga</a:t>
          </a:r>
          <a:r>
            <a:rPr lang="en-US" sz="1800" kern="1200" dirty="0" smtClean="0">
              <a:effectLst/>
              <a:latin typeface="+mn-lt"/>
              <a:ea typeface="+mn-ea"/>
              <a:cs typeface="+mn-cs"/>
            </a:rPr>
            <a:t>.  </a:t>
          </a:r>
          <a:endParaRPr lang="en-GB" sz="1800" kern="1200" dirty="0"/>
        </a:p>
      </dsp:txBody>
      <dsp:txXfrm>
        <a:off x="732583" y="1159385"/>
        <a:ext cx="7029617" cy="901218"/>
      </dsp:txXfrm>
    </dsp:sp>
    <dsp:sp modelId="{FEE83A51-1E23-417F-8F6C-08620F657297}">
      <dsp:nvSpPr>
        <dsp:cNvPr id="0" name=""/>
        <dsp:cNvSpPr/>
      </dsp:nvSpPr>
      <dsp:spPr>
        <a:xfrm>
          <a:off x="1375440" y="2274269"/>
          <a:ext cx="8412480" cy="957294"/>
        </a:xfrm>
        <a:prstGeom prst="roundRect">
          <a:avLst>
            <a:gd name="adj" fmla="val 10000"/>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buFont typeface="Arial" panose="020B0604020202020204" pitchFamily="34" charset="0"/>
            <a:buChar char="•"/>
          </a:pPr>
          <a:r>
            <a:rPr lang="en-GB" sz="1800" kern="1200" dirty="0" err="1" smtClean="0"/>
            <a:t>Qaababka</a:t>
          </a:r>
          <a:r>
            <a:rPr lang="en-GB" sz="1800" kern="1200" dirty="0" smtClean="0"/>
            <a:t> </a:t>
          </a:r>
          <a:r>
            <a:rPr lang="en-GB" sz="1800" kern="1200" dirty="0" err="1" smtClean="0"/>
            <a:t>kala</a:t>
          </a:r>
          <a:r>
            <a:rPr lang="en-GB" sz="1800" kern="1200" dirty="0" smtClean="0"/>
            <a:t> </a:t>
          </a:r>
          <a:r>
            <a:rPr lang="en-GB" sz="1800" kern="1200" dirty="0" err="1" smtClean="0"/>
            <a:t>duwan</a:t>
          </a:r>
          <a:r>
            <a:rPr lang="en-GB" sz="1800" kern="1200" dirty="0" smtClean="0"/>
            <a:t> </a:t>
          </a:r>
          <a:r>
            <a:rPr lang="en-GB" sz="1800" kern="1200" dirty="0" err="1" smtClean="0"/>
            <a:t>ee</a:t>
          </a:r>
          <a:r>
            <a:rPr lang="en-GB" sz="1800" kern="1200" dirty="0" smtClean="0"/>
            <a:t> </a:t>
          </a:r>
          <a:r>
            <a:rPr lang="en-GB" sz="1800" kern="1200" dirty="0" err="1" smtClean="0"/>
            <a:t>xog</a:t>
          </a:r>
          <a:r>
            <a:rPr lang="en-GB" sz="1800" kern="1200" dirty="0" smtClean="0"/>
            <a:t> </a:t>
          </a:r>
          <a:r>
            <a:rPr lang="en-GB" sz="1800" kern="1200" dirty="0" err="1" smtClean="0"/>
            <a:t>ururinta</a:t>
          </a:r>
          <a:r>
            <a:rPr lang="en-GB" sz="1800" kern="1200" dirty="0" smtClean="0"/>
            <a:t>: </a:t>
          </a:r>
          <a:r>
            <a:rPr lang="en-GB" sz="1800" kern="1200" dirty="0" err="1" smtClean="0"/>
            <a:t>xog</a:t>
          </a:r>
          <a:r>
            <a:rPr lang="en-GB" sz="1800" kern="1200" dirty="0" smtClean="0"/>
            <a:t> </a:t>
          </a:r>
          <a:r>
            <a:rPr lang="en-GB" sz="1800" kern="1200" dirty="0" err="1" smtClean="0"/>
            <a:t>uruurinta</a:t>
          </a:r>
          <a:r>
            <a:rPr lang="en-GB" sz="1800" kern="1200" dirty="0" smtClean="0"/>
            <a:t>, </a:t>
          </a:r>
          <a:r>
            <a:rPr lang="en-GB" sz="1800" kern="1200" dirty="0" err="1" smtClean="0"/>
            <a:t>warqadaha</a:t>
          </a:r>
          <a:r>
            <a:rPr lang="en-GB" sz="1800" kern="1200" dirty="0" smtClean="0"/>
            <a:t> </a:t>
          </a:r>
          <a:r>
            <a:rPr lang="en-GB" sz="1800" kern="1200" dirty="0" err="1" smtClean="0"/>
            <a:t>su'aalaha</a:t>
          </a:r>
          <a:r>
            <a:rPr lang="en-GB" sz="1800" kern="1200" dirty="0" smtClean="0"/>
            <a:t> </a:t>
          </a:r>
          <a:r>
            <a:rPr lang="en-GB" sz="1800" kern="1200" dirty="0" err="1" smtClean="0"/>
            <a:t>iyo</a:t>
          </a:r>
          <a:r>
            <a:rPr lang="en-GB" sz="1800" kern="1200" dirty="0" smtClean="0"/>
            <a:t> </a:t>
          </a:r>
          <a:r>
            <a:rPr lang="en-GB" sz="1800" kern="1200" dirty="0" err="1" smtClean="0"/>
            <a:t>sahaminta</a:t>
          </a:r>
          <a:r>
            <a:rPr lang="en-GB" sz="1800" kern="1200" dirty="0" smtClean="0"/>
            <a:t>, </a:t>
          </a:r>
          <a:r>
            <a:rPr lang="en-GB" sz="1800" kern="1200" dirty="0" err="1" smtClean="0"/>
            <a:t>tirokoobka</a:t>
          </a:r>
          <a:r>
            <a:rPr lang="en-GB" sz="1800" kern="1200" dirty="0" smtClean="0"/>
            <a:t>, </a:t>
          </a:r>
          <a:r>
            <a:rPr lang="en-GB" sz="1800" kern="1200" dirty="0" err="1" smtClean="0"/>
            <a:t>wadahadal</a:t>
          </a:r>
          <a:r>
            <a:rPr lang="en-GB" sz="1800" kern="1200" dirty="0" smtClean="0"/>
            <a:t> </a:t>
          </a:r>
          <a:r>
            <a:rPr lang="en-GB" sz="1800" kern="1200" dirty="0" err="1" smtClean="0"/>
            <a:t>kooxeedyada</a:t>
          </a:r>
          <a:r>
            <a:rPr lang="en-GB" sz="1800" kern="1200" dirty="0" smtClean="0"/>
            <a:t>, </a:t>
          </a:r>
          <a:r>
            <a:rPr lang="en-GB" sz="1800" kern="1200" dirty="0" err="1" smtClean="0"/>
            <a:t>Wareysiyada</a:t>
          </a:r>
          <a:r>
            <a:rPr lang="en-GB" sz="1800" kern="1200" dirty="0" smtClean="0"/>
            <a:t> </a:t>
          </a:r>
          <a:r>
            <a:rPr lang="en-GB" sz="1800" kern="1200" dirty="0" err="1" smtClean="0"/>
            <a:t>dadka</a:t>
          </a:r>
          <a:r>
            <a:rPr lang="en-GB" sz="1800" kern="1200" dirty="0" smtClean="0"/>
            <a:t> </a:t>
          </a:r>
          <a:r>
            <a:rPr lang="en-GB" sz="1800" kern="1200" dirty="0" err="1" smtClean="0"/>
            <a:t>xog</a:t>
          </a:r>
          <a:r>
            <a:rPr lang="en-GB" sz="1800" kern="1200" dirty="0" smtClean="0"/>
            <a:t> </a:t>
          </a:r>
          <a:r>
            <a:rPr lang="en-GB" sz="1800" kern="1200" dirty="0" err="1" smtClean="0"/>
            <a:t>ogaalka</a:t>
          </a:r>
          <a:r>
            <a:rPr lang="en-GB" sz="1800" kern="1200" dirty="0" smtClean="0"/>
            <a:t> ah</a:t>
          </a:r>
          <a:endParaRPr lang="en-GB" sz="1800" kern="1200" dirty="0"/>
        </a:p>
      </dsp:txBody>
      <dsp:txXfrm>
        <a:off x="1403478" y="2302307"/>
        <a:ext cx="7040133" cy="901218"/>
      </dsp:txXfrm>
    </dsp:sp>
    <dsp:sp modelId="{4D414BA9-0C8C-497A-ABCB-08D9B2C5142E}">
      <dsp:nvSpPr>
        <dsp:cNvPr id="0" name=""/>
        <dsp:cNvSpPr/>
      </dsp:nvSpPr>
      <dsp:spPr>
        <a:xfrm>
          <a:off x="2103119" y="3394043"/>
          <a:ext cx="8412480" cy="957294"/>
        </a:xfrm>
        <a:prstGeom prst="roundRect">
          <a:avLst>
            <a:gd name="adj" fmla="val 10000"/>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en-US" sz="1800" kern="1200" dirty="0" err="1" smtClean="0">
              <a:effectLst/>
              <a:latin typeface="+mn-lt"/>
              <a:ea typeface="+mn-ea"/>
              <a:cs typeface="+mn-cs"/>
            </a:rPr>
            <a:t>Macluumaadka</a:t>
          </a:r>
          <a:r>
            <a:rPr lang="en-US" sz="1800" kern="1200" dirty="0" smtClean="0">
              <a:effectLst/>
              <a:latin typeface="+mn-lt"/>
              <a:ea typeface="+mn-ea"/>
              <a:cs typeface="+mn-cs"/>
            </a:rPr>
            <a:t> </a:t>
          </a:r>
          <a:r>
            <a:rPr lang="en-US" sz="1800" kern="1200" dirty="0" err="1" smtClean="0">
              <a:effectLst/>
              <a:latin typeface="+mn-lt"/>
              <a:ea typeface="+mn-ea"/>
              <a:cs typeface="+mn-cs"/>
            </a:rPr>
            <a:t>iyo</a:t>
          </a:r>
          <a:r>
            <a:rPr lang="en-US" sz="1800" kern="1200" dirty="0" smtClean="0">
              <a:effectLst/>
              <a:latin typeface="+mn-lt"/>
              <a:ea typeface="+mn-ea"/>
              <a:cs typeface="+mn-cs"/>
            </a:rPr>
            <a:t> </a:t>
          </a:r>
          <a:r>
            <a:rPr lang="en-US" sz="1800" kern="1200" dirty="0" err="1" smtClean="0">
              <a:effectLst/>
              <a:latin typeface="+mn-lt"/>
              <a:ea typeface="+mn-ea"/>
              <a:cs typeface="+mn-cs"/>
            </a:rPr>
            <a:t>gorfaynta</a:t>
          </a:r>
          <a:r>
            <a:rPr lang="en-US" sz="1800" kern="1200" dirty="0" smtClean="0">
              <a:effectLst/>
              <a:latin typeface="+mn-lt"/>
              <a:ea typeface="+mn-ea"/>
              <a:cs typeface="+mn-cs"/>
            </a:rPr>
            <a:t> </a:t>
          </a:r>
          <a:r>
            <a:rPr lang="en-US" sz="1800" kern="1200" dirty="0" err="1" smtClean="0">
              <a:effectLst/>
              <a:latin typeface="+mn-lt"/>
              <a:ea typeface="+mn-ea"/>
              <a:cs typeface="+mn-cs"/>
            </a:rPr>
            <a:t>labada</a:t>
          </a:r>
          <a:r>
            <a:rPr lang="en-US" sz="1800" kern="1200" dirty="0" smtClean="0">
              <a:effectLst/>
              <a:latin typeface="+mn-lt"/>
              <a:ea typeface="+mn-ea"/>
              <a:cs typeface="+mn-cs"/>
            </a:rPr>
            <a:t> </a:t>
          </a:r>
          <a:r>
            <a:rPr lang="en-US" sz="1800" kern="1200" dirty="0" err="1" smtClean="0">
              <a:effectLst/>
              <a:latin typeface="+mn-lt"/>
              <a:ea typeface="+mn-ea"/>
              <a:cs typeface="+mn-cs"/>
            </a:rPr>
            <a:t>dhinac</a:t>
          </a:r>
          <a:r>
            <a:rPr lang="en-US" sz="1800" kern="1200" dirty="0" smtClean="0">
              <a:effectLst/>
              <a:latin typeface="+mn-lt"/>
              <a:ea typeface="+mn-ea"/>
              <a:cs typeface="+mn-cs"/>
            </a:rPr>
            <a:t> </a:t>
          </a:r>
          <a:r>
            <a:rPr lang="en-US" sz="1800" kern="1200" dirty="0" err="1" smtClean="0">
              <a:effectLst/>
              <a:latin typeface="+mn-lt"/>
              <a:ea typeface="+mn-ea"/>
              <a:cs typeface="+mn-cs"/>
            </a:rPr>
            <a:t>ee</a:t>
          </a:r>
          <a:r>
            <a:rPr lang="en-US" sz="1800" kern="1200" dirty="0" smtClean="0">
              <a:effectLst/>
              <a:latin typeface="+mn-lt"/>
              <a:ea typeface="+mn-ea"/>
              <a:cs typeface="+mn-cs"/>
            </a:rPr>
            <a:t> </a:t>
          </a:r>
          <a:r>
            <a:rPr lang="en-US" sz="1800" kern="1200" dirty="0" err="1" smtClean="0">
              <a:effectLst/>
              <a:latin typeface="+mn-lt"/>
              <a:ea typeface="+mn-ea"/>
              <a:cs typeface="+mn-cs"/>
            </a:rPr>
            <a:t>saadka</a:t>
          </a:r>
          <a:r>
            <a:rPr lang="en-US" sz="1800" kern="1200" dirty="0" smtClean="0">
              <a:effectLst/>
              <a:latin typeface="+mn-lt"/>
              <a:ea typeface="+mn-ea"/>
              <a:cs typeface="+mn-cs"/>
            </a:rPr>
            <a:t> </a:t>
          </a:r>
          <a:r>
            <a:rPr lang="en-US" sz="1800" kern="1200" dirty="0" err="1" smtClean="0">
              <a:effectLst/>
              <a:latin typeface="+mn-lt"/>
              <a:ea typeface="+mn-ea"/>
              <a:cs typeface="+mn-cs"/>
            </a:rPr>
            <a:t>iyo</a:t>
          </a:r>
          <a:r>
            <a:rPr lang="en-US" sz="1800" kern="1200" dirty="0" smtClean="0">
              <a:effectLst/>
              <a:latin typeface="+mn-lt"/>
              <a:ea typeface="+mn-ea"/>
              <a:cs typeface="+mn-cs"/>
            </a:rPr>
            <a:t> </a:t>
          </a:r>
          <a:r>
            <a:rPr lang="en-US" sz="1800" kern="1200" dirty="0" err="1" smtClean="0">
              <a:effectLst/>
              <a:latin typeface="+mn-lt"/>
              <a:ea typeface="+mn-ea"/>
              <a:cs typeface="+mn-cs"/>
            </a:rPr>
            <a:t>baahida</a:t>
          </a:r>
          <a:r>
            <a:rPr lang="en-US" sz="1800" kern="1200" dirty="0" smtClean="0">
              <a:effectLst/>
              <a:latin typeface="+mn-lt"/>
              <a:ea typeface="+mn-ea"/>
              <a:cs typeface="+mn-cs"/>
            </a:rPr>
            <a:t> (</a:t>
          </a:r>
          <a:r>
            <a:rPr lang="en-US" sz="1800" kern="1200" dirty="0" err="1" smtClean="0">
              <a:effectLst/>
              <a:latin typeface="+mn-lt"/>
              <a:ea typeface="+mn-ea"/>
              <a:cs typeface="+mn-cs"/>
            </a:rPr>
            <a:t>dadka</a:t>
          </a:r>
          <a:r>
            <a:rPr lang="en-US" sz="1800" kern="1200" dirty="0" smtClean="0">
              <a:effectLst/>
              <a:latin typeface="+mn-lt"/>
              <a:ea typeface="+mn-ea"/>
              <a:cs typeface="+mn-cs"/>
            </a:rPr>
            <a:t> </a:t>
          </a:r>
          <a:r>
            <a:rPr lang="en-US" sz="1800" kern="1200" dirty="0" err="1" smtClean="0">
              <a:effectLst/>
              <a:latin typeface="+mn-lt"/>
              <a:ea typeface="+mn-ea"/>
              <a:cs typeface="+mn-cs"/>
            </a:rPr>
            <a:t>iyo</a:t>
          </a:r>
          <a:r>
            <a:rPr lang="en-US" sz="1800" kern="1200" dirty="0" smtClean="0">
              <a:effectLst/>
              <a:latin typeface="+mn-lt"/>
              <a:ea typeface="+mn-ea"/>
              <a:cs typeface="+mn-cs"/>
            </a:rPr>
            <a:t> </a:t>
          </a:r>
          <a:r>
            <a:rPr lang="en-US" sz="1800" kern="1200" dirty="0" err="1" smtClean="0">
              <a:effectLst/>
              <a:latin typeface="+mn-lt"/>
              <a:ea typeface="+mn-ea"/>
              <a:cs typeface="+mn-cs"/>
            </a:rPr>
            <a:t>adeegyada</a:t>
          </a:r>
          <a:r>
            <a:rPr lang="en-US" sz="1800" kern="1200" dirty="0" smtClean="0">
              <a:effectLst/>
              <a:latin typeface="+mn-lt"/>
              <a:ea typeface="+mn-ea"/>
              <a:cs typeface="+mn-cs"/>
            </a:rPr>
            <a:t>) </a:t>
          </a:r>
          <a:r>
            <a:rPr lang="en-US" sz="1800" kern="1200" dirty="0" err="1" smtClean="0">
              <a:effectLst/>
              <a:latin typeface="+mn-lt"/>
              <a:ea typeface="+mn-ea"/>
              <a:cs typeface="+mn-cs"/>
            </a:rPr>
            <a:t>waxay</a:t>
          </a:r>
          <a:r>
            <a:rPr lang="en-US" sz="1800" kern="1200" dirty="0" smtClean="0">
              <a:effectLst/>
              <a:latin typeface="+mn-lt"/>
              <a:ea typeface="+mn-ea"/>
              <a:cs typeface="+mn-cs"/>
            </a:rPr>
            <a:t> </a:t>
          </a:r>
          <a:r>
            <a:rPr lang="en-US" sz="1800" kern="1200" dirty="0" err="1" smtClean="0">
              <a:effectLst/>
              <a:latin typeface="+mn-lt"/>
              <a:ea typeface="+mn-ea"/>
              <a:cs typeface="+mn-cs"/>
            </a:rPr>
            <a:t>aqoon</a:t>
          </a:r>
          <a:r>
            <a:rPr lang="en-US" sz="1800" kern="1200" dirty="0" smtClean="0">
              <a:effectLst/>
              <a:latin typeface="+mn-lt"/>
              <a:ea typeface="+mn-ea"/>
              <a:cs typeface="+mn-cs"/>
            </a:rPr>
            <a:t> </a:t>
          </a:r>
          <a:r>
            <a:rPr lang="en-US" sz="1800" kern="1200" dirty="0" err="1" smtClean="0">
              <a:effectLst/>
              <a:latin typeface="+mn-lt"/>
              <a:ea typeface="+mn-ea"/>
              <a:cs typeface="+mn-cs"/>
            </a:rPr>
            <a:t>amaahiyaan</a:t>
          </a:r>
          <a:r>
            <a:rPr lang="en-US" sz="1800" kern="1200" dirty="0" smtClean="0">
              <a:effectLst/>
              <a:latin typeface="+mn-lt"/>
              <a:ea typeface="+mn-ea"/>
              <a:cs typeface="+mn-cs"/>
            </a:rPr>
            <a:t> </a:t>
          </a:r>
          <a:r>
            <a:rPr lang="en-US" sz="1800" kern="1200" dirty="0" err="1" smtClean="0">
              <a:effectLst/>
              <a:latin typeface="+mn-lt"/>
              <a:ea typeface="+mn-ea"/>
              <a:cs typeface="+mn-cs"/>
            </a:rPr>
            <a:t>falanqaynta</a:t>
          </a:r>
          <a:r>
            <a:rPr lang="en-US" sz="1800" kern="1200" dirty="0" smtClean="0">
              <a:effectLst/>
              <a:latin typeface="+mn-lt"/>
              <a:ea typeface="+mn-ea"/>
              <a:cs typeface="+mn-cs"/>
            </a:rPr>
            <a:t> </a:t>
          </a:r>
          <a:r>
            <a:rPr lang="en-US" sz="1800" kern="1200" dirty="0" err="1" smtClean="0">
              <a:effectLst/>
              <a:latin typeface="+mn-lt"/>
              <a:ea typeface="+mn-ea"/>
              <a:cs typeface="+mn-cs"/>
            </a:rPr>
            <a:t>iyo</a:t>
          </a:r>
          <a:r>
            <a:rPr lang="en-US" sz="1800" kern="1200" dirty="0" smtClean="0">
              <a:effectLst/>
              <a:latin typeface="+mn-lt"/>
              <a:ea typeface="+mn-ea"/>
              <a:cs typeface="+mn-cs"/>
            </a:rPr>
            <a:t> </a:t>
          </a:r>
          <a:r>
            <a:rPr lang="en-US" sz="1800" kern="1200" dirty="0" err="1" smtClean="0">
              <a:effectLst/>
              <a:latin typeface="+mn-lt"/>
              <a:ea typeface="+mn-ea"/>
              <a:cs typeface="+mn-cs"/>
            </a:rPr>
            <a:t>qorshaynta</a:t>
          </a:r>
          <a:r>
            <a:rPr lang="en-US" sz="1800" kern="1200" dirty="0" smtClean="0">
              <a:effectLst/>
              <a:latin typeface="+mn-lt"/>
              <a:ea typeface="+mn-ea"/>
              <a:cs typeface="+mn-cs"/>
            </a:rPr>
            <a:t> </a:t>
          </a:r>
          <a:r>
            <a:rPr lang="en-US" sz="1800" kern="1200" dirty="0" err="1" smtClean="0">
              <a:effectLst/>
              <a:latin typeface="+mn-lt"/>
              <a:ea typeface="+mn-ea"/>
              <a:cs typeface="+mn-cs"/>
            </a:rPr>
            <a:t>wadajirka</a:t>
          </a:r>
          <a:r>
            <a:rPr lang="en-US" sz="1800" kern="1200" dirty="0" smtClean="0">
              <a:effectLst/>
              <a:latin typeface="+mn-lt"/>
              <a:ea typeface="+mn-ea"/>
              <a:cs typeface="+mn-cs"/>
            </a:rPr>
            <a:t> ah</a:t>
          </a:r>
          <a:endParaRPr lang="fr-FR" sz="1800" kern="1200" dirty="0">
            <a:effectLst/>
            <a:latin typeface="+mn-lt"/>
            <a:ea typeface="+mn-ea"/>
            <a:cs typeface="+mn-cs"/>
          </a:endParaRPr>
        </a:p>
      </dsp:txBody>
      <dsp:txXfrm>
        <a:off x="2131157" y="3422081"/>
        <a:ext cx="7029617" cy="901218"/>
      </dsp:txXfrm>
    </dsp:sp>
    <dsp:sp modelId="{343F0E5E-4BFD-4FDF-A066-E02781196A65}">
      <dsp:nvSpPr>
        <dsp:cNvPr id="0" name=""/>
        <dsp:cNvSpPr/>
      </dsp:nvSpPr>
      <dsp:spPr>
        <a:xfrm>
          <a:off x="7790238" y="733200"/>
          <a:ext cx="622241" cy="622241"/>
        </a:xfrm>
        <a:prstGeom prst="downArrow">
          <a:avLst>
            <a:gd name="adj1" fmla="val 55000"/>
            <a:gd name="adj2" fmla="val 45000"/>
          </a:avLst>
        </a:prstGeom>
        <a:solidFill>
          <a:srgbClr val="BA122B"/>
        </a:solidFill>
        <a:ln w="12700" cap="flat" cmpd="sng" algn="ctr">
          <a:solidFill>
            <a:schemeClr val="accent1">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5560" tIns="35560" rIns="35560" bIns="35560" numCol="1" spcCol="1270" anchor="ctr" anchorCtr="0">
          <a:noAutofit/>
        </a:bodyPr>
        <a:lstStyle/>
        <a:p>
          <a:pPr lvl="0" algn="ctr" defTabSz="1244600">
            <a:lnSpc>
              <a:spcPct val="90000"/>
            </a:lnSpc>
            <a:spcBef>
              <a:spcPct val="0"/>
            </a:spcBef>
            <a:spcAft>
              <a:spcPct val="35000"/>
            </a:spcAft>
          </a:pPr>
          <a:endParaRPr lang="en-GB" sz="2800" kern="1200"/>
        </a:p>
      </dsp:txBody>
      <dsp:txXfrm>
        <a:off x="7930242" y="733200"/>
        <a:ext cx="342233" cy="468236"/>
      </dsp:txXfrm>
    </dsp:sp>
    <dsp:sp modelId="{890BD5B7-35D6-4987-ABA3-5A3DFAC0127A}">
      <dsp:nvSpPr>
        <dsp:cNvPr id="0" name=""/>
        <dsp:cNvSpPr/>
      </dsp:nvSpPr>
      <dsp:spPr>
        <a:xfrm>
          <a:off x="8494783" y="1864548"/>
          <a:ext cx="622241" cy="622241"/>
        </a:xfrm>
        <a:prstGeom prst="downArrow">
          <a:avLst>
            <a:gd name="adj1" fmla="val 55000"/>
            <a:gd name="adj2" fmla="val 45000"/>
          </a:avLst>
        </a:prstGeom>
        <a:solidFill>
          <a:srgbClr val="BA122B">
            <a:alpha val="90000"/>
          </a:srgbClr>
        </a:solidFill>
        <a:ln w="12700" cap="flat" cmpd="sng" algn="ctr">
          <a:solidFill>
            <a:schemeClr val="accent1">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5560" tIns="35560" rIns="35560" bIns="35560" numCol="1" spcCol="1270" anchor="ctr" anchorCtr="0">
          <a:noAutofit/>
        </a:bodyPr>
        <a:lstStyle/>
        <a:p>
          <a:pPr lvl="0" algn="ctr" defTabSz="1244600">
            <a:lnSpc>
              <a:spcPct val="90000"/>
            </a:lnSpc>
            <a:spcBef>
              <a:spcPct val="0"/>
            </a:spcBef>
            <a:spcAft>
              <a:spcPct val="35000"/>
            </a:spcAft>
          </a:pPr>
          <a:endParaRPr lang="en-GB" sz="2800" kern="1200"/>
        </a:p>
      </dsp:txBody>
      <dsp:txXfrm>
        <a:off x="8634787" y="1864548"/>
        <a:ext cx="342233" cy="468236"/>
      </dsp:txXfrm>
    </dsp:sp>
    <dsp:sp modelId="{E43BEB75-BAE6-4010-9823-4C73B88C83D6}">
      <dsp:nvSpPr>
        <dsp:cNvPr id="0" name=""/>
        <dsp:cNvSpPr/>
      </dsp:nvSpPr>
      <dsp:spPr>
        <a:xfrm>
          <a:off x="9188813" y="2995896"/>
          <a:ext cx="622241" cy="622241"/>
        </a:xfrm>
        <a:prstGeom prst="downArrow">
          <a:avLst>
            <a:gd name="adj1" fmla="val 55000"/>
            <a:gd name="adj2" fmla="val 45000"/>
          </a:avLst>
        </a:prstGeom>
        <a:solidFill>
          <a:srgbClr val="BA122B">
            <a:alpha val="90000"/>
          </a:srgbClr>
        </a:solidFill>
        <a:ln w="12700" cap="flat" cmpd="sng" algn="ctr">
          <a:solidFill>
            <a:schemeClr val="accent1">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5560" tIns="35560" rIns="35560" bIns="35560" numCol="1" spcCol="1270" anchor="ctr" anchorCtr="0">
          <a:noAutofit/>
        </a:bodyPr>
        <a:lstStyle/>
        <a:p>
          <a:pPr lvl="0" algn="ctr" defTabSz="1244600">
            <a:lnSpc>
              <a:spcPct val="90000"/>
            </a:lnSpc>
            <a:spcBef>
              <a:spcPct val="0"/>
            </a:spcBef>
            <a:spcAft>
              <a:spcPct val="35000"/>
            </a:spcAft>
          </a:pPr>
          <a:endParaRPr lang="en-GB" sz="2800" kern="1200"/>
        </a:p>
      </dsp:txBody>
      <dsp:txXfrm>
        <a:off x="9328817" y="2995896"/>
        <a:ext cx="342233" cy="468236"/>
      </dsp:txXfrm>
    </dsp:sp>
  </dsp:spTree>
</dsp:drawing>
</file>

<file path=ppt/diagrams/layout1.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28F1DB3-3E7C-44AF-B7F9-C16C5D94A5C7}" type="datetimeFigureOut">
              <a:rPr lang="en-US" smtClean="0"/>
              <a:t>4/18/2021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3EBE9B1-2A80-4014-9413-689CA2746B45}" type="slidenum">
              <a:rPr lang="en-US" smtClean="0"/>
              <a:t>‹#›</a:t>
            </a:fld>
            <a:endParaRPr lang="en-US"/>
          </a:p>
        </p:txBody>
      </p:sp>
    </p:spTree>
    <p:extLst>
      <p:ext uri="{BB962C8B-B14F-4D97-AF65-F5344CB8AC3E}">
        <p14:creationId xmlns:p14="http://schemas.microsoft.com/office/powerpoint/2010/main" val="29449132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a:t>This slide </a:t>
            </a:r>
            <a:r>
              <a:rPr lang="fr-FR" dirty="0" err="1"/>
              <a:t>is</a:t>
            </a:r>
            <a:r>
              <a:rPr lang="fr-FR" dirty="0"/>
              <a:t> a </a:t>
            </a:r>
            <a:r>
              <a:rPr lang="fr-FR" dirty="0" err="1"/>
              <a:t>recap</a:t>
            </a:r>
            <a:r>
              <a:rPr lang="fr-FR" dirty="0"/>
              <a:t> of </a:t>
            </a:r>
            <a:r>
              <a:rPr lang="fr-FR" dirty="0" err="1"/>
              <a:t>activity</a:t>
            </a:r>
            <a:r>
              <a:rPr lang="fr-FR" dirty="0"/>
              <a:t> 3</a:t>
            </a:r>
          </a:p>
        </p:txBody>
      </p:sp>
      <p:sp>
        <p:nvSpPr>
          <p:cNvPr id="4" name="Slide Number Placeholder 3"/>
          <p:cNvSpPr>
            <a:spLocks noGrp="1"/>
          </p:cNvSpPr>
          <p:nvPr>
            <p:ph type="sldNum" sz="quarter" idx="5"/>
          </p:nvPr>
        </p:nvSpPr>
        <p:spPr/>
        <p:txBody>
          <a:bodyPr/>
          <a:lstStyle/>
          <a:p>
            <a:fld id="{D3EBE9B1-2A80-4014-9413-689CA2746B45}" type="slidenum">
              <a:rPr lang="en-US" smtClean="0"/>
              <a:t>1</a:t>
            </a:fld>
            <a:endParaRPr lang="en-US"/>
          </a:p>
        </p:txBody>
      </p:sp>
    </p:spTree>
    <p:extLst>
      <p:ext uri="{BB962C8B-B14F-4D97-AF65-F5344CB8AC3E}">
        <p14:creationId xmlns:p14="http://schemas.microsoft.com/office/powerpoint/2010/main" val="32065150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Google Shape;141;gb467e9fe7f_0_9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2" name="Google Shape;142;gb467e9fe7f_0_9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3" name="Google Shape;143;gb467e9fe7f_0_9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 sz="1200" b="0" i="0" u="none" strike="noStrike" cap="none">
                <a:solidFill>
                  <a:srgbClr val="000000"/>
                </a:solidFill>
                <a:latin typeface="Calibri"/>
                <a:ea typeface="Calibri"/>
                <a:cs typeface="Calibri"/>
                <a:sym typeface="Calibri"/>
              </a:rPr>
              <a:t>3</a:t>
            </a:fld>
            <a:endParaRPr sz="1200" b="0" i="0" u="none" strike="noStrike" cap="none">
              <a:solidFill>
                <a:srgbClr val="000000"/>
              </a:solidFill>
              <a:latin typeface="Calibri"/>
              <a:ea typeface="Calibri"/>
              <a:cs typeface="Calibri"/>
              <a:sym typeface="Calibri"/>
            </a:endParaRPr>
          </a:p>
        </p:txBody>
      </p:sp>
    </p:spTree>
    <p:extLst>
      <p:ext uri="{BB962C8B-B14F-4D97-AF65-F5344CB8AC3E}">
        <p14:creationId xmlns:p14="http://schemas.microsoft.com/office/powerpoint/2010/main" val="14914737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Make this section participatory by showing and the title + the question mark icon (animation already inserted) of the slide first and asking the question to the participants. Only show the bullet points after you managed to get sufficient good/relevant arguments/answers. </a:t>
            </a:r>
          </a:p>
          <a:p>
            <a:endParaRPr lang="en-GB" dirty="0"/>
          </a:p>
        </p:txBody>
      </p:sp>
      <p:sp>
        <p:nvSpPr>
          <p:cNvPr id="4" name="Slide Number Placeholder 3"/>
          <p:cNvSpPr>
            <a:spLocks noGrp="1"/>
          </p:cNvSpPr>
          <p:nvPr>
            <p:ph type="sldNum" sz="quarter" idx="5"/>
          </p:nvPr>
        </p:nvSpPr>
        <p:spPr/>
        <p:txBody>
          <a:bodyPr/>
          <a:lstStyle/>
          <a:p>
            <a:fld id="{D3EBE9B1-2A80-4014-9413-689CA2746B45}" type="slidenum">
              <a:rPr lang="en-US" smtClean="0"/>
              <a:t>4</a:t>
            </a:fld>
            <a:endParaRPr lang="en-US"/>
          </a:p>
        </p:txBody>
      </p:sp>
    </p:spTree>
    <p:extLst>
      <p:ext uri="{BB962C8B-B14F-4D97-AF65-F5344CB8AC3E}">
        <p14:creationId xmlns:p14="http://schemas.microsoft.com/office/powerpoint/2010/main" val="24214982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slide is animated slide : each sentence on the left is illustrated by icons on the right appearing simultaneously. </a:t>
            </a:r>
          </a:p>
          <a:p>
            <a:pPr marL="0" indent="0">
              <a:spcBef>
                <a:spcPts val="0"/>
              </a:spcBef>
              <a:spcAft>
                <a:spcPts val="600"/>
              </a:spcAft>
              <a:buNone/>
            </a:pPr>
            <a:r>
              <a:rPr lang="en-US" sz="1200" dirty="0"/>
              <a:t>The main messages here is that:  </a:t>
            </a:r>
          </a:p>
          <a:p>
            <a:pPr marL="0" indent="0">
              <a:spcBef>
                <a:spcPts val="0"/>
              </a:spcBef>
              <a:spcAft>
                <a:spcPts val="600"/>
              </a:spcAft>
              <a:buNone/>
            </a:pPr>
            <a:r>
              <a:rPr lang="en-US" sz="1200" dirty="0"/>
              <a:t>- The selected area will be the entry point for data collection and analysis on: </a:t>
            </a:r>
          </a:p>
          <a:p>
            <a:pPr marL="171450" indent="-171450">
              <a:spcBef>
                <a:spcPts val="0"/>
              </a:spcBef>
              <a:spcAft>
                <a:spcPts val="600"/>
              </a:spcAft>
              <a:buFont typeface="Arial" panose="020B0604020202020204" pitchFamily="34" charset="0"/>
              <a:buChar char="•"/>
            </a:pPr>
            <a:r>
              <a:rPr lang="en-US" sz="1200" dirty="0"/>
              <a:t>The different categories of populations (refugees, IDPs, host communities) to be able to compare the common and different needs of the different segment of populations; </a:t>
            </a:r>
          </a:p>
          <a:p>
            <a:pPr marL="171450" indent="-171450">
              <a:spcBef>
                <a:spcPts val="0"/>
              </a:spcBef>
              <a:spcAft>
                <a:spcPts val="600"/>
              </a:spcAft>
              <a:buClr>
                <a:srgbClr val="BA122B"/>
              </a:buClr>
              <a:buFont typeface="Arial" panose="020B0604020202020204" pitchFamily="34" charset="0"/>
              <a:buChar char="•"/>
            </a:pPr>
            <a:r>
              <a:rPr lang="en-US" sz="1200" dirty="0"/>
              <a:t>Characteristics of the location’s structures and services. </a:t>
            </a:r>
          </a:p>
          <a:p>
            <a:pPr marL="0" indent="0">
              <a:spcBef>
                <a:spcPts val="0"/>
              </a:spcBef>
              <a:spcAft>
                <a:spcPts val="600"/>
              </a:spcAft>
              <a:buClr>
                <a:srgbClr val="BA122B"/>
              </a:buClr>
              <a:buFont typeface="Arial" panose="020B0604020202020204" pitchFamily="34" charset="0"/>
              <a:buNone/>
            </a:pPr>
            <a:r>
              <a:rPr lang="en-US" sz="1200" dirty="0"/>
              <a:t>A detailed list of the types of data for each side (population and location) is provided in the following slide. </a:t>
            </a:r>
          </a:p>
          <a:p>
            <a:endParaRPr lang="en-GB" dirty="0"/>
          </a:p>
        </p:txBody>
      </p:sp>
      <p:sp>
        <p:nvSpPr>
          <p:cNvPr id="4" name="Slide Number Placeholder 3"/>
          <p:cNvSpPr>
            <a:spLocks noGrp="1"/>
          </p:cNvSpPr>
          <p:nvPr>
            <p:ph type="sldNum" sz="quarter" idx="5"/>
          </p:nvPr>
        </p:nvSpPr>
        <p:spPr/>
        <p:txBody>
          <a:bodyPr/>
          <a:lstStyle/>
          <a:p>
            <a:fld id="{D3EBE9B1-2A80-4014-9413-689CA2746B45}" type="slidenum">
              <a:rPr lang="en-US" smtClean="0"/>
              <a:t>6</a:t>
            </a:fld>
            <a:endParaRPr lang="en-US"/>
          </a:p>
        </p:txBody>
      </p:sp>
    </p:spTree>
    <p:extLst>
      <p:ext uri="{BB962C8B-B14F-4D97-AF65-F5344CB8AC3E}">
        <p14:creationId xmlns:p14="http://schemas.microsoft.com/office/powerpoint/2010/main" val="1412157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Here is a comprehensive approach to bring data on people and data on locations together.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dirty="0"/>
              <a:t>This entails collecting macro data on the places and micro data on the population.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dirty="0"/>
              <a:t>It is also a combination of quantitative and qualitative data.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dirty="0"/>
              <a:t>Secondary data: We don’t automatically need to collect all the data. Part of it  maybe available with partners.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dirty="0"/>
              <a:t>We don’t need to collect and search for all the data, only the data and information that we need! </a:t>
            </a: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en-US" dirty="0"/>
          </a:p>
          <a:p>
            <a:r>
              <a:rPr lang="en-US" b="1" dirty="0"/>
              <a:t>Activity 2: </a:t>
            </a:r>
            <a:r>
              <a:rPr lang="en-US" sz="1200" b="1" kern="1200" dirty="0">
                <a:solidFill>
                  <a:schemeClr val="tx1"/>
                </a:solidFill>
                <a:effectLst/>
                <a:latin typeface="+mn-lt"/>
                <a:ea typeface="+mn-ea"/>
                <a:cs typeface="+mn-cs"/>
              </a:rPr>
              <a:t>scattered data.</a:t>
            </a:r>
            <a:r>
              <a:rPr lang="en-US" sz="1200" kern="1200" dirty="0">
                <a:solidFill>
                  <a:schemeClr val="tx1"/>
                </a:solidFill>
                <a:effectLst/>
                <a:latin typeface="+mn-lt"/>
                <a:ea typeface="+mn-ea"/>
                <a:cs typeface="+mn-cs"/>
              </a:rPr>
              <a:t> </a:t>
            </a:r>
            <a:endParaRPr lang="fr-FR"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Source: Based on </a:t>
            </a:r>
            <a:r>
              <a:rPr lang="en-US" dirty="0" err="1"/>
              <a:t>Jips</a:t>
            </a:r>
            <a:r>
              <a:rPr lang="en-US" dirty="0"/>
              <a:t> presentation on area-based solutions analysis.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GB" dirty="0"/>
          </a:p>
        </p:txBody>
      </p:sp>
      <p:sp>
        <p:nvSpPr>
          <p:cNvPr id="4" name="Slide Number Placeholder 3"/>
          <p:cNvSpPr>
            <a:spLocks noGrp="1"/>
          </p:cNvSpPr>
          <p:nvPr>
            <p:ph type="sldNum" sz="quarter" idx="5"/>
          </p:nvPr>
        </p:nvSpPr>
        <p:spPr/>
        <p:txBody>
          <a:bodyPr/>
          <a:lstStyle/>
          <a:p>
            <a:fld id="{D3EBE9B1-2A80-4014-9413-689CA2746B45}" type="slidenum">
              <a:rPr lang="en-US" smtClean="0"/>
              <a:t>7</a:t>
            </a:fld>
            <a:endParaRPr lang="en-US"/>
          </a:p>
        </p:txBody>
      </p:sp>
    </p:spTree>
    <p:extLst>
      <p:ext uri="{BB962C8B-B14F-4D97-AF65-F5344CB8AC3E}">
        <p14:creationId xmlns:p14="http://schemas.microsoft.com/office/powerpoint/2010/main" val="7840659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interagency indicators library that was recently developed by many UN agencies and international NGOs based on the 8 IASC criteria + basic demographics and intention survey. </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Durable Solutions Indicator Library presents agreed-upon indicators that can be used to measure durable solutions outcomes. It can inform solutions-related policy, strategy processes, as well as programming and advocacy efforts.</a:t>
            </a:r>
            <a:endParaRPr lang="fr-FR" sz="120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5"/>
          </p:nvPr>
        </p:nvSpPr>
        <p:spPr/>
        <p:txBody>
          <a:bodyPr/>
          <a:lstStyle/>
          <a:p>
            <a:fld id="{D3EBE9B1-2A80-4014-9413-689CA2746B45}" type="slidenum">
              <a:rPr lang="en-US" smtClean="0"/>
              <a:t>8</a:t>
            </a:fld>
            <a:endParaRPr lang="en-US"/>
          </a:p>
        </p:txBody>
      </p:sp>
    </p:spTree>
    <p:extLst>
      <p:ext uri="{BB962C8B-B14F-4D97-AF65-F5344CB8AC3E}">
        <p14:creationId xmlns:p14="http://schemas.microsoft.com/office/powerpoint/2010/main" val="34431972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Source: </a:t>
            </a:r>
            <a:r>
              <a:rPr lang="en-GB" dirty="0"/>
              <a:t>Facilitating Durable Solutions in Somalia Experiences from </a:t>
            </a:r>
            <a:r>
              <a:rPr lang="en-GB" dirty="0" err="1"/>
              <a:t>Midnimo</a:t>
            </a:r>
            <a:r>
              <a:rPr lang="en-GB" dirty="0"/>
              <a:t>-I and the Application of Human Security, United Nations Trust Fund for Human Security</a:t>
            </a:r>
            <a:endParaRPr lang="en-US" dirty="0"/>
          </a:p>
        </p:txBody>
      </p:sp>
      <p:sp>
        <p:nvSpPr>
          <p:cNvPr id="4" name="Espace réservé du numéro de diapositive 3"/>
          <p:cNvSpPr>
            <a:spLocks noGrp="1"/>
          </p:cNvSpPr>
          <p:nvPr>
            <p:ph type="sldNum" sz="quarter" idx="5"/>
          </p:nvPr>
        </p:nvSpPr>
        <p:spPr/>
        <p:txBody>
          <a:bodyPr/>
          <a:lstStyle/>
          <a:p>
            <a:fld id="{D3EBE9B1-2A80-4014-9413-689CA2746B45}" type="slidenum">
              <a:rPr lang="en-US" smtClean="0"/>
              <a:t>9</a:t>
            </a:fld>
            <a:endParaRPr lang="en-US"/>
          </a:p>
        </p:txBody>
      </p:sp>
    </p:spTree>
    <p:extLst>
      <p:ext uri="{BB962C8B-B14F-4D97-AF65-F5344CB8AC3E}">
        <p14:creationId xmlns:p14="http://schemas.microsoft.com/office/powerpoint/2010/main" val="30186101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Source: </a:t>
            </a:r>
            <a:r>
              <a:rPr lang="en-GB" dirty="0"/>
              <a:t>Facilitating Durable Solutions in Somalia Experiences from </a:t>
            </a:r>
            <a:r>
              <a:rPr lang="en-GB" dirty="0" err="1"/>
              <a:t>Midnimo</a:t>
            </a:r>
            <a:r>
              <a:rPr lang="en-GB" dirty="0"/>
              <a:t>-I and the Application of Human Security, United Nations Trust Fund for Human Security</a:t>
            </a:r>
            <a:endParaRPr lang="en-US" dirty="0"/>
          </a:p>
          <a:p>
            <a:endParaRPr lang="en-US" dirty="0"/>
          </a:p>
        </p:txBody>
      </p:sp>
      <p:sp>
        <p:nvSpPr>
          <p:cNvPr id="4" name="Espace réservé du numéro de diapositive 3"/>
          <p:cNvSpPr>
            <a:spLocks noGrp="1"/>
          </p:cNvSpPr>
          <p:nvPr>
            <p:ph type="sldNum" sz="quarter" idx="5"/>
          </p:nvPr>
        </p:nvSpPr>
        <p:spPr/>
        <p:txBody>
          <a:bodyPr/>
          <a:lstStyle/>
          <a:p>
            <a:fld id="{D3EBE9B1-2A80-4014-9413-689CA2746B45}" type="slidenum">
              <a:rPr lang="en-US" smtClean="0"/>
              <a:t>10</a:t>
            </a:fld>
            <a:endParaRPr lang="en-US"/>
          </a:p>
        </p:txBody>
      </p:sp>
    </p:spTree>
    <p:extLst>
      <p:ext uri="{BB962C8B-B14F-4D97-AF65-F5344CB8AC3E}">
        <p14:creationId xmlns:p14="http://schemas.microsoft.com/office/powerpoint/2010/main" val="39767561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3EBE9B1-2A80-4014-9413-689CA2746B45}" type="slidenum">
              <a:rPr lang="en-US" smtClean="0"/>
              <a:t>11</a:t>
            </a:fld>
            <a:endParaRPr lang="en-US"/>
          </a:p>
        </p:txBody>
      </p:sp>
    </p:spTree>
    <p:extLst>
      <p:ext uri="{BB962C8B-B14F-4D97-AF65-F5344CB8AC3E}">
        <p14:creationId xmlns:p14="http://schemas.microsoft.com/office/powerpoint/2010/main" val="14176720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We have already examined the three safeties and corresponding criteria, the </a:t>
            </a:r>
            <a:r>
              <a:rPr lang="en-US" sz="1200" kern="1200" dirty="0" err="1">
                <a:solidFill>
                  <a:schemeClr val="tx1"/>
                </a:solidFill>
                <a:effectLst/>
                <a:latin typeface="+mn-lt"/>
                <a:ea typeface="+mn-ea"/>
                <a:cs typeface="+mn-cs"/>
              </a:rPr>
              <a:t>ReDSS</a:t>
            </a:r>
            <a:r>
              <a:rPr lang="en-US" sz="1200" kern="1200" dirty="0">
                <a:solidFill>
                  <a:schemeClr val="tx1"/>
                </a:solidFill>
                <a:effectLst/>
                <a:latin typeface="+mn-lt"/>
                <a:ea typeface="+mn-ea"/>
                <a:cs typeface="+mn-cs"/>
              </a:rPr>
              <a:t> framework developed a series of corresponding indicators to support the development of joint DS analysis.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ReDSS</a:t>
            </a:r>
            <a:r>
              <a:rPr lang="en-US" sz="1200" kern="1200" dirty="0">
                <a:solidFill>
                  <a:schemeClr val="tx1"/>
                </a:solidFill>
                <a:effectLst/>
                <a:latin typeface="+mn-lt"/>
                <a:ea typeface="+mn-ea"/>
                <a:cs typeface="+mn-cs"/>
              </a:rPr>
              <a:t> framework is a tool that contributes to increasing the availability of data on displacement-affected communities, thereby supporting the development of more solutions-oriented responses; It was designed to support the development of solutions strategies and plans. </a:t>
            </a:r>
            <a:endParaRPr lang="fr-FR"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The </a:t>
            </a:r>
            <a:r>
              <a:rPr lang="en-US" sz="1200" kern="1200" dirty="0" err="1">
                <a:solidFill>
                  <a:schemeClr val="tx1"/>
                </a:solidFill>
                <a:effectLst/>
                <a:latin typeface="+mn-lt"/>
                <a:ea typeface="+mn-ea"/>
                <a:cs typeface="+mn-cs"/>
              </a:rPr>
              <a:t>ReDSS</a:t>
            </a:r>
            <a:r>
              <a:rPr lang="en-US" sz="1200" kern="1200" dirty="0">
                <a:solidFill>
                  <a:schemeClr val="tx1"/>
                </a:solidFill>
                <a:effectLst/>
                <a:latin typeface="+mn-lt"/>
                <a:ea typeface="+mn-ea"/>
                <a:cs typeface="+mn-cs"/>
              </a:rPr>
              <a:t> Solutions Framework indicators measure the extent to which the 8 IASC criteria have been satisfied.      </a:t>
            </a:r>
            <a:endParaRPr lang="fr-FR"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The indicators are intended to be adaptable and contextualized- the analysis team may decide that certain indicators need to be tailored to the context to fit the theory of change of the solutions </a:t>
            </a:r>
            <a:r>
              <a:rPr lang="en-US" sz="1200" kern="1200" dirty="0" err="1">
                <a:solidFill>
                  <a:schemeClr val="tx1"/>
                </a:solidFill>
                <a:effectLst/>
                <a:latin typeface="+mn-lt"/>
                <a:ea typeface="+mn-ea"/>
                <a:cs typeface="+mn-cs"/>
              </a:rPr>
              <a:t>programme</a:t>
            </a:r>
            <a:r>
              <a:rPr lang="en-US" sz="1200" kern="1200" dirty="0">
                <a:solidFill>
                  <a:schemeClr val="tx1"/>
                </a:solidFill>
                <a:effectLst/>
                <a:latin typeface="+mn-lt"/>
                <a:ea typeface="+mn-ea"/>
                <a:cs typeface="+mn-cs"/>
              </a:rPr>
              <a:t>; </a:t>
            </a:r>
            <a:endParaRPr lang="fr-FR" sz="1200" kern="1200" dirty="0">
              <a:solidFill>
                <a:schemeClr val="tx1"/>
              </a:solidFill>
              <a:effectLst/>
              <a:latin typeface="+mn-lt"/>
              <a:ea typeface="+mn-ea"/>
              <a:cs typeface="+mn-cs"/>
            </a:endParaRPr>
          </a:p>
          <a:p>
            <a:pPr marL="171450" indent="-171450">
              <a:buFontTx/>
              <a:buChar char="-"/>
            </a:pPr>
            <a:r>
              <a:rPr lang="en-US" sz="1200" kern="1200" dirty="0">
                <a:solidFill>
                  <a:schemeClr val="tx1"/>
                </a:solidFill>
                <a:effectLst/>
                <a:latin typeface="+mn-lt"/>
                <a:ea typeface="+mn-ea"/>
                <a:cs typeface="+mn-cs"/>
              </a:rPr>
              <a:t>In most of the context it is relevant to draw linkages between the </a:t>
            </a:r>
            <a:r>
              <a:rPr lang="en-US" sz="1200" kern="1200" dirty="0" err="1">
                <a:solidFill>
                  <a:schemeClr val="tx1"/>
                </a:solidFill>
                <a:effectLst/>
                <a:latin typeface="+mn-lt"/>
                <a:ea typeface="+mn-ea"/>
                <a:cs typeface="+mn-cs"/>
              </a:rPr>
              <a:t>ReDSS</a:t>
            </a:r>
            <a:r>
              <a:rPr lang="en-US" sz="1200" kern="1200" dirty="0">
                <a:solidFill>
                  <a:schemeClr val="tx1"/>
                </a:solidFill>
                <a:effectLst/>
                <a:latin typeface="+mn-lt"/>
                <a:ea typeface="+mn-ea"/>
                <a:cs typeface="+mn-cs"/>
              </a:rPr>
              <a:t>/IASC indicators and SDGs or other national indicators to facilitate their inclusion in local and national plans. </a:t>
            </a:r>
          </a:p>
          <a:p>
            <a:pPr marL="171450" indent="-171450">
              <a:buFontTx/>
              <a:buChar char="-"/>
            </a:pPr>
            <a:endParaRPr lang="en-US" sz="1200" kern="1200" dirty="0">
              <a:solidFill>
                <a:schemeClr val="tx1"/>
              </a:solidFill>
              <a:effectLst/>
              <a:latin typeface="+mn-lt"/>
              <a:ea typeface="+mn-ea"/>
              <a:cs typeface="+mn-cs"/>
            </a:endParaRPr>
          </a:p>
          <a:p>
            <a:pPr marL="171450" indent="-171450">
              <a:buFontTx/>
              <a:buChar char="-"/>
            </a:pPr>
            <a:r>
              <a:rPr lang="en-US" sz="1200" b="1" kern="1200" dirty="0">
                <a:solidFill>
                  <a:schemeClr val="tx1"/>
                </a:solidFill>
                <a:effectLst/>
                <a:latin typeface="+mn-lt"/>
                <a:ea typeface="+mn-ea"/>
                <a:cs typeface="+mn-cs"/>
              </a:rPr>
              <a:t>Activity 2 (optional) </a:t>
            </a:r>
            <a:r>
              <a:rPr lang="en-US" sz="1200" kern="1200" dirty="0">
                <a:solidFill>
                  <a:schemeClr val="tx1"/>
                </a:solidFill>
                <a:effectLst/>
                <a:latin typeface="+mn-lt"/>
                <a:ea typeface="+mn-ea"/>
                <a:cs typeface="+mn-cs"/>
              </a:rPr>
              <a:t>: assign one or two criteria to each group and ask them to develop two indicators that could measure the progression of durable solutions for these criteria. Write the SMART indicators requirements on a flipchart to help them develop relevant indicators. </a:t>
            </a:r>
          </a:p>
          <a:p>
            <a:pPr marL="171450" indent="-171450">
              <a:buFontTx/>
              <a:buChar char="-"/>
            </a:pPr>
            <a:r>
              <a:rPr lang="en-US" sz="1200" kern="1200" dirty="0">
                <a:solidFill>
                  <a:schemeClr val="tx1"/>
                </a:solidFill>
                <a:effectLst/>
                <a:latin typeface="+mn-lt"/>
                <a:ea typeface="+mn-ea"/>
                <a:cs typeface="+mn-cs"/>
              </a:rPr>
              <a:t>Specific: </a:t>
            </a:r>
          </a:p>
          <a:p>
            <a:pPr marL="171450" indent="-171450">
              <a:buFontTx/>
              <a:buChar char="-"/>
            </a:pPr>
            <a:r>
              <a:rPr lang="en-US" sz="1200" kern="1200" dirty="0">
                <a:solidFill>
                  <a:schemeClr val="tx1"/>
                </a:solidFill>
                <a:effectLst/>
                <a:latin typeface="+mn-lt"/>
                <a:ea typeface="+mn-ea"/>
                <a:cs typeface="+mn-cs"/>
              </a:rPr>
              <a:t>Measurable </a:t>
            </a:r>
          </a:p>
          <a:p>
            <a:pPr marL="171450" indent="-171450">
              <a:buFontTx/>
              <a:buChar char="-"/>
            </a:pPr>
            <a:r>
              <a:rPr lang="en-US" sz="1200" kern="1200" dirty="0">
                <a:solidFill>
                  <a:schemeClr val="tx1"/>
                </a:solidFill>
                <a:effectLst/>
                <a:latin typeface="+mn-lt"/>
                <a:ea typeface="+mn-ea"/>
                <a:cs typeface="+mn-cs"/>
              </a:rPr>
              <a:t>Relevant </a:t>
            </a:r>
          </a:p>
          <a:p>
            <a:pPr marL="171450" indent="-171450">
              <a:buFontTx/>
              <a:buChar char="-"/>
            </a:pPr>
            <a:r>
              <a:rPr lang="en-US" sz="1200" kern="1200" dirty="0">
                <a:solidFill>
                  <a:schemeClr val="tx1"/>
                </a:solidFill>
                <a:effectLst/>
                <a:latin typeface="+mn-lt"/>
                <a:ea typeface="+mn-ea"/>
                <a:cs typeface="+mn-cs"/>
              </a:rPr>
              <a:t>Time bound </a:t>
            </a:r>
            <a:endParaRPr lang="fr-FR" sz="1200" kern="1200" dirty="0">
              <a:solidFill>
                <a:schemeClr val="tx1"/>
              </a:solidFill>
              <a:effectLst/>
              <a:latin typeface="+mn-lt"/>
              <a:ea typeface="+mn-ea"/>
              <a:cs typeface="+mn-cs"/>
            </a:endParaRPr>
          </a:p>
          <a:p>
            <a:endParaRPr lang="en-GB" b="1" dirty="0"/>
          </a:p>
        </p:txBody>
      </p:sp>
      <p:sp>
        <p:nvSpPr>
          <p:cNvPr id="4" name="Slide Number Placeholder 3"/>
          <p:cNvSpPr>
            <a:spLocks noGrp="1"/>
          </p:cNvSpPr>
          <p:nvPr>
            <p:ph type="sldNum" sz="quarter" idx="5"/>
          </p:nvPr>
        </p:nvSpPr>
        <p:spPr/>
        <p:txBody>
          <a:bodyPr/>
          <a:lstStyle/>
          <a:p>
            <a:fld id="{D3EBE9B1-2A80-4014-9413-689CA2746B45}" type="slidenum">
              <a:rPr lang="en-US" smtClean="0"/>
              <a:t>12</a:t>
            </a:fld>
            <a:endParaRPr lang="en-US"/>
          </a:p>
        </p:txBody>
      </p:sp>
    </p:spTree>
    <p:extLst>
      <p:ext uri="{BB962C8B-B14F-4D97-AF65-F5344CB8AC3E}">
        <p14:creationId xmlns:p14="http://schemas.microsoft.com/office/powerpoint/2010/main" val="717327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3EBE9B1-2A80-4014-9413-689CA2746B45}" type="slidenum">
              <a:rPr lang="en-US" smtClean="0"/>
              <a:t>13</a:t>
            </a:fld>
            <a:endParaRPr lang="en-US"/>
          </a:p>
        </p:txBody>
      </p:sp>
    </p:spTree>
    <p:extLst>
      <p:ext uri="{BB962C8B-B14F-4D97-AF65-F5344CB8AC3E}">
        <p14:creationId xmlns:p14="http://schemas.microsoft.com/office/powerpoint/2010/main" val="25602194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3EBE9B1-2A80-4014-9413-689CA2746B45}" type="slidenum">
              <a:rPr lang="en-US" smtClean="0"/>
              <a:t>14</a:t>
            </a:fld>
            <a:endParaRPr lang="en-US"/>
          </a:p>
        </p:txBody>
      </p:sp>
    </p:spTree>
    <p:extLst>
      <p:ext uri="{BB962C8B-B14F-4D97-AF65-F5344CB8AC3E}">
        <p14:creationId xmlns:p14="http://schemas.microsoft.com/office/powerpoint/2010/main" val="12523106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dirty="0"/>
              <a:t>https://regionaldss.org/wp-content/uploads/2020/12/Danwadaag_Measuring-the-End-of-Displacement-Emerging-Learning-from-Somalia.pdf</a:t>
            </a:r>
          </a:p>
        </p:txBody>
      </p:sp>
      <p:sp>
        <p:nvSpPr>
          <p:cNvPr id="4" name="Espace réservé du numéro de diapositive 3"/>
          <p:cNvSpPr>
            <a:spLocks noGrp="1"/>
          </p:cNvSpPr>
          <p:nvPr>
            <p:ph type="sldNum" sz="quarter" idx="5"/>
          </p:nvPr>
        </p:nvSpPr>
        <p:spPr/>
        <p:txBody>
          <a:bodyPr/>
          <a:lstStyle/>
          <a:p>
            <a:fld id="{D3EBE9B1-2A80-4014-9413-689CA2746B45}" type="slidenum">
              <a:rPr lang="en-US" smtClean="0"/>
              <a:t>15</a:t>
            </a:fld>
            <a:endParaRPr lang="en-US"/>
          </a:p>
        </p:txBody>
      </p:sp>
    </p:spTree>
    <p:extLst>
      <p:ext uri="{BB962C8B-B14F-4D97-AF65-F5344CB8AC3E}">
        <p14:creationId xmlns:p14="http://schemas.microsoft.com/office/powerpoint/2010/main" val="3875576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US" dirty="0"/>
          </a:p>
        </p:txBody>
      </p:sp>
      <p:sp>
        <p:nvSpPr>
          <p:cNvPr id="4" name="Espace réservé du numéro de diapositive 3"/>
          <p:cNvSpPr>
            <a:spLocks noGrp="1"/>
          </p:cNvSpPr>
          <p:nvPr>
            <p:ph type="sldNum" sz="quarter" idx="5"/>
          </p:nvPr>
        </p:nvSpPr>
        <p:spPr/>
        <p:txBody>
          <a:bodyPr/>
          <a:lstStyle/>
          <a:p>
            <a:fld id="{D3EBE9B1-2A80-4014-9413-689CA2746B45}" type="slidenum">
              <a:rPr lang="en-US" smtClean="0"/>
              <a:t>16</a:t>
            </a:fld>
            <a:endParaRPr lang="en-US"/>
          </a:p>
        </p:txBody>
      </p:sp>
    </p:spTree>
    <p:extLst>
      <p:ext uri="{BB962C8B-B14F-4D97-AF65-F5344CB8AC3E}">
        <p14:creationId xmlns:p14="http://schemas.microsoft.com/office/powerpoint/2010/main" val="3770955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dirty="0"/>
              <a:t>http://documents1.worldbank.org/curated/en/968141557465726421/pdf/Volume-B-Country-Case-Studies.pdf</a:t>
            </a:r>
          </a:p>
        </p:txBody>
      </p:sp>
      <p:sp>
        <p:nvSpPr>
          <p:cNvPr id="4" name="Espace réservé du numéro de diapositive 3"/>
          <p:cNvSpPr>
            <a:spLocks noGrp="1"/>
          </p:cNvSpPr>
          <p:nvPr>
            <p:ph type="sldNum" sz="quarter" idx="5"/>
          </p:nvPr>
        </p:nvSpPr>
        <p:spPr/>
        <p:txBody>
          <a:bodyPr/>
          <a:lstStyle/>
          <a:p>
            <a:fld id="{D3EBE9B1-2A80-4014-9413-689CA2746B45}" type="slidenum">
              <a:rPr lang="en-US" smtClean="0"/>
              <a:t>17</a:t>
            </a:fld>
            <a:endParaRPr lang="en-US"/>
          </a:p>
        </p:txBody>
      </p:sp>
    </p:spTree>
    <p:extLst>
      <p:ext uri="{BB962C8B-B14F-4D97-AF65-F5344CB8AC3E}">
        <p14:creationId xmlns:p14="http://schemas.microsoft.com/office/powerpoint/2010/main" val="16071291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1240199-561F-43CE-8AC3-941502583ED6}" type="datetimeFigureOut">
              <a:rPr lang="en-US" smtClean="0"/>
              <a:t>4/18/2021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10946007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1240199-561F-43CE-8AC3-941502583ED6}" type="datetimeFigureOut">
              <a:rPr lang="en-US" smtClean="0"/>
              <a:t>4/18/2021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32980734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1240199-561F-43CE-8AC3-941502583ED6}" type="datetimeFigureOut">
              <a:rPr lang="en-US" smtClean="0"/>
              <a:t>4/18/2021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39567126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1240199-561F-43CE-8AC3-941502583ED6}" type="datetimeFigureOut">
              <a:rPr lang="en-US" smtClean="0"/>
              <a:t>4/18/2021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241836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1240199-561F-43CE-8AC3-941502583ED6}" type="datetimeFigureOut">
              <a:rPr lang="en-US" smtClean="0"/>
              <a:t>4/18/2021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12516473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1240199-561F-43CE-8AC3-941502583ED6}" type="datetimeFigureOut">
              <a:rPr lang="en-US" smtClean="0"/>
              <a:t>4/18/2021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34389873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1240199-561F-43CE-8AC3-941502583ED6}" type="datetimeFigureOut">
              <a:rPr lang="en-US" smtClean="0"/>
              <a:t>4/18/2021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23506298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1240199-561F-43CE-8AC3-941502583ED6}" type="datetimeFigureOut">
              <a:rPr lang="en-US" smtClean="0"/>
              <a:t>4/18/2021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4233101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1240199-561F-43CE-8AC3-941502583ED6}" type="datetimeFigureOut">
              <a:rPr lang="en-US" smtClean="0"/>
              <a:t>4/18/2021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40880628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1240199-561F-43CE-8AC3-941502583ED6}" type="datetimeFigureOut">
              <a:rPr lang="en-US" smtClean="0"/>
              <a:t>4/18/2021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40668806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1240199-561F-43CE-8AC3-941502583ED6}" type="datetimeFigureOut">
              <a:rPr lang="en-US" smtClean="0"/>
              <a:t>4/18/2021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16873086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ED81030E-6D8B-419B-B252-E89523355255}"/>
              </a:ext>
            </a:extLst>
          </p:cNvPr>
          <p:cNvCxnSpPr/>
          <p:nvPr userDrawn="1"/>
        </p:nvCxnSpPr>
        <p:spPr>
          <a:xfrm>
            <a:off x="2373313" y="5962650"/>
            <a:ext cx="9818687" cy="0"/>
          </a:xfrm>
          <a:prstGeom prst="line">
            <a:avLst/>
          </a:prstGeom>
          <a:ln w="28575">
            <a:solidFill>
              <a:srgbClr val="BA122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6810911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3DC068-2EE7-4ABD-A542-E5DC8FADECF7}"/>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6BEA706E-BC9C-4410-9B37-5DC1AC130D3D}"/>
              </a:ext>
            </a:extLst>
          </p:cNvPr>
          <p:cNvSpPr>
            <a:spLocks noGrp="1"/>
          </p:cNvSpPr>
          <p:nvPr>
            <p:ph type="dt" sz="half" idx="10"/>
          </p:nvPr>
        </p:nvSpPr>
        <p:spPr/>
        <p:txBody>
          <a:bodyPr/>
          <a:lstStyle/>
          <a:p>
            <a:fld id="{C1240199-561F-43CE-8AC3-941502583ED6}" type="datetimeFigureOut">
              <a:rPr lang="en-US" smtClean="0"/>
              <a:t>4/18/2021</a:t>
            </a:fld>
            <a:endParaRPr lang="en-US"/>
          </a:p>
        </p:txBody>
      </p:sp>
      <p:sp>
        <p:nvSpPr>
          <p:cNvPr id="4" name="Footer Placeholder 3">
            <a:extLst>
              <a:ext uri="{FF2B5EF4-FFF2-40B4-BE49-F238E27FC236}">
                <a16:creationId xmlns:a16="http://schemas.microsoft.com/office/drawing/2014/main" id="{BA8264AE-D228-4AC8-BF4D-E1EFB5F8B68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631C7B9-33A5-421A-8349-801364A40DA0}"/>
              </a:ext>
            </a:extLst>
          </p:cNvPr>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2887786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8D786D-A0E3-419D-902A-EE467ADF9D5E}"/>
              </a:ext>
            </a:extLst>
          </p:cNvPr>
          <p:cNvSpPr>
            <a:spLocks noGrp="1"/>
          </p:cNvSpPr>
          <p:nvPr>
            <p:ph type="title"/>
          </p:nvPr>
        </p:nvSpPr>
        <p:spPr/>
        <p:txBody>
          <a:bodyPr/>
          <a:lstStyle/>
          <a:p>
            <a:r>
              <a:rPr lang="en-US"/>
              <a:t>Click to edit Master title style</a:t>
            </a:r>
            <a:endParaRPr lang="fr-FR"/>
          </a:p>
        </p:txBody>
      </p:sp>
      <p:sp>
        <p:nvSpPr>
          <p:cNvPr id="3" name="Date Placeholder 2">
            <a:extLst>
              <a:ext uri="{FF2B5EF4-FFF2-40B4-BE49-F238E27FC236}">
                <a16:creationId xmlns:a16="http://schemas.microsoft.com/office/drawing/2014/main" id="{BEC1D207-3D6D-4334-842A-872A7E5ED96C}"/>
              </a:ext>
            </a:extLst>
          </p:cNvPr>
          <p:cNvSpPr>
            <a:spLocks noGrp="1"/>
          </p:cNvSpPr>
          <p:nvPr>
            <p:ph type="dt" sz="half" idx="10"/>
          </p:nvPr>
        </p:nvSpPr>
        <p:spPr/>
        <p:txBody>
          <a:bodyPr/>
          <a:lstStyle/>
          <a:p>
            <a:fld id="{C1240199-561F-43CE-8AC3-941502583ED6}" type="datetimeFigureOut">
              <a:rPr lang="en-US" smtClean="0"/>
              <a:t>4/18/2021</a:t>
            </a:fld>
            <a:endParaRPr lang="en-US"/>
          </a:p>
        </p:txBody>
      </p:sp>
      <p:sp>
        <p:nvSpPr>
          <p:cNvPr id="4" name="Footer Placeholder 3">
            <a:extLst>
              <a:ext uri="{FF2B5EF4-FFF2-40B4-BE49-F238E27FC236}">
                <a16:creationId xmlns:a16="http://schemas.microsoft.com/office/drawing/2014/main" id="{9322EA3A-CFE6-4486-A30C-23822F160C8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CBF25CC-033F-425C-8794-A1F86D3E0C48}"/>
              </a:ext>
            </a:extLst>
          </p:cNvPr>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10405777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5128152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240199-561F-43CE-8AC3-941502583ED6}" type="datetimeFigureOut">
              <a:rPr lang="en-US" smtClean="0"/>
              <a:t>4/18/2021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A486B4C-300D-41A2-907A-8ACFA2007976}" type="slidenum">
              <a:rPr lang="en-US" smtClean="0"/>
              <a:t>‹#›</a:t>
            </a:fld>
            <a:endParaRPr lang="en-US"/>
          </a:p>
        </p:txBody>
      </p:sp>
      <p:pic>
        <p:nvPicPr>
          <p:cNvPr id="7" name="Picture 6" descr="ReDSS Final  Logo">
            <a:extLst>
              <a:ext uri="{FF2B5EF4-FFF2-40B4-BE49-F238E27FC236}">
                <a16:creationId xmlns:a16="http://schemas.microsoft.com/office/drawing/2014/main" id="{989713A3-A56D-4D83-BC71-3B73994BFC7B}"/>
              </a:ext>
            </a:extLst>
          </p:cNvPr>
          <p:cNvPicPr>
            <a:picLocks noChangeAspect="1" noChangeArrowheads="1"/>
          </p:cNvPicPr>
          <p:nvPr userDrawn="1"/>
        </p:nvPicPr>
        <p:blipFill>
          <a:blip r:embed="rId17" cstate="print">
            <a:extLst>
              <a:ext uri="{28A0092B-C50C-407E-A947-70E740481C1C}">
                <a14:useLocalDpi xmlns:a14="http://schemas.microsoft.com/office/drawing/2010/main" val="0"/>
              </a:ext>
            </a:extLst>
          </a:blip>
          <a:srcRect/>
          <a:stretch>
            <a:fillRect/>
          </a:stretch>
        </p:blipFill>
        <p:spPr bwMode="auto">
          <a:xfrm>
            <a:off x="9839223" y="250487"/>
            <a:ext cx="2003865"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8" name="Straight Connector 2">
            <a:extLst>
              <a:ext uri="{FF2B5EF4-FFF2-40B4-BE49-F238E27FC236}">
                <a16:creationId xmlns:a16="http://schemas.microsoft.com/office/drawing/2014/main" id="{48FBFF2B-488B-4390-BB68-D2D857BD86B4}"/>
              </a:ext>
            </a:extLst>
          </p:cNvPr>
          <p:cNvCxnSpPr/>
          <p:nvPr userDrawn="1"/>
        </p:nvCxnSpPr>
        <p:spPr>
          <a:xfrm>
            <a:off x="-136627" y="518775"/>
            <a:ext cx="9645062" cy="0"/>
          </a:xfrm>
          <a:prstGeom prst="line">
            <a:avLst/>
          </a:prstGeom>
          <a:ln w="28575">
            <a:solidFill>
              <a:srgbClr val="BA122B"/>
            </a:solidFill>
          </a:ln>
        </p:spPr>
        <p:style>
          <a:lnRef idx="1">
            <a:schemeClr val="accent1"/>
          </a:lnRef>
          <a:fillRef idx="0">
            <a:schemeClr val="accent1"/>
          </a:fillRef>
          <a:effectRef idx="0">
            <a:schemeClr val="accent1"/>
          </a:effectRef>
          <a:fontRef idx="minor">
            <a:schemeClr val="tx1"/>
          </a:fontRef>
        </p:style>
      </p:cxnSp>
      <p:pic>
        <p:nvPicPr>
          <p:cNvPr id="9" name="Picture 5">
            <a:extLst>
              <a:ext uri="{FF2B5EF4-FFF2-40B4-BE49-F238E27FC236}">
                <a16:creationId xmlns:a16="http://schemas.microsoft.com/office/drawing/2014/main" id="{D64CEE83-2A69-40CD-B060-AFCEA2704D7C}"/>
              </a:ext>
            </a:extLst>
          </p:cNvPr>
          <p:cNvPicPr>
            <a:picLocks noChangeAspect="1"/>
          </p:cNvPicPr>
          <p:nvPr userDrawn="1"/>
        </p:nvPicPr>
        <p:blipFill>
          <a:blip r:embed="rId18"/>
          <a:stretch>
            <a:fillRect/>
          </a:stretch>
        </p:blipFill>
        <p:spPr>
          <a:xfrm>
            <a:off x="351143" y="6153828"/>
            <a:ext cx="10657168" cy="660399"/>
          </a:xfrm>
          <a:prstGeom prst="rect">
            <a:avLst/>
          </a:prstGeom>
        </p:spPr>
      </p:pic>
      <p:pic>
        <p:nvPicPr>
          <p:cNvPr id="10" name="Image 9">
            <a:extLst>
              <a:ext uri="{FF2B5EF4-FFF2-40B4-BE49-F238E27FC236}">
                <a16:creationId xmlns:a16="http://schemas.microsoft.com/office/drawing/2014/main" id="{D0EB8063-CC7B-4506-BB4D-F8DB865EBFCB}"/>
              </a:ext>
            </a:extLst>
          </p:cNvPr>
          <p:cNvPicPr>
            <a:picLocks noChangeAspect="1"/>
          </p:cNvPicPr>
          <p:nvPr userDrawn="1"/>
        </p:nvPicPr>
        <p:blipFill>
          <a:blip r:embed="rId19"/>
          <a:stretch>
            <a:fillRect/>
          </a:stretch>
        </p:blipFill>
        <p:spPr>
          <a:xfrm>
            <a:off x="11008311" y="6185811"/>
            <a:ext cx="913904" cy="614127"/>
          </a:xfrm>
          <a:prstGeom prst="rect">
            <a:avLst/>
          </a:prstGeom>
        </p:spPr>
      </p:pic>
    </p:spTree>
    <p:extLst>
      <p:ext uri="{BB962C8B-B14F-4D97-AF65-F5344CB8AC3E}">
        <p14:creationId xmlns:p14="http://schemas.microsoft.com/office/powerpoint/2010/main" val="1040065837"/>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 id="2147483701" r:id="rId12"/>
    <p:sldLayoutId id="2147483702" r:id="rId13"/>
    <p:sldLayoutId id="2147483662" r:id="rId14"/>
    <p:sldLayoutId id="2147483661"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13" Type="http://schemas.openxmlformats.org/officeDocument/2006/relationships/image" Target="../media/image7.png"/><Relationship Id="rId3" Type="http://schemas.openxmlformats.org/officeDocument/2006/relationships/diagramData" Target="../diagrams/data1.xml"/><Relationship Id="rId7" Type="http://schemas.microsoft.com/office/2007/relationships/diagramDrawing" Target="../diagrams/drawing1.xml"/><Relationship Id="rId12" Type="http://schemas.openxmlformats.org/officeDocument/2006/relationships/image" Target="../media/image7.svg"/><Relationship Id="rId2" Type="http://schemas.openxmlformats.org/officeDocument/2006/relationships/notesSlide" Target="../notesSlides/notesSlide1.xml"/><Relationship Id="rId16" Type="http://schemas.openxmlformats.org/officeDocument/2006/relationships/image" Target="../media/image11.svg"/><Relationship Id="rId1" Type="http://schemas.openxmlformats.org/officeDocument/2006/relationships/slideLayout" Target="../slideLayouts/slideLayout12.xml"/><Relationship Id="rId6" Type="http://schemas.openxmlformats.org/officeDocument/2006/relationships/diagramColors" Target="../diagrams/colors1.xml"/><Relationship Id="rId11" Type="http://schemas.openxmlformats.org/officeDocument/2006/relationships/image" Target="../media/image6.png"/><Relationship Id="rId5" Type="http://schemas.openxmlformats.org/officeDocument/2006/relationships/diagramQuickStyle" Target="../diagrams/quickStyle1.xml"/><Relationship Id="rId15" Type="http://schemas.openxmlformats.org/officeDocument/2006/relationships/image" Target="../media/image8.png"/><Relationship Id="rId10" Type="http://schemas.microsoft.com/office/2007/relationships/hdphoto" Target="../media/hdphoto1.wdp"/><Relationship Id="rId4" Type="http://schemas.openxmlformats.org/officeDocument/2006/relationships/diagramLayout" Target="../diagrams/layout1.xml"/><Relationship Id="rId9" Type="http://schemas.openxmlformats.org/officeDocument/2006/relationships/image" Target="../media/image5.png"/><Relationship Id="rId14" Type="http://schemas.openxmlformats.org/officeDocument/2006/relationships/image" Target="../media/image9.svg"/></Relationships>
</file>

<file path=ppt/slides/_rels/slide2.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9.png"/><Relationship Id="rId1" Type="http://schemas.openxmlformats.org/officeDocument/2006/relationships/slideLayout" Target="../slideLayouts/slideLayout12.xml"/><Relationship Id="rId6" Type="http://schemas.openxmlformats.org/officeDocument/2006/relationships/image" Target="../media/image11.png"/><Relationship Id="rId5" Type="http://schemas.openxmlformats.org/officeDocument/2006/relationships/image" Target="../media/image13.svg"/><Relationship Id="rId4" Type="http://schemas.openxmlformats.org/officeDocument/2006/relationships/image" Target="../media/image10.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8" Type="http://schemas.openxmlformats.org/officeDocument/2006/relationships/image" Target="../media/image20.svg"/><Relationship Id="rId13" Type="http://schemas.openxmlformats.org/officeDocument/2006/relationships/image" Target="../media/image17.png"/><Relationship Id="rId18" Type="http://schemas.openxmlformats.org/officeDocument/2006/relationships/image" Target="../media/image30.svg"/><Relationship Id="rId3" Type="http://schemas.openxmlformats.org/officeDocument/2006/relationships/image" Target="../media/image12.png"/><Relationship Id="rId7" Type="http://schemas.openxmlformats.org/officeDocument/2006/relationships/image" Target="../media/image14.png"/><Relationship Id="rId12" Type="http://schemas.openxmlformats.org/officeDocument/2006/relationships/image" Target="../media/image24.svg"/><Relationship Id="rId17" Type="http://schemas.openxmlformats.org/officeDocument/2006/relationships/image" Target="../media/image19.png"/><Relationship Id="rId2" Type="http://schemas.openxmlformats.org/officeDocument/2006/relationships/notesSlide" Target="../notesSlides/notesSlide4.xml"/><Relationship Id="rId16" Type="http://schemas.openxmlformats.org/officeDocument/2006/relationships/image" Target="../media/image28.svg"/><Relationship Id="rId1" Type="http://schemas.openxmlformats.org/officeDocument/2006/relationships/slideLayout" Target="../slideLayouts/slideLayout12.xml"/><Relationship Id="rId6" Type="http://schemas.openxmlformats.org/officeDocument/2006/relationships/image" Target="../media/image18.svg"/><Relationship Id="rId11" Type="http://schemas.openxmlformats.org/officeDocument/2006/relationships/image" Target="../media/image16.png"/><Relationship Id="rId5" Type="http://schemas.openxmlformats.org/officeDocument/2006/relationships/image" Target="../media/image13.png"/><Relationship Id="rId15" Type="http://schemas.openxmlformats.org/officeDocument/2006/relationships/image" Target="../media/image18.png"/><Relationship Id="rId10" Type="http://schemas.openxmlformats.org/officeDocument/2006/relationships/image" Target="../media/image22.svg"/><Relationship Id="rId4" Type="http://schemas.openxmlformats.org/officeDocument/2006/relationships/image" Target="../media/image16.svg"/><Relationship Id="rId9" Type="http://schemas.openxmlformats.org/officeDocument/2006/relationships/image" Target="../media/image15.png"/><Relationship Id="rId14" Type="http://schemas.openxmlformats.org/officeDocument/2006/relationships/image" Target="../media/image26.svg"/></Relationships>
</file>

<file path=ppt/slides/_rels/slide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5.xml"/><Relationship Id="rId1" Type="http://schemas.openxmlformats.org/officeDocument/2006/relationships/slideLayout" Target="../slideLayouts/slideLayout12.xml"/><Relationship Id="rId6" Type="http://schemas.openxmlformats.org/officeDocument/2006/relationships/image" Target="../media/image32.svg"/><Relationship Id="rId5" Type="http://schemas.openxmlformats.org/officeDocument/2006/relationships/image" Target="../media/image21.png"/><Relationship Id="rId4" Type="http://schemas.openxmlformats.org/officeDocument/2006/relationships/image" Target="../media/image16.svg"/></Relationships>
</file>

<file path=ppt/slides/_rels/slide8.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notesSlide" Target="../notesSlides/notesSlide8.xml"/><Relationship Id="rId1" Type="http://schemas.openxmlformats.org/officeDocument/2006/relationships/slideLayout" Target="../slideLayouts/slideLayout12.xml"/><Relationship Id="rId6" Type="http://schemas.openxmlformats.org/officeDocument/2006/relationships/image" Target="../media/image27.emf"/><Relationship Id="rId5" Type="http://schemas.openxmlformats.org/officeDocument/2006/relationships/image" Target="../media/image26.emf"/><Relationship Id="rId4" Type="http://schemas.openxmlformats.org/officeDocument/2006/relationships/image" Target="../media/image25.emf"/></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9.xml"/><Relationship Id="rId1" Type="http://schemas.openxmlformats.org/officeDocument/2006/relationships/slideLayout" Target="../slideLayouts/slideLayout1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8.emf"/><Relationship Id="rId2" Type="http://schemas.openxmlformats.org/officeDocument/2006/relationships/notesSlide" Target="../notesSlides/notesSlide10.xml"/><Relationship Id="rId1" Type="http://schemas.openxmlformats.org/officeDocument/2006/relationships/slideLayout" Target="../slideLayouts/slideLayout12.xml"/><Relationship Id="rId5" Type="http://schemas.openxmlformats.org/officeDocument/2006/relationships/image" Target="../media/image30.emf"/><Relationship Id="rId4" Type="http://schemas.openxmlformats.org/officeDocument/2006/relationships/image" Target="../media/image29.emf"/></Relationships>
</file>

<file path=ppt/slides/_rels/slide13.x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32.emf"/><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33.emf"/><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34.emf"/><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9AC278C-DAEA-4784-8033-1E3EAAB2BBB4}"/>
              </a:ext>
            </a:extLst>
          </p:cNvPr>
          <p:cNvSpPr/>
          <p:nvPr/>
        </p:nvSpPr>
        <p:spPr>
          <a:xfrm>
            <a:off x="0" y="416689"/>
            <a:ext cx="2720051" cy="563713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p>
            <a:pPr defTabSz="914400" fontAlgn="auto">
              <a:lnSpc>
                <a:spcPct val="90000"/>
              </a:lnSpc>
              <a:spcBef>
                <a:spcPct val="0"/>
              </a:spcBef>
              <a:spcAft>
                <a:spcPts val="600"/>
              </a:spcAft>
              <a:defRPr/>
            </a:pPr>
            <a:r>
              <a:rPr lang="nl-NL" sz="3200" b="1" dirty="0">
                <a:solidFill>
                  <a:schemeClr val="tx1"/>
                </a:solidFill>
                <a:latin typeface="+mj-lt"/>
                <a:ea typeface="+mj-ea"/>
                <a:cs typeface="+mj-cs"/>
              </a:rPr>
              <a:t>Xal waara. Sideen u </a:t>
            </a:r>
            <a:r>
              <a:rPr lang="nl-NL" sz="3200" b="1" dirty="0" smtClean="0">
                <a:solidFill>
                  <a:schemeClr val="tx1"/>
                </a:solidFill>
                <a:latin typeface="+mj-lt"/>
                <a:ea typeface="+mj-ea"/>
                <a:cs typeface="+mj-cs"/>
              </a:rPr>
              <a:t>qabanaa</a:t>
            </a:r>
            <a:r>
              <a:rPr lang="fr-FR" sz="3200" b="1" dirty="0" smtClean="0">
                <a:solidFill>
                  <a:schemeClr val="tx1"/>
                </a:solidFill>
                <a:latin typeface="+mj-lt"/>
                <a:ea typeface="+mj-ea"/>
                <a:cs typeface="+mj-cs"/>
              </a:rPr>
              <a:t>? </a:t>
            </a:r>
            <a:endParaRPr lang="en-US" sz="3200" b="1" dirty="0">
              <a:solidFill>
                <a:schemeClr val="tx1"/>
              </a:solidFill>
              <a:latin typeface="+mj-lt"/>
              <a:ea typeface="+mj-ea"/>
              <a:cs typeface="+mj-cs"/>
            </a:endParaRPr>
          </a:p>
        </p:txBody>
      </p:sp>
      <p:graphicFrame>
        <p:nvGraphicFramePr>
          <p:cNvPr id="4" name="Diagramme 3">
            <a:extLst>
              <a:ext uri="{FF2B5EF4-FFF2-40B4-BE49-F238E27FC236}">
                <a16:creationId xmlns:a16="http://schemas.microsoft.com/office/drawing/2014/main" id="{9F61C078-6288-4452-BBFF-757F14ADBE8D}"/>
              </a:ext>
            </a:extLst>
          </p:cNvPr>
          <p:cNvGraphicFramePr/>
          <p:nvPr>
            <p:extLst>
              <p:ext uri="{D42A27DB-BD31-4B8C-83A1-F6EECF244321}">
                <p14:modId xmlns:p14="http://schemas.microsoft.com/office/powerpoint/2010/main" val="3269554071"/>
              </p:ext>
            </p:extLst>
          </p:nvPr>
        </p:nvGraphicFramePr>
        <p:xfrm>
          <a:off x="1319514" y="248857"/>
          <a:ext cx="11401062" cy="577576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Image 4">
            <a:extLst>
              <a:ext uri="{FF2B5EF4-FFF2-40B4-BE49-F238E27FC236}">
                <a16:creationId xmlns:a16="http://schemas.microsoft.com/office/drawing/2014/main" id="{05923287-6B4A-46D1-B4B2-0592E73DC704}"/>
              </a:ext>
            </a:extLst>
          </p:cNvPr>
          <p:cNvPicPr>
            <a:picLocks noChangeAspect="1"/>
          </p:cNvPicPr>
          <p:nvPr/>
        </p:nvPicPr>
        <p:blipFill>
          <a:blip r:embed="rId8"/>
          <a:stretch>
            <a:fillRect/>
          </a:stretch>
        </p:blipFill>
        <p:spPr>
          <a:xfrm>
            <a:off x="7921183" y="248857"/>
            <a:ext cx="752550" cy="904724"/>
          </a:xfrm>
          <a:prstGeom prst="rect">
            <a:avLst/>
          </a:prstGeom>
        </p:spPr>
      </p:pic>
      <p:pic>
        <p:nvPicPr>
          <p:cNvPr id="6" name="Graphique 5">
            <a:extLst>
              <a:ext uri="{FF2B5EF4-FFF2-40B4-BE49-F238E27FC236}">
                <a16:creationId xmlns:a16="http://schemas.microsoft.com/office/drawing/2014/main" id="{B8772C33-693F-48CF-A96C-CA699423EB3F}"/>
              </a:ext>
            </a:extLst>
          </p:cNvPr>
          <p:cNvPicPr>
            <a:picLocks noChangeAspect="1"/>
          </p:cNvPicPr>
          <p:nvPr/>
        </p:nvPicPr>
        <p:blipFill rotWithShape="1">
          <a:blip r:embed="rId9" cstate="print">
            <a:duotone>
              <a:schemeClr val="bg2">
                <a:shade val="45000"/>
                <a:satMod val="135000"/>
              </a:schemeClr>
              <a:prstClr val="white"/>
            </a:duotone>
            <a:extLst>
              <a:ext uri="{BEBA8EAE-BF5A-486C-A8C5-ECC9F3942E4B}">
                <a14:imgProps xmlns:a14="http://schemas.microsoft.com/office/drawing/2010/main">
                  <a14:imgLayer r:embed="rId10">
                    <a14:imgEffect>
                      <a14:colorTemperature colorTemp="5300"/>
                    </a14:imgEffect>
                  </a14:imgLayer>
                </a14:imgProps>
              </a:ext>
              <a:ext uri="{28A0092B-C50C-407E-A947-70E740481C1C}">
                <a14:useLocalDpi xmlns:a14="http://schemas.microsoft.com/office/drawing/2010/main" val="0"/>
              </a:ext>
            </a:extLst>
          </a:blip>
          <a:srcRect l="16741" t="7772" r="11108"/>
          <a:stretch/>
        </p:blipFill>
        <p:spPr>
          <a:xfrm>
            <a:off x="9877065" y="1677204"/>
            <a:ext cx="1062941" cy="704288"/>
          </a:xfrm>
          <a:prstGeom prst="rect">
            <a:avLst/>
          </a:prstGeom>
        </p:spPr>
      </p:pic>
      <p:pic>
        <p:nvPicPr>
          <p:cNvPr id="7" name="Graphique 6" descr="Connexions">
            <a:extLst>
              <a:ext uri="{FF2B5EF4-FFF2-40B4-BE49-F238E27FC236}">
                <a16:creationId xmlns:a16="http://schemas.microsoft.com/office/drawing/2014/main" id="{583AF2B7-48F0-441A-9092-DAAEA9F55E2D}"/>
              </a:ext>
            </a:extLst>
          </p:cNvPr>
          <p:cNvPicPr>
            <a:picLocks noChangeAspect="1"/>
          </p:cNvPicPr>
          <p:nvPr/>
        </p:nvPicPr>
        <p:blipFill>
          <a:blip r:embed="rId11" cstate="print">
            <a:duotone>
              <a:schemeClr val="accent3">
                <a:shade val="45000"/>
                <a:satMod val="135000"/>
              </a:schemeClr>
              <a:prstClr val="white"/>
            </a:duotone>
            <a:extLst>
              <a:ext uri="{28A0092B-C50C-407E-A947-70E740481C1C}">
                <a14:useLocalDpi xmlns:a14="http://schemas.microsoft.com/office/drawing/2010/main" val="0"/>
              </a:ext>
              <a:ext uri="{96DAC541-7B7A-43D3-8B79-37D633B846F1}">
                <asvg:svgBlip xmlns:asvg="http://schemas.microsoft.com/office/drawing/2016/SVG/main" xmlns="" r:embed="rId12"/>
              </a:ext>
            </a:extLst>
          </a:blip>
          <a:srcRect/>
          <a:stretch/>
        </p:blipFill>
        <p:spPr>
          <a:xfrm>
            <a:off x="9111206" y="4737100"/>
            <a:ext cx="914400" cy="914400"/>
          </a:xfrm>
          <a:prstGeom prst="rect">
            <a:avLst/>
          </a:prstGeom>
        </p:spPr>
      </p:pic>
      <p:pic>
        <p:nvPicPr>
          <p:cNvPr id="8" name="Graphique 7" descr="Liste de vérification">
            <a:extLst>
              <a:ext uri="{FF2B5EF4-FFF2-40B4-BE49-F238E27FC236}">
                <a16:creationId xmlns:a16="http://schemas.microsoft.com/office/drawing/2014/main" id="{F6EFC832-E00B-48AE-87BF-4BD131B17B9C}"/>
              </a:ext>
            </a:extLst>
          </p:cNvPr>
          <p:cNvPicPr>
            <a:picLocks noChangeAspect="1"/>
          </p:cNvPicPr>
          <p:nvPr/>
        </p:nvPicPr>
        <p:blipFill>
          <a:blip r:embed="rId13" cstate="print">
            <a:duotone>
              <a:schemeClr val="accent3">
                <a:shade val="45000"/>
                <a:satMod val="135000"/>
              </a:schemeClr>
              <a:prstClr val="white"/>
            </a:duotone>
            <a:extLst>
              <a:ext uri="{28A0092B-C50C-407E-A947-70E740481C1C}">
                <a14:useLocalDpi xmlns:a14="http://schemas.microsoft.com/office/drawing/2010/main" val="0"/>
              </a:ext>
              <a:ext uri="{96DAC541-7B7A-43D3-8B79-37D633B846F1}">
                <asvg:svgBlip xmlns:asvg="http://schemas.microsoft.com/office/drawing/2016/SVG/main" xmlns="" r:embed="rId14"/>
              </a:ext>
            </a:extLst>
          </a:blip>
          <a:stretch>
            <a:fillRect/>
          </a:stretch>
        </p:blipFill>
        <p:spPr>
          <a:xfrm>
            <a:off x="4064643" y="4737100"/>
            <a:ext cx="914400" cy="914400"/>
          </a:xfrm>
          <a:prstGeom prst="rect">
            <a:avLst/>
          </a:prstGeom>
        </p:spPr>
      </p:pic>
      <p:pic>
        <p:nvPicPr>
          <p:cNvPr id="9" name="Graphique 8" descr="Réunion">
            <a:extLst>
              <a:ext uri="{FF2B5EF4-FFF2-40B4-BE49-F238E27FC236}">
                <a16:creationId xmlns:a16="http://schemas.microsoft.com/office/drawing/2014/main" id="{C924ACAF-DAAC-40B0-AE88-A1183037CCA9}"/>
              </a:ext>
            </a:extLst>
          </p:cNvPr>
          <p:cNvPicPr>
            <a:picLocks noChangeAspect="1"/>
          </p:cNvPicPr>
          <p:nvPr/>
        </p:nvPicPr>
        <p:blipFill>
          <a:blip r:embed="rId15" cstate="print">
            <a:duotone>
              <a:schemeClr val="accent3">
                <a:shade val="45000"/>
                <a:satMod val="135000"/>
              </a:schemeClr>
              <a:prstClr val="white"/>
            </a:duotone>
            <a:extLst>
              <a:ext uri="{28A0092B-C50C-407E-A947-70E740481C1C}">
                <a14:useLocalDpi xmlns:a14="http://schemas.microsoft.com/office/drawing/2010/main" val="0"/>
              </a:ext>
              <a:ext uri="{96DAC541-7B7A-43D3-8B79-37D633B846F1}">
                <asvg:svgBlip xmlns:asvg="http://schemas.microsoft.com/office/drawing/2016/SVG/main" xmlns="" r:embed="rId16"/>
              </a:ext>
            </a:extLst>
          </a:blip>
          <a:stretch>
            <a:fillRect/>
          </a:stretch>
        </p:blipFill>
        <p:spPr>
          <a:xfrm>
            <a:off x="3347013" y="1467092"/>
            <a:ext cx="914400" cy="914400"/>
          </a:xfrm>
          <a:prstGeom prst="rect">
            <a:avLst/>
          </a:prstGeom>
        </p:spPr>
      </p:pic>
    </p:spTree>
    <p:extLst>
      <p:ext uri="{BB962C8B-B14F-4D97-AF65-F5344CB8AC3E}">
        <p14:creationId xmlns:p14="http://schemas.microsoft.com/office/powerpoint/2010/main" val="217793282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extBox 9"/>
          <p:cNvSpPr txBox="1">
            <a:spLocks noChangeArrowheads="1"/>
          </p:cNvSpPr>
          <p:nvPr/>
        </p:nvSpPr>
        <p:spPr bwMode="auto">
          <a:xfrm>
            <a:off x="1989879" y="1167020"/>
            <a:ext cx="4897119" cy="353821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b">
            <a:no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lvl="0" defTabSz="666750">
              <a:lnSpc>
                <a:spcPct val="90000"/>
              </a:lnSpc>
              <a:spcBef>
                <a:spcPct val="0"/>
              </a:spcBef>
              <a:spcAft>
                <a:spcPct val="35000"/>
              </a:spcAft>
            </a:pPr>
            <a:r>
              <a:rPr lang="en-US" sz="6600" dirty="0" smtClean="0"/>
              <a:t>Qiimaynta Iyo </a:t>
            </a:r>
            <a:r>
              <a:rPr lang="en-US" sz="6600" dirty="0" err="1" smtClean="0"/>
              <a:t>Cabirka</a:t>
            </a:r>
            <a:r>
              <a:rPr lang="en-US" sz="6600" dirty="0" smtClean="0"/>
              <a:t> </a:t>
            </a:r>
            <a:r>
              <a:rPr lang="en-US" sz="6600" dirty="0" err="1" smtClean="0"/>
              <a:t>Xalalka</a:t>
            </a:r>
            <a:r>
              <a:rPr lang="en-US" sz="6600" dirty="0" smtClean="0"/>
              <a:t> </a:t>
            </a:r>
            <a:r>
              <a:rPr lang="en-US" sz="6600" dirty="0" err="1" smtClean="0"/>
              <a:t>Waara</a:t>
            </a:r>
            <a:endParaRPr lang="en-US" sz="6600" dirty="0"/>
          </a:p>
        </p:txBody>
      </p:sp>
      <p:sp>
        <p:nvSpPr>
          <p:cNvPr id="2" name="Organigramme : Connecteur 1">
            <a:extLst>
              <a:ext uri="{FF2B5EF4-FFF2-40B4-BE49-F238E27FC236}">
                <a16:creationId xmlns:a16="http://schemas.microsoft.com/office/drawing/2014/main" id="{48229BC9-B8DD-4AEA-853B-FD59A78A6615}"/>
              </a:ext>
            </a:extLst>
          </p:cNvPr>
          <p:cNvSpPr/>
          <p:nvPr/>
        </p:nvSpPr>
        <p:spPr>
          <a:xfrm>
            <a:off x="185195" y="-19676"/>
            <a:ext cx="1608881" cy="1759352"/>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3600" dirty="0"/>
              <a:t>3</a:t>
            </a:r>
            <a:endParaRPr lang="en-US" sz="3600" dirty="0"/>
          </a:p>
        </p:txBody>
      </p:sp>
      <p:pic>
        <p:nvPicPr>
          <p:cNvPr id="7" name="Graphique 6" descr="Liste de vérification">
            <a:extLst>
              <a:ext uri="{FF2B5EF4-FFF2-40B4-BE49-F238E27FC236}">
                <a16:creationId xmlns:a16="http://schemas.microsoft.com/office/drawing/2014/main" id="{E61EB2E5-3B5D-48B4-A428-C7EFCDEE44B8}"/>
              </a:ext>
            </a:extLst>
          </p:cNvPr>
          <p:cNvPicPr>
            <a:picLocks noChangeAspect="1"/>
          </p:cNvPicPr>
          <p:nvPr/>
        </p:nvPicPr>
        <p:blipFill>
          <a:blip r:embed="rId2">
            <a:duotone>
              <a:schemeClr val="accent1">
                <a:shade val="45000"/>
                <a:satMod val="135000"/>
              </a:schemeClr>
              <a:prstClr val="white"/>
            </a:duotone>
            <a:extLst>
              <a:ext uri="{28A0092B-C50C-407E-A947-70E740481C1C}">
                <a14:useLocalDpi xmlns:a14="http://schemas.microsoft.com/office/drawing/2010/main" val="0"/>
              </a:ext>
              <a:ext uri="{96DAC541-7B7A-43D3-8B79-37D633B846F1}">
                <asvg:svgBlip xmlns:asvg="http://schemas.microsoft.com/office/drawing/2016/SVG/main" xmlns="" r:embed="rId3"/>
              </a:ext>
            </a:extLst>
          </a:blip>
          <a:stretch>
            <a:fillRect/>
          </a:stretch>
        </p:blipFill>
        <p:spPr>
          <a:xfrm>
            <a:off x="7142521" y="1706245"/>
            <a:ext cx="2459768" cy="2459768"/>
          </a:xfrm>
          <a:prstGeom prst="rect">
            <a:avLst/>
          </a:prstGeom>
        </p:spPr>
      </p:pic>
      <p:pic>
        <p:nvPicPr>
          <p:cNvPr id="5" name="Graphique 4" descr="Graphique en secteurs">
            <a:extLst>
              <a:ext uri="{FF2B5EF4-FFF2-40B4-BE49-F238E27FC236}">
                <a16:creationId xmlns:a16="http://schemas.microsoft.com/office/drawing/2014/main" id="{5A69C464-9155-4994-A8EA-072EEF149F9E}"/>
              </a:ext>
            </a:extLst>
          </p:cNvPr>
          <p:cNvPicPr>
            <a:picLocks noChangeAspect="1"/>
          </p:cNvPicPr>
          <p:nvPr/>
        </p:nvPicPr>
        <p:blipFill>
          <a:blip r:embed="rId4">
            <a:duotone>
              <a:schemeClr val="bg2">
                <a:shade val="45000"/>
                <a:satMod val="135000"/>
              </a:schemeClr>
              <a:prstClr val="white"/>
            </a:duotone>
            <a:extLst>
              <a:ext uri="{28A0092B-C50C-407E-A947-70E740481C1C}">
                <a14:useLocalDpi xmlns:a14="http://schemas.microsoft.com/office/drawing/2010/main" val="0"/>
              </a:ext>
              <a:ext uri="{96DAC541-7B7A-43D3-8B79-37D633B846F1}">
                <asvg:svgBlip xmlns:asvg="http://schemas.microsoft.com/office/drawing/2016/SVG/main" xmlns="" r:embed="rId5"/>
              </a:ext>
            </a:extLst>
          </a:blip>
          <a:stretch>
            <a:fillRect/>
          </a:stretch>
        </p:blipFill>
        <p:spPr>
          <a:xfrm>
            <a:off x="8372405" y="973347"/>
            <a:ext cx="1962782" cy="1962782"/>
          </a:xfrm>
          <a:prstGeom prst="rect">
            <a:avLst/>
          </a:prstGeom>
        </p:spPr>
      </p:pic>
      <p:pic>
        <p:nvPicPr>
          <p:cNvPr id="6" name="Image 5">
            <a:extLst>
              <a:ext uri="{FF2B5EF4-FFF2-40B4-BE49-F238E27FC236}">
                <a16:creationId xmlns:a16="http://schemas.microsoft.com/office/drawing/2014/main" id="{2ADD5AB2-A769-42B2-843F-DC764D8F9609}"/>
              </a:ext>
            </a:extLst>
          </p:cNvPr>
          <p:cNvPicPr>
            <a:picLocks noChangeAspect="1"/>
          </p:cNvPicPr>
          <p:nvPr/>
        </p:nvPicPr>
        <p:blipFill>
          <a:blip r:embed="rId6"/>
          <a:stretch>
            <a:fillRect/>
          </a:stretch>
        </p:blipFill>
        <p:spPr>
          <a:xfrm>
            <a:off x="0" y="4953740"/>
            <a:ext cx="12192000" cy="1007263"/>
          </a:xfrm>
          <a:prstGeom prst="rect">
            <a:avLst/>
          </a:prstGeom>
        </p:spPr>
      </p:pic>
    </p:spTree>
    <p:extLst>
      <p:ext uri="{BB962C8B-B14F-4D97-AF65-F5344CB8AC3E}">
        <p14:creationId xmlns:p14="http://schemas.microsoft.com/office/powerpoint/2010/main" val="314800610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sp>
        <p:nvSpPr>
          <p:cNvPr id="145" name="Google Shape;145;p28"/>
          <p:cNvSpPr/>
          <p:nvPr/>
        </p:nvSpPr>
        <p:spPr>
          <a:xfrm>
            <a:off x="-2" y="201545"/>
            <a:ext cx="4692581" cy="549200"/>
          </a:xfrm>
          <a:prstGeom prst="rect">
            <a:avLst/>
          </a:prstGeom>
          <a:solidFill>
            <a:srgbClr val="BA122B"/>
          </a:solidFill>
          <a:ln w="12700" cap="flat" cmpd="sng">
            <a:solidFill>
              <a:srgbClr val="BA122B"/>
            </a:solidFill>
            <a:prstDash val="solid"/>
            <a:miter lim="800000"/>
            <a:headEnd type="none" w="sm" len="sm"/>
            <a:tailEnd type="none" w="sm" len="sm"/>
          </a:ln>
        </p:spPr>
        <p:txBody>
          <a:bodyPr spcFirstLastPara="1" wrap="square" lIns="91433" tIns="45700" rIns="91433" bIns="45700" anchor="ctr" anchorCtr="0">
            <a:noAutofit/>
          </a:bodyPr>
          <a:lstStyle/>
          <a:p>
            <a:pPr>
              <a:buClr>
                <a:srgbClr val="FFFFFF"/>
              </a:buClr>
              <a:buSzPts val="2100"/>
            </a:pPr>
            <a:r>
              <a:rPr lang="en-US" sz="2800" dirty="0" err="1" smtClean="0">
                <a:solidFill>
                  <a:srgbClr val="FFFFFF"/>
                </a:solidFill>
                <a:latin typeface="Arial Black"/>
                <a:ea typeface="Arial Black"/>
                <a:cs typeface="Arial Black"/>
                <a:sym typeface="Arial Black"/>
              </a:rPr>
              <a:t>Ujeedooyinka</a:t>
            </a:r>
            <a:r>
              <a:rPr lang="en-US" sz="2800" dirty="0" smtClean="0">
                <a:solidFill>
                  <a:srgbClr val="FFFFFF"/>
                </a:solidFill>
                <a:latin typeface="Arial Black"/>
                <a:ea typeface="Arial Black"/>
                <a:cs typeface="Arial Black"/>
                <a:sym typeface="Arial Black"/>
              </a:rPr>
              <a:t> </a:t>
            </a:r>
            <a:r>
              <a:rPr lang="en-US" sz="2800" dirty="0" err="1" smtClean="0">
                <a:solidFill>
                  <a:srgbClr val="FFFFFF"/>
                </a:solidFill>
                <a:latin typeface="Arial Black"/>
                <a:ea typeface="Arial Black"/>
                <a:cs typeface="Arial Black"/>
                <a:sym typeface="Arial Black"/>
              </a:rPr>
              <a:t>Kulanka</a:t>
            </a:r>
            <a:endParaRPr sz="2800" dirty="0">
              <a:solidFill>
                <a:srgbClr val="FFFFFF"/>
              </a:solidFill>
              <a:latin typeface="Arial Black"/>
              <a:ea typeface="Arial Black"/>
              <a:cs typeface="Arial Black"/>
              <a:sym typeface="Arial Black"/>
            </a:endParaRPr>
          </a:p>
        </p:txBody>
      </p:sp>
      <p:cxnSp>
        <p:nvCxnSpPr>
          <p:cNvPr id="146" name="Google Shape;146;p28"/>
          <p:cNvCxnSpPr>
            <a:cxnSpLocks/>
            <a:stCxn id="147" idx="0"/>
            <a:endCxn id="151" idx="4"/>
          </p:cNvCxnSpPr>
          <p:nvPr/>
        </p:nvCxnSpPr>
        <p:spPr>
          <a:xfrm>
            <a:off x="1543798" y="1155940"/>
            <a:ext cx="33601" cy="3657309"/>
          </a:xfrm>
          <a:prstGeom prst="straightConnector1">
            <a:avLst/>
          </a:prstGeom>
          <a:noFill/>
          <a:ln w="19050" cap="flat" cmpd="sng">
            <a:solidFill>
              <a:srgbClr val="C00000"/>
            </a:solidFill>
            <a:prstDash val="solid"/>
            <a:miter lim="800000"/>
            <a:headEnd type="none" w="sm" len="sm"/>
            <a:tailEnd type="none" w="sm" len="sm"/>
          </a:ln>
        </p:spPr>
      </p:cxnSp>
      <p:grpSp>
        <p:nvGrpSpPr>
          <p:cNvPr id="149" name="Google Shape;149;p28"/>
          <p:cNvGrpSpPr/>
          <p:nvPr/>
        </p:nvGrpSpPr>
        <p:grpSpPr>
          <a:xfrm>
            <a:off x="1204671" y="1155940"/>
            <a:ext cx="711855" cy="3657309"/>
            <a:chOff x="1963947" y="928321"/>
            <a:chExt cx="503150" cy="2830716"/>
          </a:xfrm>
        </p:grpSpPr>
        <p:sp>
          <p:nvSpPr>
            <p:cNvPr id="150" name="Google Shape;150;p28"/>
            <p:cNvSpPr/>
            <p:nvPr/>
          </p:nvSpPr>
          <p:spPr>
            <a:xfrm>
              <a:off x="1975821" y="2107879"/>
              <a:ext cx="479400" cy="471600"/>
            </a:xfrm>
            <a:prstGeom prst="ellipse">
              <a:avLst/>
            </a:prstGeom>
            <a:solidFill>
              <a:schemeClr val="lt1"/>
            </a:solidFill>
            <a:ln w="76200" cap="flat" cmpd="sng">
              <a:solidFill>
                <a:srgbClr val="BA122B"/>
              </a:solidFill>
              <a:prstDash val="solid"/>
              <a:miter lim="800000"/>
              <a:headEnd type="none" w="sm" len="sm"/>
              <a:tailEnd type="none" w="sm" len="sm"/>
            </a:ln>
          </p:spPr>
          <p:txBody>
            <a:bodyPr spcFirstLastPara="1" wrap="square" lIns="91433" tIns="45700" rIns="91433" bIns="45700" anchor="ctr" anchorCtr="0">
              <a:noAutofit/>
            </a:bodyPr>
            <a:lstStyle/>
            <a:p>
              <a:pPr algn="ctr">
                <a:buClr>
                  <a:schemeClr val="lt1"/>
                </a:buClr>
                <a:buSzPts val="1400"/>
              </a:pPr>
              <a:endParaRPr sz="2400">
                <a:solidFill>
                  <a:srgbClr val="FFFFFF"/>
                </a:solidFill>
                <a:latin typeface="Calibri"/>
                <a:ea typeface="Calibri"/>
                <a:cs typeface="Calibri"/>
                <a:sym typeface="Calibri"/>
              </a:endParaRPr>
            </a:p>
          </p:txBody>
        </p:sp>
        <p:sp>
          <p:nvSpPr>
            <p:cNvPr id="151" name="Google Shape;151;p28"/>
            <p:cNvSpPr/>
            <p:nvPr/>
          </p:nvSpPr>
          <p:spPr>
            <a:xfrm>
              <a:off x="1987697" y="3279637"/>
              <a:ext cx="479400" cy="479400"/>
            </a:xfrm>
            <a:prstGeom prst="ellipse">
              <a:avLst/>
            </a:prstGeom>
            <a:solidFill>
              <a:schemeClr val="lt1"/>
            </a:solidFill>
            <a:ln w="76200" cap="flat" cmpd="sng">
              <a:solidFill>
                <a:srgbClr val="BA122B"/>
              </a:solidFill>
              <a:prstDash val="solid"/>
              <a:miter lim="800000"/>
              <a:headEnd type="none" w="sm" len="sm"/>
              <a:tailEnd type="none" w="sm" len="sm"/>
            </a:ln>
          </p:spPr>
          <p:txBody>
            <a:bodyPr spcFirstLastPara="1" wrap="square" lIns="91433" tIns="45700" rIns="91433" bIns="45700" anchor="ctr" anchorCtr="0">
              <a:noAutofit/>
            </a:bodyPr>
            <a:lstStyle/>
            <a:p>
              <a:pPr algn="ctr">
                <a:buClr>
                  <a:schemeClr val="lt1"/>
                </a:buClr>
                <a:buSzPts val="1400"/>
              </a:pPr>
              <a:endParaRPr sz="2400">
                <a:solidFill>
                  <a:srgbClr val="FFFFFF"/>
                </a:solidFill>
                <a:latin typeface="Calibri"/>
                <a:ea typeface="Calibri"/>
                <a:cs typeface="Calibri"/>
                <a:sym typeface="Calibri"/>
              </a:endParaRPr>
            </a:p>
          </p:txBody>
        </p:sp>
        <p:sp>
          <p:nvSpPr>
            <p:cNvPr id="147" name="Google Shape;147;p28"/>
            <p:cNvSpPr/>
            <p:nvPr/>
          </p:nvSpPr>
          <p:spPr>
            <a:xfrm>
              <a:off x="1963947" y="928321"/>
              <a:ext cx="479400" cy="479400"/>
            </a:xfrm>
            <a:prstGeom prst="ellipse">
              <a:avLst/>
            </a:prstGeom>
            <a:solidFill>
              <a:schemeClr val="lt1"/>
            </a:solidFill>
            <a:ln w="76200" cap="flat" cmpd="sng">
              <a:solidFill>
                <a:srgbClr val="BA122B"/>
              </a:solidFill>
              <a:prstDash val="solid"/>
              <a:miter lim="800000"/>
              <a:headEnd type="none" w="sm" len="sm"/>
              <a:tailEnd type="none" w="sm" len="sm"/>
            </a:ln>
          </p:spPr>
          <p:txBody>
            <a:bodyPr spcFirstLastPara="1" wrap="square" lIns="91433" tIns="45700" rIns="91433" bIns="45700" anchor="ctr" anchorCtr="0">
              <a:noAutofit/>
            </a:bodyPr>
            <a:lstStyle/>
            <a:p>
              <a:pPr algn="ctr">
                <a:buClr>
                  <a:schemeClr val="lt1"/>
                </a:buClr>
                <a:buSzPts val="1400"/>
              </a:pPr>
              <a:endParaRPr sz="2400">
                <a:solidFill>
                  <a:srgbClr val="FFFFFF"/>
                </a:solidFill>
                <a:latin typeface="Calibri"/>
                <a:ea typeface="Calibri"/>
                <a:cs typeface="Calibri"/>
                <a:sym typeface="Calibri"/>
              </a:endParaRPr>
            </a:p>
          </p:txBody>
        </p:sp>
      </p:grpSp>
      <p:grpSp>
        <p:nvGrpSpPr>
          <p:cNvPr id="152" name="Google Shape;152;p28"/>
          <p:cNvGrpSpPr/>
          <p:nvPr/>
        </p:nvGrpSpPr>
        <p:grpSpPr>
          <a:xfrm>
            <a:off x="2005996" y="1173148"/>
            <a:ext cx="9510499" cy="3640100"/>
            <a:chOff x="2541345" y="1663963"/>
            <a:chExt cx="7850400" cy="2471744"/>
          </a:xfrm>
        </p:grpSpPr>
        <p:sp>
          <p:nvSpPr>
            <p:cNvPr id="153" name="Google Shape;153;p28"/>
            <p:cNvSpPr txBox="1"/>
            <p:nvPr/>
          </p:nvSpPr>
          <p:spPr>
            <a:xfrm>
              <a:off x="2541345" y="2690905"/>
              <a:ext cx="7653900" cy="408900"/>
            </a:xfrm>
            <a:prstGeom prst="rect">
              <a:avLst/>
            </a:prstGeom>
            <a:noFill/>
            <a:ln>
              <a:noFill/>
            </a:ln>
          </p:spPr>
          <p:txBody>
            <a:bodyPr spcFirstLastPara="1" wrap="square" lIns="91433" tIns="45700" rIns="91433" bIns="45700" anchor="t" anchorCtr="0">
              <a:noAutofit/>
            </a:bodyPr>
            <a:lstStyle/>
            <a:p>
              <a:pPr>
                <a:buClr>
                  <a:srgbClr val="C00000"/>
                </a:buClr>
              </a:pPr>
              <a:r>
                <a:rPr lang="en-US" sz="2600" dirty="0" err="1"/>
                <a:t>Sahmi</a:t>
              </a:r>
              <a:r>
                <a:rPr lang="en-US" sz="2600" dirty="0"/>
                <a:t> </a:t>
              </a:r>
              <a:r>
                <a:rPr lang="en-US" sz="2600" dirty="0" err="1"/>
                <a:t>nooca</a:t>
              </a:r>
              <a:r>
                <a:rPr lang="en-US" sz="2600" dirty="0"/>
                <a:t> </a:t>
              </a:r>
              <a:r>
                <a:rPr lang="en-US" sz="2600" dirty="0" err="1"/>
                <a:t>xogta</a:t>
              </a:r>
              <a:r>
                <a:rPr lang="en-US" sz="2600" dirty="0"/>
                <a:t> </a:t>
              </a:r>
              <a:r>
                <a:rPr lang="en-US" sz="2600" dirty="0" err="1"/>
                <a:t>iyo</a:t>
              </a:r>
              <a:r>
                <a:rPr lang="en-US" sz="2600" dirty="0"/>
                <a:t> </a:t>
              </a:r>
              <a:r>
                <a:rPr lang="en-US" sz="2600" dirty="0" err="1"/>
                <a:t>falanqaynta</a:t>
              </a:r>
              <a:r>
                <a:rPr lang="en-US" sz="2600" dirty="0"/>
                <a:t> </a:t>
              </a:r>
              <a:r>
                <a:rPr lang="en-US" sz="2600" dirty="0" err="1"/>
                <a:t>aan</a:t>
              </a:r>
              <a:r>
                <a:rPr lang="en-US" sz="2600" dirty="0"/>
                <a:t> u </a:t>
              </a:r>
              <a:r>
                <a:rPr lang="en-US" sz="2600" dirty="0" err="1"/>
                <a:t>baahanahay</a:t>
              </a:r>
              <a:r>
                <a:rPr lang="en-US" sz="2600" dirty="0"/>
                <a:t> </a:t>
              </a:r>
              <a:r>
                <a:rPr lang="en-US" sz="2600" dirty="0" err="1"/>
                <a:t>inaan</a:t>
              </a:r>
              <a:r>
                <a:rPr lang="en-US" sz="2600" dirty="0"/>
                <a:t> </a:t>
              </a:r>
              <a:r>
                <a:rPr lang="en-US" sz="2600" dirty="0" err="1"/>
                <a:t>ku</a:t>
              </a:r>
              <a:r>
                <a:rPr lang="en-US" sz="2600" dirty="0"/>
                <a:t> </a:t>
              </a:r>
              <a:r>
                <a:rPr lang="en-US" sz="2600" dirty="0" err="1"/>
                <a:t>sameyno</a:t>
              </a:r>
              <a:r>
                <a:rPr lang="en-US" sz="2600" dirty="0"/>
                <a:t> </a:t>
              </a:r>
              <a:r>
                <a:rPr lang="en-US" sz="2600" dirty="0" err="1"/>
                <a:t>falanqeynta</a:t>
              </a:r>
              <a:r>
                <a:rPr lang="en-US" sz="2600" dirty="0"/>
                <a:t> </a:t>
              </a:r>
              <a:r>
                <a:rPr lang="en-US" sz="2600" dirty="0" err="1"/>
                <a:t>xalal</a:t>
              </a:r>
              <a:r>
                <a:rPr lang="en-US" sz="2600" dirty="0"/>
                <a:t> </a:t>
              </a:r>
              <a:r>
                <a:rPr lang="en-US" sz="2600" dirty="0" err="1"/>
                <a:t>waara</a:t>
              </a:r>
              <a:r>
                <a:rPr lang="en-US" sz="2600" dirty="0"/>
                <a:t> </a:t>
              </a:r>
              <a:r>
                <a:rPr lang="en-US" sz="2600" dirty="0" err="1"/>
                <a:t>si</a:t>
              </a:r>
              <a:r>
                <a:rPr lang="en-US" sz="2600" dirty="0"/>
                <a:t> </a:t>
              </a:r>
              <a:r>
                <a:rPr lang="en-US" sz="2600" dirty="0" err="1"/>
                <a:t>habka</a:t>
              </a:r>
              <a:r>
                <a:rPr lang="en-US" sz="2600" dirty="0"/>
                <a:t> </a:t>
              </a:r>
              <a:r>
                <a:rPr lang="en-US" sz="2600" dirty="0" err="1"/>
                <a:t>ugu</a:t>
              </a:r>
              <a:r>
                <a:rPr lang="en-US" sz="2600" dirty="0"/>
                <a:t> </a:t>
              </a:r>
              <a:r>
                <a:rPr lang="en-US" sz="2600" dirty="0" err="1"/>
                <a:t>wanaagsan</a:t>
              </a:r>
              <a:r>
                <a:rPr lang="en-US" sz="2600" dirty="0"/>
                <a:t> </a:t>
              </a:r>
              <a:r>
                <a:rPr lang="en-US" sz="2600" dirty="0" err="1"/>
                <a:t>loogu</a:t>
              </a:r>
              <a:r>
                <a:rPr lang="en-US" sz="2600" dirty="0"/>
                <a:t> </a:t>
              </a:r>
              <a:r>
                <a:rPr lang="en-US" sz="2600" dirty="0" err="1" smtClean="0"/>
                <a:t>fuliyo</a:t>
              </a:r>
              <a:r>
                <a:rPr lang="en-US" sz="2600" dirty="0" smtClean="0"/>
                <a:t> </a:t>
              </a:r>
              <a:r>
                <a:rPr lang="en-US" sz="2600" dirty="0" err="1" smtClean="0"/>
                <a:t>mashaariicda</a:t>
              </a:r>
              <a:r>
                <a:rPr lang="en-US" sz="2600" dirty="0" smtClean="0"/>
                <a:t> </a:t>
              </a:r>
              <a:r>
                <a:rPr lang="en-US" sz="2600" dirty="0" err="1"/>
                <a:t>loogu</a:t>
              </a:r>
              <a:r>
                <a:rPr lang="en-US" sz="2600" dirty="0"/>
                <a:t> </a:t>
              </a:r>
              <a:r>
                <a:rPr lang="en-US" sz="2600" dirty="0" err="1"/>
                <a:t>talagalay</a:t>
              </a:r>
              <a:r>
                <a:rPr lang="en-US" sz="2600" dirty="0"/>
                <a:t> </a:t>
              </a:r>
              <a:r>
                <a:rPr lang="en-US" sz="2600" dirty="0" err="1"/>
                <a:t>xalalka</a:t>
              </a:r>
              <a:r>
                <a:rPr lang="en-US" sz="2600" dirty="0"/>
                <a:t> </a:t>
              </a:r>
              <a:r>
                <a:rPr lang="en-US" sz="2600" dirty="0" err="1"/>
                <a:t>waara</a:t>
              </a:r>
              <a:r>
                <a:rPr lang="en-US" sz="2600" dirty="0"/>
                <a:t> </a:t>
              </a:r>
              <a:r>
                <a:rPr lang="en-US" sz="2600" dirty="0" err="1"/>
                <a:t>ee</a:t>
              </a:r>
              <a:r>
                <a:rPr lang="en-US" sz="2600" dirty="0"/>
                <a:t> </a:t>
              </a:r>
              <a:r>
                <a:rPr lang="en-US" sz="2600" dirty="0" err="1" smtClean="0"/>
                <a:t>Soomaaliya</a:t>
              </a:r>
              <a:r>
                <a:rPr lang="en-US" sz="2800" dirty="0" smtClean="0">
                  <a:solidFill>
                    <a:srgbClr val="333333"/>
                  </a:solidFill>
                </a:rPr>
                <a:t>. </a:t>
              </a:r>
              <a:endParaRPr lang="en-US" sz="2800" dirty="0">
                <a:solidFill>
                  <a:srgbClr val="333333"/>
                </a:solidFill>
              </a:endParaRPr>
            </a:p>
          </p:txBody>
        </p:sp>
        <p:sp>
          <p:nvSpPr>
            <p:cNvPr id="154" name="Google Shape;154;p28"/>
            <p:cNvSpPr txBox="1"/>
            <p:nvPr/>
          </p:nvSpPr>
          <p:spPr>
            <a:xfrm>
              <a:off x="2541345" y="3726807"/>
              <a:ext cx="7850400" cy="408900"/>
            </a:xfrm>
            <a:prstGeom prst="rect">
              <a:avLst/>
            </a:prstGeom>
            <a:noFill/>
            <a:ln>
              <a:noFill/>
            </a:ln>
          </p:spPr>
          <p:txBody>
            <a:bodyPr spcFirstLastPara="1" wrap="square" lIns="91433" tIns="45700" rIns="91433" bIns="45700" anchor="t" anchorCtr="0">
              <a:noAutofit/>
            </a:bodyPr>
            <a:lstStyle/>
            <a:p>
              <a:r>
                <a:rPr lang="en-US" sz="2800" dirty="0" err="1"/>
                <a:t>Baaritaan</a:t>
              </a:r>
              <a:r>
                <a:rPr lang="en-US" sz="2800" dirty="0"/>
                <a:t> </a:t>
              </a:r>
              <a:r>
                <a:rPr lang="en-US" sz="2800" dirty="0" err="1"/>
                <a:t>ku</a:t>
              </a:r>
              <a:r>
                <a:rPr lang="en-US" sz="2800" dirty="0"/>
                <a:t> </a:t>
              </a:r>
              <a:r>
                <a:rPr lang="en-US" sz="2800" dirty="0" err="1"/>
                <a:t>samee</a:t>
              </a:r>
              <a:r>
                <a:rPr lang="en-US" sz="2800" dirty="0"/>
                <a:t> </a:t>
              </a:r>
              <a:r>
                <a:rPr lang="en-US" sz="2800" dirty="0" err="1"/>
                <a:t>agabka</a:t>
              </a:r>
              <a:r>
                <a:rPr lang="en-US" sz="2800" dirty="0"/>
                <a:t> </a:t>
              </a:r>
              <a:r>
                <a:rPr lang="en-US" sz="2800" dirty="0" err="1"/>
                <a:t>iyo</a:t>
              </a:r>
              <a:r>
                <a:rPr lang="en-US" sz="2800" dirty="0"/>
                <a:t> </a:t>
              </a:r>
              <a:r>
                <a:rPr lang="en-US" sz="2800" dirty="0" err="1"/>
                <a:t>qaababka</a:t>
              </a:r>
              <a:r>
                <a:rPr lang="en-US" sz="2800" dirty="0"/>
                <a:t> </a:t>
              </a:r>
              <a:r>
                <a:rPr lang="en-US" sz="2800" dirty="0" err="1"/>
                <a:t>kala</a:t>
              </a:r>
              <a:r>
                <a:rPr lang="en-US" sz="2800" dirty="0"/>
                <a:t> </a:t>
              </a:r>
              <a:r>
                <a:rPr lang="en-US" sz="2800" dirty="0" err="1"/>
                <a:t>duwan</a:t>
              </a:r>
              <a:r>
                <a:rPr lang="en-US" sz="2800" dirty="0"/>
                <a:t> </a:t>
              </a:r>
              <a:r>
                <a:rPr lang="en-US" sz="2800" dirty="0" err="1"/>
                <a:t>ee</a:t>
              </a:r>
              <a:r>
                <a:rPr lang="en-US" sz="2800" dirty="0"/>
                <a:t> loo </a:t>
              </a:r>
              <a:r>
                <a:rPr lang="en-US" sz="2800" dirty="0" err="1"/>
                <a:t>sameeyay</a:t>
              </a:r>
              <a:r>
                <a:rPr lang="en-US" sz="2800" dirty="0"/>
                <a:t> in </a:t>
              </a:r>
              <a:r>
                <a:rPr lang="en-US" sz="2800" dirty="0" err="1"/>
                <a:t>lagu</a:t>
              </a:r>
              <a:r>
                <a:rPr lang="en-US" sz="2800" dirty="0"/>
                <a:t> </a:t>
              </a:r>
              <a:r>
                <a:rPr lang="en-US" sz="2800" dirty="0" err="1"/>
                <a:t>qiimeeyo</a:t>
              </a:r>
              <a:r>
                <a:rPr lang="en-US" sz="2800" dirty="0"/>
                <a:t> </a:t>
              </a:r>
              <a:r>
                <a:rPr lang="en-US" sz="2800" dirty="0" err="1"/>
                <a:t>laguna</a:t>
              </a:r>
              <a:r>
                <a:rPr lang="en-US" sz="2800" dirty="0"/>
                <a:t> </a:t>
              </a:r>
              <a:r>
                <a:rPr lang="en-US" sz="2800" dirty="0" err="1"/>
                <a:t>cabbiro</a:t>
              </a:r>
              <a:r>
                <a:rPr lang="en-US" sz="2800" dirty="0"/>
                <a:t> </a:t>
              </a:r>
              <a:r>
                <a:rPr lang="en-US" sz="2800" dirty="0" err="1"/>
                <a:t>horumarka</a:t>
              </a:r>
              <a:r>
                <a:rPr lang="en-US" sz="2800" dirty="0"/>
                <a:t> loo </a:t>
              </a:r>
              <a:r>
                <a:rPr lang="en-US" sz="2800" dirty="0" err="1"/>
                <a:t>qaadayo</a:t>
              </a:r>
              <a:r>
                <a:rPr lang="en-US" sz="2800" dirty="0"/>
                <a:t> </a:t>
              </a:r>
              <a:r>
                <a:rPr lang="en-US" sz="2800" dirty="0" err="1"/>
                <a:t>dhinaca</a:t>
              </a:r>
              <a:r>
                <a:rPr lang="en-US" sz="2800" dirty="0"/>
                <a:t> </a:t>
              </a:r>
              <a:r>
                <a:rPr lang="en-US" sz="2800" dirty="0" err="1"/>
                <a:t>xalka</a:t>
              </a:r>
              <a:r>
                <a:rPr lang="en-US" sz="2800" dirty="0"/>
                <a:t> </a:t>
              </a:r>
              <a:r>
                <a:rPr lang="en-US" sz="2800" dirty="0" err="1"/>
                <a:t>waara</a:t>
              </a:r>
              <a:r>
                <a:rPr lang="en-US" sz="2800" dirty="0"/>
                <a:t> </a:t>
              </a:r>
              <a:r>
                <a:rPr lang="en-US" sz="2800" dirty="0" err="1"/>
                <a:t>ee</a:t>
              </a:r>
              <a:r>
                <a:rPr lang="en-US" sz="2800" dirty="0"/>
                <a:t> </a:t>
              </a:r>
              <a:r>
                <a:rPr lang="en-US" sz="2800" dirty="0" err="1"/>
                <a:t>Soomaaliya</a:t>
              </a:r>
              <a:endParaRPr lang="en-US" sz="2800" dirty="0"/>
            </a:p>
            <a:p>
              <a:endParaRPr sz="2800" dirty="0">
                <a:latin typeface="Calibri"/>
                <a:ea typeface="Calibri"/>
                <a:cs typeface="Calibri"/>
                <a:sym typeface="Calibri"/>
              </a:endParaRPr>
            </a:p>
          </p:txBody>
        </p:sp>
        <p:sp>
          <p:nvSpPr>
            <p:cNvPr id="155" name="Google Shape;155;p28"/>
            <p:cNvSpPr txBox="1"/>
            <p:nvPr/>
          </p:nvSpPr>
          <p:spPr>
            <a:xfrm>
              <a:off x="2586045" y="3707903"/>
              <a:ext cx="7805700" cy="408900"/>
            </a:xfrm>
            <a:prstGeom prst="rect">
              <a:avLst/>
            </a:prstGeom>
            <a:noFill/>
            <a:ln>
              <a:noFill/>
            </a:ln>
          </p:spPr>
          <p:txBody>
            <a:bodyPr spcFirstLastPara="1" wrap="square" lIns="91433" tIns="45700" rIns="91433" bIns="45700" anchor="t" anchorCtr="0">
              <a:noAutofit/>
            </a:bodyPr>
            <a:lstStyle/>
            <a:p>
              <a:pPr>
                <a:buClr>
                  <a:srgbClr val="000000"/>
                </a:buClr>
              </a:pPr>
              <a:endParaRPr sz="1600" dirty="0">
                <a:solidFill>
                  <a:schemeClr val="dk1"/>
                </a:solidFill>
                <a:highlight>
                  <a:srgbClr val="D0CECE"/>
                </a:highlight>
              </a:endParaRPr>
            </a:p>
            <a:p>
              <a:endParaRPr sz="2800" b="1" dirty="0">
                <a:latin typeface="Calibri"/>
                <a:ea typeface="Calibri"/>
                <a:cs typeface="Calibri"/>
                <a:sym typeface="Calibri"/>
              </a:endParaRPr>
            </a:p>
          </p:txBody>
        </p:sp>
        <p:sp>
          <p:nvSpPr>
            <p:cNvPr id="156" name="Google Shape;156;p28"/>
            <p:cNvSpPr txBox="1"/>
            <p:nvPr/>
          </p:nvSpPr>
          <p:spPr>
            <a:xfrm>
              <a:off x="2541345" y="1663963"/>
              <a:ext cx="7805754" cy="408900"/>
            </a:xfrm>
            <a:prstGeom prst="rect">
              <a:avLst/>
            </a:prstGeom>
            <a:noFill/>
            <a:ln>
              <a:noFill/>
            </a:ln>
          </p:spPr>
          <p:txBody>
            <a:bodyPr spcFirstLastPara="1" wrap="square" lIns="91433" tIns="45700" rIns="91433" bIns="45700" anchor="t" anchorCtr="0">
              <a:noAutofit/>
            </a:bodyPr>
            <a:lstStyle/>
            <a:p>
              <a:r>
                <a:rPr lang="en-US" sz="2600" dirty="0" err="1"/>
                <a:t>Sharax</a:t>
              </a:r>
              <a:r>
                <a:rPr lang="en-US" sz="2600" dirty="0"/>
                <a:t> </a:t>
              </a:r>
              <a:r>
                <a:rPr lang="en-US" sz="2600" dirty="0" err="1"/>
                <a:t>sababta</a:t>
              </a:r>
              <a:r>
                <a:rPr lang="en-US" sz="2600" dirty="0"/>
                <a:t> </a:t>
              </a:r>
              <a:r>
                <a:rPr lang="en-US" sz="2600" dirty="0" err="1"/>
                <a:t>iyo</a:t>
              </a:r>
              <a:r>
                <a:rPr lang="en-US" sz="2600" dirty="0"/>
                <a:t> </a:t>
              </a:r>
              <a:r>
                <a:rPr lang="en-US" sz="2600" dirty="0" err="1"/>
                <a:t>nooca</a:t>
              </a:r>
              <a:r>
                <a:rPr lang="en-US" sz="2600" dirty="0"/>
                <a:t> </a:t>
              </a:r>
              <a:r>
                <a:rPr lang="en-US" sz="2600" dirty="0" err="1"/>
                <a:t>qiimeynta</a:t>
              </a:r>
              <a:r>
                <a:rPr lang="en-US" sz="2600" dirty="0"/>
                <a:t> </a:t>
              </a:r>
              <a:r>
                <a:rPr lang="en-US" sz="2600" dirty="0" err="1"/>
                <a:t>muhiimka</a:t>
              </a:r>
              <a:r>
                <a:rPr lang="en-US" sz="2600" dirty="0"/>
                <a:t> u ah in la </a:t>
              </a:r>
              <a:r>
                <a:rPr lang="en-US" sz="2600" dirty="0" err="1"/>
                <a:t>sameeyo</a:t>
              </a:r>
              <a:r>
                <a:rPr lang="en-US" sz="2600" dirty="0"/>
                <a:t> </a:t>
              </a:r>
              <a:r>
                <a:rPr lang="en-US" sz="2600" dirty="0" err="1"/>
                <a:t>qorshe</a:t>
              </a:r>
              <a:r>
                <a:rPr lang="en-US" sz="2600" dirty="0"/>
                <a:t> </a:t>
              </a:r>
              <a:r>
                <a:rPr lang="en-US" sz="2600" dirty="0" err="1"/>
                <a:t>xal</a:t>
              </a:r>
              <a:r>
                <a:rPr lang="en-US" sz="2600" dirty="0"/>
                <a:t> </a:t>
              </a:r>
              <a:r>
                <a:rPr lang="en-US" sz="2600" dirty="0" err="1"/>
                <a:t>waara</a:t>
              </a:r>
              <a:r>
                <a:rPr lang="en-US" sz="2600" dirty="0"/>
                <a:t> </a:t>
              </a:r>
              <a:r>
                <a:rPr lang="en-US" sz="2600" dirty="0" err="1"/>
                <a:t>iyo</a:t>
              </a:r>
              <a:r>
                <a:rPr lang="en-US" sz="2600" dirty="0"/>
                <a:t> in la </a:t>
              </a:r>
              <a:r>
                <a:rPr lang="en-US" sz="2600" dirty="0" err="1"/>
                <a:t>cabbiro</a:t>
              </a:r>
              <a:r>
                <a:rPr lang="en-US" sz="2600" dirty="0"/>
                <a:t> </a:t>
              </a:r>
              <a:r>
                <a:rPr lang="en-US" sz="2800" dirty="0" err="1"/>
                <a:t>horumarka</a:t>
              </a:r>
              <a:r>
                <a:rPr lang="en-US" sz="2800" dirty="0"/>
                <a:t> loo </a:t>
              </a:r>
              <a:r>
                <a:rPr lang="en-US" sz="2800" dirty="0" err="1"/>
                <a:t>qaadayo</a:t>
              </a:r>
              <a:r>
                <a:rPr lang="en-US" sz="2800" dirty="0"/>
                <a:t> </a:t>
              </a:r>
              <a:r>
                <a:rPr lang="en-US" sz="2800" dirty="0" err="1"/>
                <a:t>dhinaca</a:t>
              </a:r>
              <a:r>
                <a:rPr lang="en-US" sz="2800" dirty="0"/>
                <a:t> </a:t>
              </a:r>
              <a:r>
                <a:rPr lang="en-US" sz="2600" dirty="0" smtClean="0"/>
                <a:t> </a:t>
              </a:r>
              <a:r>
                <a:rPr lang="en-US" sz="2600" dirty="0" err="1"/>
                <a:t>xalka</a:t>
              </a:r>
              <a:r>
                <a:rPr lang="en-US" sz="2600" dirty="0"/>
                <a:t> </a:t>
              </a:r>
              <a:r>
                <a:rPr lang="en-US" sz="2600" dirty="0" err="1"/>
                <a:t>waara</a:t>
              </a:r>
              <a:endParaRPr lang="en-US" sz="2600" dirty="0"/>
            </a:p>
          </p:txBody>
        </p:sp>
      </p:gr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72508E8-EF56-42A1-8E71-ED96FF1C4B60}"/>
              </a:ext>
            </a:extLst>
          </p:cNvPr>
          <p:cNvSpPr txBox="1"/>
          <p:nvPr/>
        </p:nvSpPr>
        <p:spPr>
          <a:xfrm>
            <a:off x="0" y="138091"/>
            <a:ext cx="6734829" cy="1077218"/>
          </a:xfrm>
          <a:prstGeom prst="rect">
            <a:avLst/>
          </a:prstGeom>
          <a:solidFill>
            <a:srgbClr val="BA122B"/>
          </a:solidFill>
        </p:spPr>
        <p:txBody>
          <a:bodyPr wrap="square" rtlCol="0">
            <a:spAutoFit/>
          </a:bodyPr>
          <a:lstStyle/>
          <a:p>
            <a:r>
              <a:rPr lang="en-GB" sz="3200" dirty="0" smtClean="0">
                <a:solidFill>
                  <a:schemeClr val="bg1"/>
                </a:solidFill>
              </a:rPr>
              <a:t>Waa </a:t>
            </a:r>
            <a:r>
              <a:rPr lang="en-GB" sz="3200" dirty="0" err="1" smtClean="0">
                <a:solidFill>
                  <a:schemeClr val="bg1"/>
                </a:solidFill>
              </a:rPr>
              <a:t>maxay</a:t>
            </a:r>
            <a:r>
              <a:rPr lang="en-GB" sz="3200" dirty="0" smtClean="0">
                <a:solidFill>
                  <a:schemeClr val="bg1"/>
                </a:solidFill>
              </a:rPr>
              <a:t> </a:t>
            </a:r>
            <a:r>
              <a:rPr lang="en-GB" sz="3200" dirty="0" err="1" smtClean="0">
                <a:solidFill>
                  <a:schemeClr val="bg1"/>
                </a:solidFill>
              </a:rPr>
              <a:t>sababta</a:t>
            </a:r>
            <a:r>
              <a:rPr lang="en-GB" sz="3200" dirty="0" smtClean="0">
                <a:solidFill>
                  <a:schemeClr val="bg1"/>
                </a:solidFill>
              </a:rPr>
              <a:t> </a:t>
            </a:r>
            <a:r>
              <a:rPr lang="en-GB" sz="3200" dirty="0" err="1" smtClean="0">
                <a:solidFill>
                  <a:schemeClr val="bg1"/>
                </a:solidFill>
              </a:rPr>
              <a:t>aan</a:t>
            </a:r>
            <a:r>
              <a:rPr lang="en-GB" sz="3200" dirty="0" smtClean="0">
                <a:solidFill>
                  <a:schemeClr val="bg1"/>
                </a:solidFill>
              </a:rPr>
              <a:t> </a:t>
            </a:r>
            <a:r>
              <a:rPr lang="en-GB" sz="3200" dirty="0" err="1" smtClean="0">
                <a:solidFill>
                  <a:schemeClr val="bg1"/>
                </a:solidFill>
              </a:rPr>
              <a:t>ugu</a:t>
            </a:r>
            <a:r>
              <a:rPr lang="en-GB" sz="3200" dirty="0" smtClean="0">
                <a:solidFill>
                  <a:schemeClr val="bg1"/>
                </a:solidFill>
              </a:rPr>
              <a:t> </a:t>
            </a:r>
            <a:r>
              <a:rPr lang="en-GB" sz="3200" dirty="0" err="1">
                <a:solidFill>
                  <a:schemeClr val="bg1"/>
                </a:solidFill>
              </a:rPr>
              <a:t>baahanahay</a:t>
            </a:r>
            <a:r>
              <a:rPr lang="en-GB" sz="3200" dirty="0">
                <a:solidFill>
                  <a:schemeClr val="bg1"/>
                </a:solidFill>
              </a:rPr>
              <a:t> </a:t>
            </a:r>
            <a:r>
              <a:rPr lang="en-GB" sz="3200" dirty="0" err="1">
                <a:solidFill>
                  <a:schemeClr val="bg1"/>
                </a:solidFill>
              </a:rPr>
              <a:t>xog</a:t>
            </a:r>
            <a:r>
              <a:rPr lang="en-GB" sz="3200" dirty="0">
                <a:solidFill>
                  <a:schemeClr val="bg1"/>
                </a:solidFill>
              </a:rPr>
              <a:t> </a:t>
            </a:r>
            <a:r>
              <a:rPr lang="en-GB" sz="3200" dirty="0" err="1">
                <a:solidFill>
                  <a:schemeClr val="bg1"/>
                </a:solidFill>
              </a:rPr>
              <a:t>iyo</a:t>
            </a:r>
            <a:r>
              <a:rPr lang="en-GB" sz="3200" dirty="0">
                <a:solidFill>
                  <a:schemeClr val="bg1"/>
                </a:solidFill>
              </a:rPr>
              <a:t> </a:t>
            </a:r>
            <a:r>
              <a:rPr lang="en-GB" sz="3200" dirty="0" err="1">
                <a:solidFill>
                  <a:schemeClr val="bg1"/>
                </a:solidFill>
              </a:rPr>
              <a:t>falanqeyn</a:t>
            </a:r>
            <a:r>
              <a:rPr lang="en-GB" sz="3200" dirty="0">
                <a:solidFill>
                  <a:schemeClr val="bg1"/>
                </a:solidFill>
              </a:rPr>
              <a:t>?   </a:t>
            </a:r>
          </a:p>
        </p:txBody>
      </p:sp>
      <p:sp>
        <p:nvSpPr>
          <p:cNvPr id="7" name="TextBox 6">
            <a:extLst>
              <a:ext uri="{FF2B5EF4-FFF2-40B4-BE49-F238E27FC236}">
                <a16:creationId xmlns:a16="http://schemas.microsoft.com/office/drawing/2014/main" id="{DE9E62CD-2E2B-42C8-B05E-2508629DCB8E}"/>
              </a:ext>
            </a:extLst>
          </p:cNvPr>
          <p:cNvSpPr txBox="1">
            <a:spLocks/>
          </p:cNvSpPr>
          <p:nvPr/>
        </p:nvSpPr>
        <p:spPr>
          <a:xfrm>
            <a:off x="5761974" y="1843953"/>
            <a:ext cx="5649238" cy="3170099"/>
          </a:xfrm>
          <a:prstGeom prst="rect">
            <a:avLst/>
          </a:prstGeom>
          <a:noFill/>
        </p:spPr>
        <p:txBody>
          <a:bodyPr wrap="square" rtlCol="0" anchor="ctr">
            <a:spAutoFit/>
          </a:bodyPr>
          <a:lstStyle/>
          <a:p>
            <a:pPr marL="342900" lvl="0" indent="-342900">
              <a:buFont typeface="Wingdings" panose="05000000000000000000" pitchFamily="2" charset="2"/>
              <a:buChar char="§"/>
            </a:pPr>
            <a:r>
              <a:rPr lang="en-US" sz="2000" dirty="0"/>
              <a:t>Si loo </a:t>
            </a:r>
            <a:r>
              <a:rPr lang="en-US" sz="2000" dirty="0" err="1"/>
              <a:t>fahmo</a:t>
            </a:r>
            <a:r>
              <a:rPr lang="en-US" sz="2000" dirty="0"/>
              <a:t> </a:t>
            </a:r>
            <a:r>
              <a:rPr lang="en-US" sz="2000" dirty="0" err="1"/>
              <a:t>dayacanka</a:t>
            </a:r>
            <a:r>
              <a:rPr lang="en-US" sz="2000" dirty="0"/>
              <a:t>/</a:t>
            </a:r>
            <a:r>
              <a:rPr lang="en-US" sz="2000" dirty="0" err="1"/>
              <a:t>nugeelka</a:t>
            </a:r>
            <a:r>
              <a:rPr lang="en-US" sz="2000" dirty="0"/>
              <a:t>, </a:t>
            </a:r>
            <a:r>
              <a:rPr lang="en-US" sz="2000" dirty="0" err="1"/>
              <a:t>baahiyaha</a:t>
            </a:r>
            <a:r>
              <a:rPr lang="en-US" sz="2000" dirty="0"/>
              <a:t> </a:t>
            </a:r>
            <a:r>
              <a:rPr lang="en-US" sz="2000" dirty="0" err="1"/>
              <a:t>iyo</a:t>
            </a:r>
            <a:r>
              <a:rPr lang="en-US" sz="2000" dirty="0"/>
              <a:t> </a:t>
            </a:r>
            <a:r>
              <a:rPr lang="en-US" sz="2000" dirty="0" err="1"/>
              <a:t>awoodahaha</a:t>
            </a:r>
            <a:r>
              <a:rPr lang="en-US" sz="2000" dirty="0"/>
              <a:t> </a:t>
            </a:r>
            <a:r>
              <a:rPr lang="en-US" sz="2000" dirty="0" err="1"/>
              <a:t>aqooneed</a:t>
            </a:r>
            <a:r>
              <a:rPr lang="en-US" sz="2000" dirty="0"/>
              <a:t> </a:t>
            </a:r>
            <a:r>
              <a:rPr lang="en-US" sz="2000" dirty="0" err="1"/>
              <a:t>ee</a:t>
            </a:r>
            <a:r>
              <a:rPr lang="en-US" sz="2000" dirty="0"/>
              <a:t> DAC</a:t>
            </a:r>
          </a:p>
          <a:p>
            <a:pPr marL="342900" lvl="0" indent="-342900">
              <a:buFont typeface="Wingdings" panose="05000000000000000000" pitchFamily="2" charset="2"/>
              <a:buChar char="§"/>
            </a:pPr>
            <a:r>
              <a:rPr lang="en-US" sz="2000" dirty="0"/>
              <a:t>In </a:t>
            </a:r>
            <a:r>
              <a:rPr lang="en-US" sz="2000" dirty="0" err="1"/>
              <a:t>si</a:t>
            </a:r>
            <a:r>
              <a:rPr lang="en-US" sz="2000" dirty="0"/>
              <a:t> </a:t>
            </a:r>
            <a:r>
              <a:rPr lang="en-US" sz="2000" dirty="0" err="1"/>
              <a:t>fiican</a:t>
            </a:r>
            <a:r>
              <a:rPr lang="en-US" sz="2000" dirty="0"/>
              <a:t> loo </a:t>
            </a:r>
            <a:r>
              <a:rPr lang="en-US" sz="2000" dirty="0" err="1"/>
              <a:t>fahmo</a:t>
            </a:r>
            <a:r>
              <a:rPr lang="en-US" sz="2000" dirty="0"/>
              <a:t> </a:t>
            </a:r>
            <a:r>
              <a:rPr lang="en-US" sz="2000" dirty="0" err="1"/>
              <a:t>dhaqdhaqaaqyada</a:t>
            </a:r>
            <a:r>
              <a:rPr lang="en-US" sz="2000" dirty="0"/>
              <a:t> </a:t>
            </a:r>
            <a:r>
              <a:rPr lang="en-US" sz="2000" dirty="0" err="1"/>
              <a:t>isku</a:t>
            </a:r>
            <a:r>
              <a:rPr lang="en-US" sz="2000" dirty="0"/>
              <a:t> </a:t>
            </a:r>
            <a:r>
              <a:rPr lang="en-US" sz="2000" dirty="0" err="1"/>
              <a:t>dhaca</a:t>
            </a:r>
            <a:r>
              <a:rPr lang="en-US" sz="2000" dirty="0"/>
              <a:t> </a:t>
            </a:r>
            <a:r>
              <a:rPr lang="en-US" sz="2000" dirty="0" err="1"/>
              <a:t>si</a:t>
            </a:r>
            <a:r>
              <a:rPr lang="en-US" sz="2000" dirty="0"/>
              <a:t> loo </a:t>
            </a:r>
            <a:r>
              <a:rPr lang="en-US" sz="2000" dirty="0" err="1"/>
              <a:t>yareeyo</a:t>
            </a:r>
            <a:r>
              <a:rPr lang="en-US" sz="2000" dirty="0"/>
              <a:t>. </a:t>
            </a:r>
          </a:p>
          <a:p>
            <a:pPr marL="342900" lvl="0" indent="-342900">
              <a:buFont typeface="Wingdings" panose="05000000000000000000" pitchFamily="2" charset="2"/>
              <a:buChar char="§"/>
            </a:pPr>
            <a:r>
              <a:rPr lang="en-US" sz="2000" dirty="0" err="1"/>
              <a:t>Tirakoobka</a:t>
            </a:r>
            <a:r>
              <a:rPr lang="en-US" sz="2000" dirty="0"/>
              <a:t> </a:t>
            </a:r>
            <a:r>
              <a:rPr lang="en-US" sz="2000" dirty="0" err="1"/>
              <a:t>jiritaanka</a:t>
            </a:r>
            <a:r>
              <a:rPr lang="en-US" sz="2000" dirty="0"/>
              <a:t>, </a:t>
            </a:r>
            <a:r>
              <a:rPr lang="en-US" sz="2000" dirty="0" err="1"/>
              <a:t>helitaanka</a:t>
            </a:r>
            <a:r>
              <a:rPr lang="en-US" sz="2000" dirty="0"/>
              <a:t> </a:t>
            </a:r>
            <a:r>
              <a:rPr lang="en-US" sz="2000" dirty="0" err="1"/>
              <a:t>iyo</a:t>
            </a:r>
            <a:r>
              <a:rPr lang="en-US" sz="2000" dirty="0"/>
              <a:t> </a:t>
            </a:r>
            <a:r>
              <a:rPr lang="en-US" sz="2000" dirty="0" err="1"/>
              <a:t>shaqeynta</a:t>
            </a:r>
            <a:r>
              <a:rPr lang="en-US" sz="2000" dirty="0"/>
              <a:t> </a:t>
            </a:r>
            <a:r>
              <a:rPr lang="en-US" sz="2000" dirty="0" err="1"/>
              <a:t>adeegyada</a:t>
            </a:r>
            <a:endParaRPr lang="en-US" sz="2000" dirty="0"/>
          </a:p>
          <a:p>
            <a:pPr marL="342900" lvl="0" indent="-342900">
              <a:buFont typeface="Wingdings" panose="05000000000000000000" pitchFamily="2" charset="2"/>
              <a:buChar char="§"/>
            </a:pPr>
            <a:r>
              <a:rPr lang="en-US" sz="2000" dirty="0"/>
              <a:t>Si loo </a:t>
            </a:r>
            <a:r>
              <a:rPr lang="en-US" sz="2000" dirty="0" err="1"/>
              <a:t>dejiyo</a:t>
            </a:r>
            <a:r>
              <a:rPr lang="en-US" sz="2000" dirty="0"/>
              <a:t> </a:t>
            </a:r>
            <a:r>
              <a:rPr lang="en-US" sz="2000" dirty="0" err="1"/>
              <a:t>heerar</a:t>
            </a:r>
            <a:r>
              <a:rPr lang="en-US" sz="2000" dirty="0"/>
              <a:t> </a:t>
            </a:r>
            <a:r>
              <a:rPr lang="en-US" sz="2000" dirty="0" err="1"/>
              <a:t>iyo</a:t>
            </a:r>
            <a:r>
              <a:rPr lang="en-US" sz="2000" dirty="0"/>
              <a:t> </a:t>
            </a:r>
            <a:r>
              <a:rPr lang="en-US" sz="2000" dirty="0" err="1"/>
              <a:t>tilmaamayaal</a:t>
            </a:r>
            <a:r>
              <a:rPr lang="en-US" sz="2000" dirty="0"/>
              <a:t> </a:t>
            </a:r>
            <a:r>
              <a:rPr lang="en-US" sz="2000" dirty="0" err="1"/>
              <a:t>gaar</a:t>
            </a:r>
            <a:r>
              <a:rPr lang="en-US" sz="2000" dirty="0"/>
              <a:t> ah, la </a:t>
            </a:r>
            <a:r>
              <a:rPr lang="en-US" sz="2000" dirty="0" err="1"/>
              <a:t>cabiri</a:t>
            </a:r>
            <a:r>
              <a:rPr lang="en-US" sz="2000" dirty="0"/>
              <a:t> </a:t>
            </a:r>
            <a:r>
              <a:rPr lang="en-US" sz="2000" dirty="0" err="1"/>
              <a:t>karo</a:t>
            </a:r>
            <a:r>
              <a:rPr lang="en-US" sz="2000" dirty="0"/>
              <a:t>, </a:t>
            </a:r>
            <a:r>
              <a:rPr lang="en-US" sz="2000" dirty="0" err="1"/>
              <a:t>lagu</a:t>
            </a:r>
            <a:r>
              <a:rPr lang="en-US" sz="2000" dirty="0"/>
              <a:t> </a:t>
            </a:r>
            <a:r>
              <a:rPr lang="en-US" sz="2000" dirty="0" err="1"/>
              <a:t>guuleysan</a:t>
            </a:r>
            <a:r>
              <a:rPr lang="en-US" sz="2000" dirty="0"/>
              <a:t> </a:t>
            </a:r>
            <a:r>
              <a:rPr lang="en-US" sz="2000" dirty="0" err="1"/>
              <a:t>karo</a:t>
            </a:r>
            <a:r>
              <a:rPr lang="en-US" sz="2000" dirty="0"/>
              <a:t>, </a:t>
            </a:r>
            <a:r>
              <a:rPr lang="en-US" sz="2000" dirty="0" err="1"/>
              <a:t>Macquul</a:t>
            </a:r>
            <a:r>
              <a:rPr lang="en-US" sz="2000" dirty="0"/>
              <a:t> ah </a:t>
            </a:r>
            <a:r>
              <a:rPr lang="en-US" sz="2000" dirty="0" err="1"/>
              <a:t>oo</a:t>
            </a:r>
            <a:r>
              <a:rPr lang="en-US" sz="2000" dirty="0"/>
              <a:t> </a:t>
            </a:r>
            <a:r>
              <a:rPr lang="en-US" sz="2000" dirty="0" err="1"/>
              <a:t>ku</a:t>
            </a:r>
            <a:r>
              <a:rPr lang="en-US" sz="2000" dirty="0"/>
              <a:t> </a:t>
            </a:r>
            <a:r>
              <a:rPr lang="en-US" sz="2000" dirty="0" err="1"/>
              <a:t>dhaco</a:t>
            </a:r>
            <a:r>
              <a:rPr lang="en-US" sz="2000" dirty="0"/>
              <a:t> </a:t>
            </a:r>
            <a:r>
              <a:rPr lang="en-US" sz="2000" dirty="0" err="1"/>
              <a:t>wakhti</a:t>
            </a:r>
            <a:r>
              <a:rPr lang="en-US" sz="2000" dirty="0"/>
              <a:t> </a:t>
            </a:r>
            <a:r>
              <a:rPr lang="en-US" sz="2000" dirty="0" err="1"/>
              <a:t>cayiman</a:t>
            </a:r>
            <a:r>
              <a:rPr lang="en-US" sz="2000" dirty="0"/>
              <a:t> </a:t>
            </a:r>
            <a:r>
              <a:rPr lang="en-US" sz="2000" dirty="0" err="1"/>
              <a:t>si</a:t>
            </a:r>
            <a:r>
              <a:rPr lang="en-US" sz="2000" dirty="0"/>
              <a:t> </a:t>
            </a:r>
            <a:r>
              <a:rPr lang="en-US" sz="2000" dirty="0" err="1"/>
              <a:t>loola</a:t>
            </a:r>
            <a:r>
              <a:rPr lang="en-US" sz="2000" dirty="0"/>
              <a:t> </a:t>
            </a:r>
            <a:r>
              <a:rPr lang="en-US" sz="2000" dirty="0" err="1"/>
              <a:t>socdo</a:t>
            </a:r>
            <a:r>
              <a:rPr lang="en-US" sz="2000" dirty="0"/>
              <a:t> </a:t>
            </a:r>
            <a:r>
              <a:rPr lang="en-US" sz="2000" dirty="0" err="1"/>
              <a:t>horumarka</a:t>
            </a:r>
            <a:r>
              <a:rPr lang="en-US" sz="2000" dirty="0"/>
              <a:t> loo </a:t>
            </a:r>
            <a:r>
              <a:rPr lang="en-US" sz="2000" dirty="0" err="1"/>
              <a:t>qadayo</a:t>
            </a:r>
            <a:r>
              <a:rPr lang="en-US" sz="2000" dirty="0"/>
              <a:t> </a:t>
            </a:r>
            <a:r>
              <a:rPr lang="en-US" sz="2000" dirty="0" err="1"/>
              <a:t>xagga</a:t>
            </a:r>
            <a:r>
              <a:rPr lang="en-US" sz="2000" dirty="0"/>
              <a:t> </a:t>
            </a:r>
            <a:r>
              <a:rPr lang="en-US" sz="2000" dirty="0" err="1"/>
              <a:t>xalka</a:t>
            </a:r>
            <a:endParaRPr lang="en-US" sz="2000" dirty="0"/>
          </a:p>
        </p:txBody>
      </p:sp>
      <p:sp>
        <p:nvSpPr>
          <p:cNvPr id="3" name="Action Button: Help 2">
            <a:hlinkClick r:id="" action="ppaction://noaction" highlightClick="1"/>
            <a:extLst>
              <a:ext uri="{FF2B5EF4-FFF2-40B4-BE49-F238E27FC236}">
                <a16:creationId xmlns:a16="http://schemas.microsoft.com/office/drawing/2014/main" id="{DD27DE03-E71E-43EF-B826-986CB047EAC6}"/>
              </a:ext>
            </a:extLst>
          </p:cNvPr>
          <p:cNvSpPr/>
          <p:nvPr/>
        </p:nvSpPr>
        <p:spPr>
          <a:xfrm>
            <a:off x="1377863" y="1769301"/>
            <a:ext cx="3444657" cy="3319398"/>
          </a:xfrm>
          <a:prstGeom prst="actionButtonHelp">
            <a:avLst/>
          </a:prstGeom>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1" dirty="0">
              <a:ln w="10160">
                <a:solidFill>
                  <a:schemeClr val="accent5"/>
                </a:solidFill>
                <a:prstDash val="solid"/>
              </a:ln>
              <a:solidFill>
                <a:srgbClr val="FFFFFF"/>
              </a:solidFill>
              <a:effectLst>
                <a:outerShdw blurRad="38100" dist="22860" dir="5400000" algn="tl" rotWithShape="0">
                  <a:srgbClr val="000000">
                    <a:alpha val="30000"/>
                  </a:srgbClr>
                </a:outerShdw>
              </a:effectLst>
            </a:endParaRPr>
          </a:p>
        </p:txBody>
      </p:sp>
    </p:spTree>
    <p:extLst>
      <p:ext uri="{BB962C8B-B14F-4D97-AF65-F5344CB8AC3E}">
        <p14:creationId xmlns:p14="http://schemas.microsoft.com/office/powerpoint/2010/main" val="38136438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p:bldP spid="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B4990C1-12F9-45FA-92F5-FBAE3FAFBAE8}"/>
              </a:ext>
            </a:extLst>
          </p:cNvPr>
          <p:cNvSpPr txBox="1"/>
          <p:nvPr/>
        </p:nvSpPr>
        <p:spPr>
          <a:xfrm>
            <a:off x="0" y="138091"/>
            <a:ext cx="6734829" cy="1077218"/>
          </a:xfrm>
          <a:prstGeom prst="rect">
            <a:avLst/>
          </a:prstGeom>
          <a:solidFill>
            <a:srgbClr val="BA122B"/>
          </a:solidFill>
        </p:spPr>
        <p:txBody>
          <a:bodyPr wrap="square" rtlCol="0">
            <a:spAutoFit/>
          </a:bodyPr>
          <a:lstStyle/>
          <a:p>
            <a:r>
              <a:rPr lang="en-GB" sz="3200" dirty="0" err="1">
                <a:solidFill>
                  <a:schemeClr val="bg1"/>
                </a:solidFill>
              </a:rPr>
              <a:t>Xog</a:t>
            </a:r>
            <a:r>
              <a:rPr lang="en-GB" sz="3200" dirty="0">
                <a:solidFill>
                  <a:schemeClr val="bg1"/>
                </a:solidFill>
              </a:rPr>
              <a:t> </a:t>
            </a:r>
            <a:r>
              <a:rPr lang="en-GB" sz="3200" dirty="0" err="1">
                <a:solidFill>
                  <a:schemeClr val="bg1"/>
                </a:solidFill>
              </a:rPr>
              <a:t>noocee</a:t>
            </a:r>
            <a:r>
              <a:rPr lang="en-GB" sz="3200" dirty="0">
                <a:solidFill>
                  <a:schemeClr val="bg1"/>
                </a:solidFill>
              </a:rPr>
              <a:t> ah </a:t>
            </a:r>
            <a:r>
              <a:rPr lang="en-GB" sz="3200" dirty="0" err="1">
                <a:solidFill>
                  <a:schemeClr val="bg1"/>
                </a:solidFill>
              </a:rPr>
              <a:t>ayaan</a:t>
            </a:r>
            <a:r>
              <a:rPr lang="en-GB" sz="3200" dirty="0">
                <a:solidFill>
                  <a:schemeClr val="bg1"/>
                </a:solidFill>
              </a:rPr>
              <a:t> u </a:t>
            </a:r>
            <a:r>
              <a:rPr lang="en-GB" sz="3200" dirty="0" err="1">
                <a:solidFill>
                  <a:schemeClr val="bg1"/>
                </a:solidFill>
              </a:rPr>
              <a:t>baahan</a:t>
            </a:r>
            <a:r>
              <a:rPr lang="en-GB" sz="3200" dirty="0">
                <a:solidFill>
                  <a:schemeClr val="bg1"/>
                </a:solidFill>
              </a:rPr>
              <a:t> </a:t>
            </a:r>
            <a:r>
              <a:rPr lang="en-GB" sz="3200" dirty="0" err="1">
                <a:solidFill>
                  <a:schemeClr val="bg1"/>
                </a:solidFill>
              </a:rPr>
              <a:t>nahay</a:t>
            </a:r>
            <a:r>
              <a:rPr lang="en-GB" sz="3200" dirty="0">
                <a:solidFill>
                  <a:schemeClr val="bg1"/>
                </a:solidFill>
              </a:rPr>
              <a:t>? </a:t>
            </a:r>
            <a:r>
              <a:rPr lang="en-GB" sz="3200" dirty="0" err="1" smtClean="0">
                <a:solidFill>
                  <a:schemeClr val="bg1"/>
                </a:solidFill>
              </a:rPr>
              <a:t>Howlaha</a:t>
            </a:r>
            <a:endParaRPr lang="en-GB" sz="3200" dirty="0">
              <a:solidFill>
                <a:schemeClr val="bg1"/>
              </a:solidFill>
            </a:endParaRPr>
          </a:p>
        </p:txBody>
      </p:sp>
      <p:sp>
        <p:nvSpPr>
          <p:cNvPr id="3" name="ZoneTexte 2">
            <a:extLst>
              <a:ext uri="{FF2B5EF4-FFF2-40B4-BE49-F238E27FC236}">
                <a16:creationId xmlns:a16="http://schemas.microsoft.com/office/drawing/2014/main" id="{0D87DB27-4FAE-4F78-8A26-6448D11A7CC6}"/>
              </a:ext>
            </a:extLst>
          </p:cNvPr>
          <p:cNvSpPr txBox="1"/>
          <p:nvPr/>
        </p:nvSpPr>
        <p:spPr>
          <a:xfrm>
            <a:off x="779361" y="1794076"/>
            <a:ext cx="4417671" cy="2954655"/>
          </a:xfrm>
          <a:prstGeom prst="rect">
            <a:avLst/>
          </a:prstGeom>
          <a:solidFill>
            <a:schemeClr val="bg1">
              <a:lumMod val="75000"/>
            </a:schemeClr>
          </a:solidFill>
        </p:spPr>
        <p:txBody>
          <a:bodyPr wrap="square" rtlCol="0">
            <a:spAutoFit/>
          </a:bodyPr>
          <a:lstStyle/>
          <a:p>
            <a:r>
              <a:rPr lang="fr-FR" sz="2800" dirty="0" err="1" smtClean="0"/>
              <a:t>Xog</a:t>
            </a:r>
            <a:r>
              <a:rPr lang="fr-FR" sz="2800" dirty="0" smtClean="0"/>
              <a:t> </a:t>
            </a:r>
            <a:r>
              <a:rPr lang="fr-FR" sz="2800" dirty="0" err="1"/>
              <a:t>iyo</a:t>
            </a:r>
            <a:r>
              <a:rPr lang="fr-FR" sz="2800" dirty="0"/>
              <a:t> </a:t>
            </a:r>
            <a:r>
              <a:rPr lang="fr-FR" sz="2800" dirty="0" err="1"/>
              <a:t>macluumaad</a:t>
            </a:r>
            <a:r>
              <a:rPr lang="fr-FR" sz="2800" dirty="0"/>
              <a:t> </a:t>
            </a:r>
            <a:r>
              <a:rPr lang="fr-FR" sz="2800" dirty="0" err="1" smtClean="0"/>
              <a:t>noocee</a:t>
            </a:r>
            <a:r>
              <a:rPr lang="fr-FR" sz="2800" dirty="0" smtClean="0"/>
              <a:t> </a:t>
            </a:r>
            <a:r>
              <a:rPr lang="fr-FR" sz="2800" dirty="0" err="1"/>
              <a:t>ayaan</a:t>
            </a:r>
            <a:r>
              <a:rPr lang="fr-FR" sz="2800" dirty="0"/>
              <a:t> u </a:t>
            </a:r>
            <a:r>
              <a:rPr lang="fr-FR" sz="2800" dirty="0" err="1"/>
              <a:t>baahan</a:t>
            </a:r>
            <a:r>
              <a:rPr lang="fr-FR" sz="2800" dirty="0"/>
              <a:t> </a:t>
            </a:r>
            <a:r>
              <a:rPr lang="fr-FR" sz="2800" dirty="0" err="1"/>
              <a:t>nahay</a:t>
            </a:r>
            <a:r>
              <a:rPr lang="fr-FR" sz="2800" dirty="0"/>
              <a:t> si </a:t>
            </a:r>
            <a:r>
              <a:rPr lang="fr-FR" sz="2800" dirty="0" err="1"/>
              <a:t>aan</a:t>
            </a:r>
            <a:r>
              <a:rPr lang="fr-FR" sz="2800" dirty="0"/>
              <a:t> u </a:t>
            </a:r>
            <a:r>
              <a:rPr lang="fr-FR" sz="2800" dirty="0" err="1"/>
              <a:t>fulino</a:t>
            </a:r>
            <a:r>
              <a:rPr lang="fr-FR" sz="2800" dirty="0"/>
              <a:t> </a:t>
            </a:r>
            <a:r>
              <a:rPr lang="fr-FR" sz="2800" dirty="0" err="1"/>
              <a:t>falanqeyn</a:t>
            </a:r>
            <a:r>
              <a:rPr lang="fr-FR" sz="2800" dirty="0"/>
              <a:t> </a:t>
            </a:r>
            <a:r>
              <a:rPr lang="fr-FR" sz="2800" dirty="0" err="1"/>
              <a:t>xalal</a:t>
            </a:r>
            <a:r>
              <a:rPr lang="fr-FR" sz="2800" dirty="0"/>
              <a:t> </a:t>
            </a:r>
            <a:r>
              <a:rPr lang="fr-FR" sz="2800" dirty="0" err="1" smtClean="0"/>
              <a:t>waara</a:t>
            </a:r>
            <a:r>
              <a:rPr lang="fr-FR" sz="2800" dirty="0" smtClean="0"/>
              <a:t> </a:t>
            </a:r>
            <a:r>
              <a:rPr lang="fr-FR" sz="2800" dirty="0" err="1" smtClean="0"/>
              <a:t>oo</a:t>
            </a:r>
            <a:r>
              <a:rPr lang="fr-FR" sz="2800" dirty="0" smtClean="0"/>
              <a:t> </a:t>
            </a:r>
            <a:r>
              <a:rPr lang="fr-FR" sz="2800" dirty="0" err="1" smtClean="0"/>
              <a:t>aan</a:t>
            </a:r>
            <a:r>
              <a:rPr lang="fr-FR" sz="2800" dirty="0" smtClean="0"/>
              <a:t> </a:t>
            </a:r>
            <a:r>
              <a:rPr lang="fr-FR" sz="2800" dirty="0" err="1" smtClean="0"/>
              <a:t>qorsheynaa</a:t>
            </a:r>
            <a:r>
              <a:rPr lang="fr-FR" sz="2800" dirty="0" smtClean="0"/>
              <a:t> </a:t>
            </a:r>
            <a:r>
              <a:rPr lang="fr-FR" sz="2800" dirty="0" err="1"/>
              <a:t>xalalka</a:t>
            </a:r>
            <a:r>
              <a:rPr lang="fr-FR" sz="2800" dirty="0"/>
              <a:t> </a:t>
            </a:r>
            <a:r>
              <a:rPr lang="fr-FR" sz="2800" dirty="0" err="1"/>
              <a:t>waara</a:t>
            </a:r>
            <a:r>
              <a:rPr lang="fr-FR" sz="2800" dirty="0"/>
              <a:t> </a:t>
            </a:r>
            <a:r>
              <a:rPr lang="fr-FR" sz="2800" dirty="0" err="1"/>
              <a:t>ee</a:t>
            </a:r>
            <a:r>
              <a:rPr lang="fr-FR" sz="2800" dirty="0"/>
              <a:t> </a:t>
            </a:r>
            <a:r>
              <a:rPr lang="fr-FR" sz="2800" dirty="0" err="1"/>
              <a:t>aagga</a:t>
            </a:r>
            <a:r>
              <a:rPr lang="fr-FR" sz="2800" dirty="0"/>
              <a:t> </a:t>
            </a:r>
            <a:r>
              <a:rPr lang="fr-FR" sz="2800" dirty="0" err="1"/>
              <a:t>xaddidan</a:t>
            </a:r>
            <a:r>
              <a:rPr lang="fr-FR" sz="2800" dirty="0"/>
              <a:t>?</a:t>
            </a:r>
          </a:p>
          <a:p>
            <a:endParaRPr lang="en-US" dirty="0"/>
          </a:p>
        </p:txBody>
      </p:sp>
      <p:sp>
        <p:nvSpPr>
          <p:cNvPr id="4" name="ZoneTexte 3">
            <a:extLst>
              <a:ext uri="{FF2B5EF4-FFF2-40B4-BE49-F238E27FC236}">
                <a16:creationId xmlns:a16="http://schemas.microsoft.com/office/drawing/2014/main" id="{C1DB61F0-E6A8-4F9F-9908-F01355992FDB}"/>
              </a:ext>
            </a:extLst>
          </p:cNvPr>
          <p:cNvSpPr txBox="1"/>
          <p:nvPr/>
        </p:nvSpPr>
        <p:spPr>
          <a:xfrm>
            <a:off x="6470248" y="1319514"/>
            <a:ext cx="4942391" cy="4216539"/>
          </a:xfrm>
          <a:prstGeom prst="rect">
            <a:avLst/>
          </a:prstGeom>
          <a:solidFill>
            <a:schemeClr val="accent1"/>
          </a:solidFill>
        </p:spPr>
        <p:txBody>
          <a:bodyPr wrap="square" lIns="91440" tIns="45720" rIns="91440" bIns="45720" rtlCol="0" anchor="t">
            <a:spAutoFit/>
          </a:bodyPr>
          <a:lstStyle/>
          <a:p>
            <a:r>
              <a:rPr lang="fr-FR" sz="2600" b="1" dirty="0" err="1" smtClean="0">
                <a:solidFill>
                  <a:schemeClr val="bg1"/>
                </a:solidFill>
              </a:rPr>
              <a:t>Howl</a:t>
            </a:r>
            <a:r>
              <a:rPr lang="fr-FR" sz="2600" b="1" dirty="0" smtClean="0">
                <a:solidFill>
                  <a:schemeClr val="bg1"/>
                </a:solidFill>
              </a:rPr>
              <a:t> ka </a:t>
            </a:r>
            <a:r>
              <a:rPr lang="fr-FR" sz="2600" b="1" dirty="0" err="1" smtClean="0">
                <a:solidFill>
                  <a:schemeClr val="bg1"/>
                </a:solidFill>
              </a:rPr>
              <a:t>kooban</a:t>
            </a:r>
            <a:r>
              <a:rPr lang="fr-FR" sz="2600" b="1" dirty="0" smtClean="0">
                <a:solidFill>
                  <a:schemeClr val="bg1"/>
                </a:solidFill>
              </a:rPr>
              <a:t> </a:t>
            </a:r>
            <a:r>
              <a:rPr lang="fr-FR" sz="2600" b="1" dirty="0" err="1" smtClean="0">
                <a:solidFill>
                  <a:schemeClr val="bg1"/>
                </a:solidFill>
              </a:rPr>
              <a:t>saddex</a:t>
            </a:r>
            <a:r>
              <a:rPr lang="fr-FR" sz="2600" b="1" dirty="0" smtClean="0">
                <a:solidFill>
                  <a:schemeClr val="bg1"/>
                </a:solidFill>
              </a:rPr>
              <a:t> </a:t>
            </a:r>
            <a:r>
              <a:rPr lang="fr-FR" sz="2600" b="1" dirty="0" err="1" smtClean="0">
                <a:solidFill>
                  <a:schemeClr val="bg1"/>
                </a:solidFill>
              </a:rPr>
              <a:t>tallaabo</a:t>
            </a:r>
            <a:r>
              <a:rPr lang="fr-FR" sz="2800" b="1" dirty="0" smtClean="0">
                <a:solidFill>
                  <a:schemeClr val="bg1"/>
                </a:solidFill>
              </a:rPr>
              <a:t>:</a:t>
            </a:r>
            <a:r>
              <a:rPr lang="fr-FR" sz="2800" b="1" dirty="0">
                <a:solidFill>
                  <a:schemeClr val="bg1"/>
                </a:solidFill>
              </a:rPr>
              <a:t>  </a:t>
            </a:r>
          </a:p>
          <a:p>
            <a:pPr marL="285750" indent="-285750">
              <a:buFontTx/>
              <a:buChar char="-"/>
            </a:pPr>
            <a:r>
              <a:rPr lang="fr-FR" sz="2400" dirty="0" smtClean="0">
                <a:solidFill>
                  <a:schemeClr val="bg1"/>
                </a:solidFill>
              </a:rPr>
              <a:t>Si </a:t>
            </a:r>
            <a:r>
              <a:rPr lang="fr-FR" sz="2400" dirty="0" err="1">
                <a:solidFill>
                  <a:schemeClr val="bg1"/>
                </a:solidFill>
              </a:rPr>
              <a:t>shaqsi</a:t>
            </a:r>
            <a:r>
              <a:rPr lang="fr-FR" sz="2400" dirty="0">
                <a:solidFill>
                  <a:schemeClr val="bg1"/>
                </a:solidFill>
              </a:rPr>
              <a:t> ah </a:t>
            </a:r>
            <a:r>
              <a:rPr lang="fr-FR" sz="2400" dirty="0" smtClean="0">
                <a:solidFill>
                  <a:schemeClr val="bg1"/>
                </a:solidFill>
              </a:rPr>
              <a:t>u </a:t>
            </a:r>
            <a:r>
              <a:rPr lang="fr-FR" sz="2400" dirty="0" err="1">
                <a:solidFill>
                  <a:schemeClr val="bg1"/>
                </a:solidFill>
              </a:rPr>
              <a:t>fikir</a:t>
            </a:r>
            <a:r>
              <a:rPr lang="fr-FR" sz="2400" dirty="0">
                <a:solidFill>
                  <a:schemeClr val="bg1"/>
                </a:solidFill>
              </a:rPr>
              <a:t> 5 </a:t>
            </a:r>
            <a:r>
              <a:rPr lang="fr-FR" sz="2400" dirty="0" err="1">
                <a:solidFill>
                  <a:schemeClr val="bg1"/>
                </a:solidFill>
              </a:rPr>
              <a:t>daqiiqo</a:t>
            </a:r>
            <a:r>
              <a:rPr lang="fr-FR" sz="2400" dirty="0">
                <a:solidFill>
                  <a:schemeClr val="bg1"/>
                </a:solidFill>
              </a:rPr>
              <a:t> </a:t>
            </a:r>
            <a:r>
              <a:rPr lang="fr-FR" sz="2400" dirty="0" err="1">
                <a:solidFill>
                  <a:schemeClr val="bg1"/>
                </a:solidFill>
              </a:rPr>
              <a:t>oo</a:t>
            </a:r>
            <a:r>
              <a:rPr lang="fr-FR" sz="2400" dirty="0">
                <a:solidFill>
                  <a:schemeClr val="bg1"/>
                </a:solidFill>
              </a:rPr>
              <a:t> </a:t>
            </a:r>
            <a:r>
              <a:rPr lang="fr-FR" sz="2400" dirty="0" err="1">
                <a:solidFill>
                  <a:schemeClr val="bg1"/>
                </a:solidFill>
              </a:rPr>
              <a:t>qor</a:t>
            </a:r>
            <a:r>
              <a:rPr lang="fr-FR" sz="2400" dirty="0">
                <a:solidFill>
                  <a:schemeClr val="bg1"/>
                </a:solidFill>
              </a:rPr>
              <a:t> </a:t>
            </a:r>
            <a:r>
              <a:rPr lang="fr-FR" sz="2400" dirty="0" err="1">
                <a:solidFill>
                  <a:schemeClr val="bg1"/>
                </a:solidFill>
              </a:rPr>
              <a:t>xogta</a:t>
            </a:r>
            <a:r>
              <a:rPr lang="fr-FR" sz="2400" dirty="0">
                <a:solidFill>
                  <a:schemeClr val="bg1"/>
                </a:solidFill>
              </a:rPr>
              <a:t> </a:t>
            </a:r>
            <a:r>
              <a:rPr lang="fr-FR" sz="2400" dirty="0" err="1">
                <a:solidFill>
                  <a:schemeClr val="bg1"/>
                </a:solidFill>
              </a:rPr>
              <a:t>iyo</a:t>
            </a:r>
            <a:r>
              <a:rPr lang="fr-FR" sz="2400" dirty="0">
                <a:solidFill>
                  <a:schemeClr val="bg1"/>
                </a:solidFill>
              </a:rPr>
              <a:t> </a:t>
            </a:r>
            <a:r>
              <a:rPr lang="fr-FR" sz="2400" dirty="0" err="1">
                <a:solidFill>
                  <a:schemeClr val="bg1"/>
                </a:solidFill>
              </a:rPr>
              <a:t>macluumaadka</a:t>
            </a:r>
            <a:r>
              <a:rPr lang="fr-FR" sz="2400" dirty="0">
                <a:solidFill>
                  <a:schemeClr val="bg1"/>
                </a:solidFill>
              </a:rPr>
              <a:t> </a:t>
            </a:r>
            <a:r>
              <a:rPr lang="fr-FR" sz="2400" dirty="0" err="1">
                <a:solidFill>
                  <a:schemeClr val="bg1"/>
                </a:solidFill>
              </a:rPr>
              <a:t>aad</a:t>
            </a:r>
            <a:r>
              <a:rPr lang="fr-FR" sz="2400" dirty="0">
                <a:solidFill>
                  <a:schemeClr val="bg1"/>
                </a:solidFill>
              </a:rPr>
              <a:t> </a:t>
            </a:r>
            <a:r>
              <a:rPr lang="fr-FR" sz="2400" dirty="0" err="1">
                <a:solidFill>
                  <a:schemeClr val="bg1"/>
                </a:solidFill>
              </a:rPr>
              <a:t>isleedahay</a:t>
            </a:r>
            <a:r>
              <a:rPr lang="fr-FR" sz="2400" dirty="0">
                <a:solidFill>
                  <a:schemeClr val="bg1"/>
                </a:solidFill>
              </a:rPr>
              <a:t> </a:t>
            </a:r>
            <a:r>
              <a:rPr lang="fr-FR" sz="2400" dirty="0" err="1">
                <a:solidFill>
                  <a:schemeClr val="bg1"/>
                </a:solidFill>
              </a:rPr>
              <a:t>waa</a:t>
            </a:r>
            <a:r>
              <a:rPr lang="fr-FR" sz="2400" dirty="0">
                <a:solidFill>
                  <a:schemeClr val="bg1"/>
                </a:solidFill>
              </a:rPr>
              <a:t> </a:t>
            </a:r>
            <a:r>
              <a:rPr lang="fr-FR" sz="2400" dirty="0" err="1">
                <a:solidFill>
                  <a:schemeClr val="bg1"/>
                </a:solidFill>
              </a:rPr>
              <a:t>loo</a:t>
            </a:r>
            <a:r>
              <a:rPr lang="fr-FR" sz="2400" dirty="0">
                <a:solidFill>
                  <a:schemeClr val="bg1"/>
                </a:solidFill>
              </a:rPr>
              <a:t> </a:t>
            </a:r>
            <a:r>
              <a:rPr lang="fr-FR" sz="2400" dirty="0" err="1">
                <a:solidFill>
                  <a:schemeClr val="bg1"/>
                </a:solidFill>
              </a:rPr>
              <a:t>baahan</a:t>
            </a:r>
            <a:r>
              <a:rPr lang="fr-FR" sz="2400" dirty="0">
                <a:solidFill>
                  <a:schemeClr val="bg1"/>
                </a:solidFill>
              </a:rPr>
              <a:t> </a:t>
            </a:r>
            <a:r>
              <a:rPr lang="fr-FR" sz="2400" dirty="0" err="1">
                <a:solidFill>
                  <a:schemeClr val="bg1"/>
                </a:solidFill>
              </a:rPr>
              <a:t>yahay</a:t>
            </a:r>
            <a:endParaRPr lang="fr-FR" sz="2400" dirty="0">
              <a:solidFill>
                <a:schemeClr val="bg1"/>
              </a:solidFill>
            </a:endParaRPr>
          </a:p>
          <a:p>
            <a:pPr marL="285750" indent="-285750">
              <a:buFontTx/>
              <a:buChar char="-"/>
            </a:pPr>
            <a:r>
              <a:rPr lang="fr-FR" sz="2400" dirty="0" err="1" smtClean="0">
                <a:solidFill>
                  <a:schemeClr val="bg1"/>
                </a:solidFill>
              </a:rPr>
              <a:t>Laba</a:t>
            </a:r>
            <a:r>
              <a:rPr lang="fr-FR" sz="2400" dirty="0" smtClean="0">
                <a:solidFill>
                  <a:schemeClr val="bg1"/>
                </a:solidFill>
              </a:rPr>
              <a:t> </a:t>
            </a:r>
            <a:r>
              <a:rPr lang="fr-FR" sz="2400" dirty="0">
                <a:solidFill>
                  <a:schemeClr val="bg1"/>
                </a:solidFill>
              </a:rPr>
              <a:t>labo </a:t>
            </a:r>
            <a:r>
              <a:rPr lang="fr-FR" sz="2400" dirty="0" err="1" smtClean="0">
                <a:solidFill>
                  <a:schemeClr val="bg1"/>
                </a:solidFill>
              </a:rPr>
              <a:t>usoo</a:t>
            </a:r>
            <a:r>
              <a:rPr lang="fr-FR" sz="2400" dirty="0" smtClean="0">
                <a:solidFill>
                  <a:schemeClr val="bg1"/>
                </a:solidFill>
              </a:rPr>
              <a:t> </a:t>
            </a:r>
            <a:r>
              <a:rPr lang="fr-FR" sz="2400" dirty="0" err="1" smtClean="0">
                <a:solidFill>
                  <a:schemeClr val="bg1"/>
                </a:solidFill>
              </a:rPr>
              <a:t>gudbiya</a:t>
            </a:r>
            <a:r>
              <a:rPr lang="fr-FR" sz="2400" dirty="0" smtClean="0">
                <a:solidFill>
                  <a:schemeClr val="bg1"/>
                </a:solidFill>
              </a:rPr>
              <a:t> </a:t>
            </a:r>
            <a:r>
              <a:rPr lang="fr-FR" sz="2400" dirty="0" err="1" smtClean="0">
                <a:solidFill>
                  <a:schemeClr val="bg1"/>
                </a:solidFill>
              </a:rPr>
              <a:t>fikradahiina</a:t>
            </a:r>
            <a:r>
              <a:rPr lang="fr-FR" sz="2400" dirty="0" smtClean="0">
                <a:solidFill>
                  <a:schemeClr val="bg1"/>
                </a:solidFill>
              </a:rPr>
              <a:t> shan </a:t>
            </a:r>
            <a:r>
              <a:rPr lang="fr-FR" sz="2400" dirty="0" err="1">
                <a:solidFill>
                  <a:schemeClr val="bg1"/>
                </a:solidFill>
              </a:rPr>
              <a:t>daqiiqo</a:t>
            </a:r>
            <a:r>
              <a:rPr lang="fr-FR" sz="2400" dirty="0">
                <a:solidFill>
                  <a:schemeClr val="bg1"/>
                </a:solidFill>
              </a:rPr>
              <a:t> </a:t>
            </a:r>
            <a:r>
              <a:rPr lang="fr-FR" sz="2400" dirty="0" err="1">
                <a:solidFill>
                  <a:schemeClr val="bg1"/>
                </a:solidFill>
              </a:rPr>
              <a:t>oo</a:t>
            </a:r>
            <a:r>
              <a:rPr lang="fr-FR" sz="2400" dirty="0">
                <a:solidFill>
                  <a:schemeClr val="bg1"/>
                </a:solidFill>
              </a:rPr>
              <a:t> </a:t>
            </a:r>
            <a:r>
              <a:rPr lang="fr-FR" sz="2400" dirty="0" err="1" smtClean="0">
                <a:solidFill>
                  <a:schemeClr val="bg1"/>
                </a:solidFill>
              </a:rPr>
              <a:t>kale</a:t>
            </a:r>
            <a:r>
              <a:rPr lang="fr-FR" sz="2400" dirty="0">
                <a:solidFill>
                  <a:schemeClr val="bg1"/>
                </a:solidFill>
              </a:rPr>
              <a:t> </a:t>
            </a:r>
            <a:r>
              <a:rPr lang="fr-FR" sz="2400" dirty="0" err="1" smtClean="0">
                <a:solidFill>
                  <a:schemeClr val="bg1"/>
                </a:solidFill>
              </a:rPr>
              <a:t>gudohood</a:t>
            </a:r>
            <a:r>
              <a:rPr lang="fr-FR" sz="2400" dirty="0" smtClean="0">
                <a:solidFill>
                  <a:schemeClr val="bg1"/>
                </a:solidFill>
              </a:rPr>
              <a:t>.</a:t>
            </a:r>
          </a:p>
          <a:p>
            <a:pPr marL="285750" indent="-285750">
              <a:buFontTx/>
              <a:buChar char="-"/>
            </a:pPr>
            <a:r>
              <a:rPr lang="en-US" sz="2400" dirty="0" err="1" smtClean="0">
                <a:solidFill>
                  <a:schemeClr val="bg1"/>
                </a:solidFill>
              </a:rPr>
              <a:t>Isukeena</a:t>
            </a:r>
            <a:r>
              <a:rPr lang="en-US" sz="2400" dirty="0" smtClean="0">
                <a:solidFill>
                  <a:schemeClr val="bg1"/>
                </a:solidFill>
              </a:rPr>
              <a:t> </a:t>
            </a:r>
            <a:r>
              <a:rPr lang="en-US" sz="2400" dirty="0" err="1" smtClean="0">
                <a:solidFill>
                  <a:schemeClr val="bg1"/>
                </a:solidFill>
              </a:rPr>
              <a:t>fikradaha</a:t>
            </a:r>
            <a:r>
              <a:rPr lang="en-US" sz="2400" dirty="0" smtClean="0">
                <a:solidFill>
                  <a:schemeClr val="bg1"/>
                </a:solidFill>
              </a:rPr>
              <a:t> </a:t>
            </a:r>
            <a:r>
              <a:rPr lang="en-US" sz="2400" dirty="0" err="1" smtClean="0">
                <a:solidFill>
                  <a:schemeClr val="bg1"/>
                </a:solidFill>
              </a:rPr>
              <a:t>kooxdiina</a:t>
            </a:r>
            <a:r>
              <a:rPr lang="en-US" sz="2400" dirty="0" smtClean="0">
                <a:solidFill>
                  <a:schemeClr val="bg1"/>
                </a:solidFill>
              </a:rPr>
              <a:t> (</a:t>
            </a:r>
            <a:r>
              <a:rPr lang="en-US" sz="2400" dirty="0" err="1" smtClean="0">
                <a:solidFill>
                  <a:schemeClr val="bg1"/>
                </a:solidFill>
              </a:rPr>
              <a:t>Shaxgelin</a:t>
            </a:r>
            <a:r>
              <a:rPr lang="en-US" sz="2400" dirty="0" smtClean="0">
                <a:solidFill>
                  <a:schemeClr val="bg1"/>
                </a:solidFill>
              </a:rPr>
              <a:t>) </a:t>
            </a:r>
            <a:r>
              <a:rPr lang="en-US" sz="2400" dirty="0">
                <a:solidFill>
                  <a:schemeClr val="bg1"/>
                </a:solidFill>
              </a:rPr>
              <a:t>10 </a:t>
            </a:r>
            <a:r>
              <a:rPr lang="en-US" sz="2400" dirty="0" err="1">
                <a:solidFill>
                  <a:schemeClr val="bg1"/>
                </a:solidFill>
              </a:rPr>
              <a:t>daqiiqo</a:t>
            </a:r>
            <a:r>
              <a:rPr lang="en-US" sz="2400" dirty="0">
                <a:solidFill>
                  <a:schemeClr val="bg1"/>
                </a:solidFill>
              </a:rPr>
              <a:t> </a:t>
            </a:r>
            <a:r>
              <a:rPr lang="en-US" sz="2400" dirty="0" err="1" smtClean="0">
                <a:solidFill>
                  <a:schemeClr val="bg1"/>
                </a:solidFill>
              </a:rPr>
              <a:t>gudaheed</a:t>
            </a:r>
            <a:r>
              <a:rPr lang="en-US" sz="2400" dirty="0" smtClean="0">
                <a:solidFill>
                  <a:schemeClr val="bg1"/>
                </a:solidFill>
              </a:rPr>
              <a:t> </a:t>
            </a:r>
            <a:r>
              <a:rPr lang="en-US" sz="2400" dirty="0" err="1" smtClean="0">
                <a:solidFill>
                  <a:schemeClr val="bg1"/>
                </a:solidFill>
              </a:rPr>
              <a:t>idinkoo</a:t>
            </a:r>
            <a:r>
              <a:rPr lang="en-US" sz="2400" dirty="0" smtClean="0">
                <a:solidFill>
                  <a:schemeClr val="bg1"/>
                </a:solidFill>
              </a:rPr>
              <a:t> </a:t>
            </a:r>
            <a:r>
              <a:rPr lang="en-US" sz="2400" dirty="0" err="1" smtClean="0">
                <a:solidFill>
                  <a:schemeClr val="bg1"/>
                </a:solidFill>
              </a:rPr>
              <a:t>iskudayaya</a:t>
            </a:r>
            <a:r>
              <a:rPr lang="en-US" sz="2400" dirty="0" smtClean="0">
                <a:solidFill>
                  <a:schemeClr val="bg1"/>
                </a:solidFill>
              </a:rPr>
              <a:t> </a:t>
            </a:r>
            <a:r>
              <a:rPr lang="en-US" sz="2400" dirty="0" err="1" smtClean="0">
                <a:solidFill>
                  <a:schemeClr val="bg1"/>
                </a:solidFill>
              </a:rPr>
              <a:t>inaad</a:t>
            </a:r>
            <a:r>
              <a:rPr lang="en-US" sz="2400" dirty="0" smtClean="0">
                <a:solidFill>
                  <a:schemeClr val="bg1"/>
                </a:solidFill>
              </a:rPr>
              <a:t> </a:t>
            </a:r>
            <a:r>
              <a:rPr lang="en-US" sz="2400" dirty="0" err="1" smtClean="0">
                <a:solidFill>
                  <a:schemeClr val="bg1"/>
                </a:solidFill>
              </a:rPr>
              <a:t>fikradaha</a:t>
            </a:r>
            <a:r>
              <a:rPr lang="en-US" sz="2400" dirty="0" smtClean="0">
                <a:solidFill>
                  <a:schemeClr val="bg1"/>
                </a:solidFill>
              </a:rPr>
              <a:t> </a:t>
            </a:r>
            <a:r>
              <a:rPr lang="en-US" sz="2400" dirty="0" err="1">
                <a:solidFill>
                  <a:schemeClr val="bg1"/>
                </a:solidFill>
              </a:rPr>
              <a:t>koox</a:t>
            </a:r>
            <a:r>
              <a:rPr lang="en-US" sz="2400" dirty="0">
                <a:solidFill>
                  <a:schemeClr val="bg1"/>
                </a:solidFill>
              </a:rPr>
              <a:t> </a:t>
            </a:r>
            <a:r>
              <a:rPr lang="en-US" sz="2400" dirty="0" err="1" smtClean="0">
                <a:solidFill>
                  <a:schemeClr val="bg1"/>
                </a:solidFill>
              </a:rPr>
              <a:t>koox</a:t>
            </a:r>
            <a:r>
              <a:rPr lang="en-US" sz="2400" dirty="0" smtClean="0">
                <a:solidFill>
                  <a:schemeClr val="bg1"/>
                </a:solidFill>
              </a:rPr>
              <a:t> </a:t>
            </a:r>
            <a:r>
              <a:rPr lang="en-US" sz="2400" dirty="0" err="1" smtClean="0">
                <a:solidFill>
                  <a:schemeClr val="bg1"/>
                </a:solidFill>
              </a:rPr>
              <a:t>isugu</a:t>
            </a:r>
            <a:r>
              <a:rPr lang="en-US" sz="2400" dirty="0" smtClean="0">
                <a:solidFill>
                  <a:schemeClr val="bg1"/>
                </a:solidFill>
              </a:rPr>
              <a:t> </a:t>
            </a:r>
            <a:r>
              <a:rPr lang="en-US" sz="2400" dirty="0" err="1" smtClean="0">
                <a:solidFill>
                  <a:schemeClr val="bg1"/>
                </a:solidFill>
              </a:rPr>
              <a:t>aadisaan</a:t>
            </a:r>
            <a:r>
              <a:rPr lang="en-US" sz="2400" dirty="0" smtClean="0">
                <a:solidFill>
                  <a:schemeClr val="bg1"/>
                </a:solidFill>
              </a:rPr>
              <a:t> </a:t>
            </a:r>
            <a:r>
              <a:rPr lang="en-US" sz="2400" dirty="0" err="1" smtClean="0">
                <a:solidFill>
                  <a:schemeClr val="bg1"/>
                </a:solidFill>
              </a:rPr>
              <a:t>si</a:t>
            </a:r>
            <a:r>
              <a:rPr lang="en-US" sz="2400" dirty="0" smtClean="0">
                <a:solidFill>
                  <a:schemeClr val="bg1"/>
                </a:solidFill>
              </a:rPr>
              <a:t> </a:t>
            </a:r>
            <a:r>
              <a:rPr lang="en-US" sz="2400" dirty="0" err="1" smtClean="0">
                <a:solidFill>
                  <a:schemeClr val="bg1"/>
                </a:solidFill>
              </a:rPr>
              <a:t>macaquul</a:t>
            </a:r>
            <a:r>
              <a:rPr lang="en-US" sz="2400" dirty="0" smtClean="0">
                <a:solidFill>
                  <a:schemeClr val="bg1"/>
                </a:solidFill>
              </a:rPr>
              <a:t> ah </a:t>
            </a:r>
            <a:endParaRPr lang="en-US" sz="2400" dirty="0">
              <a:solidFill>
                <a:schemeClr val="bg1"/>
              </a:solidFill>
            </a:endParaRPr>
          </a:p>
        </p:txBody>
      </p:sp>
      <p:sp>
        <p:nvSpPr>
          <p:cNvPr id="5" name="Flèche : droite 4">
            <a:extLst>
              <a:ext uri="{FF2B5EF4-FFF2-40B4-BE49-F238E27FC236}">
                <a16:creationId xmlns:a16="http://schemas.microsoft.com/office/drawing/2014/main" id="{0030E693-DDF5-4F77-92D5-9290F2CD1585}"/>
              </a:ext>
            </a:extLst>
          </p:cNvPr>
          <p:cNvSpPr/>
          <p:nvPr/>
        </p:nvSpPr>
        <p:spPr>
          <a:xfrm>
            <a:off x="5486400" y="3058451"/>
            <a:ext cx="821803" cy="584775"/>
          </a:xfrm>
          <a:prstGeom prst="rightArrow">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6322148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a:extLst>
              <a:ext uri="{FF2B5EF4-FFF2-40B4-BE49-F238E27FC236}">
                <a16:creationId xmlns:a16="http://schemas.microsoft.com/office/drawing/2014/main" id="{3659BC06-C706-4F58-87DF-68C0F1CDEE14}"/>
              </a:ext>
            </a:extLst>
          </p:cNvPr>
          <p:cNvSpPr/>
          <p:nvPr/>
        </p:nvSpPr>
        <p:spPr>
          <a:xfrm>
            <a:off x="6999963" y="1525673"/>
            <a:ext cx="4208746" cy="4083485"/>
          </a:xfrm>
          <a:prstGeom prst="ellipse">
            <a:avLst/>
          </a:prstGeom>
          <a:solidFill>
            <a:schemeClr val="bg2">
              <a:lumMod val="40000"/>
              <a:lumOff val="60000"/>
            </a:schemeClr>
          </a:solidFill>
          <a:ln>
            <a:solidFill>
              <a:schemeClr val="bg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 name="Graphic 2" descr="Marker">
            <a:extLst>
              <a:ext uri="{FF2B5EF4-FFF2-40B4-BE49-F238E27FC236}">
                <a16:creationId xmlns:a16="http://schemas.microsoft.com/office/drawing/2014/main" id="{B66E6165-B5D3-4044-831B-9A960C0A1EF6}"/>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a:off x="8340248" y="2457859"/>
            <a:ext cx="1528175" cy="1528175"/>
          </a:xfrm>
          <a:prstGeom prst="rect">
            <a:avLst/>
          </a:prstGeom>
        </p:spPr>
      </p:pic>
      <p:sp>
        <p:nvSpPr>
          <p:cNvPr id="4" name="Rectangle 3">
            <a:extLst>
              <a:ext uri="{FF2B5EF4-FFF2-40B4-BE49-F238E27FC236}">
                <a16:creationId xmlns:a16="http://schemas.microsoft.com/office/drawing/2014/main" id="{BEE5F5B6-AA0A-4215-9E42-343A64448EE0}"/>
              </a:ext>
            </a:extLst>
          </p:cNvPr>
          <p:cNvSpPr/>
          <p:nvPr/>
        </p:nvSpPr>
        <p:spPr>
          <a:xfrm>
            <a:off x="584548" y="4081613"/>
            <a:ext cx="6096000" cy="1292662"/>
          </a:xfrm>
          <a:prstGeom prst="rect">
            <a:avLst/>
          </a:prstGeom>
        </p:spPr>
        <p:txBody>
          <a:bodyPr>
            <a:spAutoFit/>
          </a:bodyPr>
          <a:lstStyle/>
          <a:p>
            <a:pPr marL="342900" indent="-342900">
              <a:buFontTx/>
              <a:buChar char="-"/>
            </a:pPr>
            <a:r>
              <a:rPr lang="en-GB" sz="2600" dirty="0" err="1"/>
              <a:t>S</a:t>
            </a:r>
            <a:r>
              <a:rPr lang="en-GB" sz="2600" dirty="0" err="1" smtClean="0"/>
              <a:t>ifooyinka</a:t>
            </a:r>
            <a:r>
              <a:rPr lang="en-GB" sz="2600" dirty="0" smtClean="0"/>
              <a:t> </a:t>
            </a:r>
            <a:r>
              <a:rPr lang="en-GB" sz="2600" dirty="0" err="1" smtClean="0"/>
              <a:t>gaarka</a:t>
            </a:r>
            <a:r>
              <a:rPr lang="en-GB" sz="2600" dirty="0" smtClean="0"/>
              <a:t> ah </a:t>
            </a:r>
            <a:r>
              <a:rPr lang="en-GB" sz="2600" dirty="0" err="1" smtClean="0"/>
              <a:t>ee</a:t>
            </a:r>
            <a:r>
              <a:rPr lang="en-GB" sz="2600" dirty="0" smtClean="0"/>
              <a:t> </a:t>
            </a:r>
            <a:r>
              <a:rPr lang="en-GB" sz="2600" dirty="0" err="1" smtClean="0"/>
              <a:t>meelaha</a:t>
            </a:r>
            <a:r>
              <a:rPr lang="en-GB" sz="2600" dirty="0" smtClean="0"/>
              <a:t> </a:t>
            </a:r>
            <a:r>
              <a:rPr lang="en-GB" sz="2600" dirty="0" err="1" smtClean="0"/>
              <a:t>martigeliyey</a:t>
            </a:r>
            <a:r>
              <a:rPr lang="en-GB" sz="2600" dirty="0" smtClean="0"/>
              <a:t>, </a:t>
            </a:r>
            <a:r>
              <a:rPr lang="en-GB" sz="2600" dirty="0" err="1"/>
              <a:t>sida</a:t>
            </a:r>
            <a:r>
              <a:rPr lang="en-GB" sz="2600" dirty="0"/>
              <a:t> </a:t>
            </a:r>
            <a:r>
              <a:rPr lang="en-GB" sz="2600" dirty="0" err="1"/>
              <a:t>adeegyada</a:t>
            </a:r>
            <a:r>
              <a:rPr lang="en-GB" sz="2600" dirty="0"/>
              <a:t> </a:t>
            </a:r>
            <a:r>
              <a:rPr lang="en-GB" sz="2600" dirty="0" err="1"/>
              <a:t>iyo</a:t>
            </a:r>
            <a:r>
              <a:rPr lang="en-GB" sz="2600" dirty="0"/>
              <a:t> </a:t>
            </a:r>
            <a:r>
              <a:rPr lang="en-GB" sz="2600" dirty="0" err="1"/>
              <a:t>awooda</a:t>
            </a:r>
            <a:r>
              <a:rPr lang="en-GB" sz="2600" dirty="0"/>
              <a:t> </a:t>
            </a:r>
            <a:r>
              <a:rPr lang="en-GB" sz="2600" dirty="0" err="1"/>
              <a:t>kaabayaasha</a:t>
            </a:r>
            <a:endParaRPr lang="en-GB" sz="2600" dirty="0"/>
          </a:p>
        </p:txBody>
      </p:sp>
      <p:sp>
        <p:nvSpPr>
          <p:cNvPr id="5" name="TextBox 4">
            <a:extLst>
              <a:ext uri="{FF2B5EF4-FFF2-40B4-BE49-F238E27FC236}">
                <a16:creationId xmlns:a16="http://schemas.microsoft.com/office/drawing/2014/main" id="{6528E8D3-9FEA-47E5-99BF-1D6A1CA6CAC0}"/>
              </a:ext>
            </a:extLst>
          </p:cNvPr>
          <p:cNvSpPr txBox="1"/>
          <p:nvPr/>
        </p:nvSpPr>
        <p:spPr>
          <a:xfrm>
            <a:off x="103088" y="166301"/>
            <a:ext cx="7041290" cy="584775"/>
          </a:xfrm>
          <a:prstGeom prst="rect">
            <a:avLst/>
          </a:prstGeom>
          <a:solidFill>
            <a:srgbClr val="BA122B"/>
          </a:solidFill>
        </p:spPr>
        <p:txBody>
          <a:bodyPr wrap="square" rtlCol="0">
            <a:spAutoFit/>
          </a:bodyPr>
          <a:lstStyle/>
          <a:p>
            <a:r>
              <a:rPr lang="en-GB" sz="3200" dirty="0" err="1">
                <a:solidFill>
                  <a:schemeClr val="bg1"/>
                </a:solidFill>
              </a:rPr>
              <a:t>Falanqaynta</a:t>
            </a:r>
            <a:r>
              <a:rPr lang="en-GB" sz="3200" dirty="0">
                <a:solidFill>
                  <a:schemeClr val="bg1"/>
                </a:solidFill>
              </a:rPr>
              <a:t> </a:t>
            </a:r>
            <a:r>
              <a:rPr lang="en-GB" sz="3200" dirty="0" err="1">
                <a:solidFill>
                  <a:schemeClr val="bg1"/>
                </a:solidFill>
              </a:rPr>
              <a:t>xalalka</a:t>
            </a:r>
            <a:r>
              <a:rPr lang="en-GB" sz="3200" dirty="0">
                <a:solidFill>
                  <a:schemeClr val="bg1"/>
                </a:solidFill>
              </a:rPr>
              <a:t> </a:t>
            </a:r>
            <a:r>
              <a:rPr lang="en-GB" sz="3200" dirty="0" err="1" smtClean="0">
                <a:solidFill>
                  <a:schemeClr val="bg1"/>
                </a:solidFill>
              </a:rPr>
              <a:t>ee</a:t>
            </a:r>
            <a:r>
              <a:rPr lang="en-GB" sz="3200" dirty="0" smtClean="0">
                <a:solidFill>
                  <a:schemeClr val="bg1"/>
                </a:solidFill>
              </a:rPr>
              <a:t> </a:t>
            </a:r>
            <a:r>
              <a:rPr lang="en-GB" sz="3200" dirty="0" err="1" smtClean="0">
                <a:solidFill>
                  <a:schemeClr val="bg1"/>
                </a:solidFill>
              </a:rPr>
              <a:t>ku</a:t>
            </a:r>
            <a:r>
              <a:rPr lang="en-GB" sz="3200" dirty="0" smtClean="0">
                <a:solidFill>
                  <a:schemeClr val="bg1"/>
                </a:solidFill>
              </a:rPr>
              <a:t> </a:t>
            </a:r>
            <a:r>
              <a:rPr lang="en-GB" sz="3200" dirty="0" err="1">
                <a:solidFill>
                  <a:schemeClr val="bg1"/>
                </a:solidFill>
              </a:rPr>
              <a:t>saleysan</a:t>
            </a:r>
            <a:r>
              <a:rPr lang="en-GB" sz="3200" dirty="0">
                <a:solidFill>
                  <a:schemeClr val="bg1"/>
                </a:solidFill>
              </a:rPr>
              <a:t> </a:t>
            </a:r>
            <a:r>
              <a:rPr lang="en-GB" sz="3200" dirty="0" err="1">
                <a:solidFill>
                  <a:schemeClr val="bg1"/>
                </a:solidFill>
              </a:rPr>
              <a:t>aagga</a:t>
            </a:r>
            <a:endParaRPr lang="en-GB" sz="3200" dirty="0">
              <a:solidFill>
                <a:schemeClr val="bg1"/>
              </a:solidFill>
            </a:endParaRPr>
          </a:p>
        </p:txBody>
      </p:sp>
      <p:pic>
        <p:nvPicPr>
          <p:cNvPr id="7" name="Graphic 6" descr="Universal Access">
            <a:extLst>
              <a:ext uri="{FF2B5EF4-FFF2-40B4-BE49-F238E27FC236}">
                <a16:creationId xmlns:a16="http://schemas.microsoft.com/office/drawing/2014/main" id="{E5122732-8877-448A-9ADD-D2F8632AE3A7}"/>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p:blipFill>
        <p:spPr>
          <a:xfrm>
            <a:off x="9600941" y="4090368"/>
            <a:ext cx="914400" cy="914400"/>
          </a:xfrm>
          <a:prstGeom prst="rect">
            <a:avLst/>
          </a:prstGeom>
        </p:spPr>
      </p:pic>
      <p:pic>
        <p:nvPicPr>
          <p:cNvPr id="9" name="Graphic 8" descr="Man">
            <a:extLst>
              <a:ext uri="{FF2B5EF4-FFF2-40B4-BE49-F238E27FC236}">
                <a16:creationId xmlns:a16="http://schemas.microsoft.com/office/drawing/2014/main" id="{B10BCD5A-FBAD-40EC-A402-9B8118334FF9}"/>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xmlns="" r:embed="rId8"/>
              </a:ext>
            </a:extLst>
          </a:blip>
          <a:stretch>
            <a:fillRect/>
          </a:stretch>
        </p:blipFill>
        <p:spPr>
          <a:xfrm>
            <a:off x="8568587" y="4569170"/>
            <a:ext cx="914400" cy="914400"/>
          </a:xfrm>
          <a:prstGeom prst="rect">
            <a:avLst/>
          </a:prstGeom>
        </p:spPr>
      </p:pic>
      <p:pic>
        <p:nvPicPr>
          <p:cNvPr id="11" name="Graphic 10" descr="Woman">
            <a:extLst>
              <a:ext uri="{FF2B5EF4-FFF2-40B4-BE49-F238E27FC236}">
                <a16:creationId xmlns:a16="http://schemas.microsoft.com/office/drawing/2014/main" id="{1AE10BC4-C6CB-470E-A2AF-65B174131363}"/>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xmlns="" r:embed="rId10"/>
              </a:ext>
            </a:extLst>
          </a:blip>
          <a:stretch>
            <a:fillRect/>
          </a:stretch>
        </p:blipFill>
        <p:spPr>
          <a:xfrm>
            <a:off x="9699907" y="2022954"/>
            <a:ext cx="914400" cy="914400"/>
          </a:xfrm>
          <a:prstGeom prst="rect">
            <a:avLst/>
          </a:prstGeom>
        </p:spPr>
      </p:pic>
      <p:pic>
        <p:nvPicPr>
          <p:cNvPr id="13" name="Graphic 12" descr="Woman with kid">
            <a:extLst>
              <a:ext uri="{FF2B5EF4-FFF2-40B4-BE49-F238E27FC236}">
                <a16:creationId xmlns:a16="http://schemas.microsoft.com/office/drawing/2014/main" id="{61589234-89A4-4E49-9EC4-C65F225D6CE0}"/>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xmlns="" r:embed="rId12"/>
              </a:ext>
            </a:extLst>
          </a:blip>
          <a:stretch>
            <a:fillRect/>
          </a:stretch>
        </p:blipFill>
        <p:spPr>
          <a:xfrm>
            <a:off x="10132710" y="3056661"/>
            <a:ext cx="914400" cy="914400"/>
          </a:xfrm>
          <a:prstGeom prst="rect">
            <a:avLst/>
          </a:prstGeom>
        </p:spPr>
      </p:pic>
      <p:pic>
        <p:nvPicPr>
          <p:cNvPr id="17" name="Graphic 16" descr="Classroom">
            <a:extLst>
              <a:ext uri="{FF2B5EF4-FFF2-40B4-BE49-F238E27FC236}">
                <a16:creationId xmlns:a16="http://schemas.microsoft.com/office/drawing/2014/main" id="{C7585C10-CA0B-4D89-BE2F-6D73C2A7EFA6}"/>
              </a:ext>
            </a:extLst>
          </p:cNvPr>
          <p:cNvPicPr>
            <a:picLocks noChangeAspect="1"/>
          </p:cNvPicPr>
          <p:nvPr/>
        </p:nvPicPr>
        <p:blipFill>
          <a:blip r:embed="rId13" cstate="print">
            <a:extLst>
              <a:ext uri="{28A0092B-C50C-407E-A947-70E740481C1C}">
                <a14:useLocalDpi xmlns:a14="http://schemas.microsoft.com/office/drawing/2010/main" val="0"/>
              </a:ext>
              <a:ext uri="{96DAC541-7B7A-43D3-8B79-37D633B846F1}">
                <asvg:svgBlip xmlns:asvg="http://schemas.microsoft.com/office/drawing/2016/SVG/main" xmlns="" r:embed="rId14"/>
              </a:ext>
            </a:extLst>
          </a:blip>
          <a:stretch>
            <a:fillRect/>
          </a:stretch>
        </p:blipFill>
        <p:spPr>
          <a:xfrm>
            <a:off x="7595210" y="4081613"/>
            <a:ext cx="914400" cy="914400"/>
          </a:xfrm>
          <a:prstGeom prst="rect">
            <a:avLst/>
          </a:prstGeom>
        </p:spPr>
      </p:pic>
      <p:pic>
        <p:nvPicPr>
          <p:cNvPr id="19" name="Graphic 18" descr="Stethoscope">
            <a:extLst>
              <a:ext uri="{FF2B5EF4-FFF2-40B4-BE49-F238E27FC236}">
                <a16:creationId xmlns:a16="http://schemas.microsoft.com/office/drawing/2014/main" id="{12B4F20E-B589-4BA6-81A1-400DBF5B7BDA}"/>
              </a:ext>
            </a:extLst>
          </p:cNvPr>
          <p:cNvPicPr>
            <a:picLocks noChangeAspect="1"/>
          </p:cNvPicPr>
          <p:nvPr/>
        </p:nvPicPr>
        <p:blipFill>
          <a:blip r:embed="rId15" cstate="print">
            <a:extLst>
              <a:ext uri="{28A0092B-C50C-407E-A947-70E740481C1C}">
                <a14:useLocalDpi xmlns:a14="http://schemas.microsoft.com/office/drawing/2010/main" val="0"/>
              </a:ext>
              <a:ext uri="{96DAC541-7B7A-43D3-8B79-37D633B846F1}">
                <asvg:svgBlip xmlns:asvg="http://schemas.microsoft.com/office/drawing/2016/SVG/main" xmlns="" r:embed="rId16"/>
              </a:ext>
            </a:extLst>
          </a:blip>
          <a:stretch>
            <a:fillRect/>
          </a:stretch>
        </p:blipFill>
        <p:spPr>
          <a:xfrm>
            <a:off x="7358894" y="3056661"/>
            <a:ext cx="914400" cy="914400"/>
          </a:xfrm>
          <a:prstGeom prst="rect">
            <a:avLst/>
          </a:prstGeom>
        </p:spPr>
      </p:pic>
      <p:pic>
        <p:nvPicPr>
          <p:cNvPr id="21" name="Graphic 20" descr="Shower">
            <a:extLst>
              <a:ext uri="{FF2B5EF4-FFF2-40B4-BE49-F238E27FC236}">
                <a16:creationId xmlns:a16="http://schemas.microsoft.com/office/drawing/2014/main" id="{48510423-9D1F-403C-96F0-86E699FB41FA}"/>
              </a:ext>
            </a:extLst>
          </p:cNvPr>
          <p:cNvPicPr>
            <a:picLocks noChangeAspect="1"/>
          </p:cNvPicPr>
          <p:nvPr/>
        </p:nvPicPr>
        <p:blipFill>
          <a:blip r:embed="rId17" cstate="print">
            <a:extLst>
              <a:ext uri="{28A0092B-C50C-407E-A947-70E740481C1C}">
                <a14:useLocalDpi xmlns:a14="http://schemas.microsoft.com/office/drawing/2010/main" val="0"/>
              </a:ext>
              <a:ext uri="{96DAC541-7B7A-43D3-8B79-37D633B846F1}">
                <asvg:svgBlip xmlns:asvg="http://schemas.microsoft.com/office/drawing/2016/SVG/main" xmlns="" r:embed="rId18"/>
              </a:ext>
            </a:extLst>
          </a:blip>
          <a:stretch>
            <a:fillRect/>
          </a:stretch>
        </p:blipFill>
        <p:spPr>
          <a:xfrm>
            <a:off x="7720761" y="1935436"/>
            <a:ext cx="914400" cy="914400"/>
          </a:xfrm>
          <a:prstGeom prst="rect">
            <a:avLst/>
          </a:prstGeom>
        </p:spPr>
      </p:pic>
      <p:sp>
        <p:nvSpPr>
          <p:cNvPr id="27" name="Rectangle 26">
            <a:extLst>
              <a:ext uri="{FF2B5EF4-FFF2-40B4-BE49-F238E27FC236}">
                <a16:creationId xmlns:a16="http://schemas.microsoft.com/office/drawing/2014/main" id="{947C008F-960F-4766-94DE-EBF20408373C}"/>
              </a:ext>
            </a:extLst>
          </p:cNvPr>
          <p:cNvSpPr/>
          <p:nvPr/>
        </p:nvSpPr>
        <p:spPr>
          <a:xfrm>
            <a:off x="543564" y="1477626"/>
            <a:ext cx="6096000" cy="1384995"/>
          </a:xfrm>
          <a:prstGeom prst="rect">
            <a:avLst/>
          </a:prstGeom>
        </p:spPr>
        <p:txBody>
          <a:bodyPr>
            <a:spAutoFit/>
          </a:bodyPr>
          <a:lstStyle/>
          <a:p>
            <a:r>
              <a:rPr lang="en-US" sz="2800" dirty="0" err="1"/>
              <a:t>Falanqaynta</a:t>
            </a:r>
            <a:r>
              <a:rPr lang="en-US" sz="2800" dirty="0"/>
              <a:t> </a:t>
            </a:r>
            <a:r>
              <a:rPr lang="en-US" sz="2800" dirty="0" err="1"/>
              <a:t>aagga</a:t>
            </a:r>
            <a:r>
              <a:rPr lang="en-US" sz="2800" dirty="0"/>
              <a:t> </a:t>
            </a:r>
            <a:r>
              <a:rPr lang="en-US" sz="2800" dirty="0" err="1"/>
              <a:t>ku</a:t>
            </a:r>
            <a:r>
              <a:rPr lang="en-US" sz="2800" dirty="0"/>
              <a:t> </a:t>
            </a:r>
            <a:r>
              <a:rPr lang="en-US" sz="2800" dirty="0" err="1"/>
              <a:t>saleysan</a:t>
            </a:r>
            <a:r>
              <a:rPr lang="en-US" sz="2800" dirty="0"/>
              <a:t> </a:t>
            </a:r>
            <a:r>
              <a:rPr lang="en-US" sz="2800" dirty="0" err="1"/>
              <a:t>waxay</a:t>
            </a:r>
            <a:r>
              <a:rPr lang="en-US" sz="2800" dirty="0"/>
              <a:t> u </a:t>
            </a:r>
            <a:r>
              <a:rPr lang="en-US" sz="2800" dirty="0" err="1"/>
              <a:t>adeegsataa</a:t>
            </a:r>
            <a:r>
              <a:rPr lang="en-US" sz="2800" dirty="0"/>
              <a:t> </a:t>
            </a:r>
            <a:r>
              <a:rPr lang="en-US" sz="2800" dirty="0" err="1"/>
              <a:t>aag</a:t>
            </a:r>
            <a:r>
              <a:rPr lang="en-US" sz="2800" dirty="0"/>
              <a:t> </a:t>
            </a:r>
            <a:r>
              <a:rPr lang="en-US" sz="2800" dirty="0" err="1"/>
              <a:t>ballaadhan</a:t>
            </a:r>
            <a:r>
              <a:rPr lang="en-US" sz="2800" dirty="0"/>
              <a:t> </a:t>
            </a:r>
            <a:r>
              <a:rPr lang="en-US" sz="2800" dirty="0" err="1"/>
              <a:t>oo</a:t>
            </a:r>
            <a:r>
              <a:rPr lang="en-US" sz="2800" dirty="0"/>
              <a:t> </a:t>
            </a:r>
            <a:r>
              <a:rPr lang="en-US" sz="2800" dirty="0" err="1"/>
              <a:t>qeexan</a:t>
            </a:r>
            <a:r>
              <a:rPr lang="en-US" sz="2800" dirty="0"/>
              <a:t> </a:t>
            </a:r>
            <a:r>
              <a:rPr lang="en-US" sz="2800" dirty="0" err="1"/>
              <a:t>oo</a:t>
            </a:r>
            <a:r>
              <a:rPr lang="en-US" sz="2800" dirty="0"/>
              <a:t> ah </a:t>
            </a:r>
            <a:r>
              <a:rPr lang="en-US" sz="2800" dirty="0" err="1"/>
              <a:t>barta</a:t>
            </a:r>
            <a:r>
              <a:rPr lang="en-US" sz="2800" dirty="0"/>
              <a:t> </a:t>
            </a:r>
            <a:r>
              <a:rPr lang="en-US" sz="2800" dirty="0" err="1"/>
              <a:t>laga</a:t>
            </a:r>
            <a:r>
              <a:rPr lang="en-US" sz="2800" dirty="0"/>
              <a:t> </a:t>
            </a:r>
            <a:r>
              <a:rPr lang="en-US" sz="2800" dirty="0" err="1"/>
              <a:t>soo</a:t>
            </a:r>
            <a:r>
              <a:rPr lang="en-US" sz="2800" dirty="0"/>
              <a:t> </a:t>
            </a:r>
            <a:r>
              <a:rPr lang="en-US" sz="2800" dirty="0" err="1"/>
              <a:t>galo</a:t>
            </a:r>
            <a:r>
              <a:rPr lang="en-US" sz="2800" dirty="0"/>
              <a:t> </a:t>
            </a:r>
            <a:r>
              <a:rPr lang="en-US" sz="2800" dirty="0" err="1"/>
              <a:t>ee</a:t>
            </a:r>
            <a:r>
              <a:rPr lang="en-US" sz="2800" dirty="0"/>
              <a:t> </a:t>
            </a:r>
            <a:r>
              <a:rPr lang="en-US" sz="2800" dirty="0" err="1" smtClean="0"/>
              <a:t>fahamka</a:t>
            </a:r>
            <a:r>
              <a:rPr lang="en-US" sz="2600" dirty="0" smtClean="0">
                <a:latin typeface="Calibri" panose="020F0502020204030204" pitchFamily="34" charset="0"/>
                <a:ea typeface="Calibri" panose="020F0502020204030204" pitchFamily="34" charset="0"/>
                <a:cs typeface="Times New Roman" panose="02020603050405020304" pitchFamily="18" charset="0"/>
              </a:rPr>
              <a:t>: </a:t>
            </a:r>
            <a:endParaRPr lang="en-US" sz="2600" dirty="0">
              <a:latin typeface="Calibri" panose="020F0502020204030204" pitchFamily="34" charset="0"/>
              <a:ea typeface="Calibri" panose="020F0502020204030204" pitchFamily="34" charset="0"/>
              <a:cs typeface="Times New Roman" panose="02020603050405020304" pitchFamily="18" charset="0"/>
            </a:endParaRPr>
          </a:p>
        </p:txBody>
      </p:sp>
      <p:sp>
        <p:nvSpPr>
          <p:cNvPr id="28" name="Rectangle 27">
            <a:extLst>
              <a:ext uri="{FF2B5EF4-FFF2-40B4-BE49-F238E27FC236}">
                <a16:creationId xmlns:a16="http://schemas.microsoft.com/office/drawing/2014/main" id="{B3896923-9594-4767-BF0A-D14BF8CFEEC8}"/>
              </a:ext>
            </a:extLst>
          </p:cNvPr>
          <p:cNvSpPr/>
          <p:nvPr/>
        </p:nvSpPr>
        <p:spPr>
          <a:xfrm>
            <a:off x="584548" y="2956435"/>
            <a:ext cx="6096000" cy="892552"/>
          </a:xfrm>
          <a:prstGeom prst="rect">
            <a:avLst/>
          </a:prstGeom>
        </p:spPr>
        <p:txBody>
          <a:bodyPr wrap="square">
            <a:spAutoFit/>
          </a:bodyPr>
          <a:lstStyle/>
          <a:p>
            <a:pPr marL="342900" indent="-342900">
              <a:buFontTx/>
              <a:buChar char="-"/>
            </a:pPr>
            <a:r>
              <a:rPr lang="en-US" sz="2600" dirty="0" err="1" smtClean="0">
                <a:latin typeface="Calibri" panose="020F0502020204030204" pitchFamily="34" charset="0"/>
                <a:ea typeface="Calibri" panose="020F0502020204030204" pitchFamily="34" charset="0"/>
                <a:cs typeface="Times New Roman" panose="02020603050405020304" pitchFamily="18" charset="0"/>
              </a:rPr>
              <a:t>Astaamaha</a:t>
            </a:r>
            <a:r>
              <a:rPr lang="en-US" sz="2600" dirty="0" smtClean="0">
                <a:latin typeface="Calibri" panose="020F0502020204030204" pitchFamily="34" charset="0"/>
                <a:ea typeface="Calibri" panose="020F0502020204030204" pitchFamily="34" charset="0"/>
                <a:cs typeface="Times New Roman" panose="02020603050405020304" pitchFamily="18" charset="0"/>
              </a:rPr>
              <a:t> </a:t>
            </a:r>
            <a:r>
              <a:rPr lang="en-US" sz="2600" dirty="0" err="1">
                <a:latin typeface="Calibri" panose="020F0502020204030204" pitchFamily="34" charset="0"/>
                <a:ea typeface="Calibri" panose="020F0502020204030204" pitchFamily="34" charset="0"/>
                <a:cs typeface="Times New Roman" panose="02020603050405020304" pitchFamily="18" charset="0"/>
              </a:rPr>
              <a:t>iyo</a:t>
            </a:r>
            <a:r>
              <a:rPr lang="en-US" sz="2600" dirty="0">
                <a:latin typeface="Calibri" panose="020F0502020204030204" pitchFamily="34" charset="0"/>
                <a:ea typeface="Calibri" panose="020F0502020204030204" pitchFamily="34" charset="0"/>
                <a:cs typeface="Times New Roman" panose="02020603050405020304" pitchFamily="18" charset="0"/>
              </a:rPr>
              <a:t> </a:t>
            </a:r>
            <a:r>
              <a:rPr lang="en-US" sz="2600" dirty="0" err="1">
                <a:latin typeface="Calibri" panose="020F0502020204030204" pitchFamily="34" charset="0"/>
                <a:ea typeface="Calibri" panose="020F0502020204030204" pitchFamily="34" charset="0"/>
                <a:cs typeface="Times New Roman" panose="02020603050405020304" pitchFamily="18" charset="0"/>
              </a:rPr>
              <a:t>xaaladaha</a:t>
            </a:r>
            <a:r>
              <a:rPr lang="en-US" sz="2600" dirty="0">
                <a:latin typeface="Calibri" panose="020F0502020204030204" pitchFamily="34" charset="0"/>
                <a:ea typeface="Calibri" panose="020F0502020204030204" pitchFamily="34" charset="0"/>
                <a:cs typeface="Times New Roman" panose="02020603050405020304" pitchFamily="18" charset="0"/>
              </a:rPr>
              <a:t> </a:t>
            </a:r>
            <a:r>
              <a:rPr lang="en-US" sz="2600" dirty="0" err="1" smtClean="0">
                <a:latin typeface="Calibri" panose="020F0502020204030204" pitchFamily="34" charset="0"/>
                <a:ea typeface="Calibri" panose="020F0502020204030204" pitchFamily="34" charset="0"/>
                <a:cs typeface="Times New Roman" panose="02020603050405020304" pitchFamily="18" charset="0"/>
              </a:rPr>
              <a:t>dadyowga</a:t>
            </a:r>
            <a:r>
              <a:rPr lang="en-US" sz="2600" dirty="0" smtClean="0">
                <a:latin typeface="Calibri" panose="020F0502020204030204" pitchFamily="34" charset="0"/>
                <a:ea typeface="Calibri" panose="020F0502020204030204" pitchFamily="34" charset="0"/>
                <a:cs typeface="Times New Roman" panose="02020603050405020304" pitchFamily="18" charset="0"/>
              </a:rPr>
              <a:t> la </a:t>
            </a:r>
            <a:r>
              <a:rPr lang="en-US" sz="2600" dirty="0" err="1" smtClean="0">
                <a:latin typeface="Calibri" panose="020F0502020204030204" pitchFamily="34" charset="0"/>
                <a:ea typeface="Calibri" panose="020F0502020204030204" pitchFamily="34" charset="0"/>
                <a:cs typeface="Times New Roman" panose="02020603050405020304" pitchFamily="18" charset="0"/>
              </a:rPr>
              <a:t>beegsanaya</a:t>
            </a:r>
            <a:endParaRPr lang="en-US" sz="26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3558077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7">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4"/>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9"/>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7"/>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9427EFC-4B8D-4E03-A61C-D590BB8A83A6}"/>
              </a:ext>
            </a:extLst>
          </p:cNvPr>
          <p:cNvSpPr/>
          <p:nvPr/>
        </p:nvSpPr>
        <p:spPr>
          <a:xfrm>
            <a:off x="0" y="105495"/>
            <a:ext cx="7013749" cy="584775"/>
          </a:xfrm>
          <a:prstGeom prst="rect">
            <a:avLst/>
          </a:prstGeom>
          <a:solidFill>
            <a:srgbClr val="BA122B"/>
          </a:solidFill>
        </p:spPr>
        <p:txBody>
          <a:bodyPr wrap="square">
            <a:spAutoFit/>
          </a:bodyPr>
          <a:lstStyle/>
          <a:p>
            <a:pPr lvl="0" defTabSz="914400">
              <a:defRPr/>
            </a:pPr>
            <a:r>
              <a:rPr lang="en-US" sz="3200" b="1" kern="0" dirty="0">
                <a:solidFill>
                  <a:schemeClr val="bg1"/>
                </a:solidFill>
                <a:latin typeface="Avenir Next" panose="020B0503020202020204" pitchFamily="34" charset="0"/>
                <a:ea typeface="+mj-ea"/>
                <a:cs typeface="+mj-cs"/>
              </a:rPr>
              <a:t>Waa </a:t>
            </a:r>
            <a:r>
              <a:rPr lang="en-US" sz="3200" b="1" kern="0" dirty="0" err="1">
                <a:solidFill>
                  <a:schemeClr val="bg1"/>
                </a:solidFill>
                <a:latin typeface="Avenir Next" panose="020B0503020202020204" pitchFamily="34" charset="0"/>
                <a:ea typeface="+mj-ea"/>
                <a:cs typeface="+mj-cs"/>
              </a:rPr>
              <a:t>maxay</a:t>
            </a:r>
            <a:r>
              <a:rPr lang="en-US" sz="3200" b="1" kern="0" dirty="0">
                <a:solidFill>
                  <a:schemeClr val="bg1"/>
                </a:solidFill>
                <a:latin typeface="Avenir Next" panose="020B0503020202020204" pitchFamily="34" charset="0"/>
                <a:ea typeface="+mj-ea"/>
                <a:cs typeface="+mj-cs"/>
              </a:rPr>
              <a:t> </a:t>
            </a:r>
            <a:r>
              <a:rPr lang="en-US" sz="3200" b="1" kern="0" dirty="0" err="1">
                <a:solidFill>
                  <a:schemeClr val="bg1"/>
                </a:solidFill>
                <a:latin typeface="Avenir Next" panose="020B0503020202020204" pitchFamily="34" charset="0"/>
                <a:ea typeface="+mj-ea"/>
                <a:cs typeface="+mj-cs"/>
              </a:rPr>
              <a:t>xogta</a:t>
            </a:r>
            <a:r>
              <a:rPr lang="en-US" sz="3200" b="1" kern="0" dirty="0">
                <a:solidFill>
                  <a:schemeClr val="bg1"/>
                </a:solidFill>
                <a:latin typeface="Avenir Next" panose="020B0503020202020204" pitchFamily="34" charset="0"/>
                <a:ea typeface="+mj-ea"/>
                <a:cs typeface="+mj-cs"/>
              </a:rPr>
              <a:t> </a:t>
            </a:r>
            <a:r>
              <a:rPr lang="en-US" sz="3200" b="1" kern="0" dirty="0" err="1">
                <a:solidFill>
                  <a:schemeClr val="bg1"/>
                </a:solidFill>
                <a:latin typeface="Avenir Next" panose="020B0503020202020204" pitchFamily="34" charset="0"/>
                <a:ea typeface="+mj-ea"/>
                <a:cs typeface="+mj-cs"/>
              </a:rPr>
              <a:t>iyo</a:t>
            </a:r>
            <a:r>
              <a:rPr lang="en-US" sz="3200" b="1" kern="0" dirty="0">
                <a:solidFill>
                  <a:schemeClr val="bg1"/>
                </a:solidFill>
                <a:latin typeface="Avenir Next" panose="020B0503020202020204" pitchFamily="34" charset="0"/>
                <a:ea typeface="+mj-ea"/>
                <a:cs typeface="+mj-cs"/>
              </a:rPr>
              <a:t> </a:t>
            </a:r>
            <a:r>
              <a:rPr lang="en-US" sz="3200" b="1" kern="0" dirty="0" err="1">
                <a:solidFill>
                  <a:schemeClr val="bg1"/>
                </a:solidFill>
                <a:latin typeface="Avenir Next" panose="020B0503020202020204" pitchFamily="34" charset="0"/>
                <a:ea typeface="+mj-ea"/>
                <a:cs typeface="+mj-cs"/>
              </a:rPr>
              <a:t>falanqaynta</a:t>
            </a:r>
            <a:r>
              <a:rPr lang="en-US" sz="3200" b="1" kern="0" dirty="0">
                <a:solidFill>
                  <a:schemeClr val="bg1"/>
                </a:solidFill>
                <a:latin typeface="Avenir Next" panose="020B0503020202020204" pitchFamily="34" charset="0"/>
                <a:ea typeface="+mj-ea"/>
                <a:cs typeface="+mj-cs"/>
              </a:rPr>
              <a:t>?  </a:t>
            </a:r>
            <a:endParaRPr kumimoji="0" lang="en-GB" sz="1800" b="0" i="0" u="none" strike="noStrike" kern="0" cap="none" spc="0" normalizeH="0" baseline="0" noProof="0" dirty="0">
              <a:ln>
                <a:noFill/>
              </a:ln>
              <a:solidFill>
                <a:schemeClr val="bg1"/>
              </a:solidFill>
              <a:effectLst/>
              <a:uLnTx/>
              <a:uFillTx/>
            </a:endParaRPr>
          </a:p>
        </p:txBody>
      </p:sp>
      <p:sp>
        <p:nvSpPr>
          <p:cNvPr id="3" name="Right Arrow Callout 20">
            <a:extLst>
              <a:ext uri="{FF2B5EF4-FFF2-40B4-BE49-F238E27FC236}">
                <a16:creationId xmlns:a16="http://schemas.microsoft.com/office/drawing/2014/main" id="{9BC2B71D-B06F-46B4-B55C-FB394E391BBF}"/>
              </a:ext>
            </a:extLst>
          </p:cNvPr>
          <p:cNvSpPr/>
          <p:nvPr/>
        </p:nvSpPr>
        <p:spPr>
          <a:xfrm>
            <a:off x="688933" y="918593"/>
            <a:ext cx="6062596" cy="5062565"/>
          </a:xfrm>
          <a:prstGeom prst="rightArrowCallout">
            <a:avLst>
              <a:gd name="adj1" fmla="val 18968"/>
              <a:gd name="adj2" fmla="val 25000"/>
              <a:gd name="adj3" fmla="val 29784"/>
              <a:gd name="adj4" fmla="val 60667"/>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err="1">
                <a:solidFill>
                  <a:srgbClr val="BA122B"/>
                </a:solidFill>
                <a:latin typeface="Avenir Next" panose="020B0503020202020204" pitchFamily="34" charset="0"/>
              </a:rPr>
              <a:t>Xog</a:t>
            </a:r>
            <a:r>
              <a:rPr lang="en-US" sz="2000" b="1" dirty="0">
                <a:solidFill>
                  <a:srgbClr val="BA122B"/>
                </a:solidFill>
                <a:latin typeface="Avenir Next" panose="020B0503020202020204" pitchFamily="34" charset="0"/>
              </a:rPr>
              <a:t> </a:t>
            </a:r>
            <a:r>
              <a:rPr lang="en-US" sz="2000" b="1" dirty="0" err="1">
                <a:solidFill>
                  <a:srgbClr val="BA122B"/>
                </a:solidFill>
                <a:latin typeface="Avenir Next" panose="020B0503020202020204" pitchFamily="34" charset="0"/>
              </a:rPr>
              <a:t>ku</a:t>
            </a:r>
            <a:r>
              <a:rPr lang="en-US" sz="2000" b="1" dirty="0">
                <a:solidFill>
                  <a:srgbClr val="BA122B"/>
                </a:solidFill>
                <a:latin typeface="Avenir Next" panose="020B0503020202020204" pitchFamily="34" charset="0"/>
              </a:rPr>
              <a:t> </a:t>
            </a:r>
            <a:r>
              <a:rPr lang="en-US" sz="2000" b="1" dirty="0" err="1">
                <a:solidFill>
                  <a:srgbClr val="BA122B"/>
                </a:solidFill>
                <a:latin typeface="Avenir Next" panose="020B0503020202020204" pitchFamily="34" charset="0"/>
              </a:rPr>
              <a:t>saabsan</a:t>
            </a:r>
            <a:r>
              <a:rPr lang="en-US" sz="2000" b="1" dirty="0">
                <a:solidFill>
                  <a:srgbClr val="BA122B"/>
                </a:solidFill>
                <a:latin typeface="Avenir Next" panose="020B0503020202020204" pitchFamily="34" charset="0"/>
              </a:rPr>
              <a:t> </a:t>
            </a:r>
            <a:r>
              <a:rPr lang="en-US" sz="2000" b="1" dirty="0" err="1">
                <a:solidFill>
                  <a:srgbClr val="BA122B"/>
                </a:solidFill>
                <a:latin typeface="Avenir Next" panose="020B0503020202020204" pitchFamily="34" charset="0"/>
              </a:rPr>
              <a:t>Meelaha</a:t>
            </a:r>
            <a:r>
              <a:rPr lang="en-US" sz="2000" b="1" dirty="0">
                <a:solidFill>
                  <a:srgbClr val="BA122B"/>
                </a:solidFill>
                <a:latin typeface="Avenir Next" panose="020B0503020202020204" pitchFamily="34" charset="0"/>
              </a:rPr>
              <a:t> / </a:t>
            </a:r>
            <a:r>
              <a:rPr lang="en-US" sz="2000" b="1" dirty="0" err="1">
                <a:solidFill>
                  <a:srgbClr val="BA122B"/>
                </a:solidFill>
                <a:latin typeface="Avenir Next" panose="020B0503020202020204" pitchFamily="34" charset="0"/>
              </a:rPr>
              <a:t>dhinaca</a:t>
            </a:r>
            <a:r>
              <a:rPr lang="en-US" sz="2000" b="1" dirty="0">
                <a:solidFill>
                  <a:srgbClr val="BA122B"/>
                </a:solidFill>
                <a:latin typeface="Avenir Next" panose="020B0503020202020204" pitchFamily="34" charset="0"/>
              </a:rPr>
              <a:t> </a:t>
            </a:r>
            <a:r>
              <a:rPr lang="en-US" sz="2000" b="1" dirty="0" err="1" smtClean="0">
                <a:solidFill>
                  <a:srgbClr val="BA122B"/>
                </a:solidFill>
                <a:latin typeface="Avenir Next" panose="020B0503020202020204" pitchFamily="34" charset="0"/>
              </a:rPr>
              <a:t>saadka</a:t>
            </a:r>
            <a:endParaRPr lang="en-US" sz="2000" b="1" dirty="0" smtClean="0">
              <a:solidFill>
                <a:srgbClr val="BA122B"/>
              </a:solidFill>
              <a:latin typeface="Avenir Next" panose="020B0503020202020204" pitchFamily="34" charset="0"/>
            </a:endParaRPr>
          </a:p>
          <a:p>
            <a:pPr marL="342900" indent="-342900">
              <a:buFont typeface="Arial" panose="020B0604020202020204" pitchFamily="34" charset="0"/>
              <a:buChar char="•"/>
            </a:pPr>
            <a:r>
              <a:rPr lang="en-US" sz="2300" dirty="0" err="1" smtClean="0">
                <a:solidFill>
                  <a:schemeClr val="bg1"/>
                </a:solidFill>
                <a:latin typeface="Avenir Next" panose="020B0503020202020204" pitchFamily="34" charset="0"/>
              </a:rPr>
              <a:t>Tiro</a:t>
            </a:r>
            <a:r>
              <a:rPr lang="en-US" sz="2300" dirty="0" smtClean="0">
                <a:solidFill>
                  <a:schemeClr val="bg1"/>
                </a:solidFill>
                <a:latin typeface="Avenir Next" panose="020B0503020202020204" pitchFamily="34" charset="0"/>
              </a:rPr>
              <a:t> </a:t>
            </a:r>
            <a:r>
              <a:rPr lang="en-US" sz="2300" dirty="0" err="1" smtClean="0">
                <a:solidFill>
                  <a:schemeClr val="bg1"/>
                </a:solidFill>
                <a:latin typeface="Avenir Next" panose="020B0503020202020204" pitchFamily="34" charset="0"/>
              </a:rPr>
              <a:t>koobka</a:t>
            </a:r>
            <a:r>
              <a:rPr lang="en-US" sz="2300" dirty="0" smtClean="0">
                <a:solidFill>
                  <a:schemeClr val="bg1"/>
                </a:solidFill>
                <a:latin typeface="Avenir Next" panose="020B0503020202020204" pitchFamily="34" charset="0"/>
              </a:rPr>
              <a:t> </a:t>
            </a:r>
            <a:r>
              <a:rPr lang="en-US" sz="2300" dirty="0" err="1">
                <a:solidFill>
                  <a:schemeClr val="bg1"/>
                </a:solidFill>
                <a:latin typeface="Avenir Next" panose="020B0503020202020204" pitchFamily="34" charset="0"/>
              </a:rPr>
              <a:t>kaabayaasha</a:t>
            </a:r>
            <a:r>
              <a:rPr lang="en-US" sz="2300" dirty="0">
                <a:solidFill>
                  <a:schemeClr val="bg1"/>
                </a:solidFill>
                <a:latin typeface="Avenir Next" panose="020B0503020202020204" pitchFamily="34" charset="0"/>
              </a:rPr>
              <a:t> / </a:t>
            </a:r>
            <a:r>
              <a:rPr lang="en-US" sz="2300" dirty="0" err="1">
                <a:solidFill>
                  <a:schemeClr val="bg1"/>
                </a:solidFill>
                <a:latin typeface="Avenir Next" panose="020B0503020202020204" pitchFamily="34" charset="0"/>
              </a:rPr>
              <a:t>qiimeynta</a:t>
            </a:r>
            <a:r>
              <a:rPr lang="en-US" sz="2300" dirty="0">
                <a:solidFill>
                  <a:schemeClr val="bg1"/>
                </a:solidFill>
                <a:latin typeface="Avenir Next" panose="020B0503020202020204" pitchFamily="34" charset="0"/>
              </a:rPr>
              <a:t> </a:t>
            </a:r>
            <a:r>
              <a:rPr lang="en-US" sz="2300" dirty="0" err="1" smtClean="0">
                <a:solidFill>
                  <a:schemeClr val="bg1"/>
                </a:solidFill>
                <a:latin typeface="Avenir Next" panose="020B0503020202020204" pitchFamily="34" charset="0"/>
              </a:rPr>
              <a:t>waxyeelada</a:t>
            </a:r>
            <a:endParaRPr lang="en-US" sz="2300" dirty="0">
              <a:solidFill>
                <a:schemeClr val="bg1"/>
              </a:solidFill>
              <a:latin typeface="Avenir Next" panose="020B0503020202020204" pitchFamily="34" charset="0"/>
            </a:endParaRPr>
          </a:p>
          <a:p>
            <a:pPr marL="342900" indent="-342900">
              <a:buFont typeface="Arial" panose="020B0604020202020204" pitchFamily="34" charset="0"/>
              <a:buChar char="•"/>
            </a:pPr>
            <a:r>
              <a:rPr lang="en-US" sz="2300" dirty="0" err="1" smtClean="0">
                <a:solidFill>
                  <a:schemeClr val="bg1"/>
                </a:solidFill>
                <a:latin typeface="Avenir Next" panose="020B0503020202020204" pitchFamily="34" charset="0"/>
              </a:rPr>
              <a:t>Helitaanka</a:t>
            </a:r>
            <a:r>
              <a:rPr lang="en-US" sz="2300" dirty="0" smtClean="0">
                <a:solidFill>
                  <a:schemeClr val="bg1"/>
                </a:solidFill>
                <a:latin typeface="Avenir Next" panose="020B0503020202020204" pitchFamily="34" charset="0"/>
              </a:rPr>
              <a:t> </a:t>
            </a:r>
            <a:r>
              <a:rPr lang="en-US" sz="2300" dirty="0" err="1">
                <a:solidFill>
                  <a:schemeClr val="bg1"/>
                </a:solidFill>
                <a:latin typeface="Avenir Next" panose="020B0503020202020204" pitchFamily="34" charset="0"/>
              </a:rPr>
              <a:t>adeegga</a:t>
            </a:r>
            <a:r>
              <a:rPr lang="en-US" sz="2300" dirty="0">
                <a:solidFill>
                  <a:schemeClr val="bg1"/>
                </a:solidFill>
                <a:latin typeface="Avenir Next" panose="020B0503020202020204" pitchFamily="34" charset="0"/>
              </a:rPr>
              <a:t> &amp; </a:t>
            </a:r>
            <a:r>
              <a:rPr lang="en-US" sz="2300" dirty="0" err="1" smtClean="0">
                <a:solidFill>
                  <a:schemeClr val="bg1"/>
                </a:solidFill>
                <a:latin typeface="Avenir Next" panose="020B0503020202020204" pitchFamily="34" charset="0"/>
              </a:rPr>
              <a:t>bixintiisa</a:t>
            </a:r>
            <a:endParaRPr lang="en-US" sz="2300" dirty="0">
              <a:solidFill>
                <a:schemeClr val="bg1"/>
              </a:solidFill>
              <a:latin typeface="Avenir Next" panose="020B0503020202020204" pitchFamily="34" charset="0"/>
            </a:endParaRPr>
          </a:p>
          <a:p>
            <a:pPr marL="342900" indent="-342900">
              <a:buFont typeface="Arial" panose="020B0604020202020204" pitchFamily="34" charset="0"/>
              <a:buChar char="•"/>
            </a:pPr>
            <a:r>
              <a:rPr lang="en-US" sz="2300" dirty="0" err="1" smtClean="0">
                <a:solidFill>
                  <a:schemeClr val="bg1"/>
                </a:solidFill>
                <a:latin typeface="Avenir Next" panose="020B0503020202020204" pitchFamily="34" charset="0"/>
              </a:rPr>
              <a:t>Habnololeedka</a:t>
            </a:r>
            <a:r>
              <a:rPr lang="en-US" sz="2300" dirty="0" smtClean="0">
                <a:solidFill>
                  <a:schemeClr val="bg1"/>
                </a:solidFill>
                <a:latin typeface="Avenir Next" panose="020B0503020202020204" pitchFamily="34" charset="0"/>
              </a:rPr>
              <a:t> </a:t>
            </a:r>
            <a:r>
              <a:rPr lang="en-US" sz="2300" dirty="0">
                <a:solidFill>
                  <a:schemeClr val="bg1"/>
                </a:solidFill>
                <a:latin typeface="Avenir Next" panose="020B0503020202020204" pitchFamily="34" charset="0"/>
              </a:rPr>
              <a:t>/ </a:t>
            </a:r>
            <a:r>
              <a:rPr lang="en-US" sz="2300" dirty="0" err="1">
                <a:solidFill>
                  <a:schemeClr val="bg1"/>
                </a:solidFill>
                <a:latin typeface="Avenir Next" panose="020B0503020202020204" pitchFamily="34" charset="0"/>
              </a:rPr>
              <a:t>suuqa</a:t>
            </a:r>
            <a:r>
              <a:rPr lang="en-US" sz="2300" dirty="0">
                <a:solidFill>
                  <a:schemeClr val="bg1"/>
                </a:solidFill>
                <a:latin typeface="Avenir Next" panose="020B0503020202020204" pitchFamily="34" charset="0"/>
              </a:rPr>
              <a:t> </a:t>
            </a:r>
            <a:r>
              <a:rPr lang="en-US" sz="2300" dirty="0" err="1">
                <a:solidFill>
                  <a:schemeClr val="bg1"/>
                </a:solidFill>
                <a:latin typeface="Avenir Next" panose="020B0503020202020204" pitchFamily="34" charset="0"/>
              </a:rPr>
              <a:t>shaqada</a:t>
            </a:r>
            <a:endParaRPr lang="en-US" sz="2300" dirty="0">
              <a:solidFill>
                <a:schemeClr val="bg1"/>
              </a:solidFill>
              <a:latin typeface="Avenir Next" panose="020B0503020202020204" pitchFamily="34" charset="0"/>
            </a:endParaRPr>
          </a:p>
          <a:p>
            <a:pPr marL="342900" indent="-342900">
              <a:buFont typeface="Arial" panose="020B0604020202020204" pitchFamily="34" charset="0"/>
              <a:buChar char="•"/>
            </a:pPr>
            <a:r>
              <a:rPr lang="en-US" sz="2300" dirty="0" err="1" smtClean="0">
                <a:solidFill>
                  <a:schemeClr val="bg1"/>
                </a:solidFill>
                <a:latin typeface="Avenir Next" panose="020B0503020202020204" pitchFamily="34" charset="0"/>
              </a:rPr>
              <a:t>Nidaamka</a:t>
            </a:r>
            <a:r>
              <a:rPr lang="en-US" sz="2300" dirty="0" smtClean="0">
                <a:solidFill>
                  <a:schemeClr val="bg1"/>
                </a:solidFill>
                <a:latin typeface="Avenir Next" panose="020B0503020202020204" pitchFamily="34" charset="0"/>
              </a:rPr>
              <a:t> </a:t>
            </a:r>
            <a:r>
              <a:rPr lang="en-US" sz="2300" dirty="0" err="1" smtClean="0">
                <a:solidFill>
                  <a:schemeClr val="bg1"/>
                </a:solidFill>
                <a:latin typeface="Avenir Next" panose="020B0503020202020204" pitchFamily="34" charset="0"/>
              </a:rPr>
              <a:t>dhulka</a:t>
            </a:r>
            <a:r>
              <a:rPr lang="en-US" sz="2300" dirty="0" smtClean="0">
                <a:solidFill>
                  <a:schemeClr val="bg1"/>
                </a:solidFill>
                <a:latin typeface="Avenir Next" panose="020B0503020202020204" pitchFamily="34" charset="0"/>
              </a:rPr>
              <a:t> </a:t>
            </a:r>
            <a:r>
              <a:rPr lang="en-US" sz="2300" dirty="0" err="1" smtClean="0">
                <a:solidFill>
                  <a:schemeClr val="bg1"/>
                </a:solidFill>
                <a:latin typeface="Avenir Next" panose="020B0503020202020204" pitchFamily="34" charset="0"/>
              </a:rPr>
              <a:t>guryeynta</a:t>
            </a:r>
            <a:r>
              <a:rPr lang="en-US" sz="2300" dirty="0" smtClean="0">
                <a:solidFill>
                  <a:schemeClr val="bg1"/>
                </a:solidFill>
                <a:latin typeface="Avenir Next" panose="020B0503020202020204" pitchFamily="34" charset="0"/>
              </a:rPr>
              <a:t> </a:t>
            </a:r>
            <a:r>
              <a:rPr lang="en-US" sz="2300" dirty="0" err="1">
                <a:solidFill>
                  <a:schemeClr val="bg1"/>
                </a:solidFill>
                <a:latin typeface="Avenir Next" panose="020B0503020202020204" pitchFamily="34" charset="0"/>
              </a:rPr>
              <a:t>iyo</a:t>
            </a:r>
            <a:r>
              <a:rPr lang="en-US" sz="2300" dirty="0">
                <a:solidFill>
                  <a:schemeClr val="bg1"/>
                </a:solidFill>
                <a:latin typeface="Avenir Next" panose="020B0503020202020204" pitchFamily="34" charset="0"/>
              </a:rPr>
              <a:t> </a:t>
            </a:r>
            <a:r>
              <a:rPr lang="en-US" sz="2300" dirty="0" err="1" smtClean="0">
                <a:solidFill>
                  <a:schemeClr val="bg1"/>
                </a:solidFill>
                <a:latin typeface="Avenir Next" panose="020B0503020202020204" pitchFamily="34" charset="0"/>
              </a:rPr>
              <a:t>hantida</a:t>
            </a:r>
            <a:endParaRPr lang="en-US" sz="2300" dirty="0">
              <a:solidFill>
                <a:schemeClr val="bg1"/>
              </a:solidFill>
              <a:latin typeface="Avenir Next" panose="020B0503020202020204" pitchFamily="34" charset="0"/>
            </a:endParaRPr>
          </a:p>
          <a:p>
            <a:pPr marL="342900" indent="-342900">
              <a:buFont typeface="Arial" panose="020B0604020202020204" pitchFamily="34" charset="0"/>
              <a:buChar char="•"/>
            </a:pPr>
            <a:r>
              <a:rPr lang="en-US" sz="2300" dirty="0" err="1" smtClean="0">
                <a:solidFill>
                  <a:schemeClr val="bg1"/>
                </a:solidFill>
                <a:latin typeface="Avenir Next" panose="020B0503020202020204" pitchFamily="34" charset="0"/>
              </a:rPr>
              <a:t>Qaab</a:t>
            </a:r>
            <a:r>
              <a:rPr lang="en-US" sz="2300" dirty="0" smtClean="0">
                <a:solidFill>
                  <a:schemeClr val="bg1"/>
                </a:solidFill>
                <a:latin typeface="Avenir Next" panose="020B0503020202020204" pitchFamily="34" charset="0"/>
              </a:rPr>
              <a:t> </a:t>
            </a:r>
            <a:r>
              <a:rPr lang="en-US" sz="2300" dirty="0" err="1">
                <a:solidFill>
                  <a:schemeClr val="bg1"/>
                </a:solidFill>
                <a:latin typeface="Avenir Next" panose="020B0503020202020204" pitchFamily="34" charset="0"/>
              </a:rPr>
              <a:t>dhismeedka</a:t>
            </a:r>
            <a:r>
              <a:rPr lang="en-US" sz="2300" dirty="0">
                <a:solidFill>
                  <a:schemeClr val="bg1"/>
                </a:solidFill>
                <a:latin typeface="Avenir Next" panose="020B0503020202020204" pitchFamily="34" charset="0"/>
              </a:rPr>
              <a:t> </a:t>
            </a:r>
            <a:r>
              <a:rPr lang="en-US" sz="2300" dirty="0" err="1">
                <a:solidFill>
                  <a:schemeClr val="bg1"/>
                </a:solidFill>
                <a:latin typeface="Avenir Next" panose="020B0503020202020204" pitchFamily="34" charset="0"/>
              </a:rPr>
              <a:t>maamulka</a:t>
            </a:r>
            <a:r>
              <a:rPr lang="en-US" sz="2300" dirty="0">
                <a:solidFill>
                  <a:schemeClr val="bg1"/>
                </a:solidFill>
                <a:latin typeface="Avenir Next" panose="020B0503020202020204" pitchFamily="34" charset="0"/>
              </a:rPr>
              <a:t> </a:t>
            </a:r>
            <a:r>
              <a:rPr lang="en-US" sz="2300" dirty="0" smtClean="0">
                <a:solidFill>
                  <a:schemeClr val="bg1"/>
                </a:solidFill>
                <a:latin typeface="Avenir Next" panose="020B0503020202020204" pitchFamily="34" charset="0"/>
              </a:rPr>
              <a:t>/ </a:t>
            </a:r>
            <a:r>
              <a:rPr lang="en-US" sz="2300" dirty="0" err="1" smtClean="0">
                <a:solidFill>
                  <a:schemeClr val="bg1"/>
                </a:solidFill>
                <a:latin typeface="Avenir Next" panose="020B0503020202020204" pitchFamily="34" charset="0"/>
              </a:rPr>
              <a:t>dhaqdhaqaaqa</a:t>
            </a:r>
            <a:r>
              <a:rPr lang="en-US" sz="2300" dirty="0" smtClean="0">
                <a:solidFill>
                  <a:schemeClr val="bg1"/>
                </a:solidFill>
                <a:latin typeface="Avenir Next" panose="020B0503020202020204" pitchFamily="34" charset="0"/>
              </a:rPr>
              <a:t> </a:t>
            </a:r>
            <a:r>
              <a:rPr lang="en-US" sz="2300" dirty="0" err="1" smtClean="0">
                <a:solidFill>
                  <a:schemeClr val="bg1"/>
                </a:solidFill>
                <a:latin typeface="Avenir Next" panose="020B0503020202020204" pitchFamily="34" charset="0"/>
              </a:rPr>
              <a:t>howlwadeenada</a:t>
            </a:r>
            <a:endParaRPr lang="en-US" sz="2300" dirty="0">
              <a:solidFill>
                <a:schemeClr val="bg1"/>
              </a:solidFill>
              <a:latin typeface="Avenir Next" panose="020B0503020202020204" pitchFamily="34" charset="0"/>
            </a:endParaRPr>
          </a:p>
        </p:txBody>
      </p:sp>
      <p:sp>
        <p:nvSpPr>
          <p:cNvPr id="4" name="Left Arrow Callout 21">
            <a:extLst>
              <a:ext uri="{FF2B5EF4-FFF2-40B4-BE49-F238E27FC236}">
                <a16:creationId xmlns:a16="http://schemas.microsoft.com/office/drawing/2014/main" id="{E48D669D-D602-4158-98AD-29874AE9DCF6}"/>
              </a:ext>
            </a:extLst>
          </p:cNvPr>
          <p:cNvSpPr/>
          <p:nvPr/>
        </p:nvSpPr>
        <p:spPr>
          <a:xfrm>
            <a:off x="5844986" y="931066"/>
            <a:ext cx="5658082" cy="5008341"/>
          </a:xfrm>
          <a:prstGeom prst="leftArrowCallout">
            <a:avLst>
              <a:gd name="adj1" fmla="val 21298"/>
              <a:gd name="adj2" fmla="val 25000"/>
              <a:gd name="adj3" fmla="val 25000"/>
              <a:gd name="adj4" fmla="val 64977"/>
            </a:avLst>
          </a:prstGeom>
          <a:solidFill>
            <a:srgbClr val="404040">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r"/>
            <a:r>
              <a:rPr lang="en-US" sz="2600" b="1" dirty="0" err="1" smtClean="0">
                <a:solidFill>
                  <a:srgbClr val="BA122B"/>
                </a:solidFill>
                <a:latin typeface="Avenir Next" panose="020B0503020202020204" pitchFamily="34" charset="0"/>
              </a:rPr>
              <a:t>Xogta</a:t>
            </a:r>
            <a:r>
              <a:rPr lang="en-US" sz="2600" b="1" dirty="0" smtClean="0">
                <a:solidFill>
                  <a:srgbClr val="BA122B"/>
                </a:solidFill>
                <a:latin typeface="Avenir Next" panose="020B0503020202020204" pitchFamily="34" charset="0"/>
              </a:rPr>
              <a:t> </a:t>
            </a:r>
            <a:r>
              <a:rPr lang="en-US" sz="2600" b="1" dirty="0" err="1">
                <a:solidFill>
                  <a:srgbClr val="BA122B"/>
                </a:solidFill>
                <a:latin typeface="Avenir Next" panose="020B0503020202020204" pitchFamily="34" charset="0"/>
              </a:rPr>
              <a:t>ku</a:t>
            </a:r>
            <a:r>
              <a:rPr lang="en-US" sz="2600" b="1" dirty="0">
                <a:solidFill>
                  <a:srgbClr val="BA122B"/>
                </a:solidFill>
                <a:latin typeface="Avenir Next" panose="020B0503020202020204" pitchFamily="34" charset="0"/>
              </a:rPr>
              <a:t> </a:t>
            </a:r>
            <a:r>
              <a:rPr lang="en-US" sz="2600" b="1" dirty="0" err="1">
                <a:solidFill>
                  <a:srgbClr val="BA122B"/>
                </a:solidFill>
                <a:latin typeface="Avenir Next" panose="020B0503020202020204" pitchFamily="34" charset="0"/>
              </a:rPr>
              <a:t>saabsan</a:t>
            </a:r>
            <a:r>
              <a:rPr lang="en-US" sz="2600" b="1" dirty="0">
                <a:solidFill>
                  <a:srgbClr val="BA122B"/>
                </a:solidFill>
                <a:latin typeface="Avenir Next" panose="020B0503020202020204" pitchFamily="34" charset="0"/>
              </a:rPr>
              <a:t> </a:t>
            </a:r>
            <a:r>
              <a:rPr lang="en-US" sz="2600" b="1" dirty="0" err="1">
                <a:solidFill>
                  <a:srgbClr val="BA122B"/>
                </a:solidFill>
                <a:latin typeface="Avenir Next" panose="020B0503020202020204" pitchFamily="34" charset="0"/>
              </a:rPr>
              <a:t>dadweynaha</a:t>
            </a:r>
            <a:r>
              <a:rPr lang="en-US" sz="2600" b="1" dirty="0">
                <a:solidFill>
                  <a:srgbClr val="BA122B"/>
                </a:solidFill>
                <a:latin typeface="Avenir Next" panose="020B0503020202020204" pitchFamily="34" charset="0"/>
              </a:rPr>
              <a:t> / </a:t>
            </a:r>
            <a:r>
              <a:rPr lang="en-US" sz="2600" b="1" dirty="0" err="1">
                <a:solidFill>
                  <a:srgbClr val="BA122B"/>
                </a:solidFill>
                <a:latin typeface="Avenir Next" panose="020B0503020202020204" pitchFamily="34" charset="0"/>
              </a:rPr>
              <a:t>dhinaca</a:t>
            </a:r>
            <a:r>
              <a:rPr lang="en-US" sz="2600" b="1" dirty="0">
                <a:solidFill>
                  <a:srgbClr val="BA122B"/>
                </a:solidFill>
                <a:latin typeface="Avenir Next" panose="020B0503020202020204" pitchFamily="34" charset="0"/>
              </a:rPr>
              <a:t> </a:t>
            </a:r>
            <a:r>
              <a:rPr lang="en-US" sz="2600" b="1" dirty="0" err="1" smtClean="0">
                <a:solidFill>
                  <a:srgbClr val="BA122B"/>
                </a:solidFill>
                <a:latin typeface="Avenir Next" panose="020B0503020202020204" pitchFamily="34" charset="0"/>
              </a:rPr>
              <a:t>baahida</a:t>
            </a:r>
            <a:endParaRPr lang="en-US" sz="2000" b="1" dirty="0">
              <a:solidFill>
                <a:schemeClr val="bg1"/>
              </a:solidFill>
              <a:latin typeface="Avenir Next" panose="020B0503020202020204" pitchFamily="34" charset="0"/>
            </a:endParaRPr>
          </a:p>
          <a:p>
            <a:pPr marL="342900" indent="-342900">
              <a:buFont typeface="Arial" panose="020B0604020202020204" pitchFamily="34" charset="0"/>
              <a:buChar char="•"/>
            </a:pPr>
            <a:r>
              <a:rPr lang="es-ES" sz="2400" dirty="0">
                <a:solidFill>
                  <a:schemeClr val="bg1"/>
                </a:solidFill>
                <a:latin typeface="Avenir Next" panose="020B0503020202020204" pitchFamily="34" charset="0"/>
              </a:rPr>
              <a:t>Tirada </a:t>
            </a:r>
            <a:r>
              <a:rPr lang="es-ES" sz="2400" dirty="0" err="1">
                <a:solidFill>
                  <a:schemeClr val="bg1"/>
                </a:solidFill>
                <a:latin typeface="Avenir Next" panose="020B0503020202020204" pitchFamily="34" charset="0"/>
              </a:rPr>
              <a:t>dadka</a:t>
            </a:r>
            <a:r>
              <a:rPr lang="es-ES" sz="2400" dirty="0">
                <a:solidFill>
                  <a:schemeClr val="bg1"/>
                </a:solidFill>
                <a:latin typeface="Avenir Next" panose="020B0503020202020204" pitchFamily="34" charset="0"/>
              </a:rPr>
              <a:t> </a:t>
            </a:r>
            <a:r>
              <a:rPr lang="es-ES" sz="2400" dirty="0" err="1">
                <a:solidFill>
                  <a:schemeClr val="bg1"/>
                </a:solidFill>
                <a:latin typeface="Avenir Next" panose="020B0503020202020204" pitchFamily="34" charset="0"/>
              </a:rPr>
              <a:t>ee</a:t>
            </a:r>
            <a:r>
              <a:rPr lang="es-ES" sz="2400" dirty="0">
                <a:solidFill>
                  <a:schemeClr val="bg1"/>
                </a:solidFill>
                <a:latin typeface="Avenir Next" panose="020B0503020202020204" pitchFamily="34" charset="0"/>
              </a:rPr>
              <a:t> la </a:t>
            </a:r>
            <a:r>
              <a:rPr lang="es-ES" sz="2400" dirty="0" err="1" smtClean="0">
                <a:solidFill>
                  <a:schemeClr val="bg1"/>
                </a:solidFill>
                <a:latin typeface="Avenir Next" panose="020B0503020202020204" pitchFamily="34" charset="0"/>
              </a:rPr>
              <a:t>kala</a:t>
            </a:r>
            <a:r>
              <a:rPr lang="es-ES" sz="2400" dirty="0" smtClean="0">
                <a:solidFill>
                  <a:schemeClr val="bg1"/>
                </a:solidFill>
                <a:latin typeface="Avenir Next" panose="020B0503020202020204" pitchFamily="34" charset="0"/>
              </a:rPr>
              <a:t> </a:t>
            </a:r>
            <a:r>
              <a:rPr lang="es-ES" sz="2400" dirty="0" err="1" smtClean="0">
                <a:solidFill>
                  <a:schemeClr val="bg1"/>
                </a:solidFill>
                <a:latin typeface="Avenir Next" panose="020B0503020202020204" pitchFamily="34" charset="0"/>
              </a:rPr>
              <a:t>soocay</a:t>
            </a:r>
            <a:endParaRPr lang="es-ES" sz="2400" dirty="0" smtClean="0">
              <a:solidFill>
                <a:schemeClr val="bg1"/>
              </a:solidFill>
              <a:latin typeface="Avenir Next" panose="020B0503020202020204" pitchFamily="34" charset="0"/>
            </a:endParaRPr>
          </a:p>
          <a:p>
            <a:pPr marL="342900" indent="-342900">
              <a:buFont typeface="Arial" panose="020B0604020202020204" pitchFamily="34" charset="0"/>
              <a:buChar char="•"/>
            </a:pPr>
            <a:r>
              <a:rPr lang="en-US" sz="2400" dirty="0" err="1">
                <a:solidFill>
                  <a:schemeClr val="bg1"/>
                </a:solidFill>
                <a:latin typeface="Avenir Next" panose="020B0503020202020204" pitchFamily="34" charset="0"/>
              </a:rPr>
              <a:t>Qaababka</a:t>
            </a:r>
            <a:r>
              <a:rPr lang="en-US" sz="2400" dirty="0">
                <a:solidFill>
                  <a:schemeClr val="bg1"/>
                </a:solidFill>
                <a:latin typeface="Avenir Next" panose="020B0503020202020204" pitchFamily="34" charset="0"/>
              </a:rPr>
              <a:t> </a:t>
            </a:r>
            <a:r>
              <a:rPr lang="en-US" sz="2400" dirty="0" err="1">
                <a:solidFill>
                  <a:schemeClr val="bg1"/>
                </a:solidFill>
                <a:latin typeface="Avenir Next" panose="020B0503020202020204" pitchFamily="34" charset="0"/>
              </a:rPr>
              <a:t>barakaca</a:t>
            </a:r>
            <a:r>
              <a:rPr lang="en-US" sz="2400" dirty="0">
                <a:solidFill>
                  <a:schemeClr val="bg1"/>
                </a:solidFill>
                <a:latin typeface="Avenir Next" panose="020B0503020202020204" pitchFamily="34" charset="0"/>
              </a:rPr>
              <a:t> </a:t>
            </a:r>
          </a:p>
          <a:p>
            <a:pPr marL="342900" indent="-342900">
              <a:buFont typeface="Arial" panose="020B0604020202020204" pitchFamily="34" charset="0"/>
              <a:buChar char="•"/>
            </a:pPr>
            <a:r>
              <a:rPr lang="en-US" sz="2400" dirty="0" err="1" smtClean="0">
                <a:solidFill>
                  <a:schemeClr val="bg1"/>
                </a:solidFill>
                <a:latin typeface="Avenir Next" panose="020B0503020202020204" pitchFamily="34" charset="0"/>
              </a:rPr>
              <a:t>Helitaan</a:t>
            </a:r>
            <a:r>
              <a:rPr lang="en-US" sz="2400" dirty="0" smtClean="0">
                <a:solidFill>
                  <a:schemeClr val="bg1"/>
                </a:solidFill>
                <a:latin typeface="Avenir Next" panose="020B0503020202020204" pitchFamily="34" charset="0"/>
              </a:rPr>
              <a:t> </a:t>
            </a:r>
            <a:r>
              <a:rPr lang="en-US" sz="2400" dirty="0" err="1" smtClean="0">
                <a:solidFill>
                  <a:schemeClr val="bg1"/>
                </a:solidFill>
                <a:latin typeface="Avenir Next" panose="020B0503020202020204" pitchFamily="34" charset="0"/>
              </a:rPr>
              <a:t>Adeegyada</a:t>
            </a:r>
            <a:endParaRPr lang="en-US" sz="2400" dirty="0">
              <a:solidFill>
                <a:schemeClr val="bg1"/>
              </a:solidFill>
              <a:latin typeface="Avenir Next" panose="020B0503020202020204" pitchFamily="34" charset="0"/>
            </a:endParaRPr>
          </a:p>
          <a:p>
            <a:pPr marL="342900" indent="-342900">
              <a:buFont typeface="Arial" panose="020B0604020202020204" pitchFamily="34" charset="0"/>
              <a:buChar char="•"/>
            </a:pPr>
            <a:r>
              <a:rPr lang="en-US" sz="2400" dirty="0" err="1" smtClean="0">
                <a:solidFill>
                  <a:schemeClr val="bg1"/>
                </a:solidFill>
                <a:latin typeface="Avenir Next" panose="020B0503020202020204" pitchFamily="34" charset="0"/>
              </a:rPr>
              <a:t>Badbaadada</a:t>
            </a:r>
            <a:r>
              <a:rPr lang="en-US" sz="2400" dirty="0" smtClean="0">
                <a:solidFill>
                  <a:schemeClr val="bg1"/>
                </a:solidFill>
                <a:latin typeface="Avenir Next" panose="020B0503020202020204" pitchFamily="34" charset="0"/>
              </a:rPr>
              <a:t> </a:t>
            </a:r>
            <a:r>
              <a:rPr lang="en-US" sz="2400" dirty="0" err="1" smtClean="0">
                <a:solidFill>
                  <a:schemeClr val="bg1"/>
                </a:solidFill>
                <a:latin typeface="Avenir Next" panose="020B0503020202020204" pitchFamily="34" charset="0"/>
              </a:rPr>
              <a:t>iyo</a:t>
            </a:r>
            <a:r>
              <a:rPr lang="en-US" sz="2400" dirty="0" smtClean="0">
                <a:solidFill>
                  <a:schemeClr val="bg1"/>
                </a:solidFill>
                <a:latin typeface="Avenir Next" panose="020B0503020202020204" pitchFamily="34" charset="0"/>
              </a:rPr>
              <a:t> </a:t>
            </a:r>
            <a:r>
              <a:rPr lang="en-US" sz="2400" dirty="0" err="1" smtClean="0">
                <a:solidFill>
                  <a:schemeClr val="bg1"/>
                </a:solidFill>
                <a:latin typeface="Avenir Next" panose="020B0503020202020204" pitchFamily="34" charset="0"/>
              </a:rPr>
              <a:t>amniga</a:t>
            </a:r>
            <a:endParaRPr lang="en-US" sz="2400" dirty="0">
              <a:solidFill>
                <a:schemeClr val="bg1"/>
              </a:solidFill>
              <a:latin typeface="Avenir Next" panose="020B0503020202020204" pitchFamily="34" charset="0"/>
            </a:endParaRPr>
          </a:p>
          <a:p>
            <a:pPr marL="342900" indent="-342900">
              <a:buFont typeface="Arial" panose="020B0604020202020204" pitchFamily="34" charset="0"/>
              <a:buChar char="•"/>
            </a:pPr>
            <a:r>
              <a:rPr lang="en-US" sz="2400" dirty="0" err="1" smtClean="0">
                <a:solidFill>
                  <a:schemeClr val="bg1"/>
                </a:solidFill>
                <a:latin typeface="Avenir Next" panose="020B0503020202020204" pitchFamily="34" charset="0"/>
              </a:rPr>
              <a:t>Helitaanka</a:t>
            </a:r>
            <a:r>
              <a:rPr lang="en-US" sz="2400" dirty="0" smtClean="0">
                <a:solidFill>
                  <a:schemeClr val="bg1"/>
                </a:solidFill>
                <a:latin typeface="Avenir Next" panose="020B0503020202020204" pitchFamily="34" charset="0"/>
              </a:rPr>
              <a:t> </a:t>
            </a:r>
            <a:r>
              <a:rPr lang="en-US" sz="2400" dirty="0" err="1" smtClean="0">
                <a:solidFill>
                  <a:schemeClr val="bg1"/>
                </a:solidFill>
                <a:latin typeface="Avenir Next" panose="020B0503020202020204" pitchFamily="34" charset="0"/>
              </a:rPr>
              <a:t>habnololeed</a:t>
            </a:r>
            <a:endParaRPr lang="en-US" sz="2400" dirty="0">
              <a:solidFill>
                <a:schemeClr val="bg1"/>
              </a:solidFill>
              <a:latin typeface="Avenir Next" panose="020B0503020202020204" pitchFamily="34" charset="0"/>
            </a:endParaRPr>
          </a:p>
          <a:p>
            <a:pPr marL="342900" indent="-342900">
              <a:buFont typeface="Arial" panose="020B0604020202020204" pitchFamily="34" charset="0"/>
              <a:buChar char="•"/>
            </a:pPr>
            <a:r>
              <a:rPr lang="en-US" sz="2400" dirty="0" err="1" smtClean="0">
                <a:solidFill>
                  <a:schemeClr val="bg1"/>
                </a:solidFill>
                <a:latin typeface="Avenir Next" panose="020B0503020202020204" pitchFamily="34" charset="0"/>
              </a:rPr>
              <a:t>Helitaanka</a:t>
            </a:r>
            <a:r>
              <a:rPr lang="en-US" sz="2400" dirty="0" smtClean="0">
                <a:solidFill>
                  <a:schemeClr val="bg1"/>
                </a:solidFill>
                <a:latin typeface="Avenir Next" panose="020B0503020202020204" pitchFamily="34" charset="0"/>
              </a:rPr>
              <a:t> </a:t>
            </a:r>
            <a:r>
              <a:rPr lang="en-US" sz="2400" dirty="0">
                <a:solidFill>
                  <a:schemeClr val="bg1"/>
                </a:solidFill>
                <a:latin typeface="Avenir Next" panose="020B0503020202020204" pitchFamily="34" charset="0"/>
              </a:rPr>
              <a:t>HLP</a:t>
            </a:r>
          </a:p>
          <a:p>
            <a:pPr marL="342900" indent="-342900">
              <a:buFont typeface="Arial" panose="020B0604020202020204" pitchFamily="34" charset="0"/>
              <a:buChar char="•"/>
            </a:pPr>
            <a:r>
              <a:rPr lang="en-US" sz="2400" dirty="0" err="1">
                <a:solidFill>
                  <a:schemeClr val="bg1"/>
                </a:solidFill>
                <a:latin typeface="Avenir Next" panose="020B0503020202020204" pitchFamily="34" charset="0"/>
              </a:rPr>
              <a:t>Wadajirka</a:t>
            </a:r>
            <a:r>
              <a:rPr lang="en-US" sz="2400" dirty="0">
                <a:solidFill>
                  <a:schemeClr val="bg1"/>
                </a:solidFill>
                <a:latin typeface="Avenir Next" panose="020B0503020202020204" pitchFamily="34" charset="0"/>
              </a:rPr>
              <a:t> </a:t>
            </a:r>
            <a:r>
              <a:rPr lang="en-US" sz="2400" dirty="0" err="1" smtClean="0">
                <a:solidFill>
                  <a:schemeClr val="bg1"/>
                </a:solidFill>
                <a:latin typeface="Avenir Next" panose="020B0503020202020204" pitchFamily="34" charset="0"/>
              </a:rPr>
              <a:t>bulshada</a:t>
            </a:r>
            <a:r>
              <a:rPr lang="en-US" sz="2400" dirty="0" smtClean="0">
                <a:solidFill>
                  <a:schemeClr val="bg1"/>
                </a:solidFill>
                <a:latin typeface="Avenir Next" panose="020B0503020202020204" pitchFamily="34" charset="0"/>
              </a:rPr>
              <a:t> </a:t>
            </a:r>
            <a:endParaRPr lang="en-US" sz="2400" dirty="0">
              <a:solidFill>
                <a:schemeClr val="bg1"/>
              </a:solidFill>
              <a:latin typeface="Avenir Next" panose="020B0503020202020204" pitchFamily="34" charset="0"/>
            </a:endParaRPr>
          </a:p>
        </p:txBody>
      </p:sp>
      <p:pic>
        <p:nvPicPr>
          <p:cNvPr id="6" name="Graphic 5" descr="Marker">
            <a:extLst>
              <a:ext uri="{FF2B5EF4-FFF2-40B4-BE49-F238E27FC236}">
                <a16:creationId xmlns:a16="http://schemas.microsoft.com/office/drawing/2014/main" id="{ECEA19D5-5370-40AE-A3E3-9D5768682843}"/>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a:off x="320288" y="688594"/>
            <a:ext cx="914400" cy="914400"/>
          </a:xfrm>
          <a:prstGeom prst="rect">
            <a:avLst/>
          </a:prstGeom>
        </p:spPr>
      </p:pic>
      <p:pic>
        <p:nvPicPr>
          <p:cNvPr id="8" name="Graphic 7" descr="Universal Access">
            <a:extLst>
              <a:ext uri="{FF2B5EF4-FFF2-40B4-BE49-F238E27FC236}">
                <a16:creationId xmlns:a16="http://schemas.microsoft.com/office/drawing/2014/main" id="{642DEE3A-3FDA-465B-B8B4-D4F36DB514C7}"/>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p:blipFill>
        <p:spPr>
          <a:xfrm>
            <a:off x="7962914" y="624155"/>
            <a:ext cx="914400" cy="914400"/>
          </a:xfrm>
          <a:prstGeom prst="rect">
            <a:avLst/>
          </a:prstGeom>
        </p:spPr>
      </p:pic>
    </p:spTree>
    <p:extLst>
      <p:ext uri="{BB962C8B-B14F-4D97-AF65-F5344CB8AC3E}">
        <p14:creationId xmlns:p14="http://schemas.microsoft.com/office/powerpoint/2010/main" val="38282270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E2562601-0A35-4A03-A224-3D6BCCB82098}"/>
              </a:ext>
            </a:extLst>
          </p:cNvPr>
          <p:cNvPicPr>
            <a:picLocks noChangeAspect="1"/>
          </p:cNvPicPr>
          <p:nvPr/>
        </p:nvPicPr>
        <p:blipFill>
          <a:blip r:embed="rId3"/>
          <a:stretch>
            <a:fillRect/>
          </a:stretch>
        </p:blipFill>
        <p:spPr>
          <a:xfrm>
            <a:off x="10275362" y="839369"/>
            <a:ext cx="1561680" cy="2122909"/>
          </a:xfrm>
          <a:prstGeom prst="rect">
            <a:avLst/>
          </a:prstGeom>
        </p:spPr>
      </p:pic>
      <p:sp>
        <p:nvSpPr>
          <p:cNvPr id="2" name="TextBox 1">
            <a:extLst>
              <a:ext uri="{FF2B5EF4-FFF2-40B4-BE49-F238E27FC236}">
                <a16:creationId xmlns:a16="http://schemas.microsoft.com/office/drawing/2014/main" id="{B6554129-99FA-42F4-8C6D-E71618484F23}"/>
              </a:ext>
            </a:extLst>
          </p:cNvPr>
          <p:cNvSpPr txBox="1"/>
          <p:nvPr/>
        </p:nvSpPr>
        <p:spPr>
          <a:xfrm>
            <a:off x="212941" y="200417"/>
            <a:ext cx="8968637" cy="1569660"/>
          </a:xfrm>
          <a:prstGeom prst="rect">
            <a:avLst/>
          </a:prstGeom>
          <a:solidFill>
            <a:srgbClr val="BA122B"/>
          </a:solidFill>
        </p:spPr>
        <p:txBody>
          <a:bodyPr wrap="square" rtlCol="0">
            <a:spAutoFit/>
          </a:bodyPr>
          <a:lstStyle/>
          <a:p>
            <a:r>
              <a:rPr lang="en-GB" sz="3200" dirty="0" err="1" smtClean="0">
                <a:solidFill>
                  <a:schemeClr val="bg1"/>
                </a:solidFill>
              </a:rPr>
              <a:t>Zoom:Maktabka</a:t>
            </a:r>
            <a:r>
              <a:rPr lang="en-GB" sz="3200" dirty="0" smtClean="0">
                <a:solidFill>
                  <a:schemeClr val="bg1"/>
                </a:solidFill>
              </a:rPr>
              <a:t> </a:t>
            </a:r>
            <a:r>
              <a:rPr lang="en-GB" sz="3200" dirty="0" err="1">
                <a:solidFill>
                  <a:schemeClr val="bg1"/>
                </a:solidFill>
              </a:rPr>
              <a:t>Tilmaamayaasha</a:t>
            </a:r>
            <a:r>
              <a:rPr lang="en-GB" sz="3200" dirty="0">
                <a:solidFill>
                  <a:schemeClr val="bg1"/>
                </a:solidFill>
              </a:rPr>
              <a:t> </a:t>
            </a:r>
            <a:r>
              <a:rPr lang="en-GB" sz="3200" dirty="0" err="1" smtClean="0">
                <a:solidFill>
                  <a:schemeClr val="bg1"/>
                </a:solidFill>
              </a:rPr>
              <a:t>ee</a:t>
            </a:r>
            <a:r>
              <a:rPr lang="en-GB" sz="3200" dirty="0">
                <a:solidFill>
                  <a:schemeClr val="bg1"/>
                </a:solidFill>
              </a:rPr>
              <a:t> </a:t>
            </a:r>
            <a:r>
              <a:rPr lang="en-GB" sz="3200" dirty="0" err="1" smtClean="0">
                <a:solidFill>
                  <a:schemeClr val="bg1"/>
                </a:solidFill>
              </a:rPr>
              <a:t>kulmiya</a:t>
            </a:r>
            <a:r>
              <a:rPr lang="en-GB" sz="3200" dirty="0" smtClean="0">
                <a:solidFill>
                  <a:schemeClr val="bg1"/>
                </a:solidFill>
              </a:rPr>
              <a:t> </a:t>
            </a:r>
            <a:r>
              <a:rPr lang="en-GB" sz="3200" dirty="0" err="1" smtClean="0">
                <a:solidFill>
                  <a:schemeClr val="bg1"/>
                </a:solidFill>
              </a:rPr>
              <a:t>hay’addaha</a:t>
            </a:r>
            <a:r>
              <a:rPr lang="en-GB" sz="3200" dirty="0" smtClean="0">
                <a:solidFill>
                  <a:schemeClr val="bg1"/>
                </a:solidFill>
              </a:rPr>
              <a:t>: </a:t>
            </a:r>
            <a:r>
              <a:rPr lang="en-GB" sz="3200" dirty="0" err="1">
                <a:solidFill>
                  <a:schemeClr val="bg1"/>
                </a:solidFill>
              </a:rPr>
              <a:t>Cabirka</a:t>
            </a:r>
            <a:r>
              <a:rPr lang="en-GB" sz="3200" dirty="0">
                <a:solidFill>
                  <a:schemeClr val="bg1"/>
                </a:solidFill>
              </a:rPr>
              <a:t> </a:t>
            </a:r>
            <a:r>
              <a:rPr lang="en-GB" sz="3200" dirty="0" err="1">
                <a:solidFill>
                  <a:schemeClr val="bg1"/>
                </a:solidFill>
              </a:rPr>
              <a:t>horumarka</a:t>
            </a:r>
            <a:r>
              <a:rPr lang="en-GB" sz="3200" dirty="0">
                <a:solidFill>
                  <a:schemeClr val="bg1"/>
                </a:solidFill>
              </a:rPr>
              <a:t> </a:t>
            </a:r>
            <a:r>
              <a:rPr lang="en-GB" sz="3200" dirty="0" err="1" smtClean="0">
                <a:solidFill>
                  <a:schemeClr val="bg1"/>
                </a:solidFill>
              </a:rPr>
              <a:t>laga</a:t>
            </a:r>
            <a:r>
              <a:rPr lang="en-GB" sz="3200" dirty="0" smtClean="0">
                <a:solidFill>
                  <a:schemeClr val="bg1"/>
                </a:solidFill>
              </a:rPr>
              <a:t> </a:t>
            </a:r>
            <a:r>
              <a:rPr lang="en-GB" sz="3200" dirty="0" err="1" smtClean="0">
                <a:solidFill>
                  <a:schemeClr val="bg1"/>
                </a:solidFill>
              </a:rPr>
              <a:t>gaarayo</a:t>
            </a:r>
            <a:r>
              <a:rPr lang="en-GB" sz="3200" dirty="0" smtClean="0">
                <a:solidFill>
                  <a:schemeClr val="bg1"/>
                </a:solidFill>
              </a:rPr>
              <a:t> </a:t>
            </a:r>
            <a:r>
              <a:rPr lang="en-GB" sz="3200" dirty="0" err="1" smtClean="0">
                <a:solidFill>
                  <a:schemeClr val="bg1"/>
                </a:solidFill>
              </a:rPr>
              <a:t>dhinaca</a:t>
            </a:r>
            <a:r>
              <a:rPr lang="en-GB" sz="3200" dirty="0" smtClean="0">
                <a:solidFill>
                  <a:schemeClr val="bg1"/>
                </a:solidFill>
              </a:rPr>
              <a:t> </a:t>
            </a:r>
            <a:r>
              <a:rPr lang="en-GB" sz="3200" dirty="0" err="1" smtClean="0">
                <a:solidFill>
                  <a:schemeClr val="bg1"/>
                </a:solidFill>
              </a:rPr>
              <a:t>xalalka</a:t>
            </a:r>
            <a:r>
              <a:rPr lang="en-GB" sz="3200" dirty="0" smtClean="0">
                <a:solidFill>
                  <a:schemeClr val="bg1"/>
                </a:solidFill>
              </a:rPr>
              <a:t> </a:t>
            </a:r>
            <a:r>
              <a:rPr lang="en-GB" sz="3200" dirty="0" err="1" smtClean="0">
                <a:solidFill>
                  <a:schemeClr val="bg1"/>
                </a:solidFill>
              </a:rPr>
              <a:t>ku</a:t>
            </a:r>
            <a:r>
              <a:rPr lang="en-GB" sz="3200" dirty="0" smtClean="0">
                <a:solidFill>
                  <a:schemeClr val="bg1"/>
                </a:solidFill>
              </a:rPr>
              <a:t> </a:t>
            </a:r>
            <a:r>
              <a:rPr lang="en-GB" sz="3200" dirty="0" err="1" smtClean="0">
                <a:solidFill>
                  <a:schemeClr val="bg1"/>
                </a:solidFill>
              </a:rPr>
              <a:t>aadan</a:t>
            </a:r>
            <a:r>
              <a:rPr lang="en-GB" sz="3200" dirty="0" smtClean="0">
                <a:solidFill>
                  <a:schemeClr val="bg1"/>
                </a:solidFill>
              </a:rPr>
              <a:t> </a:t>
            </a:r>
            <a:r>
              <a:rPr lang="en-GB" sz="3200" dirty="0" err="1">
                <a:solidFill>
                  <a:schemeClr val="bg1"/>
                </a:solidFill>
              </a:rPr>
              <a:t>barakacayaasha</a:t>
            </a:r>
            <a:endParaRPr lang="en-GB" sz="3200" dirty="0">
              <a:solidFill>
                <a:schemeClr val="bg1"/>
              </a:solidFill>
            </a:endParaRPr>
          </a:p>
        </p:txBody>
      </p:sp>
      <p:sp>
        <p:nvSpPr>
          <p:cNvPr id="3" name="Oval 2">
            <a:extLst>
              <a:ext uri="{FF2B5EF4-FFF2-40B4-BE49-F238E27FC236}">
                <a16:creationId xmlns:a16="http://schemas.microsoft.com/office/drawing/2014/main" id="{F8BA61CD-E958-4D16-B627-51806DE518BD}"/>
              </a:ext>
            </a:extLst>
          </p:cNvPr>
          <p:cNvSpPr/>
          <p:nvPr/>
        </p:nvSpPr>
        <p:spPr>
          <a:xfrm>
            <a:off x="482249" y="1900825"/>
            <a:ext cx="2586627" cy="1819405"/>
          </a:xfrm>
          <a:prstGeom prst="ellipse">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2000" dirty="0" err="1"/>
              <a:t>Koorsada</a:t>
            </a:r>
            <a:r>
              <a:rPr lang="en-GB" sz="2000" dirty="0"/>
              <a:t> A: </a:t>
            </a:r>
            <a:r>
              <a:rPr lang="en-GB" sz="2000" dirty="0" err="1"/>
              <a:t>Tilmaamayaasha</a:t>
            </a:r>
            <a:r>
              <a:rPr lang="en-GB" sz="2000" dirty="0"/>
              <a:t> </a:t>
            </a:r>
            <a:r>
              <a:rPr lang="en-GB" sz="2000" dirty="0" err="1"/>
              <a:t>cabirka</a:t>
            </a:r>
            <a:r>
              <a:rPr lang="en-GB" sz="2000" dirty="0"/>
              <a:t> </a:t>
            </a:r>
            <a:r>
              <a:rPr lang="en-GB" sz="2000" dirty="0" err="1"/>
              <a:t>dadweynaha</a:t>
            </a:r>
            <a:r>
              <a:rPr lang="en-GB" sz="2000" dirty="0"/>
              <a:t> </a:t>
            </a:r>
            <a:r>
              <a:rPr lang="en-GB" sz="2000" dirty="0" err="1"/>
              <a:t>ee</a:t>
            </a:r>
            <a:r>
              <a:rPr lang="en-GB" sz="2000" dirty="0"/>
              <a:t> </a:t>
            </a:r>
            <a:r>
              <a:rPr lang="en-GB" sz="2000" dirty="0" err="1"/>
              <a:t>furaha</a:t>
            </a:r>
            <a:r>
              <a:rPr lang="en-GB" sz="2000" dirty="0"/>
              <a:t> ah</a:t>
            </a:r>
            <a:endParaRPr lang="en-US" sz="2000" dirty="0">
              <a:latin typeface="Calibri" panose="020F0502020204030204" pitchFamily="34" charset="0"/>
              <a:ea typeface="Calibri" panose="020F0502020204030204" pitchFamily="34" charset="0"/>
              <a:cs typeface="Times New Roman" panose="02020603050405020304" pitchFamily="18" charset="0"/>
            </a:endParaRPr>
          </a:p>
        </p:txBody>
      </p:sp>
      <p:sp>
        <p:nvSpPr>
          <p:cNvPr id="4" name="Oval 3">
            <a:extLst>
              <a:ext uri="{FF2B5EF4-FFF2-40B4-BE49-F238E27FC236}">
                <a16:creationId xmlns:a16="http://schemas.microsoft.com/office/drawing/2014/main" id="{5600DC3A-77B4-4C30-AF7A-56A7DF7F2DEC}"/>
              </a:ext>
            </a:extLst>
          </p:cNvPr>
          <p:cNvSpPr/>
          <p:nvPr/>
        </p:nvSpPr>
        <p:spPr>
          <a:xfrm>
            <a:off x="1835056" y="3834519"/>
            <a:ext cx="2880986" cy="1819405"/>
          </a:xfrm>
          <a:prstGeom prst="ellipse">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err="1"/>
              <a:t>Koorsada</a:t>
            </a:r>
            <a:r>
              <a:rPr lang="en-GB" sz="2400" dirty="0"/>
              <a:t> C: </a:t>
            </a:r>
            <a:r>
              <a:rPr lang="en-GB" sz="2400" dirty="0" smtClean="0"/>
              <a:t>8da </a:t>
            </a:r>
            <a:r>
              <a:rPr lang="en-GB" sz="2400" dirty="0" err="1" smtClean="0"/>
              <a:t>Shuruud</a:t>
            </a:r>
            <a:r>
              <a:rPr lang="en-GB" sz="2400" dirty="0" smtClean="0"/>
              <a:t> </a:t>
            </a:r>
            <a:r>
              <a:rPr lang="en-GB" sz="2400" dirty="0" err="1" smtClean="0"/>
              <a:t>ee</a:t>
            </a:r>
            <a:r>
              <a:rPr lang="en-GB" sz="2400" dirty="0" smtClean="0"/>
              <a:t> </a:t>
            </a:r>
            <a:r>
              <a:rPr lang="en-GB" sz="2400" dirty="0" err="1"/>
              <a:t>xalalka</a:t>
            </a:r>
            <a:r>
              <a:rPr lang="en-GB" sz="2400" dirty="0"/>
              <a:t> </a:t>
            </a:r>
            <a:r>
              <a:rPr lang="en-GB" sz="2400" dirty="0" err="1"/>
              <a:t>waara</a:t>
            </a:r>
            <a:r>
              <a:rPr lang="en-GB" sz="2400" dirty="0"/>
              <a:t> </a:t>
            </a:r>
            <a:r>
              <a:rPr lang="en-GB" sz="2400" dirty="0" err="1"/>
              <a:t>ee</a:t>
            </a:r>
            <a:r>
              <a:rPr lang="en-GB" sz="2400" dirty="0"/>
              <a:t> IASC</a:t>
            </a:r>
          </a:p>
        </p:txBody>
      </p:sp>
      <p:sp>
        <p:nvSpPr>
          <p:cNvPr id="5" name="Oval 4">
            <a:extLst>
              <a:ext uri="{FF2B5EF4-FFF2-40B4-BE49-F238E27FC236}">
                <a16:creationId xmlns:a16="http://schemas.microsoft.com/office/drawing/2014/main" id="{C4FE6CB1-F047-4387-82D4-70CD9D1877F8}"/>
              </a:ext>
            </a:extLst>
          </p:cNvPr>
          <p:cNvSpPr/>
          <p:nvPr/>
        </p:nvSpPr>
        <p:spPr>
          <a:xfrm>
            <a:off x="3275549" y="1900824"/>
            <a:ext cx="2586627" cy="1819405"/>
          </a:xfrm>
          <a:prstGeom prst="ellipse">
            <a:avLst/>
          </a:prstGeom>
          <a:solidFill>
            <a:srgbClr val="BA122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err="1" smtClean="0"/>
              <a:t>Koorsada</a:t>
            </a:r>
            <a:r>
              <a:rPr lang="en-GB" sz="2000" dirty="0" smtClean="0"/>
              <a:t> </a:t>
            </a:r>
            <a:r>
              <a:rPr lang="en-GB" sz="2000" dirty="0"/>
              <a:t>B: </a:t>
            </a:r>
            <a:r>
              <a:rPr lang="en-GB" sz="2000" dirty="0" err="1" smtClean="0"/>
              <a:t>doorbidka</a:t>
            </a:r>
            <a:r>
              <a:rPr lang="en-GB" sz="2000" dirty="0" smtClean="0"/>
              <a:t> </a:t>
            </a:r>
            <a:r>
              <a:rPr lang="en-GB" sz="2000" dirty="0" err="1"/>
              <a:t>mustaqbalka</a:t>
            </a:r>
            <a:r>
              <a:rPr lang="en-GB" sz="2000" dirty="0"/>
              <a:t> </a:t>
            </a:r>
            <a:r>
              <a:rPr lang="en-GB" sz="2000" dirty="0" err="1"/>
              <a:t>iyo</a:t>
            </a:r>
            <a:r>
              <a:rPr lang="en-GB" sz="2000" dirty="0"/>
              <a:t> </a:t>
            </a:r>
            <a:r>
              <a:rPr lang="en-GB" sz="2000" dirty="0" err="1" smtClean="0"/>
              <a:t>qorshooyinka</a:t>
            </a:r>
            <a:endParaRPr lang="en-GB" sz="2000" dirty="0"/>
          </a:p>
        </p:txBody>
      </p:sp>
      <p:cxnSp>
        <p:nvCxnSpPr>
          <p:cNvPr id="7" name="Straight Connector 6">
            <a:extLst>
              <a:ext uri="{FF2B5EF4-FFF2-40B4-BE49-F238E27FC236}">
                <a16:creationId xmlns:a16="http://schemas.microsoft.com/office/drawing/2014/main" id="{15795A94-B8A5-4487-906D-D7457BD1FF53}"/>
              </a:ext>
            </a:extLst>
          </p:cNvPr>
          <p:cNvCxnSpPr/>
          <p:nvPr/>
        </p:nvCxnSpPr>
        <p:spPr>
          <a:xfrm>
            <a:off x="6300592" y="1753644"/>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8" name="Right Brace 7">
            <a:extLst>
              <a:ext uri="{FF2B5EF4-FFF2-40B4-BE49-F238E27FC236}">
                <a16:creationId xmlns:a16="http://schemas.microsoft.com/office/drawing/2014/main" id="{0536691C-EDE2-434F-9B4F-C19BEF405041}"/>
              </a:ext>
            </a:extLst>
          </p:cNvPr>
          <p:cNvSpPr/>
          <p:nvPr/>
        </p:nvSpPr>
        <p:spPr>
          <a:xfrm>
            <a:off x="6096000" y="1747571"/>
            <a:ext cx="350729" cy="4173896"/>
          </a:xfrm>
          <a:prstGeom prst="rightBrace">
            <a:avLst>
              <a:gd name="adj1" fmla="val 0"/>
              <a:gd name="adj2" fmla="val 5000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9" name="TextBox 8">
            <a:extLst>
              <a:ext uri="{FF2B5EF4-FFF2-40B4-BE49-F238E27FC236}">
                <a16:creationId xmlns:a16="http://schemas.microsoft.com/office/drawing/2014/main" id="{A5212D85-F49F-4AA4-A6B8-347C09EBB282}"/>
              </a:ext>
            </a:extLst>
          </p:cNvPr>
          <p:cNvSpPr txBox="1"/>
          <p:nvPr/>
        </p:nvSpPr>
        <p:spPr>
          <a:xfrm>
            <a:off x="6680552" y="2095230"/>
            <a:ext cx="4262103" cy="3693319"/>
          </a:xfrm>
          <a:prstGeom prst="rect">
            <a:avLst/>
          </a:prstGeom>
          <a:noFill/>
        </p:spPr>
        <p:txBody>
          <a:bodyPr wrap="square" rtlCol="0">
            <a:spAutoFit/>
          </a:bodyPr>
          <a:lstStyle/>
          <a:p>
            <a:pPr marL="342900" indent="-342900">
              <a:buFont typeface="Wingdings" panose="05000000000000000000" pitchFamily="2" charset="2"/>
              <a:buChar char="§"/>
            </a:pPr>
            <a:r>
              <a:rPr lang="en-GB" sz="2400" dirty="0" err="1" smtClean="0"/>
              <a:t>Xog</a:t>
            </a:r>
            <a:r>
              <a:rPr lang="en-GB" sz="2400" dirty="0" smtClean="0"/>
              <a:t> </a:t>
            </a:r>
            <a:r>
              <a:rPr lang="en-GB" sz="2400" dirty="0" err="1" smtClean="0"/>
              <a:t>dejisan</a:t>
            </a:r>
            <a:r>
              <a:rPr lang="en-GB" sz="2400" dirty="0" smtClean="0"/>
              <a:t> </a:t>
            </a:r>
            <a:r>
              <a:rPr lang="en-GB" sz="2400" dirty="0" err="1" smtClean="0"/>
              <a:t>oo</a:t>
            </a:r>
            <a:r>
              <a:rPr lang="en-GB" sz="2400" dirty="0" smtClean="0"/>
              <a:t> </a:t>
            </a:r>
            <a:r>
              <a:rPr lang="en-GB" sz="2400" dirty="0" err="1" smtClean="0"/>
              <a:t>lagu</a:t>
            </a:r>
            <a:r>
              <a:rPr lang="en-GB" sz="2400" dirty="0" smtClean="0"/>
              <a:t> </a:t>
            </a:r>
            <a:r>
              <a:rPr lang="en-GB" sz="2400" dirty="0" err="1" smtClean="0"/>
              <a:t>heshiiyey</a:t>
            </a:r>
            <a:endParaRPr lang="en-GB" sz="2400" dirty="0" smtClean="0"/>
          </a:p>
          <a:p>
            <a:pPr marL="342900" indent="-342900">
              <a:buFont typeface="Wingdings" panose="05000000000000000000" pitchFamily="2" charset="2"/>
              <a:buChar char="§"/>
            </a:pPr>
            <a:r>
              <a:rPr lang="en-US" sz="2400" dirty="0" err="1" smtClean="0"/>
              <a:t>Ee</a:t>
            </a:r>
            <a:r>
              <a:rPr lang="en-US" sz="2400" dirty="0" smtClean="0"/>
              <a:t> </a:t>
            </a:r>
            <a:r>
              <a:rPr lang="en-US" sz="2400" dirty="0" err="1"/>
              <a:t>loogu</a:t>
            </a:r>
            <a:r>
              <a:rPr lang="en-US" sz="2400" dirty="0"/>
              <a:t> </a:t>
            </a:r>
            <a:r>
              <a:rPr lang="en-US" sz="2400" dirty="0" err="1"/>
              <a:t>talagalay</a:t>
            </a:r>
            <a:r>
              <a:rPr lang="en-US" sz="2400" dirty="0"/>
              <a:t> </a:t>
            </a:r>
            <a:r>
              <a:rPr lang="en-US" sz="2400" dirty="0" err="1"/>
              <a:t>xog</a:t>
            </a:r>
            <a:r>
              <a:rPr lang="en-US" sz="2400" dirty="0"/>
              <a:t> </a:t>
            </a:r>
            <a:r>
              <a:rPr lang="en-US" sz="2400" dirty="0" err="1"/>
              <a:t>aruurinta</a:t>
            </a:r>
            <a:r>
              <a:rPr lang="en-US" sz="2400" dirty="0"/>
              <a:t> </a:t>
            </a:r>
            <a:r>
              <a:rPr lang="en-US" sz="2400" dirty="0" err="1"/>
              <a:t>si</a:t>
            </a:r>
            <a:r>
              <a:rPr lang="en-US" sz="2400" dirty="0"/>
              <a:t> </a:t>
            </a:r>
            <a:r>
              <a:rPr lang="en-US" sz="2400" dirty="0" err="1"/>
              <a:t>toos</a:t>
            </a:r>
            <a:r>
              <a:rPr lang="en-US" sz="2400" dirty="0"/>
              <a:t> ah </a:t>
            </a:r>
            <a:r>
              <a:rPr lang="en-US" sz="2400" dirty="0" err="1"/>
              <a:t>looga</a:t>
            </a:r>
            <a:r>
              <a:rPr lang="en-US" sz="2400" dirty="0"/>
              <a:t> </a:t>
            </a:r>
            <a:r>
              <a:rPr lang="en-US" sz="2400" dirty="0" err="1"/>
              <a:t>soo</a:t>
            </a:r>
            <a:r>
              <a:rPr lang="en-US" sz="2400" dirty="0"/>
              <a:t> </a:t>
            </a:r>
            <a:r>
              <a:rPr lang="en-US" sz="2400" dirty="0" err="1"/>
              <a:t>uruuriyo</a:t>
            </a:r>
            <a:r>
              <a:rPr lang="en-US" sz="2400" dirty="0"/>
              <a:t> </a:t>
            </a:r>
            <a:r>
              <a:rPr lang="en-US" sz="2400" dirty="0" err="1"/>
              <a:t>dadka</a:t>
            </a:r>
            <a:r>
              <a:rPr lang="en-US" sz="2400" dirty="0"/>
              <a:t> </a:t>
            </a:r>
            <a:r>
              <a:rPr lang="en-US" sz="2400" dirty="0" err="1"/>
              <a:t>uu</a:t>
            </a:r>
            <a:r>
              <a:rPr lang="en-US" sz="2400" dirty="0"/>
              <a:t> </a:t>
            </a:r>
            <a:r>
              <a:rPr lang="en-US" sz="2400" dirty="0" err="1"/>
              <a:t>saameyey</a:t>
            </a:r>
            <a:r>
              <a:rPr lang="en-US" sz="2400" dirty="0"/>
              <a:t> </a:t>
            </a:r>
            <a:r>
              <a:rPr lang="en-US" sz="2400" dirty="0" err="1"/>
              <a:t>barakaca</a:t>
            </a:r>
            <a:r>
              <a:rPr lang="en-US" sz="2400" dirty="0"/>
              <a:t> </a:t>
            </a:r>
            <a:r>
              <a:rPr lang="en-US" sz="2400" dirty="0" err="1"/>
              <a:t>iyadoo</a:t>
            </a:r>
            <a:r>
              <a:rPr lang="en-US" sz="2400" dirty="0"/>
              <a:t> la </a:t>
            </a:r>
            <a:r>
              <a:rPr lang="en-US" sz="2400" dirty="0" err="1"/>
              <a:t>adeegsanayo</a:t>
            </a:r>
            <a:r>
              <a:rPr lang="en-US" sz="2400" dirty="0"/>
              <a:t> </a:t>
            </a:r>
            <a:r>
              <a:rPr lang="en-US" sz="2400" dirty="0" err="1"/>
              <a:t>habab</a:t>
            </a:r>
            <a:r>
              <a:rPr lang="en-US" sz="2400" dirty="0"/>
              <a:t> </a:t>
            </a:r>
            <a:r>
              <a:rPr lang="en-US" sz="2400" dirty="0" err="1"/>
              <a:t>tirada</a:t>
            </a:r>
            <a:endParaRPr lang="en-US" sz="2400" dirty="0"/>
          </a:p>
          <a:p>
            <a:pPr marL="342900" indent="-342900">
              <a:buFont typeface="Wingdings" panose="05000000000000000000" pitchFamily="2" charset="2"/>
              <a:buChar char="§"/>
            </a:pPr>
            <a:r>
              <a:rPr lang="en-US" sz="2400" dirty="0" err="1"/>
              <a:t>Oo</a:t>
            </a:r>
            <a:r>
              <a:rPr lang="en-US" sz="2400" dirty="0"/>
              <a:t> ay </a:t>
            </a:r>
            <a:r>
              <a:rPr lang="en-US" sz="2400" dirty="0" err="1"/>
              <a:t>kabi</a:t>
            </a:r>
            <a:r>
              <a:rPr lang="en-US" sz="2400" dirty="0"/>
              <a:t> </a:t>
            </a:r>
            <a:r>
              <a:rPr lang="en-US" sz="2400" dirty="0" err="1"/>
              <a:t>doonto</a:t>
            </a:r>
            <a:r>
              <a:rPr lang="en-US" sz="2400" dirty="0"/>
              <a:t> </a:t>
            </a:r>
            <a:r>
              <a:rPr lang="en-US" sz="2400" dirty="0" err="1"/>
              <a:t>falanqeyn</a:t>
            </a:r>
            <a:r>
              <a:rPr lang="en-US" sz="2400" dirty="0"/>
              <a:t> </a:t>
            </a:r>
            <a:r>
              <a:rPr lang="en-US" sz="2400" dirty="0" err="1"/>
              <a:t>xogta</a:t>
            </a:r>
            <a:r>
              <a:rPr lang="en-US" sz="2400" dirty="0"/>
              <a:t> </a:t>
            </a:r>
            <a:r>
              <a:rPr lang="en-US" sz="2400" dirty="0" err="1"/>
              <a:t>heer</a:t>
            </a:r>
            <a:r>
              <a:rPr lang="en-US" sz="2400" dirty="0"/>
              <a:t> </a:t>
            </a:r>
            <a:r>
              <a:rPr lang="en-US" sz="2400" dirty="0" err="1"/>
              <a:t>guud</a:t>
            </a:r>
            <a:r>
              <a:rPr lang="en-US" sz="2400" dirty="0"/>
              <a:t> </a:t>
            </a:r>
            <a:r>
              <a:rPr lang="en-US" sz="2400" dirty="0" err="1"/>
              <a:t>iyo</a:t>
            </a:r>
            <a:r>
              <a:rPr lang="en-US" sz="2400" dirty="0"/>
              <a:t> </a:t>
            </a:r>
            <a:r>
              <a:rPr lang="en-US" sz="2400" dirty="0" err="1"/>
              <a:t>xogta</a:t>
            </a:r>
            <a:r>
              <a:rPr lang="en-US" sz="2400" dirty="0"/>
              <a:t> </a:t>
            </a:r>
            <a:r>
              <a:rPr lang="en-US" sz="2400" dirty="0" err="1" smtClean="0"/>
              <a:t>tayada</a:t>
            </a:r>
            <a:endParaRPr lang="en-GB" dirty="0"/>
          </a:p>
          <a:p>
            <a:endParaRPr lang="en-GB" dirty="0"/>
          </a:p>
        </p:txBody>
      </p:sp>
    </p:spTree>
    <p:extLst>
      <p:ext uri="{BB962C8B-B14F-4D97-AF65-F5344CB8AC3E}">
        <p14:creationId xmlns:p14="http://schemas.microsoft.com/office/powerpoint/2010/main" val="379228675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4BE8EE28-AEE2-4F53-9B2C-C2288507D657}"/>
              </a:ext>
            </a:extLst>
          </p:cNvPr>
          <p:cNvPicPr>
            <a:picLocks noChangeAspect="1"/>
          </p:cNvPicPr>
          <p:nvPr/>
        </p:nvPicPr>
        <p:blipFill>
          <a:blip r:embed="rId3"/>
          <a:stretch>
            <a:fillRect/>
          </a:stretch>
        </p:blipFill>
        <p:spPr>
          <a:xfrm>
            <a:off x="7698021" y="0"/>
            <a:ext cx="4493979" cy="6858000"/>
          </a:xfrm>
          <a:prstGeom prst="rect">
            <a:avLst/>
          </a:prstGeom>
          <a:ln w="28575">
            <a:solidFill>
              <a:schemeClr val="accent1"/>
            </a:solidFill>
          </a:ln>
        </p:spPr>
      </p:pic>
      <p:sp>
        <p:nvSpPr>
          <p:cNvPr id="4" name="Rectangle 3">
            <a:extLst>
              <a:ext uri="{FF2B5EF4-FFF2-40B4-BE49-F238E27FC236}">
                <a16:creationId xmlns:a16="http://schemas.microsoft.com/office/drawing/2014/main" id="{C146BC3B-315B-4656-9758-06C2BD7AEBDE}"/>
              </a:ext>
            </a:extLst>
          </p:cNvPr>
          <p:cNvSpPr/>
          <p:nvPr/>
        </p:nvSpPr>
        <p:spPr>
          <a:xfrm>
            <a:off x="420545" y="1882321"/>
            <a:ext cx="7037407" cy="4662815"/>
          </a:xfrm>
          <a:prstGeom prst="rect">
            <a:avLst/>
          </a:prstGeom>
        </p:spPr>
        <p:txBody>
          <a:bodyPr wrap="square">
            <a:spAutoFit/>
          </a:bodyPr>
          <a:lstStyle/>
          <a:p>
            <a:endParaRPr lang="en-GB" sz="1100" dirty="0"/>
          </a:p>
          <a:p>
            <a:pPr marL="342900" indent="-342900">
              <a:buFont typeface="Arial" panose="020B0604020202020204" pitchFamily="34" charset="0"/>
              <a:buChar char="•"/>
            </a:pPr>
            <a:r>
              <a:rPr lang="en-GB" sz="2200" dirty="0" err="1"/>
              <a:t>Xaaladaha</a:t>
            </a:r>
            <a:r>
              <a:rPr lang="en-GB" sz="2200" dirty="0"/>
              <a:t> </a:t>
            </a:r>
            <a:r>
              <a:rPr lang="en-GB" sz="2200" dirty="0" err="1"/>
              <a:t>guud</a:t>
            </a:r>
            <a:r>
              <a:rPr lang="en-GB" sz="2200" dirty="0"/>
              <a:t> </a:t>
            </a:r>
            <a:r>
              <a:rPr lang="en-GB" sz="2200" dirty="0" err="1"/>
              <a:t>ee</a:t>
            </a:r>
            <a:r>
              <a:rPr lang="en-GB" sz="2200" dirty="0"/>
              <a:t> </a:t>
            </a:r>
            <a:r>
              <a:rPr lang="en-GB" sz="2200" dirty="0" err="1"/>
              <a:t>deegaanka</a:t>
            </a:r>
            <a:r>
              <a:rPr lang="en-GB" sz="2200" dirty="0"/>
              <a:t> </a:t>
            </a:r>
            <a:r>
              <a:rPr lang="en-GB" sz="2200" dirty="0" err="1"/>
              <a:t>iyo</a:t>
            </a:r>
            <a:r>
              <a:rPr lang="en-GB" sz="2200" dirty="0"/>
              <a:t> </a:t>
            </a:r>
            <a:r>
              <a:rPr lang="en-GB" sz="2200" dirty="0" err="1"/>
              <a:t>gobolka</a:t>
            </a:r>
            <a:r>
              <a:rPr lang="en-GB" sz="2200" dirty="0"/>
              <a:t>, </a:t>
            </a:r>
            <a:r>
              <a:rPr lang="en-GB" sz="2200" dirty="0" err="1"/>
              <a:t>oo</a:t>
            </a:r>
            <a:r>
              <a:rPr lang="en-GB" sz="2200" dirty="0"/>
              <a:t> ay </a:t>
            </a:r>
            <a:r>
              <a:rPr lang="en-GB" sz="2200" dirty="0" err="1"/>
              <a:t>ku</a:t>
            </a:r>
            <a:r>
              <a:rPr lang="en-GB" sz="2200" dirty="0"/>
              <a:t> </a:t>
            </a:r>
            <a:r>
              <a:rPr lang="en-GB" sz="2200" dirty="0" err="1"/>
              <a:t>jiraan</a:t>
            </a:r>
            <a:r>
              <a:rPr lang="en-GB" sz="2200" dirty="0"/>
              <a:t> </a:t>
            </a:r>
            <a:r>
              <a:rPr lang="en-GB" sz="2200" dirty="0" err="1"/>
              <a:t>xukunka</a:t>
            </a:r>
            <a:r>
              <a:rPr lang="en-GB" sz="2200" dirty="0"/>
              <a:t>, </a:t>
            </a:r>
            <a:r>
              <a:rPr lang="en-GB" sz="2200" dirty="0" err="1"/>
              <a:t>maamulka</a:t>
            </a:r>
            <a:r>
              <a:rPr lang="en-GB" sz="2200" dirty="0"/>
              <a:t> </a:t>
            </a:r>
            <a:r>
              <a:rPr lang="en-GB" sz="2200" dirty="0" err="1"/>
              <a:t>iyo</a:t>
            </a:r>
            <a:r>
              <a:rPr lang="en-GB" sz="2200" dirty="0"/>
              <a:t> </a:t>
            </a:r>
            <a:r>
              <a:rPr lang="en-GB" sz="2200" dirty="0" err="1"/>
              <a:t>aaladdaha</a:t>
            </a:r>
            <a:r>
              <a:rPr lang="en-GB" sz="2200" dirty="0"/>
              <a:t> </a:t>
            </a:r>
            <a:r>
              <a:rPr lang="en-GB" sz="2200" dirty="0" err="1"/>
              <a:t>qorsheynta</a:t>
            </a:r>
            <a:r>
              <a:rPr lang="en-GB" sz="2200" dirty="0"/>
              <a:t> </a:t>
            </a:r>
            <a:r>
              <a:rPr lang="en-GB" sz="2200" dirty="0" err="1"/>
              <a:t>sida</a:t>
            </a:r>
            <a:r>
              <a:rPr lang="en-GB" sz="2200" dirty="0"/>
              <a:t> NDP</a:t>
            </a:r>
          </a:p>
          <a:p>
            <a:pPr marL="342900" indent="-342900">
              <a:buFont typeface="Arial" panose="020B0604020202020204" pitchFamily="34" charset="0"/>
              <a:buChar char="•"/>
            </a:pPr>
            <a:r>
              <a:rPr lang="en-GB" sz="2200" dirty="0" err="1" smtClean="0"/>
              <a:t>Kobaca</a:t>
            </a:r>
            <a:r>
              <a:rPr lang="en-GB" sz="2200" dirty="0" smtClean="0"/>
              <a:t> </a:t>
            </a:r>
            <a:r>
              <a:rPr lang="en-GB" sz="2200" dirty="0" err="1"/>
              <a:t>magaalooyinka</a:t>
            </a:r>
            <a:r>
              <a:rPr lang="en-GB" sz="2200" dirty="0"/>
              <a:t>, </a:t>
            </a:r>
            <a:r>
              <a:rPr lang="en-GB" sz="2200" dirty="0" err="1"/>
              <a:t>tirada</a:t>
            </a:r>
            <a:r>
              <a:rPr lang="en-GB" sz="2200" dirty="0"/>
              <a:t> </a:t>
            </a:r>
            <a:r>
              <a:rPr lang="en-GB" sz="2200" dirty="0" err="1"/>
              <a:t>dadka</a:t>
            </a:r>
            <a:r>
              <a:rPr lang="en-GB" sz="2200" dirty="0"/>
              <a:t> </a:t>
            </a:r>
            <a:r>
              <a:rPr lang="en-GB" sz="2200" dirty="0" err="1"/>
              <a:t>iyo</a:t>
            </a:r>
            <a:r>
              <a:rPr lang="en-GB" sz="2200" dirty="0"/>
              <a:t> </a:t>
            </a:r>
            <a:r>
              <a:rPr lang="en-GB" sz="2200" dirty="0" err="1"/>
              <a:t>awoodaha</a:t>
            </a:r>
            <a:r>
              <a:rPr lang="en-GB" sz="2200" dirty="0"/>
              <a:t> </a:t>
            </a:r>
            <a:r>
              <a:rPr lang="en-GB" sz="2200" dirty="0" err="1"/>
              <a:t>maxalliga</a:t>
            </a:r>
            <a:r>
              <a:rPr lang="en-GB" sz="2200" dirty="0"/>
              <a:t> </a:t>
            </a:r>
            <a:r>
              <a:rPr lang="en-GB" sz="2200" dirty="0" smtClean="0"/>
              <a:t>ah</a:t>
            </a:r>
          </a:p>
          <a:p>
            <a:pPr marL="342900" indent="-342900">
              <a:buFont typeface="Arial" panose="020B0604020202020204" pitchFamily="34" charset="0"/>
              <a:buChar char="•"/>
            </a:pPr>
            <a:r>
              <a:rPr lang="en-GB" sz="2200" dirty="0" err="1" smtClean="0"/>
              <a:t>Qaababka</a:t>
            </a:r>
            <a:r>
              <a:rPr lang="en-GB" sz="2200" dirty="0" smtClean="0"/>
              <a:t> </a:t>
            </a:r>
            <a:r>
              <a:rPr lang="en-GB" sz="2200" dirty="0" err="1"/>
              <a:t>isticmaalka</a:t>
            </a:r>
            <a:r>
              <a:rPr lang="en-GB" sz="2200" dirty="0"/>
              <a:t> </a:t>
            </a:r>
            <a:r>
              <a:rPr lang="en-GB" sz="2200" dirty="0" err="1"/>
              <a:t>dhulka</a:t>
            </a:r>
            <a:r>
              <a:rPr lang="en-GB" sz="2200" dirty="0"/>
              <a:t>, </a:t>
            </a:r>
            <a:r>
              <a:rPr lang="en-GB" sz="2200" dirty="0" err="1"/>
              <a:t>caqabadaha</a:t>
            </a:r>
            <a:r>
              <a:rPr lang="en-GB" sz="2200" dirty="0"/>
              <a:t> </a:t>
            </a:r>
            <a:r>
              <a:rPr lang="en-GB" sz="2200" dirty="0" err="1"/>
              <a:t>deegaanka</a:t>
            </a:r>
            <a:r>
              <a:rPr lang="en-GB" sz="2200" dirty="0"/>
              <a:t> </a:t>
            </a:r>
            <a:r>
              <a:rPr lang="en-GB" sz="2200" dirty="0" err="1"/>
              <a:t>iyo</a:t>
            </a:r>
            <a:r>
              <a:rPr lang="en-GB" sz="2200" dirty="0"/>
              <a:t> </a:t>
            </a:r>
            <a:r>
              <a:rPr lang="en-GB" sz="2200" dirty="0" err="1"/>
              <a:t>dhaqaalaha</a:t>
            </a:r>
            <a:r>
              <a:rPr lang="en-GB" sz="2200" dirty="0"/>
              <a:t> </a:t>
            </a:r>
            <a:r>
              <a:rPr lang="en-GB" sz="2200" dirty="0" err="1"/>
              <a:t>maxalliga</a:t>
            </a:r>
            <a:r>
              <a:rPr lang="en-GB" sz="2200" dirty="0"/>
              <a:t> </a:t>
            </a:r>
            <a:r>
              <a:rPr lang="en-GB" sz="2200" dirty="0" smtClean="0"/>
              <a:t>ah</a:t>
            </a:r>
          </a:p>
          <a:p>
            <a:pPr marL="342900" indent="-342900">
              <a:buFont typeface="Arial" panose="020B0604020202020204" pitchFamily="34" charset="0"/>
              <a:buChar char="•"/>
            </a:pPr>
            <a:r>
              <a:rPr lang="en-US" sz="2200" dirty="0" err="1" smtClean="0"/>
              <a:t>Adeegyada</a:t>
            </a:r>
            <a:r>
              <a:rPr lang="en-US" sz="2200" dirty="0" smtClean="0"/>
              <a:t> </a:t>
            </a:r>
            <a:r>
              <a:rPr lang="en-US" sz="2200" dirty="0" err="1"/>
              <a:t>aasaasiga</a:t>
            </a:r>
            <a:r>
              <a:rPr lang="en-US" sz="2200" dirty="0"/>
              <a:t> ah </a:t>
            </a:r>
            <a:r>
              <a:rPr lang="en-US" sz="2200" dirty="0" err="1"/>
              <a:t>ee</a:t>
            </a:r>
            <a:r>
              <a:rPr lang="en-US" sz="2200" dirty="0"/>
              <a:t> </a:t>
            </a:r>
            <a:r>
              <a:rPr lang="en-US" sz="2200" dirty="0" err="1" smtClean="0"/>
              <a:t>magaalooyinka</a:t>
            </a:r>
            <a:endParaRPr lang="en-US" sz="2200" dirty="0" smtClean="0"/>
          </a:p>
          <a:p>
            <a:pPr marL="342900" indent="-342900">
              <a:buFont typeface="Arial" panose="020B0604020202020204" pitchFamily="34" charset="0"/>
              <a:buChar char="•"/>
            </a:pPr>
            <a:r>
              <a:rPr lang="en-GB" sz="2200" dirty="0" err="1" smtClean="0"/>
              <a:t>Cabirka</a:t>
            </a:r>
            <a:r>
              <a:rPr lang="en-GB" sz="2200" dirty="0" smtClean="0"/>
              <a:t> </a:t>
            </a:r>
            <a:r>
              <a:rPr lang="en-GB" sz="2200" dirty="0" err="1"/>
              <a:t>barakaca</a:t>
            </a:r>
            <a:r>
              <a:rPr lang="en-GB" sz="2200" dirty="0"/>
              <a:t>, </a:t>
            </a:r>
            <a:r>
              <a:rPr lang="en-GB" sz="2200" dirty="0" err="1"/>
              <a:t>baahida</a:t>
            </a:r>
            <a:r>
              <a:rPr lang="en-GB" sz="2200" dirty="0"/>
              <a:t> </a:t>
            </a:r>
            <a:r>
              <a:rPr lang="en-GB" sz="2200" dirty="0" err="1"/>
              <a:t>iyo</a:t>
            </a:r>
            <a:r>
              <a:rPr lang="en-GB" sz="2200" dirty="0"/>
              <a:t> </a:t>
            </a:r>
            <a:r>
              <a:rPr lang="en-GB" sz="2200" dirty="0" err="1"/>
              <a:t>farqiga</a:t>
            </a:r>
            <a:r>
              <a:rPr lang="en-GB" sz="2200" dirty="0"/>
              <a:t> </a:t>
            </a:r>
            <a:r>
              <a:rPr lang="en-GB" sz="2200" dirty="0" err="1" smtClean="0"/>
              <a:t>maqan</a:t>
            </a:r>
            <a:r>
              <a:rPr lang="en-GB" sz="2200" dirty="0" smtClean="0"/>
              <a:t> </a:t>
            </a:r>
            <a:r>
              <a:rPr lang="en-GB" sz="2200" dirty="0" err="1" smtClean="0"/>
              <a:t>ee</a:t>
            </a:r>
            <a:r>
              <a:rPr lang="en-GB" sz="2200" dirty="0" smtClean="0"/>
              <a:t> </a:t>
            </a:r>
            <a:r>
              <a:rPr lang="en-GB" sz="2200" dirty="0" err="1" smtClean="0"/>
              <a:t>adeega</a:t>
            </a:r>
            <a:endParaRPr lang="en-GB" sz="2200" dirty="0" smtClean="0"/>
          </a:p>
          <a:p>
            <a:pPr marL="342900" indent="-342900">
              <a:buFont typeface="Arial" panose="020B0604020202020204" pitchFamily="34" charset="0"/>
              <a:buChar char="•"/>
            </a:pPr>
            <a:r>
              <a:rPr lang="en-US" sz="2200" dirty="0" err="1" smtClean="0"/>
              <a:t>Qorshaynta</a:t>
            </a:r>
            <a:r>
              <a:rPr lang="en-US" sz="2200" dirty="0" smtClean="0"/>
              <a:t> </a:t>
            </a:r>
            <a:r>
              <a:rPr lang="en-US" sz="2200" dirty="0" err="1"/>
              <a:t>waxqabadka</a:t>
            </a:r>
            <a:r>
              <a:rPr lang="en-US" sz="2200" dirty="0"/>
              <a:t> </a:t>
            </a:r>
            <a:r>
              <a:rPr lang="en-US" sz="2200" dirty="0" err="1" smtClean="0"/>
              <a:t>bulshada</a:t>
            </a:r>
            <a:endParaRPr lang="en-US" sz="2200" dirty="0" smtClean="0"/>
          </a:p>
          <a:p>
            <a:pPr marL="342900" indent="-342900">
              <a:buFont typeface="Arial" panose="020B0604020202020204" pitchFamily="34" charset="0"/>
              <a:buChar char="•"/>
            </a:pPr>
            <a:r>
              <a:rPr lang="en-GB" sz="2200" dirty="0" smtClean="0"/>
              <a:t>development </a:t>
            </a:r>
            <a:r>
              <a:rPr lang="en-GB" sz="2200" dirty="0"/>
              <a:t>scenarios for town </a:t>
            </a:r>
            <a:r>
              <a:rPr lang="en-GB" sz="2200" dirty="0" smtClean="0"/>
              <a:t>planning</a:t>
            </a:r>
          </a:p>
          <a:p>
            <a:pPr marL="342900" indent="-342900">
              <a:buFont typeface="Arial" panose="020B0604020202020204" pitchFamily="34" charset="0"/>
              <a:buChar char="•"/>
            </a:pPr>
            <a:r>
              <a:rPr lang="en-US" sz="2200" dirty="0" err="1"/>
              <a:t>Q</a:t>
            </a:r>
            <a:r>
              <a:rPr lang="en-US" sz="2200" dirty="0" err="1" smtClean="0"/>
              <a:t>orshaynta</a:t>
            </a:r>
            <a:r>
              <a:rPr lang="en-US" sz="2200" dirty="0" smtClean="0"/>
              <a:t> </a:t>
            </a:r>
            <a:r>
              <a:rPr lang="en-US" sz="2200" dirty="0" err="1" smtClean="0"/>
              <a:t>magaalada</a:t>
            </a:r>
            <a:r>
              <a:rPr lang="en-US" sz="2200" dirty="0" smtClean="0"/>
              <a:t> </a:t>
            </a:r>
            <a:r>
              <a:rPr lang="en-US" sz="2200" dirty="0" err="1" smtClean="0"/>
              <a:t>ayadoo</a:t>
            </a:r>
            <a:r>
              <a:rPr lang="en-US" sz="2200" dirty="0" smtClean="0"/>
              <a:t> la </a:t>
            </a:r>
            <a:r>
              <a:rPr lang="en-US" sz="2200" dirty="0" err="1" smtClean="0"/>
              <a:t>eegayo</a:t>
            </a:r>
            <a:r>
              <a:rPr lang="en-US" sz="2200" dirty="0" smtClean="0"/>
              <a:t> </a:t>
            </a:r>
            <a:r>
              <a:rPr lang="en-US" sz="2200" dirty="0" err="1" smtClean="0"/>
              <a:t>xaaladaha</a:t>
            </a:r>
            <a:r>
              <a:rPr lang="en-US" sz="2200" dirty="0" smtClean="0"/>
              <a:t> </a:t>
            </a:r>
            <a:r>
              <a:rPr lang="en-US" sz="2200" dirty="0" err="1" smtClean="0"/>
              <a:t>kala</a:t>
            </a:r>
            <a:r>
              <a:rPr lang="en-US" sz="2200" dirty="0" smtClean="0"/>
              <a:t> </a:t>
            </a:r>
            <a:r>
              <a:rPr lang="en-US" sz="2200" dirty="0" err="1" smtClean="0"/>
              <a:t>duwan</a:t>
            </a:r>
            <a:r>
              <a:rPr lang="en-US" sz="2200" dirty="0" smtClean="0"/>
              <a:t> </a:t>
            </a:r>
            <a:r>
              <a:rPr lang="en-US" sz="2200" dirty="0" err="1" smtClean="0"/>
              <a:t>ee</a:t>
            </a:r>
            <a:r>
              <a:rPr lang="en-US" sz="2200" dirty="0" smtClean="0"/>
              <a:t> </a:t>
            </a:r>
            <a:r>
              <a:rPr lang="en-US" sz="2200" dirty="0" err="1" smtClean="0"/>
              <a:t>horumarineed</a:t>
            </a:r>
            <a:r>
              <a:rPr lang="en-US" sz="2200" dirty="0" smtClean="0"/>
              <a:t> </a:t>
            </a:r>
            <a:endParaRPr lang="en-US" sz="2200" dirty="0"/>
          </a:p>
        </p:txBody>
      </p:sp>
      <p:sp>
        <p:nvSpPr>
          <p:cNvPr id="5" name="TextBox 1">
            <a:extLst>
              <a:ext uri="{FF2B5EF4-FFF2-40B4-BE49-F238E27FC236}">
                <a16:creationId xmlns:a16="http://schemas.microsoft.com/office/drawing/2014/main" id="{B3E3606A-6ECE-48B5-84D8-41D36E6A9EDF}"/>
              </a:ext>
            </a:extLst>
          </p:cNvPr>
          <p:cNvSpPr txBox="1"/>
          <p:nvPr/>
        </p:nvSpPr>
        <p:spPr>
          <a:xfrm>
            <a:off x="-2" y="169657"/>
            <a:ext cx="7003703" cy="523220"/>
          </a:xfrm>
          <a:prstGeom prst="rect">
            <a:avLst/>
          </a:prstGeom>
          <a:solidFill>
            <a:srgbClr val="BA122B"/>
          </a:solidFill>
        </p:spPr>
        <p:txBody>
          <a:bodyPr wrap="square" rtlCol="0">
            <a:spAutoFit/>
          </a:bodyPr>
          <a:lstStyle/>
          <a:p>
            <a:r>
              <a:rPr lang="en-GB" sz="2800" dirty="0">
                <a:solidFill>
                  <a:schemeClr val="bg1"/>
                </a:solidFill>
              </a:rPr>
              <a:t>Zoom: </a:t>
            </a:r>
            <a:r>
              <a:rPr lang="en-GB" sz="2800" dirty="0" err="1" smtClean="0">
                <a:solidFill>
                  <a:schemeClr val="bg1"/>
                </a:solidFill>
              </a:rPr>
              <a:t>Astaamaha</a:t>
            </a:r>
            <a:r>
              <a:rPr lang="en-GB" sz="2800" dirty="0" smtClean="0">
                <a:solidFill>
                  <a:schemeClr val="bg1"/>
                </a:solidFill>
              </a:rPr>
              <a:t> </a:t>
            </a:r>
            <a:r>
              <a:rPr lang="en-GB" sz="2800" dirty="0" err="1" smtClean="0">
                <a:solidFill>
                  <a:schemeClr val="bg1"/>
                </a:solidFill>
              </a:rPr>
              <a:t>Magaaloyinka</a:t>
            </a:r>
            <a:r>
              <a:rPr lang="en-GB" sz="2800" dirty="0" smtClean="0">
                <a:solidFill>
                  <a:schemeClr val="bg1"/>
                </a:solidFill>
              </a:rPr>
              <a:t> </a:t>
            </a:r>
            <a:r>
              <a:rPr lang="en-GB" sz="2800" dirty="0" err="1" smtClean="0">
                <a:solidFill>
                  <a:schemeClr val="bg1"/>
                </a:solidFill>
              </a:rPr>
              <a:t>ee</a:t>
            </a:r>
            <a:r>
              <a:rPr lang="en-GB" sz="2800" dirty="0" smtClean="0">
                <a:solidFill>
                  <a:schemeClr val="bg1"/>
                </a:solidFill>
              </a:rPr>
              <a:t> </a:t>
            </a:r>
            <a:r>
              <a:rPr lang="en-GB" sz="2800" dirty="0" err="1" smtClean="0">
                <a:solidFill>
                  <a:schemeClr val="bg1"/>
                </a:solidFill>
              </a:rPr>
              <a:t>Midnimo</a:t>
            </a:r>
            <a:r>
              <a:rPr lang="en-GB" sz="2800" dirty="0" smtClean="0">
                <a:solidFill>
                  <a:schemeClr val="bg1"/>
                </a:solidFill>
              </a:rPr>
              <a:t> </a:t>
            </a:r>
            <a:endParaRPr lang="en-GB" sz="2800" dirty="0">
              <a:solidFill>
                <a:schemeClr val="bg1"/>
              </a:solidFill>
            </a:endParaRPr>
          </a:p>
        </p:txBody>
      </p:sp>
      <p:sp>
        <p:nvSpPr>
          <p:cNvPr id="7" name="Rectangle 6">
            <a:extLst>
              <a:ext uri="{FF2B5EF4-FFF2-40B4-BE49-F238E27FC236}">
                <a16:creationId xmlns:a16="http://schemas.microsoft.com/office/drawing/2014/main" id="{C13DD81C-E44E-44E3-A0CD-0A3EBB3036CF}"/>
              </a:ext>
            </a:extLst>
          </p:cNvPr>
          <p:cNvSpPr/>
          <p:nvPr/>
        </p:nvSpPr>
        <p:spPr>
          <a:xfrm>
            <a:off x="420544" y="707164"/>
            <a:ext cx="6396943" cy="1446550"/>
          </a:xfrm>
          <a:prstGeom prst="rect">
            <a:avLst/>
          </a:prstGeom>
          <a:solidFill>
            <a:schemeClr val="bg1">
              <a:lumMod val="85000"/>
            </a:schemeClr>
          </a:solidFill>
        </p:spPr>
        <p:txBody>
          <a:bodyPr wrap="square">
            <a:spAutoFit/>
          </a:bodyPr>
          <a:lstStyle/>
          <a:p>
            <a:r>
              <a:rPr lang="en-US" sz="2200" dirty="0" err="1"/>
              <a:t>Ujeeddada</a:t>
            </a:r>
            <a:r>
              <a:rPr lang="en-US" sz="2200" dirty="0"/>
              <a:t> </a:t>
            </a:r>
            <a:r>
              <a:rPr lang="en-US" sz="2200" dirty="0" err="1"/>
              <a:t>ugu</a:t>
            </a:r>
            <a:r>
              <a:rPr lang="en-US" sz="2200" dirty="0"/>
              <a:t> </a:t>
            </a:r>
            <a:r>
              <a:rPr lang="en-US" sz="2200" dirty="0" err="1"/>
              <a:t>weyn</a:t>
            </a:r>
            <a:r>
              <a:rPr lang="en-US" sz="2200" dirty="0"/>
              <a:t>: </a:t>
            </a:r>
            <a:r>
              <a:rPr lang="en-US" sz="2200" dirty="0" err="1"/>
              <a:t>soo</a:t>
            </a:r>
            <a:r>
              <a:rPr lang="en-US" sz="2200" dirty="0"/>
              <a:t> </a:t>
            </a:r>
            <a:r>
              <a:rPr lang="en-US" sz="2200" dirty="0" err="1" smtClean="0"/>
              <a:t>bandhigid</a:t>
            </a:r>
            <a:r>
              <a:rPr lang="en-US" sz="2200" dirty="0" smtClean="0"/>
              <a:t> </a:t>
            </a:r>
            <a:r>
              <a:rPr lang="en-US" sz="2200" dirty="0" err="1" smtClean="0"/>
              <a:t>caddeyn</a:t>
            </a:r>
            <a:r>
              <a:rPr lang="en-US" sz="2200" dirty="0" smtClean="0"/>
              <a:t> </a:t>
            </a:r>
            <a:r>
              <a:rPr lang="en-US" sz="2200" dirty="0" err="1"/>
              <a:t>aqoon</a:t>
            </a:r>
            <a:r>
              <a:rPr lang="en-US" sz="2200" dirty="0"/>
              <a:t> </a:t>
            </a:r>
            <a:r>
              <a:rPr lang="en-US" sz="2200" dirty="0" err="1"/>
              <a:t>amaahisa</a:t>
            </a:r>
            <a:r>
              <a:rPr lang="en-US" sz="2200" dirty="0"/>
              <a:t> </a:t>
            </a:r>
            <a:r>
              <a:rPr lang="en-US" sz="2200" dirty="0" err="1"/>
              <a:t>xalalka</a:t>
            </a:r>
            <a:r>
              <a:rPr lang="en-US" sz="2200" dirty="0"/>
              <a:t> </a:t>
            </a:r>
            <a:r>
              <a:rPr lang="en-US" sz="2200" dirty="0" err="1"/>
              <a:t>waara</a:t>
            </a:r>
            <a:r>
              <a:rPr lang="en-US" sz="2200" dirty="0"/>
              <a:t> </a:t>
            </a:r>
            <a:r>
              <a:rPr lang="en-US" sz="2200" dirty="0" err="1"/>
              <a:t>ee</a:t>
            </a:r>
            <a:r>
              <a:rPr lang="en-US" sz="2200" dirty="0"/>
              <a:t> </a:t>
            </a:r>
            <a:r>
              <a:rPr lang="en-US" sz="2200" dirty="0" err="1" smtClean="0"/>
              <a:t>degsiimaynta</a:t>
            </a:r>
            <a:r>
              <a:rPr lang="en-US" sz="2200" dirty="0" smtClean="0"/>
              <a:t> </a:t>
            </a:r>
            <a:r>
              <a:rPr lang="en-US" sz="2200" dirty="0" err="1" smtClean="0"/>
              <a:t>magaaloyinka</a:t>
            </a:r>
            <a:r>
              <a:rPr lang="en-US" sz="2200" dirty="0" smtClean="0"/>
              <a:t> </a:t>
            </a:r>
            <a:r>
              <a:rPr lang="en-US" sz="2200" dirty="0" err="1"/>
              <a:t>laguna</a:t>
            </a:r>
            <a:r>
              <a:rPr lang="en-US" sz="2200" dirty="0"/>
              <a:t> </a:t>
            </a:r>
            <a:r>
              <a:rPr lang="en-US" sz="2200" dirty="0" err="1"/>
              <a:t>hubiyo</a:t>
            </a:r>
            <a:r>
              <a:rPr lang="en-US" sz="2200" dirty="0"/>
              <a:t> </a:t>
            </a:r>
            <a:r>
              <a:rPr lang="en-US" sz="2200" dirty="0" err="1"/>
              <a:t>helitaanka</a:t>
            </a:r>
            <a:r>
              <a:rPr lang="en-US" sz="2200" dirty="0"/>
              <a:t> </a:t>
            </a:r>
            <a:r>
              <a:rPr lang="en-US" sz="2200" dirty="0" err="1"/>
              <a:t>xuquuqda</a:t>
            </a:r>
            <a:r>
              <a:rPr lang="en-US" sz="2200" dirty="0"/>
              <a:t> </a:t>
            </a:r>
            <a:r>
              <a:rPr lang="en-US" sz="2200" dirty="0" err="1"/>
              <a:t>iyo</a:t>
            </a:r>
            <a:r>
              <a:rPr lang="en-US" sz="2200" dirty="0"/>
              <a:t> </a:t>
            </a:r>
            <a:r>
              <a:rPr lang="en-US" sz="2200" dirty="0" err="1"/>
              <a:t>adeegyada</a:t>
            </a:r>
            <a:r>
              <a:rPr lang="en-US" sz="2200" dirty="0"/>
              <a:t> DACs</a:t>
            </a:r>
          </a:p>
        </p:txBody>
      </p:sp>
    </p:spTree>
    <p:extLst>
      <p:ext uri="{BB962C8B-B14F-4D97-AF65-F5344CB8AC3E}">
        <p14:creationId xmlns:p14="http://schemas.microsoft.com/office/powerpoint/2010/main" val="309504752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3759A940-4F25-4F73-B05A-56D7BA6EDEE0}"/>
              </a:ext>
            </a:extLst>
          </p:cNvPr>
          <p:cNvPicPr>
            <a:picLocks noChangeAspect="1"/>
          </p:cNvPicPr>
          <p:nvPr/>
        </p:nvPicPr>
        <p:blipFill rotWithShape="1">
          <a:blip r:embed="rId3"/>
          <a:srcRect l="6755" t="6901" r="17926"/>
          <a:stretch/>
        </p:blipFill>
        <p:spPr>
          <a:xfrm>
            <a:off x="8021898" y="15240"/>
            <a:ext cx="3957899" cy="3448284"/>
          </a:xfrm>
          <a:prstGeom prst="rect">
            <a:avLst/>
          </a:prstGeom>
          <a:ln w="9525">
            <a:solidFill>
              <a:schemeClr val="bg2"/>
            </a:solidFill>
          </a:ln>
        </p:spPr>
      </p:pic>
      <p:pic>
        <p:nvPicPr>
          <p:cNvPr id="2" name="Image 1">
            <a:extLst>
              <a:ext uri="{FF2B5EF4-FFF2-40B4-BE49-F238E27FC236}">
                <a16:creationId xmlns:a16="http://schemas.microsoft.com/office/drawing/2014/main" id="{C751A40C-70E3-4333-9700-3E3678F285E5}"/>
              </a:ext>
            </a:extLst>
          </p:cNvPr>
          <p:cNvPicPr>
            <a:picLocks noChangeAspect="1"/>
          </p:cNvPicPr>
          <p:nvPr/>
        </p:nvPicPr>
        <p:blipFill rotWithShape="1">
          <a:blip r:embed="rId4"/>
          <a:srcRect l="4492" t="4095" r="9089" b="3058"/>
          <a:stretch/>
        </p:blipFill>
        <p:spPr>
          <a:xfrm>
            <a:off x="3700682" y="138124"/>
            <a:ext cx="4321216" cy="3680749"/>
          </a:xfrm>
          <a:prstGeom prst="rect">
            <a:avLst/>
          </a:prstGeom>
          <a:ln>
            <a:solidFill>
              <a:schemeClr val="bg2"/>
            </a:solidFill>
          </a:ln>
        </p:spPr>
      </p:pic>
      <p:pic>
        <p:nvPicPr>
          <p:cNvPr id="4" name="Image 3">
            <a:extLst>
              <a:ext uri="{FF2B5EF4-FFF2-40B4-BE49-F238E27FC236}">
                <a16:creationId xmlns:a16="http://schemas.microsoft.com/office/drawing/2014/main" id="{FE049337-EC11-4B60-9B12-0D81F88C69A8}"/>
              </a:ext>
            </a:extLst>
          </p:cNvPr>
          <p:cNvPicPr>
            <a:picLocks noChangeAspect="1"/>
          </p:cNvPicPr>
          <p:nvPr/>
        </p:nvPicPr>
        <p:blipFill rotWithShape="1">
          <a:blip r:embed="rId5"/>
          <a:srcRect l="-2848" t="11361" r="11345" b="-6052"/>
          <a:stretch/>
        </p:blipFill>
        <p:spPr>
          <a:xfrm>
            <a:off x="7483470" y="3448284"/>
            <a:ext cx="4321216" cy="3271592"/>
          </a:xfrm>
          <a:prstGeom prst="rect">
            <a:avLst/>
          </a:prstGeom>
          <a:solidFill>
            <a:schemeClr val="bg1"/>
          </a:solidFill>
          <a:ln w="19050">
            <a:solidFill>
              <a:schemeClr val="bg2"/>
            </a:solidFill>
          </a:ln>
        </p:spPr>
      </p:pic>
      <p:sp>
        <p:nvSpPr>
          <p:cNvPr id="5" name="Rectangle 4">
            <a:extLst>
              <a:ext uri="{FF2B5EF4-FFF2-40B4-BE49-F238E27FC236}">
                <a16:creationId xmlns:a16="http://schemas.microsoft.com/office/drawing/2014/main" id="{DE603ADA-4B23-487F-89D8-E61416AB2087}"/>
              </a:ext>
            </a:extLst>
          </p:cNvPr>
          <p:cNvSpPr/>
          <p:nvPr/>
        </p:nvSpPr>
        <p:spPr>
          <a:xfrm>
            <a:off x="44737" y="4595921"/>
            <a:ext cx="7263622" cy="1569660"/>
          </a:xfrm>
          <a:prstGeom prst="rect">
            <a:avLst/>
          </a:prstGeom>
          <a:solidFill>
            <a:srgbClr val="BA122B"/>
          </a:solidFill>
        </p:spPr>
        <p:txBody>
          <a:bodyPr wrap="square">
            <a:spAutoFit/>
          </a:bodyPr>
          <a:lstStyle/>
          <a:p>
            <a:pPr lvl="0">
              <a:defRPr/>
            </a:pPr>
            <a:r>
              <a:rPr lang="en-US" sz="3200" kern="0" dirty="0" err="1">
                <a:solidFill>
                  <a:schemeClr val="bg1"/>
                </a:solidFill>
              </a:rPr>
              <a:t>Dhanka</a:t>
            </a:r>
            <a:r>
              <a:rPr lang="en-US" sz="3200" kern="0" dirty="0">
                <a:solidFill>
                  <a:schemeClr val="bg1"/>
                </a:solidFill>
              </a:rPr>
              <a:t> </a:t>
            </a:r>
            <a:r>
              <a:rPr lang="en-US" sz="3200" kern="0" dirty="0" err="1">
                <a:solidFill>
                  <a:schemeClr val="bg1"/>
                </a:solidFill>
              </a:rPr>
              <a:t>saadka</a:t>
            </a:r>
            <a:r>
              <a:rPr lang="en-US" sz="3200" kern="0" dirty="0">
                <a:solidFill>
                  <a:schemeClr val="bg1"/>
                </a:solidFill>
              </a:rPr>
              <a:t>: </a:t>
            </a:r>
            <a:r>
              <a:rPr lang="en-US" sz="3200" kern="0" dirty="0" err="1">
                <a:solidFill>
                  <a:schemeClr val="bg1"/>
                </a:solidFill>
              </a:rPr>
              <a:t>Tirokoobka</a:t>
            </a:r>
            <a:r>
              <a:rPr lang="en-US" sz="3200" kern="0" dirty="0">
                <a:solidFill>
                  <a:schemeClr val="bg1"/>
                </a:solidFill>
              </a:rPr>
              <a:t> </a:t>
            </a:r>
            <a:r>
              <a:rPr lang="en-US" sz="3200" kern="0" dirty="0" err="1">
                <a:solidFill>
                  <a:schemeClr val="bg1"/>
                </a:solidFill>
              </a:rPr>
              <a:t>suuqyada</a:t>
            </a:r>
            <a:r>
              <a:rPr lang="en-US" sz="3200" kern="0" dirty="0">
                <a:solidFill>
                  <a:schemeClr val="bg1"/>
                </a:solidFill>
              </a:rPr>
              <a:t> </a:t>
            </a:r>
            <a:r>
              <a:rPr lang="en-US" sz="3200" kern="0" dirty="0" err="1">
                <a:solidFill>
                  <a:schemeClr val="bg1"/>
                </a:solidFill>
              </a:rPr>
              <a:t>iyo</a:t>
            </a:r>
            <a:r>
              <a:rPr lang="en-US" sz="3200" kern="0" dirty="0">
                <a:solidFill>
                  <a:schemeClr val="bg1"/>
                </a:solidFill>
              </a:rPr>
              <a:t> </a:t>
            </a:r>
            <a:r>
              <a:rPr lang="en-US" sz="3200" kern="0" dirty="0" err="1">
                <a:solidFill>
                  <a:schemeClr val="bg1"/>
                </a:solidFill>
              </a:rPr>
              <a:t>adeegyada</a:t>
            </a:r>
            <a:r>
              <a:rPr lang="en-US" sz="3200" kern="0" dirty="0">
                <a:solidFill>
                  <a:schemeClr val="bg1"/>
                </a:solidFill>
              </a:rPr>
              <a:t> </a:t>
            </a:r>
            <a:r>
              <a:rPr lang="en-US" sz="3200" kern="0" dirty="0" err="1">
                <a:solidFill>
                  <a:schemeClr val="bg1"/>
                </a:solidFill>
              </a:rPr>
              <a:t>aasaasiga</a:t>
            </a:r>
            <a:r>
              <a:rPr lang="en-US" sz="3200" kern="0" dirty="0">
                <a:solidFill>
                  <a:schemeClr val="bg1"/>
                </a:solidFill>
              </a:rPr>
              <a:t> ah </a:t>
            </a:r>
            <a:r>
              <a:rPr lang="en-US" sz="3200" kern="0" dirty="0" err="1">
                <a:solidFill>
                  <a:schemeClr val="bg1"/>
                </a:solidFill>
              </a:rPr>
              <a:t>ee</a:t>
            </a:r>
            <a:r>
              <a:rPr lang="en-US" sz="3200" kern="0" dirty="0">
                <a:solidFill>
                  <a:schemeClr val="bg1"/>
                </a:solidFill>
              </a:rPr>
              <a:t> </a:t>
            </a:r>
            <a:r>
              <a:rPr lang="en-US" sz="3200" kern="0" dirty="0" err="1">
                <a:solidFill>
                  <a:schemeClr val="bg1"/>
                </a:solidFill>
              </a:rPr>
              <a:t>magaalooyinka</a:t>
            </a:r>
            <a:r>
              <a:rPr lang="en-US" sz="3200" kern="0" dirty="0">
                <a:solidFill>
                  <a:schemeClr val="bg1"/>
                </a:solidFill>
              </a:rPr>
              <a:t> </a:t>
            </a:r>
            <a:r>
              <a:rPr lang="en-US" sz="3200" kern="0" dirty="0" err="1">
                <a:solidFill>
                  <a:schemeClr val="bg1"/>
                </a:solidFill>
              </a:rPr>
              <a:t>ee</a:t>
            </a:r>
            <a:r>
              <a:rPr lang="en-US" sz="3200" kern="0" dirty="0">
                <a:solidFill>
                  <a:schemeClr val="bg1"/>
                </a:solidFill>
              </a:rPr>
              <a:t> </a:t>
            </a:r>
            <a:r>
              <a:rPr lang="en-US" sz="3200" kern="0" dirty="0" err="1">
                <a:solidFill>
                  <a:schemeClr val="bg1"/>
                </a:solidFill>
              </a:rPr>
              <a:t>Baydhabo</a:t>
            </a:r>
            <a:r>
              <a:rPr lang="en-US" sz="3200" kern="0" dirty="0">
                <a:solidFill>
                  <a:schemeClr val="bg1"/>
                </a:solidFill>
              </a:rPr>
              <a:t>. </a:t>
            </a:r>
            <a:r>
              <a:rPr lang="en-US" sz="3200" kern="0" dirty="0" err="1">
                <a:solidFill>
                  <a:schemeClr val="bg1"/>
                </a:solidFill>
              </a:rPr>
              <a:t>Mashruuca</a:t>
            </a:r>
            <a:r>
              <a:rPr lang="en-US" sz="3200" kern="0" dirty="0">
                <a:solidFill>
                  <a:schemeClr val="bg1"/>
                </a:solidFill>
              </a:rPr>
              <a:t> </a:t>
            </a:r>
            <a:r>
              <a:rPr lang="en-US" sz="3200" kern="0" dirty="0" err="1">
                <a:solidFill>
                  <a:schemeClr val="bg1"/>
                </a:solidFill>
              </a:rPr>
              <a:t>Midnimo</a:t>
            </a:r>
            <a:r>
              <a:rPr lang="en-US" sz="3200" kern="0" dirty="0">
                <a:solidFill>
                  <a:schemeClr val="bg1"/>
                </a:solidFill>
              </a:rPr>
              <a:t> </a:t>
            </a:r>
            <a:endParaRPr lang="en-GB" sz="3200" kern="0" dirty="0">
              <a:solidFill>
                <a:schemeClr val="bg1"/>
              </a:solidFill>
            </a:endParaRPr>
          </a:p>
        </p:txBody>
      </p:sp>
      <p:pic>
        <p:nvPicPr>
          <p:cNvPr id="6" name="Image 5">
            <a:extLst>
              <a:ext uri="{FF2B5EF4-FFF2-40B4-BE49-F238E27FC236}">
                <a16:creationId xmlns:a16="http://schemas.microsoft.com/office/drawing/2014/main" id="{21B62CA1-A708-4AC2-A76F-744284AE26CB}"/>
              </a:ext>
            </a:extLst>
          </p:cNvPr>
          <p:cNvPicPr>
            <a:picLocks noChangeAspect="1"/>
          </p:cNvPicPr>
          <p:nvPr/>
        </p:nvPicPr>
        <p:blipFill rotWithShape="1">
          <a:blip r:embed="rId6"/>
          <a:srcRect t="6029" r="3804"/>
          <a:stretch/>
        </p:blipFill>
        <p:spPr>
          <a:xfrm>
            <a:off x="104813" y="915172"/>
            <a:ext cx="3595869" cy="3455043"/>
          </a:xfrm>
          <a:prstGeom prst="rect">
            <a:avLst/>
          </a:prstGeom>
          <a:ln w="19050">
            <a:solidFill>
              <a:schemeClr val="bg2"/>
            </a:solidFill>
          </a:ln>
        </p:spPr>
      </p:pic>
    </p:spTree>
    <p:extLst>
      <p:ext uri="{BB962C8B-B14F-4D97-AF65-F5344CB8AC3E}">
        <p14:creationId xmlns:p14="http://schemas.microsoft.com/office/powerpoint/2010/main" val="414076682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ontent Placeholder 3">
            <a:extLst>
              <a:ext uri="{FF2B5EF4-FFF2-40B4-BE49-F238E27FC236}">
                <a16:creationId xmlns:a16="http://schemas.microsoft.com/office/drawing/2014/main" id="{B192D2EA-7804-4AA3-B1D0-8B7E3527DF1C}"/>
              </a:ext>
            </a:extLst>
          </p:cNvPr>
          <p:cNvGraphicFramePr>
            <a:graphicFrameLocks/>
          </p:cNvGraphicFramePr>
          <p:nvPr>
            <p:extLst>
              <p:ext uri="{D42A27DB-BD31-4B8C-83A1-F6EECF244321}">
                <p14:modId xmlns:p14="http://schemas.microsoft.com/office/powerpoint/2010/main" val="390666560"/>
              </p:ext>
            </p:extLst>
          </p:nvPr>
        </p:nvGraphicFramePr>
        <p:xfrm>
          <a:off x="838200" y="1253331"/>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Rectangle 2">
            <a:extLst>
              <a:ext uri="{FF2B5EF4-FFF2-40B4-BE49-F238E27FC236}">
                <a16:creationId xmlns:a16="http://schemas.microsoft.com/office/drawing/2014/main" id="{B88FF4CA-748A-47A5-A8D7-88173B6F3A41}"/>
              </a:ext>
            </a:extLst>
          </p:cNvPr>
          <p:cNvSpPr/>
          <p:nvPr/>
        </p:nvSpPr>
        <p:spPr>
          <a:xfrm>
            <a:off x="-1" y="119172"/>
            <a:ext cx="4069583" cy="720072"/>
          </a:xfrm>
          <a:prstGeom prst="rect">
            <a:avLst/>
          </a:prstGeom>
          <a:solidFill>
            <a:srgbClr val="BA122B"/>
          </a:solidFill>
          <a:ln>
            <a:solidFill>
              <a:srgbClr val="BA122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GB" sz="3200" dirty="0" smtClean="0">
                <a:solidFill>
                  <a:schemeClr val="bg1"/>
                </a:solidFill>
              </a:rPr>
              <a:t>Ku </a:t>
            </a:r>
            <a:r>
              <a:rPr lang="en-GB" sz="3200" dirty="0" err="1" smtClean="0">
                <a:solidFill>
                  <a:schemeClr val="bg1"/>
                </a:solidFill>
              </a:rPr>
              <a:t>celis</a:t>
            </a:r>
            <a:r>
              <a:rPr lang="en-GB" sz="3200" dirty="0" smtClean="0">
                <a:solidFill>
                  <a:schemeClr val="bg1"/>
                </a:solidFill>
              </a:rPr>
              <a:t> </a:t>
            </a:r>
            <a:r>
              <a:rPr lang="en-GB" sz="3200" dirty="0" err="1" smtClean="0">
                <a:solidFill>
                  <a:schemeClr val="bg1"/>
                </a:solidFill>
              </a:rPr>
              <a:t>iyo</a:t>
            </a:r>
            <a:r>
              <a:rPr lang="en-GB" sz="3200" dirty="0" smtClean="0">
                <a:solidFill>
                  <a:schemeClr val="bg1"/>
                </a:solidFill>
              </a:rPr>
              <a:t> </a:t>
            </a:r>
            <a:r>
              <a:rPr lang="en-GB" sz="3200" dirty="0" err="1" smtClean="0">
                <a:solidFill>
                  <a:schemeClr val="bg1"/>
                </a:solidFill>
              </a:rPr>
              <a:t>habsocodka</a:t>
            </a:r>
            <a:r>
              <a:rPr lang="en-GB" sz="3200" dirty="0" smtClean="0">
                <a:solidFill>
                  <a:schemeClr val="bg1"/>
                </a:solidFill>
              </a:rPr>
              <a:t> </a:t>
            </a:r>
            <a:endParaRPr lang="en-GB" sz="3200" dirty="0">
              <a:solidFill>
                <a:schemeClr val="bg1"/>
              </a:solidFill>
            </a:endParaRPr>
          </a:p>
        </p:txBody>
      </p:sp>
      <p:sp>
        <p:nvSpPr>
          <p:cNvPr id="4" name="Organigramme : Connecteur 3">
            <a:extLst>
              <a:ext uri="{FF2B5EF4-FFF2-40B4-BE49-F238E27FC236}">
                <a16:creationId xmlns:a16="http://schemas.microsoft.com/office/drawing/2014/main" id="{AAD16BC4-3695-4191-A2AD-5500ED16A0EB}"/>
              </a:ext>
            </a:extLst>
          </p:cNvPr>
          <p:cNvSpPr/>
          <p:nvPr/>
        </p:nvSpPr>
        <p:spPr>
          <a:xfrm>
            <a:off x="219919" y="1342663"/>
            <a:ext cx="618281" cy="671332"/>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1</a:t>
            </a:r>
            <a:endParaRPr lang="en-US" dirty="0"/>
          </a:p>
        </p:txBody>
      </p:sp>
      <p:sp>
        <p:nvSpPr>
          <p:cNvPr id="5" name="Organigramme : Connecteur 4">
            <a:extLst>
              <a:ext uri="{FF2B5EF4-FFF2-40B4-BE49-F238E27FC236}">
                <a16:creationId xmlns:a16="http://schemas.microsoft.com/office/drawing/2014/main" id="{4B49ACCA-7CC2-4884-919E-5CEF4CAB2BB6}"/>
              </a:ext>
            </a:extLst>
          </p:cNvPr>
          <p:cNvSpPr/>
          <p:nvPr/>
        </p:nvSpPr>
        <p:spPr>
          <a:xfrm>
            <a:off x="867618" y="2478912"/>
            <a:ext cx="618281" cy="671332"/>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2</a:t>
            </a:r>
            <a:endParaRPr lang="en-US" dirty="0"/>
          </a:p>
        </p:txBody>
      </p:sp>
      <p:sp>
        <p:nvSpPr>
          <p:cNvPr id="6" name="Organigramme : Connecteur 5">
            <a:extLst>
              <a:ext uri="{FF2B5EF4-FFF2-40B4-BE49-F238E27FC236}">
                <a16:creationId xmlns:a16="http://schemas.microsoft.com/office/drawing/2014/main" id="{2E19E775-D368-4FD8-8FA5-06F45B93563E}"/>
              </a:ext>
            </a:extLst>
          </p:cNvPr>
          <p:cNvSpPr/>
          <p:nvPr/>
        </p:nvSpPr>
        <p:spPr>
          <a:xfrm>
            <a:off x="1643605" y="3661458"/>
            <a:ext cx="618281" cy="671332"/>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3</a:t>
            </a:r>
            <a:endParaRPr lang="en-US" dirty="0"/>
          </a:p>
        </p:txBody>
      </p:sp>
      <p:sp>
        <p:nvSpPr>
          <p:cNvPr id="7" name="Organigramme : Connecteur 6">
            <a:extLst>
              <a:ext uri="{FF2B5EF4-FFF2-40B4-BE49-F238E27FC236}">
                <a16:creationId xmlns:a16="http://schemas.microsoft.com/office/drawing/2014/main" id="{277CDDD3-7528-4F5B-AF19-D53BCD3D0184}"/>
              </a:ext>
            </a:extLst>
          </p:cNvPr>
          <p:cNvSpPr/>
          <p:nvPr/>
        </p:nvSpPr>
        <p:spPr>
          <a:xfrm>
            <a:off x="2422966" y="4809281"/>
            <a:ext cx="618281" cy="671332"/>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4</a:t>
            </a:r>
            <a:endParaRPr lang="en-US" dirty="0"/>
          </a:p>
        </p:txBody>
      </p:sp>
    </p:spTree>
    <p:extLst>
      <p:ext uri="{BB962C8B-B14F-4D97-AF65-F5344CB8AC3E}">
        <p14:creationId xmlns:p14="http://schemas.microsoft.com/office/powerpoint/2010/main" val="43135235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DA90B87C-CC74-4212-86B5-F8BD15A2B3F4}"/>
              </a:ext>
            </a:extLst>
          </p:cNvPr>
          <p:cNvGraphicFramePr>
            <a:graphicFrameLocks noGrp="1"/>
          </p:cNvGraphicFramePr>
          <p:nvPr>
            <p:extLst>
              <p:ext uri="{D42A27DB-BD31-4B8C-83A1-F6EECF244321}">
                <p14:modId xmlns:p14="http://schemas.microsoft.com/office/powerpoint/2010/main" val="2181479337"/>
              </p:ext>
            </p:extLst>
          </p:nvPr>
        </p:nvGraphicFramePr>
        <p:xfrm>
          <a:off x="555586" y="944910"/>
          <a:ext cx="10756094" cy="5002581"/>
        </p:xfrm>
        <a:graphic>
          <a:graphicData uri="http://schemas.openxmlformats.org/drawingml/2006/table">
            <a:tbl>
              <a:tblPr/>
              <a:tblGrid>
                <a:gridCol w="1240600">
                  <a:extLst>
                    <a:ext uri="{9D8B030D-6E8A-4147-A177-3AD203B41FA5}">
                      <a16:colId xmlns:a16="http://schemas.microsoft.com/office/drawing/2014/main" val="2474588735"/>
                    </a:ext>
                  </a:extLst>
                </a:gridCol>
                <a:gridCol w="7608285">
                  <a:extLst>
                    <a:ext uri="{9D8B030D-6E8A-4147-A177-3AD203B41FA5}">
                      <a16:colId xmlns:a16="http://schemas.microsoft.com/office/drawing/2014/main" val="3983359806"/>
                    </a:ext>
                  </a:extLst>
                </a:gridCol>
                <a:gridCol w="1907209">
                  <a:extLst>
                    <a:ext uri="{9D8B030D-6E8A-4147-A177-3AD203B41FA5}">
                      <a16:colId xmlns:a16="http://schemas.microsoft.com/office/drawing/2014/main" val="3462511295"/>
                    </a:ext>
                  </a:extLst>
                </a:gridCol>
              </a:tblGrid>
              <a:tr h="426561">
                <a:tc>
                  <a:txBody>
                    <a:bodyPr/>
                    <a:lstStyle>
                      <a:lvl1pPr defTabSz="1133475">
                        <a:lnSpc>
                          <a:spcPct val="90000"/>
                        </a:lnSpc>
                        <a:spcBef>
                          <a:spcPts val="1238"/>
                        </a:spcBef>
                        <a:buFont typeface="Arial" panose="020B0604020202020204" pitchFamily="34" charset="0"/>
                        <a:defRPr sz="3000">
                          <a:solidFill>
                            <a:schemeClr val="tx1"/>
                          </a:solidFill>
                          <a:latin typeface="Calibri" panose="020F0502020204030204" pitchFamily="34" charset="0"/>
                        </a:defRPr>
                      </a:lvl1pPr>
                      <a:lvl2pPr marL="742950" indent="-285750" defTabSz="1133475">
                        <a:lnSpc>
                          <a:spcPct val="90000"/>
                        </a:lnSpc>
                        <a:spcBef>
                          <a:spcPts val="625"/>
                        </a:spcBef>
                        <a:buFont typeface="Arial" panose="020B0604020202020204" pitchFamily="34" charset="0"/>
                        <a:defRPr sz="2500">
                          <a:solidFill>
                            <a:schemeClr val="tx1"/>
                          </a:solidFill>
                          <a:latin typeface="Calibri" panose="020F0502020204030204" pitchFamily="34" charset="0"/>
                        </a:defRPr>
                      </a:lvl2pPr>
                      <a:lvl3pPr marL="1143000" indent="-228600" defTabSz="1133475">
                        <a:lnSpc>
                          <a:spcPct val="90000"/>
                        </a:lnSpc>
                        <a:spcBef>
                          <a:spcPts val="625"/>
                        </a:spcBef>
                        <a:buFont typeface="Arial" panose="020B0604020202020204" pitchFamily="34" charset="0"/>
                        <a:defRPr sz="2000">
                          <a:solidFill>
                            <a:schemeClr val="tx1"/>
                          </a:solidFill>
                          <a:latin typeface="Calibri" panose="020F0502020204030204" pitchFamily="34" charset="0"/>
                        </a:defRPr>
                      </a:lvl3pPr>
                      <a:lvl4pPr marL="1600200" indent="-228600" defTabSz="1133475">
                        <a:lnSpc>
                          <a:spcPct val="90000"/>
                        </a:lnSpc>
                        <a:spcBef>
                          <a:spcPts val="625"/>
                        </a:spcBef>
                        <a:buFont typeface="Arial" panose="020B0604020202020204" pitchFamily="34" charset="0"/>
                        <a:defRPr sz="2000">
                          <a:solidFill>
                            <a:schemeClr val="tx1"/>
                          </a:solidFill>
                          <a:latin typeface="Calibri" panose="020F0502020204030204" pitchFamily="34" charset="0"/>
                        </a:defRPr>
                      </a:lvl4pPr>
                      <a:lvl5pPr marL="2057400" indent="-228600" defTabSz="1133475">
                        <a:lnSpc>
                          <a:spcPct val="90000"/>
                        </a:lnSpc>
                        <a:spcBef>
                          <a:spcPts val="625"/>
                        </a:spcBef>
                        <a:buFont typeface="Arial" panose="020B0604020202020204" pitchFamily="34" charset="0"/>
                        <a:defRPr sz="2000">
                          <a:solidFill>
                            <a:schemeClr val="tx1"/>
                          </a:solidFill>
                          <a:latin typeface="Calibri" panose="020F0502020204030204" pitchFamily="34" charset="0"/>
                        </a:defRPr>
                      </a:lvl5pPr>
                      <a:lvl6pPr marL="2514600" indent="-228600" defTabSz="1133475" fontAlgn="base">
                        <a:lnSpc>
                          <a:spcPct val="90000"/>
                        </a:lnSpc>
                        <a:spcBef>
                          <a:spcPts val="625"/>
                        </a:spcBef>
                        <a:spcAft>
                          <a:spcPct val="0"/>
                        </a:spcAft>
                        <a:buFont typeface="Arial" panose="020B0604020202020204" pitchFamily="34" charset="0"/>
                        <a:defRPr sz="2000">
                          <a:solidFill>
                            <a:schemeClr val="tx1"/>
                          </a:solidFill>
                          <a:latin typeface="Calibri" panose="020F0502020204030204" pitchFamily="34" charset="0"/>
                        </a:defRPr>
                      </a:lvl6pPr>
                      <a:lvl7pPr marL="2971800" indent="-228600" defTabSz="1133475" fontAlgn="base">
                        <a:lnSpc>
                          <a:spcPct val="90000"/>
                        </a:lnSpc>
                        <a:spcBef>
                          <a:spcPts val="625"/>
                        </a:spcBef>
                        <a:spcAft>
                          <a:spcPct val="0"/>
                        </a:spcAft>
                        <a:buFont typeface="Arial" panose="020B0604020202020204" pitchFamily="34" charset="0"/>
                        <a:defRPr sz="2000">
                          <a:solidFill>
                            <a:schemeClr val="tx1"/>
                          </a:solidFill>
                          <a:latin typeface="Calibri" panose="020F0502020204030204" pitchFamily="34" charset="0"/>
                        </a:defRPr>
                      </a:lvl7pPr>
                      <a:lvl8pPr marL="3429000" indent="-228600" defTabSz="1133475" fontAlgn="base">
                        <a:lnSpc>
                          <a:spcPct val="90000"/>
                        </a:lnSpc>
                        <a:spcBef>
                          <a:spcPts val="625"/>
                        </a:spcBef>
                        <a:spcAft>
                          <a:spcPct val="0"/>
                        </a:spcAft>
                        <a:buFont typeface="Arial" panose="020B0604020202020204" pitchFamily="34" charset="0"/>
                        <a:defRPr sz="2000">
                          <a:solidFill>
                            <a:schemeClr val="tx1"/>
                          </a:solidFill>
                          <a:latin typeface="Calibri" panose="020F0502020204030204" pitchFamily="34" charset="0"/>
                        </a:defRPr>
                      </a:lvl8pPr>
                      <a:lvl9pPr marL="3886200" indent="-228600" defTabSz="1133475" fontAlgn="base">
                        <a:lnSpc>
                          <a:spcPct val="90000"/>
                        </a:lnSpc>
                        <a:spcBef>
                          <a:spcPts val="625"/>
                        </a:spcBef>
                        <a:spcAft>
                          <a:spcPct val="0"/>
                        </a:spcAft>
                        <a:buFont typeface="Arial" panose="020B0604020202020204" pitchFamily="34" charset="0"/>
                        <a:defRPr sz="2000">
                          <a:solidFill>
                            <a:schemeClr val="tx1"/>
                          </a:solidFill>
                          <a:latin typeface="Calibri" panose="020F0502020204030204" pitchFamily="34" charset="0"/>
                        </a:defRPr>
                      </a:lvl9pPr>
                    </a:lstStyle>
                    <a:p>
                      <a:pPr marL="0" marR="0" lvl="0" indent="0" algn="ctr" defTabSz="1133475" rtl="0"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dirty="0" err="1" smtClean="0">
                          <a:ln>
                            <a:noFill/>
                          </a:ln>
                          <a:solidFill>
                            <a:srgbClr val="FFFFFF"/>
                          </a:solidFill>
                          <a:effectLst/>
                          <a:latin typeface="Calibri" panose="020F0502020204030204" pitchFamily="34" charset="0"/>
                          <a:ea typeface="MS PGothic" panose="020B0600070205080204" pitchFamily="34" charset="-128"/>
                        </a:rPr>
                        <a:t>Shuruudaha</a:t>
                      </a:r>
                      <a:endParaRPr kumimoji="0" lang="en-US" altLang="en-US" sz="1600" b="1" i="0" u="none" strike="noStrike" cap="none" normalizeH="0" baseline="0" dirty="0">
                        <a:ln>
                          <a:noFill/>
                        </a:ln>
                        <a:solidFill>
                          <a:srgbClr val="FFFFFF"/>
                        </a:solidFill>
                        <a:effectLst/>
                        <a:latin typeface="Calibri" panose="020F0502020204030204" pitchFamily="34" charset="0"/>
                        <a:ea typeface="MS PGothic" panose="020B0600070205080204" pitchFamily="34" charset="-128"/>
                      </a:endParaRPr>
                    </a:p>
                  </a:txBody>
                  <a:tcPr marL="72754" marR="72754" marT="36372" marB="3637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767171"/>
                    </a:solidFill>
                  </a:tcPr>
                </a:tc>
                <a:tc>
                  <a:txBody>
                    <a:bodyPr/>
                    <a:lstStyle>
                      <a:lvl1pPr defTabSz="1133475">
                        <a:lnSpc>
                          <a:spcPct val="90000"/>
                        </a:lnSpc>
                        <a:spcBef>
                          <a:spcPts val="1238"/>
                        </a:spcBef>
                        <a:buFont typeface="Arial" panose="020B0604020202020204" pitchFamily="34" charset="0"/>
                        <a:defRPr sz="3000">
                          <a:solidFill>
                            <a:schemeClr val="tx1"/>
                          </a:solidFill>
                          <a:latin typeface="Calibri" panose="020F0502020204030204" pitchFamily="34" charset="0"/>
                        </a:defRPr>
                      </a:lvl1pPr>
                      <a:lvl2pPr marL="742950" indent="-285750" defTabSz="1133475">
                        <a:lnSpc>
                          <a:spcPct val="90000"/>
                        </a:lnSpc>
                        <a:spcBef>
                          <a:spcPts val="625"/>
                        </a:spcBef>
                        <a:buFont typeface="Arial" panose="020B0604020202020204" pitchFamily="34" charset="0"/>
                        <a:defRPr sz="2500">
                          <a:solidFill>
                            <a:schemeClr val="tx1"/>
                          </a:solidFill>
                          <a:latin typeface="Calibri" panose="020F0502020204030204" pitchFamily="34" charset="0"/>
                        </a:defRPr>
                      </a:lvl2pPr>
                      <a:lvl3pPr marL="1143000" indent="-228600" defTabSz="1133475">
                        <a:lnSpc>
                          <a:spcPct val="90000"/>
                        </a:lnSpc>
                        <a:spcBef>
                          <a:spcPts val="625"/>
                        </a:spcBef>
                        <a:buFont typeface="Arial" panose="020B0604020202020204" pitchFamily="34" charset="0"/>
                        <a:defRPr sz="2000">
                          <a:solidFill>
                            <a:schemeClr val="tx1"/>
                          </a:solidFill>
                          <a:latin typeface="Calibri" panose="020F0502020204030204" pitchFamily="34" charset="0"/>
                        </a:defRPr>
                      </a:lvl3pPr>
                      <a:lvl4pPr marL="1600200" indent="-228600" defTabSz="1133475">
                        <a:lnSpc>
                          <a:spcPct val="90000"/>
                        </a:lnSpc>
                        <a:spcBef>
                          <a:spcPts val="625"/>
                        </a:spcBef>
                        <a:buFont typeface="Arial" panose="020B0604020202020204" pitchFamily="34" charset="0"/>
                        <a:defRPr sz="2000">
                          <a:solidFill>
                            <a:schemeClr val="tx1"/>
                          </a:solidFill>
                          <a:latin typeface="Calibri" panose="020F0502020204030204" pitchFamily="34" charset="0"/>
                        </a:defRPr>
                      </a:lvl4pPr>
                      <a:lvl5pPr marL="2057400" indent="-228600" defTabSz="1133475">
                        <a:lnSpc>
                          <a:spcPct val="90000"/>
                        </a:lnSpc>
                        <a:spcBef>
                          <a:spcPts val="625"/>
                        </a:spcBef>
                        <a:buFont typeface="Arial" panose="020B0604020202020204" pitchFamily="34" charset="0"/>
                        <a:defRPr sz="2000">
                          <a:solidFill>
                            <a:schemeClr val="tx1"/>
                          </a:solidFill>
                          <a:latin typeface="Calibri" panose="020F0502020204030204" pitchFamily="34" charset="0"/>
                        </a:defRPr>
                      </a:lvl5pPr>
                      <a:lvl6pPr marL="2514600" indent="-228600" defTabSz="1133475" fontAlgn="base">
                        <a:lnSpc>
                          <a:spcPct val="90000"/>
                        </a:lnSpc>
                        <a:spcBef>
                          <a:spcPts val="625"/>
                        </a:spcBef>
                        <a:spcAft>
                          <a:spcPct val="0"/>
                        </a:spcAft>
                        <a:buFont typeface="Arial" panose="020B0604020202020204" pitchFamily="34" charset="0"/>
                        <a:defRPr sz="2000">
                          <a:solidFill>
                            <a:schemeClr val="tx1"/>
                          </a:solidFill>
                          <a:latin typeface="Calibri" panose="020F0502020204030204" pitchFamily="34" charset="0"/>
                        </a:defRPr>
                      </a:lvl6pPr>
                      <a:lvl7pPr marL="2971800" indent="-228600" defTabSz="1133475" fontAlgn="base">
                        <a:lnSpc>
                          <a:spcPct val="90000"/>
                        </a:lnSpc>
                        <a:spcBef>
                          <a:spcPts val="625"/>
                        </a:spcBef>
                        <a:spcAft>
                          <a:spcPct val="0"/>
                        </a:spcAft>
                        <a:buFont typeface="Arial" panose="020B0604020202020204" pitchFamily="34" charset="0"/>
                        <a:defRPr sz="2000">
                          <a:solidFill>
                            <a:schemeClr val="tx1"/>
                          </a:solidFill>
                          <a:latin typeface="Calibri" panose="020F0502020204030204" pitchFamily="34" charset="0"/>
                        </a:defRPr>
                      </a:lvl7pPr>
                      <a:lvl8pPr marL="3429000" indent="-228600" defTabSz="1133475" fontAlgn="base">
                        <a:lnSpc>
                          <a:spcPct val="90000"/>
                        </a:lnSpc>
                        <a:spcBef>
                          <a:spcPts val="625"/>
                        </a:spcBef>
                        <a:spcAft>
                          <a:spcPct val="0"/>
                        </a:spcAft>
                        <a:buFont typeface="Arial" panose="020B0604020202020204" pitchFamily="34" charset="0"/>
                        <a:defRPr sz="2000">
                          <a:solidFill>
                            <a:schemeClr val="tx1"/>
                          </a:solidFill>
                          <a:latin typeface="Calibri" panose="020F0502020204030204" pitchFamily="34" charset="0"/>
                        </a:defRPr>
                      </a:lvl8pPr>
                      <a:lvl9pPr marL="3886200" indent="-228600" defTabSz="1133475" fontAlgn="base">
                        <a:lnSpc>
                          <a:spcPct val="90000"/>
                        </a:lnSpc>
                        <a:spcBef>
                          <a:spcPts val="625"/>
                        </a:spcBef>
                        <a:spcAft>
                          <a:spcPct val="0"/>
                        </a:spcAft>
                        <a:buFont typeface="Arial" panose="020B0604020202020204" pitchFamily="34" charset="0"/>
                        <a:defRPr sz="2000">
                          <a:solidFill>
                            <a:schemeClr val="tx1"/>
                          </a:solidFill>
                          <a:latin typeface="Calibri" panose="020F0502020204030204" pitchFamily="34" charset="0"/>
                        </a:defRPr>
                      </a:lvl9pPr>
                    </a:lstStyle>
                    <a:p>
                      <a:pPr marL="0" marR="0" lvl="0" indent="0" algn="ctr" defTabSz="1133475" rtl="0" eaLnBrk="1" fontAlgn="base" latinLnBrk="0" hangingPunct="1">
                        <a:lnSpc>
                          <a:spcPct val="100000"/>
                        </a:lnSpc>
                        <a:spcBef>
                          <a:spcPct val="0"/>
                        </a:spcBef>
                        <a:spcAft>
                          <a:spcPct val="0"/>
                        </a:spcAft>
                        <a:buClrTx/>
                        <a:buSzTx/>
                        <a:buFontTx/>
                        <a:buNone/>
                        <a:tabLst/>
                        <a:defRPr/>
                      </a:pPr>
                      <a:r>
                        <a:rPr kumimoji="0" lang="en-US" altLang="en-US" sz="2000" b="1" i="0" u="none" strike="noStrike" cap="none" normalizeH="0" baseline="0" dirty="0" err="1" smtClean="0">
                          <a:ln>
                            <a:noFill/>
                          </a:ln>
                          <a:solidFill>
                            <a:srgbClr val="FFFFFF"/>
                          </a:solidFill>
                          <a:effectLst/>
                          <a:latin typeface="Calibri" panose="020F0502020204030204" pitchFamily="34" charset="0"/>
                          <a:ea typeface="MS PGothic" panose="020B0600070205080204" pitchFamily="34" charset="-128"/>
                        </a:rPr>
                        <a:t>Shuruudaha</a:t>
                      </a:r>
                      <a:r>
                        <a:rPr kumimoji="0" lang="en-US" altLang="en-US" sz="2000" b="1" i="0" u="none" strike="noStrike" cap="none" normalizeH="0" baseline="0" dirty="0" smtClean="0">
                          <a:ln>
                            <a:noFill/>
                          </a:ln>
                          <a:solidFill>
                            <a:srgbClr val="FFFFFF"/>
                          </a:solidFill>
                          <a:effectLst/>
                          <a:latin typeface="Calibri" panose="020F0502020204030204" pitchFamily="34" charset="0"/>
                          <a:ea typeface="MS PGothic" panose="020B0600070205080204" pitchFamily="34" charset="-128"/>
                        </a:rPr>
                        <a:t> </a:t>
                      </a:r>
                      <a:r>
                        <a:rPr kumimoji="0" lang="en-US" altLang="en-US" sz="2000" b="1" i="0" u="none" strike="noStrike" cap="none" normalizeH="0" baseline="0" dirty="0" err="1" smtClean="0">
                          <a:ln>
                            <a:noFill/>
                          </a:ln>
                          <a:solidFill>
                            <a:srgbClr val="FFFFFF"/>
                          </a:solidFill>
                          <a:effectLst/>
                          <a:latin typeface="Calibri" panose="020F0502020204030204" pitchFamily="34" charset="0"/>
                          <a:ea typeface="MS PGothic" panose="020B0600070205080204" pitchFamily="34" charset="-128"/>
                        </a:rPr>
                        <a:t>Hoose</a:t>
                      </a:r>
                      <a:r>
                        <a:rPr kumimoji="0" lang="en-US" altLang="en-US" sz="2000" b="1" i="0" u="none" strike="noStrike" cap="none" normalizeH="0" baseline="0" dirty="0" smtClean="0">
                          <a:ln>
                            <a:noFill/>
                          </a:ln>
                          <a:solidFill>
                            <a:srgbClr val="FFFFFF"/>
                          </a:solidFill>
                          <a:effectLst/>
                          <a:latin typeface="Calibri" panose="020F0502020204030204" pitchFamily="34" charset="0"/>
                          <a:ea typeface="MS PGothic" panose="020B0600070205080204" pitchFamily="34" charset="-128"/>
                        </a:rPr>
                        <a:t> </a:t>
                      </a:r>
                      <a:r>
                        <a:rPr kumimoji="0" lang="en-US" altLang="en-US" sz="2000" b="1" i="0" u="none" strike="noStrike" cap="none" normalizeH="0" baseline="0" dirty="0" err="1" smtClean="0">
                          <a:ln>
                            <a:noFill/>
                          </a:ln>
                          <a:solidFill>
                            <a:srgbClr val="FFFFFF"/>
                          </a:solidFill>
                          <a:effectLst/>
                          <a:latin typeface="Calibri" panose="020F0502020204030204" pitchFamily="34" charset="0"/>
                          <a:ea typeface="MS PGothic" panose="020B0600070205080204" pitchFamily="34" charset="-128"/>
                        </a:rPr>
                        <a:t>ee</a:t>
                      </a:r>
                      <a:r>
                        <a:rPr kumimoji="0" lang="en-US" altLang="en-US" sz="2000" b="1" i="0" u="none" strike="noStrike" cap="none" normalizeH="0" baseline="0" dirty="0" smtClean="0">
                          <a:ln>
                            <a:noFill/>
                          </a:ln>
                          <a:solidFill>
                            <a:srgbClr val="FFFFFF"/>
                          </a:solidFill>
                          <a:effectLst/>
                          <a:latin typeface="Calibri" panose="020F0502020204030204" pitchFamily="34" charset="0"/>
                          <a:ea typeface="MS PGothic" panose="020B0600070205080204" pitchFamily="34" charset="-128"/>
                        </a:rPr>
                        <a:t> (IASC</a:t>
                      </a:r>
                      <a:r>
                        <a:rPr kumimoji="0" lang="en-US" altLang="en-US" sz="2000" b="1" i="0" u="none" strike="noStrike" cap="none" normalizeH="0" baseline="0" dirty="0">
                          <a:ln>
                            <a:noFill/>
                          </a:ln>
                          <a:solidFill>
                            <a:srgbClr val="FFFFFF"/>
                          </a:solidFill>
                          <a:effectLst/>
                          <a:latin typeface="Calibri" panose="020F0502020204030204" pitchFamily="34" charset="0"/>
                          <a:ea typeface="MS PGothic" panose="020B0600070205080204" pitchFamily="34" charset="-128"/>
                        </a:rPr>
                        <a:t>) </a:t>
                      </a:r>
                    </a:p>
                  </a:txBody>
                  <a:tcPr marL="72754" marR="72754" marT="36372" marB="3637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767171"/>
                    </a:solidFill>
                  </a:tcPr>
                </a:tc>
                <a:tc>
                  <a:txBody>
                    <a:bodyPr/>
                    <a:lstStyle/>
                    <a:p>
                      <a:pPr marL="0" marR="0" lvl="0" indent="0" algn="ctr" defTabSz="1133475" rtl="0" eaLnBrk="1" fontAlgn="base" latinLnBrk="0" hangingPunct="1">
                        <a:lnSpc>
                          <a:spcPct val="100000"/>
                        </a:lnSpc>
                        <a:spcBef>
                          <a:spcPct val="0"/>
                        </a:spcBef>
                        <a:spcAft>
                          <a:spcPct val="0"/>
                        </a:spcAft>
                        <a:buClrTx/>
                        <a:buSzTx/>
                        <a:buFontTx/>
                        <a:buNone/>
                        <a:tabLst/>
                      </a:pPr>
                      <a:r>
                        <a:rPr kumimoji="0" lang="fr-FR" altLang="en-US" sz="2000" b="1" i="0" u="none" strike="noStrike" cap="none" normalizeH="0" baseline="0" dirty="0" err="1" smtClean="0">
                          <a:ln>
                            <a:noFill/>
                          </a:ln>
                          <a:solidFill>
                            <a:srgbClr val="FFFFFF"/>
                          </a:solidFill>
                          <a:effectLst/>
                          <a:latin typeface="Calibri" panose="020F0502020204030204" pitchFamily="34" charset="0"/>
                          <a:ea typeface="MS PGothic" panose="020B0600070205080204" pitchFamily="34" charset="-128"/>
                        </a:rPr>
                        <a:t>Tilmaamayaal</a:t>
                      </a:r>
                      <a:r>
                        <a:rPr kumimoji="0" lang="fr-FR" altLang="en-US" sz="2000" b="1" i="0" u="none" strike="noStrike" cap="none" normalizeH="0" baseline="0" dirty="0" smtClean="0">
                          <a:ln>
                            <a:noFill/>
                          </a:ln>
                          <a:solidFill>
                            <a:srgbClr val="FFFFFF"/>
                          </a:solidFill>
                          <a:effectLst/>
                          <a:latin typeface="Calibri" panose="020F0502020204030204" pitchFamily="34" charset="0"/>
                          <a:ea typeface="MS PGothic" panose="020B0600070205080204" pitchFamily="34" charset="-128"/>
                        </a:rPr>
                        <a:t> </a:t>
                      </a:r>
                      <a:endParaRPr kumimoji="0" lang="en-US" altLang="en-US" sz="2000" b="1" i="0" u="none" strike="noStrike" cap="none" normalizeH="0" baseline="0" dirty="0">
                        <a:ln>
                          <a:noFill/>
                        </a:ln>
                        <a:solidFill>
                          <a:srgbClr val="FFFFFF"/>
                        </a:solidFill>
                        <a:effectLst/>
                        <a:latin typeface="Calibri" panose="020F0502020204030204" pitchFamily="34" charset="0"/>
                        <a:ea typeface="MS PGothic" panose="020B0600070205080204" pitchFamily="34" charset="-128"/>
                      </a:endParaRPr>
                    </a:p>
                  </a:txBody>
                  <a:tcPr marL="72754" marR="72754" marT="36372" marB="3637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767171"/>
                    </a:solidFill>
                  </a:tcPr>
                </a:tc>
                <a:extLst>
                  <a:ext uri="{0D108BD9-81ED-4DB2-BD59-A6C34878D82A}">
                    <a16:rowId xmlns:a16="http://schemas.microsoft.com/office/drawing/2014/main" val="3369585920"/>
                  </a:ext>
                </a:extLst>
              </a:tr>
              <a:tr h="616502">
                <a:tc>
                  <a:txBody>
                    <a:bodyPr/>
                    <a:lstStyle>
                      <a:lvl1pPr defTabSz="1133475">
                        <a:lnSpc>
                          <a:spcPct val="90000"/>
                        </a:lnSpc>
                        <a:spcBef>
                          <a:spcPts val="1238"/>
                        </a:spcBef>
                        <a:buFont typeface="Arial" panose="020B0604020202020204" pitchFamily="34" charset="0"/>
                        <a:defRPr sz="3000">
                          <a:solidFill>
                            <a:schemeClr val="tx1"/>
                          </a:solidFill>
                          <a:latin typeface="Calibri" panose="020F0502020204030204" pitchFamily="34" charset="0"/>
                        </a:defRPr>
                      </a:lvl1pPr>
                      <a:lvl2pPr marL="742950" indent="-285750" defTabSz="1133475">
                        <a:lnSpc>
                          <a:spcPct val="90000"/>
                        </a:lnSpc>
                        <a:spcBef>
                          <a:spcPts val="625"/>
                        </a:spcBef>
                        <a:buFont typeface="Arial" panose="020B0604020202020204" pitchFamily="34" charset="0"/>
                        <a:defRPr sz="2500">
                          <a:solidFill>
                            <a:schemeClr val="tx1"/>
                          </a:solidFill>
                          <a:latin typeface="Calibri" panose="020F0502020204030204" pitchFamily="34" charset="0"/>
                        </a:defRPr>
                      </a:lvl2pPr>
                      <a:lvl3pPr marL="1143000" indent="-228600" defTabSz="1133475">
                        <a:lnSpc>
                          <a:spcPct val="90000"/>
                        </a:lnSpc>
                        <a:spcBef>
                          <a:spcPts val="625"/>
                        </a:spcBef>
                        <a:buFont typeface="Arial" panose="020B0604020202020204" pitchFamily="34" charset="0"/>
                        <a:defRPr sz="2000">
                          <a:solidFill>
                            <a:schemeClr val="tx1"/>
                          </a:solidFill>
                          <a:latin typeface="Calibri" panose="020F0502020204030204" pitchFamily="34" charset="0"/>
                        </a:defRPr>
                      </a:lvl3pPr>
                      <a:lvl4pPr marL="1600200" indent="-228600" defTabSz="1133475">
                        <a:lnSpc>
                          <a:spcPct val="90000"/>
                        </a:lnSpc>
                        <a:spcBef>
                          <a:spcPts val="625"/>
                        </a:spcBef>
                        <a:buFont typeface="Arial" panose="020B0604020202020204" pitchFamily="34" charset="0"/>
                        <a:defRPr sz="2000">
                          <a:solidFill>
                            <a:schemeClr val="tx1"/>
                          </a:solidFill>
                          <a:latin typeface="Calibri" panose="020F0502020204030204" pitchFamily="34" charset="0"/>
                        </a:defRPr>
                      </a:lvl4pPr>
                      <a:lvl5pPr marL="2057400" indent="-228600" defTabSz="1133475">
                        <a:lnSpc>
                          <a:spcPct val="90000"/>
                        </a:lnSpc>
                        <a:spcBef>
                          <a:spcPts val="625"/>
                        </a:spcBef>
                        <a:buFont typeface="Arial" panose="020B0604020202020204" pitchFamily="34" charset="0"/>
                        <a:defRPr sz="2000">
                          <a:solidFill>
                            <a:schemeClr val="tx1"/>
                          </a:solidFill>
                          <a:latin typeface="Calibri" panose="020F0502020204030204" pitchFamily="34" charset="0"/>
                        </a:defRPr>
                      </a:lvl5pPr>
                      <a:lvl6pPr marL="2514600" indent="-228600" defTabSz="1133475" fontAlgn="base">
                        <a:lnSpc>
                          <a:spcPct val="90000"/>
                        </a:lnSpc>
                        <a:spcBef>
                          <a:spcPts val="625"/>
                        </a:spcBef>
                        <a:spcAft>
                          <a:spcPct val="0"/>
                        </a:spcAft>
                        <a:buFont typeface="Arial" panose="020B0604020202020204" pitchFamily="34" charset="0"/>
                        <a:defRPr sz="2000">
                          <a:solidFill>
                            <a:schemeClr val="tx1"/>
                          </a:solidFill>
                          <a:latin typeface="Calibri" panose="020F0502020204030204" pitchFamily="34" charset="0"/>
                        </a:defRPr>
                      </a:lvl6pPr>
                      <a:lvl7pPr marL="2971800" indent="-228600" defTabSz="1133475" fontAlgn="base">
                        <a:lnSpc>
                          <a:spcPct val="90000"/>
                        </a:lnSpc>
                        <a:spcBef>
                          <a:spcPts val="625"/>
                        </a:spcBef>
                        <a:spcAft>
                          <a:spcPct val="0"/>
                        </a:spcAft>
                        <a:buFont typeface="Arial" panose="020B0604020202020204" pitchFamily="34" charset="0"/>
                        <a:defRPr sz="2000">
                          <a:solidFill>
                            <a:schemeClr val="tx1"/>
                          </a:solidFill>
                          <a:latin typeface="Calibri" panose="020F0502020204030204" pitchFamily="34" charset="0"/>
                        </a:defRPr>
                      </a:lvl7pPr>
                      <a:lvl8pPr marL="3429000" indent="-228600" defTabSz="1133475" fontAlgn="base">
                        <a:lnSpc>
                          <a:spcPct val="90000"/>
                        </a:lnSpc>
                        <a:spcBef>
                          <a:spcPts val="625"/>
                        </a:spcBef>
                        <a:spcAft>
                          <a:spcPct val="0"/>
                        </a:spcAft>
                        <a:buFont typeface="Arial" panose="020B0604020202020204" pitchFamily="34" charset="0"/>
                        <a:defRPr sz="2000">
                          <a:solidFill>
                            <a:schemeClr val="tx1"/>
                          </a:solidFill>
                          <a:latin typeface="Calibri" panose="020F0502020204030204" pitchFamily="34" charset="0"/>
                        </a:defRPr>
                      </a:lvl8pPr>
                      <a:lvl9pPr marL="3886200" indent="-228600" defTabSz="1133475" fontAlgn="base">
                        <a:lnSpc>
                          <a:spcPct val="90000"/>
                        </a:lnSpc>
                        <a:spcBef>
                          <a:spcPts val="625"/>
                        </a:spcBef>
                        <a:spcAft>
                          <a:spcPct val="0"/>
                        </a:spcAft>
                        <a:buFont typeface="Arial" panose="020B0604020202020204" pitchFamily="34" charset="0"/>
                        <a:defRPr sz="2000">
                          <a:solidFill>
                            <a:schemeClr val="tx1"/>
                          </a:solidFill>
                          <a:latin typeface="Calibri" panose="020F0502020204030204" pitchFamily="34" charset="0"/>
                        </a:defRPr>
                      </a:lvl9pPr>
                    </a:lstStyle>
                    <a:p>
                      <a:pPr marL="0" marR="0" lvl="0" indent="0" algn="l" defTabSz="1133475" rtl="0" eaLnBrk="1" fontAlgn="base" latinLnBrk="0" hangingPunct="1">
                        <a:lnSpc>
                          <a:spcPct val="100000"/>
                        </a:lnSpc>
                        <a:spcBef>
                          <a:spcPct val="0"/>
                        </a:spcBef>
                        <a:spcAft>
                          <a:spcPct val="0"/>
                        </a:spcAft>
                        <a:buClrTx/>
                        <a:buSzTx/>
                        <a:buFontTx/>
                        <a:buNone/>
                        <a:tabLst/>
                      </a:pPr>
                      <a:endParaRPr kumimoji="0" lang="en-US" altLang="en-US" sz="1100" b="0" i="0" u="none" strike="noStrike" cap="none" normalizeH="0" baseline="0" dirty="0">
                        <a:ln>
                          <a:noFill/>
                        </a:ln>
                        <a:solidFill>
                          <a:srgbClr val="000000"/>
                        </a:solidFill>
                        <a:effectLst/>
                        <a:latin typeface="Calibri" panose="020F0502020204030204" pitchFamily="34" charset="0"/>
                        <a:ea typeface="MS PGothic" panose="020B0600070205080204" pitchFamily="34" charset="-128"/>
                      </a:endParaRPr>
                    </a:p>
                  </a:txBody>
                  <a:tcPr marL="72754" marR="72754" marT="36372" marB="36372"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85000"/>
                      </a:schemeClr>
                    </a:solidFill>
                  </a:tcPr>
                </a:tc>
                <a:tc>
                  <a:txBody>
                    <a:bodyPr/>
                    <a:lstStyle>
                      <a:lvl1pPr defTabSz="1133475">
                        <a:lnSpc>
                          <a:spcPct val="90000"/>
                        </a:lnSpc>
                        <a:spcBef>
                          <a:spcPts val="1238"/>
                        </a:spcBef>
                        <a:buFont typeface="Arial" panose="020B0604020202020204" pitchFamily="34" charset="0"/>
                        <a:defRPr sz="3000">
                          <a:solidFill>
                            <a:schemeClr val="tx1"/>
                          </a:solidFill>
                          <a:latin typeface="Calibri" panose="020F0502020204030204" pitchFamily="34" charset="0"/>
                        </a:defRPr>
                      </a:lvl1pPr>
                      <a:lvl2pPr marL="742950" indent="-285750" defTabSz="1133475">
                        <a:lnSpc>
                          <a:spcPct val="90000"/>
                        </a:lnSpc>
                        <a:spcBef>
                          <a:spcPts val="625"/>
                        </a:spcBef>
                        <a:buFont typeface="Arial" panose="020B0604020202020204" pitchFamily="34" charset="0"/>
                        <a:defRPr sz="2500">
                          <a:solidFill>
                            <a:schemeClr val="tx1"/>
                          </a:solidFill>
                          <a:latin typeface="Calibri" panose="020F0502020204030204" pitchFamily="34" charset="0"/>
                        </a:defRPr>
                      </a:lvl2pPr>
                      <a:lvl3pPr marL="1143000" indent="-228600" defTabSz="1133475">
                        <a:lnSpc>
                          <a:spcPct val="90000"/>
                        </a:lnSpc>
                        <a:spcBef>
                          <a:spcPts val="625"/>
                        </a:spcBef>
                        <a:buFont typeface="Arial" panose="020B0604020202020204" pitchFamily="34" charset="0"/>
                        <a:defRPr sz="2000">
                          <a:solidFill>
                            <a:schemeClr val="tx1"/>
                          </a:solidFill>
                          <a:latin typeface="Calibri" panose="020F0502020204030204" pitchFamily="34" charset="0"/>
                        </a:defRPr>
                      </a:lvl3pPr>
                      <a:lvl4pPr marL="1600200" indent="-228600" defTabSz="1133475">
                        <a:lnSpc>
                          <a:spcPct val="90000"/>
                        </a:lnSpc>
                        <a:spcBef>
                          <a:spcPts val="625"/>
                        </a:spcBef>
                        <a:buFont typeface="Arial" panose="020B0604020202020204" pitchFamily="34" charset="0"/>
                        <a:defRPr sz="2000">
                          <a:solidFill>
                            <a:schemeClr val="tx1"/>
                          </a:solidFill>
                          <a:latin typeface="Calibri" panose="020F0502020204030204" pitchFamily="34" charset="0"/>
                        </a:defRPr>
                      </a:lvl4pPr>
                      <a:lvl5pPr marL="2057400" indent="-228600" defTabSz="1133475">
                        <a:lnSpc>
                          <a:spcPct val="90000"/>
                        </a:lnSpc>
                        <a:spcBef>
                          <a:spcPts val="625"/>
                        </a:spcBef>
                        <a:buFont typeface="Arial" panose="020B0604020202020204" pitchFamily="34" charset="0"/>
                        <a:defRPr sz="2000">
                          <a:solidFill>
                            <a:schemeClr val="tx1"/>
                          </a:solidFill>
                          <a:latin typeface="Calibri" panose="020F0502020204030204" pitchFamily="34" charset="0"/>
                        </a:defRPr>
                      </a:lvl5pPr>
                      <a:lvl6pPr marL="2514600" indent="-228600" defTabSz="1133475" fontAlgn="base">
                        <a:lnSpc>
                          <a:spcPct val="90000"/>
                        </a:lnSpc>
                        <a:spcBef>
                          <a:spcPts val="625"/>
                        </a:spcBef>
                        <a:spcAft>
                          <a:spcPct val="0"/>
                        </a:spcAft>
                        <a:buFont typeface="Arial" panose="020B0604020202020204" pitchFamily="34" charset="0"/>
                        <a:defRPr sz="2000">
                          <a:solidFill>
                            <a:schemeClr val="tx1"/>
                          </a:solidFill>
                          <a:latin typeface="Calibri" panose="020F0502020204030204" pitchFamily="34" charset="0"/>
                        </a:defRPr>
                      </a:lvl6pPr>
                      <a:lvl7pPr marL="2971800" indent="-228600" defTabSz="1133475" fontAlgn="base">
                        <a:lnSpc>
                          <a:spcPct val="90000"/>
                        </a:lnSpc>
                        <a:spcBef>
                          <a:spcPts val="625"/>
                        </a:spcBef>
                        <a:spcAft>
                          <a:spcPct val="0"/>
                        </a:spcAft>
                        <a:buFont typeface="Arial" panose="020B0604020202020204" pitchFamily="34" charset="0"/>
                        <a:defRPr sz="2000">
                          <a:solidFill>
                            <a:schemeClr val="tx1"/>
                          </a:solidFill>
                          <a:latin typeface="Calibri" panose="020F0502020204030204" pitchFamily="34" charset="0"/>
                        </a:defRPr>
                      </a:lvl7pPr>
                      <a:lvl8pPr marL="3429000" indent="-228600" defTabSz="1133475" fontAlgn="base">
                        <a:lnSpc>
                          <a:spcPct val="90000"/>
                        </a:lnSpc>
                        <a:spcBef>
                          <a:spcPts val="625"/>
                        </a:spcBef>
                        <a:spcAft>
                          <a:spcPct val="0"/>
                        </a:spcAft>
                        <a:buFont typeface="Arial" panose="020B0604020202020204" pitchFamily="34" charset="0"/>
                        <a:defRPr sz="2000">
                          <a:solidFill>
                            <a:schemeClr val="tx1"/>
                          </a:solidFill>
                          <a:latin typeface="Calibri" panose="020F0502020204030204" pitchFamily="34" charset="0"/>
                        </a:defRPr>
                      </a:lvl8pPr>
                      <a:lvl9pPr marL="3886200" indent="-228600" defTabSz="1133475" fontAlgn="base">
                        <a:lnSpc>
                          <a:spcPct val="90000"/>
                        </a:lnSpc>
                        <a:spcBef>
                          <a:spcPts val="625"/>
                        </a:spcBef>
                        <a:spcAft>
                          <a:spcPct val="0"/>
                        </a:spcAft>
                        <a:buFont typeface="Arial" panose="020B0604020202020204" pitchFamily="34" charset="0"/>
                        <a:defRPr sz="2000">
                          <a:solidFill>
                            <a:schemeClr val="tx1"/>
                          </a:solidFill>
                          <a:latin typeface="Calibri" panose="020F0502020204030204" pitchFamily="34" charset="0"/>
                        </a:defRPr>
                      </a:lvl9pPr>
                    </a:lstStyle>
                    <a:p>
                      <a:pPr marL="0" marR="0" lvl="0" indent="0" algn="l" defTabSz="1133475" rtl="0" eaLnBrk="1" fontAlgn="base" latinLnBrk="0" hangingPunct="1">
                        <a:lnSpc>
                          <a:spcPct val="100000"/>
                        </a:lnSpc>
                        <a:spcBef>
                          <a:spcPct val="0"/>
                        </a:spcBef>
                        <a:spcAft>
                          <a:spcPct val="0"/>
                        </a:spcAft>
                        <a:buClrTx/>
                        <a:buSzTx/>
                        <a:buFontTx/>
                        <a:buNone/>
                        <a:tabLst/>
                        <a:defRPr/>
                      </a:pPr>
                      <a:r>
                        <a:rPr kumimoji="0" lang="en-US" altLang="en-US" sz="2400" b="1" i="0" u="none" strike="noStrike" kern="1200" cap="none" normalizeH="0" baseline="0" dirty="0">
                          <a:ln>
                            <a:noFill/>
                          </a:ln>
                          <a:solidFill>
                            <a:srgbClr val="C00000"/>
                          </a:solidFill>
                          <a:effectLst/>
                          <a:latin typeface="Calibri" panose="020F0502020204030204" pitchFamily="34" charset="0"/>
                          <a:ea typeface="MS PGothic" panose="020B0600070205080204" pitchFamily="34" charset="-128"/>
                          <a:cs typeface="+mn-cs"/>
                        </a:rPr>
                        <a:t>1. </a:t>
                      </a:r>
                      <a:r>
                        <a:rPr lang="fr-FR" sz="2000" b="1" dirty="0" smtClean="0">
                          <a:solidFill>
                            <a:srgbClr val="C00000"/>
                          </a:solidFill>
                          <a:latin typeface="Calibri" panose="020F0502020204030204" pitchFamily="34" charset="0"/>
                          <a:ea typeface="MS PGothic" panose="020B0600070205080204" pitchFamily="34" charset="-128"/>
                        </a:rPr>
                        <a:t>BADBAADADA &amp; AMNIGA / DIFAACA / WADAJIRKA BULSHADA</a:t>
                      </a:r>
                      <a:endParaRPr lang="fr-FR" sz="2400" b="1" dirty="0" smtClean="0">
                        <a:solidFill>
                          <a:srgbClr val="C00000"/>
                        </a:solidFill>
                        <a:latin typeface="Calibri" panose="020F0502020204030204" pitchFamily="34" charset="0"/>
                        <a:ea typeface="MS PGothic" panose="020B0600070205080204" pitchFamily="34" charset="-128"/>
                      </a:endParaRPr>
                    </a:p>
                  </a:txBody>
                  <a:tcPr marL="72754" marR="72754" marT="36372" marB="3637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l" defTabSz="1133475" rtl="0" eaLnBrk="1" fontAlgn="base" latinLnBrk="0" hangingPunct="1">
                        <a:lnSpc>
                          <a:spcPct val="100000"/>
                        </a:lnSpc>
                        <a:spcBef>
                          <a:spcPct val="0"/>
                        </a:spcBef>
                        <a:spcAft>
                          <a:spcPct val="0"/>
                        </a:spcAft>
                        <a:buClrTx/>
                        <a:buSzTx/>
                        <a:buFontTx/>
                        <a:buNone/>
                        <a:tabLst/>
                      </a:pPr>
                      <a:r>
                        <a:rPr kumimoji="0" lang="fr-FR" altLang="en-US" sz="2400" b="1" i="0" u="none" strike="noStrike" cap="none" normalizeH="0" baseline="0" dirty="0">
                          <a:ln>
                            <a:noFill/>
                          </a:ln>
                          <a:solidFill>
                            <a:srgbClr val="C00000"/>
                          </a:solidFill>
                          <a:effectLst/>
                          <a:latin typeface="Calibri" panose="020F0502020204030204" pitchFamily="34" charset="0"/>
                          <a:ea typeface="MS PGothic" panose="020B0600070205080204" pitchFamily="34" charset="-128"/>
                        </a:rPr>
                        <a:t>? </a:t>
                      </a:r>
                      <a:endParaRPr kumimoji="0" lang="en-US" altLang="en-US" sz="2400" b="1" i="0" u="none" strike="noStrike" cap="none" normalizeH="0" baseline="0" dirty="0">
                        <a:ln>
                          <a:noFill/>
                        </a:ln>
                        <a:solidFill>
                          <a:srgbClr val="C00000"/>
                        </a:solidFill>
                        <a:effectLst/>
                        <a:latin typeface="Calibri" panose="020F0502020204030204" pitchFamily="34" charset="0"/>
                        <a:ea typeface="MS PGothic" panose="020B0600070205080204" pitchFamily="34" charset="-128"/>
                      </a:endParaRPr>
                    </a:p>
                  </a:txBody>
                  <a:tcPr marL="72754" marR="72754" marT="36372" marB="3637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85000"/>
                      </a:schemeClr>
                    </a:solidFill>
                  </a:tcPr>
                </a:tc>
                <a:extLst>
                  <a:ext uri="{0D108BD9-81ED-4DB2-BD59-A6C34878D82A}">
                    <a16:rowId xmlns:a16="http://schemas.microsoft.com/office/drawing/2014/main" val="10139929"/>
                  </a:ext>
                </a:extLst>
              </a:tr>
              <a:tr h="616502">
                <a:tc rowSpan="3">
                  <a:txBody>
                    <a:bodyPr/>
                    <a:lstStyle>
                      <a:lvl1pPr defTabSz="1133475">
                        <a:lnSpc>
                          <a:spcPct val="90000"/>
                        </a:lnSpc>
                        <a:spcBef>
                          <a:spcPts val="1238"/>
                        </a:spcBef>
                        <a:buFont typeface="Arial" panose="020B0604020202020204" pitchFamily="34" charset="0"/>
                        <a:defRPr sz="3000">
                          <a:solidFill>
                            <a:schemeClr val="tx1"/>
                          </a:solidFill>
                          <a:latin typeface="Calibri" panose="020F0502020204030204" pitchFamily="34" charset="0"/>
                        </a:defRPr>
                      </a:lvl1pPr>
                      <a:lvl2pPr marL="742950" indent="-285750" defTabSz="1133475">
                        <a:lnSpc>
                          <a:spcPct val="90000"/>
                        </a:lnSpc>
                        <a:spcBef>
                          <a:spcPts val="625"/>
                        </a:spcBef>
                        <a:buFont typeface="Arial" panose="020B0604020202020204" pitchFamily="34" charset="0"/>
                        <a:defRPr sz="2500">
                          <a:solidFill>
                            <a:schemeClr val="tx1"/>
                          </a:solidFill>
                          <a:latin typeface="Calibri" panose="020F0502020204030204" pitchFamily="34" charset="0"/>
                        </a:defRPr>
                      </a:lvl2pPr>
                      <a:lvl3pPr marL="1143000" indent="-228600" defTabSz="1133475">
                        <a:lnSpc>
                          <a:spcPct val="90000"/>
                        </a:lnSpc>
                        <a:spcBef>
                          <a:spcPts val="625"/>
                        </a:spcBef>
                        <a:buFont typeface="Arial" panose="020B0604020202020204" pitchFamily="34" charset="0"/>
                        <a:defRPr sz="2000">
                          <a:solidFill>
                            <a:schemeClr val="tx1"/>
                          </a:solidFill>
                          <a:latin typeface="Calibri" panose="020F0502020204030204" pitchFamily="34" charset="0"/>
                        </a:defRPr>
                      </a:lvl3pPr>
                      <a:lvl4pPr marL="1600200" indent="-228600" defTabSz="1133475">
                        <a:lnSpc>
                          <a:spcPct val="90000"/>
                        </a:lnSpc>
                        <a:spcBef>
                          <a:spcPts val="625"/>
                        </a:spcBef>
                        <a:buFont typeface="Arial" panose="020B0604020202020204" pitchFamily="34" charset="0"/>
                        <a:defRPr sz="2000">
                          <a:solidFill>
                            <a:schemeClr val="tx1"/>
                          </a:solidFill>
                          <a:latin typeface="Calibri" panose="020F0502020204030204" pitchFamily="34" charset="0"/>
                        </a:defRPr>
                      </a:lvl4pPr>
                      <a:lvl5pPr marL="2057400" indent="-228600" defTabSz="1133475">
                        <a:lnSpc>
                          <a:spcPct val="90000"/>
                        </a:lnSpc>
                        <a:spcBef>
                          <a:spcPts val="625"/>
                        </a:spcBef>
                        <a:buFont typeface="Arial" panose="020B0604020202020204" pitchFamily="34" charset="0"/>
                        <a:defRPr sz="2000">
                          <a:solidFill>
                            <a:schemeClr val="tx1"/>
                          </a:solidFill>
                          <a:latin typeface="Calibri" panose="020F0502020204030204" pitchFamily="34" charset="0"/>
                        </a:defRPr>
                      </a:lvl5pPr>
                      <a:lvl6pPr marL="2514600" indent="-228600" defTabSz="1133475" fontAlgn="base">
                        <a:lnSpc>
                          <a:spcPct val="90000"/>
                        </a:lnSpc>
                        <a:spcBef>
                          <a:spcPts val="625"/>
                        </a:spcBef>
                        <a:spcAft>
                          <a:spcPct val="0"/>
                        </a:spcAft>
                        <a:buFont typeface="Arial" panose="020B0604020202020204" pitchFamily="34" charset="0"/>
                        <a:defRPr sz="2000">
                          <a:solidFill>
                            <a:schemeClr val="tx1"/>
                          </a:solidFill>
                          <a:latin typeface="Calibri" panose="020F0502020204030204" pitchFamily="34" charset="0"/>
                        </a:defRPr>
                      </a:lvl6pPr>
                      <a:lvl7pPr marL="2971800" indent="-228600" defTabSz="1133475" fontAlgn="base">
                        <a:lnSpc>
                          <a:spcPct val="90000"/>
                        </a:lnSpc>
                        <a:spcBef>
                          <a:spcPts val="625"/>
                        </a:spcBef>
                        <a:spcAft>
                          <a:spcPct val="0"/>
                        </a:spcAft>
                        <a:buFont typeface="Arial" panose="020B0604020202020204" pitchFamily="34" charset="0"/>
                        <a:defRPr sz="2000">
                          <a:solidFill>
                            <a:schemeClr val="tx1"/>
                          </a:solidFill>
                          <a:latin typeface="Calibri" panose="020F0502020204030204" pitchFamily="34" charset="0"/>
                        </a:defRPr>
                      </a:lvl7pPr>
                      <a:lvl8pPr marL="3429000" indent="-228600" defTabSz="1133475" fontAlgn="base">
                        <a:lnSpc>
                          <a:spcPct val="90000"/>
                        </a:lnSpc>
                        <a:spcBef>
                          <a:spcPts val="625"/>
                        </a:spcBef>
                        <a:spcAft>
                          <a:spcPct val="0"/>
                        </a:spcAft>
                        <a:buFont typeface="Arial" panose="020B0604020202020204" pitchFamily="34" charset="0"/>
                        <a:defRPr sz="2000">
                          <a:solidFill>
                            <a:schemeClr val="tx1"/>
                          </a:solidFill>
                          <a:latin typeface="Calibri" panose="020F0502020204030204" pitchFamily="34" charset="0"/>
                        </a:defRPr>
                      </a:lvl8pPr>
                      <a:lvl9pPr marL="3886200" indent="-228600" defTabSz="1133475" fontAlgn="base">
                        <a:lnSpc>
                          <a:spcPct val="90000"/>
                        </a:lnSpc>
                        <a:spcBef>
                          <a:spcPts val="625"/>
                        </a:spcBef>
                        <a:spcAft>
                          <a:spcPct val="0"/>
                        </a:spcAft>
                        <a:buFont typeface="Arial" panose="020B0604020202020204" pitchFamily="34" charset="0"/>
                        <a:defRPr sz="2000">
                          <a:solidFill>
                            <a:schemeClr val="tx1"/>
                          </a:solidFill>
                          <a:latin typeface="Calibri" panose="020F0502020204030204" pitchFamily="34" charset="0"/>
                        </a:defRPr>
                      </a:lvl9pPr>
                    </a:lstStyle>
                    <a:p>
                      <a:pPr marL="0" marR="0" lvl="0" indent="0" algn="l" defTabSz="1133475" rtl="0" eaLnBrk="1" fontAlgn="base" latinLnBrk="0" hangingPunct="1">
                        <a:lnSpc>
                          <a:spcPct val="100000"/>
                        </a:lnSpc>
                        <a:spcBef>
                          <a:spcPct val="0"/>
                        </a:spcBef>
                        <a:spcAft>
                          <a:spcPct val="0"/>
                        </a:spcAft>
                        <a:buClrTx/>
                        <a:buSzTx/>
                        <a:buFontTx/>
                        <a:buNone/>
                        <a:tabLst/>
                      </a:pPr>
                      <a:endParaRPr kumimoji="0" lang="en-US" altLang="en-US" sz="1400" b="0" i="0" u="none" strike="noStrike" cap="none" normalizeH="0" baseline="0" dirty="0">
                        <a:ln>
                          <a:noFill/>
                        </a:ln>
                        <a:solidFill>
                          <a:srgbClr val="000000"/>
                        </a:solidFill>
                        <a:effectLst/>
                        <a:latin typeface="Calibri" panose="020F0502020204030204" pitchFamily="34" charset="0"/>
                        <a:ea typeface="MS PGothic" panose="020B0600070205080204" pitchFamily="34" charset="-128"/>
                      </a:endParaRPr>
                    </a:p>
                  </a:txBody>
                  <a:tcPr marL="72754" marR="72754" marT="36372" marB="36372"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85000"/>
                      </a:schemeClr>
                    </a:solidFill>
                  </a:tcPr>
                </a:tc>
                <a:tc>
                  <a:txBody>
                    <a:bodyPr/>
                    <a:lstStyle>
                      <a:lvl1pPr defTabSz="1133475">
                        <a:lnSpc>
                          <a:spcPct val="90000"/>
                        </a:lnSpc>
                        <a:spcBef>
                          <a:spcPts val="1238"/>
                        </a:spcBef>
                        <a:buFont typeface="Arial" panose="020B0604020202020204" pitchFamily="34" charset="0"/>
                        <a:defRPr sz="3000">
                          <a:solidFill>
                            <a:schemeClr val="tx1"/>
                          </a:solidFill>
                          <a:latin typeface="Calibri" panose="020F0502020204030204" pitchFamily="34" charset="0"/>
                        </a:defRPr>
                      </a:lvl1pPr>
                      <a:lvl2pPr marL="742950" indent="-285750" defTabSz="1133475">
                        <a:lnSpc>
                          <a:spcPct val="90000"/>
                        </a:lnSpc>
                        <a:spcBef>
                          <a:spcPts val="625"/>
                        </a:spcBef>
                        <a:buFont typeface="Arial" panose="020B0604020202020204" pitchFamily="34" charset="0"/>
                        <a:defRPr sz="2500">
                          <a:solidFill>
                            <a:schemeClr val="tx1"/>
                          </a:solidFill>
                          <a:latin typeface="Calibri" panose="020F0502020204030204" pitchFamily="34" charset="0"/>
                        </a:defRPr>
                      </a:lvl2pPr>
                      <a:lvl3pPr marL="1143000" indent="-228600" defTabSz="1133475">
                        <a:lnSpc>
                          <a:spcPct val="90000"/>
                        </a:lnSpc>
                        <a:spcBef>
                          <a:spcPts val="625"/>
                        </a:spcBef>
                        <a:buFont typeface="Arial" panose="020B0604020202020204" pitchFamily="34" charset="0"/>
                        <a:defRPr sz="2000">
                          <a:solidFill>
                            <a:schemeClr val="tx1"/>
                          </a:solidFill>
                          <a:latin typeface="Calibri" panose="020F0502020204030204" pitchFamily="34" charset="0"/>
                        </a:defRPr>
                      </a:lvl3pPr>
                      <a:lvl4pPr marL="1600200" indent="-228600" defTabSz="1133475">
                        <a:lnSpc>
                          <a:spcPct val="90000"/>
                        </a:lnSpc>
                        <a:spcBef>
                          <a:spcPts val="625"/>
                        </a:spcBef>
                        <a:buFont typeface="Arial" panose="020B0604020202020204" pitchFamily="34" charset="0"/>
                        <a:defRPr sz="2000">
                          <a:solidFill>
                            <a:schemeClr val="tx1"/>
                          </a:solidFill>
                          <a:latin typeface="Calibri" panose="020F0502020204030204" pitchFamily="34" charset="0"/>
                        </a:defRPr>
                      </a:lvl4pPr>
                      <a:lvl5pPr marL="2057400" indent="-228600" defTabSz="1133475">
                        <a:lnSpc>
                          <a:spcPct val="90000"/>
                        </a:lnSpc>
                        <a:spcBef>
                          <a:spcPts val="625"/>
                        </a:spcBef>
                        <a:buFont typeface="Arial" panose="020B0604020202020204" pitchFamily="34" charset="0"/>
                        <a:defRPr sz="2000">
                          <a:solidFill>
                            <a:schemeClr val="tx1"/>
                          </a:solidFill>
                          <a:latin typeface="Calibri" panose="020F0502020204030204" pitchFamily="34" charset="0"/>
                        </a:defRPr>
                      </a:lvl5pPr>
                      <a:lvl6pPr marL="2514600" indent="-228600" defTabSz="1133475" fontAlgn="base">
                        <a:lnSpc>
                          <a:spcPct val="90000"/>
                        </a:lnSpc>
                        <a:spcBef>
                          <a:spcPts val="625"/>
                        </a:spcBef>
                        <a:spcAft>
                          <a:spcPct val="0"/>
                        </a:spcAft>
                        <a:buFont typeface="Arial" panose="020B0604020202020204" pitchFamily="34" charset="0"/>
                        <a:defRPr sz="2000">
                          <a:solidFill>
                            <a:schemeClr val="tx1"/>
                          </a:solidFill>
                          <a:latin typeface="Calibri" panose="020F0502020204030204" pitchFamily="34" charset="0"/>
                        </a:defRPr>
                      </a:lvl6pPr>
                      <a:lvl7pPr marL="2971800" indent="-228600" defTabSz="1133475" fontAlgn="base">
                        <a:lnSpc>
                          <a:spcPct val="90000"/>
                        </a:lnSpc>
                        <a:spcBef>
                          <a:spcPts val="625"/>
                        </a:spcBef>
                        <a:spcAft>
                          <a:spcPct val="0"/>
                        </a:spcAft>
                        <a:buFont typeface="Arial" panose="020B0604020202020204" pitchFamily="34" charset="0"/>
                        <a:defRPr sz="2000">
                          <a:solidFill>
                            <a:schemeClr val="tx1"/>
                          </a:solidFill>
                          <a:latin typeface="Calibri" panose="020F0502020204030204" pitchFamily="34" charset="0"/>
                        </a:defRPr>
                      </a:lvl7pPr>
                      <a:lvl8pPr marL="3429000" indent="-228600" defTabSz="1133475" fontAlgn="base">
                        <a:lnSpc>
                          <a:spcPct val="90000"/>
                        </a:lnSpc>
                        <a:spcBef>
                          <a:spcPts val="625"/>
                        </a:spcBef>
                        <a:spcAft>
                          <a:spcPct val="0"/>
                        </a:spcAft>
                        <a:buFont typeface="Arial" panose="020B0604020202020204" pitchFamily="34" charset="0"/>
                        <a:defRPr sz="2000">
                          <a:solidFill>
                            <a:schemeClr val="tx1"/>
                          </a:solidFill>
                          <a:latin typeface="Calibri" panose="020F0502020204030204" pitchFamily="34" charset="0"/>
                        </a:defRPr>
                      </a:lvl8pPr>
                      <a:lvl9pPr marL="3886200" indent="-228600" defTabSz="1133475" fontAlgn="base">
                        <a:lnSpc>
                          <a:spcPct val="90000"/>
                        </a:lnSpc>
                        <a:spcBef>
                          <a:spcPts val="625"/>
                        </a:spcBef>
                        <a:spcAft>
                          <a:spcPct val="0"/>
                        </a:spcAft>
                        <a:buFont typeface="Arial" panose="020B0604020202020204" pitchFamily="34" charset="0"/>
                        <a:defRPr sz="2000">
                          <a:solidFill>
                            <a:schemeClr val="tx1"/>
                          </a:solidFill>
                          <a:latin typeface="Calibri" panose="020F0502020204030204" pitchFamily="34" charset="0"/>
                        </a:defRPr>
                      </a:lvl9pPr>
                    </a:lstStyle>
                    <a:p>
                      <a:pPr marL="0" marR="0" lvl="0" indent="0" algn="l" defTabSz="1133475" rtl="0" eaLnBrk="1" fontAlgn="base" latinLnBrk="0" hangingPunct="1">
                        <a:lnSpc>
                          <a:spcPct val="100000"/>
                        </a:lnSpc>
                        <a:spcBef>
                          <a:spcPct val="0"/>
                        </a:spcBef>
                        <a:spcAft>
                          <a:spcPct val="0"/>
                        </a:spcAft>
                        <a:buClrTx/>
                        <a:buSzTx/>
                        <a:buFontTx/>
                        <a:buNone/>
                        <a:tabLst/>
                      </a:pPr>
                      <a:r>
                        <a:rPr kumimoji="0" lang="en-US" altLang="en-US" sz="2400" b="1" i="0" u="none" strike="noStrike" cap="none" normalizeH="0" baseline="0" dirty="0">
                          <a:ln>
                            <a:noFill/>
                          </a:ln>
                          <a:solidFill>
                            <a:srgbClr val="C00000"/>
                          </a:solidFill>
                          <a:effectLst/>
                          <a:latin typeface="Calibri" panose="020F0502020204030204" pitchFamily="34" charset="0"/>
                          <a:ea typeface="MS PGothic" panose="020B0600070205080204" pitchFamily="34" charset="-128"/>
                        </a:rPr>
                        <a:t>2. </a:t>
                      </a:r>
                      <a:r>
                        <a:rPr kumimoji="0" lang="en-US" altLang="en-US" sz="2400" b="1" i="0" u="none" strike="noStrike" cap="none" normalizeH="0" baseline="0" dirty="0" smtClean="0">
                          <a:ln>
                            <a:noFill/>
                          </a:ln>
                          <a:solidFill>
                            <a:srgbClr val="C00000"/>
                          </a:solidFill>
                          <a:effectLst/>
                          <a:latin typeface="Calibri" panose="020F0502020204030204" pitchFamily="34" charset="0"/>
                          <a:ea typeface="MS PGothic" panose="020B0600070205080204" pitchFamily="34" charset="-128"/>
                        </a:rPr>
                        <a:t>HELITAANKA ADEEGYADA AASAASIGA AH</a:t>
                      </a:r>
                      <a:r>
                        <a:rPr kumimoji="0" lang="en-US" altLang="en-US" sz="2400" b="1" i="0" u="none" strike="noStrike" cap="none" normalizeH="0" baseline="0" dirty="0">
                          <a:ln>
                            <a:noFill/>
                          </a:ln>
                          <a:solidFill>
                            <a:srgbClr val="C00000"/>
                          </a:solidFill>
                          <a:effectLst/>
                          <a:latin typeface="Calibri" panose="020F0502020204030204" pitchFamily="34" charset="0"/>
                          <a:ea typeface="MS PGothic" panose="020B0600070205080204" pitchFamily="34" charset="-128"/>
                        </a:rPr>
                        <a:t>	</a:t>
                      </a:r>
                    </a:p>
                  </a:txBody>
                  <a:tcPr marL="72754" marR="72754" marT="36372" marB="3637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l" defTabSz="1133475" rtl="0" eaLnBrk="1" fontAlgn="base" latinLnBrk="0" hangingPunct="1">
                        <a:lnSpc>
                          <a:spcPct val="100000"/>
                        </a:lnSpc>
                        <a:spcBef>
                          <a:spcPct val="0"/>
                        </a:spcBef>
                        <a:spcAft>
                          <a:spcPct val="0"/>
                        </a:spcAft>
                        <a:buClrTx/>
                        <a:buSzTx/>
                        <a:buFontTx/>
                        <a:buNone/>
                        <a:tabLst/>
                      </a:pPr>
                      <a:r>
                        <a:rPr kumimoji="0" lang="fr-FR" altLang="en-US" sz="2400" b="1" i="0" u="none" strike="noStrike" cap="none" normalizeH="0" baseline="0" dirty="0">
                          <a:ln>
                            <a:noFill/>
                          </a:ln>
                          <a:solidFill>
                            <a:srgbClr val="C00000"/>
                          </a:solidFill>
                          <a:effectLst/>
                          <a:latin typeface="Calibri" panose="020F0502020204030204" pitchFamily="34" charset="0"/>
                          <a:ea typeface="MS PGothic" panose="020B0600070205080204" pitchFamily="34" charset="-128"/>
                        </a:rPr>
                        <a:t>? </a:t>
                      </a:r>
                      <a:endParaRPr kumimoji="0" lang="en-US" altLang="en-US" sz="2400" b="1" i="0" u="none" strike="noStrike" cap="none" normalizeH="0" baseline="0" dirty="0">
                        <a:ln>
                          <a:noFill/>
                        </a:ln>
                        <a:solidFill>
                          <a:srgbClr val="C00000"/>
                        </a:solidFill>
                        <a:effectLst/>
                        <a:latin typeface="Calibri" panose="020F0502020204030204" pitchFamily="34" charset="0"/>
                        <a:ea typeface="MS PGothic" panose="020B0600070205080204" pitchFamily="34" charset="-128"/>
                      </a:endParaRPr>
                    </a:p>
                  </a:txBody>
                  <a:tcPr marL="72754" marR="72754" marT="36372" marB="3637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85000"/>
                      </a:schemeClr>
                    </a:solidFill>
                  </a:tcPr>
                </a:tc>
                <a:extLst>
                  <a:ext uri="{0D108BD9-81ED-4DB2-BD59-A6C34878D82A}">
                    <a16:rowId xmlns:a16="http://schemas.microsoft.com/office/drawing/2014/main" val="3676716600"/>
                  </a:ext>
                </a:extLst>
              </a:tr>
              <a:tr h="616502">
                <a:tc vMerge="1">
                  <a:txBody>
                    <a:bodyPr/>
                    <a:lstStyle/>
                    <a:p>
                      <a:endParaRPr lang="en-US"/>
                    </a:p>
                  </a:txBody>
                  <a:tcPr/>
                </a:tc>
                <a:tc>
                  <a:txBody>
                    <a:bodyPr/>
                    <a:lstStyle>
                      <a:lvl1pPr>
                        <a:lnSpc>
                          <a:spcPct val="90000"/>
                        </a:lnSpc>
                        <a:spcBef>
                          <a:spcPts val="1238"/>
                        </a:spcBef>
                        <a:buFont typeface="Arial" panose="020B0604020202020204" pitchFamily="34" charset="0"/>
                        <a:defRPr sz="3000">
                          <a:solidFill>
                            <a:schemeClr val="tx1"/>
                          </a:solidFill>
                          <a:latin typeface="Calibri" panose="020F0502020204030204" pitchFamily="34" charset="0"/>
                        </a:defRPr>
                      </a:lvl1pPr>
                      <a:lvl2pPr marL="742950" indent="-285750">
                        <a:lnSpc>
                          <a:spcPct val="90000"/>
                        </a:lnSpc>
                        <a:spcBef>
                          <a:spcPts val="625"/>
                        </a:spcBef>
                        <a:buFont typeface="Arial" panose="020B0604020202020204" pitchFamily="34" charset="0"/>
                        <a:defRPr sz="2500">
                          <a:solidFill>
                            <a:schemeClr val="tx1"/>
                          </a:solidFill>
                          <a:latin typeface="Calibri" panose="020F0502020204030204" pitchFamily="34" charset="0"/>
                        </a:defRPr>
                      </a:lvl2pPr>
                      <a:lvl3pPr marL="1143000" indent="-228600">
                        <a:lnSpc>
                          <a:spcPct val="90000"/>
                        </a:lnSpc>
                        <a:spcBef>
                          <a:spcPts val="625"/>
                        </a:spcBef>
                        <a:buFont typeface="Arial" panose="020B0604020202020204" pitchFamily="34" charset="0"/>
                        <a:defRPr sz="2000">
                          <a:solidFill>
                            <a:schemeClr val="tx1"/>
                          </a:solidFill>
                          <a:latin typeface="Calibri" panose="020F0502020204030204" pitchFamily="34" charset="0"/>
                        </a:defRPr>
                      </a:lvl3pPr>
                      <a:lvl4pPr marL="1600200" indent="-228600">
                        <a:lnSpc>
                          <a:spcPct val="90000"/>
                        </a:lnSpc>
                        <a:spcBef>
                          <a:spcPts val="625"/>
                        </a:spcBef>
                        <a:buFont typeface="Arial" panose="020B0604020202020204" pitchFamily="34" charset="0"/>
                        <a:defRPr sz="2000">
                          <a:solidFill>
                            <a:schemeClr val="tx1"/>
                          </a:solidFill>
                          <a:latin typeface="Calibri" panose="020F0502020204030204" pitchFamily="34" charset="0"/>
                        </a:defRPr>
                      </a:lvl4pPr>
                      <a:lvl5pPr marL="2057400" indent="-228600">
                        <a:lnSpc>
                          <a:spcPct val="90000"/>
                        </a:lnSpc>
                        <a:spcBef>
                          <a:spcPts val="625"/>
                        </a:spcBef>
                        <a:buFont typeface="Arial" panose="020B0604020202020204" pitchFamily="34" charset="0"/>
                        <a:defRPr sz="2000">
                          <a:solidFill>
                            <a:schemeClr val="tx1"/>
                          </a:solidFill>
                          <a:latin typeface="Calibri" panose="020F0502020204030204" pitchFamily="34" charset="0"/>
                        </a:defRPr>
                      </a:lvl5pPr>
                      <a:lvl6pPr marL="2514600" indent="-228600" fontAlgn="base">
                        <a:lnSpc>
                          <a:spcPct val="90000"/>
                        </a:lnSpc>
                        <a:spcBef>
                          <a:spcPts val="625"/>
                        </a:spcBef>
                        <a:spcAft>
                          <a:spcPct val="0"/>
                        </a:spcAft>
                        <a:buFont typeface="Arial" panose="020B0604020202020204" pitchFamily="34" charset="0"/>
                        <a:defRPr sz="2000">
                          <a:solidFill>
                            <a:schemeClr val="tx1"/>
                          </a:solidFill>
                          <a:latin typeface="Calibri" panose="020F0502020204030204" pitchFamily="34" charset="0"/>
                        </a:defRPr>
                      </a:lvl6pPr>
                      <a:lvl7pPr marL="2971800" indent="-228600" fontAlgn="base">
                        <a:lnSpc>
                          <a:spcPct val="90000"/>
                        </a:lnSpc>
                        <a:spcBef>
                          <a:spcPts val="625"/>
                        </a:spcBef>
                        <a:spcAft>
                          <a:spcPct val="0"/>
                        </a:spcAft>
                        <a:buFont typeface="Arial" panose="020B0604020202020204" pitchFamily="34" charset="0"/>
                        <a:defRPr sz="2000">
                          <a:solidFill>
                            <a:schemeClr val="tx1"/>
                          </a:solidFill>
                          <a:latin typeface="Calibri" panose="020F0502020204030204" pitchFamily="34" charset="0"/>
                        </a:defRPr>
                      </a:lvl7pPr>
                      <a:lvl8pPr marL="3429000" indent="-228600" fontAlgn="base">
                        <a:lnSpc>
                          <a:spcPct val="90000"/>
                        </a:lnSpc>
                        <a:spcBef>
                          <a:spcPts val="625"/>
                        </a:spcBef>
                        <a:spcAft>
                          <a:spcPct val="0"/>
                        </a:spcAft>
                        <a:buFont typeface="Arial" panose="020B0604020202020204" pitchFamily="34" charset="0"/>
                        <a:defRPr sz="2000">
                          <a:solidFill>
                            <a:schemeClr val="tx1"/>
                          </a:solidFill>
                          <a:latin typeface="Calibri" panose="020F0502020204030204" pitchFamily="34" charset="0"/>
                        </a:defRPr>
                      </a:lvl8pPr>
                      <a:lvl9pPr marL="3886200" indent="-228600" fontAlgn="base">
                        <a:lnSpc>
                          <a:spcPct val="90000"/>
                        </a:lnSpc>
                        <a:spcBef>
                          <a:spcPts val="625"/>
                        </a:spcBef>
                        <a:spcAft>
                          <a:spcPct val="0"/>
                        </a:spcAft>
                        <a:buFont typeface="Arial" panose="020B0604020202020204" pitchFamily="34" charset="0"/>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2400" b="1" i="0" u="none" strike="noStrike" cap="none" normalizeH="0" baseline="0" dirty="0">
                          <a:ln>
                            <a:noFill/>
                          </a:ln>
                          <a:solidFill>
                            <a:srgbClr val="C00000"/>
                          </a:solidFill>
                          <a:effectLst/>
                          <a:latin typeface="Calibri" panose="020F0502020204030204" pitchFamily="34" charset="0"/>
                          <a:ea typeface="MS PGothic" panose="020B0600070205080204" pitchFamily="34" charset="-128"/>
                        </a:rPr>
                        <a:t>3. </a:t>
                      </a:r>
                      <a:r>
                        <a:rPr kumimoji="0" lang="en-US" altLang="en-US" sz="2400" b="1" i="0" u="none" strike="noStrike" cap="none" normalizeH="0" baseline="0" dirty="0" smtClean="0">
                          <a:ln>
                            <a:noFill/>
                          </a:ln>
                          <a:solidFill>
                            <a:srgbClr val="C00000"/>
                          </a:solidFill>
                          <a:effectLst/>
                          <a:latin typeface="Calibri" panose="020F0502020204030204" pitchFamily="34" charset="0"/>
                          <a:ea typeface="MS PGothic" panose="020B0600070205080204" pitchFamily="34" charset="-128"/>
                        </a:rPr>
                        <a:t>HELITAANKA SHAQO ABUUR / FURSADO DHAQAALE</a:t>
                      </a:r>
                      <a:r>
                        <a:rPr kumimoji="0" lang="en-US" altLang="en-US" sz="2400" b="1" i="0" u="none" strike="noStrike" cap="none" normalizeH="0" baseline="0" dirty="0">
                          <a:ln>
                            <a:noFill/>
                          </a:ln>
                          <a:solidFill>
                            <a:srgbClr val="C00000"/>
                          </a:solidFill>
                          <a:effectLst/>
                          <a:latin typeface="Calibri" panose="020F0502020204030204" pitchFamily="34" charset="0"/>
                          <a:ea typeface="MS PGothic" panose="020B0600070205080204" pitchFamily="34" charset="-128"/>
                        </a:rPr>
                        <a:t>	</a:t>
                      </a:r>
                    </a:p>
                  </a:txBody>
                  <a:tcPr marL="72754" marR="72754" marT="36372" marB="3637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en-US" sz="2400" b="1" i="0" u="none" strike="noStrike" cap="none" normalizeH="0" baseline="0" dirty="0">
                          <a:ln>
                            <a:noFill/>
                          </a:ln>
                          <a:solidFill>
                            <a:srgbClr val="C00000"/>
                          </a:solidFill>
                          <a:effectLst/>
                          <a:latin typeface="Calibri" panose="020F0502020204030204" pitchFamily="34" charset="0"/>
                          <a:ea typeface="MS PGothic" panose="020B0600070205080204" pitchFamily="34" charset="-128"/>
                        </a:rPr>
                        <a:t>? </a:t>
                      </a:r>
                      <a:endParaRPr kumimoji="0" lang="en-US" altLang="en-US" sz="2400" b="1" i="0" u="none" strike="noStrike" cap="none" normalizeH="0" baseline="0" dirty="0">
                        <a:ln>
                          <a:noFill/>
                        </a:ln>
                        <a:solidFill>
                          <a:srgbClr val="C00000"/>
                        </a:solidFill>
                        <a:effectLst/>
                        <a:latin typeface="Calibri" panose="020F0502020204030204" pitchFamily="34" charset="0"/>
                        <a:ea typeface="MS PGothic" panose="020B0600070205080204" pitchFamily="34" charset="-128"/>
                      </a:endParaRPr>
                    </a:p>
                  </a:txBody>
                  <a:tcPr marL="72754" marR="72754" marT="36372" marB="3637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85000"/>
                      </a:schemeClr>
                    </a:solidFill>
                  </a:tcPr>
                </a:tc>
                <a:extLst>
                  <a:ext uri="{0D108BD9-81ED-4DB2-BD59-A6C34878D82A}">
                    <a16:rowId xmlns:a16="http://schemas.microsoft.com/office/drawing/2014/main" val="3828239741"/>
                  </a:ext>
                </a:extLst>
              </a:tr>
              <a:tr h="616502">
                <a:tc vMerge="1">
                  <a:txBody>
                    <a:bodyPr/>
                    <a:lstStyle/>
                    <a:p>
                      <a:endParaRPr lang="en-US"/>
                    </a:p>
                  </a:txBody>
                  <a:tcPr/>
                </a:tc>
                <a:tc>
                  <a:txBody>
                    <a:bodyPr/>
                    <a:lstStyle>
                      <a:lvl1pPr>
                        <a:lnSpc>
                          <a:spcPct val="90000"/>
                        </a:lnSpc>
                        <a:spcBef>
                          <a:spcPts val="1238"/>
                        </a:spcBef>
                        <a:buFont typeface="Arial" panose="020B0604020202020204" pitchFamily="34" charset="0"/>
                        <a:defRPr sz="3000">
                          <a:solidFill>
                            <a:schemeClr val="tx1"/>
                          </a:solidFill>
                          <a:latin typeface="Calibri" panose="020F0502020204030204" pitchFamily="34" charset="0"/>
                        </a:defRPr>
                      </a:lvl1pPr>
                      <a:lvl2pPr marL="742950" indent="-285750">
                        <a:lnSpc>
                          <a:spcPct val="90000"/>
                        </a:lnSpc>
                        <a:spcBef>
                          <a:spcPts val="625"/>
                        </a:spcBef>
                        <a:buFont typeface="Arial" panose="020B0604020202020204" pitchFamily="34" charset="0"/>
                        <a:defRPr sz="2500">
                          <a:solidFill>
                            <a:schemeClr val="tx1"/>
                          </a:solidFill>
                          <a:latin typeface="Calibri" panose="020F0502020204030204" pitchFamily="34" charset="0"/>
                        </a:defRPr>
                      </a:lvl2pPr>
                      <a:lvl3pPr marL="1143000" indent="-228600">
                        <a:lnSpc>
                          <a:spcPct val="90000"/>
                        </a:lnSpc>
                        <a:spcBef>
                          <a:spcPts val="625"/>
                        </a:spcBef>
                        <a:buFont typeface="Arial" panose="020B0604020202020204" pitchFamily="34" charset="0"/>
                        <a:defRPr sz="2000">
                          <a:solidFill>
                            <a:schemeClr val="tx1"/>
                          </a:solidFill>
                          <a:latin typeface="Calibri" panose="020F0502020204030204" pitchFamily="34" charset="0"/>
                        </a:defRPr>
                      </a:lvl3pPr>
                      <a:lvl4pPr marL="1600200" indent="-228600">
                        <a:lnSpc>
                          <a:spcPct val="90000"/>
                        </a:lnSpc>
                        <a:spcBef>
                          <a:spcPts val="625"/>
                        </a:spcBef>
                        <a:buFont typeface="Arial" panose="020B0604020202020204" pitchFamily="34" charset="0"/>
                        <a:defRPr sz="2000">
                          <a:solidFill>
                            <a:schemeClr val="tx1"/>
                          </a:solidFill>
                          <a:latin typeface="Calibri" panose="020F0502020204030204" pitchFamily="34" charset="0"/>
                        </a:defRPr>
                      </a:lvl4pPr>
                      <a:lvl5pPr marL="2057400" indent="-228600">
                        <a:lnSpc>
                          <a:spcPct val="90000"/>
                        </a:lnSpc>
                        <a:spcBef>
                          <a:spcPts val="625"/>
                        </a:spcBef>
                        <a:buFont typeface="Arial" panose="020B0604020202020204" pitchFamily="34" charset="0"/>
                        <a:defRPr sz="2000">
                          <a:solidFill>
                            <a:schemeClr val="tx1"/>
                          </a:solidFill>
                          <a:latin typeface="Calibri" panose="020F0502020204030204" pitchFamily="34" charset="0"/>
                        </a:defRPr>
                      </a:lvl5pPr>
                      <a:lvl6pPr marL="2514600" indent="-228600" fontAlgn="base">
                        <a:lnSpc>
                          <a:spcPct val="90000"/>
                        </a:lnSpc>
                        <a:spcBef>
                          <a:spcPts val="625"/>
                        </a:spcBef>
                        <a:spcAft>
                          <a:spcPct val="0"/>
                        </a:spcAft>
                        <a:buFont typeface="Arial" panose="020B0604020202020204" pitchFamily="34" charset="0"/>
                        <a:defRPr sz="2000">
                          <a:solidFill>
                            <a:schemeClr val="tx1"/>
                          </a:solidFill>
                          <a:latin typeface="Calibri" panose="020F0502020204030204" pitchFamily="34" charset="0"/>
                        </a:defRPr>
                      </a:lvl6pPr>
                      <a:lvl7pPr marL="2971800" indent="-228600" fontAlgn="base">
                        <a:lnSpc>
                          <a:spcPct val="90000"/>
                        </a:lnSpc>
                        <a:spcBef>
                          <a:spcPts val="625"/>
                        </a:spcBef>
                        <a:spcAft>
                          <a:spcPct val="0"/>
                        </a:spcAft>
                        <a:buFont typeface="Arial" panose="020B0604020202020204" pitchFamily="34" charset="0"/>
                        <a:defRPr sz="2000">
                          <a:solidFill>
                            <a:schemeClr val="tx1"/>
                          </a:solidFill>
                          <a:latin typeface="Calibri" panose="020F0502020204030204" pitchFamily="34" charset="0"/>
                        </a:defRPr>
                      </a:lvl7pPr>
                      <a:lvl8pPr marL="3429000" indent="-228600" fontAlgn="base">
                        <a:lnSpc>
                          <a:spcPct val="90000"/>
                        </a:lnSpc>
                        <a:spcBef>
                          <a:spcPts val="625"/>
                        </a:spcBef>
                        <a:spcAft>
                          <a:spcPct val="0"/>
                        </a:spcAft>
                        <a:buFont typeface="Arial" panose="020B0604020202020204" pitchFamily="34" charset="0"/>
                        <a:defRPr sz="2000">
                          <a:solidFill>
                            <a:schemeClr val="tx1"/>
                          </a:solidFill>
                          <a:latin typeface="Calibri" panose="020F0502020204030204" pitchFamily="34" charset="0"/>
                        </a:defRPr>
                      </a:lvl8pPr>
                      <a:lvl9pPr marL="3886200" indent="-228600" fontAlgn="base">
                        <a:lnSpc>
                          <a:spcPct val="90000"/>
                        </a:lnSpc>
                        <a:spcBef>
                          <a:spcPts val="625"/>
                        </a:spcBef>
                        <a:spcAft>
                          <a:spcPct val="0"/>
                        </a:spcAft>
                        <a:buFont typeface="Arial" panose="020B0604020202020204" pitchFamily="34" charset="0"/>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2400" b="1" i="0" u="none" strike="noStrike" cap="none" normalizeH="0" baseline="0" dirty="0">
                          <a:ln>
                            <a:noFill/>
                          </a:ln>
                          <a:solidFill>
                            <a:srgbClr val="C00000"/>
                          </a:solidFill>
                          <a:effectLst/>
                          <a:latin typeface="Calibri" panose="020F0502020204030204" pitchFamily="34" charset="0"/>
                          <a:ea typeface="MS PGothic" panose="020B0600070205080204" pitchFamily="34" charset="-128"/>
                        </a:rPr>
                        <a:t>4. </a:t>
                      </a:r>
                      <a:r>
                        <a:rPr kumimoji="0" lang="sv-SE" altLang="en-US" sz="2400" b="1" i="0" u="none" strike="noStrike" cap="none" normalizeH="0" baseline="0" dirty="0" smtClean="0">
                          <a:ln>
                            <a:noFill/>
                          </a:ln>
                          <a:solidFill>
                            <a:srgbClr val="C00000"/>
                          </a:solidFill>
                          <a:effectLst/>
                          <a:latin typeface="Calibri" panose="020F0502020204030204" pitchFamily="34" charset="0"/>
                          <a:ea typeface="MS PGothic" panose="020B0600070205080204" pitchFamily="34" charset="-128"/>
                        </a:rPr>
                        <a:t>SOO CELINTA GURYEYNTA, DHULKA &amp; HANTIDA</a:t>
                      </a:r>
                      <a:endParaRPr kumimoji="0" lang="en-US" altLang="en-US" sz="2400" b="1" i="0" u="none" strike="noStrike" cap="none" normalizeH="0" baseline="0" dirty="0">
                        <a:ln>
                          <a:noFill/>
                        </a:ln>
                        <a:solidFill>
                          <a:srgbClr val="C00000"/>
                        </a:solidFill>
                        <a:effectLst/>
                        <a:latin typeface="Calibri" panose="020F0502020204030204" pitchFamily="34" charset="0"/>
                        <a:ea typeface="MS PGothic" panose="020B0600070205080204" pitchFamily="34" charset="-128"/>
                      </a:endParaRPr>
                    </a:p>
                  </a:txBody>
                  <a:tcPr marL="72754" marR="72754" marT="36372" marB="3637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en-US" sz="2400" b="1" i="0" u="none" strike="noStrike" cap="none" normalizeH="0" baseline="0" dirty="0">
                          <a:ln>
                            <a:noFill/>
                          </a:ln>
                          <a:solidFill>
                            <a:srgbClr val="C00000"/>
                          </a:solidFill>
                          <a:effectLst/>
                          <a:latin typeface="Calibri" panose="020F0502020204030204" pitchFamily="34" charset="0"/>
                          <a:ea typeface="MS PGothic" panose="020B0600070205080204" pitchFamily="34" charset="-128"/>
                        </a:rPr>
                        <a:t>? </a:t>
                      </a:r>
                      <a:endParaRPr kumimoji="0" lang="en-US" altLang="en-US" sz="2400" b="1" i="0" u="none" strike="noStrike" cap="none" normalizeH="0" baseline="0" dirty="0">
                        <a:ln>
                          <a:noFill/>
                        </a:ln>
                        <a:solidFill>
                          <a:srgbClr val="C00000"/>
                        </a:solidFill>
                        <a:effectLst/>
                        <a:latin typeface="Calibri" panose="020F0502020204030204" pitchFamily="34" charset="0"/>
                        <a:ea typeface="MS PGothic" panose="020B0600070205080204" pitchFamily="34" charset="-128"/>
                      </a:endParaRPr>
                    </a:p>
                  </a:txBody>
                  <a:tcPr marL="72754" marR="72754" marT="36372" marB="3637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85000"/>
                      </a:schemeClr>
                    </a:solidFill>
                  </a:tcPr>
                </a:tc>
                <a:extLst>
                  <a:ext uri="{0D108BD9-81ED-4DB2-BD59-A6C34878D82A}">
                    <a16:rowId xmlns:a16="http://schemas.microsoft.com/office/drawing/2014/main" val="3337941755"/>
                  </a:ext>
                </a:extLst>
              </a:tr>
              <a:tr h="421304">
                <a:tc rowSpan="4">
                  <a:txBody>
                    <a:bodyPr/>
                    <a:lstStyle>
                      <a:lvl1pPr defTabSz="1133475">
                        <a:lnSpc>
                          <a:spcPct val="90000"/>
                        </a:lnSpc>
                        <a:spcBef>
                          <a:spcPts val="1238"/>
                        </a:spcBef>
                        <a:buFont typeface="Arial" panose="020B0604020202020204" pitchFamily="34" charset="0"/>
                        <a:defRPr sz="3000">
                          <a:solidFill>
                            <a:schemeClr val="tx1"/>
                          </a:solidFill>
                          <a:latin typeface="Calibri" panose="020F0502020204030204" pitchFamily="34" charset="0"/>
                        </a:defRPr>
                      </a:lvl1pPr>
                      <a:lvl2pPr marL="742950" indent="-285750" defTabSz="1133475">
                        <a:lnSpc>
                          <a:spcPct val="90000"/>
                        </a:lnSpc>
                        <a:spcBef>
                          <a:spcPts val="625"/>
                        </a:spcBef>
                        <a:buFont typeface="Arial" panose="020B0604020202020204" pitchFamily="34" charset="0"/>
                        <a:defRPr sz="2500">
                          <a:solidFill>
                            <a:schemeClr val="tx1"/>
                          </a:solidFill>
                          <a:latin typeface="Calibri" panose="020F0502020204030204" pitchFamily="34" charset="0"/>
                        </a:defRPr>
                      </a:lvl2pPr>
                      <a:lvl3pPr marL="1143000" indent="-228600" defTabSz="1133475">
                        <a:lnSpc>
                          <a:spcPct val="90000"/>
                        </a:lnSpc>
                        <a:spcBef>
                          <a:spcPts val="625"/>
                        </a:spcBef>
                        <a:buFont typeface="Arial" panose="020B0604020202020204" pitchFamily="34" charset="0"/>
                        <a:defRPr sz="2000">
                          <a:solidFill>
                            <a:schemeClr val="tx1"/>
                          </a:solidFill>
                          <a:latin typeface="Calibri" panose="020F0502020204030204" pitchFamily="34" charset="0"/>
                        </a:defRPr>
                      </a:lvl3pPr>
                      <a:lvl4pPr marL="1600200" indent="-228600" defTabSz="1133475">
                        <a:lnSpc>
                          <a:spcPct val="90000"/>
                        </a:lnSpc>
                        <a:spcBef>
                          <a:spcPts val="625"/>
                        </a:spcBef>
                        <a:buFont typeface="Arial" panose="020B0604020202020204" pitchFamily="34" charset="0"/>
                        <a:defRPr sz="2000">
                          <a:solidFill>
                            <a:schemeClr val="tx1"/>
                          </a:solidFill>
                          <a:latin typeface="Calibri" panose="020F0502020204030204" pitchFamily="34" charset="0"/>
                        </a:defRPr>
                      </a:lvl4pPr>
                      <a:lvl5pPr marL="2057400" indent="-228600" defTabSz="1133475">
                        <a:lnSpc>
                          <a:spcPct val="90000"/>
                        </a:lnSpc>
                        <a:spcBef>
                          <a:spcPts val="625"/>
                        </a:spcBef>
                        <a:buFont typeface="Arial" panose="020B0604020202020204" pitchFamily="34" charset="0"/>
                        <a:defRPr sz="2000">
                          <a:solidFill>
                            <a:schemeClr val="tx1"/>
                          </a:solidFill>
                          <a:latin typeface="Calibri" panose="020F0502020204030204" pitchFamily="34" charset="0"/>
                        </a:defRPr>
                      </a:lvl5pPr>
                      <a:lvl6pPr marL="2514600" indent="-228600" defTabSz="1133475" fontAlgn="base">
                        <a:lnSpc>
                          <a:spcPct val="90000"/>
                        </a:lnSpc>
                        <a:spcBef>
                          <a:spcPts val="625"/>
                        </a:spcBef>
                        <a:spcAft>
                          <a:spcPct val="0"/>
                        </a:spcAft>
                        <a:buFont typeface="Arial" panose="020B0604020202020204" pitchFamily="34" charset="0"/>
                        <a:defRPr sz="2000">
                          <a:solidFill>
                            <a:schemeClr val="tx1"/>
                          </a:solidFill>
                          <a:latin typeface="Calibri" panose="020F0502020204030204" pitchFamily="34" charset="0"/>
                        </a:defRPr>
                      </a:lvl6pPr>
                      <a:lvl7pPr marL="2971800" indent="-228600" defTabSz="1133475" fontAlgn="base">
                        <a:lnSpc>
                          <a:spcPct val="90000"/>
                        </a:lnSpc>
                        <a:spcBef>
                          <a:spcPts val="625"/>
                        </a:spcBef>
                        <a:spcAft>
                          <a:spcPct val="0"/>
                        </a:spcAft>
                        <a:buFont typeface="Arial" panose="020B0604020202020204" pitchFamily="34" charset="0"/>
                        <a:defRPr sz="2000">
                          <a:solidFill>
                            <a:schemeClr val="tx1"/>
                          </a:solidFill>
                          <a:latin typeface="Calibri" panose="020F0502020204030204" pitchFamily="34" charset="0"/>
                        </a:defRPr>
                      </a:lvl7pPr>
                      <a:lvl8pPr marL="3429000" indent="-228600" defTabSz="1133475" fontAlgn="base">
                        <a:lnSpc>
                          <a:spcPct val="90000"/>
                        </a:lnSpc>
                        <a:spcBef>
                          <a:spcPts val="625"/>
                        </a:spcBef>
                        <a:spcAft>
                          <a:spcPct val="0"/>
                        </a:spcAft>
                        <a:buFont typeface="Arial" panose="020B0604020202020204" pitchFamily="34" charset="0"/>
                        <a:defRPr sz="2000">
                          <a:solidFill>
                            <a:schemeClr val="tx1"/>
                          </a:solidFill>
                          <a:latin typeface="Calibri" panose="020F0502020204030204" pitchFamily="34" charset="0"/>
                        </a:defRPr>
                      </a:lvl8pPr>
                      <a:lvl9pPr marL="3886200" indent="-228600" defTabSz="1133475" fontAlgn="base">
                        <a:lnSpc>
                          <a:spcPct val="90000"/>
                        </a:lnSpc>
                        <a:spcBef>
                          <a:spcPts val="625"/>
                        </a:spcBef>
                        <a:spcAft>
                          <a:spcPct val="0"/>
                        </a:spcAft>
                        <a:buFont typeface="Arial" panose="020B0604020202020204" pitchFamily="34" charset="0"/>
                        <a:defRPr sz="2000">
                          <a:solidFill>
                            <a:schemeClr val="tx1"/>
                          </a:solidFill>
                          <a:latin typeface="Calibri" panose="020F0502020204030204" pitchFamily="34" charset="0"/>
                        </a:defRPr>
                      </a:lvl9pPr>
                    </a:lstStyle>
                    <a:p>
                      <a:pPr marL="0" marR="0" lvl="0" indent="0" algn="l" defTabSz="1133475" rtl="0" eaLnBrk="1" fontAlgn="base" latinLnBrk="0" hangingPunct="1">
                        <a:lnSpc>
                          <a:spcPct val="100000"/>
                        </a:lnSpc>
                        <a:spcBef>
                          <a:spcPct val="0"/>
                        </a:spcBef>
                        <a:spcAft>
                          <a:spcPct val="0"/>
                        </a:spcAft>
                        <a:buClrTx/>
                        <a:buSzTx/>
                        <a:buFontTx/>
                        <a:buNone/>
                        <a:tabLst/>
                      </a:pPr>
                      <a:endParaRPr kumimoji="0" lang="en-US" altLang="en-US" sz="1400" b="0" i="0" u="none" strike="noStrike" cap="none" normalizeH="0" baseline="0" dirty="0">
                        <a:ln>
                          <a:noFill/>
                        </a:ln>
                        <a:solidFill>
                          <a:srgbClr val="000000"/>
                        </a:solidFill>
                        <a:effectLst/>
                        <a:latin typeface="Calibri" panose="020F0502020204030204" pitchFamily="34" charset="0"/>
                        <a:ea typeface="MS PGothic" panose="020B0600070205080204" pitchFamily="34" charset="-128"/>
                      </a:endParaRPr>
                    </a:p>
                  </a:txBody>
                  <a:tcPr marL="72754" marR="72754" marT="36372" marB="36372"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85000"/>
                      </a:schemeClr>
                    </a:solidFill>
                  </a:tcPr>
                </a:tc>
                <a:tc>
                  <a:txBody>
                    <a:bodyPr/>
                    <a:lstStyle>
                      <a:lvl1pPr defTabSz="1133475">
                        <a:lnSpc>
                          <a:spcPct val="90000"/>
                        </a:lnSpc>
                        <a:spcBef>
                          <a:spcPts val="1238"/>
                        </a:spcBef>
                        <a:buFont typeface="Arial" panose="020B0604020202020204" pitchFamily="34" charset="0"/>
                        <a:defRPr sz="3000">
                          <a:solidFill>
                            <a:schemeClr val="tx1"/>
                          </a:solidFill>
                          <a:latin typeface="Calibri" panose="020F0502020204030204" pitchFamily="34" charset="0"/>
                        </a:defRPr>
                      </a:lvl1pPr>
                      <a:lvl2pPr marL="742950" indent="-285750" defTabSz="1133475">
                        <a:lnSpc>
                          <a:spcPct val="90000"/>
                        </a:lnSpc>
                        <a:spcBef>
                          <a:spcPts val="625"/>
                        </a:spcBef>
                        <a:buFont typeface="Arial" panose="020B0604020202020204" pitchFamily="34" charset="0"/>
                        <a:defRPr sz="2500">
                          <a:solidFill>
                            <a:schemeClr val="tx1"/>
                          </a:solidFill>
                          <a:latin typeface="Calibri" panose="020F0502020204030204" pitchFamily="34" charset="0"/>
                        </a:defRPr>
                      </a:lvl2pPr>
                      <a:lvl3pPr marL="1143000" indent="-228600" defTabSz="1133475">
                        <a:lnSpc>
                          <a:spcPct val="90000"/>
                        </a:lnSpc>
                        <a:spcBef>
                          <a:spcPts val="625"/>
                        </a:spcBef>
                        <a:buFont typeface="Arial" panose="020B0604020202020204" pitchFamily="34" charset="0"/>
                        <a:defRPr sz="2000">
                          <a:solidFill>
                            <a:schemeClr val="tx1"/>
                          </a:solidFill>
                          <a:latin typeface="Calibri" panose="020F0502020204030204" pitchFamily="34" charset="0"/>
                        </a:defRPr>
                      </a:lvl3pPr>
                      <a:lvl4pPr marL="1600200" indent="-228600" defTabSz="1133475">
                        <a:lnSpc>
                          <a:spcPct val="90000"/>
                        </a:lnSpc>
                        <a:spcBef>
                          <a:spcPts val="625"/>
                        </a:spcBef>
                        <a:buFont typeface="Arial" panose="020B0604020202020204" pitchFamily="34" charset="0"/>
                        <a:defRPr sz="2000">
                          <a:solidFill>
                            <a:schemeClr val="tx1"/>
                          </a:solidFill>
                          <a:latin typeface="Calibri" panose="020F0502020204030204" pitchFamily="34" charset="0"/>
                        </a:defRPr>
                      </a:lvl4pPr>
                      <a:lvl5pPr marL="2057400" indent="-228600" defTabSz="1133475">
                        <a:lnSpc>
                          <a:spcPct val="90000"/>
                        </a:lnSpc>
                        <a:spcBef>
                          <a:spcPts val="625"/>
                        </a:spcBef>
                        <a:buFont typeface="Arial" panose="020B0604020202020204" pitchFamily="34" charset="0"/>
                        <a:defRPr sz="2000">
                          <a:solidFill>
                            <a:schemeClr val="tx1"/>
                          </a:solidFill>
                          <a:latin typeface="Calibri" panose="020F0502020204030204" pitchFamily="34" charset="0"/>
                        </a:defRPr>
                      </a:lvl5pPr>
                      <a:lvl6pPr marL="2514600" indent="-228600" defTabSz="1133475" fontAlgn="base">
                        <a:lnSpc>
                          <a:spcPct val="90000"/>
                        </a:lnSpc>
                        <a:spcBef>
                          <a:spcPts val="625"/>
                        </a:spcBef>
                        <a:spcAft>
                          <a:spcPct val="0"/>
                        </a:spcAft>
                        <a:buFont typeface="Arial" panose="020B0604020202020204" pitchFamily="34" charset="0"/>
                        <a:defRPr sz="2000">
                          <a:solidFill>
                            <a:schemeClr val="tx1"/>
                          </a:solidFill>
                          <a:latin typeface="Calibri" panose="020F0502020204030204" pitchFamily="34" charset="0"/>
                        </a:defRPr>
                      </a:lvl6pPr>
                      <a:lvl7pPr marL="2971800" indent="-228600" defTabSz="1133475" fontAlgn="base">
                        <a:lnSpc>
                          <a:spcPct val="90000"/>
                        </a:lnSpc>
                        <a:spcBef>
                          <a:spcPts val="625"/>
                        </a:spcBef>
                        <a:spcAft>
                          <a:spcPct val="0"/>
                        </a:spcAft>
                        <a:buFont typeface="Arial" panose="020B0604020202020204" pitchFamily="34" charset="0"/>
                        <a:defRPr sz="2000">
                          <a:solidFill>
                            <a:schemeClr val="tx1"/>
                          </a:solidFill>
                          <a:latin typeface="Calibri" panose="020F0502020204030204" pitchFamily="34" charset="0"/>
                        </a:defRPr>
                      </a:lvl7pPr>
                      <a:lvl8pPr marL="3429000" indent="-228600" defTabSz="1133475" fontAlgn="base">
                        <a:lnSpc>
                          <a:spcPct val="90000"/>
                        </a:lnSpc>
                        <a:spcBef>
                          <a:spcPts val="625"/>
                        </a:spcBef>
                        <a:spcAft>
                          <a:spcPct val="0"/>
                        </a:spcAft>
                        <a:buFont typeface="Arial" panose="020B0604020202020204" pitchFamily="34" charset="0"/>
                        <a:defRPr sz="2000">
                          <a:solidFill>
                            <a:schemeClr val="tx1"/>
                          </a:solidFill>
                          <a:latin typeface="Calibri" panose="020F0502020204030204" pitchFamily="34" charset="0"/>
                        </a:defRPr>
                      </a:lvl8pPr>
                      <a:lvl9pPr marL="3886200" indent="-228600" defTabSz="1133475" fontAlgn="base">
                        <a:lnSpc>
                          <a:spcPct val="90000"/>
                        </a:lnSpc>
                        <a:spcBef>
                          <a:spcPts val="625"/>
                        </a:spcBef>
                        <a:spcAft>
                          <a:spcPct val="0"/>
                        </a:spcAft>
                        <a:buFont typeface="Arial" panose="020B0604020202020204" pitchFamily="34" charset="0"/>
                        <a:defRPr sz="2000">
                          <a:solidFill>
                            <a:schemeClr val="tx1"/>
                          </a:solidFill>
                          <a:latin typeface="Calibri" panose="020F0502020204030204" pitchFamily="34" charset="0"/>
                        </a:defRPr>
                      </a:lvl9pPr>
                    </a:lstStyle>
                    <a:p>
                      <a:pPr marL="0" marR="0" lvl="0" indent="0" algn="l" defTabSz="1133475" rtl="0" eaLnBrk="1" fontAlgn="base" latinLnBrk="0" hangingPunct="1">
                        <a:lnSpc>
                          <a:spcPct val="100000"/>
                        </a:lnSpc>
                        <a:spcBef>
                          <a:spcPct val="0"/>
                        </a:spcBef>
                        <a:spcAft>
                          <a:spcPct val="0"/>
                        </a:spcAft>
                        <a:buClrTx/>
                        <a:buSzTx/>
                        <a:buFontTx/>
                        <a:buNone/>
                        <a:tabLst/>
                      </a:pPr>
                      <a:r>
                        <a:rPr kumimoji="0" lang="en-US" altLang="en-US" sz="2400" b="1" i="0" u="none" strike="noStrike" cap="none" normalizeH="0" baseline="0" dirty="0">
                          <a:ln>
                            <a:noFill/>
                          </a:ln>
                          <a:solidFill>
                            <a:srgbClr val="C00000"/>
                          </a:solidFill>
                          <a:effectLst/>
                          <a:latin typeface="Calibri" panose="020F0502020204030204" pitchFamily="34" charset="0"/>
                          <a:ea typeface="MS PGothic" panose="020B0600070205080204" pitchFamily="34" charset="-128"/>
                        </a:rPr>
                        <a:t>5. </a:t>
                      </a:r>
                      <a:r>
                        <a:rPr kumimoji="0" lang="en-US" altLang="en-US" sz="2400" b="1" i="0" u="none" strike="noStrike" cap="none" normalizeH="0" baseline="0" dirty="0" smtClean="0">
                          <a:ln>
                            <a:noFill/>
                          </a:ln>
                          <a:solidFill>
                            <a:srgbClr val="C00000"/>
                          </a:solidFill>
                          <a:effectLst/>
                          <a:latin typeface="Calibri" panose="020F0502020204030204" pitchFamily="34" charset="0"/>
                          <a:ea typeface="MS PGothic" panose="020B0600070205080204" pitchFamily="34" charset="-128"/>
                        </a:rPr>
                        <a:t>HELITAANKA DIIWAANGELIN</a:t>
                      </a:r>
                      <a:endParaRPr kumimoji="0" lang="en-US" altLang="en-US" sz="2400" b="1" i="0" u="none" strike="noStrike" cap="none" normalizeH="0" baseline="0" dirty="0">
                        <a:ln>
                          <a:noFill/>
                        </a:ln>
                        <a:solidFill>
                          <a:srgbClr val="C00000"/>
                        </a:solidFill>
                        <a:effectLst/>
                        <a:latin typeface="Calibri" panose="020F0502020204030204" pitchFamily="34" charset="0"/>
                        <a:ea typeface="MS PGothic" panose="020B0600070205080204" pitchFamily="34" charset="-128"/>
                      </a:endParaRPr>
                    </a:p>
                  </a:txBody>
                  <a:tcPr marL="72754" marR="72754" marT="36372" marB="36372"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l" defTabSz="1133475" rtl="0" eaLnBrk="1" fontAlgn="base" latinLnBrk="0" hangingPunct="1">
                        <a:lnSpc>
                          <a:spcPct val="100000"/>
                        </a:lnSpc>
                        <a:spcBef>
                          <a:spcPct val="0"/>
                        </a:spcBef>
                        <a:spcAft>
                          <a:spcPct val="0"/>
                        </a:spcAft>
                        <a:buClrTx/>
                        <a:buSzTx/>
                        <a:buFontTx/>
                        <a:buNone/>
                        <a:tabLst/>
                      </a:pPr>
                      <a:r>
                        <a:rPr kumimoji="0" lang="fr-FR" altLang="en-US" sz="2400" b="1" i="0" u="none" strike="noStrike" cap="none" normalizeH="0" baseline="0" dirty="0">
                          <a:ln>
                            <a:noFill/>
                          </a:ln>
                          <a:solidFill>
                            <a:srgbClr val="C00000"/>
                          </a:solidFill>
                          <a:effectLst/>
                          <a:latin typeface="Calibri" panose="020F0502020204030204" pitchFamily="34" charset="0"/>
                          <a:ea typeface="MS PGothic" panose="020B0600070205080204" pitchFamily="34" charset="-128"/>
                        </a:rPr>
                        <a:t>? </a:t>
                      </a:r>
                      <a:endParaRPr kumimoji="0" lang="en-US" altLang="en-US" sz="2400" b="1" i="0" u="none" strike="noStrike" cap="none" normalizeH="0" baseline="0" dirty="0">
                        <a:ln>
                          <a:noFill/>
                        </a:ln>
                        <a:solidFill>
                          <a:srgbClr val="C00000"/>
                        </a:solidFill>
                        <a:effectLst/>
                        <a:latin typeface="Calibri" panose="020F0502020204030204" pitchFamily="34" charset="0"/>
                        <a:ea typeface="MS PGothic" panose="020B0600070205080204" pitchFamily="34" charset="-128"/>
                      </a:endParaRPr>
                    </a:p>
                  </a:txBody>
                  <a:tcPr marL="72754" marR="72754" marT="36372" marB="36372"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85000"/>
                      </a:schemeClr>
                    </a:solidFill>
                  </a:tcPr>
                </a:tc>
                <a:extLst>
                  <a:ext uri="{0D108BD9-81ED-4DB2-BD59-A6C34878D82A}">
                    <a16:rowId xmlns:a16="http://schemas.microsoft.com/office/drawing/2014/main" val="2243105482"/>
                  </a:ext>
                </a:extLst>
              </a:tr>
              <a:tr h="421304">
                <a:tc vMerge="1">
                  <a:txBody>
                    <a:bodyPr/>
                    <a:lstStyle/>
                    <a:p>
                      <a:endParaRPr lang="en-US"/>
                    </a:p>
                  </a:txBody>
                  <a:tcPr/>
                </a:tc>
                <a:tc>
                  <a:txBody>
                    <a:bodyPr/>
                    <a:lstStyle>
                      <a:lvl1pPr defTabSz="1133475">
                        <a:lnSpc>
                          <a:spcPct val="90000"/>
                        </a:lnSpc>
                        <a:spcBef>
                          <a:spcPts val="1238"/>
                        </a:spcBef>
                        <a:buFont typeface="Arial" panose="020B0604020202020204" pitchFamily="34" charset="0"/>
                        <a:defRPr sz="3000">
                          <a:solidFill>
                            <a:schemeClr val="tx1"/>
                          </a:solidFill>
                          <a:latin typeface="Calibri" panose="020F0502020204030204" pitchFamily="34" charset="0"/>
                        </a:defRPr>
                      </a:lvl1pPr>
                      <a:lvl2pPr marL="742950" indent="-285750" defTabSz="1133475">
                        <a:lnSpc>
                          <a:spcPct val="90000"/>
                        </a:lnSpc>
                        <a:spcBef>
                          <a:spcPts val="625"/>
                        </a:spcBef>
                        <a:buFont typeface="Arial" panose="020B0604020202020204" pitchFamily="34" charset="0"/>
                        <a:defRPr sz="2500">
                          <a:solidFill>
                            <a:schemeClr val="tx1"/>
                          </a:solidFill>
                          <a:latin typeface="Calibri" panose="020F0502020204030204" pitchFamily="34" charset="0"/>
                        </a:defRPr>
                      </a:lvl2pPr>
                      <a:lvl3pPr marL="1143000" indent="-228600" defTabSz="1133475">
                        <a:lnSpc>
                          <a:spcPct val="90000"/>
                        </a:lnSpc>
                        <a:spcBef>
                          <a:spcPts val="625"/>
                        </a:spcBef>
                        <a:buFont typeface="Arial" panose="020B0604020202020204" pitchFamily="34" charset="0"/>
                        <a:defRPr sz="2000">
                          <a:solidFill>
                            <a:schemeClr val="tx1"/>
                          </a:solidFill>
                          <a:latin typeface="Calibri" panose="020F0502020204030204" pitchFamily="34" charset="0"/>
                        </a:defRPr>
                      </a:lvl3pPr>
                      <a:lvl4pPr marL="1600200" indent="-228600" defTabSz="1133475">
                        <a:lnSpc>
                          <a:spcPct val="90000"/>
                        </a:lnSpc>
                        <a:spcBef>
                          <a:spcPts val="625"/>
                        </a:spcBef>
                        <a:buFont typeface="Arial" panose="020B0604020202020204" pitchFamily="34" charset="0"/>
                        <a:defRPr sz="2000">
                          <a:solidFill>
                            <a:schemeClr val="tx1"/>
                          </a:solidFill>
                          <a:latin typeface="Calibri" panose="020F0502020204030204" pitchFamily="34" charset="0"/>
                        </a:defRPr>
                      </a:lvl4pPr>
                      <a:lvl5pPr marL="2057400" indent="-228600" defTabSz="1133475">
                        <a:lnSpc>
                          <a:spcPct val="90000"/>
                        </a:lnSpc>
                        <a:spcBef>
                          <a:spcPts val="625"/>
                        </a:spcBef>
                        <a:buFont typeface="Arial" panose="020B0604020202020204" pitchFamily="34" charset="0"/>
                        <a:defRPr sz="2000">
                          <a:solidFill>
                            <a:schemeClr val="tx1"/>
                          </a:solidFill>
                          <a:latin typeface="Calibri" panose="020F0502020204030204" pitchFamily="34" charset="0"/>
                        </a:defRPr>
                      </a:lvl5pPr>
                      <a:lvl6pPr marL="2514600" indent="-228600" defTabSz="1133475" fontAlgn="base">
                        <a:lnSpc>
                          <a:spcPct val="90000"/>
                        </a:lnSpc>
                        <a:spcBef>
                          <a:spcPts val="625"/>
                        </a:spcBef>
                        <a:spcAft>
                          <a:spcPct val="0"/>
                        </a:spcAft>
                        <a:buFont typeface="Arial" panose="020B0604020202020204" pitchFamily="34" charset="0"/>
                        <a:defRPr sz="2000">
                          <a:solidFill>
                            <a:schemeClr val="tx1"/>
                          </a:solidFill>
                          <a:latin typeface="Calibri" panose="020F0502020204030204" pitchFamily="34" charset="0"/>
                        </a:defRPr>
                      </a:lvl6pPr>
                      <a:lvl7pPr marL="2971800" indent="-228600" defTabSz="1133475" fontAlgn="base">
                        <a:lnSpc>
                          <a:spcPct val="90000"/>
                        </a:lnSpc>
                        <a:spcBef>
                          <a:spcPts val="625"/>
                        </a:spcBef>
                        <a:spcAft>
                          <a:spcPct val="0"/>
                        </a:spcAft>
                        <a:buFont typeface="Arial" panose="020B0604020202020204" pitchFamily="34" charset="0"/>
                        <a:defRPr sz="2000">
                          <a:solidFill>
                            <a:schemeClr val="tx1"/>
                          </a:solidFill>
                          <a:latin typeface="Calibri" panose="020F0502020204030204" pitchFamily="34" charset="0"/>
                        </a:defRPr>
                      </a:lvl7pPr>
                      <a:lvl8pPr marL="3429000" indent="-228600" defTabSz="1133475" fontAlgn="base">
                        <a:lnSpc>
                          <a:spcPct val="90000"/>
                        </a:lnSpc>
                        <a:spcBef>
                          <a:spcPts val="625"/>
                        </a:spcBef>
                        <a:spcAft>
                          <a:spcPct val="0"/>
                        </a:spcAft>
                        <a:buFont typeface="Arial" panose="020B0604020202020204" pitchFamily="34" charset="0"/>
                        <a:defRPr sz="2000">
                          <a:solidFill>
                            <a:schemeClr val="tx1"/>
                          </a:solidFill>
                          <a:latin typeface="Calibri" panose="020F0502020204030204" pitchFamily="34" charset="0"/>
                        </a:defRPr>
                      </a:lvl8pPr>
                      <a:lvl9pPr marL="3886200" indent="-228600" defTabSz="1133475" fontAlgn="base">
                        <a:lnSpc>
                          <a:spcPct val="90000"/>
                        </a:lnSpc>
                        <a:spcBef>
                          <a:spcPts val="625"/>
                        </a:spcBef>
                        <a:spcAft>
                          <a:spcPct val="0"/>
                        </a:spcAft>
                        <a:buFont typeface="Arial" panose="020B0604020202020204" pitchFamily="34" charset="0"/>
                        <a:defRPr sz="2000">
                          <a:solidFill>
                            <a:schemeClr val="tx1"/>
                          </a:solidFill>
                          <a:latin typeface="Calibri" panose="020F0502020204030204" pitchFamily="34" charset="0"/>
                        </a:defRPr>
                      </a:lvl9pPr>
                    </a:lstStyle>
                    <a:p>
                      <a:pPr marL="0" marR="0" lvl="0" indent="0" algn="l" defTabSz="1133475" rtl="0" eaLnBrk="1" fontAlgn="base" latinLnBrk="0" hangingPunct="1">
                        <a:lnSpc>
                          <a:spcPct val="100000"/>
                        </a:lnSpc>
                        <a:spcBef>
                          <a:spcPct val="0"/>
                        </a:spcBef>
                        <a:spcAft>
                          <a:spcPct val="0"/>
                        </a:spcAft>
                        <a:buClrTx/>
                        <a:buSzTx/>
                        <a:buFontTx/>
                        <a:buNone/>
                        <a:tabLst/>
                      </a:pPr>
                      <a:r>
                        <a:rPr kumimoji="0" lang="en-US" altLang="en-US" sz="2400" b="1" i="0" u="none" strike="noStrike" cap="none" normalizeH="0" baseline="0" dirty="0">
                          <a:ln>
                            <a:noFill/>
                          </a:ln>
                          <a:solidFill>
                            <a:srgbClr val="C00000"/>
                          </a:solidFill>
                          <a:effectLst/>
                          <a:latin typeface="Calibri" panose="020F0502020204030204" pitchFamily="34" charset="0"/>
                          <a:ea typeface="MS PGothic" panose="020B0600070205080204" pitchFamily="34" charset="-128"/>
                        </a:rPr>
                        <a:t>6. </a:t>
                      </a:r>
                      <a:r>
                        <a:rPr kumimoji="0" lang="en-US" altLang="en-US" sz="2400" b="1" i="0" u="none" strike="noStrike" cap="none" normalizeH="0" baseline="0" dirty="0" smtClean="0">
                          <a:ln>
                            <a:noFill/>
                          </a:ln>
                          <a:solidFill>
                            <a:srgbClr val="C00000"/>
                          </a:solidFill>
                          <a:effectLst/>
                          <a:latin typeface="Calibri" panose="020F0502020204030204" pitchFamily="34" charset="0"/>
                          <a:ea typeface="MS PGothic" panose="020B0600070205080204" pitchFamily="34" charset="-128"/>
                        </a:rPr>
                        <a:t>MIDEYNTA QOYSKA</a:t>
                      </a:r>
                      <a:endParaRPr kumimoji="0" lang="en-US" altLang="en-US" sz="2400" b="1" i="0" u="none" strike="noStrike" cap="none" normalizeH="0" baseline="0" dirty="0">
                        <a:ln>
                          <a:noFill/>
                        </a:ln>
                        <a:solidFill>
                          <a:srgbClr val="C00000"/>
                        </a:solidFill>
                        <a:effectLst/>
                        <a:latin typeface="Calibri" panose="020F0502020204030204" pitchFamily="34" charset="0"/>
                        <a:ea typeface="MS PGothic" panose="020B0600070205080204" pitchFamily="34" charset="-128"/>
                      </a:endParaRPr>
                    </a:p>
                  </a:txBody>
                  <a:tcPr marL="72754" marR="72754" marT="36372" marB="36372"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l" defTabSz="1133475" rtl="0" eaLnBrk="1" fontAlgn="base" latinLnBrk="0" hangingPunct="1">
                        <a:lnSpc>
                          <a:spcPct val="100000"/>
                        </a:lnSpc>
                        <a:spcBef>
                          <a:spcPct val="0"/>
                        </a:spcBef>
                        <a:spcAft>
                          <a:spcPct val="0"/>
                        </a:spcAft>
                        <a:buClrTx/>
                        <a:buSzTx/>
                        <a:buFontTx/>
                        <a:buNone/>
                        <a:tabLst/>
                      </a:pPr>
                      <a:r>
                        <a:rPr kumimoji="0" lang="fr-FR" altLang="en-US" sz="2400" b="1" i="0" u="none" strike="noStrike" cap="none" normalizeH="0" baseline="0" dirty="0">
                          <a:ln>
                            <a:noFill/>
                          </a:ln>
                          <a:solidFill>
                            <a:srgbClr val="C00000"/>
                          </a:solidFill>
                          <a:effectLst/>
                          <a:latin typeface="Calibri" panose="020F0502020204030204" pitchFamily="34" charset="0"/>
                          <a:ea typeface="MS PGothic" panose="020B0600070205080204" pitchFamily="34" charset="-128"/>
                        </a:rPr>
                        <a:t>? </a:t>
                      </a:r>
                      <a:endParaRPr kumimoji="0" lang="en-US" altLang="en-US" sz="2400" b="1" i="0" u="none" strike="noStrike" cap="none" normalizeH="0" baseline="0" dirty="0">
                        <a:ln>
                          <a:noFill/>
                        </a:ln>
                        <a:solidFill>
                          <a:srgbClr val="C00000"/>
                        </a:solidFill>
                        <a:effectLst/>
                        <a:latin typeface="Calibri" panose="020F0502020204030204" pitchFamily="34" charset="0"/>
                        <a:ea typeface="MS PGothic" panose="020B0600070205080204" pitchFamily="34" charset="-128"/>
                      </a:endParaRPr>
                    </a:p>
                  </a:txBody>
                  <a:tcPr marL="72754" marR="72754" marT="36372" marB="36372"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85000"/>
                      </a:schemeClr>
                    </a:solidFill>
                  </a:tcPr>
                </a:tc>
                <a:extLst>
                  <a:ext uri="{0D108BD9-81ED-4DB2-BD59-A6C34878D82A}">
                    <a16:rowId xmlns:a16="http://schemas.microsoft.com/office/drawing/2014/main" val="2426360433"/>
                  </a:ext>
                </a:extLst>
              </a:tr>
              <a:tr h="616502">
                <a:tc vMerge="1">
                  <a:txBody>
                    <a:bodyPr/>
                    <a:lstStyle/>
                    <a:p>
                      <a:endParaRPr lang="en-US"/>
                    </a:p>
                  </a:txBody>
                  <a:tcPr/>
                </a:tc>
                <a:tc>
                  <a:txBody>
                    <a:bodyPr/>
                    <a:lstStyle>
                      <a:lvl1pPr defTabSz="1133475">
                        <a:lnSpc>
                          <a:spcPct val="90000"/>
                        </a:lnSpc>
                        <a:spcBef>
                          <a:spcPts val="1238"/>
                        </a:spcBef>
                        <a:buFont typeface="Arial" panose="020B0604020202020204" pitchFamily="34" charset="0"/>
                        <a:defRPr sz="3000">
                          <a:solidFill>
                            <a:schemeClr val="tx1"/>
                          </a:solidFill>
                          <a:latin typeface="Calibri" panose="020F0502020204030204" pitchFamily="34" charset="0"/>
                        </a:defRPr>
                      </a:lvl1pPr>
                      <a:lvl2pPr marL="742950" indent="-285750" defTabSz="1133475">
                        <a:lnSpc>
                          <a:spcPct val="90000"/>
                        </a:lnSpc>
                        <a:spcBef>
                          <a:spcPts val="625"/>
                        </a:spcBef>
                        <a:buFont typeface="Arial" panose="020B0604020202020204" pitchFamily="34" charset="0"/>
                        <a:defRPr sz="2500">
                          <a:solidFill>
                            <a:schemeClr val="tx1"/>
                          </a:solidFill>
                          <a:latin typeface="Calibri" panose="020F0502020204030204" pitchFamily="34" charset="0"/>
                        </a:defRPr>
                      </a:lvl2pPr>
                      <a:lvl3pPr marL="1143000" indent="-228600" defTabSz="1133475">
                        <a:lnSpc>
                          <a:spcPct val="90000"/>
                        </a:lnSpc>
                        <a:spcBef>
                          <a:spcPts val="625"/>
                        </a:spcBef>
                        <a:buFont typeface="Arial" panose="020B0604020202020204" pitchFamily="34" charset="0"/>
                        <a:defRPr sz="2000">
                          <a:solidFill>
                            <a:schemeClr val="tx1"/>
                          </a:solidFill>
                          <a:latin typeface="Calibri" panose="020F0502020204030204" pitchFamily="34" charset="0"/>
                        </a:defRPr>
                      </a:lvl3pPr>
                      <a:lvl4pPr marL="1600200" indent="-228600" defTabSz="1133475">
                        <a:lnSpc>
                          <a:spcPct val="90000"/>
                        </a:lnSpc>
                        <a:spcBef>
                          <a:spcPts val="625"/>
                        </a:spcBef>
                        <a:buFont typeface="Arial" panose="020B0604020202020204" pitchFamily="34" charset="0"/>
                        <a:defRPr sz="2000">
                          <a:solidFill>
                            <a:schemeClr val="tx1"/>
                          </a:solidFill>
                          <a:latin typeface="Calibri" panose="020F0502020204030204" pitchFamily="34" charset="0"/>
                        </a:defRPr>
                      </a:lvl4pPr>
                      <a:lvl5pPr marL="2057400" indent="-228600" defTabSz="1133475">
                        <a:lnSpc>
                          <a:spcPct val="90000"/>
                        </a:lnSpc>
                        <a:spcBef>
                          <a:spcPts val="625"/>
                        </a:spcBef>
                        <a:buFont typeface="Arial" panose="020B0604020202020204" pitchFamily="34" charset="0"/>
                        <a:defRPr sz="2000">
                          <a:solidFill>
                            <a:schemeClr val="tx1"/>
                          </a:solidFill>
                          <a:latin typeface="Calibri" panose="020F0502020204030204" pitchFamily="34" charset="0"/>
                        </a:defRPr>
                      </a:lvl5pPr>
                      <a:lvl6pPr marL="2514600" indent="-228600" defTabSz="1133475" fontAlgn="base">
                        <a:lnSpc>
                          <a:spcPct val="90000"/>
                        </a:lnSpc>
                        <a:spcBef>
                          <a:spcPts val="625"/>
                        </a:spcBef>
                        <a:spcAft>
                          <a:spcPct val="0"/>
                        </a:spcAft>
                        <a:buFont typeface="Arial" panose="020B0604020202020204" pitchFamily="34" charset="0"/>
                        <a:defRPr sz="2000">
                          <a:solidFill>
                            <a:schemeClr val="tx1"/>
                          </a:solidFill>
                          <a:latin typeface="Calibri" panose="020F0502020204030204" pitchFamily="34" charset="0"/>
                        </a:defRPr>
                      </a:lvl6pPr>
                      <a:lvl7pPr marL="2971800" indent="-228600" defTabSz="1133475" fontAlgn="base">
                        <a:lnSpc>
                          <a:spcPct val="90000"/>
                        </a:lnSpc>
                        <a:spcBef>
                          <a:spcPts val="625"/>
                        </a:spcBef>
                        <a:spcAft>
                          <a:spcPct val="0"/>
                        </a:spcAft>
                        <a:buFont typeface="Arial" panose="020B0604020202020204" pitchFamily="34" charset="0"/>
                        <a:defRPr sz="2000">
                          <a:solidFill>
                            <a:schemeClr val="tx1"/>
                          </a:solidFill>
                          <a:latin typeface="Calibri" panose="020F0502020204030204" pitchFamily="34" charset="0"/>
                        </a:defRPr>
                      </a:lvl7pPr>
                      <a:lvl8pPr marL="3429000" indent="-228600" defTabSz="1133475" fontAlgn="base">
                        <a:lnSpc>
                          <a:spcPct val="90000"/>
                        </a:lnSpc>
                        <a:spcBef>
                          <a:spcPts val="625"/>
                        </a:spcBef>
                        <a:spcAft>
                          <a:spcPct val="0"/>
                        </a:spcAft>
                        <a:buFont typeface="Arial" panose="020B0604020202020204" pitchFamily="34" charset="0"/>
                        <a:defRPr sz="2000">
                          <a:solidFill>
                            <a:schemeClr val="tx1"/>
                          </a:solidFill>
                          <a:latin typeface="Calibri" panose="020F0502020204030204" pitchFamily="34" charset="0"/>
                        </a:defRPr>
                      </a:lvl8pPr>
                      <a:lvl9pPr marL="3886200" indent="-228600" defTabSz="1133475" fontAlgn="base">
                        <a:lnSpc>
                          <a:spcPct val="90000"/>
                        </a:lnSpc>
                        <a:spcBef>
                          <a:spcPts val="625"/>
                        </a:spcBef>
                        <a:spcAft>
                          <a:spcPct val="0"/>
                        </a:spcAft>
                        <a:buFont typeface="Arial" panose="020B0604020202020204" pitchFamily="34" charset="0"/>
                        <a:defRPr sz="2000">
                          <a:solidFill>
                            <a:schemeClr val="tx1"/>
                          </a:solidFill>
                          <a:latin typeface="Calibri" panose="020F0502020204030204" pitchFamily="34" charset="0"/>
                        </a:defRPr>
                      </a:lvl9pPr>
                    </a:lstStyle>
                    <a:p>
                      <a:pPr marL="0" marR="0" lvl="0" indent="0" algn="l" defTabSz="1133475" rtl="0" eaLnBrk="1" fontAlgn="base" latinLnBrk="0" hangingPunct="1">
                        <a:lnSpc>
                          <a:spcPct val="100000"/>
                        </a:lnSpc>
                        <a:spcBef>
                          <a:spcPct val="0"/>
                        </a:spcBef>
                        <a:spcAft>
                          <a:spcPct val="0"/>
                        </a:spcAft>
                        <a:buClrTx/>
                        <a:buSzTx/>
                        <a:buFontTx/>
                        <a:buNone/>
                        <a:tabLst/>
                      </a:pPr>
                      <a:r>
                        <a:rPr kumimoji="0" lang="en-US" altLang="en-US" sz="2400" b="1" i="0" u="none" strike="noStrike" cap="none" normalizeH="0" baseline="0" dirty="0">
                          <a:ln>
                            <a:noFill/>
                          </a:ln>
                          <a:solidFill>
                            <a:srgbClr val="C00000"/>
                          </a:solidFill>
                          <a:effectLst/>
                          <a:latin typeface="Calibri" panose="020F0502020204030204" pitchFamily="34" charset="0"/>
                          <a:ea typeface="MS PGothic" panose="020B0600070205080204" pitchFamily="34" charset="-128"/>
                        </a:rPr>
                        <a:t>7. </a:t>
                      </a:r>
                      <a:r>
                        <a:rPr kumimoji="0" lang="en-US" altLang="en-US" sz="2400" b="1" i="0" u="none" strike="noStrike" cap="none" normalizeH="0" baseline="0" dirty="0" smtClean="0">
                          <a:ln>
                            <a:noFill/>
                          </a:ln>
                          <a:solidFill>
                            <a:srgbClr val="C00000"/>
                          </a:solidFill>
                          <a:effectLst/>
                          <a:latin typeface="Calibri" panose="020F0502020204030204" pitchFamily="34" charset="0"/>
                          <a:ea typeface="MS PGothic" panose="020B0600070205080204" pitchFamily="34" charset="-128"/>
                        </a:rPr>
                        <a:t>KA QAYB QAADASHADA ARRIMAHA BULSHADA</a:t>
                      </a:r>
                      <a:endParaRPr kumimoji="0" lang="en-US" altLang="en-US" sz="2400" b="1" i="0" u="none" strike="noStrike" cap="none" normalizeH="0" baseline="0" dirty="0">
                        <a:ln>
                          <a:noFill/>
                        </a:ln>
                        <a:solidFill>
                          <a:srgbClr val="C00000"/>
                        </a:solidFill>
                        <a:effectLst/>
                        <a:latin typeface="Calibri" panose="020F0502020204030204" pitchFamily="34" charset="0"/>
                        <a:ea typeface="MS PGothic" panose="020B0600070205080204" pitchFamily="34" charset="-128"/>
                      </a:endParaRPr>
                    </a:p>
                  </a:txBody>
                  <a:tcPr marL="72754" marR="72754" marT="36372" marB="36372"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l" defTabSz="1133475" rtl="0" eaLnBrk="1" fontAlgn="base" latinLnBrk="0" hangingPunct="1">
                        <a:lnSpc>
                          <a:spcPct val="100000"/>
                        </a:lnSpc>
                        <a:spcBef>
                          <a:spcPct val="0"/>
                        </a:spcBef>
                        <a:spcAft>
                          <a:spcPct val="0"/>
                        </a:spcAft>
                        <a:buClrTx/>
                        <a:buSzTx/>
                        <a:buFontTx/>
                        <a:buNone/>
                        <a:tabLst/>
                      </a:pPr>
                      <a:r>
                        <a:rPr kumimoji="0" lang="fr-FR" altLang="en-US" sz="2400" b="1" i="0" u="none" strike="noStrike" cap="none" normalizeH="0" baseline="0" dirty="0">
                          <a:ln>
                            <a:noFill/>
                          </a:ln>
                          <a:solidFill>
                            <a:srgbClr val="C00000"/>
                          </a:solidFill>
                          <a:effectLst/>
                          <a:latin typeface="Calibri" panose="020F0502020204030204" pitchFamily="34" charset="0"/>
                          <a:ea typeface="MS PGothic" panose="020B0600070205080204" pitchFamily="34" charset="-128"/>
                        </a:rPr>
                        <a:t>? </a:t>
                      </a:r>
                      <a:endParaRPr kumimoji="0" lang="en-US" altLang="en-US" sz="2400" b="1" i="0" u="none" strike="noStrike" cap="none" normalizeH="0" baseline="0" dirty="0">
                        <a:ln>
                          <a:noFill/>
                        </a:ln>
                        <a:solidFill>
                          <a:srgbClr val="C00000"/>
                        </a:solidFill>
                        <a:effectLst/>
                        <a:latin typeface="Calibri" panose="020F0502020204030204" pitchFamily="34" charset="0"/>
                        <a:ea typeface="MS PGothic" panose="020B0600070205080204" pitchFamily="34" charset="-128"/>
                      </a:endParaRPr>
                    </a:p>
                  </a:txBody>
                  <a:tcPr marL="72754" marR="72754" marT="36372" marB="36372"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85000"/>
                      </a:schemeClr>
                    </a:solidFill>
                  </a:tcPr>
                </a:tc>
                <a:extLst>
                  <a:ext uri="{0D108BD9-81ED-4DB2-BD59-A6C34878D82A}">
                    <a16:rowId xmlns:a16="http://schemas.microsoft.com/office/drawing/2014/main" val="2214968276"/>
                  </a:ext>
                </a:extLst>
              </a:tr>
              <a:tr h="616502">
                <a:tc vMerge="1">
                  <a:txBody>
                    <a:bodyPr/>
                    <a:lstStyle/>
                    <a:p>
                      <a:endParaRPr lang="en-US"/>
                    </a:p>
                  </a:txBody>
                  <a:tcPr/>
                </a:tc>
                <a:tc>
                  <a:txBody>
                    <a:bodyPr/>
                    <a:lstStyle>
                      <a:lvl1pPr defTabSz="1133475">
                        <a:lnSpc>
                          <a:spcPct val="90000"/>
                        </a:lnSpc>
                        <a:spcBef>
                          <a:spcPts val="1238"/>
                        </a:spcBef>
                        <a:buFont typeface="Arial" panose="020B0604020202020204" pitchFamily="34" charset="0"/>
                        <a:defRPr sz="3000">
                          <a:solidFill>
                            <a:schemeClr val="tx1"/>
                          </a:solidFill>
                          <a:latin typeface="Calibri" panose="020F0502020204030204" pitchFamily="34" charset="0"/>
                        </a:defRPr>
                      </a:lvl1pPr>
                      <a:lvl2pPr marL="742950" indent="-285750" defTabSz="1133475">
                        <a:lnSpc>
                          <a:spcPct val="90000"/>
                        </a:lnSpc>
                        <a:spcBef>
                          <a:spcPts val="625"/>
                        </a:spcBef>
                        <a:buFont typeface="Arial" panose="020B0604020202020204" pitchFamily="34" charset="0"/>
                        <a:defRPr sz="2500">
                          <a:solidFill>
                            <a:schemeClr val="tx1"/>
                          </a:solidFill>
                          <a:latin typeface="Calibri" panose="020F0502020204030204" pitchFamily="34" charset="0"/>
                        </a:defRPr>
                      </a:lvl2pPr>
                      <a:lvl3pPr marL="1143000" indent="-228600" defTabSz="1133475">
                        <a:lnSpc>
                          <a:spcPct val="90000"/>
                        </a:lnSpc>
                        <a:spcBef>
                          <a:spcPts val="625"/>
                        </a:spcBef>
                        <a:buFont typeface="Arial" panose="020B0604020202020204" pitchFamily="34" charset="0"/>
                        <a:defRPr sz="2000">
                          <a:solidFill>
                            <a:schemeClr val="tx1"/>
                          </a:solidFill>
                          <a:latin typeface="Calibri" panose="020F0502020204030204" pitchFamily="34" charset="0"/>
                        </a:defRPr>
                      </a:lvl3pPr>
                      <a:lvl4pPr marL="1600200" indent="-228600" defTabSz="1133475">
                        <a:lnSpc>
                          <a:spcPct val="90000"/>
                        </a:lnSpc>
                        <a:spcBef>
                          <a:spcPts val="625"/>
                        </a:spcBef>
                        <a:buFont typeface="Arial" panose="020B0604020202020204" pitchFamily="34" charset="0"/>
                        <a:defRPr sz="2000">
                          <a:solidFill>
                            <a:schemeClr val="tx1"/>
                          </a:solidFill>
                          <a:latin typeface="Calibri" panose="020F0502020204030204" pitchFamily="34" charset="0"/>
                        </a:defRPr>
                      </a:lvl4pPr>
                      <a:lvl5pPr marL="2057400" indent="-228600" defTabSz="1133475">
                        <a:lnSpc>
                          <a:spcPct val="90000"/>
                        </a:lnSpc>
                        <a:spcBef>
                          <a:spcPts val="625"/>
                        </a:spcBef>
                        <a:buFont typeface="Arial" panose="020B0604020202020204" pitchFamily="34" charset="0"/>
                        <a:defRPr sz="2000">
                          <a:solidFill>
                            <a:schemeClr val="tx1"/>
                          </a:solidFill>
                          <a:latin typeface="Calibri" panose="020F0502020204030204" pitchFamily="34" charset="0"/>
                        </a:defRPr>
                      </a:lvl5pPr>
                      <a:lvl6pPr marL="2514600" indent="-228600" defTabSz="1133475" fontAlgn="base">
                        <a:lnSpc>
                          <a:spcPct val="90000"/>
                        </a:lnSpc>
                        <a:spcBef>
                          <a:spcPts val="625"/>
                        </a:spcBef>
                        <a:spcAft>
                          <a:spcPct val="0"/>
                        </a:spcAft>
                        <a:buFont typeface="Arial" panose="020B0604020202020204" pitchFamily="34" charset="0"/>
                        <a:defRPr sz="2000">
                          <a:solidFill>
                            <a:schemeClr val="tx1"/>
                          </a:solidFill>
                          <a:latin typeface="Calibri" panose="020F0502020204030204" pitchFamily="34" charset="0"/>
                        </a:defRPr>
                      </a:lvl6pPr>
                      <a:lvl7pPr marL="2971800" indent="-228600" defTabSz="1133475" fontAlgn="base">
                        <a:lnSpc>
                          <a:spcPct val="90000"/>
                        </a:lnSpc>
                        <a:spcBef>
                          <a:spcPts val="625"/>
                        </a:spcBef>
                        <a:spcAft>
                          <a:spcPct val="0"/>
                        </a:spcAft>
                        <a:buFont typeface="Arial" panose="020B0604020202020204" pitchFamily="34" charset="0"/>
                        <a:defRPr sz="2000">
                          <a:solidFill>
                            <a:schemeClr val="tx1"/>
                          </a:solidFill>
                          <a:latin typeface="Calibri" panose="020F0502020204030204" pitchFamily="34" charset="0"/>
                        </a:defRPr>
                      </a:lvl7pPr>
                      <a:lvl8pPr marL="3429000" indent="-228600" defTabSz="1133475" fontAlgn="base">
                        <a:lnSpc>
                          <a:spcPct val="90000"/>
                        </a:lnSpc>
                        <a:spcBef>
                          <a:spcPts val="625"/>
                        </a:spcBef>
                        <a:spcAft>
                          <a:spcPct val="0"/>
                        </a:spcAft>
                        <a:buFont typeface="Arial" panose="020B0604020202020204" pitchFamily="34" charset="0"/>
                        <a:defRPr sz="2000">
                          <a:solidFill>
                            <a:schemeClr val="tx1"/>
                          </a:solidFill>
                          <a:latin typeface="Calibri" panose="020F0502020204030204" pitchFamily="34" charset="0"/>
                        </a:defRPr>
                      </a:lvl8pPr>
                      <a:lvl9pPr marL="3886200" indent="-228600" defTabSz="1133475" fontAlgn="base">
                        <a:lnSpc>
                          <a:spcPct val="90000"/>
                        </a:lnSpc>
                        <a:spcBef>
                          <a:spcPts val="625"/>
                        </a:spcBef>
                        <a:spcAft>
                          <a:spcPct val="0"/>
                        </a:spcAft>
                        <a:buFont typeface="Arial" panose="020B0604020202020204" pitchFamily="34" charset="0"/>
                        <a:defRPr sz="2000">
                          <a:solidFill>
                            <a:schemeClr val="tx1"/>
                          </a:solidFill>
                          <a:latin typeface="Calibri" panose="020F0502020204030204" pitchFamily="34" charset="0"/>
                        </a:defRPr>
                      </a:lvl9pPr>
                    </a:lstStyle>
                    <a:p>
                      <a:pPr marL="0" marR="0" lvl="0" indent="0" algn="l" defTabSz="1133475" rtl="0" eaLnBrk="1" fontAlgn="base" latinLnBrk="0" hangingPunct="1">
                        <a:lnSpc>
                          <a:spcPct val="100000"/>
                        </a:lnSpc>
                        <a:spcBef>
                          <a:spcPct val="0"/>
                        </a:spcBef>
                        <a:spcAft>
                          <a:spcPct val="0"/>
                        </a:spcAft>
                        <a:buClrTx/>
                        <a:buSzTx/>
                        <a:buFontTx/>
                        <a:buNone/>
                        <a:tabLst/>
                      </a:pPr>
                      <a:r>
                        <a:rPr kumimoji="0" lang="en-US" altLang="en-US" sz="2400" b="1" i="0" u="none" strike="noStrike" cap="none" normalizeH="0" baseline="0" dirty="0">
                          <a:ln>
                            <a:noFill/>
                          </a:ln>
                          <a:solidFill>
                            <a:srgbClr val="C00000"/>
                          </a:solidFill>
                          <a:effectLst/>
                          <a:latin typeface="Calibri" panose="020F0502020204030204" pitchFamily="34" charset="0"/>
                          <a:ea typeface="MS PGothic" panose="020B0600070205080204" pitchFamily="34" charset="-128"/>
                        </a:rPr>
                        <a:t>8. </a:t>
                      </a:r>
                      <a:r>
                        <a:rPr kumimoji="0" lang="en-US" altLang="en-US" sz="2400" b="1" i="0" u="none" strike="noStrike" cap="none" normalizeH="0" baseline="0" dirty="0" smtClean="0">
                          <a:ln>
                            <a:noFill/>
                          </a:ln>
                          <a:solidFill>
                            <a:srgbClr val="C00000"/>
                          </a:solidFill>
                          <a:effectLst/>
                          <a:latin typeface="Calibri" panose="020F0502020204030204" pitchFamily="34" charset="0"/>
                          <a:ea typeface="MS PGothic" panose="020B0600070205080204" pitchFamily="34" charset="-128"/>
                        </a:rPr>
                        <a:t>HELITAANKA KAALMO WAX KU OOL AH IYO CADDAALAD</a:t>
                      </a:r>
                      <a:endParaRPr kumimoji="0" lang="en-US" altLang="en-US" sz="2400" b="1" i="0" u="none" strike="noStrike" cap="none" normalizeH="0" baseline="0" dirty="0">
                        <a:ln>
                          <a:noFill/>
                        </a:ln>
                        <a:solidFill>
                          <a:srgbClr val="C00000"/>
                        </a:solidFill>
                        <a:effectLst/>
                        <a:latin typeface="Calibri" panose="020F0502020204030204" pitchFamily="34" charset="0"/>
                        <a:ea typeface="MS PGothic" panose="020B0600070205080204" pitchFamily="34" charset="-128"/>
                      </a:endParaRPr>
                    </a:p>
                  </a:txBody>
                  <a:tcPr marL="72754" marR="72754" marT="36372" marB="36372"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l" defTabSz="1133475" rtl="0" eaLnBrk="1" fontAlgn="base" latinLnBrk="0" hangingPunct="1">
                        <a:lnSpc>
                          <a:spcPct val="100000"/>
                        </a:lnSpc>
                        <a:spcBef>
                          <a:spcPct val="0"/>
                        </a:spcBef>
                        <a:spcAft>
                          <a:spcPct val="0"/>
                        </a:spcAft>
                        <a:buClrTx/>
                        <a:buSzTx/>
                        <a:buFontTx/>
                        <a:buNone/>
                        <a:tabLst/>
                      </a:pPr>
                      <a:r>
                        <a:rPr kumimoji="0" lang="fr-FR" altLang="en-US" sz="2400" b="1" i="0" u="none" strike="noStrike" cap="none" normalizeH="0" baseline="0" dirty="0">
                          <a:ln>
                            <a:noFill/>
                          </a:ln>
                          <a:solidFill>
                            <a:srgbClr val="C00000"/>
                          </a:solidFill>
                          <a:effectLst/>
                          <a:latin typeface="Calibri" panose="020F0502020204030204" pitchFamily="34" charset="0"/>
                          <a:ea typeface="MS PGothic" panose="020B0600070205080204" pitchFamily="34" charset="-128"/>
                        </a:rPr>
                        <a:t>? </a:t>
                      </a:r>
                      <a:endParaRPr kumimoji="0" lang="en-US" altLang="en-US" sz="2400" b="1" i="0" u="none" strike="noStrike" cap="none" normalizeH="0" baseline="0" dirty="0">
                        <a:ln>
                          <a:noFill/>
                        </a:ln>
                        <a:solidFill>
                          <a:srgbClr val="C00000"/>
                        </a:solidFill>
                        <a:effectLst/>
                        <a:latin typeface="Calibri" panose="020F0502020204030204" pitchFamily="34" charset="0"/>
                        <a:ea typeface="MS PGothic" panose="020B0600070205080204" pitchFamily="34" charset="-128"/>
                      </a:endParaRPr>
                    </a:p>
                  </a:txBody>
                  <a:tcPr marL="72754" marR="72754" marT="36372" marB="36372"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85000"/>
                      </a:schemeClr>
                    </a:solidFill>
                  </a:tcPr>
                </a:tc>
                <a:extLst>
                  <a:ext uri="{0D108BD9-81ED-4DB2-BD59-A6C34878D82A}">
                    <a16:rowId xmlns:a16="http://schemas.microsoft.com/office/drawing/2014/main" val="1100834422"/>
                  </a:ext>
                </a:extLst>
              </a:tr>
            </a:tbl>
          </a:graphicData>
        </a:graphic>
      </p:graphicFrame>
      <p:pic>
        <p:nvPicPr>
          <p:cNvPr id="4" name="Image 31">
            <a:extLst>
              <a:ext uri="{FF2B5EF4-FFF2-40B4-BE49-F238E27FC236}">
                <a16:creationId xmlns:a16="http://schemas.microsoft.com/office/drawing/2014/main" id="{CAEDFECB-5128-4E72-90EE-1E90811DB459}"/>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rot="5400000">
            <a:off x="854411" y="1158981"/>
            <a:ext cx="667882" cy="10925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Image 32">
            <a:extLst>
              <a:ext uri="{FF2B5EF4-FFF2-40B4-BE49-F238E27FC236}">
                <a16:creationId xmlns:a16="http://schemas.microsoft.com/office/drawing/2014/main" id="{2517DFB4-5396-45C4-BA7E-7D4EE7BC5F3A}"/>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rot="5400000">
            <a:off x="690593" y="2417097"/>
            <a:ext cx="995519" cy="10925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Image 33">
            <a:extLst>
              <a:ext uri="{FF2B5EF4-FFF2-40B4-BE49-F238E27FC236}">
                <a16:creationId xmlns:a16="http://schemas.microsoft.com/office/drawing/2014/main" id="{0F880F3C-59FD-44F5-BB4A-3BC07BA5A1C0}"/>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rot="5400000">
            <a:off x="690594" y="4358317"/>
            <a:ext cx="995518" cy="10925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a:extLst>
              <a:ext uri="{FF2B5EF4-FFF2-40B4-BE49-F238E27FC236}">
                <a16:creationId xmlns:a16="http://schemas.microsoft.com/office/drawing/2014/main" id="{42143016-D72B-4DF3-95AC-4A1AD72B8BAA}"/>
              </a:ext>
            </a:extLst>
          </p:cNvPr>
          <p:cNvSpPr/>
          <p:nvPr/>
        </p:nvSpPr>
        <p:spPr>
          <a:xfrm>
            <a:off x="1" y="164709"/>
            <a:ext cx="3970116" cy="65243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fontScale="77500" lnSpcReduction="20000"/>
          </a:bodyPr>
          <a:lstStyle/>
          <a:p>
            <a:pPr defTabSz="914400">
              <a:lnSpc>
                <a:spcPct val="90000"/>
              </a:lnSpc>
              <a:spcBef>
                <a:spcPct val="0"/>
              </a:spcBef>
              <a:spcAft>
                <a:spcPts val="600"/>
              </a:spcAft>
              <a:defRPr/>
            </a:pPr>
            <a:r>
              <a:rPr lang="fr-FR" sz="3600" dirty="0" err="1">
                <a:solidFill>
                  <a:schemeClr val="bg1"/>
                </a:solidFill>
              </a:rPr>
              <a:t>Qaab-dhismeedka</a:t>
            </a:r>
            <a:r>
              <a:rPr lang="fr-FR" sz="3600" dirty="0">
                <a:solidFill>
                  <a:schemeClr val="bg1"/>
                </a:solidFill>
              </a:rPr>
              <a:t> </a:t>
            </a:r>
            <a:r>
              <a:rPr lang="fr-FR" sz="3600" dirty="0" err="1">
                <a:solidFill>
                  <a:schemeClr val="bg1"/>
                </a:solidFill>
              </a:rPr>
              <a:t>ReDSS</a:t>
            </a:r>
            <a:endParaRPr lang="en-US" sz="3600" dirty="0">
              <a:solidFill>
                <a:schemeClr val="bg1"/>
              </a:solidFill>
            </a:endParaRPr>
          </a:p>
        </p:txBody>
      </p:sp>
    </p:spTree>
    <p:extLst>
      <p:ext uri="{BB962C8B-B14F-4D97-AF65-F5344CB8AC3E}">
        <p14:creationId xmlns:p14="http://schemas.microsoft.com/office/powerpoint/2010/main" val="234096065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4F1FFF1C-9B64-49EE-A0BB-62EE2D5D80DE}"/>
              </a:ext>
            </a:extLst>
          </p:cNvPr>
          <p:cNvPicPr>
            <a:picLocks noChangeAspect="1"/>
          </p:cNvPicPr>
          <p:nvPr/>
        </p:nvPicPr>
        <p:blipFill>
          <a:blip r:embed="rId3"/>
          <a:stretch>
            <a:fillRect/>
          </a:stretch>
        </p:blipFill>
        <p:spPr>
          <a:xfrm>
            <a:off x="6886976" y="714536"/>
            <a:ext cx="5092079" cy="5921360"/>
          </a:xfrm>
          <a:prstGeom prst="rect">
            <a:avLst/>
          </a:prstGeom>
        </p:spPr>
      </p:pic>
      <p:sp>
        <p:nvSpPr>
          <p:cNvPr id="4" name="Rectangle 3">
            <a:extLst>
              <a:ext uri="{FF2B5EF4-FFF2-40B4-BE49-F238E27FC236}">
                <a16:creationId xmlns:a16="http://schemas.microsoft.com/office/drawing/2014/main" id="{B3A65EFF-BFEA-4195-B692-5CAC723F9C58}"/>
              </a:ext>
            </a:extLst>
          </p:cNvPr>
          <p:cNvSpPr/>
          <p:nvPr/>
        </p:nvSpPr>
        <p:spPr>
          <a:xfrm>
            <a:off x="330361" y="1525836"/>
            <a:ext cx="990600" cy="69850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D08238E1-AA00-4488-AEFF-7AAB6CFA293C}"/>
              </a:ext>
            </a:extLst>
          </p:cNvPr>
          <p:cNvSpPr/>
          <p:nvPr/>
        </p:nvSpPr>
        <p:spPr>
          <a:xfrm>
            <a:off x="330361" y="2730500"/>
            <a:ext cx="990600" cy="698500"/>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53A09F94-4E52-4D79-9824-8BD96044FCD3}"/>
              </a:ext>
            </a:extLst>
          </p:cNvPr>
          <p:cNvSpPr/>
          <p:nvPr/>
        </p:nvSpPr>
        <p:spPr>
          <a:xfrm>
            <a:off x="330361" y="3812868"/>
            <a:ext cx="990600" cy="698500"/>
          </a:xfrm>
          <a:prstGeom prst="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C0BC3B34-63DD-4BBB-982B-004CA06EB8AF}"/>
              </a:ext>
            </a:extLst>
          </p:cNvPr>
          <p:cNvSpPr/>
          <p:nvPr/>
        </p:nvSpPr>
        <p:spPr>
          <a:xfrm>
            <a:off x="330361" y="5017532"/>
            <a:ext cx="990600" cy="6985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ZoneTexte 7">
            <a:extLst>
              <a:ext uri="{FF2B5EF4-FFF2-40B4-BE49-F238E27FC236}">
                <a16:creationId xmlns:a16="http://schemas.microsoft.com/office/drawing/2014/main" id="{F7CBA0A8-079A-4CE5-A58B-32A14940B578}"/>
              </a:ext>
            </a:extLst>
          </p:cNvPr>
          <p:cNvSpPr txBox="1"/>
          <p:nvPr/>
        </p:nvSpPr>
        <p:spPr>
          <a:xfrm>
            <a:off x="1742734" y="1247950"/>
            <a:ext cx="4722470" cy="1477328"/>
          </a:xfrm>
          <a:prstGeom prst="rect">
            <a:avLst/>
          </a:prstGeom>
          <a:noFill/>
        </p:spPr>
        <p:txBody>
          <a:bodyPr wrap="square" rtlCol="0">
            <a:spAutoFit/>
          </a:bodyPr>
          <a:lstStyle/>
          <a:p>
            <a:pPr lvl="0"/>
            <a:r>
              <a:rPr lang="en-US" altLang="en-US" dirty="0" err="1"/>
              <a:t>Xaaladda</a:t>
            </a:r>
            <a:r>
              <a:rPr lang="en-US" altLang="en-US" dirty="0"/>
              <a:t> </a:t>
            </a:r>
            <a:r>
              <a:rPr lang="en-US" altLang="en-US" dirty="0" err="1"/>
              <a:t>dadka</a:t>
            </a:r>
            <a:r>
              <a:rPr lang="en-US" altLang="en-US" dirty="0"/>
              <a:t> </a:t>
            </a:r>
            <a:r>
              <a:rPr lang="en-US" altLang="en-US" dirty="0" err="1"/>
              <a:t>soo</a:t>
            </a:r>
            <a:r>
              <a:rPr lang="en-US" altLang="en-US" dirty="0"/>
              <a:t> </a:t>
            </a:r>
            <a:r>
              <a:rPr lang="en-US" altLang="en-US" dirty="0" err="1"/>
              <a:t>barakacay</a:t>
            </a:r>
            <a:r>
              <a:rPr lang="en-US" altLang="en-US" dirty="0"/>
              <a:t> / </a:t>
            </a:r>
            <a:r>
              <a:rPr lang="en-US" altLang="en-US" dirty="0" err="1"/>
              <a:t>kuwa</a:t>
            </a:r>
            <a:r>
              <a:rPr lang="en-US" altLang="en-US" dirty="0"/>
              <a:t> </a:t>
            </a:r>
            <a:r>
              <a:rPr lang="en-US" altLang="en-US" dirty="0" err="1"/>
              <a:t>dalka</a:t>
            </a:r>
            <a:r>
              <a:rPr lang="en-US" altLang="en-US" dirty="0"/>
              <a:t> </a:t>
            </a:r>
            <a:r>
              <a:rPr lang="en-US" altLang="en-US" dirty="0" err="1"/>
              <a:t>ku</a:t>
            </a:r>
            <a:r>
              <a:rPr lang="en-US" altLang="en-US" dirty="0"/>
              <a:t> </a:t>
            </a:r>
            <a:r>
              <a:rPr lang="en-US" altLang="en-US" dirty="0" err="1"/>
              <a:t>soo</a:t>
            </a:r>
            <a:r>
              <a:rPr lang="en-US" altLang="en-US" dirty="0"/>
              <a:t> </a:t>
            </a:r>
            <a:r>
              <a:rPr lang="en-US" altLang="en-US" dirty="0" err="1"/>
              <a:t>laabtay</a:t>
            </a:r>
            <a:r>
              <a:rPr lang="en-US" altLang="en-US" dirty="0"/>
              <a:t> </a:t>
            </a:r>
            <a:r>
              <a:rPr lang="en-US" altLang="en-US" dirty="0" err="1"/>
              <a:t>ayaa</a:t>
            </a:r>
            <a:r>
              <a:rPr lang="en-US" altLang="en-US" dirty="0"/>
              <a:t> </a:t>
            </a:r>
            <a:r>
              <a:rPr lang="en-US" altLang="en-US" dirty="0" err="1"/>
              <a:t>si</a:t>
            </a:r>
            <a:r>
              <a:rPr lang="en-US" altLang="en-US" dirty="0"/>
              <a:t> </a:t>
            </a:r>
            <a:r>
              <a:rPr lang="en-US" altLang="en-US" dirty="0" err="1"/>
              <a:t>aad</a:t>
            </a:r>
            <a:r>
              <a:rPr lang="en-US" altLang="en-US" dirty="0"/>
              <a:t> ah </a:t>
            </a:r>
            <a:r>
              <a:rPr lang="en-US" altLang="en-US" dirty="0" err="1"/>
              <a:t>uga</a:t>
            </a:r>
            <a:r>
              <a:rPr lang="en-US" altLang="en-US" dirty="0"/>
              <a:t> </a:t>
            </a:r>
            <a:r>
              <a:rPr lang="en-US" altLang="en-US" dirty="0" err="1"/>
              <a:t>xun</a:t>
            </a:r>
            <a:r>
              <a:rPr lang="en-US" altLang="en-US" dirty="0"/>
              <a:t> tan </a:t>
            </a:r>
            <a:r>
              <a:rPr lang="en-US" altLang="en-US" dirty="0" err="1"/>
              <a:t>dadka</a:t>
            </a:r>
            <a:r>
              <a:rPr lang="en-US" altLang="en-US" dirty="0"/>
              <a:t> </a:t>
            </a:r>
            <a:r>
              <a:rPr lang="en-US" altLang="en-US" dirty="0" err="1"/>
              <a:t>martida</a:t>
            </a:r>
            <a:r>
              <a:rPr lang="en-US" altLang="en-US" dirty="0"/>
              <a:t> loo </a:t>
            </a:r>
            <a:r>
              <a:rPr lang="en-US" altLang="en-US" dirty="0" err="1"/>
              <a:t>yahay</a:t>
            </a:r>
            <a:r>
              <a:rPr lang="en-US" altLang="en-US" dirty="0"/>
              <a:t>, </a:t>
            </a:r>
            <a:r>
              <a:rPr lang="en-US" altLang="en-US" dirty="0" err="1"/>
              <a:t>iyadoo</a:t>
            </a:r>
            <a:r>
              <a:rPr lang="en-US" altLang="en-US" dirty="0"/>
              <a:t> ay </a:t>
            </a:r>
            <a:r>
              <a:rPr lang="en-US" altLang="en-US" dirty="0" err="1"/>
              <a:t>jiraan</a:t>
            </a:r>
            <a:r>
              <a:rPr lang="en-US" altLang="en-US" dirty="0"/>
              <a:t> </a:t>
            </a:r>
            <a:r>
              <a:rPr lang="en-US" altLang="en-US" dirty="0" err="1"/>
              <a:t>nuglaansho</a:t>
            </a:r>
            <a:r>
              <a:rPr lang="en-US" altLang="en-US" dirty="0"/>
              <a:t> </a:t>
            </a:r>
            <a:r>
              <a:rPr lang="en-US" altLang="en-US" dirty="0" err="1"/>
              <a:t>ba’an</a:t>
            </a:r>
            <a:r>
              <a:rPr lang="en-US" altLang="en-US" dirty="0"/>
              <a:t> </a:t>
            </a:r>
            <a:r>
              <a:rPr lang="en-US" altLang="en-US" dirty="0" err="1"/>
              <a:t>oo</a:t>
            </a:r>
            <a:r>
              <a:rPr lang="en-US" altLang="en-US" dirty="0"/>
              <a:t> </a:t>
            </a:r>
            <a:r>
              <a:rPr lang="en-US" altLang="en-US" dirty="0" err="1"/>
              <a:t>barokaca</a:t>
            </a:r>
            <a:r>
              <a:rPr lang="en-US" altLang="en-US" dirty="0"/>
              <a:t> u </a:t>
            </a:r>
            <a:r>
              <a:rPr lang="en-US" altLang="en-US" dirty="0" err="1"/>
              <a:t>gaar</a:t>
            </a:r>
            <a:r>
              <a:rPr lang="en-US" altLang="en-US" dirty="0"/>
              <a:t> ah </a:t>
            </a:r>
            <a:r>
              <a:rPr lang="en-US" altLang="en-US" dirty="0" err="1"/>
              <a:t>iyo</a:t>
            </a:r>
            <a:r>
              <a:rPr lang="en-US" altLang="en-US" dirty="0"/>
              <a:t> / </a:t>
            </a:r>
            <a:r>
              <a:rPr lang="en-US" altLang="en-US" dirty="0" err="1"/>
              <a:t>ama</a:t>
            </a:r>
            <a:r>
              <a:rPr lang="en-US" altLang="en-US" dirty="0"/>
              <a:t> </a:t>
            </a:r>
            <a:r>
              <a:rPr lang="en-US" altLang="en-US" dirty="0" err="1"/>
              <a:t>takoor</a:t>
            </a:r>
            <a:r>
              <a:rPr lang="en-US" altLang="en-US" dirty="0"/>
              <a:t> </a:t>
            </a:r>
            <a:r>
              <a:rPr lang="en-US" altLang="en-US" dirty="0" err="1"/>
              <a:t>jira</a:t>
            </a:r>
            <a:r>
              <a:rPr lang="en-US" altLang="en-US" dirty="0"/>
              <a:t>.</a:t>
            </a:r>
            <a:r>
              <a:rPr lang="en-GB" dirty="0"/>
              <a:t>	</a:t>
            </a:r>
          </a:p>
        </p:txBody>
      </p:sp>
      <p:sp>
        <p:nvSpPr>
          <p:cNvPr id="9" name="ZoneTexte 8">
            <a:extLst>
              <a:ext uri="{FF2B5EF4-FFF2-40B4-BE49-F238E27FC236}">
                <a16:creationId xmlns:a16="http://schemas.microsoft.com/office/drawing/2014/main" id="{A1174DC5-F98C-4207-9B52-A329CDA04502}"/>
              </a:ext>
            </a:extLst>
          </p:cNvPr>
          <p:cNvSpPr txBox="1"/>
          <p:nvPr/>
        </p:nvSpPr>
        <p:spPr>
          <a:xfrm>
            <a:off x="1708050" y="2796240"/>
            <a:ext cx="4490976" cy="923330"/>
          </a:xfrm>
          <a:prstGeom prst="rect">
            <a:avLst/>
          </a:prstGeom>
          <a:noFill/>
        </p:spPr>
        <p:txBody>
          <a:bodyPr wrap="square" rtlCol="0">
            <a:spAutoFit/>
          </a:bodyPr>
          <a:lstStyle/>
          <a:p>
            <a:pPr lvl="0"/>
            <a:r>
              <a:rPr lang="en-GB" dirty="0" err="1"/>
              <a:t>Xaalada</a:t>
            </a:r>
            <a:r>
              <a:rPr lang="en-GB" dirty="0"/>
              <a:t> </a:t>
            </a:r>
            <a:r>
              <a:rPr lang="en-GB" dirty="0" err="1"/>
              <a:t>dadka</a:t>
            </a:r>
            <a:r>
              <a:rPr lang="en-GB" dirty="0"/>
              <a:t> </a:t>
            </a:r>
            <a:r>
              <a:rPr lang="en-GB" dirty="0" err="1"/>
              <a:t>soo</a:t>
            </a:r>
            <a:r>
              <a:rPr lang="en-GB" dirty="0"/>
              <a:t> </a:t>
            </a:r>
            <a:r>
              <a:rPr lang="en-GB" dirty="0" err="1"/>
              <a:t>barakacay</a:t>
            </a:r>
            <a:r>
              <a:rPr lang="en-GB" dirty="0"/>
              <a:t> / </a:t>
            </a:r>
            <a:r>
              <a:rPr lang="en-GB" dirty="0" err="1"/>
              <a:t>kuwa</a:t>
            </a:r>
            <a:r>
              <a:rPr lang="en-GB" dirty="0"/>
              <a:t> </a:t>
            </a:r>
            <a:r>
              <a:rPr lang="en-GB" dirty="0" err="1"/>
              <a:t>dalka</a:t>
            </a:r>
            <a:r>
              <a:rPr lang="en-GB" dirty="0"/>
              <a:t> </a:t>
            </a:r>
            <a:r>
              <a:rPr lang="en-GB" dirty="0" err="1"/>
              <a:t>ku</a:t>
            </a:r>
            <a:r>
              <a:rPr lang="en-GB" dirty="0"/>
              <a:t> </a:t>
            </a:r>
            <a:r>
              <a:rPr lang="en-GB" dirty="0" err="1"/>
              <a:t>soo</a:t>
            </a:r>
            <a:r>
              <a:rPr lang="en-GB" dirty="0"/>
              <a:t> </a:t>
            </a:r>
            <a:r>
              <a:rPr lang="en-GB" dirty="0" err="1"/>
              <a:t>laabtay</a:t>
            </a:r>
            <a:r>
              <a:rPr lang="en-GB" dirty="0"/>
              <a:t> </a:t>
            </a:r>
            <a:r>
              <a:rPr lang="en-GB" dirty="0" err="1"/>
              <a:t>ayaa</a:t>
            </a:r>
            <a:r>
              <a:rPr lang="en-GB" dirty="0"/>
              <a:t> </a:t>
            </a:r>
            <a:r>
              <a:rPr lang="en-GB" dirty="0" err="1"/>
              <a:t>ka</a:t>
            </a:r>
            <a:r>
              <a:rPr lang="en-GB" dirty="0"/>
              <a:t> </a:t>
            </a:r>
            <a:r>
              <a:rPr lang="en-GB" dirty="0" err="1"/>
              <a:t>xun</a:t>
            </a:r>
            <a:r>
              <a:rPr lang="en-GB" dirty="0"/>
              <a:t> </a:t>
            </a:r>
            <a:r>
              <a:rPr lang="en-GB" dirty="0" err="1"/>
              <a:t>xaalada</a:t>
            </a:r>
            <a:r>
              <a:rPr lang="en-GB" dirty="0"/>
              <a:t> </a:t>
            </a:r>
            <a:r>
              <a:rPr lang="en-GB" dirty="0" err="1"/>
              <a:t>dadka</a:t>
            </a:r>
            <a:r>
              <a:rPr lang="en-GB" dirty="0"/>
              <a:t> </a:t>
            </a:r>
            <a:r>
              <a:rPr lang="en-GB" dirty="0" err="1"/>
              <a:t>martida</a:t>
            </a:r>
            <a:r>
              <a:rPr lang="en-GB" dirty="0"/>
              <a:t> loo </a:t>
            </a:r>
            <a:r>
              <a:rPr lang="en-GB" dirty="0" err="1" smtClean="0"/>
              <a:t>yahay</a:t>
            </a:r>
            <a:r>
              <a:rPr lang="en-GB" dirty="0"/>
              <a:t>	</a:t>
            </a:r>
          </a:p>
        </p:txBody>
      </p:sp>
      <p:sp>
        <p:nvSpPr>
          <p:cNvPr id="10" name="ZoneTexte 9">
            <a:extLst>
              <a:ext uri="{FF2B5EF4-FFF2-40B4-BE49-F238E27FC236}">
                <a16:creationId xmlns:a16="http://schemas.microsoft.com/office/drawing/2014/main" id="{6AB6D4FC-1DCD-4758-A26E-8CE8EDE90F7E}"/>
              </a:ext>
            </a:extLst>
          </p:cNvPr>
          <p:cNvSpPr txBox="1"/>
          <p:nvPr/>
        </p:nvSpPr>
        <p:spPr>
          <a:xfrm>
            <a:off x="1708050" y="3838952"/>
            <a:ext cx="4352081" cy="923330"/>
          </a:xfrm>
          <a:prstGeom prst="rect">
            <a:avLst/>
          </a:prstGeom>
          <a:noFill/>
        </p:spPr>
        <p:txBody>
          <a:bodyPr wrap="square" rtlCol="0">
            <a:spAutoFit/>
          </a:bodyPr>
          <a:lstStyle/>
          <a:p>
            <a:pPr lvl="0"/>
            <a:r>
              <a:rPr lang="en-GB" dirty="0" err="1"/>
              <a:t>Xaaladda</a:t>
            </a:r>
            <a:r>
              <a:rPr lang="en-GB" dirty="0"/>
              <a:t> </a:t>
            </a:r>
            <a:r>
              <a:rPr lang="en-GB" dirty="0" err="1"/>
              <a:t>dadka</a:t>
            </a:r>
            <a:r>
              <a:rPr lang="en-GB" dirty="0"/>
              <a:t> </a:t>
            </a:r>
            <a:r>
              <a:rPr lang="en-GB" dirty="0" err="1"/>
              <a:t>soo</a:t>
            </a:r>
            <a:r>
              <a:rPr lang="en-GB" dirty="0"/>
              <a:t> </a:t>
            </a:r>
            <a:r>
              <a:rPr lang="en-GB" dirty="0" err="1"/>
              <a:t>barakacay</a:t>
            </a:r>
            <a:r>
              <a:rPr lang="en-GB" dirty="0"/>
              <a:t> / </a:t>
            </a:r>
            <a:r>
              <a:rPr lang="en-GB" dirty="0" err="1"/>
              <a:t>kuwa</a:t>
            </a:r>
            <a:r>
              <a:rPr lang="en-GB" dirty="0"/>
              <a:t> </a:t>
            </a:r>
            <a:r>
              <a:rPr lang="en-GB" dirty="0" err="1"/>
              <a:t>dalka</a:t>
            </a:r>
            <a:r>
              <a:rPr lang="en-GB" dirty="0"/>
              <a:t> </a:t>
            </a:r>
            <a:r>
              <a:rPr lang="en-GB" dirty="0" err="1"/>
              <a:t>ku</a:t>
            </a:r>
            <a:r>
              <a:rPr lang="en-GB" dirty="0"/>
              <a:t> </a:t>
            </a:r>
            <a:r>
              <a:rPr lang="en-GB" dirty="0" err="1"/>
              <a:t>soo</a:t>
            </a:r>
            <a:r>
              <a:rPr lang="en-GB" dirty="0"/>
              <a:t> </a:t>
            </a:r>
            <a:r>
              <a:rPr lang="en-GB" dirty="0" err="1"/>
              <a:t>laabtay</a:t>
            </a:r>
            <a:r>
              <a:rPr lang="en-GB" dirty="0"/>
              <a:t> </a:t>
            </a:r>
            <a:r>
              <a:rPr lang="en-GB" dirty="0" err="1"/>
              <a:t>ayaa</a:t>
            </a:r>
            <a:r>
              <a:rPr lang="en-GB" dirty="0"/>
              <a:t> la mid ah </a:t>
            </a:r>
            <a:r>
              <a:rPr lang="en-GB" dirty="0" err="1"/>
              <a:t>ama</a:t>
            </a:r>
            <a:r>
              <a:rPr lang="en-GB" dirty="0"/>
              <a:t> </a:t>
            </a:r>
            <a:r>
              <a:rPr lang="en-GB" dirty="0" err="1"/>
              <a:t>ka</a:t>
            </a:r>
            <a:r>
              <a:rPr lang="en-GB" dirty="0"/>
              <a:t> </a:t>
            </a:r>
            <a:r>
              <a:rPr lang="en-GB" dirty="0" err="1"/>
              <a:t>fiican</a:t>
            </a:r>
            <a:r>
              <a:rPr lang="en-GB" dirty="0"/>
              <a:t> tan </a:t>
            </a:r>
            <a:r>
              <a:rPr lang="en-GB" dirty="0" err="1"/>
              <a:t>dadka</a:t>
            </a:r>
            <a:r>
              <a:rPr lang="en-GB" dirty="0"/>
              <a:t> </a:t>
            </a:r>
            <a:r>
              <a:rPr lang="en-GB" dirty="0" err="1"/>
              <a:t>martida</a:t>
            </a:r>
            <a:r>
              <a:rPr lang="en-GB" dirty="0"/>
              <a:t> loo </a:t>
            </a:r>
            <a:r>
              <a:rPr lang="en-GB" dirty="0" err="1" smtClean="0"/>
              <a:t>yahay</a:t>
            </a:r>
            <a:r>
              <a:rPr lang="en-GB" dirty="0"/>
              <a:t>	</a:t>
            </a:r>
          </a:p>
        </p:txBody>
      </p:sp>
      <p:sp>
        <p:nvSpPr>
          <p:cNvPr id="11" name="ZoneTexte 10">
            <a:extLst>
              <a:ext uri="{FF2B5EF4-FFF2-40B4-BE49-F238E27FC236}">
                <a16:creationId xmlns:a16="http://schemas.microsoft.com/office/drawing/2014/main" id="{253B7567-4A76-4039-A487-BCF43EFE4358}"/>
              </a:ext>
            </a:extLst>
          </p:cNvPr>
          <p:cNvSpPr txBox="1"/>
          <p:nvPr/>
        </p:nvSpPr>
        <p:spPr>
          <a:xfrm>
            <a:off x="1742735" y="5017532"/>
            <a:ext cx="4606722" cy="646331"/>
          </a:xfrm>
          <a:prstGeom prst="rect">
            <a:avLst/>
          </a:prstGeom>
          <a:noFill/>
        </p:spPr>
        <p:txBody>
          <a:bodyPr wrap="square" rtlCol="0">
            <a:spAutoFit/>
          </a:bodyPr>
          <a:lstStyle/>
          <a:p>
            <a:r>
              <a:rPr lang="en-GB" dirty="0" err="1"/>
              <a:t>Xog</a:t>
            </a:r>
            <a:r>
              <a:rPr lang="en-GB" dirty="0"/>
              <a:t> </a:t>
            </a:r>
            <a:r>
              <a:rPr lang="en-GB" dirty="0" err="1"/>
              <a:t>aan</a:t>
            </a:r>
            <a:r>
              <a:rPr lang="en-GB" dirty="0"/>
              <a:t> </a:t>
            </a:r>
            <a:r>
              <a:rPr lang="en-GB" dirty="0" err="1"/>
              <a:t>ku</a:t>
            </a:r>
            <a:r>
              <a:rPr lang="en-GB" dirty="0"/>
              <a:t> </a:t>
            </a:r>
            <a:r>
              <a:rPr lang="en-GB" dirty="0" err="1"/>
              <a:t>filnayn</a:t>
            </a:r>
            <a:r>
              <a:rPr lang="en-GB" dirty="0"/>
              <a:t> </a:t>
            </a:r>
            <a:r>
              <a:rPr lang="en-GB" dirty="0" err="1"/>
              <a:t>ayaa</a:t>
            </a:r>
            <a:r>
              <a:rPr lang="en-GB" dirty="0"/>
              <a:t> la </a:t>
            </a:r>
            <a:r>
              <a:rPr lang="en-GB" dirty="0" err="1"/>
              <a:t>heli</a:t>
            </a:r>
            <a:r>
              <a:rPr lang="en-GB" dirty="0"/>
              <a:t> </a:t>
            </a:r>
            <a:r>
              <a:rPr lang="en-GB" dirty="0" err="1"/>
              <a:t>karaa</a:t>
            </a:r>
            <a:r>
              <a:rPr lang="en-GB" dirty="0"/>
              <a:t> </a:t>
            </a:r>
            <a:r>
              <a:rPr lang="en-GB" dirty="0" err="1"/>
              <a:t>si</a:t>
            </a:r>
            <a:r>
              <a:rPr lang="en-GB" dirty="0"/>
              <a:t> loo </a:t>
            </a:r>
            <a:r>
              <a:rPr lang="en-GB" dirty="0" err="1"/>
              <a:t>buundeeyo</a:t>
            </a:r>
            <a:r>
              <a:rPr lang="en-GB" dirty="0"/>
              <a:t> </a:t>
            </a:r>
            <a:r>
              <a:rPr lang="en-GB" dirty="0" err="1"/>
              <a:t>shuruudahaan</a:t>
            </a:r>
            <a:endParaRPr lang="en-GB" dirty="0"/>
          </a:p>
        </p:txBody>
      </p:sp>
      <p:sp>
        <p:nvSpPr>
          <p:cNvPr id="12" name="Rectangle 11">
            <a:extLst>
              <a:ext uri="{FF2B5EF4-FFF2-40B4-BE49-F238E27FC236}">
                <a16:creationId xmlns:a16="http://schemas.microsoft.com/office/drawing/2014/main" id="{173D540D-C277-406E-97C2-78CDB2D33E3B}"/>
              </a:ext>
            </a:extLst>
          </p:cNvPr>
          <p:cNvSpPr/>
          <p:nvPr/>
        </p:nvSpPr>
        <p:spPr>
          <a:xfrm>
            <a:off x="1" y="164709"/>
            <a:ext cx="3970116" cy="65243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fontScale="70000" lnSpcReduction="20000"/>
          </a:bodyPr>
          <a:lstStyle/>
          <a:p>
            <a:pPr defTabSz="914400">
              <a:lnSpc>
                <a:spcPct val="90000"/>
              </a:lnSpc>
              <a:spcBef>
                <a:spcPct val="0"/>
              </a:spcBef>
              <a:spcAft>
                <a:spcPts val="600"/>
              </a:spcAft>
              <a:defRPr/>
            </a:pPr>
            <a:r>
              <a:rPr lang="fr-FR" sz="3600" dirty="0" err="1" smtClean="0">
                <a:solidFill>
                  <a:schemeClr val="bg1"/>
                </a:solidFill>
              </a:rPr>
              <a:t>Buundeynta</a:t>
            </a:r>
            <a:r>
              <a:rPr lang="fr-FR" sz="3600" dirty="0" smtClean="0">
                <a:solidFill>
                  <a:schemeClr val="bg1"/>
                </a:solidFill>
              </a:rPr>
              <a:t> </a:t>
            </a:r>
            <a:r>
              <a:rPr lang="fr-FR" sz="3600" dirty="0" err="1" smtClean="0">
                <a:solidFill>
                  <a:schemeClr val="bg1"/>
                </a:solidFill>
              </a:rPr>
              <a:t>iyo</a:t>
            </a:r>
            <a:r>
              <a:rPr lang="fr-FR" sz="3600" dirty="0" smtClean="0">
                <a:solidFill>
                  <a:schemeClr val="bg1"/>
                </a:solidFill>
              </a:rPr>
              <a:t> </a:t>
            </a:r>
            <a:r>
              <a:rPr lang="fr-FR" sz="3600" dirty="0" err="1" smtClean="0">
                <a:solidFill>
                  <a:schemeClr val="bg1"/>
                </a:solidFill>
              </a:rPr>
              <a:t>Qiimeynta</a:t>
            </a:r>
            <a:endParaRPr lang="en-US" sz="3600" dirty="0">
              <a:solidFill>
                <a:schemeClr val="bg1"/>
              </a:solidFill>
            </a:endParaRPr>
          </a:p>
        </p:txBody>
      </p:sp>
    </p:spTree>
    <p:extLst>
      <p:ext uri="{BB962C8B-B14F-4D97-AF65-F5344CB8AC3E}">
        <p14:creationId xmlns:p14="http://schemas.microsoft.com/office/powerpoint/2010/main" val="192642146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9A52A4C-D8E4-4A1B-8EC7-5F4F0C8BF17F}"/>
              </a:ext>
            </a:extLst>
          </p:cNvPr>
          <p:cNvSpPr/>
          <p:nvPr/>
        </p:nvSpPr>
        <p:spPr>
          <a:xfrm>
            <a:off x="636607" y="1076445"/>
            <a:ext cx="10752881" cy="5262979"/>
          </a:xfrm>
          <a:prstGeom prst="rect">
            <a:avLst/>
          </a:prstGeom>
        </p:spPr>
        <p:txBody>
          <a:bodyPr wrap="square">
            <a:spAutoFit/>
          </a:bodyPr>
          <a:lstStyle/>
          <a:p>
            <a:pPr marL="342900" indent="-342900">
              <a:buFont typeface="Arial" panose="020B0604020202020204" pitchFamily="34" charset="0"/>
              <a:buChar char="•"/>
            </a:pPr>
            <a:r>
              <a:rPr lang="en-GB" sz="2400" dirty="0" err="1"/>
              <a:t>Qaab</a:t>
            </a:r>
            <a:r>
              <a:rPr lang="en-GB" sz="2400" dirty="0"/>
              <a:t> </a:t>
            </a:r>
            <a:r>
              <a:rPr lang="en-GB" sz="2400" dirty="0" err="1"/>
              <a:t>dhismeedka</a:t>
            </a:r>
            <a:r>
              <a:rPr lang="en-GB" sz="2400" dirty="0"/>
              <a:t> '</a:t>
            </a:r>
            <a:r>
              <a:rPr lang="en-GB" sz="2400" dirty="0" err="1"/>
              <a:t>ReDSS</a:t>
            </a:r>
            <a:r>
              <a:rPr lang="en-GB" sz="2400" dirty="0"/>
              <a:t>' </a:t>
            </a:r>
            <a:r>
              <a:rPr lang="en-GB" sz="2400" dirty="0" err="1"/>
              <a:t>waa</a:t>
            </a:r>
            <a:r>
              <a:rPr lang="en-GB" sz="2400" dirty="0"/>
              <a:t> </a:t>
            </a:r>
            <a:r>
              <a:rPr lang="en-GB" sz="2400" dirty="0" err="1"/>
              <a:t>aalad</a:t>
            </a:r>
            <a:r>
              <a:rPr lang="en-GB" sz="2400" dirty="0"/>
              <a:t> </a:t>
            </a:r>
            <a:r>
              <a:rPr lang="en-GB" sz="2400" dirty="0" err="1"/>
              <a:t>gacan</a:t>
            </a:r>
            <a:r>
              <a:rPr lang="en-GB" sz="2400" dirty="0"/>
              <a:t> </a:t>
            </a:r>
            <a:r>
              <a:rPr lang="en-GB" sz="2400" dirty="0" err="1"/>
              <a:t>ka</a:t>
            </a:r>
            <a:r>
              <a:rPr lang="en-GB" sz="2400" dirty="0"/>
              <a:t> </a:t>
            </a:r>
            <a:r>
              <a:rPr lang="en-GB" sz="2400" dirty="0" err="1"/>
              <a:t>geysata</a:t>
            </a:r>
            <a:r>
              <a:rPr lang="en-GB" sz="2400" dirty="0"/>
              <a:t> </a:t>
            </a:r>
            <a:r>
              <a:rPr lang="en-GB" sz="2400" dirty="0" err="1"/>
              <a:t>kordhinta</a:t>
            </a:r>
            <a:r>
              <a:rPr lang="en-GB" sz="2400" dirty="0"/>
              <a:t> </a:t>
            </a:r>
            <a:r>
              <a:rPr lang="en-GB" sz="2400" dirty="0" err="1"/>
              <a:t>helitaanka</a:t>
            </a:r>
            <a:r>
              <a:rPr lang="en-GB" sz="2400" dirty="0"/>
              <a:t> </a:t>
            </a:r>
            <a:r>
              <a:rPr lang="en-GB" sz="2400" dirty="0" err="1"/>
              <a:t>xogta</a:t>
            </a:r>
            <a:r>
              <a:rPr lang="en-GB" sz="2400" dirty="0"/>
              <a:t> </a:t>
            </a:r>
            <a:r>
              <a:rPr lang="en-GB" sz="2400" dirty="0" err="1"/>
              <a:t>ee</a:t>
            </a:r>
            <a:r>
              <a:rPr lang="en-GB" sz="2400" dirty="0"/>
              <a:t> </a:t>
            </a:r>
            <a:r>
              <a:rPr lang="en-GB" sz="2400" dirty="0" err="1"/>
              <a:t>bulshada</a:t>
            </a:r>
            <a:r>
              <a:rPr lang="en-GB" sz="2400" dirty="0"/>
              <a:t> </a:t>
            </a:r>
            <a:r>
              <a:rPr lang="en-GB" sz="2400" dirty="0" err="1"/>
              <a:t>uu</a:t>
            </a:r>
            <a:r>
              <a:rPr lang="en-GB" sz="2400" dirty="0"/>
              <a:t> </a:t>
            </a:r>
            <a:r>
              <a:rPr lang="en-GB" sz="2400" dirty="0" err="1"/>
              <a:t>saameeyey</a:t>
            </a:r>
            <a:r>
              <a:rPr lang="en-GB" sz="2400" dirty="0"/>
              <a:t> </a:t>
            </a:r>
            <a:r>
              <a:rPr lang="en-GB" sz="2400" dirty="0" err="1" smtClean="0"/>
              <a:t>barakaca</a:t>
            </a:r>
            <a:r>
              <a:rPr lang="en-GB" sz="2400" dirty="0" smtClean="0"/>
              <a:t>;</a:t>
            </a:r>
            <a:endParaRPr lang="en-GB" sz="2400" dirty="0"/>
          </a:p>
          <a:p>
            <a:pPr marL="342900" indent="-342900">
              <a:buFont typeface="Arial" panose="020B0604020202020204" pitchFamily="34" charset="0"/>
              <a:buChar char="•"/>
            </a:pPr>
            <a:r>
              <a:rPr lang="en-GB" sz="2400" dirty="0" err="1" smtClean="0"/>
              <a:t>Waxaa</a:t>
            </a:r>
            <a:r>
              <a:rPr lang="en-GB" sz="2400" dirty="0" smtClean="0"/>
              <a:t> </a:t>
            </a:r>
            <a:r>
              <a:rPr lang="en-GB" sz="2400" dirty="0" err="1"/>
              <a:t>loogu</a:t>
            </a:r>
            <a:r>
              <a:rPr lang="en-GB" sz="2400" dirty="0"/>
              <a:t> </a:t>
            </a:r>
            <a:r>
              <a:rPr lang="en-GB" sz="2400" dirty="0" err="1"/>
              <a:t>talagalay</a:t>
            </a:r>
            <a:r>
              <a:rPr lang="en-GB" sz="2400" dirty="0"/>
              <a:t> in </a:t>
            </a:r>
            <a:r>
              <a:rPr lang="en-GB" sz="2400" dirty="0" err="1"/>
              <a:t>lagu</a:t>
            </a:r>
            <a:r>
              <a:rPr lang="en-GB" sz="2400" dirty="0"/>
              <a:t> </a:t>
            </a:r>
            <a:r>
              <a:rPr lang="en-GB" sz="2400" dirty="0" err="1"/>
              <a:t>taageero</a:t>
            </a:r>
            <a:r>
              <a:rPr lang="en-GB" sz="2400" dirty="0"/>
              <a:t> </a:t>
            </a:r>
            <a:r>
              <a:rPr lang="en-GB" sz="2400" dirty="0" err="1"/>
              <a:t>horumarinta</a:t>
            </a:r>
            <a:r>
              <a:rPr lang="en-GB" sz="2400" dirty="0"/>
              <a:t> </a:t>
            </a:r>
            <a:r>
              <a:rPr lang="en-GB" sz="2400" dirty="0" err="1"/>
              <a:t>istiraatiijiyadaha</a:t>
            </a:r>
            <a:r>
              <a:rPr lang="en-GB" sz="2400" dirty="0"/>
              <a:t> </a:t>
            </a:r>
            <a:r>
              <a:rPr lang="en-GB" sz="2400" dirty="0" err="1"/>
              <a:t>xalka</a:t>
            </a:r>
            <a:r>
              <a:rPr lang="en-GB" sz="2400" dirty="0"/>
              <a:t> </a:t>
            </a:r>
            <a:r>
              <a:rPr lang="en-GB" sz="2400" dirty="0" err="1"/>
              <a:t>iyo</a:t>
            </a:r>
            <a:r>
              <a:rPr lang="en-GB" sz="2400" dirty="0"/>
              <a:t> </a:t>
            </a:r>
            <a:r>
              <a:rPr lang="en-GB" sz="2400" dirty="0" err="1"/>
              <a:t>qorshooyinka</a:t>
            </a:r>
            <a:r>
              <a:rPr lang="en-GB" sz="2400" dirty="0"/>
              <a:t>.</a:t>
            </a:r>
          </a:p>
          <a:p>
            <a:pPr marL="342900" indent="-342900">
              <a:buFont typeface="Arial" panose="020B0604020202020204" pitchFamily="34" charset="0"/>
              <a:buChar char="•"/>
            </a:pPr>
            <a:r>
              <a:rPr lang="en-GB" sz="2400" dirty="0" err="1"/>
              <a:t>Tilmaamayaasha</a:t>
            </a:r>
            <a:r>
              <a:rPr lang="en-GB" sz="2400" dirty="0"/>
              <a:t> </a:t>
            </a:r>
            <a:r>
              <a:rPr lang="en-GB" sz="2400" dirty="0" err="1"/>
              <a:t>Qaabdhismeedka</a:t>
            </a:r>
            <a:r>
              <a:rPr lang="en-GB" sz="2400" dirty="0"/>
              <a:t> </a:t>
            </a:r>
            <a:r>
              <a:rPr lang="en-GB" sz="2400" dirty="0" err="1"/>
              <a:t>xalalka</a:t>
            </a:r>
            <a:r>
              <a:rPr lang="en-GB" sz="2400" dirty="0"/>
              <a:t> </a:t>
            </a:r>
            <a:r>
              <a:rPr lang="en-GB" sz="2400" dirty="0" err="1"/>
              <a:t>ReDSS</a:t>
            </a:r>
            <a:r>
              <a:rPr lang="en-GB" sz="2400" dirty="0"/>
              <a:t> </a:t>
            </a:r>
            <a:r>
              <a:rPr lang="en-GB" sz="2400" dirty="0" err="1"/>
              <a:t>waxay</a:t>
            </a:r>
            <a:r>
              <a:rPr lang="en-GB" sz="2400" dirty="0"/>
              <a:t> </a:t>
            </a:r>
            <a:r>
              <a:rPr lang="en-GB" sz="2400" dirty="0" err="1"/>
              <a:t>cabiraan</a:t>
            </a:r>
            <a:r>
              <a:rPr lang="en-GB" sz="2400" dirty="0"/>
              <a:t> </a:t>
            </a:r>
            <a:r>
              <a:rPr lang="en-GB" sz="2400" dirty="0" err="1"/>
              <a:t>ilaa</a:t>
            </a:r>
            <a:r>
              <a:rPr lang="en-GB" sz="2400" dirty="0"/>
              <a:t> </a:t>
            </a:r>
            <a:r>
              <a:rPr lang="en-GB" sz="2400" dirty="0" err="1" smtClean="0"/>
              <a:t>heerka</a:t>
            </a:r>
            <a:r>
              <a:rPr lang="en-GB" sz="2400" dirty="0" smtClean="0"/>
              <a:t> </a:t>
            </a:r>
            <a:r>
              <a:rPr lang="en-GB" sz="2400" dirty="0"/>
              <a:t>8da </a:t>
            </a:r>
            <a:r>
              <a:rPr lang="en-GB" sz="2400" dirty="0" err="1"/>
              <a:t>shuruud</a:t>
            </a:r>
            <a:r>
              <a:rPr lang="en-GB" sz="2400" dirty="0"/>
              <a:t> </a:t>
            </a:r>
            <a:r>
              <a:rPr lang="en-GB" sz="2400" dirty="0" err="1"/>
              <a:t>ee</a:t>
            </a:r>
            <a:r>
              <a:rPr lang="en-GB" sz="2400" dirty="0"/>
              <a:t> IASC </a:t>
            </a:r>
            <a:r>
              <a:rPr lang="en-GB" sz="2400" dirty="0" smtClean="0"/>
              <a:t>la </a:t>
            </a:r>
            <a:r>
              <a:rPr lang="en-GB" sz="2400" dirty="0" err="1" smtClean="0"/>
              <a:t>buuxiyey</a:t>
            </a:r>
            <a:r>
              <a:rPr lang="en-GB" sz="2400" dirty="0" smtClean="0"/>
              <a:t>.</a:t>
            </a:r>
            <a:r>
              <a:rPr lang="en-GB" sz="2400" dirty="0"/>
              <a:t>      </a:t>
            </a:r>
          </a:p>
          <a:p>
            <a:pPr marL="342900" indent="-342900">
              <a:buFont typeface="Arial" panose="020B0604020202020204" pitchFamily="34" charset="0"/>
              <a:buChar char="•"/>
            </a:pPr>
            <a:r>
              <a:rPr lang="en-GB" sz="2400" dirty="0" err="1"/>
              <a:t>Tilmaamayaasha</a:t>
            </a:r>
            <a:r>
              <a:rPr lang="en-GB" sz="2400" dirty="0"/>
              <a:t> </a:t>
            </a:r>
            <a:r>
              <a:rPr lang="en-GB" sz="2400" dirty="0" err="1"/>
              <a:t>waxaa</a:t>
            </a:r>
            <a:r>
              <a:rPr lang="en-GB" sz="2400" dirty="0"/>
              <a:t> </a:t>
            </a:r>
            <a:r>
              <a:rPr lang="en-GB" sz="2400" dirty="0" err="1"/>
              <a:t>loogu</a:t>
            </a:r>
            <a:r>
              <a:rPr lang="en-GB" sz="2400" dirty="0"/>
              <a:t> </a:t>
            </a:r>
            <a:r>
              <a:rPr lang="en-GB" sz="2400" dirty="0" err="1"/>
              <a:t>talagalay</a:t>
            </a:r>
            <a:r>
              <a:rPr lang="en-GB" sz="2400" dirty="0"/>
              <a:t> </a:t>
            </a:r>
            <a:r>
              <a:rPr lang="en-GB" sz="2400" dirty="0" err="1"/>
              <a:t>inay</a:t>
            </a:r>
            <a:r>
              <a:rPr lang="en-GB" sz="2400" dirty="0"/>
              <a:t> </a:t>
            </a:r>
            <a:r>
              <a:rPr lang="en-GB" sz="2400" dirty="0" err="1"/>
              <a:t>noqdaan</a:t>
            </a:r>
            <a:r>
              <a:rPr lang="en-GB" sz="2400" dirty="0"/>
              <a:t> </a:t>
            </a:r>
            <a:r>
              <a:rPr lang="en-GB" sz="2400" dirty="0" err="1"/>
              <a:t>kuwo</a:t>
            </a:r>
            <a:r>
              <a:rPr lang="en-GB" sz="2400" dirty="0"/>
              <a:t> la </a:t>
            </a:r>
            <a:r>
              <a:rPr lang="en-GB" sz="2400" dirty="0" err="1"/>
              <a:t>jaanqaadi</a:t>
            </a:r>
            <a:r>
              <a:rPr lang="en-GB" sz="2400" dirty="0"/>
              <a:t> </a:t>
            </a:r>
            <a:r>
              <a:rPr lang="en-GB" sz="2400" dirty="0" err="1"/>
              <a:t>kara</a:t>
            </a:r>
            <a:r>
              <a:rPr lang="en-GB" sz="2400" dirty="0"/>
              <a:t> </a:t>
            </a:r>
            <a:r>
              <a:rPr lang="en-GB" sz="2400" dirty="0" err="1"/>
              <a:t>howlaha</a:t>
            </a:r>
            <a:r>
              <a:rPr lang="en-GB" sz="2400" dirty="0"/>
              <a:t> </a:t>
            </a:r>
            <a:r>
              <a:rPr lang="en-GB" sz="2400" dirty="0" err="1"/>
              <a:t>isla</a:t>
            </a:r>
            <a:r>
              <a:rPr lang="en-GB" sz="2400" dirty="0"/>
              <a:t> </a:t>
            </a:r>
            <a:r>
              <a:rPr lang="en-GB" sz="2400" dirty="0" err="1"/>
              <a:t>markaana</a:t>
            </a:r>
            <a:r>
              <a:rPr lang="en-GB" sz="2400" dirty="0"/>
              <a:t> </a:t>
            </a:r>
            <a:r>
              <a:rPr lang="en-GB" sz="2400" dirty="0" err="1" smtClean="0"/>
              <a:t>lagu</a:t>
            </a:r>
            <a:r>
              <a:rPr lang="en-GB" sz="2400" dirty="0" smtClean="0"/>
              <a:t> </a:t>
            </a:r>
            <a:r>
              <a:rPr lang="en-GB" sz="2400" dirty="0" err="1" smtClean="0"/>
              <a:t>dabaqi</a:t>
            </a:r>
            <a:r>
              <a:rPr lang="en-GB" sz="2400" dirty="0" smtClean="0"/>
              <a:t> </a:t>
            </a:r>
            <a:r>
              <a:rPr lang="en-GB" sz="2400" dirty="0" err="1"/>
              <a:t>karo</a:t>
            </a:r>
            <a:r>
              <a:rPr lang="en-GB" sz="2400" dirty="0"/>
              <a:t> </a:t>
            </a:r>
            <a:r>
              <a:rPr lang="en-GB" sz="2400" dirty="0" err="1"/>
              <a:t>xaalada</a:t>
            </a:r>
            <a:r>
              <a:rPr lang="en-GB" sz="2400" dirty="0"/>
              <a:t> </a:t>
            </a:r>
            <a:r>
              <a:rPr lang="en-GB" sz="2400" dirty="0" err="1"/>
              <a:t>guud</a:t>
            </a:r>
            <a:r>
              <a:rPr lang="en-GB" sz="2400" dirty="0"/>
              <a:t> - </a:t>
            </a:r>
            <a:r>
              <a:rPr lang="en-GB" sz="2400" dirty="0" err="1"/>
              <a:t>kooxda</a:t>
            </a:r>
            <a:r>
              <a:rPr lang="en-GB" sz="2400" dirty="0"/>
              <a:t> </a:t>
            </a:r>
            <a:r>
              <a:rPr lang="en-GB" sz="2400" dirty="0" err="1"/>
              <a:t>falanqeynta</a:t>
            </a:r>
            <a:r>
              <a:rPr lang="en-GB" sz="2400" dirty="0"/>
              <a:t> </a:t>
            </a:r>
            <a:r>
              <a:rPr lang="en-GB" sz="2400" dirty="0" err="1"/>
              <a:t>ayaa</a:t>
            </a:r>
            <a:r>
              <a:rPr lang="en-GB" sz="2400" dirty="0"/>
              <a:t> </a:t>
            </a:r>
            <a:r>
              <a:rPr lang="en-GB" sz="2400" dirty="0" err="1"/>
              <a:t>go'aansan</a:t>
            </a:r>
            <a:r>
              <a:rPr lang="en-GB" sz="2400" dirty="0"/>
              <a:t> </a:t>
            </a:r>
            <a:r>
              <a:rPr lang="en-GB" sz="2400" dirty="0" err="1"/>
              <a:t>karta</a:t>
            </a:r>
            <a:r>
              <a:rPr lang="en-GB" sz="2400" dirty="0"/>
              <a:t> in </a:t>
            </a:r>
            <a:r>
              <a:rPr lang="en-GB" sz="2400" dirty="0" err="1"/>
              <a:t>tilmaamayaasha</a:t>
            </a:r>
            <a:r>
              <a:rPr lang="en-GB" sz="2400" dirty="0"/>
              <a:t> </a:t>
            </a:r>
            <a:r>
              <a:rPr lang="en-GB" sz="2400" dirty="0" err="1"/>
              <a:t>qaarkood</a:t>
            </a:r>
            <a:r>
              <a:rPr lang="en-GB" sz="2400" dirty="0"/>
              <a:t> ay u </a:t>
            </a:r>
            <a:r>
              <a:rPr lang="en-GB" sz="2400" dirty="0" err="1"/>
              <a:t>baahan</a:t>
            </a:r>
            <a:r>
              <a:rPr lang="en-GB" sz="2400" dirty="0"/>
              <a:t> </a:t>
            </a:r>
            <a:r>
              <a:rPr lang="en-GB" sz="2400" dirty="0" err="1"/>
              <a:t>yihiin</a:t>
            </a:r>
            <a:r>
              <a:rPr lang="en-GB" sz="2400" dirty="0"/>
              <a:t> in la </a:t>
            </a:r>
            <a:r>
              <a:rPr lang="en-GB" sz="2400" dirty="0" err="1"/>
              <a:t>waafajiyo</a:t>
            </a:r>
            <a:r>
              <a:rPr lang="en-GB" sz="2400" dirty="0"/>
              <a:t> </a:t>
            </a:r>
            <a:r>
              <a:rPr lang="en-GB" sz="2400" dirty="0" err="1"/>
              <a:t>xaalada</a:t>
            </a:r>
            <a:r>
              <a:rPr lang="en-GB" sz="2400" dirty="0"/>
              <a:t> </a:t>
            </a:r>
            <a:r>
              <a:rPr lang="en-GB" sz="2400" dirty="0" err="1"/>
              <a:t>guud</a:t>
            </a:r>
            <a:r>
              <a:rPr lang="en-GB" sz="2400" dirty="0"/>
              <a:t> </a:t>
            </a:r>
            <a:r>
              <a:rPr lang="en-GB" sz="2400" dirty="0" err="1"/>
              <a:t>si</a:t>
            </a:r>
            <a:r>
              <a:rPr lang="en-GB" sz="2400" dirty="0"/>
              <a:t> ay </a:t>
            </a:r>
            <a:r>
              <a:rPr lang="en-GB" sz="2400" dirty="0" err="1"/>
              <a:t>ula</a:t>
            </a:r>
            <a:r>
              <a:rPr lang="en-GB" sz="2400" dirty="0"/>
              <a:t> </a:t>
            </a:r>
            <a:r>
              <a:rPr lang="en-GB" sz="2400" dirty="0" err="1"/>
              <a:t>jaan</a:t>
            </a:r>
            <a:r>
              <a:rPr lang="en-GB" sz="2400" dirty="0"/>
              <a:t> </a:t>
            </a:r>
            <a:r>
              <a:rPr lang="en-GB" sz="2400" dirty="0" err="1"/>
              <a:t>qaadaan</a:t>
            </a:r>
            <a:r>
              <a:rPr lang="en-GB" sz="2400" dirty="0"/>
              <a:t> </a:t>
            </a:r>
            <a:r>
              <a:rPr lang="en-GB" sz="2400" dirty="0" err="1"/>
              <a:t>aragtida</a:t>
            </a:r>
            <a:r>
              <a:rPr lang="en-GB" sz="2400" dirty="0"/>
              <a:t> </a:t>
            </a:r>
            <a:r>
              <a:rPr lang="en-GB" sz="2400" dirty="0" err="1"/>
              <a:t>isbeddelka</a:t>
            </a:r>
            <a:r>
              <a:rPr lang="en-GB" sz="2400" dirty="0"/>
              <a:t> </a:t>
            </a:r>
            <a:r>
              <a:rPr lang="en-GB" sz="2400" dirty="0" err="1"/>
              <a:t>ee</a:t>
            </a:r>
            <a:r>
              <a:rPr lang="en-GB" sz="2400" dirty="0"/>
              <a:t> </a:t>
            </a:r>
            <a:r>
              <a:rPr lang="en-GB" sz="2400" dirty="0" err="1"/>
              <a:t>barnaamijka</a:t>
            </a:r>
            <a:r>
              <a:rPr lang="en-GB" sz="2400" dirty="0"/>
              <a:t> </a:t>
            </a:r>
            <a:r>
              <a:rPr lang="en-GB" sz="2400" dirty="0" err="1"/>
              <a:t>xalka</a:t>
            </a:r>
            <a:r>
              <a:rPr lang="en-GB" sz="2400" dirty="0" smtClean="0"/>
              <a:t>.;</a:t>
            </a:r>
          </a:p>
          <a:p>
            <a:pPr marL="342900" indent="-342900">
              <a:buFont typeface="Arial" panose="020B0604020202020204" pitchFamily="34" charset="0"/>
              <a:buChar char="•"/>
            </a:pPr>
            <a:r>
              <a:rPr lang="en-GB" sz="2400" dirty="0" err="1" smtClean="0"/>
              <a:t>Inta</a:t>
            </a:r>
            <a:r>
              <a:rPr lang="en-GB" sz="2400" dirty="0" smtClean="0"/>
              <a:t> </a:t>
            </a:r>
            <a:r>
              <a:rPr lang="en-GB" sz="2400" dirty="0" err="1"/>
              <a:t>badan</a:t>
            </a:r>
            <a:r>
              <a:rPr lang="en-GB" sz="2400" dirty="0"/>
              <a:t> </a:t>
            </a:r>
            <a:r>
              <a:rPr lang="en-GB" sz="2400" dirty="0" err="1"/>
              <a:t>xaaladaha</a:t>
            </a:r>
            <a:r>
              <a:rPr lang="en-GB" sz="2400" dirty="0"/>
              <a:t> </a:t>
            </a:r>
            <a:r>
              <a:rPr lang="en-GB" sz="2400" dirty="0" err="1"/>
              <a:t>guud</a:t>
            </a:r>
            <a:r>
              <a:rPr lang="en-GB" sz="2400" dirty="0"/>
              <a:t> </a:t>
            </a:r>
            <a:r>
              <a:rPr lang="en-GB" sz="2400" dirty="0" err="1"/>
              <a:t>ee</a:t>
            </a:r>
            <a:r>
              <a:rPr lang="en-GB" sz="2400" dirty="0"/>
              <a:t> </a:t>
            </a:r>
            <a:r>
              <a:rPr lang="en-GB" sz="2400" dirty="0" err="1"/>
              <a:t>goobaha</a:t>
            </a:r>
            <a:r>
              <a:rPr lang="en-GB" sz="2400" dirty="0"/>
              <a:t> </a:t>
            </a:r>
            <a:r>
              <a:rPr lang="en-GB" sz="2400" dirty="0" err="1"/>
              <a:t>mashaariicda</a:t>
            </a:r>
            <a:r>
              <a:rPr lang="en-GB" sz="2400" dirty="0"/>
              <a:t> </a:t>
            </a:r>
            <a:r>
              <a:rPr lang="en-GB" sz="2400" dirty="0" err="1"/>
              <a:t>waxa</a:t>
            </a:r>
            <a:r>
              <a:rPr lang="en-GB" sz="2400" dirty="0"/>
              <a:t> </a:t>
            </a:r>
            <a:r>
              <a:rPr lang="en-GB" sz="2400" dirty="0" err="1"/>
              <a:t>habboon</a:t>
            </a:r>
            <a:r>
              <a:rPr lang="en-GB" sz="2400" dirty="0"/>
              <a:t> in la </a:t>
            </a:r>
            <a:r>
              <a:rPr lang="en-GB" sz="2400" dirty="0" err="1"/>
              <a:t>sawiro</a:t>
            </a:r>
            <a:r>
              <a:rPr lang="en-GB" sz="2400" dirty="0"/>
              <a:t> </a:t>
            </a:r>
            <a:r>
              <a:rPr lang="en-GB" sz="2400" dirty="0" err="1"/>
              <a:t>isku</a:t>
            </a:r>
            <a:r>
              <a:rPr lang="en-GB" sz="2400" dirty="0"/>
              <a:t> </a:t>
            </a:r>
            <a:r>
              <a:rPr lang="en-GB" sz="2400" dirty="0" err="1"/>
              <a:t>xirnaanta</a:t>
            </a:r>
            <a:r>
              <a:rPr lang="en-GB" sz="2400" dirty="0"/>
              <a:t> u </a:t>
            </a:r>
            <a:r>
              <a:rPr lang="en-GB" sz="2400" dirty="0" err="1"/>
              <a:t>dhexeeysa</a:t>
            </a:r>
            <a:r>
              <a:rPr lang="en-GB" sz="2400" dirty="0"/>
              <a:t> </a:t>
            </a:r>
            <a:r>
              <a:rPr lang="en-GB" sz="2400" dirty="0" err="1"/>
              <a:t>tilmaamayaasha</a:t>
            </a:r>
            <a:r>
              <a:rPr lang="en-GB" sz="2400" dirty="0"/>
              <a:t> </a:t>
            </a:r>
            <a:r>
              <a:rPr lang="en-GB" sz="2400" dirty="0" err="1"/>
              <a:t>ReDSS</a:t>
            </a:r>
            <a:r>
              <a:rPr lang="en-GB" sz="2400" dirty="0"/>
              <a:t> / IASC </a:t>
            </a:r>
            <a:r>
              <a:rPr lang="en-GB" sz="2400" dirty="0" err="1"/>
              <a:t>iyo</a:t>
            </a:r>
            <a:r>
              <a:rPr lang="en-GB" sz="2400" dirty="0"/>
              <a:t> SDGs </a:t>
            </a:r>
            <a:r>
              <a:rPr lang="en-GB" sz="2400" dirty="0" err="1"/>
              <a:t>ama</a:t>
            </a:r>
            <a:r>
              <a:rPr lang="en-GB" sz="2400" dirty="0"/>
              <a:t> </a:t>
            </a:r>
            <a:r>
              <a:rPr lang="en-GB" sz="2400" dirty="0" err="1"/>
              <a:t>tilmaamayaasha</a:t>
            </a:r>
            <a:r>
              <a:rPr lang="en-GB" sz="2400" dirty="0"/>
              <a:t> kale </a:t>
            </a:r>
            <a:r>
              <a:rPr lang="en-GB" sz="2400" dirty="0" err="1"/>
              <a:t>ee</a:t>
            </a:r>
            <a:r>
              <a:rPr lang="en-GB" sz="2400" dirty="0"/>
              <a:t> </a:t>
            </a:r>
            <a:r>
              <a:rPr lang="en-GB" sz="2400" dirty="0" err="1"/>
              <a:t>qaran</a:t>
            </a:r>
            <a:r>
              <a:rPr lang="en-GB" sz="2400" dirty="0"/>
              <a:t> </a:t>
            </a:r>
            <a:r>
              <a:rPr lang="en-GB" sz="2400" dirty="0" err="1"/>
              <a:t>si</a:t>
            </a:r>
            <a:r>
              <a:rPr lang="en-GB" sz="2400" dirty="0"/>
              <a:t> loo </a:t>
            </a:r>
            <a:r>
              <a:rPr lang="en-GB" sz="2400" dirty="0" err="1"/>
              <a:t>fududeeyo</a:t>
            </a:r>
            <a:r>
              <a:rPr lang="en-GB" sz="2400" dirty="0"/>
              <a:t> </a:t>
            </a:r>
            <a:r>
              <a:rPr lang="en-GB" sz="2400" dirty="0" err="1"/>
              <a:t>ka</a:t>
            </a:r>
            <a:r>
              <a:rPr lang="en-GB" sz="2400" dirty="0"/>
              <a:t> mid </a:t>
            </a:r>
            <a:r>
              <a:rPr lang="en-GB" sz="2400" dirty="0" err="1"/>
              <a:t>noqoshadooda</a:t>
            </a:r>
            <a:r>
              <a:rPr lang="en-GB" sz="2400" dirty="0"/>
              <a:t> </a:t>
            </a:r>
            <a:r>
              <a:rPr lang="en-GB" sz="2400" dirty="0" err="1"/>
              <a:t>qorshayaasha</a:t>
            </a:r>
            <a:r>
              <a:rPr lang="en-GB" sz="2400" dirty="0"/>
              <a:t> </a:t>
            </a:r>
            <a:r>
              <a:rPr lang="en-GB" sz="2400" dirty="0" err="1"/>
              <a:t>maxalliga</a:t>
            </a:r>
            <a:r>
              <a:rPr lang="en-GB" sz="2400" dirty="0"/>
              <a:t> ah </a:t>
            </a:r>
            <a:r>
              <a:rPr lang="en-GB" sz="2400" dirty="0" err="1"/>
              <a:t>iyo</a:t>
            </a:r>
            <a:r>
              <a:rPr lang="en-GB" sz="2400" dirty="0"/>
              <a:t> </a:t>
            </a:r>
            <a:r>
              <a:rPr lang="en-GB" sz="2400" dirty="0" err="1"/>
              <a:t>kuwa</a:t>
            </a:r>
            <a:r>
              <a:rPr lang="en-GB" sz="2400" dirty="0"/>
              <a:t> </a:t>
            </a:r>
            <a:r>
              <a:rPr lang="en-GB" sz="2400" dirty="0" err="1"/>
              <a:t>qarankaba</a:t>
            </a:r>
            <a:r>
              <a:rPr lang="en-GB" sz="2400" dirty="0"/>
              <a:t>.</a:t>
            </a:r>
          </a:p>
        </p:txBody>
      </p:sp>
      <p:sp>
        <p:nvSpPr>
          <p:cNvPr id="3" name="Rectangle 2">
            <a:extLst>
              <a:ext uri="{FF2B5EF4-FFF2-40B4-BE49-F238E27FC236}">
                <a16:creationId xmlns:a16="http://schemas.microsoft.com/office/drawing/2014/main" id="{F28A5D0B-9723-4312-8D55-8332B5063B5A}"/>
              </a:ext>
            </a:extLst>
          </p:cNvPr>
          <p:cNvSpPr/>
          <p:nvPr/>
        </p:nvSpPr>
        <p:spPr>
          <a:xfrm>
            <a:off x="1" y="164709"/>
            <a:ext cx="6991108" cy="65243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fontScale="77500" lnSpcReduction="20000"/>
          </a:bodyPr>
          <a:lstStyle/>
          <a:p>
            <a:pPr defTabSz="914400">
              <a:lnSpc>
                <a:spcPct val="90000"/>
              </a:lnSpc>
              <a:spcBef>
                <a:spcPct val="0"/>
              </a:spcBef>
              <a:spcAft>
                <a:spcPts val="600"/>
              </a:spcAft>
              <a:defRPr/>
            </a:pPr>
            <a:r>
              <a:rPr lang="nl-NL" sz="3600" dirty="0">
                <a:solidFill>
                  <a:schemeClr val="bg1"/>
                </a:solidFill>
              </a:rPr>
              <a:t>Sideen u isticmaali karnaa qaab-dhismeedkan</a:t>
            </a:r>
            <a:r>
              <a:rPr lang="fr-FR" sz="3600" dirty="0" smtClean="0">
                <a:solidFill>
                  <a:schemeClr val="bg1"/>
                </a:solidFill>
              </a:rPr>
              <a:t>? </a:t>
            </a:r>
            <a:endParaRPr lang="en-US" sz="3600" dirty="0">
              <a:solidFill>
                <a:schemeClr val="bg1"/>
              </a:solidFill>
            </a:endParaRPr>
          </a:p>
        </p:txBody>
      </p:sp>
    </p:spTree>
    <p:extLst>
      <p:ext uri="{BB962C8B-B14F-4D97-AF65-F5344CB8AC3E}">
        <p14:creationId xmlns:p14="http://schemas.microsoft.com/office/powerpoint/2010/main" val="63016653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2928215-E944-4015-9712-823C19D3AD7C}"/>
              </a:ext>
            </a:extLst>
          </p:cNvPr>
          <p:cNvSpPr/>
          <p:nvPr/>
        </p:nvSpPr>
        <p:spPr>
          <a:xfrm>
            <a:off x="351099" y="1063361"/>
            <a:ext cx="7484962" cy="1200329"/>
          </a:xfrm>
          <a:prstGeom prst="rect">
            <a:avLst/>
          </a:prstGeom>
        </p:spPr>
        <p:txBody>
          <a:bodyPr wrap="square">
            <a:spAutoFit/>
          </a:bodyPr>
          <a:lstStyle/>
          <a:p>
            <a:pPr algn="just"/>
            <a:r>
              <a:rPr lang="fr-FR" sz="2400" dirty="0" err="1"/>
              <a:t>Qiimeynta</a:t>
            </a:r>
            <a:r>
              <a:rPr lang="fr-FR" sz="2400" dirty="0"/>
              <a:t> </a:t>
            </a:r>
            <a:r>
              <a:rPr lang="fr-FR" sz="2400" dirty="0" err="1"/>
              <a:t>Isdhexgalka</a:t>
            </a:r>
            <a:r>
              <a:rPr lang="fr-FR" sz="2400" dirty="0"/>
              <a:t> </a:t>
            </a:r>
            <a:r>
              <a:rPr lang="fr-FR" sz="2400" dirty="0" err="1"/>
              <a:t>Deegaanka</a:t>
            </a:r>
            <a:r>
              <a:rPr lang="fr-FR" sz="2400" dirty="0"/>
              <a:t> (</a:t>
            </a:r>
            <a:r>
              <a:rPr lang="fr-FR" sz="2400" dirty="0" err="1"/>
              <a:t>Re</a:t>
            </a:r>
            <a:r>
              <a:rPr lang="fr-FR" sz="2400" dirty="0"/>
              <a:t>) (LORA) </a:t>
            </a:r>
            <a:r>
              <a:rPr lang="fr-FR" sz="2400" dirty="0" err="1"/>
              <a:t>waxay</a:t>
            </a:r>
            <a:r>
              <a:rPr lang="fr-FR" sz="2400" dirty="0"/>
              <a:t> </a:t>
            </a:r>
            <a:r>
              <a:rPr lang="fr-FR" sz="2400" dirty="0" err="1"/>
              <a:t>isku</a:t>
            </a:r>
            <a:r>
              <a:rPr lang="fr-FR" sz="2400" dirty="0"/>
              <a:t> </a:t>
            </a:r>
            <a:r>
              <a:rPr lang="fr-FR" sz="2400" dirty="0" err="1"/>
              <a:t>dartaa</a:t>
            </a:r>
            <a:r>
              <a:rPr lang="fr-FR" sz="2400" dirty="0"/>
              <a:t> </a:t>
            </a:r>
            <a:r>
              <a:rPr lang="fr-FR" sz="2400" dirty="0" err="1"/>
              <a:t>qaabdhismeedka</a:t>
            </a:r>
            <a:r>
              <a:rPr lang="fr-FR" sz="2400" dirty="0"/>
              <a:t> IASC / </a:t>
            </a:r>
            <a:r>
              <a:rPr lang="fr-FR" sz="2400" dirty="0" err="1"/>
              <a:t>ReDSS</a:t>
            </a:r>
            <a:r>
              <a:rPr lang="fr-FR" sz="2400" dirty="0"/>
              <a:t> </a:t>
            </a:r>
            <a:r>
              <a:rPr lang="fr-FR" sz="2400" dirty="0" err="1"/>
              <a:t>oo</a:t>
            </a:r>
            <a:r>
              <a:rPr lang="fr-FR" sz="2400" dirty="0"/>
              <a:t> ay </a:t>
            </a:r>
            <a:r>
              <a:rPr lang="fr-FR" sz="2400" dirty="0" err="1"/>
              <a:t>waheliyaan</a:t>
            </a:r>
            <a:r>
              <a:rPr lang="fr-FR" sz="2400" dirty="0"/>
              <a:t> </a:t>
            </a:r>
            <a:r>
              <a:rPr lang="fr-FR" sz="2400" dirty="0" err="1"/>
              <a:t>fikradaha</a:t>
            </a:r>
            <a:r>
              <a:rPr lang="fr-FR" sz="2400" dirty="0"/>
              <a:t> </a:t>
            </a:r>
            <a:r>
              <a:rPr lang="fr-FR" sz="2400" dirty="0" err="1"/>
              <a:t>maxalliga</a:t>
            </a:r>
            <a:r>
              <a:rPr lang="fr-FR" sz="2400" dirty="0"/>
              <a:t> ah </a:t>
            </a:r>
            <a:r>
              <a:rPr lang="fr-FR" sz="2400" dirty="0" err="1"/>
              <a:t>ee</a:t>
            </a:r>
            <a:r>
              <a:rPr lang="fr-FR" sz="2400" dirty="0"/>
              <a:t> </a:t>
            </a:r>
            <a:r>
              <a:rPr lang="fr-FR" sz="2400" dirty="0" err="1" smtClean="0"/>
              <a:t>isdhexgalka</a:t>
            </a:r>
            <a:r>
              <a:rPr lang="en-GB" sz="2400" dirty="0" smtClean="0">
                <a:solidFill>
                  <a:srgbClr val="000000"/>
                </a:solidFill>
              </a:rPr>
              <a:t>. </a:t>
            </a:r>
            <a:endParaRPr lang="en-US" sz="2400" dirty="0"/>
          </a:p>
        </p:txBody>
      </p:sp>
      <p:pic>
        <p:nvPicPr>
          <p:cNvPr id="4" name="Image 3">
            <a:extLst>
              <a:ext uri="{FF2B5EF4-FFF2-40B4-BE49-F238E27FC236}">
                <a16:creationId xmlns:a16="http://schemas.microsoft.com/office/drawing/2014/main" id="{3A635CAF-35B6-4F41-80FF-60959CB87D6F}"/>
              </a:ext>
            </a:extLst>
          </p:cNvPr>
          <p:cNvPicPr>
            <a:picLocks noChangeAspect="1"/>
          </p:cNvPicPr>
          <p:nvPr/>
        </p:nvPicPr>
        <p:blipFill>
          <a:blip r:embed="rId3"/>
          <a:stretch>
            <a:fillRect/>
          </a:stretch>
        </p:blipFill>
        <p:spPr>
          <a:xfrm>
            <a:off x="7995037" y="1351508"/>
            <a:ext cx="3124374" cy="4154984"/>
          </a:xfrm>
          <a:prstGeom prst="rect">
            <a:avLst/>
          </a:prstGeom>
        </p:spPr>
      </p:pic>
      <p:sp>
        <p:nvSpPr>
          <p:cNvPr id="5" name="Rectangle 4">
            <a:extLst>
              <a:ext uri="{FF2B5EF4-FFF2-40B4-BE49-F238E27FC236}">
                <a16:creationId xmlns:a16="http://schemas.microsoft.com/office/drawing/2014/main" id="{556C1E75-5ABD-4BCA-AFEF-F918E5CD8EAC}"/>
              </a:ext>
            </a:extLst>
          </p:cNvPr>
          <p:cNvSpPr/>
          <p:nvPr/>
        </p:nvSpPr>
        <p:spPr>
          <a:xfrm>
            <a:off x="0" y="164709"/>
            <a:ext cx="9630137" cy="65243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Autofit/>
          </a:bodyPr>
          <a:lstStyle/>
          <a:p>
            <a:pPr>
              <a:lnSpc>
                <a:spcPct val="90000"/>
              </a:lnSpc>
              <a:spcBef>
                <a:spcPct val="0"/>
              </a:spcBef>
              <a:spcAft>
                <a:spcPts val="600"/>
              </a:spcAft>
              <a:defRPr/>
            </a:pPr>
            <a:r>
              <a:rPr lang="en-US" sz="2800" dirty="0" err="1"/>
              <a:t>Dhaqan</a:t>
            </a:r>
            <a:r>
              <a:rPr lang="en-US" sz="2800" dirty="0"/>
              <a:t> </a:t>
            </a:r>
            <a:r>
              <a:rPr lang="en-US" sz="2800" dirty="0" err="1"/>
              <a:t>gelinta</a:t>
            </a:r>
            <a:r>
              <a:rPr lang="en-US" sz="2800" dirty="0"/>
              <a:t> </a:t>
            </a:r>
            <a:r>
              <a:rPr lang="en-US" sz="2800" dirty="0" err="1"/>
              <a:t>maxalliga</a:t>
            </a:r>
            <a:r>
              <a:rPr lang="en-US" sz="2800" dirty="0"/>
              <a:t> ah </a:t>
            </a:r>
            <a:r>
              <a:rPr lang="en-US" sz="2800" dirty="0" err="1"/>
              <a:t>ee</a:t>
            </a:r>
            <a:r>
              <a:rPr lang="en-US" sz="2800" dirty="0"/>
              <a:t> </a:t>
            </a:r>
            <a:r>
              <a:rPr lang="en-US" sz="2800" dirty="0" err="1"/>
              <a:t>qaabdhismeedka</a:t>
            </a:r>
            <a:r>
              <a:rPr lang="en-US" sz="2800" dirty="0"/>
              <a:t> </a:t>
            </a:r>
            <a:r>
              <a:rPr lang="en-US" sz="2800" dirty="0" err="1"/>
              <a:t>ReDSS</a:t>
            </a:r>
            <a:r>
              <a:rPr lang="en-US" sz="2800" dirty="0"/>
              <a:t> </a:t>
            </a:r>
            <a:r>
              <a:rPr lang="en-US" sz="2800" dirty="0" err="1"/>
              <a:t>ee</a:t>
            </a:r>
            <a:r>
              <a:rPr lang="en-US" sz="2800" dirty="0"/>
              <a:t> </a:t>
            </a:r>
            <a:r>
              <a:rPr lang="en-US" sz="2800" dirty="0" err="1"/>
              <a:t>Soomaaliya</a:t>
            </a:r>
            <a:r>
              <a:rPr lang="en-US" sz="2800" dirty="0"/>
              <a:t>: LORA</a:t>
            </a:r>
          </a:p>
        </p:txBody>
      </p:sp>
      <p:sp>
        <p:nvSpPr>
          <p:cNvPr id="6" name="Rectangle 5">
            <a:extLst>
              <a:ext uri="{FF2B5EF4-FFF2-40B4-BE49-F238E27FC236}">
                <a16:creationId xmlns:a16="http://schemas.microsoft.com/office/drawing/2014/main" id="{F75A928A-EB30-4EC2-9BC3-CF4633E6413A}"/>
              </a:ext>
            </a:extLst>
          </p:cNvPr>
          <p:cNvSpPr/>
          <p:nvPr/>
        </p:nvSpPr>
        <p:spPr>
          <a:xfrm>
            <a:off x="351099" y="2509911"/>
            <a:ext cx="7232248" cy="3785652"/>
          </a:xfrm>
          <a:prstGeom prst="rect">
            <a:avLst/>
          </a:prstGeom>
        </p:spPr>
        <p:txBody>
          <a:bodyPr wrap="square">
            <a:spAutoFit/>
          </a:bodyPr>
          <a:lstStyle/>
          <a:p>
            <a:pPr algn="just"/>
            <a:r>
              <a:rPr lang="en-US" sz="2400" dirty="0" err="1">
                <a:solidFill>
                  <a:srgbClr val="000000"/>
                </a:solidFill>
              </a:rPr>
              <a:t>Habka</a:t>
            </a:r>
            <a:r>
              <a:rPr lang="en-US" sz="2400" dirty="0">
                <a:solidFill>
                  <a:srgbClr val="000000"/>
                </a:solidFill>
              </a:rPr>
              <a:t> </a:t>
            </a:r>
            <a:r>
              <a:rPr lang="en-US" sz="2400" dirty="0" err="1">
                <a:solidFill>
                  <a:srgbClr val="000000"/>
                </a:solidFill>
              </a:rPr>
              <a:t>ayaa</a:t>
            </a:r>
            <a:r>
              <a:rPr lang="en-US" sz="2400" dirty="0">
                <a:solidFill>
                  <a:srgbClr val="000000"/>
                </a:solidFill>
              </a:rPr>
              <a:t> </a:t>
            </a:r>
            <a:r>
              <a:rPr lang="en-US" sz="2400" dirty="0" err="1" smtClean="0">
                <a:solidFill>
                  <a:srgbClr val="000000"/>
                </a:solidFill>
              </a:rPr>
              <a:t>qiimeeyaa</a:t>
            </a:r>
            <a:r>
              <a:rPr lang="en-US" sz="2400" dirty="0" smtClean="0">
                <a:solidFill>
                  <a:srgbClr val="000000"/>
                </a:solidFill>
              </a:rPr>
              <a:t>: </a:t>
            </a:r>
            <a:endParaRPr lang="en-US" sz="2400" dirty="0">
              <a:solidFill>
                <a:srgbClr val="000000"/>
              </a:solidFill>
            </a:endParaRPr>
          </a:p>
          <a:p>
            <a:pPr marL="457200" indent="-457200">
              <a:buFont typeface="+mj-lt"/>
              <a:buAutoNum type="arabicPeriod"/>
            </a:pPr>
            <a:r>
              <a:rPr lang="en-GB" sz="2400" dirty="0" err="1">
                <a:solidFill>
                  <a:srgbClr val="000000"/>
                </a:solidFill>
              </a:rPr>
              <a:t>sinaan</a:t>
            </a:r>
            <a:r>
              <a:rPr lang="en-GB" sz="2400" dirty="0">
                <a:solidFill>
                  <a:srgbClr val="000000"/>
                </a:solidFill>
              </a:rPr>
              <a:t> </a:t>
            </a:r>
            <a:r>
              <a:rPr lang="en-GB" sz="2400" dirty="0" err="1">
                <a:solidFill>
                  <a:srgbClr val="000000"/>
                </a:solidFill>
              </a:rPr>
              <a:t>la'aanta</a:t>
            </a:r>
            <a:r>
              <a:rPr lang="en-GB" sz="2400" dirty="0">
                <a:solidFill>
                  <a:srgbClr val="000000"/>
                </a:solidFill>
              </a:rPr>
              <a:t> </a:t>
            </a:r>
            <a:r>
              <a:rPr lang="en-GB" sz="2400" dirty="0" err="1">
                <a:solidFill>
                  <a:srgbClr val="000000"/>
                </a:solidFill>
              </a:rPr>
              <a:t>udhaxeysa</a:t>
            </a:r>
            <a:r>
              <a:rPr lang="en-GB" sz="2400" dirty="0">
                <a:solidFill>
                  <a:srgbClr val="000000"/>
                </a:solidFill>
              </a:rPr>
              <a:t> </a:t>
            </a:r>
            <a:r>
              <a:rPr lang="en-GB" sz="2400" dirty="0" err="1">
                <a:solidFill>
                  <a:srgbClr val="000000"/>
                </a:solidFill>
              </a:rPr>
              <a:t>barakacayaasha</a:t>
            </a:r>
            <a:r>
              <a:rPr lang="en-GB" sz="2400" dirty="0">
                <a:solidFill>
                  <a:srgbClr val="000000"/>
                </a:solidFill>
              </a:rPr>
              <a:t> </a:t>
            </a:r>
            <a:r>
              <a:rPr lang="en-GB" sz="2400" dirty="0" err="1">
                <a:solidFill>
                  <a:srgbClr val="000000"/>
                </a:solidFill>
              </a:rPr>
              <a:t>iyo</a:t>
            </a:r>
            <a:r>
              <a:rPr lang="en-GB" sz="2400" dirty="0">
                <a:solidFill>
                  <a:srgbClr val="000000"/>
                </a:solidFill>
              </a:rPr>
              <a:t> </a:t>
            </a:r>
            <a:r>
              <a:rPr lang="en-GB" sz="2400" dirty="0" err="1">
                <a:solidFill>
                  <a:srgbClr val="000000"/>
                </a:solidFill>
              </a:rPr>
              <a:t>bulshada</a:t>
            </a:r>
            <a:r>
              <a:rPr lang="en-GB" sz="2400" dirty="0">
                <a:solidFill>
                  <a:srgbClr val="000000"/>
                </a:solidFill>
              </a:rPr>
              <a:t> </a:t>
            </a:r>
            <a:r>
              <a:rPr lang="en-GB" sz="2400" dirty="0" err="1">
                <a:solidFill>
                  <a:srgbClr val="000000"/>
                </a:solidFill>
              </a:rPr>
              <a:t>martida</a:t>
            </a:r>
            <a:r>
              <a:rPr lang="en-GB" sz="2400" dirty="0">
                <a:solidFill>
                  <a:srgbClr val="000000"/>
                </a:solidFill>
              </a:rPr>
              <a:t> loo </a:t>
            </a:r>
            <a:r>
              <a:rPr lang="en-GB" sz="2400" dirty="0" err="1">
                <a:solidFill>
                  <a:srgbClr val="000000"/>
                </a:solidFill>
              </a:rPr>
              <a:t>yahay</a:t>
            </a:r>
            <a:r>
              <a:rPr lang="en-GB" sz="2400" dirty="0">
                <a:solidFill>
                  <a:srgbClr val="000000"/>
                </a:solidFill>
              </a:rPr>
              <a:t> </a:t>
            </a:r>
            <a:r>
              <a:rPr lang="en-GB" sz="2400" dirty="0" err="1">
                <a:solidFill>
                  <a:srgbClr val="000000"/>
                </a:solidFill>
              </a:rPr>
              <a:t>dhamaan</a:t>
            </a:r>
            <a:r>
              <a:rPr lang="en-GB" sz="2400" dirty="0">
                <a:solidFill>
                  <a:srgbClr val="000000"/>
                </a:solidFill>
              </a:rPr>
              <a:t> </a:t>
            </a:r>
            <a:r>
              <a:rPr lang="en-GB" sz="2400" dirty="0" err="1">
                <a:solidFill>
                  <a:srgbClr val="000000"/>
                </a:solidFill>
              </a:rPr>
              <a:t>shuruudaha</a:t>
            </a:r>
            <a:r>
              <a:rPr lang="en-GB" sz="2400" dirty="0">
                <a:solidFill>
                  <a:srgbClr val="000000"/>
                </a:solidFill>
              </a:rPr>
              <a:t> IASC (</a:t>
            </a:r>
            <a:r>
              <a:rPr lang="en-GB" sz="2400" dirty="0" err="1">
                <a:solidFill>
                  <a:srgbClr val="000000"/>
                </a:solidFill>
              </a:rPr>
              <a:t>muuq</a:t>
            </a:r>
            <a:r>
              <a:rPr lang="en-GB" sz="2400" dirty="0">
                <a:solidFill>
                  <a:srgbClr val="000000"/>
                </a:solidFill>
              </a:rPr>
              <a:t> </a:t>
            </a:r>
            <a:r>
              <a:rPr lang="en-GB" sz="2400" dirty="0" err="1">
                <a:solidFill>
                  <a:srgbClr val="000000"/>
                </a:solidFill>
              </a:rPr>
              <a:t>ahaan</a:t>
            </a:r>
            <a:r>
              <a:rPr lang="en-GB" sz="2400" dirty="0">
                <a:solidFill>
                  <a:srgbClr val="000000"/>
                </a:solidFill>
              </a:rPr>
              <a:t>, </a:t>
            </a:r>
            <a:r>
              <a:rPr lang="en-GB" sz="2400" dirty="0" err="1">
                <a:solidFill>
                  <a:srgbClr val="000000"/>
                </a:solidFill>
              </a:rPr>
              <a:t>walxo</a:t>
            </a:r>
            <a:r>
              <a:rPr lang="en-GB" sz="2400" dirty="0">
                <a:solidFill>
                  <a:srgbClr val="000000"/>
                </a:solidFill>
              </a:rPr>
              <a:t> </a:t>
            </a:r>
            <a:r>
              <a:rPr lang="en-GB" sz="2400" dirty="0" err="1">
                <a:solidFill>
                  <a:srgbClr val="000000"/>
                </a:solidFill>
              </a:rPr>
              <a:t>ahaan</a:t>
            </a:r>
            <a:r>
              <a:rPr lang="en-GB" sz="2400" dirty="0">
                <a:solidFill>
                  <a:srgbClr val="000000"/>
                </a:solidFill>
              </a:rPr>
              <a:t> </a:t>
            </a:r>
            <a:r>
              <a:rPr lang="en-GB" sz="2400" dirty="0" err="1">
                <a:solidFill>
                  <a:srgbClr val="000000"/>
                </a:solidFill>
              </a:rPr>
              <a:t>iyo</a:t>
            </a:r>
            <a:r>
              <a:rPr lang="en-GB" sz="2400" dirty="0">
                <a:solidFill>
                  <a:srgbClr val="000000"/>
                </a:solidFill>
              </a:rPr>
              <a:t> </a:t>
            </a:r>
            <a:r>
              <a:rPr lang="en-GB" sz="2400" dirty="0" err="1">
                <a:solidFill>
                  <a:srgbClr val="000000"/>
                </a:solidFill>
              </a:rPr>
              <a:t>badbaado</a:t>
            </a:r>
            <a:r>
              <a:rPr lang="en-GB" sz="2400" dirty="0">
                <a:solidFill>
                  <a:srgbClr val="000000"/>
                </a:solidFill>
              </a:rPr>
              <a:t> </a:t>
            </a:r>
            <a:r>
              <a:rPr lang="en-GB" sz="2400" dirty="0" err="1">
                <a:solidFill>
                  <a:srgbClr val="000000"/>
                </a:solidFill>
              </a:rPr>
              <a:t>sharci</a:t>
            </a:r>
            <a:r>
              <a:rPr lang="en-GB" sz="2400" dirty="0">
                <a:solidFill>
                  <a:srgbClr val="000000"/>
                </a:solidFill>
              </a:rPr>
              <a:t>).</a:t>
            </a:r>
          </a:p>
          <a:p>
            <a:pPr marL="457200" indent="-457200">
              <a:buFont typeface="+mj-lt"/>
              <a:buAutoNum type="arabicPeriod"/>
            </a:pPr>
            <a:r>
              <a:rPr lang="en-GB" sz="2400" dirty="0">
                <a:solidFill>
                  <a:srgbClr val="000000"/>
                </a:solidFill>
              </a:rPr>
              <a:t> </a:t>
            </a:r>
            <a:r>
              <a:rPr lang="en-GB" sz="2400" dirty="0" err="1">
                <a:solidFill>
                  <a:srgbClr val="000000"/>
                </a:solidFill>
              </a:rPr>
              <a:t>Heerka</a:t>
            </a:r>
            <a:r>
              <a:rPr lang="en-GB" sz="2400" dirty="0">
                <a:solidFill>
                  <a:srgbClr val="000000"/>
                </a:solidFill>
              </a:rPr>
              <a:t> ay </a:t>
            </a:r>
            <a:r>
              <a:rPr lang="en-GB" sz="2400" dirty="0" err="1">
                <a:solidFill>
                  <a:srgbClr val="000000"/>
                </a:solidFill>
              </a:rPr>
              <a:t>gaarsiisan</a:t>
            </a:r>
            <a:r>
              <a:rPr lang="en-GB" sz="2400" dirty="0">
                <a:solidFill>
                  <a:srgbClr val="000000"/>
                </a:solidFill>
              </a:rPr>
              <a:t> </a:t>
            </a:r>
            <a:r>
              <a:rPr lang="en-GB" sz="2400" dirty="0" err="1">
                <a:solidFill>
                  <a:srgbClr val="000000"/>
                </a:solidFill>
              </a:rPr>
              <a:t>tahay</a:t>
            </a:r>
            <a:r>
              <a:rPr lang="en-GB" sz="2400" dirty="0">
                <a:solidFill>
                  <a:srgbClr val="000000"/>
                </a:solidFill>
              </a:rPr>
              <a:t> </a:t>
            </a:r>
            <a:r>
              <a:rPr lang="en-GB" sz="2400" dirty="0" err="1">
                <a:solidFill>
                  <a:srgbClr val="000000"/>
                </a:solidFill>
              </a:rPr>
              <a:t>inay</a:t>
            </a:r>
            <a:r>
              <a:rPr lang="en-GB" sz="2400" dirty="0">
                <a:solidFill>
                  <a:srgbClr val="000000"/>
                </a:solidFill>
              </a:rPr>
              <a:t> </a:t>
            </a:r>
            <a:r>
              <a:rPr lang="en-GB" sz="2400" dirty="0" err="1">
                <a:solidFill>
                  <a:srgbClr val="000000"/>
                </a:solidFill>
              </a:rPr>
              <a:t>barakacayaasha</a:t>
            </a:r>
            <a:r>
              <a:rPr lang="en-GB" sz="2400" dirty="0">
                <a:solidFill>
                  <a:srgbClr val="000000"/>
                </a:solidFill>
              </a:rPr>
              <a:t> </a:t>
            </a:r>
            <a:r>
              <a:rPr lang="en-GB" sz="2400" dirty="0" err="1">
                <a:solidFill>
                  <a:srgbClr val="000000"/>
                </a:solidFill>
              </a:rPr>
              <a:t>iyo</a:t>
            </a:r>
            <a:r>
              <a:rPr lang="en-GB" sz="2400" dirty="0">
                <a:solidFill>
                  <a:srgbClr val="000000"/>
                </a:solidFill>
              </a:rPr>
              <a:t> </a:t>
            </a:r>
            <a:r>
              <a:rPr lang="en-GB" sz="2400" dirty="0" err="1">
                <a:solidFill>
                  <a:srgbClr val="000000"/>
                </a:solidFill>
              </a:rPr>
              <a:t>dadka</a:t>
            </a:r>
            <a:r>
              <a:rPr lang="en-GB" sz="2400" dirty="0">
                <a:solidFill>
                  <a:srgbClr val="000000"/>
                </a:solidFill>
              </a:rPr>
              <a:t> </a:t>
            </a:r>
            <a:r>
              <a:rPr lang="en-GB" sz="2400" dirty="0" err="1">
                <a:solidFill>
                  <a:srgbClr val="000000"/>
                </a:solidFill>
              </a:rPr>
              <a:t>dalka</a:t>
            </a:r>
            <a:r>
              <a:rPr lang="en-GB" sz="2400" dirty="0">
                <a:solidFill>
                  <a:srgbClr val="000000"/>
                </a:solidFill>
              </a:rPr>
              <a:t> </a:t>
            </a:r>
            <a:r>
              <a:rPr lang="en-GB" sz="2400" dirty="0" err="1">
                <a:solidFill>
                  <a:srgbClr val="000000"/>
                </a:solidFill>
              </a:rPr>
              <a:t>ku</a:t>
            </a:r>
            <a:r>
              <a:rPr lang="en-GB" sz="2400" dirty="0">
                <a:solidFill>
                  <a:srgbClr val="000000"/>
                </a:solidFill>
              </a:rPr>
              <a:t> </a:t>
            </a:r>
            <a:r>
              <a:rPr lang="en-GB" sz="2400" dirty="0" err="1">
                <a:solidFill>
                  <a:srgbClr val="000000"/>
                </a:solidFill>
              </a:rPr>
              <a:t>soo</a:t>
            </a:r>
            <a:r>
              <a:rPr lang="en-GB" sz="2400" dirty="0">
                <a:solidFill>
                  <a:srgbClr val="000000"/>
                </a:solidFill>
              </a:rPr>
              <a:t> </a:t>
            </a:r>
            <a:r>
              <a:rPr lang="en-GB" sz="2400" dirty="0" err="1">
                <a:solidFill>
                  <a:srgbClr val="000000"/>
                </a:solidFill>
              </a:rPr>
              <a:t>laabtay</a:t>
            </a:r>
            <a:r>
              <a:rPr lang="en-GB" sz="2400" dirty="0">
                <a:solidFill>
                  <a:srgbClr val="000000"/>
                </a:solidFill>
              </a:rPr>
              <a:t> </a:t>
            </a:r>
            <a:r>
              <a:rPr lang="en-GB" sz="2400" dirty="0" err="1">
                <a:solidFill>
                  <a:srgbClr val="000000"/>
                </a:solidFill>
              </a:rPr>
              <a:t>inay</a:t>
            </a:r>
            <a:r>
              <a:rPr lang="en-GB" sz="2400" dirty="0">
                <a:solidFill>
                  <a:srgbClr val="000000"/>
                </a:solidFill>
              </a:rPr>
              <a:t> </a:t>
            </a:r>
            <a:r>
              <a:rPr lang="en-GB" sz="2400" dirty="0" err="1">
                <a:solidFill>
                  <a:srgbClr val="000000"/>
                </a:solidFill>
              </a:rPr>
              <a:t>dareemayaan</a:t>
            </a:r>
            <a:r>
              <a:rPr lang="en-GB" sz="2400" dirty="0">
                <a:solidFill>
                  <a:srgbClr val="000000"/>
                </a:solidFill>
              </a:rPr>
              <a:t> </a:t>
            </a:r>
            <a:r>
              <a:rPr lang="en-GB" sz="2400" dirty="0" err="1">
                <a:solidFill>
                  <a:srgbClr val="000000"/>
                </a:solidFill>
              </a:rPr>
              <a:t>isdhexgal</a:t>
            </a:r>
            <a:r>
              <a:rPr lang="en-GB" sz="2400" dirty="0">
                <a:solidFill>
                  <a:srgbClr val="000000"/>
                </a:solidFill>
              </a:rPr>
              <a:t>, </a:t>
            </a:r>
            <a:r>
              <a:rPr lang="en-GB" sz="2400" dirty="0" err="1">
                <a:solidFill>
                  <a:srgbClr val="000000"/>
                </a:solidFill>
              </a:rPr>
              <a:t>iyagoo</a:t>
            </a:r>
            <a:r>
              <a:rPr lang="en-GB" sz="2400" dirty="0">
                <a:solidFill>
                  <a:srgbClr val="000000"/>
                </a:solidFill>
              </a:rPr>
              <a:t> </a:t>
            </a:r>
            <a:r>
              <a:rPr lang="en-GB" sz="2400" dirty="0" err="1">
                <a:solidFill>
                  <a:srgbClr val="000000"/>
                </a:solidFill>
              </a:rPr>
              <a:t>iswaafajinaya</a:t>
            </a:r>
            <a:r>
              <a:rPr lang="en-GB" sz="2400" dirty="0">
                <a:solidFill>
                  <a:srgbClr val="000000"/>
                </a:solidFill>
              </a:rPr>
              <a:t> </a:t>
            </a:r>
            <a:r>
              <a:rPr lang="en-GB" sz="2400" dirty="0" err="1">
                <a:solidFill>
                  <a:srgbClr val="000000"/>
                </a:solidFill>
              </a:rPr>
              <a:t>qiyaasta</a:t>
            </a:r>
            <a:r>
              <a:rPr lang="en-GB" sz="2400" dirty="0">
                <a:solidFill>
                  <a:srgbClr val="000000"/>
                </a:solidFill>
              </a:rPr>
              <a:t> </a:t>
            </a:r>
            <a:r>
              <a:rPr lang="en-GB" sz="2400" dirty="0" err="1">
                <a:solidFill>
                  <a:srgbClr val="000000"/>
                </a:solidFill>
              </a:rPr>
              <a:t>barakacayaasha</a:t>
            </a:r>
            <a:r>
              <a:rPr lang="en-GB" sz="2400" dirty="0">
                <a:solidFill>
                  <a:srgbClr val="000000"/>
                </a:solidFill>
              </a:rPr>
              <a:t> </a:t>
            </a:r>
            <a:r>
              <a:rPr lang="en-GB" sz="2400" dirty="0" err="1">
                <a:solidFill>
                  <a:srgbClr val="000000"/>
                </a:solidFill>
              </a:rPr>
              <a:t>ee</a:t>
            </a:r>
            <a:r>
              <a:rPr lang="en-GB" sz="2400" dirty="0">
                <a:solidFill>
                  <a:srgbClr val="000000"/>
                </a:solidFill>
              </a:rPr>
              <a:t> </a:t>
            </a:r>
            <a:r>
              <a:rPr lang="en-GB" sz="2400" dirty="0" err="1">
                <a:solidFill>
                  <a:srgbClr val="000000"/>
                </a:solidFill>
              </a:rPr>
              <a:t>heerkooda</a:t>
            </a:r>
            <a:r>
              <a:rPr lang="en-GB" sz="2400" dirty="0">
                <a:solidFill>
                  <a:srgbClr val="000000"/>
                </a:solidFill>
              </a:rPr>
              <a:t> is </a:t>
            </a:r>
            <a:r>
              <a:rPr lang="en-GB" sz="2400" dirty="0" err="1">
                <a:solidFill>
                  <a:srgbClr val="000000"/>
                </a:solidFill>
              </a:rPr>
              <a:t>dhex</a:t>
            </a:r>
            <a:r>
              <a:rPr lang="en-GB" sz="2400" dirty="0">
                <a:solidFill>
                  <a:srgbClr val="000000"/>
                </a:solidFill>
              </a:rPr>
              <a:t> </a:t>
            </a:r>
            <a:r>
              <a:rPr lang="en-GB" sz="2400" dirty="0" err="1">
                <a:solidFill>
                  <a:srgbClr val="000000"/>
                </a:solidFill>
              </a:rPr>
              <a:t>galka</a:t>
            </a:r>
            <a:r>
              <a:rPr lang="en-GB" sz="2400" dirty="0">
                <a:solidFill>
                  <a:srgbClr val="000000"/>
                </a:solidFill>
              </a:rPr>
              <a:t> </a:t>
            </a:r>
            <a:r>
              <a:rPr lang="en-GB" sz="2400" dirty="0" err="1">
                <a:solidFill>
                  <a:srgbClr val="000000"/>
                </a:solidFill>
              </a:rPr>
              <a:t>oo</a:t>
            </a:r>
            <a:r>
              <a:rPr lang="en-GB" sz="2400" dirty="0">
                <a:solidFill>
                  <a:srgbClr val="000000"/>
                </a:solidFill>
              </a:rPr>
              <a:t> ay </a:t>
            </a:r>
            <a:r>
              <a:rPr lang="en-GB" sz="2400" dirty="0" err="1">
                <a:solidFill>
                  <a:srgbClr val="000000"/>
                </a:solidFill>
              </a:rPr>
              <a:t>waheliyaan</a:t>
            </a:r>
            <a:r>
              <a:rPr lang="en-GB" sz="2400" dirty="0">
                <a:solidFill>
                  <a:srgbClr val="000000"/>
                </a:solidFill>
              </a:rPr>
              <a:t> </a:t>
            </a:r>
            <a:r>
              <a:rPr lang="en-GB" sz="2400" dirty="0" err="1">
                <a:solidFill>
                  <a:srgbClr val="000000"/>
                </a:solidFill>
              </a:rPr>
              <a:t>jawaabaha</a:t>
            </a:r>
            <a:r>
              <a:rPr lang="en-GB" sz="2400" dirty="0">
                <a:solidFill>
                  <a:srgbClr val="000000"/>
                </a:solidFill>
              </a:rPr>
              <a:t> </a:t>
            </a:r>
            <a:r>
              <a:rPr lang="en-GB" sz="2400" dirty="0" err="1">
                <a:solidFill>
                  <a:srgbClr val="000000"/>
                </a:solidFill>
              </a:rPr>
              <a:t>su'aalaha</a:t>
            </a:r>
            <a:r>
              <a:rPr lang="en-GB" sz="2400" dirty="0">
                <a:solidFill>
                  <a:srgbClr val="000000"/>
                </a:solidFill>
              </a:rPr>
              <a:t> </a:t>
            </a:r>
            <a:r>
              <a:rPr lang="en-GB" sz="2400" dirty="0" err="1">
                <a:solidFill>
                  <a:srgbClr val="000000"/>
                </a:solidFill>
              </a:rPr>
              <a:t>shuruudaha</a:t>
            </a:r>
            <a:r>
              <a:rPr lang="en-GB" sz="2400" dirty="0">
                <a:solidFill>
                  <a:srgbClr val="000000"/>
                </a:solidFill>
              </a:rPr>
              <a:t> </a:t>
            </a:r>
            <a:r>
              <a:rPr lang="en-GB" sz="2400" dirty="0" smtClean="0">
                <a:solidFill>
                  <a:srgbClr val="000000"/>
                </a:solidFill>
              </a:rPr>
              <a:t>IASC; </a:t>
            </a:r>
            <a:endParaRPr lang="en-GB" sz="2400" dirty="0">
              <a:solidFill>
                <a:srgbClr val="000000"/>
              </a:solidFill>
            </a:endParaRPr>
          </a:p>
        </p:txBody>
      </p:sp>
    </p:spTree>
    <p:extLst>
      <p:ext uri="{BB962C8B-B14F-4D97-AF65-F5344CB8AC3E}">
        <p14:creationId xmlns:p14="http://schemas.microsoft.com/office/powerpoint/2010/main" val="195906554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84B07BB4-0D69-409E-8DE0-83B2CD41EDEE}"/>
              </a:ext>
            </a:extLst>
          </p:cNvPr>
          <p:cNvSpPr/>
          <p:nvPr/>
        </p:nvSpPr>
        <p:spPr>
          <a:xfrm>
            <a:off x="1077340" y="3626599"/>
            <a:ext cx="10444224" cy="2308324"/>
          </a:xfrm>
          <a:prstGeom prst="rect">
            <a:avLst/>
          </a:prstGeom>
        </p:spPr>
        <p:txBody>
          <a:bodyPr wrap="square">
            <a:spAutoFit/>
          </a:bodyPr>
          <a:lstStyle/>
          <a:p>
            <a:r>
              <a:rPr lang="en-GB" sz="2400" dirty="0">
                <a:solidFill>
                  <a:srgbClr val="000000"/>
                </a:solidFill>
              </a:rPr>
              <a:t>LORA </a:t>
            </a:r>
            <a:r>
              <a:rPr lang="en-GB" sz="2400" dirty="0" err="1">
                <a:solidFill>
                  <a:srgbClr val="000000"/>
                </a:solidFill>
              </a:rPr>
              <a:t>waa</a:t>
            </a:r>
            <a:r>
              <a:rPr lang="en-GB" sz="2400" dirty="0">
                <a:solidFill>
                  <a:srgbClr val="000000"/>
                </a:solidFill>
              </a:rPr>
              <a:t> </a:t>
            </a:r>
            <a:r>
              <a:rPr lang="en-GB" sz="2400" dirty="0" err="1">
                <a:solidFill>
                  <a:srgbClr val="000000"/>
                </a:solidFill>
              </a:rPr>
              <a:t>Agab</a:t>
            </a:r>
            <a:r>
              <a:rPr lang="en-GB" sz="2400" dirty="0">
                <a:solidFill>
                  <a:srgbClr val="000000"/>
                </a:solidFill>
              </a:rPr>
              <a:t> </a:t>
            </a:r>
            <a:r>
              <a:rPr lang="en-GB" sz="2400" dirty="0" err="1">
                <a:solidFill>
                  <a:srgbClr val="000000"/>
                </a:solidFill>
              </a:rPr>
              <a:t>barnaamij</a:t>
            </a:r>
            <a:r>
              <a:rPr lang="en-GB" sz="2400" dirty="0">
                <a:solidFill>
                  <a:srgbClr val="000000"/>
                </a:solidFill>
              </a:rPr>
              <a:t> </a:t>
            </a:r>
            <a:r>
              <a:rPr lang="en-GB" sz="2400" dirty="0" err="1">
                <a:solidFill>
                  <a:srgbClr val="000000"/>
                </a:solidFill>
              </a:rPr>
              <a:t>ku</a:t>
            </a:r>
            <a:r>
              <a:rPr lang="en-GB" sz="2400" dirty="0">
                <a:solidFill>
                  <a:srgbClr val="000000"/>
                </a:solidFill>
              </a:rPr>
              <a:t> </a:t>
            </a:r>
            <a:r>
              <a:rPr lang="en-GB" sz="2400" dirty="0" err="1">
                <a:solidFill>
                  <a:srgbClr val="000000"/>
                </a:solidFill>
              </a:rPr>
              <a:t>saleysan</a:t>
            </a:r>
            <a:r>
              <a:rPr lang="en-GB" sz="2400" dirty="0">
                <a:solidFill>
                  <a:srgbClr val="000000"/>
                </a:solidFill>
              </a:rPr>
              <a:t> </a:t>
            </a:r>
            <a:r>
              <a:rPr lang="en-GB" sz="2400" dirty="0" err="1">
                <a:solidFill>
                  <a:srgbClr val="000000"/>
                </a:solidFill>
              </a:rPr>
              <a:t>oo</a:t>
            </a:r>
            <a:r>
              <a:rPr lang="en-GB" sz="2400" dirty="0">
                <a:solidFill>
                  <a:srgbClr val="000000"/>
                </a:solidFill>
              </a:rPr>
              <a:t> loo </a:t>
            </a:r>
            <a:r>
              <a:rPr lang="en-GB" sz="2400" dirty="0" err="1">
                <a:solidFill>
                  <a:srgbClr val="000000"/>
                </a:solidFill>
              </a:rPr>
              <a:t>habeeyay</a:t>
            </a:r>
            <a:r>
              <a:rPr lang="en-GB" sz="2400" dirty="0">
                <a:solidFill>
                  <a:srgbClr val="000000"/>
                </a:solidFill>
              </a:rPr>
              <a:t> </a:t>
            </a:r>
            <a:r>
              <a:rPr lang="en-GB" sz="2400" dirty="0" err="1">
                <a:solidFill>
                  <a:srgbClr val="000000"/>
                </a:solidFill>
              </a:rPr>
              <a:t>duruufaha</a:t>
            </a:r>
            <a:r>
              <a:rPr lang="en-GB" sz="2400" dirty="0">
                <a:solidFill>
                  <a:srgbClr val="000000"/>
                </a:solidFill>
              </a:rPr>
              <a:t> </a:t>
            </a:r>
            <a:r>
              <a:rPr lang="en-GB" sz="2400" dirty="0" err="1">
                <a:solidFill>
                  <a:srgbClr val="000000"/>
                </a:solidFill>
              </a:rPr>
              <a:t>Soomaaliyeed</a:t>
            </a:r>
            <a:r>
              <a:rPr lang="en-GB" sz="2400" dirty="0">
                <a:solidFill>
                  <a:srgbClr val="000000"/>
                </a:solidFill>
              </a:rPr>
              <a:t> </a:t>
            </a:r>
            <a:r>
              <a:rPr lang="en-GB" sz="2400" dirty="0" err="1">
                <a:solidFill>
                  <a:srgbClr val="000000"/>
                </a:solidFill>
              </a:rPr>
              <a:t>ee</a:t>
            </a:r>
            <a:r>
              <a:rPr lang="en-GB" sz="2400" dirty="0">
                <a:solidFill>
                  <a:srgbClr val="000000"/>
                </a:solidFill>
              </a:rPr>
              <a:t> </a:t>
            </a:r>
            <a:r>
              <a:rPr lang="en-GB" sz="2400" dirty="0" err="1">
                <a:solidFill>
                  <a:srgbClr val="000000"/>
                </a:solidFill>
              </a:rPr>
              <a:t>kormeera</a:t>
            </a:r>
            <a:r>
              <a:rPr lang="en-GB" sz="2400" dirty="0">
                <a:solidFill>
                  <a:srgbClr val="000000"/>
                </a:solidFill>
              </a:rPr>
              <a:t> </a:t>
            </a:r>
            <a:r>
              <a:rPr lang="en-GB" sz="2400" dirty="0" err="1">
                <a:solidFill>
                  <a:srgbClr val="000000"/>
                </a:solidFill>
              </a:rPr>
              <a:t>horumarka</a:t>
            </a:r>
            <a:r>
              <a:rPr lang="en-GB" sz="2400" dirty="0">
                <a:solidFill>
                  <a:srgbClr val="000000"/>
                </a:solidFill>
              </a:rPr>
              <a:t> </a:t>
            </a:r>
            <a:r>
              <a:rPr lang="en-GB" sz="2400" dirty="0" err="1">
                <a:solidFill>
                  <a:srgbClr val="000000"/>
                </a:solidFill>
              </a:rPr>
              <a:t>dhinaca</a:t>
            </a:r>
            <a:r>
              <a:rPr lang="en-GB" sz="2400" dirty="0">
                <a:solidFill>
                  <a:srgbClr val="000000"/>
                </a:solidFill>
              </a:rPr>
              <a:t> </a:t>
            </a:r>
            <a:r>
              <a:rPr lang="en-GB" sz="2400" dirty="0" err="1">
                <a:solidFill>
                  <a:srgbClr val="000000"/>
                </a:solidFill>
              </a:rPr>
              <a:t>isdhexgalka</a:t>
            </a:r>
            <a:r>
              <a:rPr lang="en-GB" sz="2400" dirty="0">
                <a:solidFill>
                  <a:srgbClr val="000000"/>
                </a:solidFill>
              </a:rPr>
              <a:t> </a:t>
            </a:r>
            <a:r>
              <a:rPr lang="en-GB" sz="2400" dirty="0" err="1">
                <a:solidFill>
                  <a:srgbClr val="000000"/>
                </a:solidFill>
              </a:rPr>
              <a:t>oo</a:t>
            </a:r>
            <a:r>
              <a:rPr lang="en-GB" sz="2400" dirty="0">
                <a:solidFill>
                  <a:srgbClr val="000000"/>
                </a:solidFill>
              </a:rPr>
              <a:t> </a:t>
            </a:r>
            <a:r>
              <a:rPr lang="en-GB" sz="2400" dirty="0" err="1">
                <a:solidFill>
                  <a:srgbClr val="000000"/>
                </a:solidFill>
              </a:rPr>
              <a:t>soo</a:t>
            </a:r>
            <a:r>
              <a:rPr lang="en-GB" sz="2400" dirty="0">
                <a:solidFill>
                  <a:srgbClr val="000000"/>
                </a:solidFill>
              </a:rPr>
              <a:t> </a:t>
            </a:r>
            <a:r>
              <a:rPr lang="en-GB" sz="2400" dirty="0" err="1">
                <a:solidFill>
                  <a:srgbClr val="000000"/>
                </a:solidFill>
              </a:rPr>
              <a:t>saarta</a:t>
            </a:r>
            <a:r>
              <a:rPr lang="en-GB" sz="2400" dirty="0">
                <a:solidFill>
                  <a:srgbClr val="000000"/>
                </a:solidFill>
              </a:rPr>
              <a:t> </a:t>
            </a:r>
            <a:r>
              <a:rPr lang="en-GB" sz="2400" dirty="0" err="1">
                <a:solidFill>
                  <a:srgbClr val="000000"/>
                </a:solidFill>
              </a:rPr>
              <a:t>falanqeyn</a:t>
            </a:r>
            <a:r>
              <a:rPr lang="en-GB" sz="2400" dirty="0">
                <a:solidFill>
                  <a:srgbClr val="000000"/>
                </a:solidFill>
              </a:rPr>
              <a:t> la </a:t>
            </a:r>
            <a:r>
              <a:rPr lang="en-GB" sz="2400" dirty="0" err="1">
                <a:solidFill>
                  <a:srgbClr val="000000"/>
                </a:solidFill>
              </a:rPr>
              <a:t>jaanqaadaysa</a:t>
            </a:r>
            <a:r>
              <a:rPr lang="en-GB" sz="2400" dirty="0">
                <a:solidFill>
                  <a:srgbClr val="000000"/>
                </a:solidFill>
              </a:rPr>
              <a:t> </a:t>
            </a:r>
            <a:r>
              <a:rPr lang="en-GB" sz="2400" dirty="0" err="1">
                <a:solidFill>
                  <a:srgbClr val="000000"/>
                </a:solidFill>
              </a:rPr>
              <a:t>barnaamijyada</a:t>
            </a:r>
            <a:r>
              <a:rPr lang="en-GB" sz="2400" dirty="0">
                <a:solidFill>
                  <a:srgbClr val="000000"/>
                </a:solidFill>
              </a:rPr>
              <a:t> </a:t>
            </a:r>
            <a:r>
              <a:rPr lang="en-GB" sz="2400" dirty="0" err="1">
                <a:solidFill>
                  <a:srgbClr val="000000"/>
                </a:solidFill>
              </a:rPr>
              <a:t>iyo</a:t>
            </a:r>
            <a:r>
              <a:rPr lang="en-GB" sz="2400" dirty="0">
                <a:solidFill>
                  <a:srgbClr val="000000"/>
                </a:solidFill>
              </a:rPr>
              <a:t> </a:t>
            </a:r>
            <a:r>
              <a:rPr lang="en-GB" sz="2400" dirty="0" err="1">
                <a:solidFill>
                  <a:srgbClr val="000000"/>
                </a:solidFill>
              </a:rPr>
              <a:t>mudnaanta</a:t>
            </a:r>
            <a:r>
              <a:rPr lang="en-GB" sz="2400" dirty="0">
                <a:solidFill>
                  <a:srgbClr val="000000"/>
                </a:solidFill>
              </a:rPr>
              <a:t> </a:t>
            </a:r>
            <a:r>
              <a:rPr lang="en-GB" sz="2400" dirty="0" err="1">
                <a:solidFill>
                  <a:srgbClr val="000000"/>
                </a:solidFill>
              </a:rPr>
              <a:t>koowaad</a:t>
            </a:r>
            <a:r>
              <a:rPr lang="en-GB" sz="2400" dirty="0">
                <a:solidFill>
                  <a:srgbClr val="000000"/>
                </a:solidFill>
              </a:rPr>
              <a:t> la </a:t>
            </a:r>
            <a:r>
              <a:rPr lang="en-GB" sz="2400" dirty="0" err="1">
                <a:solidFill>
                  <a:srgbClr val="000000"/>
                </a:solidFill>
              </a:rPr>
              <a:t>siinayo</a:t>
            </a:r>
            <a:r>
              <a:rPr lang="en-GB" sz="2400" dirty="0">
                <a:solidFill>
                  <a:srgbClr val="000000"/>
                </a:solidFill>
              </a:rPr>
              <a:t> </a:t>
            </a:r>
            <a:r>
              <a:rPr lang="en-GB" sz="2400" dirty="0" err="1">
                <a:solidFill>
                  <a:srgbClr val="000000"/>
                </a:solidFill>
              </a:rPr>
              <a:t>oo</a:t>
            </a:r>
            <a:r>
              <a:rPr lang="en-GB" sz="2400" dirty="0">
                <a:solidFill>
                  <a:srgbClr val="000000"/>
                </a:solidFill>
              </a:rPr>
              <a:t> </a:t>
            </a:r>
            <a:r>
              <a:rPr lang="en-GB" sz="2400" dirty="0" err="1">
                <a:solidFill>
                  <a:srgbClr val="000000"/>
                </a:solidFill>
              </a:rPr>
              <a:t>mudnaanta</a:t>
            </a:r>
            <a:r>
              <a:rPr lang="en-GB" sz="2400" dirty="0">
                <a:solidFill>
                  <a:srgbClr val="000000"/>
                </a:solidFill>
              </a:rPr>
              <a:t> </a:t>
            </a:r>
            <a:r>
              <a:rPr lang="en-GB" sz="2400" dirty="0" err="1">
                <a:solidFill>
                  <a:srgbClr val="000000"/>
                </a:solidFill>
              </a:rPr>
              <a:t>siiya</a:t>
            </a:r>
            <a:r>
              <a:rPr lang="en-GB" sz="2400" dirty="0">
                <a:solidFill>
                  <a:srgbClr val="000000"/>
                </a:solidFill>
              </a:rPr>
              <a:t> </a:t>
            </a:r>
            <a:r>
              <a:rPr lang="en-GB" sz="2400" dirty="0" err="1">
                <a:solidFill>
                  <a:srgbClr val="000000"/>
                </a:solidFill>
              </a:rPr>
              <a:t>ilo</a:t>
            </a:r>
            <a:r>
              <a:rPr lang="en-GB" sz="2400" dirty="0">
                <a:solidFill>
                  <a:srgbClr val="000000"/>
                </a:solidFill>
              </a:rPr>
              <a:t> </a:t>
            </a:r>
            <a:r>
              <a:rPr lang="en-GB" sz="2400" dirty="0" err="1">
                <a:solidFill>
                  <a:srgbClr val="000000"/>
                </a:solidFill>
              </a:rPr>
              <a:t>oo</a:t>
            </a:r>
            <a:r>
              <a:rPr lang="en-GB" sz="2400" dirty="0">
                <a:solidFill>
                  <a:srgbClr val="000000"/>
                </a:solidFill>
              </a:rPr>
              <a:t> </a:t>
            </a:r>
            <a:r>
              <a:rPr lang="en-GB" sz="2400" dirty="0" err="1">
                <a:solidFill>
                  <a:srgbClr val="000000"/>
                </a:solidFill>
              </a:rPr>
              <a:t>waliba</a:t>
            </a:r>
            <a:r>
              <a:rPr lang="en-GB" sz="2400" dirty="0">
                <a:solidFill>
                  <a:srgbClr val="000000"/>
                </a:solidFill>
              </a:rPr>
              <a:t> </a:t>
            </a:r>
            <a:r>
              <a:rPr lang="en-GB" sz="2400" dirty="0" err="1">
                <a:solidFill>
                  <a:srgbClr val="000000"/>
                </a:solidFill>
              </a:rPr>
              <a:t>mudnaanta</a:t>
            </a:r>
            <a:r>
              <a:rPr lang="en-GB" sz="2400" dirty="0">
                <a:solidFill>
                  <a:srgbClr val="000000"/>
                </a:solidFill>
              </a:rPr>
              <a:t> </a:t>
            </a:r>
            <a:r>
              <a:rPr lang="en-GB" sz="2400" dirty="0" err="1">
                <a:solidFill>
                  <a:srgbClr val="000000"/>
                </a:solidFill>
              </a:rPr>
              <a:t>siiya</a:t>
            </a:r>
            <a:r>
              <a:rPr lang="en-GB" sz="2400" dirty="0">
                <a:solidFill>
                  <a:srgbClr val="000000"/>
                </a:solidFill>
              </a:rPr>
              <a:t> </a:t>
            </a:r>
            <a:r>
              <a:rPr lang="en-GB" sz="2400" dirty="0" err="1">
                <a:solidFill>
                  <a:srgbClr val="000000"/>
                </a:solidFill>
              </a:rPr>
              <a:t>ilo</a:t>
            </a:r>
            <a:r>
              <a:rPr lang="en-GB" sz="2400" dirty="0">
                <a:solidFill>
                  <a:srgbClr val="000000"/>
                </a:solidFill>
              </a:rPr>
              <a:t> </a:t>
            </a:r>
            <a:r>
              <a:rPr lang="en-GB" sz="2400" dirty="0" err="1">
                <a:solidFill>
                  <a:srgbClr val="000000"/>
                </a:solidFill>
              </a:rPr>
              <a:t>loogu</a:t>
            </a:r>
            <a:r>
              <a:rPr lang="en-GB" sz="2400" dirty="0">
                <a:solidFill>
                  <a:srgbClr val="000000"/>
                </a:solidFill>
              </a:rPr>
              <a:t> </a:t>
            </a:r>
            <a:r>
              <a:rPr lang="en-GB" sz="2400" dirty="0" err="1">
                <a:solidFill>
                  <a:srgbClr val="000000"/>
                </a:solidFill>
              </a:rPr>
              <a:t>talagalay</a:t>
            </a:r>
            <a:r>
              <a:rPr lang="en-GB" sz="2400" dirty="0">
                <a:solidFill>
                  <a:srgbClr val="000000"/>
                </a:solidFill>
              </a:rPr>
              <a:t> </a:t>
            </a:r>
            <a:r>
              <a:rPr lang="en-GB" sz="2400" dirty="0" err="1">
                <a:solidFill>
                  <a:srgbClr val="000000"/>
                </a:solidFill>
              </a:rPr>
              <a:t>Xalalka</a:t>
            </a:r>
            <a:r>
              <a:rPr lang="en-GB" sz="2400" dirty="0">
                <a:solidFill>
                  <a:srgbClr val="000000"/>
                </a:solidFill>
              </a:rPr>
              <a:t> </a:t>
            </a:r>
            <a:r>
              <a:rPr lang="en-GB" sz="2400" dirty="0" err="1">
                <a:solidFill>
                  <a:srgbClr val="000000"/>
                </a:solidFill>
              </a:rPr>
              <a:t>Waara</a:t>
            </a:r>
            <a:r>
              <a:rPr lang="en-GB" sz="2400" dirty="0">
                <a:solidFill>
                  <a:srgbClr val="000000"/>
                </a:solidFill>
              </a:rPr>
              <a:t>. </a:t>
            </a:r>
            <a:r>
              <a:rPr lang="en-GB" sz="2400" dirty="0" err="1">
                <a:solidFill>
                  <a:srgbClr val="000000"/>
                </a:solidFill>
              </a:rPr>
              <a:t>Waxay</a:t>
            </a:r>
            <a:r>
              <a:rPr lang="en-GB" sz="2400" dirty="0">
                <a:solidFill>
                  <a:srgbClr val="000000"/>
                </a:solidFill>
              </a:rPr>
              <a:t> </a:t>
            </a:r>
            <a:r>
              <a:rPr lang="en-GB" sz="2400" dirty="0" err="1">
                <a:solidFill>
                  <a:srgbClr val="000000"/>
                </a:solidFill>
              </a:rPr>
              <a:t>bixisaa</a:t>
            </a:r>
            <a:r>
              <a:rPr lang="en-GB" sz="2400" dirty="0">
                <a:solidFill>
                  <a:srgbClr val="000000"/>
                </a:solidFill>
              </a:rPr>
              <a:t> '</a:t>
            </a:r>
            <a:r>
              <a:rPr lang="en-GB" sz="2400" dirty="0" err="1">
                <a:solidFill>
                  <a:srgbClr val="000000"/>
                </a:solidFill>
              </a:rPr>
              <a:t>khariidad</a:t>
            </a:r>
            <a:r>
              <a:rPr lang="en-GB" sz="2400" dirty="0">
                <a:solidFill>
                  <a:srgbClr val="000000"/>
                </a:solidFill>
              </a:rPr>
              <a:t> </a:t>
            </a:r>
            <a:r>
              <a:rPr lang="en-GB" sz="2400" dirty="0" err="1">
                <a:solidFill>
                  <a:srgbClr val="000000"/>
                </a:solidFill>
              </a:rPr>
              <a:t>waddo</a:t>
            </a:r>
            <a:r>
              <a:rPr lang="en-GB" sz="2400" dirty="0">
                <a:solidFill>
                  <a:srgbClr val="000000"/>
                </a:solidFill>
              </a:rPr>
              <a:t>' </a:t>
            </a:r>
            <a:r>
              <a:rPr lang="en-GB" sz="2400" dirty="0" err="1">
                <a:solidFill>
                  <a:srgbClr val="000000"/>
                </a:solidFill>
              </a:rPr>
              <a:t>oo</a:t>
            </a:r>
            <a:r>
              <a:rPr lang="en-GB" sz="2400" dirty="0">
                <a:solidFill>
                  <a:srgbClr val="000000"/>
                </a:solidFill>
              </a:rPr>
              <a:t> </a:t>
            </a:r>
            <a:r>
              <a:rPr lang="en-GB" sz="2400" dirty="0" err="1">
                <a:solidFill>
                  <a:srgbClr val="000000"/>
                </a:solidFill>
              </a:rPr>
              <a:t>loogu</a:t>
            </a:r>
            <a:r>
              <a:rPr lang="en-GB" sz="2400" dirty="0">
                <a:solidFill>
                  <a:srgbClr val="000000"/>
                </a:solidFill>
              </a:rPr>
              <a:t> </a:t>
            </a:r>
            <a:r>
              <a:rPr lang="en-GB" sz="2400" dirty="0" err="1">
                <a:solidFill>
                  <a:srgbClr val="000000"/>
                </a:solidFill>
              </a:rPr>
              <a:t>talagalay</a:t>
            </a:r>
            <a:r>
              <a:rPr lang="en-GB" sz="2400" dirty="0">
                <a:solidFill>
                  <a:srgbClr val="000000"/>
                </a:solidFill>
              </a:rPr>
              <a:t> in </a:t>
            </a:r>
            <a:r>
              <a:rPr lang="en-GB" sz="2400" dirty="0" err="1">
                <a:solidFill>
                  <a:srgbClr val="000000"/>
                </a:solidFill>
              </a:rPr>
              <a:t>lagu</a:t>
            </a:r>
            <a:r>
              <a:rPr lang="en-GB" sz="2400" dirty="0">
                <a:solidFill>
                  <a:srgbClr val="000000"/>
                </a:solidFill>
              </a:rPr>
              <a:t> </a:t>
            </a:r>
            <a:r>
              <a:rPr lang="en-GB" sz="2400" dirty="0" err="1">
                <a:solidFill>
                  <a:srgbClr val="000000"/>
                </a:solidFill>
              </a:rPr>
              <a:t>dhaqaajiyo</a:t>
            </a:r>
            <a:r>
              <a:rPr lang="en-GB" sz="2400" dirty="0">
                <a:solidFill>
                  <a:srgbClr val="000000"/>
                </a:solidFill>
              </a:rPr>
              <a:t> </a:t>
            </a:r>
            <a:r>
              <a:rPr lang="en-GB" sz="2400" dirty="0" err="1">
                <a:solidFill>
                  <a:srgbClr val="000000"/>
                </a:solidFill>
              </a:rPr>
              <a:t>qoysaska</a:t>
            </a:r>
            <a:r>
              <a:rPr lang="en-GB" sz="2400" dirty="0">
                <a:solidFill>
                  <a:srgbClr val="000000"/>
                </a:solidFill>
              </a:rPr>
              <a:t> </a:t>
            </a:r>
            <a:r>
              <a:rPr lang="en-GB" sz="2400" dirty="0" err="1">
                <a:solidFill>
                  <a:srgbClr val="000000"/>
                </a:solidFill>
              </a:rPr>
              <a:t>uu</a:t>
            </a:r>
            <a:r>
              <a:rPr lang="en-GB" sz="2400" dirty="0">
                <a:solidFill>
                  <a:srgbClr val="000000"/>
                </a:solidFill>
              </a:rPr>
              <a:t> </a:t>
            </a:r>
            <a:r>
              <a:rPr lang="en-GB" sz="2400" dirty="0" err="1">
                <a:solidFill>
                  <a:srgbClr val="000000"/>
                </a:solidFill>
              </a:rPr>
              <a:t>saameyey</a:t>
            </a:r>
            <a:r>
              <a:rPr lang="en-GB" sz="2400" dirty="0">
                <a:solidFill>
                  <a:srgbClr val="000000"/>
                </a:solidFill>
              </a:rPr>
              <a:t> </a:t>
            </a:r>
            <a:r>
              <a:rPr lang="en-GB" sz="2400" dirty="0" err="1">
                <a:solidFill>
                  <a:srgbClr val="000000"/>
                </a:solidFill>
              </a:rPr>
              <a:t>barakaca</a:t>
            </a:r>
            <a:r>
              <a:rPr lang="en-GB" sz="2400" dirty="0">
                <a:solidFill>
                  <a:srgbClr val="000000"/>
                </a:solidFill>
              </a:rPr>
              <a:t> </a:t>
            </a:r>
            <a:r>
              <a:rPr lang="en-GB" sz="2400" dirty="0" err="1">
                <a:solidFill>
                  <a:srgbClr val="000000"/>
                </a:solidFill>
              </a:rPr>
              <a:t>iyo</a:t>
            </a:r>
            <a:r>
              <a:rPr lang="en-GB" sz="2400" dirty="0">
                <a:solidFill>
                  <a:srgbClr val="000000"/>
                </a:solidFill>
              </a:rPr>
              <a:t> </a:t>
            </a:r>
            <a:r>
              <a:rPr lang="en-GB" sz="2400" dirty="0" err="1">
                <a:solidFill>
                  <a:srgbClr val="000000"/>
                </a:solidFill>
              </a:rPr>
              <a:t>bulshooyinka</a:t>
            </a:r>
            <a:r>
              <a:rPr lang="en-GB" sz="2400" dirty="0">
                <a:solidFill>
                  <a:srgbClr val="000000"/>
                </a:solidFill>
              </a:rPr>
              <a:t> </a:t>
            </a:r>
            <a:r>
              <a:rPr lang="en-GB" sz="2400" dirty="0" err="1">
                <a:solidFill>
                  <a:srgbClr val="000000"/>
                </a:solidFill>
              </a:rPr>
              <a:t>xagga</a:t>
            </a:r>
            <a:r>
              <a:rPr lang="en-GB" sz="2400" dirty="0">
                <a:solidFill>
                  <a:srgbClr val="000000"/>
                </a:solidFill>
              </a:rPr>
              <a:t> </a:t>
            </a:r>
            <a:r>
              <a:rPr lang="en-GB" sz="2400" dirty="0" err="1">
                <a:solidFill>
                  <a:srgbClr val="000000"/>
                </a:solidFill>
              </a:rPr>
              <a:t>isdhexgalka</a:t>
            </a:r>
            <a:r>
              <a:rPr lang="en-GB" sz="2400" dirty="0">
                <a:solidFill>
                  <a:srgbClr val="000000"/>
                </a:solidFill>
              </a:rPr>
              <a:t> </a:t>
            </a:r>
            <a:r>
              <a:rPr lang="en-GB" sz="2400" dirty="0" err="1">
                <a:solidFill>
                  <a:srgbClr val="000000"/>
                </a:solidFill>
              </a:rPr>
              <a:t>weyn</a:t>
            </a:r>
            <a:endParaRPr lang="en-GB" sz="2400" dirty="0">
              <a:solidFill>
                <a:srgbClr val="000000"/>
              </a:solidFill>
            </a:endParaRPr>
          </a:p>
        </p:txBody>
      </p:sp>
      <p:pic>
        <p:nvPicPr>
          <p:cNvPr id="5" name="Image 4">
            <a:extLst>
              <a:ext uri="{FF2B5EF4-FFF2-40B4-BE49-F238E27FC236}">
                <a16:creationId xmlns:a16="http://schemas.microsoft.com/office/drawing/2014/main" id="{23451017-49D3-42D0-93FF-5C10D9FD5008}"/>
              </a:ext>
            </a:extLst>
          </p:cNvPr>
          <p:cNvPicPr>
            <a:picLocks noChangeAspect="1"/>
          </p:cNvPicPr>
          <p:nvPr/>
        </p:nvPicPr>
        <p:blipFill>
          <a:blip r:embed="rId3"/>
          <a:stretch>
            <a:fillRect/>
          </a:stretch>
        </p:blipFill>
        <p:spPr>
          <a:xfrm>
            <a:off x="822697" y="1128681"/>
            <a:ext cx="10323723" cy="2497918"/>
          </a:xfrm>
          <a:prstGeom prst="rect">
            <a:avLst/>
          </a:prstGeom>
        </p:spPr>
      </p:pic>
      <p:sp>
        <p:nvSpPr>
          <p:cNvPr id="6" name="Rectangle 5">
            <a:extLst>
              <a:ext uri="{FF2B5EF4-FFF2-40B4-BE49-F238E27FC236}">
                <a16:creationId xmlns:a16="http://schemas.microsoft.com/office/drawing/2014/main" id="{5886B548-97A8-4196-81B3-21E88AEBA909}"/>
              </a:ext>
            </a:extLst>
          </p:cNvPr>
          <p:cNvSpPr/>
          <p:nvPr/>
        </p:nvSpPr>
        <p:spPr>
          <a:xfrm>
            <a:off x="1" y="164709"/>
            <a:ext cx="6991108" cy="65243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p>
            <a:pPr defTabSz="914400">
              <a:lnSpc>
                <a:spcPct val="90000"/>
              </a:lnSpc>
              <a:spcBef>
                <a:spcPct val="0"/>
              </a:spcBef>
              <a:spcAft>
                <a:spcPts val="600"/>
              </a:spcAft>
              <a:defRPr/>
            </a:pPr>
            <a:r>
              <a:rPr lang="fr-FR" sz="3600" dirty="0" smtClean="0">
                <a:solidFill>
                  <a:schemeClr val="bg1"/>
                </a:solidFill>
              </a:rPr>
              <a:t>LORA-DU</a:t>
            </a:r>
            <a:endParaRPr lang="en-US" sz="3600" dirty="0">
              <a:solidFill>
                <a:schemeClr val="bg1"/>
              </a:solidFill>
            </a:endParaRPr>
          </a:p>
        </p:txBody>
      </p:sp>
    </p:spTree>
    <p:extLst>
      <p:ext uri="{BB962C8B-B14F-4D97-AF65-F5344CB8AC3E}">
        <p14:creationId xmlns:p14="http://schemas.microsoft.com/office/powerpoint/2010/main" val="75569976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4ECCC95-8781-472B-AD03-4ABE51A8F635}"/>
              </a:ext>
            </a:extLst>
          </p:cNvPr>
          <p:cNvSpPr/>
          <p:nvPr/>
        </p:nvSpPr>
        <p:spPr>
          <a:xfrm>
            <a:off x="5918522" y="1163668"/>
            <a:ext cx="6096000" cy="5170646"/>
          </a:xfrm>
          <a:prstGeom prst="rect">
            <a:avLst/>
          </a:prstGeom>
        </p:spPr>
        <p:txBody>
          <a:bodyPr>
            <a:spAutoFit/>
          </a:bodyPr>
          <a:lstStyle/>
          <a:p>
            <a:r>
              <a:rPr lang="en-US" sz="2400" b="1" dirty="0" err="1">
                <a:solidFill>
                  <a:srgbClr val="000000"/>
                </a:solidFill>
              </a:rPr>
              <a:t>Falanqaynta</a:t>
            </a:r>
            <a:r>
              <a:rPr lang="en-US" sz="2400" b="1" dirty="0">
                <a:solidFill>
                  <a:srgbClr val="000000"/>
                </a:solidFill>
              </a:rPr>
              <a:t> </a:t>
            </a:r>
            <a:r>
              <a:rPr lang="en-US" sz="2400" b="1" dirty="0" err="1">
                <a:solidFill>
                  <a:srgbClr val="000000"/>
                </a:solidFill>
              </a:rPr>
              <a:t>xogta</a:t>
            </a:r>
            <a:r>
              <a:rPr lang="en-US" sz="2400" b="1" dirty="0">
                <a:solidFill>
                  <a:srgbClr val="000000"/>
                </a:solidFill>
              </a:rPr>
              <a:t> </a:t>
            </a:r>
            <a:r>
              <a:rPr lang="en-US" sz="2400" b="1" dirty="0" err="1">
                <a:solidFill>
                  <a:srgbClr val="000000"/>
                </a:solidFill>
              </a:rPr>
              <a:t>yar</a:t>
            </a:r>
            <a:r>
              <a:rPr lang="en-US" sz="2400" b="1" dirty="0">
                <a:solidFill>
                  <a:srgbClr val="000000"/>
                </a:solidFill>
              </a:rPr>
              <a:t> </a:t>
            </a:r>
            <a:r>
              <a:rPr lang="en-US" sz="2400" b="1" dirty="0" err="1">
                <a:solidFill>
                  <a:srgbClr val="000000"/>
                </a:solidFill>
              </a:rPr>
              <a:t>ee</a:t>
            </a:r>
            <a:r>
              <a:rPr lang="en-US" sz="2400" b="1" dirty="0">
                <a:solidFill>
                  <a:srgbClr val="000000"/>
                </a:solidFill>
              </a:rPr>
              <a:t> </a:t>
            </a:r>
            <a:r>
              <a:rPr lang="en-US" sz="2400" b="1" dirty="0" err="1">
                <a:solidFill>
                  <a:srgbClr val="000000"/>
                </a:solidFill>
              </a:rPr>
              <a:t>Bangiga</a:t>
            </a:r>
            <a:r>
              <a:rPr lang="en-US" sz="2400" b="1" dirty="0">
                <a:solidFill>
                  <a:srgbClr val="000000"/>
                </a:solidFill>
              </a:rPr>
              <a:t> </a:t>
            </a:r>
            <a:r>
              <a:rPr lang="en-US" sz="2400" b="1" dirty="0" err="1">
                <a:solidFill>
                  <a:srgbClr val="000000"/>
                </a:solidFill>
              </a:rPr>
              <a:t>Adduunka</a:t>
            </a:r>
            <a:r>
              <a:rPr lang="en-US" sz="2400" b="1" dirty="0">
                <a:solidFill>
                  <a:srgbClr val="000000"/>
                </a:solidFill>
              </a:rPr>
              <a:t> </a:t>
            </a:r>
            <a:r>
              <a:rPr lang="en-US" sz="2400" b="1" dirty="0" err="1">
                <a:solidFill>
                  <a:srgbClr val="000000"/>
                </a:solidFill>
              </a:rPr>
              <a:t>ee</a:t>
            </a:r>
            <a:r>
              <a:rPr lang="en-US" sz="2400" b="1" dirty="0">
                <a:solidFill>
                  <a:srgbClr val="000000"/>
                </a:solidFill>
              </a:rPr>
              <a:t> </a:t>
            </a:r>
            <a:r>
              <a:rPr lang="en-US" sz="2400" b="1" dirty="0" err="1">
                <a:solidFill>
                  <a:srgbClr val="000000"/>
                </a:solidFill>
              </a:rPr>
              <a:t>Soomaaliya</a:t>
            </a:r>
            <a:r>
              <a:rPr lang="en-US" sz="2400" b="1" dirty="0">
                <a:solidFill>
                  <a:srgbClr val="000000"/>
                </a:solidFill>
              </a:rPr>
              <a:t> (</a:t>
            </a:r>
            <a:r>
              <a:rPr lang="en-US" sz="2400" b="1" dirty="0" err="1">
                <a:solidFill>
                  <a:srgbClr val="000000"/>
                </a:solidFill>
              </a:rPr>
              <a:t>tilmaamayaasha</a:t>
            </a:r>
            <a:r>
              <a:rPr lang="en-US" sz="2400" b="1" dirty="0">
                <a:solidFill>
                  <a:srgbClr val="000000"/>
                </a:solidFill>
              </a:rPr>
              <a:t> </a:t>
            </a:r>
            <a:r>
              <a:rPr lang="en-US" sz="2400" b="1" dirty="0" err="1">
                <a:solidFill>
                  <a:srgbClr val="000000"/>
                </a:solidFill>
              </a:rPr>
              <a:t>barakaca</a:t>
            </a:r>
            <a:r>
              <a:rPr lang="en-US" sz="2400" b="1" dirty="0">
                <a:solidFill>
                  <a:srgbClr val="000000"/>
                </a:solidFill>
              </a:rPr>
              <a:t> </a:t>
            </a:r>
            <a:r>
              <a:rPr lang="en-US" sz="2400" b="1" dirty="0" err="1">
                <a:solidFill>
                  <a:srgbClr val="000000"/>
                </a:solidFill>
              </a:rPr>
              <a:t>ee</a:t>
            </a:r>
            <a:r>
              <a:rPr lang="en-US" sz="2400" b="1" dirty="0">
                <a:solidFill>
                  <a:srgbClr val="000000"/>
                </a:solidFill>
              </a:rPr>
              <a:t> </a:t>
            </a:r>
            <a:r>
              <a:rPr lang="en-US" sz="2400" b="1" dirty="0" err="1">
                <a:solidFill>
                  <a:srgbClr val="000000"/>
                </a:solidFill>
              </a:rPr>
              <a:t>qiimeynta</a:t>
            </a:r>
            <a:r>
              <a:rPr lang="en-US" sz="2400" b="1" dirty="0">
                <a:solidFill>
                  <a:srgbClr val="000000"/>
                </a:solidFill>
              </a:rPr>
              <a:t> </a:t>
            </a:r>
            <a:r>
              <a:rPr lang="en-US" sz="2400" b="1" dirty="0" err="1">
                <a:solidFill>
                  <a:srgbClr val="000000"/>
                </a:solidFill>
              </a:rPr>
              <a:t>saboolnimada</a:t>
            </a:r>
            <a:r>
              <a:rPr lang="en-US" sz="2400" b="1" dirty="0">
                <a:solidFill>
                  <a:srgbClr val="000000"/>
                </a:solidFill>
              </a:rPr>
              <a:t>)</a:t>
            </a:r>
          </a:p>
          <a:p>
            <a:pPr marL="285750" indent="-285750">
              <a:buFont typeface="Wingdings" panose="05000000000000000000" pitchFamily="2" charset="2"/>
              <a:buChar char="§"/>
            </a:pPr>
            <a:r>
              <a:rPr lang="en-US" sz="2400" dirty="0" err="1" smtClean="0"/>
              <a:t>Falanqaynta</a:t>
            </a:r>
            <a:r>
              <a:rPr lang="en-US" sz="2400" dirty="0" smtClean="0"/>
              <a:t> </a:t>
            </a:r>
            <a:r>
              <a:rPr lang="en-US" sz="2400" dirty="0" err="1"/>
              <a:t>xogta</a:t>
            </a:r>
            <a:r>
              <a:rPr lang="en-US" sz="2400" dirty="0"/>
              <a:t> </a:t>
            </a:r>
            <a:r>
              <a:rPr lang="en-US" sz="2400" dirty="0" err="1"/>
              <a:t>yar</a:t>
            </a:r>
            <a:r>
              <a:rPr lang="en-US" sz="2400" dirty="0"/>
              <a:t> </a:t>
            </a:r>
            <a:r>
              <a:rPr lang="en-US" sz="2400" dirty="0" err="1"/>
              <a:t>ee</a:t>
            </a:r>
            <a:r>
              <a:rPr lang="en-US" sz="2400" dirty="0"/>
              <a:t> </a:t>
            </a:r>
            <a:r>
              <a:rPr lang="en-US" sz="2400" dirty="0" err="1"/>
              <a:t>dhaqan-dhaqaale</a:t>
            </a:r>
            <a:r>
              <a:rPr lang="en-US" sz="2400" dirty="0"/>
              <a:t> </a:t>
            </a:r>
            <a:r>
              <a:rPr lang="en-US" sz="2400" dirty="0" err="1"/>
              <a:t>ee</a:t>
            </a:r>
            <a:r>
              <a:rPr lang="en-US" sz="2400" dirty="0"/>
              <a:t> </a:t>
            </a:r>
            <a:r>
              <a:rPr lang="en-US" sz="2400" dirty="0" err="1"/>
              <a:t>ku</a:t>
            </a:r>
            <a:r>
              <a:rPr lang="en-US" sz="2400" dirty="0"/>
              <a:t> </a:t>
            </a:r>
            <a:r>
              <a:rPr lang="en-US" sz="2400" dirty="0" err="1"/>
              <a:t>saleysan</a:t>
            </a:r>
            <a:r>
              <a:rPr lang="en-US" sz="2400" dirty="0"/>
              <a:t> </a:t>
            </a:r>
            <a:r>
              <a:rPr lang="en-US" sz="2400" dirty="0" err="1"/>
              <a:t>qaab</a:t>
            </a:r>
            <a:r>
              <a:rPr lang="en-US" sz="2400" dirty="0"/>
              <a:t> </a:t>
            </a:r>
            <a:r>
              <a:rPr lang="en-US" sz="2400" dirty="0" err="1"/>
              <a:t>dhismeedka</a:t>
            </a:r>
            <a:r>
              <a:rPr lang="en-US" sz="2400" dirty="0"/>
              <a:t> IASC</a:t>
            </a:r>
          </a:p>
          <a:p>
            <a:pPr marL="285750" indent="-285750">
              <a:buFont typeface="Wingdings" panose="05000000000000000000" pitchFamily="2" charset="2"/>
              <a:buChar char="§"/>
            </a:pPr>
            <a:r>
              <a:rPr lang="en-US" sz="2400" dirty="0" err="1" smtClean="0"/>
              <a:t>Muuqaalka</a:t>
            </a:r>
            <a:r>
              <a:rPr lang="en-US" sz="2400" dirty="0" smtClean="0"/>
              <a:t> </a:t>
            </a:r>
            <a:r>
              <a:rPr lang="en-US" sz="2400" dirty="0" err="1" smtClean="0"/>
              <a:t>astaamaha</a:t>
            </a:r>
            <a:r>
              <a:rPr lang="en-US" sz="2400" dirty="0" smtClean="0"/>
              <a:t> </a:t>
            </a:r>
            <a:r>
              <a:rPr lang="en-US" sz="2400" dirty="0" err="1" smtClean="0"/>
              <a:t>guud</a:t>
            </a:r>
            <a:r>
              <a:rPr lang="en-US" sz="2400" dirty="0" smtClean="0"/>
              <a:t> </a:t>
            </a:r>
            <a:r>
              <a:rPr lang="en-US" sz="2400" dirty="0" err="1"/>
              <a:t>ee</a:t>
            </a:r>
            <a:r>
              <a:rPr lang="en-US" sz="2400" dirty="0"/>
              <a:t> </a:t>
            </a:r>
            <a:r>
              <a:rPr lang="en-US" sz="2400" dirty="0" err="1"/>
              <a:t>barokacayaasha</a:t>
            </a:r>
            <a:r>
              <a:rPr lang="en-US" sz="2400" dirty="0"/>
              <a:t> </a:t>
            </a:r>
            <a:r>
              <a:rPr lang="en-US" sz="2400" dirty="0" err="1"/>
              <a:t>oo</a:t>
            </a:r>
            <a:r>
              <a:rPr lang="en-US" sz="2400" dirty="0"/>
              <a:t> </a:t>
            </a:r>
            <a:r>
              <a:rPr lang="en-US" sz="2400" dirty="0" err="1"/>
              <a:t>ku</a:t>
            </a:r>
            <a:r>
              <a:rPr lang="en-US" sz="2400" dirty="0"/>
              <a:t> </a:t>
            </a:r>
            <a:r>
              <a:rPr lang="en-US" sz="2400" dirty="0" err="1"/>
              <a:t>xiraya</a:t>
            </a:r>
            <a:r>
              <a:rPr lang="en-US" sz="2400" dirty="0"/>
              <a:t> </a:t>
            </a:r>
            <a:r>
              <a:rPr lang="en-US" sz="2400" dirty="0" err="1"/>
              <a:t>sababihii</a:t>
            </a:r>
            <a:r>
              <a:rPr lang="en-US" sz="2400" dirty="0"/>
              <a:t> ay </a:t>
            </a:r>
            <a:r>
              <a:rPr lang="en-US" sz="2400" dirty="0" err="1" smtClean="0"/>
              <a:t>usoo</a:t>
            </a:r>
            <a:r>
              <a:rPr lang="en-US" sz="2400" dirty="0" smtClean="0"/>
              <a:t> </a:t>
            </a:r>
            <a:r>
              <a:rPr lang="en-US" sz="2400" dirty="0" err="1"/>
              <a:t>barakaceen</a:t>
            </a:r>
            <a:r>
              <a:rPr lang="en-US" sz="2400" dirty="0"/>
              <a:t> </a:t>
            </a:r>
            <a:r>
              <a:rPr lang="en-US" sz="2400" dirty="0" err="1" smtClean="0"/>
              <a:t>oo</a:t>
            </a:r>
            <a:r>
              <a:rPr lang="en-US" sz="2400" dirty="0" smtClean="0"/>
              <a:t> ay </a:t>
            </a:r>
            <a:r>
              <a:rPr lang="en-US" sz="2400" dirty="0" err="1" smtClean="0"/>
              <a:t>waheliso</a:t>
            </a:r>
            <a:r>
              <a:rPr lang="en-US" sz="2400" dirty="0" smtClean="0"/>
              <a:t> </a:t>
            </a:r>
            <a:r>
              <a:rPr lang="en-US" sz="2400" dirty="0" err="1" smtClean="0"/>
              <a:t>baahidooda</a:t>
            </a:r>
            <a:r>
              <a:rPr lang="en-US" sz="2400" dirty="0" smtClean="0"/>
              <a:t> </a:t>
            </a:r>
            <a:r>
              <a:rPr lang="en-US" sz="2400" dirty="0" err="1" smtClean="0"/>
              <a:t>hada</a:t>
            </a:r>
            <a:r>
              <a:rPr lang="en-US" sz="2400" dirty="0" smtClean="0"/>
              <a:t>, </a:t>
            </a:r>
            <a:r>
              <a:rPr lang="en-US" sz="2400" dirty="0" err="1"/>
              <a:t>hantidooda</a:t>
            </a:r>
            <a:r>
              <a:rPr lang="en-US" sz="2400" dirty="0"/>
              <a:t>, </a:t>
            </a:r>
            <a:r>
              <a:rPr lang="en-US" sz="2400" dirty="0" err="1"/>
              <a:t>iyo</a:t>
            </a:r>
            <a:r>
              <a:rPr lang="en-US" sz="2400" dirty="0"/>
              <a:t> </a:t>
            </a:r>
            <a:r>
              <a:rPr lang="en-US" sz="2400" dirty="0" err="1"/>
              <a:t>hamigooda</a:t>
            </a:r>
            <a:r>
              <a:rPr lang="en-US" sz="2400" dirty="0"/>
              <a:t> </a:t>
            </a:r>
            <a:r>
              <a:rPr lang="en-US" sz="2400" dirty="0" err="1"/>
              <a:t>hadda</a:t>
            </a:r>
            <a:r>
              <a:rPr lang="en-US" sz="2400" dirty="0"/>
              <a:t> </a:t>
            </a:r>
            <a:r>
              <a:rPr lang="en-US" sz="2400" dirty="0" err="1"/>
              <a:t>jira</a:t>
            </a:r>
            <a:r>
              <a:rPr lang="en-US" sz="2400" dirty="0"/>
              <a:t>.</a:t>
            </a:r>
          </a:p>
          <a:p>
            <a:pPr marL="285750" indent="-285750">
              <a:buFont typeface="Wingdings" panose="05000000000000000000" pitchFamily="2" charset="2"/>
              <a:buChar char="§"/>
            </a:pPr>
            <a:r>
              <a:rPr lang="en-US" sz="2400" dirty="0" err="1"/>
              <a:t>Xog</a:t>
            </a:r>
            <a:r>
              <a:rPr lang="en-US" sz="2400" dirty="0"/>
              <a:t> </a:t>
            </a:r>
            <a:r>
              <a:rPr lang="en-US" sz="2400" dirty="0" err="1"/>
              <a:t>shakhsiyeed</a:t>
            </a:r>
            <a:r>
              <a:rPr lang="en-US" sz="2400" dirty="0"/>
              <a:t> </a:t>
            </a:r>
            <a:r>
              <a:rPr lang="en-US" sz="2400" dirty="0" err="1"/>
              <a:t>iyo</a:t>
            </a:r>
            <a:r>
              <a:rPr lang="en-US" sz="2400" dirty="0"/>
              <a:t> </a:t>
            </a:r>
            <a:r>
              <a:rPr lang="en-US" sz="2400" dirty="0" err="1"/>
              <a:t>heer</a:t>
            </a:r>
            <a:r>
              <a:rPr lang="en-US" sz="2400" dirty="0"/>
              <a:t> </a:t>
            </a:r>
            <a:r>
              <a:rPr lang="en-US" sz="2400" dirty="0" err="1"/>
              <a:t>qoys</a:t>
            </a:r>
            <a:r>
              <a:rPr lang="en-US" sz="2400" dirty="0"/>
              <a:t> </a:t>
            </a:r>
            <a:r>
              <a:rPr lang="en-US" sz="2400" dirty="0" err="1" smtClean="0"/>
              <a:t>labadaba</a:t>
            </a:r>
            <a:endParaRPr lang="en-US" sz="2400" dirty="0" smtClean="0"/>
          </a:p>
          <a:p>
            <a:pPr marL="285750" indent="-285750">
              <a:buFont typeface="Wingdings" panose="05000000000000000000" pitchFamily="2" charset="2"/>
              <a:buChar char="§"/>
            </a:pPr>
            <a:r>
              <a:rPr lang="en-US" sz="2400" dirty="0" err="1"/>
              <a:t>Waxaa</a:t>
            </a:r>
            <a:r>
              <a:rPr lang="en-US" sz="2400" dirty="0"/>
              <a:t> </a:t>
            </a:r>
            <a:r>
              <a:rPr lang="en-US" sz="2400" dirty="0" err="1"/>
              <a:t>ka</a:t>
            </a:r>
            <a:r>
              <a:rPr lang="en-US" sz="2400" dirty="0"/>
              <a:t> mid ah </a:t>
            </a:r>
            <a:r>
              <a:rPr lang="en-US" sz="2400" dirty="0" err="1"/>
              <a:t>bulshooyinka</a:t>
            </a:r>
            <a:r>
              <a:rPr lang="en-US" sz="2400" dirty="0"/>
              <a:t> </a:t>
            </a:r>
            <a:r>
              <a:rPr lang="en-US" sz="2400" dirty="0" err="1"/>
              <a:t>martida</a:t>
            </a:r>
            <a:r>
              <a:rPr lang="en-US" sz="2400" dirty="0"/>
              <a:t> loo </a:t>
            </a:r>
            <a:r>
              <a:rPr lang="en-US" sz="2400" dirty="0" err="1"/>
              <a:t>yahay</a:t>
            </a:r>
            <a:r>
              <a:rPr lang="en-US" sz="2400" dirty="0"/>
              <a:t> </a:t>
            </a:r>
            <a:r>
              <a:rPr lang="en-US" sz="2400" dirty="0" err="1"/>
              <a:t>iyo</a:t>
            </a:r>
            <a:r>
              <a:rPr lang="en-US" sz="2400" dirty="0"/>
              <a:t> </a:t>
            </a:r>
            <a:r>
              <a:rPr lang="en-US" sz="2400" dirty="0" err="1"/>
              <a:t>kuwa</a:t>
            </a:r>
            <a:r>
              <a:rPr lang="en-US" sz="2400" dirty="0"/>
              <a:t> </a:t>
            </a:r>
            <a:r>
              <a:rPr lang="en-US" sz="2400" dirty="0" err="1"/>
              <a:t>barokacay</a:t>
            </a:r>
            <a:r>
              <a:rPr lang="en-US" sz="2400" dirty="0"/>
              <a:t> </a:t>
            </a:r>
            <a:r>
              <a:rPr lang="en-US" sz="2400" dirty="0" err="1"/>
              <a:t>si</a:t>
            </a:r>
            <a:r>
              <a:rPr lang="en-US" sz="2400" dirty="0"/>
              <a:t> </a:t>
            </a:r>
            <a:r>
              <a:rPr lang="en-US" sz="2400" dirty="0" err="1" smtClean="0"/>
              <a:t>laysugu</a:t>
            </a:r>
            <a:r>
              <a:rPr lang="en-US" sz="2400" dirty="0" smtClean="0"/>
              <a:t> </a:t>
            </a:r>
            <a:r>
              <a:rPr lang="en-US" sz="2400" dirty="0" err="1"/>
              <a:t>barbardhigo</a:t>
            </a:r>
            <a:r>
              <a:rPr lang="en-US" sz="2400" dirty="0" smtClean="0"/>
              <a:t>.</a:t>
            </a:r>
            <a:endParaRPr lang="en-US" sz="2400" dirty="0"/>
          </a:p>
          <a:p>
            <a:r>
              <a:rPr lang="en-US" dirty="0"/>
              <a:t> </a:t>
            </a:r>
          </a:p>
        </p:txBody>
      </p:sp>
      <p:sp>
        <p:nvSpPr>
          <p:cNvPr id="4" name="Rectangle 3">
            <a:extLst>
              <a:ext uri="{FF2B5EF4-FFF2-40B4-BE49-F238E27FC236}">
                <a16:creationId xmlns:a16="http://schemas.microsoft.com/office/drawing/2014/main" id="{2A06994C-9F49-48E9-9D06-953C2BF58F0B}"/>
              </a:ext>
            </a:extLst>
          </p:cNvPr>
          <p:cNvSpPr/>
          <p:nvPr/>
        </p:nvSpPr>
        <p:spPr>
          <a:xfrm>
            <a:off x="-1" y="95261"/>
            <a:ext cx="8866209" cy="76164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Autofit/>
          </a:bodyPr>
          <a:lstStyle/>
          <a:p>
            <a:pPr algn="ctr"/>
            <a:r>
              <a:rPr lang="en-GB" sz="3200" dirty="0" err="1"/>
              <a:t>Ka</a:t>
            </a:r>
            <a:r>
              <a:rPr lang="en-GB" sz="3200" dirty="0"/>
              <a:t> mid </a:t>
            </a:r>
            <a:r>
              <a:rPr lang="en-GB" sz="3200" dirty="0" err="1"/>
              <a:t>noqoshada</a:t>
            </a:r>
            <a:r>
              <a:rPr lang="en-GB" sz="3200" dirty="0"/>
              <a:t> </a:t>
            </a:r>
            <a:r>
              <a:rPr lang="en-GB" sz="3200" dirty="0" err="1" smtClean="0"/>
              <a:t>Xog</a:t>
            </a:r>
            <a:r>
              <a:rPr lang="en-GB" sz="3200" dirty="0" smtClean="0"/>
              <a:t> </a:t>
            </a:r>
            <a:r>
              <a:rPr lang="en-GB" sz="3200" dirty="0" err="1" smtClean="0"/>
              <a:t>uruurinta</a:t>
            </a:r>
            <a:r>
              <a:rPr lang="en-GB" sz="3200" dirty="0" smtClean="0"/>
              <a:t> </a:t>
            </a:r>
            <a:r>
              <a:rPr lang="en-GB" sz="3200" dirty="0" err="1"/>
              <a:t>Qaranka</a:t>
            </a:r>
            <a:r>
              <a:rPr lang="en-GB" sz="3200" dirty="0"/>
              <a:t> / </a:t>
            </a:r>
            <a:r>
              <a:rPr lang="en-GB" sz="3200" dirty="0" err="1"/>
              <a:t>qiimeynta</a:t>
            </a:r>
            <a:r>
              <a:rPr lang="en-GB" sz="3200" dirty="0"/>
              <a:t> </a:t>
            </a:r>
            <a:r>
              <a:rPr lang="en-GB" sz="3200" dirty="0" err="1"/>
              <a:t>Saboolnimada</a:t>
            </a:r>
            <a:endParaRPr lang="en-GB" sz="3200" dirty="0"/>
          </a:p>
        </p:txBody>
      </p:sp>
      <p:sp>
        <p:nvSpPr>
          <p:cNvPr id="5" name="Rectangle 4">
            <a:extLst>
              <a:ext uri="{FF2B5EF4-FFF2-40B4-BE49-F238E27FC236}">
                <a16:creationId xmlns:a16="http://schemas.microsoft.com/office/drawing/2014/main" id="{DFC96E4C-CCA4-4F7E-8C15-2181B92AE0E2}"/>
              </a:ext>
            </a:extLst>
          </p:cNvPr>
          <p:cNvSpPr/>
          <p:nvPr/>
        </p:nvSpPr>
        <p:spPr>
          <a:xfrm>
            <a:off x="528578" y="1163668"/>
            <a:ext cx="4865226" cy="830997"/>
          </a:xfrm>
          <a:prstGeom prst="rect">
            <a:avLst/>
          </a:prstGeom>
          <a:solidFill>
            <a:schemeClr val="bg1">
              <a:lumMod val="85000"/>
            </a:schemeClr>
          </a:solidFill>
        </p:spPr>
        <p:txBody>
          <a:bodyPr wrap="square">
            <a:spAutoFit/>
          </a:bodyPr>
          <a:lstStyle/>
          <a:p>
            <a:r>
              <a:rPr lang="en-US" sz="2400" dirty="0" err="1" smtClean="0"/>
              <a:t>Barakacayaasha</a:t>
            </a:r>
            <a:r>
              <a:rPr lang="en-US" sz="2400" dirty="0" smtClean="0"/>
              <a:t> </a:t>
            </a:r>
            <a:r>
              <a:rPr lang="en-US" sz="2400" dirty="0" err="1"/>
              <a:t>waa</a:t>
            </a:r>
            <a:r>
              <a:rPr lang="en-US" sz="2400" dirty="0"/>
              <a:t> in </a:t>
            </a:r>
            <a:r>
              <a:rPr lang="en-US" sz="2400" dirty="0" err="1"/>
              <a:t>lagu</a:t>
            </a:r>
            <a:r>
              <a:rPr lang="en-US" sz="2400" dirty="0"/>
              <a:t> </a:t>
            </a:r>
            <a:r>
              <a:rPr lang="en-US" sz="2400" dirty="0" err="1"/>
              <a:t>daraa</a:t>
            </a:r>
            <a:r>
              <a:rPr lang="en-US" sz="2400" dirty="0"/>
              <a:t> </a:t>
            </a:r>
            <a:r>
              <a:rPr lang="en-US" sz="2400" dirty="0" err="1"/>
              <a:t>nidaamyada</a:t>
            </a:r>
            <a:r>
              <a:rPr lang="en-US" sz="2400" dirty="0"/>
              <a:t> </a:t>
            </a:r>
            <a:r>
              <a:rPr lang="en-US" sz="2400" dirty="0" err="1"/>
              <a:t>aruurinta</a:t>
            </a:r>
            <a:r>
              <a:rPr lang="en-US" sz="2400" dirty="0"/>
              <a:t> </a:t>
            </a:r>
            <a:r>
              <a:rPr lang="en-US" sz="2400" dirty="0" err="1"/>
              <a:t>xogta</a:t>
            </a:r>
            <a:r>
              <a:rPr lang="en-US" sz="2400" dirty="0"/>
              <a:t> </a:t>
            </a:r>
            <a:r>
              <a:rPr lang="en-US" sz="2400" dirty="0" err="1"/>
              <a:t>qaranka</a:t>
            </a:r>
            <a:endParaRPr lang="en-US" sz="2400" dirty="0"/>
          </a:p>
        </p:txBody>
      </p:sp>
      <p:pic>
        <p:nvPicPr>
          <p:cNvPr id="6" name="Image 5">
            <a:extLst>
              <a:ext uri="{FF2B5EF4-FFF2-40B4-BE49-F238E27FC236}">
                <a16:creationId xmlns:a16="http://schemas.microsoft.com/office/drawing/2014/main" id="{A0B2C687-159C-4E3F-AE2F-4F15F5FBFBCD}"/>
              </a:ext>
            </a:extLst>
          </p:cNvPr>
          <p:cNvPicPr>
            <a:picLocks noChangeAspect="1"/>
          </p:cNvPicPr>
          <p:nvPr/>
        </p:nvPicPr>
        <p:blipFill rotWithShape="1">
          <a:blip r:embed="rId3"/>
          <a:srcRect r="53843" b="13715"/>
          <a:stretch/>
        </p:blipFill>
        <p:spPr>
          <a:xfrm>
            <a:off x="528577" y="2613903"/>
            <a:ext cx="4402239" cy="3760201"/>
          </a:xfrm>
          <a:prstGeom prst="rect">
            <a:avLst/>
          </a:prstGeom>
        </p:spPr>
      </p:pic>
      <p:cxnSp>
        <p:nvCxnSpPr>
          <p:cNvPr id="8" name="Connecteur droit avec flèche 7">
            <a:extLst>
              <a:ext uri="{FF2B5EF4-FFF2-40B4-BE49-F238E27FC236}">
                <a16:creationId xmlns:a16="http://schemas.microsoft.com/office/drawing/2014/main" id="{4CA21804-3AC8-448D-A9E6-35FBA00DB313}"/>
              </a:ext>
            </a:extLst>
          </p:cNvPr>
          <p:cNvCxnSpPr/>
          <p:nvPr/>
        </p:nvCxnSpPr>
        <p:spPr>
          <a:xfrm flipV="1">
            <a:off x="4977114" y="3090441"/>
            <a:ext cx="775504" cy="43983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5282556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5A8BDBB-554E-47E8-9D3A-37E8DD0A4763}"/>
              </a:ext>
            </a:extLst>
          </p:cNvPr>
          <p:cNvSpPr/>
          <p:nvPr/>
        </p:nvSpPr>
        <p:spPr>
          <a:xfrm>
            <a:off x="-1" y="95261"/>
            <a:ext cx="4079632" cy="76164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Autofit/>
          </a:bodyPr>
          <a:lstStyle/>
          <a:p>
            <a:r>
              <a:rPr lang="en-GB" sz="3200" dirty="0" err="1" smtClean="0"/>
              <a:t>Fariimaha</a:t>
            </a:r>
            <a:r>
              <a:rPr lang="en-GB" sz="3200" dirty="0" smtClean="0"/>
              <a:t> </a:t>
            </a:r>
            <a:r>
              <a:rPr lang="en-GB" sz="3200" dirty="0" err="1" smtClean="0"/>
              <a:t>Muhimka</a:t>
            </a:r>
            <a:r>
              <a:rPr lang="en-GB" sz="3200" dirty="0" smtClean="0"/>
              <a:t> ah</a:t>
            </a:r>
            <a:endParaRPr lang="en-GB" sz="3200" dirty="0"/>
          </a:p>
        </p:txBody>
      </p:sp>
      <p:sp>
        <p:nvSpPr>
          <p:cNvPr id="3" name="ZoneTexte 2">
            <a:extLst>
              <a:ext uri="{FF2B5EF4-FFF2-40B4-BE49-F238E27FC236}">
                <a16:creationId xmlns:a16="http://schemas.microsoft.com/office/drawing/2014/main" id="{89CA0A79-14A1-41C6-9E62-19B50D0E4A33}"/>
              </a:ext>
            </a:extLst>
          </p:cNvPr>
          <p:cNvSpPr txBox="1"/>
          <p:nvPr/>
        </p:nvSpPr>
        <p:spPr>
          <a:xfrm>
            <a:off x="625031" y="856909"/>
            <a:ext cx="11250593" cy="7004995"/>
          </a:xfrm>
          <a:prstGeom prst="rect">
            <a:avLst/>
          </a:prstGeom>
          <a:noFill/>
        </p:spPr>
        <p:txBody>
          <a:bodyPr wrap="square" rtlCol="0">
            <a:spAutoFit/>
          </a:bodyPr>
          <a:lstStyle/>
          <a:p>
            <a:pPr marL="342900" marR="0" lvl="0" indent="-342900">
              <a:lnSpc>
                <a:spcPct val="120000"/>
              </a:lnSpc>
              <a:spcBef>
                <a:spcPts val="600"/>
              </a:spcBef>
              <a:spcAft>
                <a:spcPts val="0"/>
              </a:spcAft>
              <a:buClr>
                <a:srgbClr val="C00000"/>
              </a:buClr>
              <a:buFont typeface="Wingdings" panose="05000000000000000000" pitchFamily="2" charset="2"/>
              <a:buChar char="q"/>
            </a:pPr>
            <a:r>
              <a:rPr lang="en-US" sz="2200" dirty="0" err="1" smtClean="0">
                <a:latin typeface="Calibri" panose="020F0502020204030204" pitchFamily="34" charset="0"/>
                <a:ea typeface="Calibri" panose="020F0502020204030204" pitchFamily="34" charset="0"/>
                <a:cs typeface="Calibri" panose="020F0502020204030204" pitchFamily="34" charset="0"/>
              </a:rPr>
              <a:t>Falanqeyn</a:t>
            </a:r>
            <a:r>
              <a:rPr lang="en-US" sz="2200" dirty="0" smtClean="0">
                <a:latin typeface="Calibri" panose="020F0502020204030204" pitchFamily="34" charset="0"/>
                <a:ea typeface="Calibri" panose="020F0502020204030204" pitchFamily="34" charset="0"/>
                <a:cs typeface="Calibri" panose="020F0502020204030204" pitchFamily="34" charset="0"/>
              </a:rPr>
              <a:t> </a:t>
            </a:r>
            <a:r>
              <a:rPr lang="en-US" sz="2200" dirty="0" err="1" smtClean="0">
                <a:latin typeface="Calibri" panose="020F0502020204030204" pitchFamily="34" charset="0"/>
                <a:ea typeface="Calibri" panose="020F0502020204030204" pitchFamily="34" charset="0"/>
                <a:cs typeface="Calibri" panose="020F0502020204030204" pitchFamily="34" charset="0"/>
              </a:rPr>
              <a:t>xalalka</a:t>
            </a:r>
            <a:r>
              <a:rPr lang="en-US" sz="2200" dirty="0" smtClean="0">
                <a:latin typeface="Calibri" panose="020F0502020204030204" pitchFamily="34" charset="0"/>
                <a:ea typeface="Calibri" panose="020F0502020204030204" pitchFamily="34" charset="0"/>
                <a:cs typeface="Calibri" panose="020F0502020204030204" pitchFamily="34" charset="0"/>
              </a:rPr>
              <a:t> </a:t>
            </a:r>
            <a:r>
              <a:rPr lang="en-US" sz="2200" dirty="0" err="1" smtClean="0">
                <a:latin typeface="Calibri" panose="020F0502020204030204" pitchFamily="34" charset="0"/>
                <a:ea typeface="Calibri" panose="020F0502020204030204" pitchFamily="34" charset="0"/>
                <a:cs typeface="Calibri" panose="020F0502020204030204" pitchFamily="34" charset="0"/>
              </a:rPr>
              <a:t>waara</a:t>
            </a:r>
            <a:r>
              <a:rPr lang="en-US" sz="2200" dirty="0" smtClean="0">
                <a:latin typeface="Calibri" panose="020F0502020204030204" pitchFamily="34" charset="0"/>
                <a:ea typeface="Calibri" panose="020F0502020204030204" pitchFamily="34" charset="0"/>
                <a:cs typeface="Calibri" panose="020F0502020204030204" pitchFamily="34" charset="0"/>
              </a:rPr>
              <a:t> </a:t>
            </a:r>
            <a:r>
              <a:rPr lang="en-US" sz="2200" dirty="0" err="1">
                <a:latin typeface="Calibri" panose="020F0502020204030204" pitchFamily="34" charset="0"/>
                <a:ea typeface="Calibri" panose="020F0502020204030204" pitchFamily="34" charset="0"/>
                <a:cs typeface="Calibri" panose="020F0502020204030204" pitchFamily="34" charset="0"/>
              </a:rPr>
              <a:t>oo</a:t>
            </a:r>
            <a:r>
              <a:rPr lang="en-US" sz="2200" dirty="0">
                <a:latin typeface="Calibri" panose="020F0502020204030204" pitchFamily="34" charset="0"/>
                <a:ea typeface="Calibri" panose="020F0502020204030204" pitchFamily="34" charset="0"/>
                <a:cs typeface="Calibri" panose="020F0502020204030204" pitchFamily="34" charset="0"/>
              </a:rPr>
              <a:t> </a:t>
            </a:r>
            <a:r>
              <a:rPr lang="en-US" sz="2200" dirty="0" err="1">
                <a:latin typeface="Calibri" panose="020F0502020204030204" pitchFamily="34" charset="0"/>
                <a:ea typeface="Calibri" panose="020F0502020204030204" pitchFamily="34" charset="0"/>
                <a:cs typeface="Calibri" panose="020F0502020204030204" pitchFamily="34" charset="0"/>
              </a:rPr>
              <a:t>ku</a:t>
            </a:r>
            <a:r>
              <a:rPr lang="en-US" sz="2200" dirty="0">
                <a:latin typeface="Calibri" panose="020F0502020204030204" pitchFamily="34" charset="0"/>
                <a:ea typeface="Calibri" panose="020F0502020204030204" pitchFamily="34" charset="0"/>
                <a:cs typeface="Calibri" panose="020F0502020204030204" pitchFamily="34" charset="0"/>
              </a:rPr>
              <a:t> </a:t>
            </a:r>
            <a:r>
              <a:rPr lang="en-US" sz="2200" dirty="0" err="1">
                <a:latin typeface="Calibri" panose="020F0502020204030204" pitchFamily="34" charset="0"/>
                <a:ea typeface="Calibri" panose="020F0502020204030204" pitchFamily="34" charset="0"/>
                <a:cs typeface="Calibri" panose="020F0502020204030204" pitchFamily="34" charset="0"/>
              </a:rPr>
              <a:t>saleysan</a:t>
            </a:r>
            <a:r>
              <a:rPr lang="en-US" sz="2200" dirty="0">
                <a:latin typeface="Calibri" panose="020F0502020204030204" pitchFamily="34" charset="0"/>
                <a:ea typeface="Calibri" panose="020F0502020204030204" pitchFamily="34" charset="0"/>
                <a:cs typeface="Calibri" panose="020F0502020204030204" pitchFamily="34" charset="0"/>
              </a:rPr>
              <a:t> </a:t>
            </a:r>
            <a:r>
              <a:rPr lang="en-US" sz="2200" dirty="0" err="1">
                <a:latin typeface="Calibri" panose="020F0502020204030204" pitchFamily="34" charset="0"/>
                <a:ea typeface="Calibri" panose="020F0502020204030204" pitchFamily="34" charset="0"/>
                <a:cs typeface="Calibri" panose="020F0502020204030204" pitchFamily="34" charset="0"/>
              </a:rPr>
              <a:t>xog</a:t>
            </a:r>
            <a:r>
              <a:rPr lang="en-US" sz="2200" dirty="0">
                <a:latin typeface="Calibri" panose="020F0502020204030204" pitchFamily="34" charset="0"/>
                <a:ea typeface="Calibri" panose="020F0502020204030204" pitchFamily="34" charset="0"/>
                <a:cs typeface="Calibri" panose="020F0502020204030204" pitchFamily="34" charset="0"/>
              </a:rPr>
              <a:t> </a:t>
            </a:r>
            <a:r>
              <a:rPr lang="en-US" sz="2200" dirty="0" err="1">
                <a:latin typeface="Calibri" panose="020F0502020204030204" pitchFamily="34" charset="0"/>
                <a:ea typeface="Calibri" panose="020F0502020204030204" pitchFamily="34" charset="0"/>
                <a:cs typeface="Calibri" panose="020F0502020204030204" pitchFamily="34" charset="0"/>
              </a:rPr>
              <a:t>adag</a:t>
            </a:r>
            <a:r>
              <a:rPr lang="en-US" sz="2200" dirty="0">
                <a:latin typeface="Calibri" panose="020F0502020204030204" pitchFamily="34" charset="0"/>
                <a:ea typeface="Calibri" panose="020F0502020204030204" pitchFamily="34" charset="0"/>
                <a:cs typeface="Calibri" panose="020F0502020204030204" pitchFamily="34" charset="0"/>
              </a:rPr>
              <a:t>, </a:t>
            </a:r>
            <a:r>
              <a:rPr lang="en-US" sz="2200" dirty="0" err="1" smtClean="0">
                <a:latin typeface="Calibri" panose="020F0502020204030204" pitchFamily="34" charset="0"/>
                <a:ea typeface="Calibri" panose="020F0502020204030204" pitchFamily="34" charset="0"/>
                <a:cs typeface="Calibri" panose="020F0502020204030204" pitchFamily="34" charset="0"/>
              </a:rPr>
              <a:t>ugu</a:t>
            </a:r>
            <a:r>
              <a:rPr lang="en-US" sz="2200" dirty="0" smtClean="0">
                <a:latin typeface="Calibri" panose="020F0502020204030204" pitchFamily="34" charset="0"/>
                <a:ea typeface="Calibri" panose="020F0502020204030204" pitchFamily="34" charset="0"/>
                <a:cs typeface="Calibri" panose="020F0502020204030204" pitchFamily="34" charset="0"/>
              </a:rPr>
              <a:t> </a:t>
            </a:r>
            <a:r>
              <a:rPr lang="en-US" sz="2200" dirty="0" err="1" smtClean="0">
                <a:latin typeface="Calibri" panose="020F0502020204030204" pitchFamily="34" charset="0"/>
                <a:ea typeface="Calibri" panose="020F0502020204030204" pitchFamily="34" charset="0"/>
                <a:cs typeface="Calibri" panose="020F0502020204030204" pitchFamily="34" charset="0"/>
              </a:rPr>
              <a:t>dambeyey</a:t>
            </a:r>
            <a:r>
              <a:rPr lang="en-US" sz="2200" dirty="0" smtClean="0">
                <a:latin typeface="Calibri" panose="020F0502020204030204" pitchFamily="34" charset="0"/>
                <a:ea typeface="Calibri" panose="020F0502020204030204" pitchFamily="34" charset="0"/>
                <a:cs typeface="Calibri" panose="020F0502020204030204" pitchFamily="34" charset="0"/>
              </a:rPr>
              <a:t> </a:t>
            </a:r>
            <a:r>
              <a:rPr lang="en-US" sz="2200" dirty="0" err="1" smtClean="0">
                <a:latin typeface="Calibri" panose="020F0502020204030204" pitchFamily="34" charset="0"/>
                <a:ea typeface="Calibri" panose="020F0502020204030204" pitchFamily="34" charset="0"/>
                <a:cs typeface="Calibri" panose="020F0502020204030204" pitchFamily="34" charset="0"/>
              </a:rPr>
              <a:t>oo</a:t>
            </a:r>
            <a:r>
              <a:rPr lang="en-US" sz="2200" dirty="0" smtClean="0">
                <a:latin typeface="Calibri" panose="020F0502020204030204" pitchFamily="34" charset="0"/>
                <a:ea typeface="Calibri" panose="020F0502020204030204" pitchFamily="34" charset="0"/>
                <a:cs typeface="Calibri" panose="020F0502020204030204" pitchFamily="34" charset="0"/>
              </a:rPr>
              <a:t> ah </a:t>
            </a:r>
            <a:r>
              <a:rPr lang="en-US" sz="2200" dirty="0" err="1" smtClean="0">
                <a:latin typeface="Calibri" panose="020F0502020204030204" pitchFamily="34" charset="0"/>
                <a:ea typeface="Calibri" panose="020F0502020204030204" pitchFamily="34" charset="0"/>
                <a:cs typeface="Calibri" panose="020F0502020204030204" pitchFamily="34" charset="0"/>
              </a:rPr>
              <a:t>xog</a:t>
            </a:r>
            <a:r>
              <a:rPr lang="en-US" sz="2200" dirty="0" smtClean="0">
                <a:latin typeface="Calibri" panose="020F0502020204030204" pitchFamily="34" charset="0"/>
                <a:ea typeface="Calibri" panose="020F0502020204030204" pitchFamily="34" charset="0"/>
                <a:cs typeface="Calibri" panose="020F0502020204030204" pitchFamily="34" charset="0"/>
              </a:rPr>
              <a:t> </a:t>
            </a:r>
            <a:r>
              <a:rPr lang="en-US" sz="2200" dirty="0" err="1" smtClean="0">
                <a:latin typeface="Calibri" panose="020F0502020204030204" pitchFamily="34" charset="0"/>
                <a:ea typeface="Calibri" panose="020F0502020204030204" pitchFamily="34" charset="0"/>
                <a:cs typeface="Calibri" panose="020F0502020204030204" pitchFamily="34" charset="0"/>
              </a:rPr>
              <a:t>lasoo</a:t>
            </a:r>
            <a:r>
              <a:rPr lang="en-US" sz="2200" dirty="0" smtClean="0">
                <a:latin typeface="Calibri" panose="020F0502020204030204" pitchFamily="34" charset="0"/>
                <a:ea typeface="Calibri" panose="020F0502020204030204" pitchFamily="34" charset="0"/>
                <a:cs typeface="Calibri" panose="020F0502020204030204" pitchFamily="34" charset="0"/>
              </a:rPr>
              <a:t> </a:t>
            </a:r>
            <a:r>
              <a:rPr lang="en-US" sz="2200" dirty="0" err="1" smtClean="0">
                <a:latin typeface="Calibri" panose="020F0502020204030204" pitchFamily="34" charset="0"/>
                <a:ea typeface="Calibri" panose="020F0502020204030204" pitchFamily="34" charset="0"/>
                <a:cs typeface="Calibri" panose="020F0502020204030204" pitchFamily="34" charset="0"/>
              </a:rPr>
              <a:t>gudbiyey</a:t>
            </a:r>
            <a:r>
              <a:rPr lang="en-US" sz="2200" dirty="0" smtClean="0">
                <a:latin typeface="Calibri" panose="020F0502020204030204" pitchFamily="34" charset="0"/>
                <a:ea typeface="Calibri" panose="020F0502020204030204" pitchFamily="34" charset="0"/>
                <a:cs typeface="Calibri" panose="020F0502020204030204" pitchFamily="34" charset="0"/>
              </a:rPr>
              <a:t> </a:t>
            </a:r>
            <a:r>
              <a:rPr lang="en-US" sz="2200" dirty="0" err="1" smtClean="0">
                <a:latin typeface="Calibri" panose="020F0502020204030204" pitchFamily="34" charset="0"/>
                <a:ea typeface="Calibri" panose="020F0502020204030204" pitchFamily="34" charset="0"/>
                <a:cs typeface="Calibri" panose="020F0502020204030204" pitchFamily="34" charset="0"/>
              </a:rPr>
              <a:t>ayaa</a:t>
            </a:r>
            <a:r>
              <a:rPr lang="en-US" sz="2200" dirty="0" smtClean="0">
                <a:latin typeface="Calibri" panose="020F0502020204030204" pitchFamily="34" charset="0"/>
                <a:ea typeface="Calibri" panose="020F0502020204030204" pitchFamily="34" charset="0"/>
                <a:cs typeface="Calibri" panose="020F0502020204030204" pitchFamily="34" charset="0"/>
              </a:rPr>
              <a:t> </a:t>
            </a:r>
            <a:r>
              <a:rPr lang="en-US" sz="2200" dirty="0" err="1">
                <a:latin typeface="Calibri" panose="020F0502020204030204" pitchFamily="34" charset="0"/>
                <a:ea typeface="Calibri" panose="020F0502020204030204" pitchFamily="34" charset="0"/>
                <a:cs typeface="Calibri" panose="020F0502020204030204" pitchFamily="34" charset="0"/>
              </a:rPr>
              <a:t>fure</a:t>
            </a:r>
            <a:r>
              <a:rPr lang="en-US" sz="2200" dirty="0">
                <a:latin typeface="Calibri" panose="020F0502020204030204" pitchFamily="34" charset="0"/>
                <a:ea typeface="Calibri" panose="020F0502020204030204" pitchFamily="34" charset="0"/>
                <a:cs typeface="Calibri" panose="020F0502020204030204" pitchFamily="34" charset="0"/>
              </a:rPr>
              <a:t> u ah in </a:t>
            </a:r>
            <a:r>
              <a:rPr lang="en-US" sz="2200" dirty="0" err="1">
                <a:latin typeface="Calibri" panose="020F0502020204030204" pitchFamily="34" charset="0"/>
                <a:ea typeface="Calibri" panose="020F0502020204030204" pitchFamily="34" charset="0"/>
                <a:cs typeface="Calibri" panose="020F0502020204030204" pitchFamily="34" charset="0"/>
              </a:rPr>
              <a:t>lagu</a:t>
            </a:r>
            <a:r>
              <a:rPr lang="en-US" sz="2200" dirty="0">
                <a:latin typeface="Calibri" panose="020F0502020204030204" pitchFamily="34" charset="0"/>
                <a:ea typeface="Calibri" panose="020F0502020204030204" pitchFamily="34" charset="0"/>
                <a:cs typeface="Calibri" panose="020F0502020204030204" pitchFamily="34" charset="0"/>
              </a:rPr>
              <a:t> </a:t>
            </a:r>
            <a:r>
              <a:rPr lang="en-US" sz="2200" dirty="0" err="1" smtClean="0">
                <a:latin typeface="Calibri" panose="020F0502020204030204" pitchFamily="34" charset="0"/>
                <a:ea typeface="Calibri" panose="020F0502020204030204" pitchFamily="34" charset="0"/>
                <a:cs typeface="Calibri" panose="020F0502020204030204" pitchFamily="34" charset="0"/>
              </a:rPr>
              <a:t>kabo</a:t>
            </a:r>
            <a:r>
              <a:rPr lang="en-US" sz="2200" dirty="0" smtClean="0">
                <a:latin typeface="Calibri" panose="020F0502020204030204" pitchFamily="34" charset="0"/>
                <a:ea typeface="Calibri" panose="020F0502020204030204" pitchFamily="34" charset="0"/>
                <a:cs typeface="Calibri" panose="020F0502020204030204" pitchFamily="34" charset="0"/>
              </a:rPr>
              <a:t> </a:t>
            </a:r>
            <a:r>
              <a:rPr lang="en-US" sz="2200" dirty="0" err="1">
                <a:latin typeface="Calibri" panose="020F0502020204030204" pitchFamily="34" charset="0"/>
                <a:ea typeface="Calibri" panose="020F0502020204030204" pitchFamily="34" charset="0"/>
                <a:cs typeface="Calibri" panose="020F0502020204030204" pitchFamily="34" charset="0"/>
              </a:rPr>
              <a:t>horumarinta</a:t>
            </a:r>
            <a:r>
              <a:rPr lang="en-US" sz="2200" dirty="0">
                <a:latin typeface="Calibri" panose="020F0502020204030204" pitchFamily="34" charset="0"/>
                <a:ea typeface="Calibri" panose="020F0502020204030204" pitchFamily="34" charset="0"/>
                <a:cs typeface="Calibri" panose="020F0502020204030204" pitchFamily="34" charset="0"/>
              </a:rPr>
              <a:t> </a:t>
            </a:r>
            <a:r>
              <a:rPr lang="en-US" sz="2200" dirty="0" err="1" smtClean="0">
                <a:latin typeface="Calibri" panose="020F0502020204030204" pitchFamily="34" charset="0"/>
                <a:ea typeface="Calibri" panose="020F0502020204030204" pitchFamily="34" charset="0"/>
                <a:cs typeface="Calibri" panose="020F0502020204030204" pitchFamily="34" charset="0"/>
              </a:rPr>
              <a:t>qorshaha</a:t>
            </a:r>
            <a:r>
              <a:rPr lang="en-US" sz="2200" dirty="0" smtClean="0">
                <a:latin typeface="Calibri" panose="020F0502020204030204" pitchFamily="34" charset="0"/>
                <a:ea typeface="Calibri" panose="020F0502020204030204" pitchFamily="34" charset="0"/>
                <a:cs typeface="Calibri" panose="020F0502020204030204" pitchFamily="34" charset="0"/>
              </a:rPr>
              <a:t> la </a:t>
            </a:r>
            <a:r>
              <a:rPr lang="en-US" sz="2200" dirty="0" err="1" smtClean="0">
                <a:latin typeface="Calibri" panose="020F0502020204030204" pitchFamily="34" charset="0"/>
                <a:ea typeface="Calibri" panose="020F0502020204030204" pitchFamily="34" charset="0"/>
                <a:cs typeface="Calibri" panose="020F0502020204030204" pitchFamily="34" charset="0"/>
              </a:rPr>
              <a:t>beegsaday</a:t>
            </a:r>
            <a:r>
              <a:rPr lang="en-US" sz="2200" dirty="0" smtClean="0">
                <a:latin typeface="Calibri" panose="020F0502020204030204" pitchFamily="34" charset="0"/>
                <a:ea typeface="Calibri" panose="020F0502020204030204" pitchFamily="34" charset="0"/>
                <a:cs typeface="Calibri" panose="020F0502020204030204" pitchFamily="34" charset="0"/>
              </a:rPr>
              <a:t> </a:t>
            </a:r>
            <a:r>
              <a:rPr lang="en-US" sz="2200" dirty="0" err="1" smtClean="0">
                <a:latin typeface="Calibri" panose="020F0502020204030204" pitchFamily="34" charset="0"/>
                <a:ea typeface="Calibri" panose="020F0502020204030204" pitchFamily="34" charset="0"/>
                <a:cs typeface="Calibri" panose="020F0502020204030204" pitchFamily="34" charset="0"/>
              </a:rPr>
              <a:t>ee</a:t>
            </a:r>
            <a:r>
              <a:rPr lang="en-US" sz="2200" dirty="0" smtClean="0">
                <a:latin typeface="Calibri" panose="020F0502020204030204" pitchFamily="34" charset="0"/>
                <a:ea typeface="Calibri" panose="020F0502020204030204" pitchFamily="34" charset="0"/>
                <a:cs typeface="Calibri" panose="020F0502020204030204" pitchFamily="34" charset="0"/>
              </a:rPr>
              <a:t> </a:t>
            </a:r>
            <a:r>
              <a:rPr lang="en-US" sz="2200" dirty="0" err="1" smtClean="0">
                <a:latin typeface="Calibri" panose="020F0502020204030204" pitchFamily="34" charset="0"/>
                <a:ea typeface="Calibri" panose="020F0502020204030204" pitchFamily="34" charset="0"/>
                <a:cs typeface="Calibri" panose="020F0502020204030204" pitchFamily="34" charset="0"/>
              </a:rPr>
              <a:t>xalka</a:t>
            </a:r>
            <a:r>
              <a:rPr lang="en-US" sz="2200" dirty="0" smtClean="0">
                <a:latin typeface="Calibri" panose="020F0502020204030204" pitchFamily="34" charset="0"/>
                <a:ea typeface="Calibri" panose="020F0502020204030204" pitchFamily="34" charset="0"/>
                <a:cs typeface="Calibri" panose="020F0502020204030204" pitchFamily="34" charset="0"/>
              </a:rPr>
              <a:t> </a:t>
            </a:r>
            <a:r>
              <a:rPr lang="en-US" sz="2200" dirty="0" err="1" smtClean="0">
                <a:latin typeface="Calibri" panose="020F0502020204030204" pitchFamily="34" charset="0"/>
                <a:ea typeface="Calibri" panose="020F0502020204030204" pitchFamily="34" charset="0"/>
                <a:cs typeface="Calibri" panose="020F0502020204030204" pitchFamily="34" charset="0"/>
              </a:rPr>
              <a:t>waara</a:t>
            </a:r>
            <a:r>
              <a:rPr lang="en-US" sz="2200" dirty="0" smtClean="0">
                <a:latin typeface="Calibri" panose="020F0502020204030204" pitchFamily="34" charset="0"/>
                <a:ea typeface="Calibri" panose="020F0502020204030204" pitchFamily="34" charset="0"/>
                <a:cs typeface="Calibri" panose="020F0502020204030204" pitchFamily="34" charset="0"/>
              </a:rPr>
              <a:t> </a:t>
            </a:r>
            <a:endParaRPr lang="en-US" sz="2200" dirty="0">
              <a:latin typeface="Calibri" panose="020F0502020204030204" pitchFamily="34" charset="0"/>
              <a:ea typeface="Calibri" panose="020F0502020204030204" pitchFamily="34" charset="0"/>
              <a:cs typeface="Arial" panose="020B0604020202020204" pitchFamily="34" charset="0"/>
            </a:endParaRPr>
          </a:p>
          <a:p>
            <a:pPr marL="342900" marR="0" lvl="0" indent="-342900">
              <a:lnSpc>
                <a:spcPct val="120000"/>
              </a:lnSpc>
              <a:spcBef>
                <a:spcPts val="0"/>
              </a:spcBef>
              <a:spcAft>
                <a:spcPts val="0"/>
              </a:spcAft>
              <a:buClr>
                <a:srgbClr val="C00000"/>
              </a:buClr>
              <a:buFont typeface="Wingdings" panose="05000000000000000000" pitchFamily="2" charset="2"/>
              <a:buChar char="q"/>
            </a:pPr>
            <a:r>
              <a:rPr lang="en-US" sz="2200" dirty="0" err="1" smtClean="0">
                <a:latin typeface="Calibri" panose="020F0502020204030204" pitchFamily="34" charset="0"/>
                <a:ea typeface="Calibri" panose="020F0502020204030204" pitchFamily="34" charset="0"/>
                <a:cs typeface="Arial" panose="020B0604020202020204" pitchFamily="34" charset="0"/>
              </a:rPr>
              <a:t>Falanqeyn</a:t>
            </a:r>
            <a:r>
              <a:rPr lang="en-US" sz="2200" dirty="0" smtClean="0">
                <a:latin typeface="Calibri" panose="020F0502020204030204" pitchFamily="34" charset="0"/>
                <a:ea typeface="Calibri" panose="020F0502020204030204" pitchFamily="34" charset="0"/>
                <a:cs typeface="Arial" panose="020B0604020202020204" pitchFamily="34" charset="0"/>
              </a:rPr>
              <a:t> </a:t>
            </a:r>
            <a:r>
              <a:rPr lang="en-US" sz="2200" dirty="0" err="1">
                <a:latin typeface="Calibri" panose="020F0502020204030204" pitchFamily="34" charset="0"/>
                <a:ea typeface="Calibri" panose="020F0502020204030204" pitchFamily="34" charset="0"/>
                <a:cs typeface="Arial" panose="020B0604020202020204" pitchFamily="34" charset="0"/>
              </a:rPr>
              <a:t>xalal</a:t>
            </a:r>
            <a:r>
              <a:rPr lang="en-US" sz="2200" dirty="0">
                <a:latin typeface="Calibri" panose="020F0502020204030204" pitchFamily="34" charset="0"/>
                <a:ea typeface="Calibri" panose="020F0502020204030204" pitchFamily="34" charset="0"/>
                <a:cs typeface="Arial" panose="020B0604020202020204" pitchFamily="34" charset="0"/>
              </a:rPr>
              <a:t> </a:t>
            </a:r>
            <a:r>
              <a:rPr lang="en-US" sz="2200" dirty="0" err="1">
                <a:latin typeface="Calibri" panose="020F0502020204030204" pitchFamily="34" charset="0"/>
                <a:ea typeface="Calibri" panose="020F0502020204030204" pitchFamily="34" charset="0"/>
                <a:cs typeface="Arial" panose="020B0604020202020204" pitchFamily="34" charset="0"/>
              </a:rPr>
              <a:t>waara</a:t>
            </a:r>
            <a:r>
              <a:rPr lang="en-US" sz="2200" dirty="0">
                <a:latin typeface="Calibri" panose="020F0502020204030204" pitchFamily="34" charset="0"/>
                <a:ea typeface="Calibri" panose="020F0502020204030204" pitchFamily="34" charset="0"/>
                <a:cs typeface="Arial" panose="020B0604020202020204" pitchFamily="34" charset="0"/>
              </a:rPr>
              <a:t> </a:t>
            </a:r>
            <a:r>
              <a:rPr lang="en-US" sz="2200" dirty="0" err="1">
                <a:latin typeface="Calibri" panose="020F0502020204030204" pitchFamily="34" charset="0"/>
                <a:ea typeface="Calibri" panose="020F0502020204030204" pitchFamily="34" charset="0"/>
                <a:cs typeface="Arial" panose="020B0604020202020204" pitchFamily="34" charset="0"/>
              </a:rPr>
              <a:t>oo</a:t>
            </a:r>
            <a:r>
              <a:rPr lang="en-US" sz="2200" dirty="0">
                <a:latin typeface="Calibri" panose="020F0502020204030204" pitchFamily="34" charset="0"/>
                <a:ea typeface="Calibri" panose="020F0502020204030204" pitchFamily="34" charset="0"/>
                <a:cs typeface="Arial" panose="020B0604020202020204" pitchFamily="34" charset="0"/>
              </a:rPr>
              <a:t> </a:t>
            </a:r>
            <a:r>
              <a:rPr lang="en-US" sz="2200" dirty="0" err="1">
                <a:latin typeface="Calibri" panose="020F0502020204030204" pitchFamily="34" charset="0"/>
                <a:ea typeface="Calibri" panose="020F0502020204030204" pitchFamily="34" charset="0"/>
                <a:cs typeface="Arial" panose="020B0604020202020204" pitchFamily="34" charset="0"/>
              </a:rPr>
              <a:t>xeel</a:t>
            </a:r>
            <a:r>
              <a:rPr lang="en-US" sz="2200" dirty="0">
                <a:latin typeface="Calibri" panose="020F0502020204030204" pitchFamily="34" charset="0"/>
                <a:ea typeface="Calibri" panose="020F0502020204030204" pitchFamily="34" charset="0"/>
                <a:cs typeface="Arial" panose="020B0604020202020204" pitchFamily="34" charset="0"/>
              </a:rPr>
              <a:t> </a:t>
            </a:r>
            <a:r>
              <a:rPr lang="en-US" sz="2200" dirty="0" err="1">
                <a:latin typeface="Calibri" panose="020F0502020204030204" pitchFamily="34" charset="0"/>
                <a:ea typeface="Calibri" panose="020F0502020204030204" pitchFamily="34" charset="0"/>
                <a:cs typeface="Arial" panose="020B0604020202020204" pitchFamily="34" charset="0"/>
              </a:rPr>
              <a:t>dheer</a:t>
            </a:r>
            <a:r>
              <a:rPr lang="en-US" sz="2200" dirty="0">
                <a:latin typeface="Calibri" panose="020F0502020204030204" pitchFamily="34" charset="0"/>
                <a:ea typeface="Calibri" panose="020F0502020204030204" pitchFamily="34" charset="0"/>
                <a:cs typeface="Arial" panose="020B0604020202020204" pitchFamily="34" charset="0"/>
              </a:rPr>
              <a:t> </a:t>
            </a:r>
            <a:r>
              <a:rPr lang="en-US" sz="2200" dirty="0" err="1">
                <a:latin typeface="Calibri" panose="020F0502020204030204" pitchFamily="34" charset="0"/>
                <a:ea typeface="Calibri" panose="020F0502020204030204" pitchFamily="34" charset="0"/>
                <a:cs typeface="Arial" panose="020B0604020202020204" pitchFamily="34" charset="0"/>
              </a:rPr>
              <a:t>waa</a:t>
            </a:r>
            <a:r>
              <a:rPr lang="en-US" sz="2200" dirty="0">
                <a:latin typeface="Calibri" panose="020F0502020204030204" pitchFamily="34" charset="0"/>
                <a:ea typeface="Calibri" panose="020F0502020204030204" pitchFamily="34" charset="0"/>
                <a:cs typeface="Arial" panose="020B0604020202020204" pitchFamily="34" charset="0"/>
              </a:rPr>
              <a:t> </a:t>
            </a:r>
            <a:r>
              <a:rPr lang="en-US" sz="2200" dirty="0" err="1">
                <a:latin typeface="Calibri" panose="020F0502020204030204" pitchFamily="34" charset="0"/>
                <a:ea typeface="Calibri" panose="020F0502020204030204" pitchFamily="34" charset="0"/>
                <a:cs typeface="Arial" panose="020B0604020202020204" pitchFamily="34" charset="0"/>
              </a:rPr>
              <a:t>inay</a:t>
            </a:r>
            <a:r>
              <a:rPr lang="en-US" sz="2200" dirty="0">
                <a:latin typeface="Calibri" panose="020F0502020204030204" pitchFamily="34" charset="0"/>
                <a:ea typeface="Calibri" panose="020F0502020204030204" pitchFamily="34" charset="0"/>
                <a:cs typeface="Arial" panose="020B0604020202020204" pitchFamily="34" charset="0"/>
              </a:rPr>
              <a:t> </a:t>
            </a:r>
            <a:r>
              <a:rPr lang="en-US" sz="2200" dirty="0" err="1">
                <a:latin typeface="Calibri" panose="020F0502020204030204" pitchFamily="34" charset="0"/>
                <a:ea typeface="Calibri" panose="020F0502020204030204" pitchFamily="34" charset="0"/>
                <a:cs typeface="Arial" panose="020B0604020202020204" pitchFamily="34" charset="0"/>
              </a:rPr>
              <a:t>ku</a:t>
            </a:r>
            <a:r>
              <a:rPr lang="en-US" sz="2200" dirty="0">
                <a:latin typeface="Calibri" panose="020F0502020204030204" pitchFamily="34" charset="0"/>
                <a:ea typeface="Calibri" panose="020F0502020204030204" pitchFamily="34" charset="0"/>
                <a:cs typeface="Arial" panose="020B0604020202020204" pitchFamily="34" charset="0"/>
              </a:rPr>
              <a:t> </a:t>
            </a:r>
            <a:r>
              <a:rPr lang="en-US" sz="2200" dirty="0" err="1">
                <a:latin typeface="Calibri" panose="020F0502020204030204" pitchFamily="34" charset="0"/>
                <a:ea typeface="Calibri" panose="020F0502020204030204" pitchFamily="34" charset="0"/>
                <a:cs typeface="Arial" panose="020B0604020202020204" pitchFamily="34" charset="0"/>
              </a:rPr>
              <a:t>jirtaa</a:t>
            </a:r>
            <a:r>
              <a:rPr lang="en-US" sz="2200" dirty="0">
                <a:latin typeface="Calibri" panose="020F0502020204030204" pitchFamily="34" charset="0"/>
                <a:ea typeface="Calibri" panose="020F0502020204030204" pitchFamily="34" charset="0"/>
                <a:cs typeface="Arial" panose="020B0604020202020204" pitchFamily="34" charset="0"/>
              </a:rPr>
              <a:t> </a:t>
            </a:r>
            <a:r>
              <a:rPr lang="en-US" sz="2200" dirty="0" err="1">
                <a:latin typeface="Calibri" panose="020F0502020204030204" pitchFamily="34" charset="0"/>
                <a:ea typeface="Calibri" panose="020F0502020204030204" pitchFamily="34" charset="0"/>
                <a:cs typeface="Arial" panose="020B0604020202020204" pitchFamily="34" charset="0"/>
              </a:rPr>
              <a:t>xog</a:t>
            </a:r>
            <a:r>
              <a:rPr lang="en-US" sz="2200" dirty="0">
                <a:latin typeface="Calibri" panose="020F0502020204030204" pitchFamily="34" charset="0"/>
                <a:ea typeface="Calibri" panose="020F0502020204030204" pitchFamily="34" charset="0"/>
                <a:cs typeface="Arial" panose="020B0604020202020204" pitchFamily="34" charset="0"/>
              </a:rPr>
              <a:t> </a:t>
            </a:r>
            <a:r>
              <a:rPr lang="en-US" sz="2200" dirty="0" err="1">
                <a:latin typeface="Calibri" panose="020F0502020204030204" pitchFamily="34" charset="0"/>
                <a:ea typeface="Calibri" panose="020F0502020204030204" pitchFamily="34" charset="0"/>
                <a:cs typeface="Arial" panose="020B0604020202020204" pitchFamily="34" charset="0"/>
              </a:rPr>
              <a:t>kala</a:t>
            </a:r>
            <a:r>
              <a:rPr lang="en-US" sz="2200" dirty="0">
                <a:latin typeface="Calibri" panose="020F0502020204030204" pitchFamily="34" charset="0"/>
                <a:ea typeface="Calibri" panose="020F0502020204030204" pitchFamily="34" charset="0"/>
                <a:cs typeface="Arial" panose="020B0604020202020204" pitchFamily="34" charset="0"/>
              </a:rPr>
              <a:t> </a:t>
            </a:r>
            <a:r>
              <a:rPr lang="en-US" sz="2200" dirty="0" err="1">
                <a:latin typeface="Calibri" panose="020F0502020204030204" pitchFamily="34" charset="0"/>
                <a:ea typeface="Calibri" panose="020F0502020204030204" pitchFamily="34" charset="0"/>
                <a:cs typeface="Arial" panose="020B0604020202020204" pitchFamily="34" charset="0"/>
              </a:rPr>
              <a:t>duwan</a:t>
            </a:r>
            <a:r>
              <a:rPr lang="en-US" sz="2200" dirty="0">
                <a:latin typeface="Calibri" panose="020F0502020204030204" pitchFamily="34" charset="0"/>
                <a:ea typeface="Calibri" panose="020F0502020204030204" pitchFamily="34" charset="0"/>
                <a:cs typeface="Arial" panose="020B0604020202020204" pitchFamily="34" charset="0"/>
              </a:rPr>
              <a:t> </a:t>
            </a:r>
            <a:r>
              <a:rPr lang="en-US" sz="2200" dirty="0" err="1">
                <a:latin typeface="Calibri" panose="020F0502020204030204" pitchFamily="34" charset="0"/>
                <a:ea typeface="Calibri" panose="020F0502020204030204" pitchFamily="34" charset="0"/>
                <a:cs typeface="Arial" panose="020B0604020202020204" pitchFamily="34" charset="0"/>
              </a:rPr>
              <a:t>oo</a:t>
            </a:r>
            <a:r>
              <a:rPr lang="en-US" sz="2200" dirty="0">
                <a:latin typeface="Calibri" panose="020F0502020204030204" pitchFamily="34" charset="0"/>
                <a:ea typeface="Calibri" panose="020F0502020204030204" pitchFamily="34" charset="0"/>
                <a:cs typeface="Arial" panose="020B0604020202020204" pitchFamily="34" charset="0"/>
              </a:rPr>
              <a:t> </a:t>
            </a:r>
            <a:r>
              <a:rPr lang="en-US" sz="2200" dirty="0" err="1">
                <a:latin typeface="Calibri" panose="020F0502020204030204" pitchFamily="34" charset="0"/>
                <a:ea typeface="Calibri" panose="020F0502020204030204" pitchFamily="34" charset="0"/>
                <a:cs typeface="Arial" panose="020B0604020202020204" pitchFamily="34" charset="0"/>
              </a:rPr>
              <a:t>ku</a:t>
            </a:r>
            <a:r>
              <a:rPr lang="en-US" sz="2200" dirty="0">
                <a:latin typeface="Calibri" panose="020F0502020204030204" pitchFamily="34" charset="0"/>
                <a:ea typeface="Calibri" panose="020F0502020204030204" pitchFamily="34" charset="0"/>
                <a:cs typeface="Arial" panose="020B0604020202020204" pitchFamily="34" charset="0"/>
              </a:rPr>
              <a:t> </a:t>
            </a:r>
            <a:r>
              <a:rPr lang="en-US" sz="2200" dirty="0" err="1">
                <a:latin typeface="Calibri" panose="020F0502020204030204" pitchFamily="34" charset="0"/>
                <a:ea typeface="Calibri" panose="020F0502020204030204" pitchFamily="34" charset="0"/>
                <a:cs typeface="Arial" panose="020B0604020202020204" pitchFamily="34" charset="0"/>
              </a:rPr>
              <a:t>saabsan</a:t>
            </a:r>
            <a:r>
              <a:rPr lang="en-US" sz="2200" dirty="0">
                <a:latin typeface="Calibri" panose="020F0502020204030204" pitchFamily="34" charset="0"/>
                <a:ea typeface="Calibri" panose="020F0502020204030204" pitchFamily="34" charset="0"/>
                <a:cs typeface="Arial" panose="020B0604020202020204" pitchFamily="34" charset="0"/>
              </a:rPr>
              <a:t> </a:t>
            </a:r>
            <a:r>
              <a:rPr lang="en-US" sz="2200" dirty="0" err="1" smtClean="0">
                <a:latin typeface="Calibri" panose="020F0502020204030204" pitchFamily="34" charset="0"/>
                <a:ea typeface="Calibri" panose="020F0502020204030204" pitchFamily="34" charset="0"/>
                <a:cs typeface="Arial" panose="020B0604020202020204" pitchFamily="34" charset="0"/>
              </a:rPr>
              <a:t>dadweynaha</a:t>
            </a:r>
            <a:r>
              <a:rPr lang="en-US" sz="2200" dirty="0" smtClean="0">
                <a:latin typeface="Calibri" panose="020F0502020204030204" pitchFamily="34" charset="0"/>
                <a:ea typeface="Calibri" panose="020F0502020204030204" pitchFamily="34" charset="0"/>
                <a:cs typeface="Arial" panose="020B0604020202020204" pitchFamily="34" charset="0"/>
              </a:rPr>
              <a:t> (DAC</a:t>
            </a:r>
            <a:r>
              <a:rPr lang="en-US" sz="2200" dirty="0">
                <a:latin typeface="Calibri" panose="020F0502020204030204" pitchFamily="34" charset="0"/>
                <a:ea typeface="Calibri" panose="020F0502020204030204" pitchFamily="34" charset="0"/>
                <a:cs typeface="Arial" panose="020B0604020202020204" pitchFamily="34" charset="0"/>
              </a:rPr>
              <a:t>), </a:t>
            </a:r>
            <a:r>
              <a:rPr lang="en-US" sz="2200" dirty="0" err="1">
                <a:latin typeface="Calibri" panose="020F0502020204030204" pitchFamily="34" charset="0"/>
                <a:ea typeface="Calibri" panose="020F0502020204030204" pitchFamily="34" charset="0"/>
                <a:cs typeface="Arial" panose="020B0604020202020204" pitchFamily="34" charset="0"/>
              </a:rPr>
              <a:t>dhinaca</a:t>
            </a:r>
            <a:r>
              <a:rPr lang="en-US" sz="2200" dirty="0">
                <a:latin typeface="Calibri" panose="020F0502020204030204" pitchFamily="34" charset="0"/>
                <a:ea typeface="Calibri" panose="020F0502020204030204" pitchFamily="34" charset="0"/>
                <a:cs typeface="Arial" panose="020B0604020202020204" pitchFamily="34" charset="0"/>
              </a:rPr>
              <a:t> </a:t>
            </a:r>
            <a:r>
              <a:rPr lang="en-US" sz="2200" dirty="0" err="1" smtClean="0">
                <a:latin typeface="Calibri" panose="020F0502020204030204" pitchFamily="34" charset="0"/>
                <a:ea typeface="Calibri" panose="020F0502020204030204" pitchFamily="34" charset="0"/>
                <a:cs typeface="Arial" panose="020B0604020202020204" pitchFamily="34" charset="0"/>
              </a:rPr>
              <a:t>baahida</a:t>
            </a:r>
            <a:r>
              <a:rPr lang="en-US" sz="2200" dirty="0" smtClean="0">
                <a:latin typeface="Calibri" panose="020F0502020204030204" pitchFamily="34" charset="0"/>
                <a:ea typeface="Calibri" panose="020F0502020204030204" pitchFamily="34" charset="0"/>
                <a:cs typeface="Arial" panose="020B0604020202020204" pitchFamily="34" charset="0"/>
              </a:rPr>
              <a:t>, </a:t>
            </a:r>
            <a:r>
              <a:rPr lang="en-US" sz="2200" dirty="0" err="1">
                <a:latin typeface="Calibri" panose="020F0502020204030204" pitchFamily="34" charset="0"/>
                <a:ea typeface="Calibri" panose="020F0502020204030204" pitchFamily="34" charset="0"/>
                <a:cs typeface="Arial" panose="020B0604020202020204" pitchFamily="34" charset="0"/>
              </a:rPr>
              <a:t>iyo</a:t>
            </a:r>
            <a:r>
              <a:rPr lang="en-US" sz="2200" dirty="0">
                <a:latin typeface="Calibri" panose="020F0502020204030204" pitchFamily="34" charset="0"/>
                <a:ea typeface="Calibri" panose="020F0502020204030204" pitchFamily="34" charset="0"/>
                <a:cs typeface="Arial" panose="020B0604020202020204" pitchFamily="34" charset="0"/>
              </a:rPr>
              <a:t> </a:t>
            </a:r>
            <a:r>
              <a:rPr lang="en-US" sz="2200" dirty="0" err="1" smtClean="0">
                <a:latin typeface="Calibri" panose="020F0502020204030204" pitchFamily="34" charset="0"/>
                <a:ea typeface="Calibri" panose="020F0502020204030204" pitchFamily="34" charset="0"/>
                <a:cs typeface="Arial" panose="020B0604020202020204" pitchFamily="34" charset="0"/>
              </a:rPr>
              <a:t>goobta</a:t>
            </a:r>
            <a:r>
              <a:rPr lang="en-US" sz="2200" dirty="0" smtClean="0">
                <a:latin typeface="Calibri" panose="020F0502020204030204" pitchFamily="34" charset="0"/>
                <a:ea typeface="Calibri" panose="020F0502020204030204" pitchFamily="34" charset="0"/>
                <a:cs typeface="Arial" panose="020B0604020202020204" pitchFamily="34" charset="0"/>
              </a:rPr>
              <a:t>, </a:t>
            </a:r>
            <a:r>
              <a:rPr lang="en-US" sz="2200" dirty="0" err="1">
                <a:latin typeface="Calibri" panose="020F0502020204030204" pitchFamily="34" charset="0"/>
                <a:ea typeface="Calibri" panose="020F0502020204030204" pitchFamily="34" charset="0"/>
                <a:cs typeface="Arial" panose="020B0604020202020204" pitchFamily="34" charset="0"/>
              </a:rPr>
              <a:t>dhinaca</a:t>
            </a:r>
            <a:r>
              <a:rPr lang="en-US" sz="2200" dirty="0">
                <a:latin typeface="Calibri" panose="020F0502020204030204" pitchFamily="34" charset="0"/>
                <a:ea typeface="Calibri" panose="020F0502020204030204" pitchFamily="34" charset="0"/>
                <a:cs typeface="Arial" panose="020B0604020202020204" pitchFamily="34" charset="0"/>
              </a:rPr>
              <a:t> </a:t>
            </a:r>
            <a:r>
              <a:rPr lang="en-US" sz="2200" dirty="0" err="1">
                <a:latin typeface="Calibri" panose="020F0502020204030204" pitchFamily="34" charset="0"/>
                <a:ea typeface="Calibri" panose="020F0502020204030204" pitchFamily="34" charset="0"/>
                <a:cs typeface="Arial" panose="020B0604020202020204" pitchFamily="34" charset="0"/>
              </a:rPr>
              <a:t>saadka</a:t>
            </a:r>
            <a:r>
              <a:rPr lang="en-US" sz="2200" dirty="0">
                <a:latin typeface="Calibri" panose="020F0502020204030204" pitchFamily="34" charset="0"/>
                <a:ea typeface="Calibri" panose="020F0502020204030204" pitchFamily="34" charset="0"/>
                <a:cs typeface="Arial" panose="020B0604020202020204" pitchFamily="34" charset="0"/>
              </a:rPr>
              <a:t>.</a:t>
            </a:r>
          </a:p>
          <a:p>
            <a:pPr marL="342900" marR="0" lvl="0" indent="-342900">
              <a:lnSpc>
                <a:spcPct val="120000"/>
              </a:lnSpc>
              <a:spcBef>
                <a:spcPts val="0"/>
              </a:spcBef>
              <a:spcAft>
                <a:spcPts val="0"/>
              </a:spcAft>
              <a:buClr>
                <a:srgbClr val="C00000"/>
              </a:buClr>
              <a:buFont typeface="Wingdings" panose="05000000000000000000" pitchFamily="2" charset="2"/>
              <a:buChar char="q"/>
            </a:pPr>
            <a:r>
              <a:rPr lang="en-US" sz="2200" dirty="0" err="1" smtClean="0">
                <a:latin typeface="Calibri" panose="020F0502020204030204" pitchFamily="34" charset="0"/>
                <a:ea typeface="Calibri" panose="020F0502020204030204" pitchFamily="34" charset="0"/>
                <a:cs typeface="Calibri" panose="020F0502020204030204" pitchFamily="34" charset="0"/>
              </a:rPr>
              <a:t>Falanqaynta</a:t>
            </a:r>
            <a:r>
              <a:rPr lang="en-US" sz="2200" dirty="0" smtClean="0">
                <a:latin typeface="Calibri" panose="020F0502020204030204" pitchFamily="34" charset="0"/>
                <a:ea typeface="Calibri" panose="020F0502020204030204" pitchFamily="34" charset="0"/>
                <a:cs typeface="Calibri" panose="020F0502020204030204" pitchFamily="34" charset="0"/>
              </a:rPr>
              <a:t> </a:t>
            </a:r>
            <a:r>
              <a:rPr lang="en-US" sz="2200" dirty="0" err="1">
                <a:latin typeface="Calibri" panose="020F0502020204030204" pitchFamily="34" charset="0"/>
                <a:ea typeface="Calibri" panose="020F0502020204030204" pitchFamily="34" charset="0"/>
                <a:cs typeface="Calibri" panose="020F0502020204030204" pitchFamily="34" charset="0"/>
              </a:rPr>
              <a:t>noocan</a:t>
            </a:r>
            <a:r>
              <a:rPr lang="en-US" sz="2200" dirty="0">
                <a:latin typeface="Calibri" panose="020F0502020204030204" pitchFamily="34" charset="0"/>
                <a:ea typeface="Calibri" panose="020F0502020204030204" pitchFamily="34" charset="0"/>
                <a:cs typeface="Calibri" panose="020F0502020204030204" pitchFamily="34" charset="0"/>
              </a:rPr>
              <a:t> </a:t>
            </a:r>
            <a:r>
              <a:rPr lang="en-US" sz="2200" dirty="0" err="1">
                <a:latin typeface="Calibri" panose="020F0502020204030204" pitchFamily="34" charset="0"/>
                <a:ea typeface="Calibri" panose="020F0502020204030204" pitchFamily="34" charset="0"/>
                <a:cs typeface="Calibri" panose="020F0502020204030204" pitchFamily="34" charset="0"/>
              </a:rPr>
              <a:t>oo</a:t>
            </a:r>
            <a:r>
              <a:rPr lang="en-US" sz="2200" dirty="0">
                <a:latin typeface="Calibri" panose="020F0502020204030204" pitchFamily="34" charset="0"/>
                <a:ea typeface="Calibri" panose="020F0502020204030204" pitchFamily="34" charset="0"/>
                <a:cs typeface="Calibri" panose="020F0502020204030204" pitchFamily="34" charset="0"/>
              </a:rPr>
              <a:t> kale ah </a:t>
            </a:r>
            <a:r>
              <a:rPr lang="en-US" sz="2200" dirty="0" err="1">
                <a:latin typeface="Calibri" panose="020F0502020204030204" pitchFamily="34" charset="0"/>
                <a:ea typeface="Calibri" panose="020F0502020204030204" pitchFamily="34" charset="0"/>
                <a:cs typeface="Calibri" panose="020F0502020204030204" pitchFamily="34" charset="0"/>
              </a:rPr>
              <a:t>waa</a:t>
            </a:r>
            <a:r>
              <a:rPr lang="en-US" sz="2200" dirty="0">
                <a:latin typeface="Calibri" panose="020F0502020204030204" pitchFamily="34" charset="0"/>
                <a:ea typeface="Calibri" panose="020F0502020204030204" pitchFamily="34" charset="0"/>
                <a:cs typeface="Calibri" panose="020F0502020204030204" pitchFamily="34" charset="0"/>
              </a:rPr>
              <a:t> </a:t>
            </a:r>
            <a:r>
              <a:rPr lang="en-US" sz="2200" dirty="0" err="1">
                <a:latin typeface="Calibri" panose="020F0502020204030204" pitchFamily="34" charset="0"/>
                <a:ea typeface="Calibri" panose="020F0502020204030204" pitchFamily="34" charset="0"/>
                <a:cs typeface="Calibri" panose="020F0502020204030204" pitchFamily="34" charset="0"/>
              </a:rPr>
              <a:t>inay</a:t>
            </a:r>
            <a:r>
              <a:rPr lang="en-US" sz="2200" dirty="0">
                <a:latin typeface="Calibri" panose="020F0502020204030204" pitchFamily="34" charset="0"/>
                <a:ea typeface="Calibri" panose="020F0502020204030204" pitchFamily="34" charset="0"/>
                <a:cs typeface="Calibri" panose="020F0502020204030204" pitchFamily="34" charset="0"/>
              </a:rPr>
              <a:t> </a:t>
            </a:r>
            <a:r>
              <a:rPr lang="en-US" sz="2200" dirty="0" err="1">
                <a:latin typeface="Calibri" panose="020F0502020204030204" pitchFamily="34" charset="0"/>
                <a:ea typeface="Calibri" panose="020F0502020204030204" pitchFamily="34" charset="0"/>
                <a:cs typeface="Calibri" panose="020F0502020204030204" pitchFamily="34" charset="0"/>
              </a:rPr>
              <a:t>awood</a:t>
            </a:r>
            <a:r>
              <a:rPr lang="en-US" sz="2200" dirty="0">
                <a:latin typeface="Calibri" panose="020F0502020204030204" pitchFamily="34" charset="0"/>
                <a:ea typeface="Calibri" panose="020F0502020204030204" pitchFamily="34" charset="0"/>
                <a:cs typeface="Calibri" panose="020F0502020204030204" pitchFamily="34" charset="0"/>
              </a:rPr>
              <a:t> u </a:t>
            </a:r>
            <a:r>
              <a:rPr lang="en-US" sz="2200" dirty="0" err="1">
                <a:latin typeface="Calibri" panose="020F0502020204030204" pitchFamily="34" charset="0"/>
                <a:ea typeface="Calibri" panose="020F0502020204030204" pitchFamily="34" charset="0"/>
                <a:cs typeface="Calibri" panose="020F0502020204030204" pitchFamily="34" charset="0"/>
              </a:rPr>
              <a:t>siisaa</a:t>
            </a:r>
            <a:r>
              <a:rPr lang="en-US" sz="2200" dirty="0">
                <a:latin typeface="Calibri" panose="020F0502020204030204" pitchFamily="34" charset="0"/>
                <a:ea typeface="Calibri" panose="020F0502020204030204" pitchFamily="34" charset="0"/>
                <a:cs typeface="Calibri" panose="020F0502020204030204" pitchFamily="34" charset="0"/>
              </a:rPr>
              <a:t> </a:t>
            </a:r>
            <a:r>
              <a:rPr lang="en-US" sz="2200" dirty="0" err="1" smtClean="0">
                <a:latin typeface="Calibri" panose="020F0502020204030204" pitchFamily="34" charset="0"/>
                <a:ea typeface="Calibri" panose="020F0502020204030204" pitchFamily="34" charset="0"/>
                <a:cs typeface="Calibri" panose="020F0502020204030204" pitchFamily="34" charset="0"/>
              </a:rPr>
              <a:t>howlwadeenada</a:t>
            </a:r>
            <a:r>
              <a:rPr lang="en-US" sz="2200" dirty="0" smtClean="0">
                <a:latin typeface="Calibri" panose="020F0502020204030204" pitchFamily="34" charset="0"/>
                <a:ea typeface="Calibri" panose="020F0502020204030204" pitchFamily="34" charset="0"/>
                <a:cs typeface="Calibri" panose="020F0502020204030204" pitchFamily="34" charset="0"/>
              </a:rPr>
              <a:t> </a:t>
            </a:r>
            <a:r>
              <a:rPr lang="en-US" sz="2200" dirty="0" err="1">
                <a:latin typeface="Calibri" panose="020F0502020204030204" pitchFamily="34" charset="0"/>
                <a:ea typeface="Calibri" panose="020F0502020204030204" pitchFamily="34" charset="0"/>
                <a:cs typeface="Calibri" panose="020F0502020204030204" pitchFamily="34" charset="0"/>
              </a:rPr>
              <a:t>ka</a:t>
            </a:r>
            <a:r>
              <a:rPr lang="en-US" sz="2200" dirty="0">
                <a:latin typeface="Calibri" panose="020F0502020204030204" pitchFamily="34" charset="0"/>
                <a:ea typeface="Calibri" panose="020F0502020204030204" pitchFamily="34" charset="0"/>
                <a:cs typeface="Calibri" panose="020F0502020204030204" pitchFamily="34" charset="0"/>
              </a:rPr>
              <a:t> </a:t>
            </a:r>
            <a:r>
              <a:rPr lang="en-US" sz="2200" dirty="0" err="1">
                <a:latin typeface="Calibri" panose="020F0502020204030204" pitchFamily="34" charset="0"/>
                <a:ea typeface="Calibri" panose="020F0502020204030204" pitchFamily="34" charset="0"/>
                <a:cs typeface="Calibri" panose="020F0502020204030204" pitchFamily="34" charset="0"/>
              </a:rPr>
              <a:t>qayb</a:t>
            </a:r>
            <a:r>
              <a:rPr lang="en-US" sz="2200" dirty="0">
                <a:latin typeface="Calibri" panose="020F0502020204030204" pitchFamily="34" charset="0"/>
                <a:ea typeface="Calibri" panose="020F0502020204030204" pitchFamily="34" charset="0"/>
                <a:cs typeface="Calibri" panose="020F0502020204030204" pitchFamily="34" charset="0"/>
              </a:rPr>
              <a:t> </a:t>
            </a:r>
            <a:r>
              <a:rPr lang="en-US" sz="2200" dirty="0" err="1">
                <a:latin typeface="Calibri" panose="020F0502020204030204" pitchFamily="34" charset="0"/>
                <a:ea typeface="Calibri" panose="020F0502020204030204" pitchFamily="34" charset="0"/>
                <a:cs typeface="Calibri" panose="020F0502020204030204" pitchFamily="34" charset="0"/>
              </a:rPr>
              <a:t>qaadanaya</a:t>
            </a:r>
            <a:r>
              <a:rPr lang="en-US" sz="2200" dirty="0">
                <a:latin typeface="Calibri" panose="020F0502020204030204" pitchFamily="34" charset="0"/>
                <a:ea typeface="Calibri" panose="020F0502020204030204" pitchFamily="34" charset="0"/>
                <a:cs typeface="Calibri" panose="020F0502020204030204" pitchFamily="34" charset="0"/>
              </a:rPr>
              <a:t> </a:t>
            </a:r>
            <a:r>
              <a:rPr lang="en-US" sz="2200" dirty="0" err="1">
                <a:latin typeface="Calibri" panose="020F0502020204030204" pitchFamily="34" charset="0"/>
                <a:ea typeface="Calibri" panose="020F0502020204030204" pitchFamily="34" charset="0"/>
                <a:cs typeface="Calibri" panose="020F0502020204030204" pitchFamily="34" charset="0"/>
              </a:rPr>
              <a:t>xalalka</a:t>
            </a:r>
            <a:r>
              <a:rPr lang="en-US" sz="2200" dirty="0">
                <a:latin typeface="Calibri" panose="020F0502020204030204" pitchFamily="34" charset="0"/>
                <a:ea typeface="Calibri" panose="020F0502020204030204" pitchFamily="34" charset="0"/>
                <a:cs typeface="Calibri" panose="020F0502020204030204" pitchFamily="34" charset="0"/>
              </a:rPr>
              <a:t> </a:t>
            </a:r>
            <a:r>
              <a:rPr lang="en-US" sz="2200" dirty="0" err="1">
                <a:latin typeface="Calibri" panose="020F0502020204030204" pitchFamily="34" charset="0"/>
                <a:ea typeface="Calibri" panose="020F0502020204030204" pitchFamily="34" charset="0"/>
                <a:cs typeface="Calibri" panose="020F0502020204030204" pitchFamily="34" charset="0"/>
              </a:rPr>
              <a:t>waara</a:t>
            </a:r>
            <a:r>
              <a:rPr lang="en-US" sz="2200" dirty="0">
                <a:latin typeface="Calibri" panose="020F0502020204030204" pitchFamily="34" charset="0"/>
                <a:ea typeface="Calibri" panose="020F0502020204030204" pitchFamily="34" charset="0"/>
                <a:cs typeface="Calibri" panose="020F0502020204030204" pitchFamily="34" charset="0"/>
              </a:rPr>
              <a:t> in la </a:t>
            </a:r>
            <a:r>
              <a:rPr lang="en-US" sz="2200" dirty="0" err="1">
                <a:latin typeface="Calibri" panose="020F0502020204030204" pitchFamily="34" charset="0"/>
                <a:ea typeface="Calibri" panose="020F0502020204030204" pitchFamily="34" charset="0"/>
                <a:cs typeface="Calibri" panose="020F0502020204030204" pitchFamily="34" charset="0"/>
              </a:rPr>
              <a:t>isbarbardhigo</a:t>
            </a:r>
            <a:r>
              <a:rPr lang="en-US" sz="2200" dirty="0">
                <a:latin typeface="Calibri" panose="020F0502020204030204" pitchFamily="34" charset="0"/>
                <a:ea typeface="Calibri" panose="020F0502020204030204" pitchFamily="34" charset="0"/>
                <a:cs typeface="Calibri" panose="020F0502020204030204" pitchFamily="34" charset="0"/>
              </a:rPr>
              <a:t> </a:t>
            </a:r>
            <a:r>
              <a:rPr lang="en-US" sz="2200" dirty="0" err="1">
                <a:latin typeface="Calibri" panose="020F0502020204030204" pitchFamily="34" charset="0"/>
                <a:ea typeface="Calibri" panose="020F0502020204030204" pitchFamily="34" charset="0"/>
                <a:cs typeface="Calibri" panose="020F0502020204030204" pitchFamily="34" charset="0"/>
              </a:rPr>
              <a:t>xaaladaha</a:t>
            </a:r>
            <a:r>
              <a:rPr lang="en-US" sz="2200" dirty="0">
                <a:latin typeface="Calibri" panose="020F0502020204030204" pitchFamily="34" charset="0"/>
                <a:ea typeface="Calibri" panose="020F0502020204030204" pitchFamily="34" charset="0"/>
                <a:cs typeface="Calibri" panose="020F0502020204030204" pitchFamily="34" charset="0"/>
              </a:rPr>
              <a:t> </a:t>
            </a:r>
            <a:r>
              <a:rPr lang="en-US" sz="2200" dirty="0" err="1">
                <a:latin typeface="Calibri" panose="020F0502020204030204" pitchFamily="34" charset="0"/>
                <a:ea typeface="Calibri" panose="020F0502020204030204" pitchFamily="34" charset="0"/>
                <a:cs typeface="Calibri" panose="020F0502020204030204" pitchFamily="34" charset="0"/>
              </a:rPr>
              <a:t>barakacayaasha</a:t>
            </a:r>
            <a:r>
              <a:rPr lang="en-US" sz="2200" dirty="0">
                <a:latin typeface="Calibri" panose="020F0502020204030204" pitchFamily="34" charset="0"/>
                <a:ea typeface="Calibri" panose="020F0502020204030204" pitchFamily="34" charset="0"/>
                <a:cs typeface="Calibri" panose="020F0502020204030204" pitchFamily="34" charset="0"/>
              </a:rPr>
              <a:t> </a:t>
            </a:r>
            <a:r>
              <a:rPr lang="en-US" sz="2200" dirty="0" err="1">
                <a:latin typeface="Calibri" panose="020F0502020204030204" pitchFamily="34" charset="0"/>
                <a:ea typeface="Calibri" panose="020F0502020204030204" pitchFamily="34" charset="0"/>
                <a:cs typeface="Calibri" panose="020F0502020204030204" pitchFamily="34" charset="0"/>
              </a:rPr>
              <a:t>iyo</a:t>
            </a:r>
            <a:r>
              <a:rPr lang="en-US" sz="2200" dirty="0">
                <a:latin typeface="Calibri" panose="020F0502020204030204" pitchFamily="34" charset="0"/>
                <a:ea typeface="Calibri" panose="020F0502020204030204" pitchFamily="34" charset="0"/>
                <a:cs typeface="Calibri" panose="020F0502020204030204" pitchFamily="34" charset="0"/>
              </a:rPr>
              <a:t> </a:t>
            </a:r>
            <a:r>
              <a:rPr lang="en-US" sz="2200" dirty="0" err="1">
                <a:latin typeface="Calibri" panose="020F0502020204030204" pitchFamily="34" charset="0"/>
                <a:ea typeface="Calibri" panose="020F0502020204030204" pitchFamily="34" charset="0"/>
                <a:cs typeface="Calibri" panose="020F0502020204030204" pitchFamily="34" charset="0"/>
              </a:rPr>
              <a:t>martigaliyayaasha</a:t>
            </a:r>
            <a:r>
              <a:rPr lang="en-US" sz="2200" dirty="0">
                <a:latin typeface="Calibri" panose="020F0502020204030204" pitchFamily="34" charset="0"/>
                <a:ea typeface="Calibri" panose="020F0502020204030204" pitchFamily="34" charset="0"/>
                <a:cs typeface="Calibri" panose="020F0502020204030204" pitchFamily="34" charset="0"/>
              </a:rPr>
              <a:t>, </a:t>
            </a:r>
            <a:r>
              <a:rPr lang="en-US" sz="2200" dirty="0" err="1">
                <a:latin typeface="Calibri" panose="020F0502020204030204" pitchFamily="34" charset="0"/>
                <a:ea typeface="Calibri" panose="020F0502020204030204" pitchFamily="34" charset="0"/>
                <a:cs typeface="Calibri" panose="020F0502020204030204" pitchFamily="34" charset="0"/>
              </a:rPr>
              <a:t>si</a:t>
            </a:r>
            <a:r>
              <a:rPr lang="en-US" sz="2200" dirty="0">
                <a:latin typeface="Calibri" panose="020F0502020204030204" pitchFamily="34" charset="0"/>
                <a:ea typeface="Calibri" panose="020F0502020204030204" pitchFamily="34" charset="0"/>
                <a:cs typeface="Calibri" panose="020F0502020204030204" pitchFamily="34" charset="0"/>
              </a:rPr>
              <a:t> loo </a:t>
            </a:r>
            <a:r>
              <a:rPr lang="en-US" sz="2200" dirty="0" err="1">
                <a:latin typeface="Calibri" panose="020F0502020204030204" pitchFamily="34" charset="0"/>
                <a:ea typeface="Calibri" panose="020F0502020204030204" pitchFamily="34" charset="0"/>
                <a:cs typeface="Calibri" panose="020F0502020204030204" pitchFamily="34" charset="0"/>
              </a:rPr>
              <a:t>aqoonsado</a:t>
            </a:r>
            <a:r>
              <a:rPr lang="en-US" sz="2200" dirty="0">
                <a:latin typeface="Calibri" panose="020F0502020204030204" pitchFamily="34" charset="0"/>
                <a:ea typeface="Calibri" panose="020F0502020204030204" pitchFamily="34" charset="0"/>
                <a:cs typeface="Calibri" panose="020F0502020204030204" pitchFamily="34" charset="0"/>
              </a:rPr>
              <a:t> </a:t>
            </a:r>
            <a:r>
              <a:rPr lang="en-US" sz="2200" dirty="0" err="1">
                <a:latin typeface="Calibri" panose="020F0502020204030204" pitchFamily="34" charset="0"/>
                <a:ea typeface="Calibri" panose="020F0502020204030204" pitchFamily="34" charset="0"/>
                <a:cs typeface="Calibri" panose="020F0502020204030204" pitchFamily="34" charset="0"/>
              </a:rPr>
              <a:t>kuwa</a:t>
            </a:r>
            <a:r>
              <a:rPr lang="en-US" sz="2200" dirty="0">
                <a:latin typeface="Calibri" panose="020F0502020204030204" pitchFamily="34" charset="0"/>
                <a:ea typeface="Calibri" panose="020F0502020204030204" pitchFamily="34" charset="0"/>
                <a:cs typeface="Calibri" panose="020F0502020204030204" pitchFamily="34" charset="0"/>
              </a:rPr>
              <a:t> </a:t>
            </a:r>
            <a:r>
              <a:rPr lang="en-US" sz="2200" dirty="0" err="1">
                <a:latin typeface="Calibri" panose="020F0502020204030204" pitchFamily="34" charset="0"/>
                <a:ea typeface="Calibri" panose="020F0502020204030204" pitchFamily="34" charset="0"/>
                <a:cs typeface="Calibri" panose="020F0502020204030204" pitchFamily="34" charset="0"/>
              </a:rPr>
              <a:t>ugu</a:t>
            </a:r>
            <a:r>
              <a:rPr lang="en-US" sz="2200" dirty="0">
                <a:latin typeface="Calibri" panose="020F0502020204030204" pitchFamily="34" charset="0"/>
                <a:ea typeface="Calibri" panose="020F0502020204030204" pitchFamily="34" charset="0"/>
                <a:cs typeface="Calibri" panose="020F0502020204030204" pitchFamily="34" charset="0"/>
              </a:rPr>
              <a:t> </a:t>
            </a:r>
            <a:r>
              <a:rPr lang="en-US" sz="2200" dirty="0" err="1">
                <a:latin typeface="Calibri" panose="020F0502020204030204" pitchFamily="34" charset="0"/>
                <a:ea typeface="Calibri" panose="020F0502020204030204" pitchFamily="34" charset="0"/>
                <a:cs typeface="Calibri" panose="020F0502020204030204" pitchFamily="34" charset="0"/>
              </a:rPr>
              <a:t>nugul</a:t>
            </a:r>
            <a:r>
              <a:rPr lang="en-US" sz="2200" dirty="0">
                <a:latin typeface="Calibri" panose="020F0502020204030204" pitchFamily="34" charset="0"/>
                <a:ea typeface="Calibri" panose="020F0502020204030204" pitchFamily="34" charset="0"/>
                <a:cs typeface="Calibri" panose="020F0502020204030204" pitchFamily="34" charset="0"/>
              </a:rPr>
              <a:t> </a:t>
            </a:r>
            <a:r>
              <a:rPr lang="en-US" sz="2200" dirty="0" err="1">
                <a:latin typeface="Calibri" panose="020F0502020204030204" pitchFamily="34" charset="0"/>
                <a:ea typeface="Calibri" panose="020F0502020204030204" pitchFamily="34" charset="0"/>
                <a:cs typeface="Calibri" panose="020F0502020204030204" pitchFamily="34" charset="0"/>
              </a:rPr>
              <a:t>iyo</a:t>
            </a:r>
            <a:r>
              <a:rPr lang="en-US" sz="2200" dirty="0">
                <a:latin typeface="Calibri" panose="020F0502020204030204" pitchFamily="34" charset="0"/>
                <a:ea typeface="Calibri" panose="020F0502020204030204" pitchFamily="34" charset="0"/>
                <a:cs typeface="Calibri" panose="020F0502020204030204" pitchFamily="34" charset="0"/>
              </a:rPr>
              <a:t> in wax </a:t>
            </a:r>
            <a:r>
              <a:rPr lang="en-US" sz="2200" dirty="0" err="1">
                <a:latin typeface="Calibri" panose="020F0502020204030204" pitchFamily="34" charset="0"/>
                <a:ea typeface="Calibri" panose="020F0502020204030204" pitchFamily="34" charset="0"/>
                <a:cs typeface="Calibri" panose="020F0502020204030204" pitchFamily="34" charset="0"/>
              </a:rPr>
              <a:t>looga</a:t>
            </a:r>
            <a:r>
              <a:rPr lang="en-US" sz="2200" dirty="0">
                <a:latin typeface="Calibri" panose="020F0502020204030204" pitchFamily="34" charset="0"/>
                <a:ea typeface="Calibri" panose="020F0502020204030204" pitchFamily="34" charset="0"/>
                <a:cs typeface="Calibri" panose="020F0502020204030204" pitchFamily="34" charset="0"/>
              </a:rPr>
              <a:t> </a:t>
            </a:r>
            <a:r>
              <a:rPr lang="en-US" sz="2200" dirty="0" err="1">
                <a:latin typeface="Calibri" panose="020F0502020204030204" pitchFamily="34" charset="0"/>
                <a:ea typeface="Calibri" panose="020F0502020204030204" pitchFamily="34" charset="0"/>
                <a:cs typeface="Calibri" panose="020F0502020204030204" pitchFamily="34" charset="0"/>
              </a:rPr>
              <a:t>qabto</a:t>
            </a:r>
            <a:r>
              <a:rPr lang="en-US" sz="2200" dirty="0">
                <a:latin typeface="Calibri" panose="020F0502020204030204" pitchFamily="34" charset="0"/>
                <a:ea typeface="Calibri" panose="020F0502020204030204" pitchFamily="34" charset="0"/>
                <a:cs typeface="Calibri" panose="020F0502020204030204" pitchFamily="34" charset="0"/>
              </a:rPr>
              <a:t> </a:t>
            </a:r>
            <a:r>
              <a:rPr lang="en-US" sz="2200" dirty="0" err="1">
                <a:latin typeface="Calibri" panose="020F0502020204030204" pitchFamily="34" charset="0"/>
                <a:ea typeface="Calibri" panose="020F0502020204030204" pitchFamily="34" charset="0"/>
                <a:cs typeface="Calibri" panose="020F0502020204030204" pitchFamily="34" charset="0"/>
              </a:rPr>
              <a:t>arrimaha</a:t>
            </a:r>
            <a:r>
              <a:rPr lang="en-US" sz="2200" dirty="0">
                <a:latin typeface="Calibri" panose="020F0502020204030204" pitchFamily="34" charset="0"/>
                <a:ea typeface="Calibri" panose="020F0502020204030204" pitchFamily="34" charset="0"/>
                <a:cs typeface="Calibri" panose="020F0502020204030204" pitchFamily="34" charset="0"/>
              </a:rPr>
              <a:t> </a:t>
            </a:r>
            <a:r>
              <a:rPr lang="en-US" sz="2200" dirty="0" smtClean="0">
                <a:latin typeface="Calibri" panose="020F0502020204030204" pitchFamily="34" charset="0"/>
                <a:ea typeface="Calibri" panose="020F0502020204030204" pitchFamily="34" charset="0"/>
                <a:cs typeface="Calibri" panose="020F0502020204030204" pitchFamily="34" charset="0"/>
              </a:rPr>
              <a:t>ay </a:t>
            </a:r>
            <a:r>
              <a:rPr lang="en-US" sz="2200" dirty="0" err="1" smtClean="0">
                <a:latin typeface="Calibri" panose="020F0502020204030204" pitchFamily="34" charset="0"/>
                <a:ea typeface="Calibri" panose="020F0502020204030204" pitchFamily="34" charset="0"/>
                <a:cs typeface="Calibri" panose="020F0502020204030204" pitchFamily="34" charset="0"/>
              </a:rPr>
              <a:t>wadaagaan</a:t>
            </a:r>
            <a:r>
              <a:rPr lang="en-US" sz="2200" dirty="0" smtClean="0">
                <a:latin typeface="Calibri" panose="020F0502020204030204" pitchFamily="34" charset="0"/>
                <a:ea typeface="Calibri" panose="020F0502020204030204" pitchFamily="34" charset="0"/>
                <a:cs typeface="Calibri" panose="020F0502020204030204" pitchFamily="34" charset="0"/>
              </a:rPr>
              <a:t> </a:t>
            </a:r>
            <a:r>
              <a:rPr lang="en-US" sz="2200" dirty="0" err="1" smtClean="0">
                <a:latin typeface="Calibri" panose="020F0502020204030204" pitchFamily="34" charset="0"/>
                <a:ea typeface="Calibri" panose="020F0502020204030204" pitchFamily="34" charset="0"/>
                <a:cs typeface="Calibri" panose="020F0502020204030204" pitchFamily="34" charset="0"/>
              </a:rPr>
              <a:t>ee</a:t>
            </a:r>
            <a:r>
              <a:rPr lang="en-US" sz="2200" dirty="0" smtClean="0">
                <a:latin typeface="Calibri" panose="020F0502020204030204" pitchFamily="34" charset="0"/>
                <a:ea typeface="Calibri" panose="020F0502020204030204" pitchFamily="34" charset="0"/>
                <a:cs typeface="Calibri" panose="020F0502020204030204" pitchFamily="34" charset="0"/>
              </a:rPr>
              <a:t> </a:t>
            </a:r>
            <a:r>
              <a:rPr lang="en-US" sz="2200" dirty="0" err="1" smtClean="0">
                <a:latin typeface="Calibri" panose="020F0502020204030204" pitchFamily="34" charset="0"/>
                <a:ea typeface="Calibri" panose="020F0502020204030204" pitchFamily="34" charset="0"/>
                <a:cs typeface="Calibri" panose="020F0502020204030204" pitchFamily="34" charset="0"/>
              </a:rPr>
              <a:t>gaarka</a:t>
            </a:r>
            <a:r>
              <a:rPr lang="en-US" sz="2200" dirty="0" smtClean="0">
                <a:latin typeface="Calibri" panose="020F0502020204030204" pitchFamily="34" charset="0"/>
                <a:ea typeface="Calibri" panose="020F0502020204030204" pitchFamily="34" charset="0"/>
                <a:cs typeface="Calibri" panose="020F0502020204030204" pitchFamily="34" charset="0"/>
              </a:rPr>
              <a:t> u ah </a:t>
            </a:r>
            <a:r>
              <a:rPr lang="en-US" sz="2200" dirty="0" err="1" smtClean="0">
                <a:latin typeface="Calibri" panose="020F0502020204030204" pitchFamily="34" charset="0"/>
                <a:ea typeface="Calibri" panose="020F0502020204030204" pitchFamily="34" charset="0"/>
                <a:cs typeface="Calibri" panose="020F0502020204030204" pitchFamily="34" charset="0"/>
              </a:rPr>
              <a:t>dhibaatooyinka</a:t>
            </a:r>
            <a:r>
              <a:rPr lang="en-US" sz="2200" dirty="0" smtClean="0">
                <a:latin typeface="Calibri" panose="020F0502020204030204" pitchFamily="34" charset="0"/>
                <a:ea typeface="Calibri" panose="020F0502020204030204" pitchFamily="34" charset="0"/>
                <a:cs typeface="Calibri" panose="020F0502020204030204" pitchFamily="34" charset="0"/>
              </a:rPr>
              <a:t> </a:t>
            </a:r>
            <a:r>
              <a:rPr lang="en-US" sz="2200" dirty="0" err="1" smtClean="0">
                <a:latin typeface="Calibri" panose="020F0502020204030204" pitchFamily="34" charset="0"/>
                <a:ea typeface="Calibri" panose="020F0502020204030204" pitchFamily="34" charset="0"/>
                <a:cs typeface="Calibri" panose="020F0502020204030204" pitchFamily="34" charset="0"/>
              </a:rPr>
              <a:t>barakaca</a:t>
            </a:r>
            <a:r>
              <a:rPr lang="en-US" sz="2200" dirty="0" smtClean="0">
                <a:latin typeface="Calibri" panose="020F0502020204030204" pitchFamily="34" charset="0"/>
                <a:ea typeface="Calibri" panose="020F0502020204030204" pitchFamily="34" charset="0"/>
                <a:cs typeface="Calibri" panose="020F0502020204030204" pitchFamily="34" charset="0"/>
              </a:rPr>
              <a:t> </a:t>
            </a:r>
            <a:r>
              <a:rPr lang="en-US" sz="2200" dirty="0" err="1" smtClean="0">
                <a:latin typeface="Calibri" panose="020F0502020204030204" pitchFamily="34" charset="0"/>
                <a:ea typeface="Calibri" panose="020F0502020204030204" pitchFamily="34" charset="0"/>
                <a:cs typeface="Calibri" panose="020F0502020204030204" pitchFamily="34" charset="0"/>
              </a:rPr>
              <a:t>si</a:t>
            </a:r>
            <a:r>
              <a:rPr lang="en-US" sz="2200" dirty="0" smtClean="0">
                <a:latin typeface="Calibri" panose="020F0502020204030204" pitchFamily="34" charset="0"/>
                <a:ea typeface="Calibri" panose="020F0502020204030204" pitchFamily="34" charset="0"/>
                <a:cs typeface="Calibri" panose="020F0502020204030204" pitchFamily="34" charset="0"/>
              </a:rPr>
              <a:t> </a:t>
            </a:r>
            <a:r>
              <a:rPr lang="en-US" sz="2200" dirty="0">
                <a:latin typeface="Calibri" panose="020F0502020204030204" pitchFamily="34" charset="0"/>
                <a:ea typeface="Calibri" panose="020F0502020204030204" pitchFamily="34" charset="0"/>
                <a:cs typeface="Calibri" panose="020F0502020204030204" pitchFamily="34" charset="0"/>
              </a:rPr>
              <a:t>wax </a:t>
            </a:r>
            <a:r>
              <a:rPr lang="en-US" sz="2200" dirty="0" err="1">
                <a:latin typeface="Calibri" panose="020F0502020204030204" pitchFamily="34" charset="0"/>
                <a:ea typeface="Calibri" panose="020F0502020204030204" pitchFamily="34" charset="0"/>
                <a:cs typeface="Calibri" panose="020F0502020204030204" pitchFamily="34" charset="0"/>
              </a:rPr>
              <a:t>looga</a:t>
            </a:r>
            <a:r>
              <a:rPr lang="en-US" sz="2200" dirty="0">
                <a:latin typeface="Calibri" panose="020F0502020204030204" pitchFamily="34" charset="0"/>
                <a:ea typeface="Calibri" panose="020F0502020204030204" pitchFamily="34" charset="0"/>
                <a:cs typeface="Calibri" panose="020F0502020204030204" pitchFamily="34" charset="0"/>
              </a:rPr>
              <a:t> </a:t>
            </a:r>
            <a:r>
              <a:rPr lang="en-US" sz="2200" dirty="0" err="1">
                <a:latin typeface="Calibri" panose="020F0502020204030204" pitchFamily="34" charset="0"/>
                <a:ea typeface="Calibri" panose="020F0502020204030204" pitchFamily="34" charset="0"/>
                <a:cs typeface="Calibri" panose="020F0502020204030204" pitchFamily="34" charset="0"/>
              </a:rPr>
              <a:t>qabto</a:t>
            </a:r>
            <a:r>
              <a:rPr lang="en-US" sz="2200" dirty="0">
                <a:latin typeface="Calibri" panose="020F0502020204030204" pitchFamily="34" charset="0"/>
                <a:ea typeface="Calibri" panose="020F0502020204030204" pitchFamily="34" charset="0"/>
                <a:cs typeface="Calibri" panose="020F0502020204030204" pitchFamily="34" charset="0"/>
              </a:rPr>
              <a:t> </a:t>
            </a:r>
            <a:r>
              <a:rPr lang="en-US" sz="2200" dirty="0" err="1" smtClean="0">
                <a:latin typeface="Calibri" panose="020F0502020204030204" pitchFamily="34" charset="0"/>
                <a:ea typeface="Calibri" panose="020F0502020204030204" pitchFamily="34" charset="0"/>
                <a:cs typeface="Calibri" panose="020F0502020204030204" pitchFamily="34" charset="0"/>
              </a:rPr>
              <a:t>ayadoo</a:t>
            </a:r>
            <a:r>
              <a:rPr lang="en-US" sz="2200" dirty="0" smtClean="0">
                <a:latin typeface="Calibri" panose="020F0502020204030204" pitchFamily="34" charset="0"/>
                <a:ea typeface="Calibri" panose="020F0502020204030204" pitchFamily="34" charset="0"/>
                <a:cs typeface="Calibri" panose="020F0502020204030204" pitchFamily="34" charset="0"/>
              </a:rPr>
              <a:t> la </a:t>
            </a:r>
            <a:r>
              <a:rPr lang="en-US" sz="2200" dirty="0" err="1" smtClean="0">
                <a:latin typeface="Calibri" panose="020F0502020204030204" pitchFamily="34" charset="0"/>
                <a:ea typeface="Calibri" panose="020F0502020204030204" pitchFamily="34" charset="0"/>
                <a:cs typeface="Calibri" panose="020F0502020204030204" pitchFamily="34" charset="0"/>
              </a:rPr>
              <a:t>raacayo</a:t>
            </a:r>
            <a:r>
              <a:rPr lang="en-US" sz="2200" dirty="0" smtClean="0">
                <a:latin typeface="Calibri" panose="020F0502020204030204" pitchFamily="34" charset="0"/>
                <a:ea typeface="Calibri" panose="020F0502020204030204" pitchFamily="34" charset="0"/>
                <a:cs typeface="Calibri" panose="020F0502020204030204" pitchFamily="34" charset="0"/>
              </a:rPr>
              <a:t> </a:t>
            </a:r>
            <a:r>
              <a:rPr lang="en-US" sz="2200" dirty="0" err="1" smtClean="0">
                <a:latin typeface="Calibri" panose="020F0502020204030204" pitchFamily="34" charset="0"/>
                <a:ea typeface="Calibri" panose="020F0502020204030204" pitchFamily="34" charset="0"/>
                <a:cs typeface="Calibri" panose="020F0502020204030204" pitchFamily="34" charset="0"/>
              </a:rPr>
              <a:t>qaab</a:t>
            </a:r>
            <a:r>
              <a:rPr lang="en-US" sz="2200" dirty="0" smtClean="0">
                <a:latin typeface="Calibri" panose="020F0502020204030204" pitchFamily="34" charset="0"/>
                <a:ea typeface="Calibri" panose="020F0502020204030204" pitchFamily="34" charset="0"/>
                <a:cs typeface="Calibri" panose="020F0502020204030204" pitchFamily="34" charset="0"/>
              </a:rPr>
              <a:t> </a:t>
            </a:r>
            <a:r>
              <a:rPr lang="en-US" sz="2200" dirty="0" err="1">
                <a:latin typeface="Calibri" panose="020F0502020204030204" pitchFamily="34" charset="0"/>
                <a:ea typeface="Calibri" panose="020F0502020204030204" pitchFamily="34" charset="0"/>
                <a:cs typeface="Calibri" panose="020F0502020204030204" pitchFamily="34" charset="0"/>
              </a:rPr>
              <a:t>istiraatiiji</a:t>
            </a:r>
            <a:r>
              <a:rPr lang="en-US" sz="2200" dirty="0">
                <a:latin typeface="Calibri" panose="020F0502020204030204" pitchFamily="34" charset="0"/>
                <a:ea typeface="Calibri" panose="020F0502020204030204" pitchFamily="34" charset="0"/>
                <a:cs typeface="Calibri" panose="020F0502020204030204" pitchFamily="34" charset="0"/>
              </a:rPr>
              <a:t> ah. </a:t>
            </a:r>
            <a:endParaRPr lang="en-US" sz="2200" dirty="0">
              <a:latin typeface="Calibri" panose="020F0502020204030204" pitchFamily="34" charset="0"/>
              <a:ea typeface="Calibri" panose="020F0502020204030204" pitchFamily="34" charset="0"/>
              <a:cs typeface="Arial" panose="020B0604020202020204" pitchFamily="34" charset="0"/>
            </a:endParaRPr>
          </a:p>
          <a:p>
            <a:pPr marL="342900" marR="0" lvl="0" indent="-342900">
              <a:lnSpc>
                <a:spcPct val="120000"/>
              </a:lnSpc>
              <a:spcBef>
                <a:spcPts val="0"/>
              </a:spcBef>
              <a:spcAft>
                <a:spcPts val="0"/>
              </a:spcAft>
              <a:buClr>
                <a:srgbClr val="C00000"/>
              </a:buClr>
              <a:buFont typeface="Wingdings" panose="05000000000000000000" pitchFamily="2" charset="2"/>
              <a:buChar char="q"/>
            </a:pPr>
            <a:r>
              <a:rPr lang="en-US" sz="2200" dirty="0" err="1" smtClean="0">
                <a:latin typeface="Calibri" panose="020F0502020204030204" pitchFamily="34" charset="0"/>
                <a:ea typeface="Calibri" panose="020F0502020204030204" pitchFamily="34" charset="0"/>
                <a:cs typeface="Arial" panose="020B0604020202020204" pitchFamily="34" charset="0"/>
              </a:rPr>
              <a:t>Qaab-dhismeedka</a:t>
            </a:r>
            <a:r>
              <a:rPr lang="en-US" sz="2200" dirty="0" smtClean="0">
                <a:latin typeface="Calibri" panose="020F0502020204030204" pitchFamily="34" charset="0"/>
                <a:ea typeface="Calibri" panose="020F0502020204030204" pitchFamily="34" charset="0"/>
                <a:cs typeface="Arial" panose="020B0604020202020204" pitchFamily="34" charset="0"/>
              </a:rPr>
              <a:t> </a:t>
            </a:r>
            <a:r>
              <a:rPr lang="en-US" sz="2200" dirty="0" err="1">
                <a:latin typeface="Calibri" panose="020F0502020204030204" pitchFamily="34" charset="0"/>
                <a:ea typeface="Calibri" panose="020F0502020204030204" pitchFamily="34" charset="0"/>
                <a:cs typeface="Arial" panose="020B0604020202020204" pitchFamily="34" charset="0"/>
              </a:rPr>
              <a:t>ReDSS</a:t>
            </a:r>
            <a:r>
              <a:rPr lang="en-US" sz="2200" dirty="0">
                <a:latin typeface="Calibri" panose="020F0502020204030204" pitchFamily="34" charset="0"/>
                <a:ea typeface="Calibri" panose="020F0502020204030204" pitchFamily="34" charset="0"/>
                <a:cs typeface="Arial" panose="020B0604020202020204" pitchFamily="34" charset="0"/>
              </a:rPr>
              <a:t> </a:t>
            </a:r>
            <a:r>
              <a:rPr lang="en-US" sz="2200" dirty="0" err="1">
                <a:latin typeface="Calibri" panose="020F0502020204030204" pitchFamily="34" charset="0"/>
                <a:ea typeface="Calibri" panose="020F0502020204030204" pitchFamily="34" charset="0"/>
                <a:cs typeface="Arial" panose="020B0604020202020204" pitchFamily="34" charset="0"/>
              </a:rPr>
              <a:t>oo</a:t>
            </a:r>
            <a:r>
              <a:rPr lang="en-US" sz="2200" dirty="0">
                <a:latin typeface="Calibri" panose="020F0502020204030204" pitchFamily="34" charset="0"/>
                <a:ea typeface="Calibri" panose="020F0502020204030204" pitchFamily="34" charset="0"/>
                <a:cs typeface="Arial" panose="020B0604020202020204" pitchFamily="34" charset="0"/>
              </a:rPr>
              <a:t> </a:t>
            </a:r>
            <a:r>
              <a:rPr lang="en-US" sz="2200" dirty="0" err="1">
                <a:latin typeface="Calibri" panose="020F0502020204030204" pitchFamily="34" charset="0"/>
                <a:ea typeface="Calibri" panose="020F0502020204030204" pitchFamily="34" charset="0"/>
                <a:cs typeface="Arial" panose="020B0604020202020204" pitchFamily="34" charset="0"/>
              </a:rPr>
              <a:t>ku</a:t>
            </a:r>
            <a:r>
              <a:rPr lang="en-US" sz="2200" dirty="0">
                <a:latin typeface="Calibri" panose="020F0502020204030204" pitchFamily="34" charset="0"/>
                <a:ea typeface="Calibri" panose="020F0502020204030204" pitchFamily="34" charset="0"/>
                <a:cs typeface="Arial" panose="020B0604020202020204" pitchFamily="34" charset="0"/>
              </a:rPr>
              <a:t> </a:t>
            </a:r>
            <a:r>
              <a:rPr lang="en-US" sz="2200" dirty="0" err="1">
                <a:latin typeface="Calibri" panose="020F0502020204030204" pitchFamily="34" charset="0"/>
                <a:ea typeface="Calibri" panose="020F0502020204030204" pitchFamily="34" charset="0"/>
                <a:cs typeface="Arial" panose="020B0604020202020204" pitchFamily="34" charset="0"/>
              </a:rPr>
              <a:t>saleysan</a:t>
            </a:r>
            <a:r>
              <a:rPr lang="en-US" sz="2200" dirty="0">
                <a:latin typeface="Calibri" panose="020F0502020204030204" pitchFamily="34" charset="0"/>
                <a:ea typeface="Calibri" panose="020F0502020204030204" pitchFamily="34" charset="0"/>
                <a:cs typeface="Arial" panose="020B0604020202020204" pitchFamily="34" charset="0"/>
              </a:rPr>
              <a:t> </a:t>
            </a:r>
            <a:r>
              <a:rPr lang="en-US" sz="2200" dirty="0" err="1">
                <a:latin typeface="Calibri" panose="020F0502020204030204" pitchFamily="34" charset="0"/>
                <a:ea typeface="Calibri" panose="020F0502020204030204" pitchFamily="34" charset="0"/>
                <a:cs typeface="Arial" panose="020B0604020202020204" pitchFamily="34" charset="0"/>
              </a:rPr>
              <a:t>shuruudaha</a:t>
            </a:r>
            <a:r>
              <a:rPr lang="en-US" sz="2200" dirty="0">
                <a:latin typeface="Calibri" panose="020F0502020204030204" pitchFamily="34" charset="0"/>
                <a:ea typeface="Calibri" panose="020F0502020204030204" pitchFamily="34" charset="0"/>
                <a:cs typeface="Arial" panose="020B0604020202020204" pitchFamily="34" charset="0"/>
              </a:rPr>
              <a:t> IASC </a:t>
            </a:r>
            <a:r>
              <a:rPr lang="en-US" sz="2200" dirty="0" err="1">
                <a:latin typeface="Calibri" panose="020F0502020204030204" pitchFamily="34" charset="0"/>
                <a:ea typeface="Calibri" panose="020F0502020204030204" pitchFamily="34" charset="0"/>
                <a:cs typeface="Arial" panose="020B0604020202020204" pitchFamily="34" charset="0"/>
              </a:rPr>
              <a:t>waxaa</a:t>
            </a:r>
            <a:r>
              <a:rPr lang="en-US" sz="2200" dirty="0">
                <a:latin typeface="Calibri" panose="020F0502020204030204" pitchFamily="34" charset="0"/>
                <a:ea typeface="Calibri" panose="020F0502020204030204" pitchFamily="34" charset="0"/>
                <a:cs typeface="Arial" panose="020B0604020202020204" pitchFamily="34" charset="0"/>
              </a:rPr>
              <a:t> loo </a:t>
            </a:r>
            <a:r>
              <a:rPr lang="en-US" sz="2200" dirty="0" err="1">
                <a:latin typeface="Calibri" panose="020F0502020204030204" pitchFamily="34" charset="0"/>
                <a:ea typeface="Calibri" panose="020F0502020204030204" pitchFamily="34" charset="0"/>
                <a:cs typeface="Arial" panose="020B0604020202020204" pitchFamily="34" charset="0"/>
              </a:rPr>
              <a:t>sameeyay</a:t>
            </a:r>
            <a:r>
              <a:rPr lang="en-US" sz="2200" dirty="0">
                <a:latin typeface="Calibri" panose="020F0502020204030204" pitchFamily="34" charset="0"/>
                <a:ea typeface="Calibri" panose="020F0502020204030204" pitchFamily="34" charset="0"/>
                <a:cs typeface="Arial" panose="020B0604020202020204" pitchFamily="34" charset="0"/>
              </a:rPr>
              <a:t> in </a:t>
            </a:r>
            <a:r>
              <a:rPr lang="en-US" sz="2200" dirty="0" err="1">
                <a:latin typeface="Calibri" panose="020F0502020204030204" pitchFamily="34" charset="0"/>
                <a:ea typeface="Calibri" panose="020F0502020204030204" pitchFamily="34" charset="0"/>
                <a:cs typeface="Arial" panose="020B0604020202020204" pitchFamily="34" charset="0"/>
              </a:rPr>
              <a:t>lagu</a:t>
            </a:r>
            <a:r>
              <a:rPr lang="en-US" sz="2200" dirty="0">
                <a:latin typeface="Calibri" panose="020F0502020204030204" pitchFamily="34" charset="0"/>
                <a:ea typeface="Calibri" panose="020F0502020204030204" pitchFamily="34" charset="0"/>
                <a:cs typeface="Arial" panose="020B0604020202020204" pitchFamily="34" charset="0"/>
              </a:rPr>
              <a:t> </a:t>
            </a:r>
            <a:r>
              <a:rPr lang="en-US" sz="2200" dirty="0" err="1">
                <a:latin typeface="Calibri" panose="020F0502020204030204" pitchFamily="34" charset="0"/>
                <a:ea typeface="Calibri" panose="020F0502020204030204" pitchFamily="34" charset="0"/>
                <a:cs typeface="Arial" panose="020B0604020202020204" pitchFamily="34" charset="0"/>
              </a:rPr>
              <a:t>taageero</a:t>
            </a:r>
            <a:r>
              <a:rPr lang="en-US" sz="2200" dirty="0">
                <a:latin typeface="Calibri" panose="020F0502020204030204" pitchFamily="34" charset="0"/>
                <a:ea typeface="Calibri" panose="020F0502020204030204" pitchFamily="34" charset="0"/>
                <a:cs typeface="Arial" panose="020B0604020202020204" pitchFamily="34" charset="0"/>
              </a:rPr>
              <a:t> </a:t>
            </a:r>
            <a:r>
              <a:rPr lang="en-US" sz="2200" dirty="0" err="1" smtClean="0">
                <a:latin typeface="Calibri" panose="020F0502020204030204" pitchFamily="34" charset="0"/>
                <a:ea typeface="Calibri" panose="020F0502020204030204" pitchFamily="34" charset="0"/>
                <a:cs typeface="Arial" panose="020B0604020202020204" pitchFamily="34" charset="0"/>
              </a:rPr>
              <a:t>falanqaynta</a:t>
            </a:r>
            <a:r>
              <a:rPr lang="en-US" sz="2200" dirty="0" smtClean="0">
                <a:latin typeface="Calibri" panose="020F0502020204030204" pitchFamily="34" charset="0"/>
                <a:ea typeface="Calibri" panose="020F0502020204030204" pitchFamily="34" charset="0"/>
                <a:cs typeface="Arial" panose="020B0604020202020204" pitchFamily="34" charset="0"/>
              </a:rPr>
              <a:t> </a:t>
            </a:r>
            <a:r>
              <a:rPr lang="en-US" sz="2200" dirty="0" err="1">
                <a:latin typeface="Calibri" panose="020F0502020204030204" pitchFamily="34" charset="0"/>
                <a:ea typeface="Calibri" panose="020F0502020204030204" pitchFamily="34" charset="0"/>
                <a:cs typeface="Arial" panose="020B0604020202020204" pitchFamily="34" charset="0"/>
              </a:rPr>
              <a:t>iyo</a:t>
            </a:r>
            <a:r>
              <a:rPr lang="en-US" sz="2200" dirty="0">
                <a:latin typeface="Calibri" panose="020F0502020204030204" pitchFamily="34" charset="0"/>
                <a:ea typeface="Calibri" panose="020F0502020204030204" pitchFamily="34" charset="0"/>
                <a:cs typeface="Arial" panose="020B0604020202020204" pitchFamily="34" charset="0"/>
              </a:rPr>
              <a:t> </a:t>
            </a:r>
            <a:r>
              <a:rPr lang="en-US" sz="2200" dirty="0" err="1">
                <a:latin typeface="Calibri" panose="020F0502020204030204" pitchFamily="34" charset="0"/>
                <a:ea typeface="Calibri" panose="020F0502020204030204" pitchFamily="34" charset="0"/>
                <a:cs typeface="Arial" panose="020B0604020202020204" pitchFamily="34" charset="0"/>
              </a:rPr>
              <a:t>qorshaha</a:t>
            </a:r>
            <a:r>
              <a:rPr lang="en-US" sz="2200" dirty="0">
                <a:latin typeface="Calibri" panose="020F0502020204030204" pitchFamily="34" charset="0"/>
                <a:ea typeface="Calibri" panose="020F0502020204030204" pitchFamily="34" charset="0"/>
                <a:cs typeface="Arial" panose="020B0604020202020204" pitchFamily="34" charset="0"/>
              </a:rPr>
              <a:t> </a:t>
            </a:r>
            <a:r>
              <a:rPr lang="en-US" sz="2200" dirty="0" err="1">
                <a:latin typeface="Calibri" panose="020F0502020204030204" pitchFamily="34" charset="0"/>
                <a:ea typeface="Calibri" panose="020F0502020204030204" pitchFamily="34" charset="0"/>
                <a:cs typeface="Arial" panose="020B0604020202020204" pitchFamily="34" charset="0"/>
              </a:rPr>
              <a:t>noocaas</a:t>
            </a:r>
            <a:r>
              <a:rPr lang="en-US" sz="2200" dirty="0">
                <a:latin typeface="Calibri" panose="020F0502020204030204" pitchFamily="34" charset="0"/>
                <a:ea typeface="Calibri" panose="020F0502020204030204" pitchFamily="34" charset="0"/>
                <a:cs typeface="Arial" panose="020B0604020202020204" pitchFamily="34" charset="0"/>
              </a:rPr>
              <a:t> ah. </a:t>
            </a:r>
            <a:r>
              <a:rPr lang="en-US" sz="2200" dirty="0" err="1">
                <a:latin typeface="Calibri" panose="020F0502020204030204" pitchFamily="34" charset="0"/>
                <a:ea typeface="Calibri" panose="020F0502020204030204" pitchFamily="34" charset="0"/>
                <a:cs typeface="Arial" panose="020B0604020202020204" pitchFamily="34" charset="0"/>
              </a:rPr>
              <a:t>Waxaa</a:t>
            </a:r>
            <a:r>
              <a:rPr lang="en-US" sz="2200" dirty="0">
                <a:latin typeface="Calibri" panose="020F0502020204030204" pitchFamily="34" charset="0"/>
                <a:ea typeface="Calibri" panose="020F0502020204030204" pitchFamily="34" charset="0"/>
                <a:cs typeface="Arial" panose="020B0604020202020204" pitchFamily="34" charset="0"/>
              </a:rPr>
              <a:t> loo </a:t>
            </a:r>
            <a:r>
              <a:rPr lang="en-US" sz="2200" dirty="0" err="1">
                <a:latin typeface="Calibri" panose="020F0502020204030204" pitchFamily="34" charset="0"/>
                <a:ea typeface="Calibri" panose="020F0502020204030204" pitchFamily="34" charset="0"/>
                <a:cs typeface="Arial" panose="020B0604020202020204" pitchFamily="34" charset="0"/>
              </a:rPr>
              <a:t>isticmaali</a:t>
            </a:r>
            <a:r>
              <a:rPr lang="en-US" sz="2200" dirty="0">
                <a:latin typeface="Calibri" panose="020F0502020204030204" pitchFamily="34" charset="0"/>
                <a:ea typeface="Calibri" panose="020F0502020204030204" pitchFamily="34" charset="0"/>
                <a:cs typeface="Arial" panose="020B0604020202020204" pitchFamily="34" charset="0"/>
              </a:rPr>
              <a:t> </a:t>
            </a:r>
            <a:r>
              <a:rPr lang="en-US" sz="2200" dirty="0" err="1">
                <a:latin typeface="Calibri" panose="020F0502020204030204" pitchFamily="34" charset="0"/>
                <a:ea typeface="Calibri" panose="020F0502020204030204" pitchFamily="34" charset="0"/>
                <a:cs typeface="Arial" panose="020B0604020202020204" pitchFamily="34" charset="0"/>
              </a:rPr>
              <a:t>karaa</a:t>
            </a:r>
            <a:r>
              <a:rPr lang="en-US" sz="2200" dirty="0">
                <a:latin typeface="Calibri" panose="020F0502020204030204" pitchFamily="34" charset="0"/>
                <a:ea typeface="Calibri" panose="020F0502020204030204" pitchFamily="34" charset="0"/>
                <a:cs typeface="Arial" panose="020B0604020202020204" pitchFamily="34" charset="0"/>
              </a:rPr>
              <a:t> </a:t>
            </a:r>
            <a:r>
              <a:rPr lang="en-US" sz="2200" dirty="0" err="1" smtClean="0">
                <a:latin typeface="Calibri" panose="020F0502020204030204" pitchFamily="34" charset="0"/>
                <a:ea typeface="Calibri" panose="020F0502020204030204" pitchFamily="34" charset="0"/>
                <a:cs typeface="Arial" panose="020B0604020202020204" pitchFamily="34" charset="0"/>
              </a:rPr>
              <a:t>inay</a:t>
            </a:r>
            <a:r>
              <a:rPr lang="en-US" sz="2200" dirty="0" smtClean="0">
                <a:latin typeface="Calibri" panose="020F0502020204030204" pitchFamily="34" charset="0"/>
                <a:ea typeface="Calibri" panose="020F0502020204030204" pitchFamily="34" charset="0"/>
                <a:cs typeface="Arial" panose="020B0604020202020204" pitchFamily="34" charset="0"/>
              </a:rPr>
              <a:t> </a:t>
            </a:r>
            <a:r>
              <a:rPr lang="en-US" sz="2200" dirty="0" err="1" smtClean="0">
                <a:latin typeface="Calibri" panose="020F0502020204030204" pitchFamily="34" charset="0"/>
                <a:ea typeface="Calibri" panose="020F0502020204030204" pitchFamily="34" charset="0"/>
                <a:cs typeface="Arial" panose="020B0604020202020204" pitchFamily="34" charset="0"/>
              </a:rPr>
              <a:t>noqoto</a:t>
            </a:r>
            <a:r>
              <a:rPr lang="en-US" sz="2200" dirty="0" smtClean="0">
                <a:latin typeface="Calibri" panose="020F0502020204030204" pitchFamily="34" charset="0"/>
                <a:ea typeface="Calibri" panose="020F0502020204030204" pitchFamily="34" charset="0"/>
                <a:cs typeface="Arial" panose="020B0604020202020204" pitchFamily="34" charset="0"/>
              </a:rPr>
              <a:t> bar </a:t>
            </a:r>
            <a:r>
              <a:rPr lang="en-US" sz="2200" dirty="0" err="1">
                <a:latin typeface="Calibri" panose="020F0502020204030204" pitchFamily="34" charset="0"/>
                <a:ea typeface="Calibri" panose="020F0502020204030204" pitchFamily="34" charset="0"/>
                <a:cs typeface="Arial" panose="020B0604020202020204" pitchFamily="34" charset="0"/>
              </a:rPr>
              <a:t>bilow</a:t>
            </a:r>
            <a:r>
              <a:rPr lang="en-US" sz="2200" dirty="0">
                <a:latin typeface="Calibri" panose="020F0502020204030204" pitchFamily="34" charset="0"/>
                <a:ea typeface="Calibri" panose="020F0502020204030204" pitchFamily="34" charset="0"/>
                <a:cs typeface="Arial" panose="020B0604020202020204" pitchFamily="34" charset="0"/>
              </a:rPr>
              <a:t> ah, la </a:t>
            </a:r>
            <a:r>
              <a:rPr lang="en-US" sz="2200" dirty="0" err="1">
                <a:latin typeface="Calibri" panose="020F0502020204030204" pitchFamily="34" charset="0"/>
                <a:ea typeface="Calibri" panose="020F0502020204030204" pitchFamily="34" charset="0"/>
                <a:cs typeface="Arial" panose="020B0604020202020204" pitchFamily="34" charset="0"/>
              </a:rPr>
              <a:t>jaangooyay</a:t>
            </a:r>
            <a:r>
              <a:rPr lang="en-US" sz="2200" dirty="0">
                <a:latin typeface="Calibri" panose="020F0502020204030204" pitchFamily="34" charset="0"/>
                <a:ea typeface="Calibri" panose="020F0502020204030204" pitchFamily="34" charset="0"/>
                <a:cs typeface="Arial" panose="020B0604020202020204" pitchFamily="34" charset="0"/>
              </a:rPr>
              <a:t> </a:t>
            </a:r>
            <a:r>
              <a:rPr lang="en-US" sz="2200" dirty="0" err="1">
                <a:latin typeface="Calibri" panose="020F0502020204030204" pitchFamily="34" charset="0"/>
                <a:ea typeface="Calibri" panose="020F0502020204030204" pitchFamily="34" charset="0"/>
                <a:cs typeface="Arial" panose="020B0604020202020204" pitchFamily="34" charset="0"/>
              </a:rPr>
              <a:t>oo</a:t>
            </a:r>
            <a:r>
              <a:rPr lang="en-US" sz="2200" dirty="0">
                <a:latin typeface="Calibri" panose="020F0502020204030204" pitchFamily="34" charset="0"/>
                <a:ea typeface="Calibri" panose="020F0502020204030204" pitchFamily="34" charset="0"/>
                <a:cs typeface="Arial" panose="020B0604020202020204" pitchFamily="34" charset="0"/>
              </a:rPr>
              <a:t> </a:t>
            </a:r>
            <a:r>
              <a:rPr lang="en-US" sz="2200" dirty="0" err="1" smtClean="0">
                <a:latin typeface="Calibri" panose="020F0502020204030204" pitchFamily="34" charset="0"/>
                <a:ea typeface="Calibri" panose="020F0502020204030204" pitchFamily="34" charset="0"/>
                <a:cs typeface="Arial" panose="020B0604020202020204" pitchFamily="34" charset="0"/>
              </a:rPr>
              <a:t>laga</a:t>
            </a:r>
            <a:r>
              <a:rPr lang="en-US" sz="2200" dirty="0" smtClean="0">
                <a:latin typeface="Calibri" panose="020F0502020204030204" pitchFamily="34" charset="0"/>
                <a:ea typeface="Calibri" panose="020F0502020204030204" pitchFamily="34" charset="0"/>
                <a:cs typeface="Arial" panose="020B0604020202020204" pitchFamily="34" charset="0"/>
              </a:rPr>
              <a:t> </a:t>
            </a:r>
            <a:r>
              <a:rPr lang="en-US" sz="2200" dirty="0" err="1" smtClean="0">
                <a:latin typeface="Calibri" panose="020F0502020204030204" pitchFamily="34" charset="0"/>
                <a:ea typeface="Calibri" panose="020F0502020204030204" pitchFamily="34" charset="0"/>
                <a:cs typeface="Arial" panose="020B0604020202020204" pitchFamily="34" charset="0"/>
              </a:rPr>
              <a:t>dhaqan</a:t>
            </a:r>
            <a:r>
              <a:rPr lang="en-US" sz="2200" dirty="0" smtClean="0">
                <a:latin typeface="Calibri" panose="020F0502020204030204" pitchFamily="34" charset="0"/>
                <a:ea typeface="Calibri" panose="020F0502020204030204" pitchFamily="34" charset="0"/>
                <a:cs typeface="Arial" panose="020B0604020202020204" pitchFamily="34" charset="0"/>
              </a:rPr>
              <a:t> </a:t>
            </a:r>
            <a:r>
              <a:rPr lang="en-US" sz="2200" dirty="0" err="1" smtClean="0">
                <a:latin typeface="Calibri" panose="020F0502020204030204" pitchFamily="34" charset="0"/>
                <a:ea typeface="Calibri" panose="020F0502020204030204" pitchFamily="34" charset="0"/>
                <a:cs typeface="Arial" panose="020B0604020202020204" pitchFamily="34" charset="0"/>
              </a:rPr>
              <a:t>geliyey</a:t>
            </a:r>
            <a:r>
              <a:rPr lang="en-US" sz="2200" dirty="0" smtClean="0">
                <a:latin typeface="Calibri" panose="020F0502020204030204" pitchFamily="34" charset="0"/>
                <a:ea typeface="Calibri" panose="020F0502020204030204" pitchFamily="34" charset="0"/>
                <a:cs typeface="Arial" panose="020B0604020202020204" pitchFamily="34" charset="0"/>
              </a:rPr>
              <a:t> </a:t>
            </a:r>
            <a:r>
              <a:rPr lang="en-US" sz="2200" dirty="0" err="1" smtClean="0">
                <a:latin typeface="Calibri" panose="020F0502020204030204" pitchFamily="34" charset="0"/>
                <a:ea typeface="Calibri" panose="020F0502020204030204" pitchFamily="34" charset="0"/>
                <a:cs typeface="Arial" panose="020B0604020202020204" pitchFamily="34" charset="0"/>
              </a:rPr>
              <a:t>xaaladaha</a:t>
            </a:r>
            <a:r>
              <a:rPr lang="en-US" sz="2200" dirty="0" smtClean="0">
                <a:latin typeface="Calibri" panose="020F0502020204030204" pitchFamily="34" charset="0"/>
                <a:ea typeface="Calibri" panose="020F0502020204030204" pitchFamily="34" charset="0"/>
                <a:cs typeface="Arial" panose="020B0604020202020204" pitchFamily="34" charset="0"/>
              </a:rPr>
              <a:t> </a:t>
            </a:r>
            <a:r>
              <a:rPr lang="en-US" sz="2200" dirty="0" err="1">
                <a:latin typeface="Calibri" panose="020F0502020204030204" pitchFamily="34" charset="0"/>
                <a:ea typeface="Calibri" panose="020F0502020204030204" pitchFamily="34" charset="0"/>
                <a:cs typeface="Arial" panose="020B0604020202020204" pitchFamily="34" charset="0"/>
              </a:rPr>
              <a:t>maxalliga</a:t>
            </a:r>
            <a:r>
              <a:rPr lang="en-US" sz="2200" dirty="0">
                <a:latin typeface="Calibri" panose="020F0502020204030204" pitchFamily="34" charset="0"/>
                <a:ea typeface="Calibri" panose="020F0502020204030204" pitchFamily="34" charset="0"/>
                <a:cs typeface="Arial" panose="020B0604020202020204" pitchFamily="34" charset="0"/>
              </a:rPr>
              <a:t> ah </a:t>
            </a:r>
            <a:r>
              <a:rPr lang="en-US" sz="2200" dirty="0" err="1">
                <a:latin typeface="Calibri" panose="020F0502020204030204" pitchFamily="34" charset="0"/>
                <a:ea typeface="Calibri" panose="020F0502020204030204" pitchFamily="34" charset="0"/>
                <a:cs typeface="Arial" panose="020B0604020202020204" pitchFamily="34" charset="0"/>
              </a:rPr>
              <a:t>iyo</a:t>
            </a:r>
            <a:r>
              <a:rPr lang="en-US" sz="2200" dirty="0">
                <a:latin typeface="Calibri" panose="020F0502020204030204" pitchFamily="34" charset="0"/>
                <a:ea typeface="Calibri" panose="020F0502020204030204" pitchFamily="34" charset="0"/>
                <a:cs typeface="Arial" panose="020B0604020202020204" pitchFamily="34" charset="0"/>
              </a:rPr>
              <a:t> </a:t>
            </a:r>
            <a:r>
              <a:rPr lang="en-US" sz="2200" dirty="0" err="1">
                <a:latin typeface="Calibri" panose="020F0502020204030204" pitchFamily="34" charset="0"/>
                <a:ea typeface="Calibri" panose="020F0502020204030204" pitchFamily="34" charset="0"/>
                <a:cs typeface="Arial" panose="020B0604020202020204" pitchFamily="34" charset="0"/>
              </a:rPr>
              <a:t>waaqica</a:t>
            </a:r>
            <a:r>
              <a:rPr lang="en-US" sz="2200" dirty="0">
                <a:latin typeface="Calibri" panose="020F0502020204030204" pitchFamily="34" charset="0"/>
                <a:ea typeface="Calibri" panose="020F0502020204030204" pitchFamily="34" charset="0"/>
                <a:cs typeface="Arial" panose="020B0604020202020204" pitchFamily="34" charset="0"/>
              </a:rPr>
              <a:t> </a:t>
            </a:r>
            <a:r>
              <a:rPr lang="en-US" sz="2200" dirty="0" err="1">
                <a:latin typeface="Calibri" panose="020F0502020204030204" pitchFamily="34" charset="0"/>
                <a:ea typeface="Calibri" panose="020F0502020204030204" pitchFamily="34" charset="0"/>
                <a:cs typeface="Arial" panose="020B0604020202020204" pitchFamily="34" charset="0"/>
              </a:rPr>
              <a:t>jira</a:t>
            </a:r>
            <a:r>
              <a:rPr lang="en-US" sz="2200" dirty="0">
                <a:latin typeface="Calibri" panose="020F0502020204030204" pitchFamily="34" charset="0"/>
                <a:ea typeface="Calibri" panose="020F0502020204030204" pitchFamily="34" charset="0"/>
                <a:cs typeface="Arial" panose="020B0604020202020204" pitchFamily="34" charset="0"/>
              </a:rPr>
              <a:t>.</a:t>
            </a:r>
          </a:p>
          <a:p>
            <a:pPr marL="342900" indent="-342900">
              <a:lnSpc>
                <a:spcPct val="120000"/>
              </a:lnSpc>
              <a:spcAft>
                <a:spcPts val="600"/>
              </a:spcAft>
              <a:buClr>
                <a:srgbClr val="C00000"/>
              </a:buClr>
              <a:buFont typeface="Wingdings" panose="05000000000000000000" pitchFamily="2" charset="2"/>
              <a:buChar char="q"/>
            </a:pPr>
            <a:r>
              <a:rPr lang="en-GB" sz="2400" dirty="0">
                <a:solidFill>
                  <a:srgbClr val="000000"/>
                </a:solidFill>
              </a:rPr>
              <a:t>Ku </a:t>
            </a:r>
            <a:r>
              <a:rPr lang="en-GB" sz="2400" dirty="0" err="1">
                <a:solidFill>
                  <a:srgbClr val="000000"/>
                </a:solidFill>
              </a:rPr>
              <a:t>darista</a:t>
            </a:r>
            <a:r>
              <a:rPr lang="en-GB" sz="2400" dirty="0">
                <a:solidFill>
                  <a:srgbClr val="000000"/>
                </a:solidFill>
              </a:rPr>
              <a:t> </a:t>
            </a:r>
            <a:r>
              <a:rPr lang="en-GB" sz="2400" dirty="0" err="1">
                <a:solidFill>
                  <a:srgbClr val="000000"/>
                </a:solidFill>
              </a:rPr>
              <a:t>xog</a:t>
            </a:r>
            <a:r>
              <a:rPr lang="en-GB" sz="2400" dirty="0">
                <a:solidFill>
                  <a:srgbClr val="000000"/>
                </a:solidFill>
              </a:rPr>
              <a:t> </a:t>
            </a:r>
            <a:r>
              <a:rPr lang="en-GB" sz="2400" dirty="0" err="1">
                <a:solidFill>
                  <a:srgbClr val="000000"/>
                </a:solidFill>
              </a:rPr>
              <a:t>uruurinta</a:t>
            </a:r>
            <a:r>
              <a:rPr lang="en-GB" sz="2400" dirty="0">
                <a:solidFill>
                  <a:srgbClr val="000000"/>
                </a:solidFill>
              </a:rPr>
              <a:t> la </a:t>
            </a:r>
            <a:r>
              <a:rPr lang="en-GB" sz="2400" dirty="0" err="1">
                <a:solidFill>
                  <a:srgbClr val="000000"/>
                </a:solidFill>
              </a:rPr>
              <a:t>xariirta</a:t>
            </a:r>
            <a:r>
              <a:rPr lang="en-GB" sz="2400" dirty="0">
                <a:solidFill>
                  <a:srgbClr val="000000"/>
                </a:solidFill>
              </a:rPr>
              <a:t> </a:t>
            </a:r>
            <a:r>
              <a:rPr lang="en-GB" sz="2400" dirty="0" err="1">
                <a:solidFill>
                  <a:srgbClr val="000000"/>
                </a:solidFill>
              </a:rPr>
              <a:t>barakaca</a:t>
            </a:r>
            <a:r>
              <a:rPr lang="en-GB" sz="2400" dirty="0">
                <a:solidFill>
                  <a:srgbClr val="000000"/>
                </a:solidFill>
              </a:rPr>
              <a:t> </a:t>
            </a:r>
            <a:r>
              <a:rPr lang="en-GB" sz="2400" dirty="0" err="1">
                <a:solidFill>
                  <a:srgbClr val="000000"/>
                </a:solidFill>
              </a:rPr>
              <a:t>iyo</a:t>
            </a:r>
            <a:r>
              <a:rPr lang="en-GB" sz="2400" dirty="0">
                <a:solidFill>
                  <a:srgbClr val="000000"/>
                </a:solidFill>
              </a:rPr>
              <a:t> </a:t>
            </a:r>
            <a:r>
              <a:rPr lang="en-GB" sz="2400" dirty="0" err="1">
                <a:solidFill>
                  <a:srgbClr val="000000"/>
                </a:solidFill>
              </a:rPr>
              <a:t>xog</a:t>
            </a:r>
            <a:r>
              <a:rPr lang="en-GB" sz="2400" dirty="0">
                <a:solidFill>
                  <a:srgbClr val="000000"/>
                </a:solidFill>
              </a:rPr>
              <a:t> </a:t>
            </a:r>
            <a:r>
              <a:rPr lang="en-GB" sz="2400" dirty="0" err="1">
                <a:solidFill>
                  <a:srgbClr val="000000"/>
                </a:solidFill>
              </a:rPr>
              <a:t>uruurinta</a:t>
            </a:r>
            <a:r>
              <a:rPr lang="en-GB" sz="2400" dirty="0">
                <a:solidFill>
                  <a:srgbClr val="000000"/>
                </a:solidFill>
              </a:rPr>
              <a:t> </a:t>
            </a:r>
            <a:r>
              <a:rPr lang="en-GB" sz="2400" dirty="0" err="1">
                <a:solidFill>
                  <a:srgbClr val="000000"/>
                </a:solidFill>
              </a:rPr>
              <a:t>qaranka</a:t>
            </a:r>
            <a:r>
              <a:rPr lang="en-GB" sz="2400" dirty="0">
                <a:solidFill>
                  <a:srgbClr val="000000"/>
                </a:solidFill>
              </a:rPr>
              <a:t> </a:t>
            </a:r>
            <a:r>
              <a:rPr lang="en-GB" sz="2400" dirty="0" err="1">
                <a:solidFill>
                  <a:srgbClr val="000000"/>
                </a:solidFill>
              </a:rPr>
              <a:t>iyo</a:t>
            </a:r>
            <a:r>
              <a:rPr lang="en-GB" sz="2400" dirty="0">
                <a:solidFill>
                  <a:srgbClr val="000000"/>
                </a:solidFill>
              </a:rPr>
              <a:t> </a:t>
            </a:r>
            <a:r>
              <a:rPr lang="en-GB" sz="2400" dirty="0" err="1">
                <a:solidFill>
                  <a:srgbClr val="000000"/>
                </a:solidFill>
              </a:rPr>
              <a:t>qiimeynta</a:t>
            </a:r>
            <a:r>
              <a:rPr lang="en-GB" sz="2400" dirty="0">
                <a:solidFill>
                  <a:srgbClr val="000000"/>
                </a:solidFill>
              </a:rPr>
              <a:t> </a:t>
            </a:r>
            <a:r>
              <a:rPr lang="en-GB" sz="2400" dirty="0" err="1">
                <a:solidFill>
                  <a:srgbClr val="000000"/>
                </a:solidFill>
              </a:rPr>
              <a:t>saboolnimada</a:t>
            </a:r>
            <a:r>
              <a:rPr lang="en-GB" sz="2400" dirty="0">
                <a:solidFill>
                  <a:srgbClr val="000000"/>
                </a:solidFill>
              </a:rPr>
              <a:t> </a:t>
            </a:r>
            <a:r>
              <a:rPr lang="en-GB" sz="2400" dirty="0" err="1">
                <a:solidFill>
                  <a:srgbClr val="000000"/>
                </a:solidFill>
              </a:rPr>
              <a:t>ayaa</a:t>
            </a:r>
            <a:r>
              <a:rPr lang="en-GB" sz="2400" dirty="0">
                <a:solidFill>
                  <a:srgbClr val="000000"/>
                </a:solidFill>
              </a:rPr>
              <a:t> </a:t>
            </a:r>
            <a:r>
              <a:rPr lang="en-GB" sz="2400" dirty="0" err="1">
                <a:solidFill>
                  <a:srgbClr val="000000"/>
                </a:solidFill>
              </a:rPr>
              <a:t>fure</a:t>
            </a:r>
            <a:r>
              <a:rPr lang="en-GB" sz="2400" dirty="0">
                <a:solidFill>
                  <a:srgbClr val="000000"/>
                </a:solidFill>
              </a:rPr>
              <a:t> u ah in </a:t>
            </a:r>
            <a:r>
              <a:rPr lang="en-GB" sz="2400" dirty="0" err="1">
                <a:solidFill>
                  <a:srgbClr val="000000"/>
                </a:solidFill>
              </a:rPr>
              <a:t>lagu</a:t>
            </a:r>
            <a:r>
              <a:rPr lang="en-GB" sz="2400" dirty="0">
                <a:solidFill>
                  <a:srgbClr val="000000"/>
                </a:solidFill>
              </a:rPr>
              <a:t> </a:t>
            </a:r>
            <a:r>
              <a:rPr lang="en-GB" sz="2400" dirty="0" err="1">
                <a:solidFill>
                  <a:srgbClr val="000000"/>
                </a:solidFill>
              </a:rPr>
              <a:t>kabo</a:t>
            </a:r>
            <a:r>
              <a:rPr lang="en-GB" sz="2400" dirty="0">
                <a:solidFill>
                  <a:srgbClr val="000000"/>
                </a:solidFill>
              </a:rPr>
              <a:t> </a:t>
            </a:r>
            <a:r>
              <a:rPr lang="en-GB" sz="2400" dirty="0" err="1">
                <a:solidFill>
                  <a:srgbClr val="000000"/>
                </a:solidFill>
              </a:rPr>
              <a:t>siyaasada</a:t>
            </a:r>
            <a:r>
              <a:rPr lang="en-GB" sz="2400" dirty="0">
                <a:solidFill>
                  <a:srgbClr val="000000"/>
                </a:solidFill>
              </a:rPr>
              <a:t> </a:t>
            </a:r>
            <a:r>
              <a:rPr lang="en-GB" sz="2400" dirty="0" err="1">
                <a:solidFill>
                  <a:srgbClr val="000000"/>
                </a:solidFill>
              </a:rPr>
              <a:t>iyo</a:t>
            </a:r>
            <a:r>
              <a:rPr lang="en-GB" sz="2400" dirty="0">
                <a:solidFill>
                  <a:srgbClr val="000000"/>
                </a:solidFill>
              </a:rPr>
              <a:t> </a:t>
            </a:r>
            <a:r>
              <a:rPr lang="en-GB" sz="2400" dirty="0" err="1">
                <a:solidFill>
                  <a:srgbClr val="000000"/>
                </a:solidFill>
              </a:rPr>
              <a:t>qorshooyinka</a:t>
            </a:r>
            <a:r>
              <a:rPr lang="en-GB" sz="2400" dirty="0">
                <a:solidFill>
                  <a:srgbClr val="000000"/>
                </a:solidFill>
              </a:rPr>
              <a:t> </a:t>
            </a:r>
            <a:r>
              <a:rPr lang="en-GB" sz="2400" dirty="0" err="1">
                <a:solidFill>
                  <a:srgbClr val="000000"/>
                </a:solidFill>
              </a:rPr>
              <a:t>heer</a:t>
            </a:r>
            <a:r>
              <a:rPr lang="en-GB" sz="2400" dirty="0">
                <a:solidFill>
                  <a:srgbClr val="000000"/>
                </a:solidFill>
              </a:rPr>
              <a:t> </a:t>
            </a:r>
            <a:r>
              <a:rPr lang="en-GB" sz="2400" dirty="0" err="1">
                <a:solidFill>
                  <a:srgbClr val="000000"/>
                </a:solidFill>
              </a:rPr>
              <a:t>qaran</a:t>
            </a:r>
            <a:r>
              <a:rPr lang="en-GB" sz="2400" dirty="0">
                <a:solidFill>
                  <a:srgbClr val="000000"/>
                </a:solidFill>
              </a:rPr>
              <a:t> </a:t>
            </a:r>
            <a:r>
              <a:rPr lang="en-GB" sz="2400" dirty="0" err="1">
                <a:solidFill>
                  <a:srgbClr val="000000"/>
                </a:solidFill>
              </a:rPr>
              <a:t>iyo</a:t>
            </a:r>
            <a:r>
              <a:rPr lang="en-GB" sz="2400" dirty="0">
                <a:solidFill>
                  <a:srgbClr val="000000"/>
                </a:solidFill>
              </a:rPr>
              <a:t> </a:t>
            </a:r>
            <a:r>
              <a:rPr lang="en-GB" sz="2400" dirty="0" err="1">
                <a:solidFill>
                  <a:srgbClr val="000000"/>
                </a:solidFill>
              </a:rPr>
              <a:t>heer</a:t>
            </a:r>
            <a:r>
              <a:rPr lang="en-GB" sz="2400" dirty="0">
                <a:solidFill>
                  <a:srgbClr val="000000"/>
                </a:solidFill>
              </a:rPr>
              <a:t> </a:t>
            </a:r>
            <a:r>
              <a:rPr lang="en-GB" sz="2400" dirty="0" err="1">
                <a:solidFill>
                  <a:srgbClr val="000000"/>
                </a:solidFill>
              </a:rPr>
              <a:t>deegaan</a:t>
            </a:r>
            <a:endParaRPr lang="en-GB" sz="2400" dirty="0">
              <a:solidFill>
                <a:srgbClr val="000000"/>
              </a:solidFill>
            </a:endParaRPr>
          </a:p>
          <a:p>
            <a:pPr marL="342900" marR="0" lvl="0" indent="-342900">
              <a:lnSpc>
                <a:spcPct val="120000"/>
              </a:lnSpc>
              <a:spcBef>
                <a:spcPts val="0"/>
              </a:spcBef>
              <a:spcAft>
                <a:spcPts val="600"/>
              </a:spcAft>
              <a:buClr>
                <a:srgbClr val="C00000"/>
              </a:buClr>
              <a:buFont typeface="Wingdings" panose="05000000000000000000" pitchFamily="2" charset="2"/>
              <a:buChar char="q"/>
            </a:pPr>
            <a:r>
              <a:rPr lang="en-US" sz="2200" dirty="0" smtClean="0">
                <a:latin typeface="Calibri" panose="020F0502020204030204" pitchFamily="34" charset="0"/>
                <a:ea typeface="Calibri" panose="020F0502020204030204" pitchFamily="34" charset="0"/>
                <a:cs typeface="Calibri" panose="020F0502020204030204" pitchFamily="34" charset="0"/>
              </a:rPr>
              <a:t>. </a:t>
            </a:r>
            <a:endParaRPr lang="en-US" sz="2200" dirty="0">
              <a:latin typeface="Calibri" panose="020F0502020204030204" pitchFamily="34" charset="0"/>
              <a:ea typeface="Calibri" panose="020F0502020204030204" pitchFamily="34" charset="0"/>
              <a:cs typeface="Arial" panose="020B0604020202020204" pitchFamily="34" charset="0"/>
            </a:endParaRPr>
          </a:p>
          <a:p>
            <a:pPr marL="285750" indent="-285750">
              <a:buFont typeface="Arial" panose="020B0604020202020204" pitchFamily="34" charset="0"/>
              <a:buChar char="•"/>
            </a:pPr>
            <a:endParaRPr lang="fr-FR" dirty="0"/>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417860187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ReDSS">
      <a:dk1>
        <a:sysClr val="windowText" lastClr="000000"/>
      </a:dk1>
      <a:lt1>
        <a:sysClr val="window" lastClr="FFFFFF"/>
      </a:lt1>
      <a:dk2>
        <a:srgbClr val="404040"/>
      </a:dk2>
      <a:lt2>
        <a:srgbClr val="666666"/>
      </a:lt2>
      <a:accent1>
        <a:srgbClr val="BA002C"/>
      </a:accent1>
      <a:accent2>
        <a:srgbClr val="80CFBD"/>
      </a:accent2>
      <a:accent3>
        <a:srgbClr val="DD808E"/>
      </a:accent3>
      <a:accent4>
        <a:srgbClr val="FFC000"/>
      </a:accent4>
      <a:accent5>
        <a:srgbClr val="5B9BD5"/>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2" Type="http://schemas.microsoft.com/office/2011/relationships/webextension" Target="webextension2.xml"/><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525" row="3">
    <wetp:webextensionref xmlns:r="http://schemas.openxmlformats.org/officeDocument/2006/relationships" r:id="rId1"/>
  </wetp:taskpane>
  <wetp:taskpane dockstate="right" visibility="0" width="525" row="8">
    <wetp:webextensionref xmlns:r="http://schemas.openxmlformats.org/officeDocument/2006/relationships" r:id="rId2"/>
  </wetp:taskpane>
</wetp:taskpanes>
</file>

<file path=ppt/webextensions/webextension1.xml><?xml version="1.0" encoding="utf-8"?>
<we:webextension xmlns:we="http://schemas.microsoft.com/office/webextensions/webextension/2010/11" id="{48FF31BE-29FF-4A79-B5C4-E6748F3D604C}">
  <we:reference id="wa104381063" version="1.0.0.1" store="en-US" storeType="OMEX"/>
  <we:alternateReferences>
    <we:reference id="wa104381063" version="1.0.0.1" store="wa104381063" storeType="OMEX"/>
  </we:alternateReferences>
  <we:properties/>
  <we:bindings/>
  <we:snapshot xmlns:r="http://schemas.openxmlformats.org/officeDocument/2006/relationships"/>
</we:webextension>
</file>

<file path=ppt/webextensions/webextension2.xml><?xml version="1.0" encoding="utf-8"?>
<we:webextension xmlns:we="http://schemas.microsoft.com/office/webextensions/webextension/2010/11" id="{D9CDF82F-161A-4B1E-B1ED-FBA538D2688D}">
  <we:reference id="wa104038830" version="1.0.0.3" store="fr-FR" storeType="OMEX"/>
  <we:alternateReferences>
    <we:reference id="wa104038830" version="1.0.0.3" store="wa104038830" storeType="OMEX"/>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kument" ma:contentTypeID="0x010100143C326EF1EF8E4CAA443788CB4D0AA8" ma:contentTypeVersion="10" ma:contentTypeDescription="Opret et nyt dokument." ma:contentTypeScope="" ma:versionID="cc394bd4653bbfc1ab9514300bebbe87">
  <xsd:schema xmlns:xsd="http://www.w3.org/2001/XMLSchema" xmlns:xs="http://www.w3.org/2001/XMLSchema" xmlns:p="http://schemas.microsoft.com/office/2006/metadata/properties" xmlns:ns3="4f06dc39-3c0b-49a9-9771-c157aa91944e" targetNamespace="http://schemas.microsoft.com/office/2006/metadata/properties" ma:root="true" ma:fieldsID="78996ec861d63ccd4def74e4ac223dc8" ns3:_="">
    <xsd:import namespace="4f06dc39-3c0b-49a9-9771-c157aa91944e"/>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GenerationTime" minOccurs="0"/>
                <xsd:element ref="ns3:MediaServiceEventHashCode" minOccurs="0"/>
                <xsd:element ref="ns3:MediaServiceOCR" minOccurs="0"/>
                <xsd:element ref="ns3:MediaServiceLocation"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f06dc39-3c0b-49a9-9771-c157aa91944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Location" ma:index="15" nillable="true" ma:displayName="Location" ma:internalName="MediaServiceLocation"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dhol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E8F7BAB-0B7E-497E-BCFB-250EF51C549E}">
  <ds:schemaRefs>
    <ds:schemaRef ds:uri="http://schemas.openxmlformats.org/package/2006/metadata/core-properties"/>
    <ds:schemaRef ds:uri="http://purl.org/dc/dcmitype/"/>
    <ds:schemaRef ds:uri="http://schemas.microsoft.com/office/infopath/2007/PartnerControls"/>
    <ds:schemaRef ds:uri="http://purl.org/dc/elements/1.1/"/>
    <ds:schemaRef ds:uri="http://schemas.microsoft.com/office/2006/metadata/properties"/>
    <ds:schemaRef ds:uri="http://schemas.microsoft.com/office/2006/documentManagement/types"/>
    <ds:schemaRef ds:uri="4f06dc39-3c0b-49a9-9771-c157aa91944e"/>
    <ds:schemaRef ds:uri="http://www.w3.org/XML/1998/namespace"/>
    <ds:schemaRef ds:uri="http://purl.org/dc/terms/"/>
  </ds:schemaRefs>
</ds:datastoreItem>
</file>

<file path=customXml/itemProps2.xml><?xml version="1.0" encoding="utf-8"?>
<ds:datastoreItem xmlns:ds="http://schemas.openxmlformats.org/officeDocument/2006/customXml" ds:itemID="{66FDFA0F-68A6-4611-BDE3-E94D56D98F6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f06dc39-3c0b-49a9-9771-c157aa91944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4EBDCDC0-3D76-4174-8CCE-4C8430600C2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2028</TotalTime>
  <Words>2063</Words>
  <Application>Microsoft Office PowerPoint</Application>
  <PresentationFormat>Widescreen</PresentationFormat>
  <Paragraphs>179</Paragraphs>
  <Slides>18</Slides>
  <Notes>15</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18</vt:i4>
      </vt:variant>
    </vt:vector>
  </HeadingPairs>
  <TitlesOfParts>
    <vt:vector size="27" baseType="lpstr">
      <vt:lpstr>MS PGothic</vt:lpstr>
      <vt:lpstr>Arial</vt:lpstr>
      <vt:lpstr>Arial Black</vt:lpstr>
      <vt:lpstr>Avenir Next</vt:lpstr>
      <vt:lpstr>Calibri</vt:lpstr>
      <vt:lpstr>Calibri Light</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sophie crozet</dc:creator>
  <cp:lastModifiedBy>Mire, Abdullahi (FAOSO)</cp:lastModifiedBy>
  <cp:revision>58</cp:revision>
  <dcterms:created xsi:type="dcterms:W3CDTF">2020-02-21T05:20:45Z</dcterms:created>
  <dcterms:modified xsi:type="dcterms:W3CDTF">2021-04-18T04:25:32Z</dcterms:modified>
</cp:coreProperties>
</file>