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wdp" ContentType="image/vnd.ms-photo"/>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3"/>
  </p:notesMasterIdLst>
  <p:sldIdLst>
    <p:sldId id="511" r:id="rId5"/>
    <p:sldId id="257" r:id="rId6"/>
    <p:sldId id="281" r:id="rId7"/>
    <p:sldId id="457" r:id="rId8"/>
    <p:sldId id="588" r:id="rId9"/>
    <p:sldId id="571" r:id="rId10"/>
    <p:sldId id="458" r:id="rId11"/>
    <p:sldId id="565" r:id="rId12"/>
    <p:sldId id="592" r:id="rId13"/>
    <p:sldId id="591" r:id="rId14"/>
    <p:sldId id="568" r:id="rId15"/>
    <p:sldId id="575" r:id="rId16"/>
    <p:sldId id="593" r:id="rId17"/>
    <p:sldId id="587" r:id="rId18"/>
    <p:sldId id="585" r:id="rId19"/>
    <p:sldId id="586" r:id="rId20"/>
    <p:sldId id="589" r:id="rId21"/>
    <p:sldId id="590"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330A7A-DC21-4FF6-9EEC-843120A04457}">
          <p14:sldIdLst>
            <p14:sldId id="511"/>
            <p14:sldId id="257"/>
            <p14:sldId id="281"/>
          </p14:sldIdLst>
        </p14:section>
        <p14:section name="Why and what data?" id="{6D4DCEA7-B165-4EAF-94C8-88F78ED66CB6}">
          <p14:sldIdLst>
            <p14:sldId id="457"/>
          </p14:sldIdLst>
        </p14:section>
        <p14:section name="What data and what is an area-based solutions analysis?" id="{2B886063-CD65-4B93-A484-36C7A72FF8BB}">
          <p14:sldIdLst>
            <p14:sldId id="588"/>
            <p14:sldId id="571"/>
            <p14:sldId id="458"/>
            <p14:sldId id="565"/>
            <p14:sldId id="592"/>
            <p14:sldId id="591"/>
            <p14:sldId id="568"/>
          </p14:sldIdLst>
        </p14:section>
        <p14:section name="The ReDSS framework: a common framework for analysis" id="{3470C093-58F0-4EA4-BF28-4D138E90AC04}">
          <p14:sldIdLst>
            <p14:sldId id="575"/>
            <p14:sldId id="593"/>
            <p14:sldId id="587"/>
            <p14:sldId id="585"/>
            <p14:sldId id="586"/>
          </p14:sldIdLst>
        </p14:section>
        <p14:section name="inclusion of displacement data in national statistics" id="{826626EA-36B2-4B6C-A441-DD3EB2195167}">
          <p14:sldIdLst>
            <p14:sldId id="589"/>
            <p14:sldId id="59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CROZET Sophie" initials="CS" lastIdx="1" clrIdx="1">
    <p:extLst>
      <p:ext uri="{19B8F6BF-5375-455C-9EA6-DF929625EA0E}">
        <p15:presenceInfo xmlns:p15="http://schemas.microsoft.com/office/powerpoint/2012/main" userId="CROZET Sophie" providerId="None"/>
      </p:ext>
    </p:extLst>
  </p:cmAuthor>
  <p:cmAuthor id="3" name="Guest User" initials="GU"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22B"/>
    <a:srgbClr val="E7E6E6"/>
    <a:srgbClr val="A6A6A6"/>
    <a:srgbClr val="404040"/>
    <a:srgbClr val="EE546A"/>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193" autoAdjust="0"/>
  </p:normalViewPr>
  <p:slideViewPr>
    <p:cSldViewPr snapToGrid="0">
      <p:cViewPr varScale="1">
        <p:scale>
          <a:sx n="56" d="100"/>
          <a:sy n="56" d="100"/>
        </p:scale>
        <p:origin x="1260"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Maina" userId="cd4bcde6-3d36-489d-a9e9-b7bb9d55f6cb" providerId="ADAL" clId="{3B47BFB8-E4EE-4BFF-B392-C0FC8447AAC7}"/>
    <pc:docChg chg="addSld delSld modSld modSection">
      <pc:chgData name="Andrew Maina" userId="cd4bcde6-3d36-489d-a9e9-b7bb9d55f6cb" providerId="ADAL" clId="{3B47BFB8-E4EE-4BFF-B392-C0FC8447AAC7}" dt="2021-04-16T06:03:10.693" v="9" actId="2696"/>
      <pc:docMkLst>
        <pc:docMk/>
      </pc:docMkLst>
      <pc:sldChg chg="modSp add">
        <pc:chgData name="Andrew Maina" userId="cd4bcde6-3d36-489d-a9e9-b7bb9d55f6cb" providerId="ADAL" clId="{3B47BFB8-E4EE-4BFF-B392-C0FC8447AAC7}" dt="2021-04-16T06:03:03.088" v="8"/>
        <pc:sldMkLst>
          <pc:docMk/>
          <pc:sldMk cId="0" sldId="281"/>
        </pc:sldMkLst>
        <pc:spChg chg="mod">
          <ac:chgData name="Andrew Maina" userId="cd4bcde6-3d36-489d-a9e9-b7bb9d55f6cb" providerId="ADAL" clId="{3B47BFB8-E4EE-4BFF-B392-C0FC8447AAC7}" dt="2021-04-16T06:02:53.688" v="6"/>
          <ac:spMkLst>
            <pc:docMk/>
            <pc:sldMk cId="0" sldId="281"/>
            <ac:spMk id="153" creationId="{00000000-0000-0000-0000-000000000000}"/>
          </ac:spMkLst>
        </pc:spChg>
        <pc:spChg chg="mod">
          <ac:chgData name="Andrew Maina" userId="cd4bcde6-3d36-489d-a9e9-b7bb9d55f6cb" providerId="ADAL" clId="{3B47BFB8-E4EE-4BFF-B392-C0FC8447AAC7}" dt="2021-04-16T06:03:03.088" v="8"/>
          <ac:spMkLst>
            <pc:docMk/>
            <pc:sldMk cId="0" sldId="281"/>
            <ac:spMk id="154" creationId="{00000000-0000-0000-0000-000000000000}"/>
          </ac:spMkLst>
        </pc:spChg>
        <pc:spChg chg="mod">
          <ac:chgData name="Andrew Maina" userId="cd4bcde6-3d36-489d-a9e9-b7bb9d55f6cb" providerId="ADAL" clId="{3B47BFB8-E4EE-4BFF-B392-C0FC8447AAC7}" dt="2021-04-16T06:02:42.986" v="4"/>
          <ac:spMkLst>
            <pc:docMk/>
            <pc:sldMk cId="0" sldId="281"/>
            <ac:spMk id="156" creationId="{00000000-0000-0000-0000-000000000000}"/>
          </ac:spMkLst>
        </pc:spChg>
      </pc:sldChg>
      <pc:sldChg chg="modSp del">
        <pc:chgData name="Andrew Maina" userId="cd4bcde6-3d36-489d-a9e9-b7bb9d55f6cb" providerId="ADAL" clId="{3B47BFB8-E4EE-4BFF-B392-C0FC8447AAC7}" dt="2021-04-16T06:03:10.693" v="9" actId="2696"/>
        <pc:sldMkLst>
          <pc:docMk/>
          <pc:sldMk cId="3596916585" sldId="584"/>
        </pc:sldMkLst>
        <pc:spChg chg="mod">
          <ac:chgData name="Andrew Maina" userId="cd4bcde6-3d36-489d-a9e9-b7bb9d55f6cb" providerId="ADAL" clId="{3B47BFB8-E4EE-4BFF-B392-C0FC8447AAC7}" dt="2021-04-16T06:02:57.553" v="7"/>
          <ac:spMkLst>
            <pc:docMk/>
            <pc:sldMk cId="3596916585" sldId="584"/>
            <ac:spMk id="8" creationId="{B85709B5-7DE5-4E7B-AF85-8F170B201A17}"/>
          </ac:spMkLst>
        </pc:spChg>
      </pc:sldChg>
      <pc:sldChg chg="modSp">
        <pc:chgData name="Andrew Maina" userId="cd4bcde6-3d36-489d-a9e9-b7bb9d55f6cb" providerId="ADAL" clId="{3B47BFB8-E4EE-4BFF-B392-C0FC8447AAC7}" dt="2021-04-16T05:53:47.530" v="1" actId="12"/>
        <pc:sldMkLst>
          <pc:docMk/>
          <pc:sldMk cId="4178601875" sldId="590"/>
        </pc:sldMkLst>
        <pc:spChg chg="mod">
          <ac:chgData name="Andrew Maina" userId="cd4bcde6-3d36-489d-a9e9-b7bb9d55f6cb" providerId="ADAL" clId="{3B47BFB8-E4EE-4BFF-B392-C0FC8447AAC7}" dt="2021-04-16T05:53:47.530" v="1" actId="12"/>
          <ac:spMkLst>
            <pc:docMk/>
            <pc:sldMk cId="4178601875" sldId="590"/>
            <ac:spMk id="3" creationId="{89CA0A79-14A1-41C6-9E62-19B50D0E4A33}"/>
          </ac:spMkLst>
        </pc:spChg>
      </pc:sldChg>
    </pc:docChg>
  </pc:docChgLst>
  <pc:docChgLst>
    <pc:chgData name="Guest User" providerId="Windows Live" clId="Web-{D6634425-1B66-424C-8760-53712A45E5BA}"/>
    <pc:docChg chg="modSld">
      <pc:chgData name="Guest User" userId="" providerId="Windows Live" clId="Web-{D6634425-1B66-424C-8760-53712A45E5BA}" dt="2021-02-23T09:35:24.319" v="1" actId="20577"/>
      <pc:docMkLst>
        <pc:docMk/>
      </pc:docMkLst>
      <pc:sldChg chg="modSp">
        <pc:chgData name="Guest User" userId="" providerId="Windows Live" clId="Web-{D6634425-1B66-424C-8760-53712A45E5BA}" dt="2021-02-23T09:35:24.319" v="1" actId="20577"/>
        <pc:sldMkLst>
          <pc:docMk/>
          <pc:sldMk cId="3596916585" sldId="584"/>
        </pc:sldMkLst>
        <pc:spChg chg="mod">
          <ac:chgData name="Guest User" userId="" providerId="Windows Live" clId="Web-{D6634425-1B66-424C-8760-53712A45E5BA}" dt="2021-02-23T09:35:24.319" v="1" actId="20577"/>
          <ac:spMkLst>
            <pc:docMk/>
            <pc:sldMk cId="3596916585" sldId="584"/>
            <ac:spMk id="3" creationId="{EAC8354F-6AFD-4867-AAFA-4405CC41A048}"/>
          </ac:spMkLst>
        </pc:spChg>
      </pc:sldChg>
    </pc:docChg>
  </pc:docChgLst>
  <pc:docChgLst>
    <pc:chgData name="Guest User" providerId="Windows Live" clId="Web-{456CEB17-C48A-4F46-B444-9654A9791832}"/>
    <pc:docChg chg="modSld">
      <pc:chgData name="Guest User" userId="" providerId="Windows Live" clId="Web-{456CEB17-C48A-4F46-B444-9654A9791832}" dt="2021-03-16T07:58:01.403" v="5"/>
      <pc:docMkLst>
        <pc:docMk/>
      </pc:docMkLst>
      <pc:sldChg chg="modSp">
        <pc:chgData name="Guest User" userId="" providerId="Windows Live" clId="Web-{456CEB17-C48A-4F46-B444-9654A9791832}" dt="2021-03-16T07:45:55.129" v="4" actId="1076"/>
        <pc:sldMkLst>
          <pc:docMk/>
          <pc:sldMk cId="3828227027" sldId="458"/>
        </pc:sldMkLst>
        <pc:picChg chg="mod">
          <ac:chgData name="Guest User" userId="" providerId="Windows Live" clId="Web-{456CEB17-C48A-4F46-B444-9654A9791832}" dt="2021-03-16T07:45:55.129" v="4" actId="1076"/>
          <ac:picMkLst>
            <pc:docMk/>
            <pc:sldMk cId="3828227027" sldId="458"/>
            <ac:picMk id="6" creationId="{ECEA19D5-5370-40AE-A3E3-9D5768682843}"/>
          </ac:picMkLst>
        </pc:picChg>
      </pc:sldChg>
      <pc:sldChg chg="addCm">
        <pc:chgData name="Guest User" userId="" providerId="Windows Live" clId="Web-{456CEB17-C48A-4F46-B444-9654A9791832}" dt="2021-03-16T07:58:01.403" v="5"/>
        <pc:sldMkLst>
          <pc:docMk/>
          <pc:sldMk cId="755699763" sldId="586"/>
        </pc:sldMkLst>
      </pc:sldChg>
      <pc:sldChg chg="modSp">
        <pc:chgData name="Guest User" userId="" providerId="Windows Live" clId="Web-{456CEB17-C48A-4F46-B444-9654A9791832}" dt="2021-03-16T07:45:39.378" v="3" actId="20577"/>
        <pc:sldMkLst>
          <pc:docMk/>
          <pc:sldMk cId="4263221487" sldId="588"/>
        </pc:sldMkLst>
        <pc:spChg chg="mod">
          <ac:chgData name="Guest User" userId="" providerId="Windows Live" clId="Web-{456CEB17-C48A-4F46-B444-9654A9791832}" dt="2021-03-16T07:45:39.378" v="3" actId="20577"/>
          <ac:spMkLst>
            <pc:docMk/>
            <pc:sldMk cId="4263221487" sldId="588"/>
            <ac:spMk id="4" creationId="{C1DB61F0-E6A8-4F9F-9908-F01355992FDB}"/>
          </ac:spMkLst>
        </pc:spChg>
      </pc:sldChg>
    </pc:docChg>
  </pc:docChgLst>
  <pc:docChgLst>
    <pc:chgData name="sophie crozet" userId="ec1065b6b8e8d847" providerId="LiveId" clId="{6FD54287-12E9-4566-ABBB-A0CAB3124FCE}"/>
    <pc:docChg chg="custSel modSld modMainMaster">
      <pc:chgData name="sophie crozet" userId="ec1065b6b8e8d847" providerId="LiveId" clId="{6FD54287-12E9-4566-ABBB-A0CAB3124FCE}" dt="2021-03-24T15:49:00.658" v="13" actId="1592"/>
      <pc:docMkLst>
        <pc:docMk/>
      </pc:docMkLst>
      <pc:sldChg chg="addSp modSp">
        <pc:chgData name="sophie crozet" userId="ec1065b6b8e8d847" providerId="LiveId" clId="{6FD54287-12E9-4566-ABBB-A0CAB3124FCE}" dt="2021-03-24T15:47:20.077" v="10" actId="1076"/>
        <pc:sldMkLst>
          <pc:docMk/>
          <pc:sldMk cId="3148006104" sldId="257"/>
        </pc:sldMkLst>
        <pc:spChg chg="mod">
          <ac:chgData name="sophie crozet" userId="ec1065b6b8e8d847" providerId="LiveId" clId="{6FD54287-12E9-4566-ABBB-A0CAB3124FCE}" dt="2021-03-24T15:47:20.077" v="10" actId="1076"/>
          <ac:spMkLst>
            <pc:docMk/>
            <pc:sldMk cId="3148006104" sldId="257"/>
            <ac:spMk id="3074" creationId="{00000000-0000-0000-0000-000000000000}"/>
          </ac:spMkLst>
        </pc:spChg>
        <pc:picChg chg="add mod">
          <ac:chgData name="sophie crozet" userId="ec1065b6b8e8d847" providerId="LiveId" clId="{6FD54287-12E9-4566-ABBB-A0CAB3124FCE}" dt="2021-03-24T15:47:13.915" v="9"/>
          <ac:picMkLst>
            <pc:docMk/>
            <pc:sldMk cId="3148006104" sldId="257"/>
            <ac:picMk id="6" creationId="{2ADD5AB2-A769-42B2-843F-DC764D8F9609}"/>
          </ac:picMkLst>
        </pc:picChg>
      </pc:sldChg>
      <pc:sldChg chg="modSp delCm modCm">
        <pc:chgData name="sophie crozet" userId="ec1065b6b8e8d847" providerId="LiveId" clId="{6FD54287-12E9-4566-ABBB-A0CAB3124FCE}" dt="2021-03-24T15:49:00.658" v="13" actId="1592"/>
        <pc:sldMkLst>
          <pc:docMk/>
          <pc:sldMk cId="755699763" sldId="586"/>
        </pc:sldMkLst>
        <pc:spChg chg="mod">
          <ac:chgData name="sophie crozet" userId="ec1065b6b8e8d847" providerId="LiveId" clId="{6FD54287-12E9-4566-ABBB-A0CAB3124FCE}" dt="2021-03-24T15:48:57.518" v="12"/>
          <ac:spMkLst>
            <pc:docMk/>
            <pc:sldMk cId="755699763" sldId="586"/>
            <ac:spMk id="3" creationId="{84B07BB4-0D69-409E-8DE0-83B2CD41EDEE}"/>
          </ac:spMkLst>
        </pc:spChg>
      </pc:sldChg>
      <pc:sldMasterChg chg="addSp modSp mod modSldLayout">
        <pc:chgData name="sophie crozet" userId="ec1065b6b8e8d847" providerId="LiveId" clId="{6FD54287-12E9-4566-ABBB-A0CAB3124FCE}" dt="2021-03-24T15:46:58.601" v="8" actId="478"/>
        <pc:sldMasterMkLst>
          <pc:docMk/>
          <pc:sldMasterMk cId="1040065837" sldId="2147483689"/>
        </pc:sldMasterMkLst>
        <pc:picChg chg="add mod">
          <ac:chgData name="sophie crozet" userId="ec1065b6b8e8d847" providerId="LiveId" clId="{6FD54287-12E9-4566-ABBB-A0CAB3124FCE}" dt="2021-03-24T15:46:28.092" v="2" actId="14100"/>
          <ac:picMkLst>
            <pc:docMk/>
            <pc:sldMasterMk cId="1040065837" sldId="2147483689"/>
            <ac:picMk id="7" creationId="{989713A3-A56D-4D83-BC71-3B73994BFC7B}"/>
          </ac:picMkLst>
        </pc:picChg>
        <pc:picChg chg="add mod">
          <ac:chgData name="sophie crozet" userId="ec1065b6b8e8d847" providerId="LiveId" clId="{6FD54287-12E9-4566-ABBB-A0CAB3124FCE}" dt="2021-03-24T15:46:28.092" v="2" actId="14100"/>
          <ac:picMkLst>
            <pc:docMk/>
            <pc:sldMasterMk cId="1040065837" sldId="2147483689"/>
            <ac:picMk id="9" creationId="{D64CEE83-2A69-40CD-B060-AFCEA2704D7C}"/>
          </ac:picMkLst>
        </pc:picChg>
        <pc:picChg chg="add mod">
          <ac:chgData name="sophie crozet" userId="ec1065b6b8e8d847" providerId="LiveId" clId="{6FD54287-12E9-4566-ABBB-A0CAB3124FCE}" dt="2021-03-24T15:46:32.549" v="3" actId="1076"/>
          <ac:picMkLst>
            <pc:docMk/>
            <pc:sldMasterMk cId="1040065837" sldId="2147483689"/>
            <ac:picMk id="10" creationId="{D0EB8063-CC7B-4506-BB4D-F8DB865EBFCB}"/>
          </ac:picMkLst>
        </pc:picChg>
        <pc:cxnChg chg="add mod">
          <ac:chgData name="sophie crozet" userId="ec1065b6b8e8d847" providerId="LiveId" clId="{6FD54287-12E9-4566-ABBB-A0CAB3124FCE}" dt="2021-03-24T15:46:28.092" v="2" actId="14100"/>
          <ac:cxnSpMkLst>
            <pc:docMk/>
            <pc:sldMasterMk cId="1040065837" sldId="2147483689"/>
            <ac:cxnSpMk id="8" creationId="{48FBFF2B-488B-4390-BB68-D2D857BD86B4}"/>
          </ac:cxnSpMkLst>
        </pc:cxnChg>
        <pc:sldLayoutChg chg="delSp mod">
          <pc:chgData name="sophie crozet" userId="ec1065b6b8e8d847" providerId="LiveId" clId="{6FD54287-12E9-4566-ABBB-A0CAB3124FCE}" dt="2021-03-24T15:46:58.601" v="8" actId="478"/>
          <pc:sldLayoutMkLst>
            <pc:docMk/>
            <pc:sldMasterMk cId="1040065837" sldId="2147483689"/>
            <pc:sldLayoutMk cId="3512815253" sldId="2147483661"/>
          </pc:sldLayoutMkLst>
          <pc:picChg chg="del">
            <ac:chgData name="sophie crozet" userId="ec1065b6b8e8d847" providerId="LiveId" clId="{6FD54287-12E9-4566-ABBB-A0CAB3124FCE}" dt="2021-03-24T15:46:57.686" v="7" actId="478"/>
            <ac:picMkLst>
              <pc:docMk/>
              <pc:sldMasterMk cId="1040065837" sldId="2147483689"/>
              <pc:sldLayoutMk cId="3512815253" sldId="2147483661"/>
              <ac:picMk id="2" creationId="{00000000-0000-0000-0000-000000000000}"/>
            </ac:picMkLst>
          </pc:picChg>
          <pc:cxnChg chg="del">
            <ac:chgData name="sophie crozet" userId="ec1065b6b8e8d847" providerId="LiveId" clId="{6FD54287-12E9-4566-ABBB-A0CAB3124FCE}" dt="2021-03-24T15:46:58.601" v="8" actId="478"/>
            <ac:cxnSpMkLst>
              <pc:docMk/>
              <pc:sldMasterMk cId="1040065837" sldId="2147483689"/>
              <pc:sldLayoutMk cId="3512815253" sldId="2147483661"/>
              <ac:cxnSpMk id="3" creationId="{B2727817-B5E2-4CCF-A179-91C1288C5E86}"/>
            </ac:cxnSpMkLst>
          </pc:cxnChg>
        </pc:sldLayoutChg>
        <pc:sldLayoutChg chg="delSp mod">
          <pc:chgData name="sophie crozet" userId="ec1065b6b8e8d847" providerId="LiveId" clId="{6FD54287-12E9-4566-ABBB-A0CAB3124FCE}" dt="2021-03-24T15:46:50.662" v="6" actId="478"/>
          <pc:sldLayoutMkLst>
            <pc:docMk/>
            <pc:sldMasterMk cId="1040065837" sldId="2147483689"/>
            <pc:sldLayoutMk cId="1968109113" sldId="2147483701"/>
          </pc:sldLayoutMkLst>
          <pc:picChg chg="del">
            <ac:chgData name="sophie crozet" userId="ec1065b6b8e8d847" providerId="LiveId" clId="{6FD54287-12E9-4566-ABBB-A0CAB3124FCE}" dt="2021-03-24T15:46:47.765" v="4" actId="478"/>
            <ac:picMkLst>
              <pc:docMk/>
              <pc:sldMasterMk cId="1040065837" sldId="2147483689"/>
              <pc:sldLayoutMk cId="1968109113" sldId="2147483701"/>
              <ac:picMk id="2" creationId="{00000000-0000-0000-0000-000000000000}"/>
            </ac:picMkLst>
          </pc:picChg>
          <pc:picChg chg="del">
            <ac:chgData name="sophie crozet" userId="ec1065b6b8e8d847" providerId="LiveId" clId="{6FD54287-12E9-4566-ABBB-A0CAB3124FCE}" dt="2021-03-24T15:46:50.662" v="6" actId="478"/>
            <ac:picMkLst>
              <pc:docMk/>
              <pc:sldMasterMk cId="1040065837" sldId="2147483689"/>
              <pc:sldLayoutMk cId="1968109113" sldId="2147483701"/>
              <ac:picMk id="6" creationId="{00000000-0000-0000-0000-000000000000}"/>
            </ac:picMkLst>
          </pc:picChg>
          <pc:cxnChg chg="del">
            <ac:chgData name="sophie crozet" userId="ec1065b6b8e8d847" providerId="LiveId" clId="{6FD54287-12E9-4566-ABBB-A0CAB3124FCE}" dt="2021-03-24T15:46:49.240" v="5" actId="478"/>
            <ac:cxnSpMkLst>
              <pc:docMk/>
              <pc:sldMasterMk cId="1040065837" sldId="2147483689"/>
              <pc:sldLayoutMk cId="1968109113" sldId="2147483701"/>
              <ac:cxnSpMk id="3" creationId="{B2727817-B5E2-4CCF-A179-91C1288C5E86}"/>
            </ac:cxnSpMkLst>
          </pc:cxnChg>
        </pc:sldLayoutChg>
      </pc:sldMasterChg>
    </pc:docChg>
  </pc:docChgLst>
  <pc:docChgLst>
    <pc:chgData name="CROZET Sophie" userId="c97b73ab-88aa-4f1e-9ec4-391579d22886" providerId="ADAL" clId="{7972F8E1-3921-4227-8159-1D420DFFE3BF}"/>
    <pc:docChg chg="undo custSel addSld delSld modSld">
      <pc:chgData name="CROZET Sophie" userId="c97b73ab-88aa-4f1e-9ec4-391579d22886" providerId="ADAL" clId="{7972F8E1-3921-4227-8159-1D420DFFE3BF}" dt="2021-02-03T10:02:02.596" v="4464" actId="20577"/>
      <pc:docMkLst>
        <pc:docMk/>
      </pc:docMkLst>
      <pc:sldChg chg="addSp delSp modSp mod">
        <pc:chgData name="CROZET Sophie" userId="c97b73ab-88aa-4f1e-9ec4-391579d22886" providerId="ADAL" clId="{7972F8E1-3921-4227-8159-1D420DFFE3BF}" dt="2021-02-02T09:59:54.020" v="403" actId="20577"/>
        <pc:sldMkLst>
          <pc:docMk/>
          <pc:sldMk cId="3148006104" sldId="257"/>
        </pc:sldMkLst>
        <pc:spChg chg="mod">
          <ac:chgData name="CROZET Sophie" userId="c97b73ab-88aa-4f1e-9ec4-391579d22886" providerId="ADAL" clId="{7972F8E1-3921-4227-8159-1D420DFFE3BF}" dt="2021-01-29T15:34:44.250" v="6" actId="20577"/>
          <ac:spMkLst>
            <pc:docMk/>
            <pc:sldMk cId="3148006104" sldId="257"/>
            <ac:spMk id="2" creationId="{48229BC9-B8DD-4AEA-853B-FD59A78A6615}"/>
          </ac:spMkLst>
        </pc:spChg>
        <pc:spChg chg="del">
          <ac:chgData name="CROZET Sophie" userId="c97b73ab-88aa-4f1e-9ec4-391579d22886" providerId="ADAL" clId="{7972F8E1-3921-4227-8159-1D420DFFE3BF}" dt="2021-01-29T15:36:10.195" v="21" actId="478"/>
          <ac:spMkLst>
            <pc:docMk/>
            <pc:sldMk cId="3148006104" sldId="257"/>
            <ac:spMk id="6" creationId="{C9EBFE1B-1D8A-4EC0-86B5-7D47A77DFB32}"/>
          </ac:spMkLst>
        </pc:spChg>
        <pc:spChg chg="mod">
          <ac:chgData name="CROZET Sophie" userId="c97b73ab-88aa-4f1e-9ec4-391579d22886" providerId="ADAL" clId="{7972F8E1-3921-4227-8159-1D420DFFE3BF}" dt="2021-02-02T09:59:54.020" v="403" actId="20577"/>
          <ac:spMkLst>
            <pc:docMk/>
            <pc:sldMk cId="3148006104" sldId="257"/>
            <ac:spMk id="3074" creationId="{00000000-0000-0000-0000-000000000000}"/>
          </ac:spMkLst>
        </pc:spChg>
        <pc:picChg chg="del">
          <ac:chgData name="CROZET Sophie" userId="c97b73ab-88aa-4f1e-9ec4-391579d22886" providerId="ADAL" clId="{7972F8E1-3921-4227-8159-1D420DFFE3BF}" dt="2021-01-29T15:36:08.695" v="20" actId="478"/>
          <ac:picMkLst>
            <pc:docMk/>
            <pc:sldMk cId="3148006104" sldId="257"/>
            <ac:picMk id="4" creationId="{D5586179-5C4A-49F1-AC64-0339DA008CB6}"/>
          </ac:picMkLst>
        </pc:picChg>
        <pc:picChg chg="add mod">
          <ac:chgData name="CROZET Sophie" userId="c97b73ab-88aa-4f1e-9ec4-391579d22886" providerId="ADAL" clId="{7972F8E1-3921-4227-8159-1D420DFFE3BF}" dt="2021-01-29T15:37:26.754" v="37" actId="1076"/>
          <ac:picMkLst>
            <pc:docMk/>
            <pc:sldMk cId="3148006104" sldId="257"/>
            <ac:picMk id="5" creationId="{5A69C464-9155-4994-A8EA-072EEF149F9E}"/>
          </ac:picMkLst>
        </pc:picChg>
        <pc:picChg chg="add mod">
          <ac:chgData name="CROZET Sophie" userId="c97b73ab-88aa-4f1e-9ec4-391579d22886" providerId="ADAL" clId="{7972F8E1-3921-4227-8159-1D420DFFE3BF}" dt="2021-01-29T15:37:10.677" v="31"/>
          <ac:picMkLst>
            <pc:docMk/>
            <pc:sldMk cId="3148006104" sldId="257"/>
            <ac:picMk id="7" creationId="{E61EB2E5-3B5D-48B4-A428-C7EFCDEE44B8}"/>
          </ac:picMkLst>
        </pc:picChg>
      </pc:sldChg>
      <pc:sldChg chg="modSp">
        <pc:chgData name="CROZET Sophie" userId="c97b73ab-88aa-4f1e-9ec4-391579d22886" providerId="ADAL" clId="{7972F8E1-3921-4227-8159-1D420DFFE3BF}" dt="2021-01-29T15:47:03.682" v="292" actId="20577"/>
        <pc:sldMkLst>
          <pc:docMk/>
          <pc:sldMk cId="3813643879" sldId="457"/>
        </pc:sldMkLst>
        <pc:spChg chg="mod">
          <ac:chgData name="CROZET Sophie" userId="c97b73ab-88aa-4f1e-9ec4-391579d22886" providerId="ADAL" clId="{7972F8E1-3921-4227-8159-1D420DFFE3BF}" dt="2021-01-29T15:47:03.682" v="292" actId="20577"/>
          <ac:spMkLst>
            <pc:docMk/>
            <pc:sldMk cId="3813643879" sldId="457"/>
            <ac:spMk id="7" creationId="{DE9E62CD-2E2B-42C8-B05E-2508629DCB8E}"/>
          </ac:spMkLst>
        </pc:spChg>
      </pc:sldChg>
      <pc:sldChg chg="modSp mod modNotesTx">
        <pc:chgData name="CROZET Sophie" userId="c97b73ab-88aa-4f1e-9ec4-391579d22886" providerId="ADAL" clId="{7972F8E1-3921-4227-8159-1D420DFFE3BF}" dt="2021-02-03T09:50:49.533" v="4328" actId="20577"/>
        <pc:sldMkLst>
          <pc:docMk/>
          <pc:sldMk cId="3828227027" sldId="458"/>
        </pc:sldMkLst>
        <pc:spChg chg="mod">
          <ac:chgData name="CROZET Sophie" userId="c97b73ab-88aa-4f1e-9ec4-391579d22886" providerId="ADAL" clId="{7972F8E1-3921-4227-8159-1D420DFFE3BF}" dt="2021-02-02T15:18:10.385" v="3696" actId="14100"/>
          <ac:spMkLst>
            <pc:docMk/>
            <pc:sldMk cId="3828227027" sldId="458"/>
            <ac:spMk id="2" creationId="{99427EFC-4B8D-4E03-A61C-D590BB8A83A6}"/>
          </ac:spMkLst>
        </pc:spChg>
        <pc:spChg chg="mod">
          <ac:chgData name="CROZET Sophie" userId="c97b73ab-88aa-4f1e-9ec4-391579d22886" providerId="ADAL" clId="{7972F8E1-3921-4227-8159-1D420DFFE3BF}" dt="2021-02-03T09:49:17.292" v="4324" actId="20577"/>
          <ac:spMkLst>
            <pc:docMk/>
            <pc:sldMk cId="3828227027" sldId="458"/>
            <ac:spMk id="3" creationId="{9BC2B71D-B06F-46B4-B55C-FB394E391BBF}"/>
          </ac:spMkLst>
        </pc:spChg>
        <pc:spChg chg="mod">
          <ac:chgData name="CROZET Sophie" userId="c97b73ab-88aa-4f1e-9ec4-391579d22886" providerId="ADAL" clId="{7972F8E1-3921-4227-8159-1D420DFFE3BF}" dt="2021-01-29T15:45:31.312" v="278" actId="5793"/>
          <ac:spMkLst>
            <pc:docMk/>
            <pc:sldMk cId="3828227027" sldId="458"/>
            <ac:spMk id="4" creationId="{E48D669D-D602-4158-98AD-29874AE9DCF6}"/>
          </ac:spMkLst>
        </pc:spChg>
        <pc:picChg chg="mod">
          <ac:chgData name="CROZET Sophie" userId="c97b73ab-88aa-4f1e-9ec4-391579d22886" providerId="ADAL" clId="{7972F8E1-3921-4227-8159-1D420DFFE3BF}" dt="2021-02-03T09:49:37.523" v="4326" actId="1076"/>
          <ac:picMkLst>
            <pc:docMk/>
            <pc:sldMk cId="3828227027" sldId="458"/>
            <ac:picMk id="8" creationId="{642DEE3A-3FDA-465B-B8B4-D4F36DB514C7}"/>
          </ac:picMkLst>
        </pc:picChg>
      </pc:sldChg>
      <pc:sldChg chg="modSp">
        <pc:chgData name="CROZET Sophie" userId="c97b73ab-88aa-4f1e-9ec4-391579d22886" providerId="ADAL" clId="{7972F8E1-3921-4227-8159-1D420DFFE3BF}" dt="2021-02-02T09:59:32.544" v="355" actId="20577"/>
        <pc:sldMkLst>
          <pc:docMk/>
          <pc:sldMk cId="2177932824" sldId="511"/>
        </pc:sldMkLst>
        <pc:graphicFrameChg chg="mod">
          <ac:chgData name="CROZET Sophie" userId="c97b73ab-88aa-4f1e-9ec4-391579d22886" providerId="ADAL" clId="{7972F8E1-3921-4227-8159-1D420DFFE3BF}" dt="2021-02-02T09:59:32.544" v="355" actId="20577"/>
          <ac:graphicFrameMkLst>
            <pc:docMk/>
            <pc:sldMk cId="2177932824" sldId="511"/>
            <ac:graphicFrameMk id="4" creationId="{9F61C078-6288-4452-BBFF-757F14ADBE8D}"/>
          </ac:graphicFrameMkLst>
        </pc:graphicFrameChg>
      </pc:sldChg>
      <pc:sldChg chg="addSp delSp modSp mod">
        <pc:chgData name="CROZET Sophie" userId="c97b73ab-88aa-4f1e-9ec4-391579d22886" providerId="ADAL" clId="{7972F8E1-3921-4227-8159-1D420DFFE3BF}" dt="2021-02-03T09:59:41.932" v="4397" actId="313"/>
        <pc:sldMkLst>
          <pc:docMk/>
          <pc:sldMk cId="3792286759" sldId="565"/>
        </pc:sldMkLst>
        <pc:spChg chg="mod">
          <ac:chgData name="CROZET Sophie" userId="c97b73ab-88aa-4f1e-9ec4-391579d22886" providerId="ADAL" clId="{7972F8E1-3921-4227-8159-1D420DFFE3BF}" dt="2021-02-02T10:08:28.027" v="445" actId="1076"/>
          <ac:spMkLst>
            <pc:docMk/>
            <pc:sldMk cId="3792286759" sldId="565"/>
            <ac:spMk id="4" creationId="{5600DC3A-77B4-4C30-AF7A-56A7DF7F2DEC}"/>
          </ac:spMkLst>
        </pc:spChg>
        <pc:spChg chg="mod">
          <ac:chgData name="CROZET Sophie" userId="c97b73ab-88aa-4f1e-9ec4-391579d22886" providerId="ADAL" clId="{7972F8E1-3921-4227-8159-1D420DFFE3BF}" dt="2021-02-03T09:59:20.714" v="4395" actId="1076"/>
          <ac:spMkLst>
            <pc:docMk/>
            <pc:sldMk cId="3792286759" sldId="565"/>
            <ac:spMk id="8" creationId="{0536691C-EDE2-434F-9B4F-C19BEF405041}"/>
          </ac:spMkLst>
        </pc:spChg>
        <pc:spChg chg="mod">
          <ac:chgData name="CROZET Sophie" userId="c97b73ab-88aa-4f1e-9ec4-391579d22886" providerId="ADAL" clId="{7972F8E1-3921-4227-8159-1D420DFFE3BF}" dt="2021-02-03T09:59:41.932" v="4397" actId="313"/>
          <ac:spMkLst>
            <pc:docMk/>
            <pc:sldMk cId="3792286759" sldId="565"/>
            <ac:spMk id="9" creationId="{A5212D85-F49F-4AA4-A6B8-347C09EBB282}"/>
          </ac:spMkLst>
        </pc:spChg>
        <pc:picChg chg="add mod ord">
          <ac:chgData name="CROZET Sophie" userId="c97b73ab-88aa-4f1e-9ec4-391579d22886" providerId="ADAL" clId="{7972F8E1-3921-4227-8159-1D420DFFE3BF}" dt="2021-02-02T10:08:20.896" v="444" actId="1076"/>
          <ac:picMkLst>
            <pc:docMk/>
            <pc:sldMk cId="3792286759" sldId="565"/>
            <ac:picMk id="6" creationId="{E2562601-0A35-4A03-A224-3D6BCCB82098}"/>
          </ac:picMkLst>
        </pc:picChg>
        <pc:picChg chg="add del">
          <ac:chgData name="CROZET Sophie" userId="c97b73ab-88aa-4f1e-9ec4-391579d22886" providerId="ADAL" clId="{7972F8E1-3921-4227-8159-1D420DFFE3BF}" dt="2021-02-02T10:08:16.476" v="443" actId="478"/>
          <ac:picMkLst>
            <pc:docMk/>
            <pc:sldMk cId="3792286759" sldId="565"/>
            <ac:picMk id="10" creationId="{F33E5CB0-F2FD-4D08-B664-99FA1584BEB7}"/>
          </ac:picMkLst>
        </pc:picChg>
      </pc:sldChg>
      <pc:sldChg chg="addSp modSp mod">
        <pc:chgData name="CROZET Sophie" userId="c97b73ab-88aa-4f1e-9ec4-391579d22886" providerId="ADAL" clId="{7972F8E1-3921-4227-8159-1D420DFFE3BF}" dt="2021-02-03T10:02:02.596" v="4464" actId="20577"/>
        <pc:sldMkLst>
          <pc:docMk/>
          <pc:sldMk cId="431352352" sldId="568"/>
        </pc:sldMkLst>
        <pc:spChg chg="mod">
          <ac:chgData name="CROZET Sophie" userId="c97b73ab-88aa-4f1e-9ec4-391579d22886" providerId="ADAL" clId="{7972F8E1-3921-4227-8159-1D420DFFE3BF}" dt="2021-02-03T10:00:06.948" v="4410" actId="20577"/>
          <ac:spMkLst>
            <pc:docMk/>
            <pc:sldMk cId="431352352" sldId="568"/>
            <ac:spMk id="3" creationId="{B88FF4CA-748A-47A5-A8D7-88173B6F3A41}"/>
          </ac:spMkLst>
        </pc:spChg>
        <pc:spChg chg="add mod">
          <ac:chgData name="CROZET Sophie" userId="c97b73ab-88aa-4f1e-9ec4-391579d22886" providerId="ADAL" clId="{7972F8E1-3921-4227-8159-1D420DFFE3BF}" dt="2021-02-03T10:00:33.142" v="4413" actId="20577"/>
          <ac:spMkLst>
            <pc:docMk/>
            <pc:sldMk cId="431352352" sldId="568"/>
            <ac:spMk id="4" creationId="{AAD16BC4-3695-4191-A2AD-5500ED16A0EB}"/>
          </ac:spMkLst>
        </pc:spChg>
        <pc:spChg chg="add mod">
          <ac:chgData name="CROZET Sophie" userId="c97b73ab-88aa-4f1e-9ec4-391579d22886" providerId="ADAL" clId="{7972F8E1-3921-4227-8159-1D420DFFE3BF}" dt="2021-02-03T10:01:39.650" v="4460" actId="1076"/>
          <ac:spMkLst>
            <pc:docMk/>
            <pc:sldMk cId="431352352" sldId="568"/>
            <ac:spMk id="5" creationId="{4B49ACCA-7CC2-4884-919E-5CEF4CAB2BB6}"/>
          </ac:spMkLst>
        </pc:spChg>
        <pc:spChg chg="add mod">
          <ac:chgData name="CROZET Sophie" userId="c97b73ab-88aa-4f1e-9ec4-391579d22886" providerId="ADAL" clId="{7972F8E1-3921-4227-8159-1D420DFFE3BF}" dt="2021-02-03T10:01:06.246" v="4421" actId="20577"/>
          <ac:spMkLst>
            <pc:docMk/>
            <pc:sldMk cId="431352352" sldId="568"/>
            <ac:spMk id="6" creationId="{2E19E775-D368-4FD8-8FA5-06F45B93563E}"/>
          </ac:spMkLst>
        </pc:spChg>
        <pc:spChg chg="add mod">
          <ac:chgData name="CROZET Sophie" userId="c97b73ab-88aa-4f1e-9ec4-391579d22886" providerId="ADAL" clId="{7972F8E1-3921-4227-8159-1D420DFFE3BF}" dt="2021-02-03T10:02:02.596" v="4464" actId="20577"/>
          <ac:spMkLst>
            <pc:docMk/>
            <pc:sldMk cId="431352352" sldId="568"/>
            <ac:spMk id="7" creationId="{277CDDD3-7528-4F5B-AF19-D53BCD3D0184}"/>
          </ac:spMkLst>
        </pc:spChg>
        <pc:graphicFrameChg chg="mod">
          <ac:chgData name="CROZET Sophie" userId="c97b73ab-88aa-4f1e-9ec4-391579d22886" providerId="ADAL" clId="{7972F8E1-3921-4227-8159-1D420DFFE3BF}" dt="2021-02-03T10:01:30.135" v="4459" actId="20577"/>
          <ac:graphicFrameMkLst>
            <pc:docMk/>
            <pc:sldMk cId="431352352" sldId="568"/>
            <ac:graphicFrameMk id="2" creationId="{B192D2EA-7804-4AA3-B1D0-8B7E3527DF1C}"/>
          </ac:graphicFrameMkLst>
        </pc:graphicFrameChg>
      </pc:sldChg>
      <pc:sldChg chg="modSp mod">
        <pc:chgData name="CROZET Sophie" userId="c97b73ab-88aa-4f1e-9ec4-391579d22886" providerId="ADAL" clId="{7972F8E1-3921-4227-8159-1D420DFFE3BF}" dt="2021-01-29T15:44:28.949" v="253" actId="207"/>
        <pc:sldMkLst>
          <pc:docMk/>
          <pc:sldMk cId="2355807749" sldId="571"/>
        </pc:sldMkLst>
        <pc:spChg chg="mod">
          <ac:chgData name="CROZET Sophie" userId="c97b73ab-88aa-4f1e-9ec4-391579d22886" providerId="ADAL" clId="{7972F8E1-3921-4227-8159-1D420DFFE3BF}" dt="2021-01-29T15:44:12.394" v="251" actId="207"/>
          <ac:spMkLst>
            <pc:docMk/>
            <pc:sldMk cId="2355807749" sldId="571"/>
            <ac:spMk id="2" creationId="{3659BC06-C706-4F58-87DF-68C0F1CDEE14}"/>
          </ac:spMkLst>
        </pc:spChg>
        <pc:spChg chg="mod">
          <ac:chgData name="CROZET Sophie" userId="c97b73ab-88aa-4f1e-9ec4-391579d22886" providerId="ADAL" clId="{7972F8E1-3921-4227-8159-1D420DFFE3BF}" dt="2021-01-29T15:43:49.002" v="249" actId="20577"/>
          <ac:spMkLst>
            <pc:docMk/>
            <pc:sldMk cId="2355807749" sldId="571"/>
            <ac:spMk id="4" creationId="{BEE5F5B6-AA0A-4215-9E42-343A64448EE0}"/>
          </ac:spMkLst>
        </pc:spChg>
        <pc:picChg chg="mod">
          <ac:chgData name="CROZET Sophie" userId="c97b73ab-88aa-4f1e-9ec4-391579d22886" providerId="ADAL" clId="{7972F8E1-3921-4227-8159-1D420DFFE3BF}" dt="2021-01-29T15:44:28.949" v="253" actId="207"/>
          <ac:picMkLst>
            <pc:docMk/>
            <pc:sldMk cId="2355807749" sldId="571"/>
            <ac:picMk id="7" creationId="{E5122732-8877-448A-9ADD-D2F8632AE3A7}"/>
          </ac:picMkLst>
        </pc:picChg>
        <pc:picChg chg="mod">
          <ac:chgData name="CROZET Sophie" userId="c97b73ab-88aa-4f1e-9ec4-391579d22886" providerId="ADAL" clId="{7972F8E1-3921-4227-8159-1D420DFFE3BF}" dt="2021-01-29T15:44:28.949" v="253" actId="207"/>
          <ac:picMkLst>
            <pc:docMk/>
            <pc:sldMk cId="2355807749" sldId="571"/>
            <ac:picMk id="9" creationId="{B10BCD5A-FBAD-40EC-A402-9B8118334FF9}"/>
          </ac:picMkLst>
        </pc:picChg>
        <pc:picChg chg="mod">
          <ac:chgData name="CROZET Sophie" userId="c97b73ab-88aa-4f1e-9ec4-391579d22886" providerId="ADAL" clId="{7972F8E1-3921-4227-8159-1D420DFFE3BF}" dt="2021-01-29T15:44:28.949" v="253" actId="207"/>
          <ac:picMkLst>
            <pc:docMk/>
            <pc:sldMk cId="2355807749" sldId="571"/>
            <ac:picMk id="11" creationId="{1AE10BC4-C6CB-470E-A2AF-65B174131363}"/>
          </ac:picMkLst>
        </pc:picChg>
        <pc:picChg chg="mod">
          <ac:chgData name="CROZET Sophie" userId="c97b73ab-88aa-4f1e-9ec4-391579d22886" providerId="ADAL" clId="{7972F8E1-3921-4227-8159-1D420DFFE3BF}" dt="2021-01-29T15:44:28.949" v="253" actId="207"/>
          <ac:picMkLst>
            <pc:docMk/>
            <pc:sldMk cId="2355807749" sldId="571"/>
            <ac:picMk id="13" creationId="{61589234-89A4-4E49-9EC4-C65F225D6CE0}"/>
          </ac:picMkLst>
        </pc:picChg>
        <pc:picChg chg="mod">
          <ac:chgData name="CROZET Sophie" userId="c97b73ab-88aa-4f1e-9ec4-391579d22886" providerId="ADAL" clId="{7972F8E1-3921-4227-8159-1D420DFFE3BF}" dt="2021-01-29T15:44:20.839" v="252" actId="207"/>
          <ac:picMkLst>
            <pc:docMk/>
            <pc:sldMk cId="2355807749" sldId="571"/>
            <ac:picMk id="17" creationId="{C7585C10-CA0B-4D89-BE2F-6D73C2A7EFA6}"/>
          </ac:picMkLst>
        </pc:picChg>
        <pc:picChg chg="mod">
          <ac:chgData name="CROZET Sophie" userId="c97b73ab-88aa-4f1e-9ec4-391579d22886" providerId="ADAL" clId="{7972F8E1-3921-4227-8159-1D420DFFE3BF}" dt="2021-01-29T15:44:20.839" v="252" actId="207"/>
          <ac:picMkLst>
            <pc:docMk/>
            <pc:sldMk cId="2355807749" sldId="571"/>
            <ac:picMk id="19" creationId="{12B4F20E-B589-4BA6-81A1-400DBF5B7BDA}"/>
          </ac:picMkLst>
        </pc:picChg>
        <pc:picChg chg="mod">
          <ac:chgData name="CROZET Sophie" userId="c97b73ab-88aa-4f1e-9ec4-391579d22886" providerId="ADAL" clId="{7972F8E1-3921-4227-8159-1D420DFFE3BF}" dt="2021-01-29T15:44:20.839" v="252" actId="207"/>
          <ac:picMkLst>
            <pc:docMk/>
            <pc:sldMk cId="2355807749" sldId="571"/>
            <ac:picMk id="21" creationId="{48510423-9D1F-403C-96F0-86E699FB41FA}"/>
          </ac:picMkLst>
        </pc:picChg>
      </pc:sldChg>
      <pc:sldChg chg="delSp modSp mod modNotesTx">
        <pc:chgData name="CROZET Sophie" userId="c97b73ab-88aa-4f1e-9ec4-391579d22886" providerId="ADAL" clId="{7972F8E1-3921-4227-8159-1D420DFFE3BF}" dt="2021-02-02T13:55:20.941" v="2295" actId="20577"/>
        <pc:sldMkLst>
          <pc:docMk/>
          <pc:sldMk cId="2340960656" sldId="575"/>
        </pc:sldMkLst>
        <pc:spChg chg="mod">
          <ac:chgData name="CROZET Sophie" userId="c97b73ab-88aa-4f1e-9ec4-391579d22886" providerId="ADAL" clId="{7972F8E1-3921-4227-8159-1D420DFFE3BF}" dt="2021-02-02T13:40:56.213" v="1740" actId="20577"/>
          <ac:spMkLst>
            <pc:docMk/>
            <pc:sldMk cId="2340960656" sldId="575"/>
            <ac:spMk id="7" creationId="{42143016-D72B-4DF3-95AC-4A1AD72B8BAA}"/>
          </ac:spMkLst>
        </pc:spChg>
        <pc:graphicFrameChg chg="mod modGraphic">
          <ac:chgData name="CROZET Sophie" userId="c97b73ab-88aa-4f1e-9ec4-391579d22886" providerId="ADAL" clId="{7972F8E1-3921-4227-8159-1D420DFFE3BF}" dt="2021-02-02T13:27:07.199" v="1645" actId="20577"/>
          <ac:graphicFrameMkLst>
            <pc:docMk/>
            <pc:sldMk cId="2340960656" sldId="575"/>
            <ac:graphicFrameMk id="3" creationId="{DA90B87C-CC74-4212-86B5-F8BD15A2B3F4}"/>
          </ac:graphicFrameMkLst>
        </pc:graphicFrameChg>
        <pc:picChg chg="mod">
          <ac:chgData name="CROZET Sophie" userId="c97b73ab-88aa-4f1e-9ec4-391579d22886" providerId="ADAL" clId="{7972F8E1-3921-4227-8159-1D420DFFE3BF}" dt="2021-02-02T13:26:15.027" v="1625" actId="14100"/>
          <ac:picMkLst>
            <pc:docMk/>
            <pc:sldMk cId="2340960656" sldId="575"/>
            <ac:picMk id="4" creationId="{CAEDFECB-5128-4E72-90EE-1E90811DB459}"/>
          </ac:picMkLst>
        </pc:picChg>
        <pc:picChg chg="mod">
          <ac:chgData name="CROZET Sophie" userId="c97b73ab-88aa-4f1e-9ec4-391579d22886" providerId="ADAL" clId="{7972F8E1-3921-4227-8159-1D420DFFE3BF}" dt="2021-02-02T13:26:01.748" v="1621" actId="1076"/>
          <ac:picMkLst>
            <pc:docMk/>
            <pc:sldMk cId="2340960656" sldId="575"/>
            <ac:picMk id="5" creationId="{2517DFB4-5396-45C4-BA7E-7D4EE7BC5F3A}"/>
          </ac:picMkLst>
        </pc:picChg>
        <pc:picChg chg="mod">
          <ac:chgData name="CROZET Sophie" userId="c97b73ab-88aa-4f1e-9ec4-391579d22886" providerId="ADAL" clId="{7972F8E1-3921-4227-8159-1D420DFFE3BF}" dt="2021-02-02T13:25:57.882" v="1619" actId="1076"/>
          <ac:picMkLst>
            <pc:docMk/>
            <pc:sldMk cId="2340960656" sldId="575"/>
            <ac:picMk id="6" creationId="{0F880F3C-59FD-44F5-BB4A-3BC07BA5A1C0}"/>
          </ac:picMkLst>
        </pc:picChg>
        <pc:picChg chg="del">
          <ac:chgData name="CROZET Sophie" userId="c97b73ab-88aa-4f1e-9ec4-391579d22886" providerId="ADAL" clId="{7972F8E1-3921-4227-8159-1D420DFFE3BF}" dt="2021-02-02T10:19:25.652" v="446" actId="478"/>
          <ac:picMkLst>
            <pc:docMk/>
            <pc:sldMk cId="2340960656" sldId="575"/>
            <ac:picMk id="8" creationId="{1C3E2290-A235-40F2-BE0A-30D68923A49F}"/>
          </ac:picMkLst>
        </pc:picChg>
      </pc:sldChg>
      <pc:sldChg chg="modSp mod modNotesTx">
        <pc:chgData name="CROZET Sophie" userId="c97b73ab-88aa-4f1e-9ec4-391579d22886" providerId="ADAL" clId="{7972F8E1-3921-4227-8159-1D420DFFE3BF}" dt="2021-01-29T15:41:14.151" v="247" actId="20577"/>
        <pc:sldMkLst>
          <pc:docMk/>
          <pc:sldMk cId="3596916585" sldId="584"/>
        </pc:sldMkLst>
        <pc:spChg chg="mod">
          <ac:chgData name="CROZET Sophie" userId="c97b73ab-88aa-4f1e-9ec4-391579d22886" providerId="ADAL" clId="{7972F8E1-3921-4227-8159-1D420DFFE3BF}" dt="2021-01-29T15:40:46.936" v="245" actId="20577"/>
          <ac:spMkLst>
            <pc:docMk/>
            <pc:sldMk cId="3596916585" sldId="584"/>
            <ac:spMk id="8" creationId="{B85709B5-7DE5-4E7B-AF85-8F170B201A17}"/>
          </ac:spMkLst>
        </pc:spChg>
      </pc:sldChg>
      <pc:sldChg chg="addSp delSp modSp new mod">
        <pc:chgData name="CROZET Sophie" userId="c97b73ab-88aa-4f1e-9ec4-391579d22886" providerId="ADAL" clId="{7972F8E1-3921-4227-8159-1D420DFFE3BF}" dt="2021-02-02T11:14:36.079" v="1443" actId="20577"/>
        <pc:sldMkLst>
          <pc:docMk/>
          <pc:sldMk cId="1959065540" sldId="585"/>
        </pc:sldMkLst>
        <pc:spChg chg="add mod">
          <ac:chgData name="CROZET Sophie" userId="c97b73ab-88aa-4f1e-9ec4-391579d22886" providerId="ADAL" clId="{7972F8E1-3921-4227-8159-1D420DFFE3BF}" dt="2021-02-02T11:08:39.384" v="1424" actId="255"/>
          <ac:spMkLst>
            <pc:docMk/>
            <pc:sldMk cId="1959065540" sldId="585"/>
            <ac:spMk id="2" creationId="{52928215-E944-4015-9712-823C19D3AD7C}"/>
          </ac:spMkLst>
        </pc:spChg>
        <pc:spChg chg="add del mod">
          <ac:chgData name="CROZET Sophie" userId="c97b73ab-88aa-4f1e-9ec4-391579d22886" providerId="ADAL" clId="{7972F8E1-3921-4227-8159-1D420DFFE3BF}" dt="2021-02-02T11:04:42.757" v="1367" actId="478"/>
          <ac:spMkLst>
            <pc:docMk/>
            <pc:sldMk cId="1959065540" sldId="585"/>
            <ac:spMk id="3" creationId="{7E04751E-780A-4DD2-AF14-C79F85FD7A5B}"/>
          </ac:spMkLst>
        </pc:spChg>
        <pc:spChg chg="add mod">
          <ac:chgData name="CROZET Sophie" userId="c97b73ab-88aa-4f1e-9ec4-391579d22886" providerId="ADAL" clId="{7972F8E1-3921-4227-8159-1D420DFFE3BF}" dt="2021-02-02T11:02:54.118" v="1327" actId="20577"/>
          <ac:spMkLst>
            <pc:docMk/>
            <pc:sldMk cId="1959065540" sldId="585"/>
            <ac:spMk id="5" creationId="{556C1E75-5ABD-4BCA-AFEF-F918E5CD8EAC}"/>
          </ac:spMkLst>
        </pc:spChg>
        <pc:spChg chg="add mod">
          <ac:chgData name="CROZET Sophie" userId="c97b73ab-88aa-4f1e-9ec4-391579d22886" providerId="ADAL" clId="{7972F8E1-3921-4227-8159-1D420DFFE3BF}" dt="2021-02-02T11:14:36.079" v="1443" actId="20577"/>
          <ac:spMkLst>
            <pc:docMk/>
            <pc:sldMk cId="1959065540" sldId="585"/>
            <ac:spMk id="6" creationId="{F75A928A-EB30-4EC2-9BC3-CF4633E6413A}"/>
          </ac:spMkLst>
        </pc:spChg>
        <pc:picChg chg="add mod">
          <ac:chgData name="CROZET Sophie" userId="c97b73ab-88aa-4f1e-9ec4-391579d22886" providerId="ADAL" clId="{7972F8E1-3921-4227-8159-1D420DFFE3BF}" dt="2021-02-02T11:07:27.521" v="1404" actId="1076"/>
          <ac:picMkLst>
            <pc:docMk/>
            <pc:sldMk cId="1959065540" sldId="585"/>
            <ac:picMk id="4" creationId="{3A635CAF-35B6-4F41-80FF-60959CB87D6F}"/>
          </ac:picMkLst>
        </pc:picChg>
      </pc:sldChg>
      <pc:sldChg chg="addSp delSp modSp new mod">
        <pc:chgData name="CROZET Sophie" userId="c97b73ab-88aa-4f1e-9ec4-391579d22886" providerId="ADAL" clId="{7972F8E1-3921-4227-8159-1D420DFFE3BF}" dt="2021-02-02T11:16:41.875" v="1468" actId="20577"/>
        <pc:sldMkLst>
          <pc:docMk/>
          <pc:sldMk cId="755699763" sldId="586"/>
        </pc:sldMkLst>
        <pc:spChg chg="add del mod">
          <ac:chgData name="CROZET Sophie" userId="c97b73ab-88aa-4f1e-9ec4-391579d22886" providerId="ADAL" clId="{7972F8E1-3921-4227-8159-1D420DFFE3BF}" dt="2021-02-02T11:04:39.124" v="1366" actId="21"/>
          <ac:spMkLst>
            <pc:docMk/>
            <pc:sldMk cId="755699763" sldId="586"/>
            <ac:spMk id="2" creationId="{EC6DBDE1-0737-4AF8-986C-B34528A6F282}"/>
          </ac:spMkLst>
        </pc:spChg>
        <pc:spChg chg="add mod">
          <ac:chgData name="CROZET Sophie" userId="c97b73ab-88aa-4f1e-9ec4-391579d22886" providerId="ADAL" clId="{7972F8E1-3921-4227-8159-1D420DFFE3BF}" dt="2021-02-02T11:16:10.929" v="1456" actId="1076"/>
          <ac:spMkLst>
            <pc:docMk/>
            <pc:sldMk cId="755699763" sldId="586"/>
            <ac:spMk id="3" creationId="{84B07BB4-0D69-409E-8DE0-83B2CD41EDEE}"/>
          </ac:spMkLst>
        </pc:spChg>
        <pc:spChg chg="add mod">
          <ac:chgData name="CROZET Sophie" userId="c97b73ab-88aa-4f1e-9ec4-391579d22886" providerId="ADAL" clId="{7972F8E1-3921-4227-8159-1D420DFFE3BF}" dt="2021-02-02T11:16:41.875" v="1468" actId="20577"/>
          <ac:spMkLst>
            <pc:docMk/>
            <pc:sldMk cId="755699763" sldId="586"/>
            <ac:spMk id="6" creationId="{5886B548-97A8-4196-81B3-21E88AEBA909}"/>
          </ac:spMkLst>
        </pc:spChg>
        <pc:picChg chg="add del mod">
          <ac:chgData name="CROZET Sophie" userId="c97b73ab-88aa-4f1e-9ec4-391579d22886" providerId="ADAL" clId="{7972F8E1-3921-4227-8159-1D420DFFE3BF}" dt="2021-02-02T11:15:24.965" v="1444" actId="478"/>
          <ac:picMkLst>
            <pc:docMk/>
            <pc:sldMk cId="755699763" sldId="586"/>
            <ac:picMk id="4" creationId="{C42430FE-DAE9-42FB-BBB6-2958B324CD6F}"/>
          </ac:picMkLst>
        </pc:picChg>
        <pc:picChg chg="add mod">
          <ac:chgData name="CROZET Sophie" userId="c97b73ab-88aa-4f1e-9ec4-391579d22886" providerId="ADAL" clId="{7972F8E1-3921-4227-8159-1D420DFFE3BF}" dt="2021-02-02T11:16:23.408" v="1457" actId="1076"/>
          <ac:picMkLst>
            <pc:docMk/>
            <pc:sldMk cId="755699763" sldId="586"/>
            <ac:picMk id="5" creationId="{23451017-49D3-42D0-93FF-5C10D9FD5008}"/>
          </ac:picMkLst>
        </pc:picChg>
      </pc:sldChg>
      <pc:sldChg chg="addSp modSp new mod">
        <pc:chgData name="CROZET Sophie" userId="c97b73ab-88aa-4f1e-9ec4-391579d22886" providerId="ADAL" clId="{7972F8E1-3921-4227-8159-1D420DFFE3BF}" dt="2021-02-02T15:35:33.781" v="3868" actId="14100"/>
        <pc:sldMkLst>
          <pc:docMk/>
          <pc:sldMk cId="630166537" sldId="587"/>
        </pc:sldMkLst>
        <pc:spChg chg="add mod">
          <ac:chgData name="CROZET Sophie" userId="c97b73ab-88aa-4f1e-9ec4-391579d22886" providerId="ADAL" clId="{7972F8E1-3921-4227-8159-1D420DFFE3BF}" dt="2021-02-02T15:35:33.781" v="3868" actId="14100"/>
          <ac:spMkLst>
            <pc:docMk/>
            <pc:sldMk cId="630166537" sldId="587"/>
            <ac:spMk id="2" creationId="{49A52A4C-D8E4-4A1B-8EC7-5F4F0C8BF17F}"/>
          </ac:spMkLst>
        </pc:spChg>
        <pc:spChg chg="add mod">
          <ac:chgData name="CROZET Sophie" userId="c97b73ab-88aa-4f1e-9ec4-391579d22886" providerId="ADAL" clId="{7972F8E1-3921-4227-8159-1D420DFFE3BF}" dt="2021-02-02T10:35:52.704" v="689" actId="27636"/>
          <ac:spMkLst>
            <pc:docMk/>
            <pc:sldMk cId="630166537" sldId="587"/>
            <ac:spMk id="3" creationId="{F28A5D0B-9723-4312-8D55-8332B5063B5A}"/>
          </ac:spMkLst>
        </pc:spChg>
      </pc:sldChg>
      <pc:sldChg chg="addSp modSp new mod modAnim">
        <pc:chgData name="CROZET Sophie" userId="c97b73ab-88aa-4f1e-9ec4-391579d22886" providerId="ADAL" clId="{7972F8E1-3921-4227-8159-1D420DFFE3BF}" dt="2021-02-02T11:01:13.930" v="1283" actId="207"/>
        <pc:sldMkLst>
          <pc:docMk/>
          <pc:sldMk cId="4263221487" sldId="588"/>
        </pc:sldMkLst>
        <pc:spChg chg="add mod">
          <ac:chgData name="CROZET Sophie" userId="c97b73ab-88aa-4f1e-9ec4-391579d22886" providerId="ADAL" clId="{7972F8E1-3921-4227-8159-1D420DFFE3BF}" dt="2021-02-02T10:48:27.404" v="722" actId="20577"/>
          <ac:spMkLst>
            <pc:docMk/>
            <pc:sldMk cId="4263221487" sldId="588"/>
            <ac:spMk id="2" creationId="{4B4990C1-12F9-45FA-92F5-FBAE3FAFBAE8}"/>
          </ac:spMkLst>
        </pc:spChg>
        <pc:spChg chg="add mod">
          <ac:chgData name="CROZET Sophie" userId="c97b73ab-88aa-4f1e-9ec4-391579d22886" providerId="ADAL" clId="{7972F8E1-3921-4227-8159-1D420DFFE3BF}" dt="2021-02-02T11:00:24.594" v="1277" actId="14100"/>
          <ac:spMkLst>
            <pc:docMk/>
            <pc:sldMk cId="4263221487" sldId="588"/>
            <ac:spMk id="3" creationId="{0D87DB27-4FAE-4F78-8A26-6448D11A7CC6}"/>
          </ac:spMkLst>
        </pc:spChg>
        <pc:spChg chg="add mod">
          <ac:chgData name="CROZET Sophie" userId="c97b73ab-88aa-4f1e-9ec4-391579d22886" providerId="ADAL" clId="{7972F8E1-3921-4227-8159-1D420DFFE3BF}" dt="2021-02-02T11:00:43.158" v="1281" actId="1076"/>
          <ac:spMkLst>
            <pc:docMk/>
            <pc:sldMk cId="4263221487" sldId="588"/>
            <ac:spMk id="4" creationId="{C1DB61F0-E6A8-4F9F-9908-F01355992FDB}"/>
          </ac:spMkLst>
        </pc:spChg>
        <pc:spChg chg="add mod">
          <ac:chgData name="CROZET Sophie" userId="c97b73ab-88aa-4f1e-9ec4-391579d22886" providerId="ADAL" clId="{7972F8E1-3921-4227-8159-1D420DFFE3BF}" dt="2021-02-02T11:01:13.930" v="1283" actId="207"/>
          <ac:spMkLst>
            <pc:docMk/>
            <pc:sldMk cId="4263221487" sldId="588"/>
            <ac:spMk id="5" creationId="{0030E693-DDF5-4F77-92D5-9290F2CD1585}"/>
          </ac:spMkLst>
        </pc:spChg>
      </pc:sldChg>
      <pc:sldChg chg="addSp delSp modSp new mod modNotesTx">
        <pc:chgData name="CROZET Sophie" userId="c97b73ab-88aa-4f1e-9ec4-391579d22886" providerId="ADAL" clId="{7972F8E1-3921-4227-8159-1D420DFFE3BF}" dt="2021-02-02T13:24:04.011" v="1618" actId="20577"/>
        <pc:sldMkLst>
          <pc:docMk/>
          <pc:sldMk cId="2952825565" sldId="589"/>
        </pc:sldMkLst>
        <pc:spChg chg="add del mod">
          <ac:chgData name="CROZET Sophie" userId="c97b73ab-88aa-4f1e-9ec4-391579d22886" providerId="ADAL" clId="{7972F8E1-3921-4227-8159-1D420DFFE3BF}" dt="2021-02-02T12:41:25.967" v="1498" actId="478"/>
          <ac:spMkLst>
            <pc:docMk/>
            <pc:sldMk cId="2952825565" sldId="589"/>
            <ac:spMk id="2" creationId="{0BC1300B-99F4-46B0-97E0-022DD82ABE8F}"/>
          </ac:spMkLst>
        </pc:spChg>
        <pc:spChg chg="add mod">
          <ac:chgData name="CROZET Sophie" userId="c97b73ab-88aa-4f1e-9ec4-391579d22886" providerId="ADAL" clId="{7972F8E1-3921-4227-8159-1D420DFFE3BF}" dt="2021-02-02T13:24:04.011" v="1618" actId="20577"/>
          <ac:spMkLst>
            <pc:docMk/>
            <pc:sldMk cId="2952825565" sldId="589"/>
            <ac:spMk id="3" creationId="{14ECCC95-8781-472B-AD03-4ABE51A8F635}"/>
          </ac:spMkLst>
        </pc:spChg>
        <pc:spChg chg="add mod">
          <ac:chgData name="CROZET Sophie" userId="c97b73ab-88aa-4f1e-9ec4-391579d22886" providerId="ADAL" clId="{7972F8E1-3921-4227-8159-1D420DFFE3BF}" dt="2021-02-02T12:41:23.006" v="1497" actId="14100"/>
          <ac:spMkLst>
            <pc:docMk/>
            <pc:sldMk cId="2952825565" sldId="589"/>
            <ac:spMk id="4" creationId="{2A06994C-9F49-48E9-9D06-953C2BF58F0B}"/>
          </ac:spMkLst>
        </pc:spChg>
        <pc:spChg chg="add mod">
          <ac:chgData name="CROZET Sophie" userId="c97b73ab-88aa-4f1e-9ec4-391579d22886" providerId="ADAL" clId="{7972F8E1-3921-4227-8159-1D420DFFE3BF}" dt="2021-02-02T13:22:26.770" v="1564" actId="14100"/>
          <ac:spMkLst>
            <pc:docMk/>
            <pc:sldMk cId="2952825565" sldId="589"/>
            <ac:spMk id="5" creationId="{DFC96E4C-CCA4-4F7E-8C15-2181B92AE0E2}"/>
          </ac:spMkLst>
        </pc:spChg>
        <pc:picChg chg="add mod modCrop">
          <ac:chgData name="CROZET Sophie" userId="c97b73ab-88aa-4f1e-9ec4-391579d22886" providerId="ADAL" clId="{7972F8E1-3921-4227-8159-1D420DFFE3BF}" dt="2021-02-02T12:55:48.857" v="1543" actId="1076"/>
          <ac:picMkLst>
            <pc:docMk/>
            <pc:sldMk cId="2952825565" sldId="589"/>
            <ac:picMk id="6" creationId="{A0B2C687-159C-4E3F-AE2F-4F15F5FBFBCD}"/>
          </ac:picMkLst>
        </pc:picChg>
        <pc:cxnChg chg="add">
          <ac:chgData name="CROZET Sophie" userId="c97b73ab-88aa-4f1e-9ec4-391579d22886" providerId="ADAL" clId="{7972F8E1-3921-4227-8159-1D420DFFE3BF}" dt="2021-02-02T12:55:58.803" v="1544" actId="11529"/>
          <ac:cxnSpMkLst>
            <pc:docMk/>
            <pc:sldMk cId="2952825565" sldId="589"/>
            <ac:cxnSpMk id="8" creationId="{4CA21804-3AC8-448D-A9E6-35FBA00DB313}"/>
          </ac:cxnSpMkLst>
        </pc:cxnChg>
      </pc:sldChg>
      <pc:sldChg chg="addSp modSp new mod">
        <pc:chgData name="CROZET Sophie" userId="c97b73ab-88aa-4f1e-9ec4-391579d22886" providerId="ADAL" clId="{7972F8E1-3921-4227-8159-1D420DFFE3BF}" dt="2021-02-03T09:53:59.587" v="4378" actId="20577"/>
        <pc:sldMkLst>
          <pc:docMk/>
          <pc:sldMk cId="4178601875" sldId="590"/>
        </pc:sldMkLst>
        <pc:spChg chg="add mod">
          <ac:chgData name="CROZET Sophie" userId="c97b73ab-88aa-4f1e-9ec4-391579d22886" providerId="ADAL" clId="{7972F8E1-3921-4227-8159-1D420DFFE3BF}" dt="2021-02-02T12:56:40.704" v="1562" actId="14100"/>
          <ac:spMkLst>
            <pc:docMk/>
            <pc:sldMk cId="4178601875" sldId="590"/>
            <ac:spMk id="2" creationId="{D5A8BDBB-554E-47E8-9D3A-37E8DD0A4763}"/>
          </ac:spMkLst>
        </pc:spChg>
        <pc:spChg chg="add mod">
          <ac:chgData name="CROZET Sophie" userId="c97b73ab-88aa-4f1e-9ec4-391579d22886" providerId="ADAL" clId="{7972F8E1-3921-4227-8159-1D420DFFE3BF}" dt="2021-02-03T09:53:59.587" v="4378" actId="20577"/>
          <ac:spMkLst>
            <pc:docMk/>
            <pc:sldMk cId="4178601875" sldId="590"/>
            <ac:spMk id="3" creationId="{89CA0A79-14A1-41C6-9E62-19B50D0E4A33}"/>
          </ac:spMkLst>
        </pc:spChg>
      </pc:sldChg>
      <pc:sldChg chg="addSp modSp new mod">
        <pc:chgData name="CROZET Sophie" userId="c97b73ab-88aa-4f1e-9ec4-391579d22886" providerId="ADAL" clId="{7972F8E1-3921-4227-8159-1D420DFFE3BF}" dt="2021-02-03T09:51:59.478" v="4350" actId="1076"/>
        <pc:sldMkLst>
          <pc:docMk/>
          <pc:sldMk cId="4140766826" sldId="591"/>
        </pc:sldMkLst>
        <pc:spChg chg="add mod">
          <ac:chgData name="CROZET Sophie" userId="c97b73ab-88aa-4f1e-9ec4-391579d22886" providerId="ADAL" clId="{7972F8E1-3921-4227-8159-1D420DFFE3BF}" dt="2021-02-03T09:51:59.478" v="4350" actId="1076"/>
          <ac:spMkLst>
            <pc:docMk/>
            <pc:sldMk cId="4140766826" sldId="591"/>
            <ac:spMk id="5" creationId="{DE603ADA-4B23-487F-89D8-E61416AB2087}"/>
          </ac:spMkLst>
        </pc:spChg>
        <pc:picChg chg="add mod modCrop">
          <ac:chgData name="CROZET Sophie" userId="c97b73ab-88aa-4f1e-9ec4-391579d22886" providerId="ADAL" clId="{7972F8E1-3921-4227-8159-1D420DFFE3BF}" dt="2021-02-02T15:28:33.703" v="3834" actId="1076"/>
          <ac:picMkLst>
            <pc:docMk/>
            <pc:sldMk cId="4140766826" sldId="591"/>
            <ac:picMk id="2" creationId="{C751A40C-70E3-4333-9700-3E3678F285E5}"/>
          </ac:picMkLst>
        </pc:picChg>
        <pc:picChg chg="add mod ord modCrop">
          <ac:chgData name="CROZET Sophie" userId="c97b73ab-88aa-4f1e-9ec4-391579d22886" providerId="ADAL" clId="{7972F8E1-3921-4227-8159-1D420DFFE3BF}" dt="2021-02-02T15:34:26.825" v="3859" actId="1076"/>
          <ac:picMkLst>
            <pc:docMk/>
            <pc:sldMk cId="4140766826" sldId="591"/>
            <ac:picMk id="3" creationId="{3759A940-4F25-4F73-B05A-56D7BA6EDEE0}"/>
          </ac:picMkLst>
        </pc:picChg>
        <pc:picChg chg="add mod ord modCrop">
          <ac:chgData name="CROZET Sophie" userId="c97b73ab-88aa-4f1e-9ec4-391579d22886" providerId="ADAL" clId="{7972F8E1-3921-4227-8159-1D420DFFE3BF}" dt="2021-02-02T15:34:18.753" v="3858" actId="1076"/>
          <ac:picMkLst>
            <pc:docMk/>
            <pc:sldMk cId="4140766826" sldId="591"/>
            <ac:picMk id="4" creationId="{FE049337-EC11-4B60-9B12-0D81F88C69A8}"/>
          </ac:picMkLst>
        </pc:picChg>
        <pc:picChg chg="add mod modCrop">
          <ac:chgData name="CROZET Sophie" userId="c97b73ab-88aa-4f1e-9ec4-391579d22886" providerId="ADAL" clId="{7972F8E1-3921-4227-8159-1D420DFFE3BF}" dt="2021-02-02T15:27:22.825" v="3824" actId="692"/>
          <ac:picMkLst>
            <pc:docMk/>
            <pc:sldMk cId="4140766826" sldId="591"/>
            <ac:picMk id="6" creationId="{21B62CA1-A708-4AC2-A76F-744284AE26CB}"/>
          </ac:picMkLst>
        </pc:picChg>
      </pc:sldChg>
    </pc:docChg>
  </pc:docChgLst>
  <pc:docChgLst>
    <pc:chgData name="sophie crozet" userId="ec1065b6b8e8d847" providerId="LiveId" clId="{C7E6A14C-F1DF-404E-83A3-E2A242CC4A51}"/>
    <pc:docChg chg="modSld">
      <pc:chgData name="sophie crozet" userId="ec1065b6b8e8d847" providerId="LiveId" clId="{C7E6A14C-F1DF-404E-83A3-E2A242CC4A51}" dt="2021-03-09T15:43:13.152" v="149" actId="20577"/>
      <pc:docMkLst>
        <pc:docMk/>
      </pc:docMkLst>
      <pc:sldChg chg="modSp mod">
        <pc:chgData name="sophie crozet" userId="ec1065b6b8e8d847" providerId="LiveId" clId="{C7E6A14C-F1DF-404E-83A3-E2A242CC4A51}" dt="2021-03-09T15:43:13.152" v="149" actId="20577"/>
        <pc:sldMkLst>
          <pc:docMk/>
          <pc:sldMk cId="3596916585" sldId="584"/>
        </pc:sldMkLst>
        <pc:spChg chg="mod">
          <ac:chgData name="sophie crozet" userId="ec1065b6b8e8d847" providerId="LiveId" clId="{C7E6A14C-F1DF-404E-83A3-E2A242CC4A51}" dt="2021-03-09T15:43:13.152" v="149" actId="20577"/>
          <ac:spMkLst>
            <pc:docMk/>
            <pc:sldMk cId="3596916585" sldId="584"/>
            <ac:spMk id="8" creationId="{B85709B5-7DE5-4E7B-AF85-8F170B201A17}"/>
          </ac:spMkLst>
        </pc:spChg>
      </pc:sldChg>
      <pc:sldChg chg="modAnim">
        <pc:chgData name="sophie crozet" userId="ec1065b6b8e8d847" providerId="LiveId" clId="{C7E6A14C-F1DF-404E-83A3-E2A242CC4A51}" dt="2021-03-08T13:25:39.370" v="0"/>
        <pc:sldMkLst>
          <pc:docMk/>
          <pc:sldMk cId="4263221487" sldId="588"/>
        </pc:sldMkLst>
      </pc:sldChg>
    </pc:docChg>
  </pc:docChgLst>
  <pc:docChgLst>
    <pc:chgData name="CROZET Sophie" userId="c97b73ab-88aa-4f1e-9ec4-391579d22886" providerId="ADAL" clId="{31D66385-A50A-4719-A38C-3262527ED295}"/>
    <pc:docChg chg="undo custSel addSld delSld modSld sldOrd addSection modSection">
      <pc:chgData name="CROZET Sophie" userId="c97b73ab-88aa-4f1e-9ec4-391579d22886" providerId="ADAL" clId="{31D66385-A50A-4719-A38C-3262527ED295}" dt="2021-02-10T12:28:06.973" v="593" actId="20577"/>
      <pc:docMkLst>
        <pc:docMk/>
      </pc:docMkLst>
      <pc:sldChg chg="modSp mod modNotesTx">
        <pc:chgData name="CROZET Sophie" userId="c97b73ab-88aa-4f1e-9ec4-391579d22886" providerId="ADAL" clId="{31D66385-A50A-4719-A38C-3262527ED295}" dt="2021-02-04T13:49:30.873" v="409" actId="1076"/>
        <pc:sldMkLst>
          <pc:docMk/>
          <pc:sldMk cId="3828227027" sldId="458"/>
        </pc:sldMkLst>
        <pc:spChg chg="mod">
          <ac:chgData name="CROZET Sophie" userId="c97b73ab-88aa-4f1e-9ec4-391579d22886" providerId="ADAL" clId="{31D66385-A50A-4719-A38C-3262527ED295}" dt="2021-02-04T13:49:30.873" v="409" actId="1076"/>
          <ac:spMkLst>
            <pc:docMk/>
            <pc:sldMk cId="3828227027" sldId="458"/>
            <ac:spMk id="2" creationId="{99427EFC-4B8D-4E03-A61C-D590BB8A83A6}"/>
          </ac:spMkLst>
        </pc:spChg>
        <pc:spChg chg="mod">
          <ac:chgData name="CROZET Sophie" userId="c97b73ab-88aa-4f1e-9ec4-391579d22886" providerId="ADAL" clId="{31D66385-A50A-4719-A38C-3262527ED295}" dt="2021-02-03T13:44:23.878" v="22" actId="20577"/>
          <ac:spMkLst>
            <pc:docMk/>
            <pc:sldMk cId="3828227027" sldId="458"/>
            <ac:spMk id="4" creationId="{E48D669D-D602-4158-98AD-29874AE9DCF6}"/>
          </ac:spMkLst>
        </pc:spChg>
      </pc:sldChg>
      <pc:sldChg chg="modSp">
        <pc:chgData name="CROZET Sophie" userId="c97b73ab-88aa-4f1e-9ec4-391579d22886" providerId="ADAL" clId="{31D66385-A50A-4719-A38C-3262527ED295}" dt="2021-02-10T10:26:32.536" v="502" actId="20577"/>
        <pc:sldMkLst>
          <pc:docMk/>
          <pc:sldMk cId="2177932824" sldId="511"/>
        </pc:sldMkLst>
        <pc:graphicFrameChg chg="mod">
          <ac:chgData name="CROZET Sophie" userId="c97b73ab-88aa-4f1e-9ec4-391579d22886" providerId="ADAL" clId="{31D66385-A50A-4719-A38C-3262527ED295}" dt="2021-02-10T10:26:32.536" v="502" actId="20577"/>
          <ac:graphicFrameMkLst>
            <pc:docMk/>
            <pc:sldMk cId="2177932824" sldId="511"/>
            <ac:graphicFrameMk id="4" creationId="{9F61C078-6288-4452-BBFF-757F14ADBE8D}"/>
          </ac:graphicFrameMkLst>
        </pc:graphicFrameChg>
      </pc:sldChg>
      <pc:sldChg chg="ord">
        <pc:chgData name="CROZET Sophie" userId="c97b73ab-88aa-4f1e-9ec4-391579d22886" providerId="ADAL" clId="{31D66385-A50A-4719-A38C-3262527ED295}" dt="2021-02-03T13:46:17.986" v="28"/>
        <pc:sldMkLst>
          <pc:docMk/>
          <pc:sldMk cId="3792286759" sldId="565"/>
        </pc:sldMkLst>
      </pc:sldChg>
      <pc:sldChg chg="modSp mod ord">
        <pc:chgData name="CROZET Sophie" userId="c97b73ab-88aa-4f1e-9ec4-391579d22886" providerId="ADAL" clId="{31D66385-A50A-4719-A38C-3262527ED295}" dt="2021-02-04T13:51:48.487" v="419" actId="14100"/>
        <pc:sldMkLst>
          <pc:docMk/>
          <pc:sldMk cId="431352352" sldId="568"/>
        </pc:sldMkLst>
        <pc:spChg chg="mod">
          <ac:chgData name="CROZET Sophie" userId="c97b73ab-88aa-4f1e-9ec4-391579d22886" providerId="ADAL" clId="{31D66385-A50A-4719-A38C-3262527ED295}" dt="2021-02-04T13:51:48.487" v="419" actId="14100"/>
          <ac:spMkLst>
            <pc:docMk/>
            <pc:sldMk cId="431352352" sldId="568"/>
            <ac:spMk id="3" creationId="{B88FF4CA-748A-47A5-A8D7-88173B6F3A41}"/>
          </ac:spMkLst>
        </pc:spChg>
      </pc:sldChg>
      <pc:sldChg chg="addSp delSp modSp mod modNotesTx">
        <pc:chgData name="CROZET Sophie" userId="c97b73ab-88aa-4f1e-9ec4-391579d22886" providerId="ADAL" clId="{31D66385-A50A-4719-A38C-3262527ED295}" dt="2021-02-10T12:28:06.973" v="593" actId="20577"/>
        <pc:sldMkLst>
          <pc:docMk/>
          <pc:sldMk cId="2340960656" sldId="575"/>
        </pc:sldMkLst>
        <pc:picChg chg="add del mod">
          <ac:chgData name="CROZET Sophie" userId="c97b73ab-88aa-4f1e-9ec4-391579d22886" providerId="ADAL" clId="{31D66385-A50A-4719-A38C-3262527ED295}" dt="2021-02-03T15:35:39.537" v="377" actId="478"/>
          <ac:picMkLst>
            <pc:docMk/>
            <pc:sldMk cId="2340960656" sldId="575"/>
            <ac:picMk id="2" creationId="{A2D4DE41-EFF7-451E-8CD8-0468396E0DE9}"/>
          </ac:picMkLst>
        </pc:picChg>
      </pc:sldChg>
      <pc:sldChg chg="modSp mod">
        <pc:chgData name="CROZET Sophie" userId="c97b73ab-88aa-4f1e-9ec4-391579d22886" providerId="ADAL" clId="{31D66385-A50A-4719-A38C-3262527ED295}" dt="2021-02-04T13:54:25.478" v="489" actId="14100"/>
        <pc:sldMkLst>
          <pc:docMk/>
          <pc:sldMk cId="1959065540" sldId="585"/>
        </pc:sldMkLst>
        <pc:spChg chg="mod">
          <ac:chgData name="CROZET Sophie" userId="c97b73ab-88aa-4f1e-9ec4-391579d22886" providerId="ADAL" clId="{31D66385-A50A-4719-A38C-3262527ED295}" dt="2021-02-04T13:54:25.478" v="489" actId="14100"/>
          <ac:spMkLst>
            <pc:docMk/>
            <pc:sldMk cId="1959065540" sldId="585"/>
            <ac:spMk id="5" creationId="{556C1E75-5ABD-4BCA-AFEF-F918E5CD8EAC}"/>
          </ac:spMkLst>
        </pc:spChg>
      </pc:sldChg>
      <pc:sldChg chg="modSp mod">
        <pc:chgData name="CROZET Sophie" userId="c97b73ab-88aa-4f1e-9ec4-391579d22886" providerId="ADAL" clId="{31D66385-A50A-4719-A38C-3262527ED295}" dt="2021-02-04T13:48:50.376" v="393" actId="20577"/>
        <pc:sldMkLst>
          <pc:docMk/>
          <pc:sldMk cId="4263221487" sldId="588"/>
        </pc:sldMkLst>
        <pc:spChg chg="mod">
          <ac:chgData name="CROZET Sophie" userId="c97b73ab-88aa-4f1e-9ec4-391579d22886" providerId="ADAL" clId="{31D66385-A50A-4719-A38C-3262527ED295}" dt="2021-02-04T13:48:50.376" v="393" actId="20577"/>
          <ac:spMkLst>
            <pc:docMk/>
            <pc:sldMk cId="4263221487" sldId="588"/>
            <ac:spMk id="3" creationId="{0D87DB27-4FAE-4F78-8A26-6448D11A7CC6}"/>
          </ac:spMkLst>
        </pc:spChg>
      </pc:sldChg>
      <pc:sldChg chg="modSp mod">
        <pc:chgData name="CROZET Sophie" userId="c97b73ab-88aa-4f1e-9ec4-391579d22886" providerId="ADAL" clId="{31D66385-A50A-4719-A38C-3262527ED295}" dt="2021-02-04T13:55:06.480" v="498" actId="207"/>
        <pc:sldMkLst>
          <pc:docMk/>
          <pc:sldMk cId="2952825565" sldId="589"/>
        </pc:sldMkLst>
        <pc:spChg chg="mod">
          <ac:chgData name="CROZET Sophie" userId="c97b73ab-88aa-4f1e-9ec4-391579d22886" providerId="ADAL" clId="{31D66385-A50A-4719-A38C-3262527ED295}" dt="2021-02-04T13:54:47.732" v="495" actId="20577"/>
          <ac:spMkLst>
            <pc:docMk/>
            <pc:sldMk cId="2952825565" sldId="589"/>
            <ac:spMk id="4" creationId="{2A06994C-9F49-48E9-9D06-953C2BF58F0B}"/>
          </ac:spMkLst>
        </pc:spChg>
        <pc:spChg chg="mod">
          <ac:chgData name="CROZET Sophie" userId="c97b73ab-88aa-4f1e-9ec4-391579d22886" providerId="ADAL" clId="{31D66385-A50A-4719-A38C-3262527ED295}" dt="2021-02-04T13:55:06.480" v="498" actId="207"/>
          <ac:spMkLst>
            <pc:docMk/>
            <pc:sldMk cId="2952825565" sldId="589"/>
            <ac:spMk id="5" creationId="{DFC96E4C-CCA4-4F7E-8C15-2181B92AE0E2}"/>
          </ac:spMkLst>
        </pc:spChg>
      </pc:sldChg>
      <pc:sldChg chg="modSp mod">
        <pc:chgData name="CROZET Sophie" userId="c97b73ab-88aa-4f1e-9ec4-391579d22886" providerId="ADAL" clId="{31D66385-A50A-4719-A38C-3262527ED295}" dt="2021-02-10T10:31:22.688" v="519" actId="255"/>
        <pc:sldMkLst>
          <pc:docMk/>
          <pc:sldMk cId="4178601875" sldId="590"/>
        </pc:sldMkLst>
        <pc:spChg chg="mod">
          <ac:chgData name="CROZET Sophie" userId="c97b73ab-88aa-4f1e-9ec4-391579d22886" providerId="ADAL" clId="{31D66385-A50A-4719-A38C-3262527ED295}" dt="2021-02-10T10:31:22.688" v="519" actId="255"/>
          <ac:spMkLst>
            <pc:docMk/>
            <pc:sldMk cId="4178601875" sldId="590"/>
            <ac:spMk id="3" creationId="{89CA0A79-14A1-41C6-9E62-19B50D0E4A33}"/>
          </ac:spMkLst>
        </pc:spChg>
      </pc:sldChg>
      <pc:sldChg chg="modSp mod ord">
        <pc:chgData name="CROZET Sophie" userId="c97b73ab-88aa-4f1e-9ec4-391579d22886" providerId="ADAL" clId="{31D66385-A50A-4719-A38C-3262527ED295}" dt="2021-02-03T14:19:02.963" v="300" actId="113"/>
        <pc:sldMkLst>
          <pc:docMk/>
          <pc:sldMk cId="4140766826" sldId="591"/>
        </pc:sldMkLst>
        <pc:spChg chg="mod">
          <ac:chgData name="CROZET Sophie" userId="c97b73ab-88aa-4f1e-9ec4-391579d22886" providerId="ADAL" clId="{31D66385-A50A-4719-A38C-3262527ED295}" dt="2021-02-03T14:19:02.963" v="300" actId="113"/>
          <ac:spMkLst>
            <pc:docMk/>
            <pc:sldMk cId="4140766826" sldId="591"/>
            <ac:spMk id="5" creationId="{DE603ADA-4B23-487F-89D8-E61416AB2087}"/>
          </ac:spMkLst>
        </pc:spChg>
      </pc:sldChg>
      <pc:sldChg chg="addSp delSp modSp new mod modNotesTx">
        <pc:chgData name="CROZET Sophie" userId="c97b73ab-88aa-4f1e-9ec4-391579d22886" providerId="ADAL" clId="{31D66385-A50A-4719-A38C-3262527ED295}" dt="2021-02-10T12:27:02.063" v="591" actId="20577"/>
        <pc:sldMkLst>
          <pc:docMk/>
          <pc:sldMk cId="3095047523" sldId="592"/>
        </pc:sldMkLst>
        <pc:spChg chg="add mod">
          <ac:chgData name="CROZET Sophie" userId="c97b73ab-88aa-4f1e-9ec4-391579d22886" providerId="ADAL" clId="{31D66385-A50A-4719-A38C-3262527ED295}" dt="2021-02-03T15:37:44.571" v="384" actId="1076"/>
          <ac:spMkLst>
            <pc:docMk/>
            <pc:sldMk cId="3095047523" sldId="592"/>
            <ac:spMk id="4" creationId="{C146BC3B-315B-4656-9758-06C2BD7AEBDE}"/>
          </ac:spMkLst>
        </pc:spChg>
        <pc:spChg chg="add mod">
          <ac:chgData name="CROZET Sophie" userId="c97b73ab-88aa-4f1e-9ec4-391579d22886" providerId="ADAL" clId="{31D66385-A50A-4719-A38C-3262527ED295}" dt="2021-02-03T14:18:49.726" v="299" actId="14100"/>
          <ac:spMkLst>
            <pc:docMk/>
            <pc:sldMk cId="3095047523" sldId="592"/>
            <ac:spMk id="5" creationId="{B3E3606A-6ECE-48B5-84D8-41D36E6A9EDF}"/>
          </ac:spMkLst>
        </pc:spChg>
        <pc:spChg chg="add del mod">
          <ac:chgData name="CROZET Sophie" userId="c97b73ab-88aa-4f1e-9ec4-391579d22886" providerId="ADAL" clId="{31D66385-A50A-4719-A38C-3262527ED295}" dt="2021-02-03T14:03:57.999" v="92" actId="478"/>
          <ac:spMkLst>
            <pc:docMk/>
            <pc:sldMk cId="3095047523" sldId="592"/>
            <ac:spMk id="6" creationId="{FC94794F-5580-4F47-B83B-4097917E6F31}"/>
          </ac:spMkLst>
        </pc:spChg>
        <pc:spChg chg="add mod">
          <ac:chgData name="CROZET Sophie" userId="c97b73ab-88aa-4f1e-9ec4-391579d22886" providerId="ADAL" clId="{31D66385-A50A-4719-A38C-3262527ED295}" dt="2021-02-04T13:50:13.934" v="415" actId="207"/>
          <ac:spMkLst>
            <pc:docMk/>
            <pc:sldMk cId="3095047523" sldId="592"/>
            <ac:spMk id="7" creationId="{C13DD81C-E44E-44E3-A0CD-0A3EBB3036CF}"/>
          </ac:spMkLst>
        </pc:spChg>
        <pc:picChg chg="add del mod modCrop">
          <ac:chgData name="CROZET Sophie" userId="c97b73ab-88aa-4f1e-9ec4-391579d22886" providerId="ADAL" clId="{31D66385-A50A-4719-A38C-3262527ED295}" dt="2021-02-03T13:50:03.201" v="55" actId="478"/>
          <ac:picMkLst>
            <pc:docMk/>
            <pc:sldMk cId="3095047523" sldId="592"/>
            <ac:picMk id="2" creationId="{EFECF481-8C21-487D-962B-F2274576B283}"/>
          </ac:picMkLst>
        </pc:picChg>
        <pc:picChg chg="add mod">
          <ac:chgData name="CROZET Sophie" userId="c97b73ab-88aa-4f1e-9ec4-391579d22886" providerId="ADAL" clId="{31D66385-A50A-4719-A38C-3262527ED295}" dt="2021-02-03T14:09:24.360" v="263" actId="14100"/>
          <ac:picMkLst>
            <pc:docMk/>
            <pc:sldMk cId="3095047523" sldId="592"/>
            <ac:picMk id="3" creationId="{4BE8EE28-AEE2-4F53-9B2C-C2288507D657}"/>
          </ac:picMkLst>
        </pc:picChg>
      </pc:sldChg>
      <pc:sldChg chg="addSp delSp modSp new mod">
        <pc:chgData name="CROZET Sophie" userId="c97b73ab-88aa-4f1e-9ec4-391579d22886" providerId="ADAL" clId="{31D66385-A50A-4719-A38C-3262527ED295}" dt="2021-02-04T13:53:46.252" v="461" actId="14100"/>
        <pc:sldMkLst>
          <pc:docMk/>
          <pc:sldMk cId="1926421464" sldId="593"/>
        </pc:sldMkLst>
        <pc:spChg chg="add del mod">
          <ac:chgData name="CROZET Sophie" userId="c97b73ab-88aa-4f1e-9ec4-391579d22886" providerId="ADAL" clId="{31D66385-A50A-4719-A38C-3262527ED295}" dt="2021-02-03T15:18:59.705" v="324"/>
          <ac:spMkLst>
            <pc:docMk/>
            <pc:sldMk cId="1926421464" sldId="593"/>
            <ac:spMk id="3" creationId="{51FB18FE-FA6C-4B72-ABB4-0D5B157059D8}"/>
          </ac:spMkLst>
        </pc:spChg>
        <pc:spChg chg="add mod">
          <ac:chgData name="CROZET Sophie" userId="c97b73ab-88aa-4f1e-9ec4-391579d22886" providerId="ADAL" clId="{31D66385-A50A-4719-A38C-3262527ED295}" dt="2021-02-04T13:52:28.261" v="428" actId="1076"/>
          <ac:spMkLst>
            <pc:docMk/>
            <pc:sldMk cId="1926421464" sldId="593"/>
            <ac:spMk id="4" creationId="{B3A65EFF-BFEA-4195-B692-5CAC723F9C58}"/>
          </ac:spMkLst>
        </pc:spChg>
        <pc:spChg chg="add mod">
          <ac:chgData name="CROZET Sophie" userId="c97b73ab-88aa-4f1e-9ec4-391579d22886" providerId="ADAL" clId="{31D66385-A50A-4719-A38C-3262527ED295}" dt="2021-02-04T13:52:26.685" v="427" actId="1076"/>
          <ac:spMkLst>
            <pc:docMk/>
            <pc:sldMk cId="1926421464" sldId="593"/>
            <ac:spMk id="5" creationId="{D08238E1-AA00-4488-AEFF-7AAB6CFA293C}"/>
          </ac:spMkLst>
        </pc:spChg>
        <pc:spChg chg="add mod">
          <ac:chgData name="CROZET Sophie" userId="c97b73ab-88aa-4f1e-9ec4-391579d22886" providerId="ADAL" clId="{31D66385-A50A-4719-A38C-3262527ED295}" dt="2021-02-04T13:52:25.437" v="426" actId="1076"/>
          <ac:spMkLst>
            <pc:docMk/>
            <pc:sldMk cId="1926421464" sldId="593"/>
            <ac:spMk id="6" creationId="{53A09F94-4E52-4D79-9824-8BD96044FCD3}"/>
          </ac:spMkLst>
        </pc:spChg>
        <pc:spChg chg="add mod">
          <ac:chgData name="CROZET Sophie" userId="c97b73ab-88aa-4f1e-9ec4-391579d22886" providerId="ADAL" clId="{31D66385-A50A-4719-A38C-3262527ED295}" dt="2021-02-04T13:52:23.442" v="425" actId="1076"/>
          <ac:spMkLst>
            <pc:docMk/>
            <pc:sldMk cId="1926421464" sldId="593"/>
            <ac:spMk id="7" creationId="{C0BC3B34-63DD-4BBB-982B-004CA06EB8AF}"/>
          </ac:spMkLst>
        </pc:spChg>
        <pc:spChg chg="add mod">
          <ac:chgData name="CROZET Sophie" userId="c97b73ab-88aa-4f1e-9ec4-391579d22886" providerId="ADAL" clId="{31D66385-A50A-4719-A38C-3262527ED295}" dt="2021-02-04T13:52:33.069" v="429" actId="1076"/>
          <ac:spMkLst>
            <pc:docMk/>
            <pc:sldMk cId="1926421464" sldId="593"/>
            <ac:spMk id="8" creationId="{F7CBA0A8-079A-4CE5-A58B-32A14940B578}"/>
          </ac:spMkLst>
        </pc:spChg>
        <pc:spChg chg="add mod">
          <ac:chgData name="CROZET Sophie" userId="c97b73ab-88aa-4f1e-9ec4-391579d22886" providerId="ADAL" clId="{31D66385-A50A-4719-A38C-3262527ED295}" dt="2021-02-04T13:52:43.797" v="430" actId="1076"/>
          <ac:spMkLst>
            <pc:docMk/>
            <pc:sldMk cId="1926421464" sldId="593"/>
            <ac:spMk id="9" creationId="{A1174DC5-F98C-4207-9B52-A329CDA04502}"/>
          </ac:spMkLst>
        </pc:spChg>
        <pc:spChg chg="add mod">
          <ac:chgData name="CROZET Sophie" userId="c97b73ab-88aa-4f1e-9ec4-391579d22886" providerId="ADAL" clId="{31D66385-A50A-4719-A38C-3262527ED295}" dt="2021-02-04T13:52:49.938" v="431" actId="1076"/>
          <ac:spMkLst>
            <pc:docMk/>
            <pc:sldMk cId="1926421464" sldId="593"/>
            <ac:spMk id="10" creationId="{6AB6D4FC-1DCD-4758-A26E-8CE8EDE90F7E}"/>
          </ac:spMkLst>
        </pc:spChg>
        <pc:spChg chg="add mod">
          <ac:chgData name="CROZET Sophie" userId="c97b73ab-88aa-4f1e-9ec4-391579d22886" providerId="ADAL" clId="{31D66385-A50A-4719-A38C-3262527ED295}" dt="2021-02-04T13:52:53.670" v="432" actId="1076"/>
          <ac:spMkLst>
            <pc:docMk/>
            <pc:sldMk cId="1926421464" sldId="593"/>
            <ac:spMk id="11" creationId="{253B7567-4A76-4039-A487-BCF43EFE4358}"/>
          </ac:spMkLst>
        </pc:spChg>
        <pc:spChg chg="add mod">
          <ac:chgData name="CROZET Sophie" userId="c97b73ab-88aa-4f1e-9ec4-391579d22886" providerId="ADAL" clId="{31D66385-A50A-4719-A38C-3262527ED295}" dt="2021-02-04T13:53:32.081" v="459" actId="20577"/>
          <ac:spMkLst>
            <pc:docMk/>
            <pc:sldMk cId="1926421464" sldId="593"/>
            <ac:spMk id="12" creationId="{173D540D-C277-406E-97C2-78CDB2D33E3B}"/>
          </ac:spMkLst>
        </pc:spChg>
        <pc:picChg chg="add mod">
          <ac:chgData name="CROZET Sophie" userId="c97b73ab-88aa-4f1e-9ec4-391579d22886" providerId="ADAL" clId="{31D66385-A50A-4719-A38C-3262527ED295}" dt="2021-02-04T13:53:46.252" v="461" actId="14100"/>
          <ac:picMkLst>
            <pc:docMk/>
            <pc:sldMk cId="1926421464" sldId="593"/>
            <ac:picMk id="2" creationId="{4F1FFF1C-9B64-49EE-A0BB-62EE2D5D80D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A90E9F-C01F-496F-A572-00D545CC54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06795781-FD84-4A9C-ABE1-CA66905EAE41}">
      <dgm:prSet phldrT="[Texte]"/>
      <dgm:spPr>
        <a:solidFill>
          <a:schemeClr val="bg2">
            <a:lumMod val="40000"/>
            <a:lumOff val="60000"/>
          </a:schemeClr>
        </a:solidFill>
      </dgm:spPr>
      <dgm:t>
        <a:bodyPr/>
        <a:lstStyle/>
        <a:p>
          <a:r>
            <a:rPr lang="fr-FR" dirty="0" err="1"/>
            <a:t>Adopting</a:t>
          </a:r>
          <a:r>
            <a:rPr lang="fr-FR" dirty="0"/>
            <a:t> a </a:t>
          </a:r>
          <a:r>
            <a:rPr lang="fr-FR" dirty="0" err="1"/>
            <a:t>multisectoral</a:t>
          </a:r>
          <a:r>
            <a:rPr lang="fr-FR" dirty="0"/>
            <a:t> and </a:t>
          </a:r>
          <a:r>
            <a:rPr lang="fr-FR" dirty="0" err="1"/>
            <a:t>mutlistakholder</a:t>
          </a:r>
          <a:r>
            <a:rPr lang="fr-FR" dirty="0"/>
            <a:t> </a:t>
          </a:r>
          <a:r>
            <a:rPr lang="fr-FR" dirty="0" err="1"/>
            <a:t>approach</a:t>
          </a:r>
          <a:r>
            <a:rPr lang="fr-FR" dirty="0"/>
            <a:t> </a:t>
          </a:r>
          <a:endParaRPr lang="en-US" dirty="0"/>
        </a:p>
      </dgm:t>
    </dgm:pt>
    <dgm:pt modelId="{2AE78B91-5585-4701-89FF-186A8A03C2EC}" type="parTrans" cxnId="{F498CA41-BE64-4952-B396-F5FEB8FE7A6D}">
      <dgm:prSet/>
      <dgm:spPr/>
      <dgm:t>
        <a:bodyPr/>
        <a:lstStyle/>
        <a:p>
          <a:endParaRPr lang="en-US"/>
        </a:p>
      </dgm:t>
    </dgm:pt>
    <dgm:pt modelId="{684ADCA2-8E5A-4A28-B41D-2EE01CDA9791}" type="sibTrans" cxnId="{F498CA41-BE64-4952-B396-F5FEB8FE7A6D}">
      <dgm:prSet/>
      <dgm:spPr/>
      <dgm:t>
        <a:bodyPr/>
        <a:lstStyle/>
        <a:p>
          <a:endParaRPr lang="en-US"/>
        </a:p>
      </dgm:t>
    </dgm:pt>
    <dgm:pt modelId="{AD2E1C47-ED16-4E2C-A7C1-68B967F0F6B9}">
      <dgm:prSet phldrT="[Texte]"/>
      <dgm:spPr>
        <a:solidFill>
          <a:schemeClr val="bg2">
            <a:lumMod val="40000"/>
            <a:lumOff val="60000"/>
          </a:schemeClr>
        </a:solidFill>
      </dgm:spPr>
      <dgm:t>
        <a:bodyPr/>
        <a:lstStyle/>
        <a:p>
          <a:r>
            <a:rPr lang="fr-FR" dirty="0" err="1"/>
            <a:t>Develop</a:t>
          </a:r>
          <a:r>
            <a:rPr lang="fr-FR" dirty="0"/>
            <a:t> or use </a:t>
          </a:r>
          <a:r>
            <a:rPr lang="fr-FR" dirty="0" err="1"/>
            <a:t>existing</a:t>
          </a:r>
          <a:r>
            <a:rPr lang="fr-FR" dirty="0"/>
            <a:t> coordination </a:t>
          </a:r>
          <a:r>
            <a:rPr lang="fr-FR" dirty="0" err="1"/>
            <a:t>mechanisms</a:t>
          </a:r>
          <a:r>
            <a:rPr lang="fr-FR" dirty="0"/>
            <a:t> </a:t>
          </a:r>
          <a:endParaRPr lang="en-US" dirty="0"/>
        </a:p>
      </dgm:t>
    </dgm:pt>
    <dgm:pt modelId="{04AB9767-3266-4FFC-956D-A69049F12F22}" type="parTrans" cxnId="{3573FC27-27A7-4794-ABDF-DD7A68FBFD93}">
      <dgm:prSet/>
      <dgm:spPr/>
      <dgm:t>
        <a:bodyPr/>
        <a:lstStyle/>
        <a:p>
          <a:endParaRPr lang="en-US"/>
        </a:p>
      </dgm:t>
    </dgm:pt>
    <dgm:pt modelId="{3109A782-B719-4071-AB22-486577993914}" type="sibTrans" cxnId="{3573FC27-27A7-4794-ABDF-DD7A68FBFD93}">
      <dgm:prSet/>
      <dgm:spPr/>
      <dgm:t>
        <a:bodyPr/>
        <a:lstStyle/>
        <a:p>
          <a:endParaRPr lang="en-US"/>
        </a:p>
      </dgm:t>
    </dgm:pt>
    <dgm:pt modelId="{0D03F4C7-4ABF-47C9-8087-4E829F997528}">
      <dgm:prSet phldrT="[Texte]"/>
      <dgm:spPr>
        <a:solidFill>
          <a:schemeClr val="accent1"/>
        </a:solidFill>
      </dgm:spPr>
      <dgm:t>
        <a:bodyPr/>
        <a:lstStyle/>
        <a:p>
          <a:pPr marL="0" lvl="0" defTabSz="666750">
            <a:lnSpc>
              <a:spcPct val="90000"/>
            </a:lnSpc>
            <a:spcBef>
              <a:spcPct val="0"/>
            </a:spcBef>
            <a:spcAft>
              <a:spcPct val="35000"/>
            </a:spcAft>
            <a:buNone/>
          </a:pPr>
          <a:r>
            <a:rPr lang="fr-FR" dirty="0" err="1"/>
            <a:t>Assessing</a:t>
          </a:r>
          <a:r>
            <a:rPr lang="fr-FR" dirty="0"/>
            <a:t> and </a:t>
          </a:r>
          <a:r>
            <a:rPr lang="fr-FR" dirty="0" err="1"/>
            <a:t>measuring</a:t>
          </a:r>
          <a:r>
            <a:rPr lang="fr-FR" dirty="0"/>
            <a:t> durable solutions </a:t>
          </a:r>
          <a:endParaRPr lang="en-US" dirty="0"/>
        </a:p>
      </dgm:t>
    </dgm:pt>
    <dgm:pt modelId="{CB961732-B3BF-4D7B-86EE-BC28A183F851}" type="parTrans" cxnId="{9204B2C6-35A5-43FF-AB79-EFD25F3D37E1}">
      <dgm:prSet/>
      <dgm:spPr/>
      <dgm:t>
        <a:bodyPr/>
        <a:lstStyle/>
        <a:p>
          <a:endParaRPr lang="en-US"/>
        </a:p>
      </dgm:t>
    </dgm:pt>
    <dgm:pt modelId="{1EA9C776-0D57-4194-AABA-59EB33F43175}" type="sibTrans" cxnId="{9204B2C6-35A5-43FF-AB79-EFD25F3D37E1}">
      <dgm:prSet/>
      <dgm:spPr/>
      <dgm:t>
        <a:bodyPr/>
        <a:lstStyle/>
        <a:p>
          <a:endParaRPr lang="en-US"/>
        </a:p>
      </dgm:t>
    </dgm:pt>
    <dgm:pt modelId="{4B6A2CC5-09BD-402E-92D2-3F978A461D0F}">
      <dgm:prSet phldrT="[Texte]"/>
      <dgm:spPr>
        <a:solidFill>
          <a:schemeClr val="bg2">
            <a:lumMod val="40000"/>
            <a:lumOff val="60000"/>
          </a:schemeClr>
        </a:solidFill>
      </dgm:spPr>
      <dgm:t>
        <a:bodyPr/>
        <a:lstStyle/>
        <a:p>
          <a:r>
            <a:rPr lang="fr-FR" dirty="0" err="1"/>
            <a:t>Involving</a:t>
          </a:r>
          <a:r>
            <a:rPr lang="fr-FR" dirty="0"/>
            <a:t> DAC </a:t>
          </a:r>
          <a:r>
            <a:rPr lang="fr-FR" dirty="0" err="1"/>
            <a:t>through</a:t>
          </a:r>
          <a:r>
            <a:rPr lang="fr-FR" dirty="0"/>
            <a:t> Community-</a:t>
          </a:r>
          <a:r>
            <a:rPr lang="fr-FR" dirty="0" err="1"/>
            <a:t>based</a:t>
          </a:r>
          <a:r>
            <a:rPr lang="fr-FR" dirty="0"/>
            <a:t> planning  </a:t>
          </a:r>
          <a:endParaRPr lang="en-US" dirty="0"/>
        </a:p>
      </dgm:t>
    </dgm:pt>
    <dgm:pt modelId="{665A8F8B-BC90-422E-AF5C-CBC15E681192}" type="parTrans" cxnId="{21CF5081-6E5E-40F7-9597-90179FD989C1}">
      <dgm:prSet/>
      <dgm:spPr/>
      <dgm:t>
        <a:bodyPr/>
        <a:lstStyle/>
        <a:p>
          <a:endParaRPr lang="en-US"/>
        </a:p>
      </dgm:t>
    </dgm:pt>
    <dgm:pt modelId="{CD7333A4-8440-4027-B8A6-096424A78B74}" type="sibTrans" cxnId="{21CF5081-6E5E-40F7-9597-90179FD989C1}">
      <dgm:prSet/>
      <dgm:spPr/>
      <dgm:t>
        <a:bodyPr/>
        <a:lstStyle/>
        <a:p>
          <a:endParaRPr lang="en-US"/>
        </a:p>
      </dgm:t>
    </dgm:pt>
    <dgm:pt modelId="{6F00F99D-BB8E-4E76-823C-F2B64FC9CFEF}">
      <dgm:prSet phldrT="[Texte]"/>
      <dgm:spPr>
        <a:solidFill>
          <a:schemeClr val="bg2">
            <a:lumMod val="40000"/>
            <a:lumOff val="60000"/>
          </a:schemeClr>
        </a:solidFill>
      </dgm:spPr>
      <dgm:t>
        <a:bodyPr/>
        <a:lstStyle/>
        <a:p>
          <a:r>
            <a:rPr lang="fr-FR" dirty="0" err="1"/>
            <a:t>Adopting</a:t>
          </a:r>
          <a:r>
            <a:rPr lang="fr-FR" dirty="0"/>
            <a:t> an area-</a:t>
          </a:r>
          <a:r>
            <a:rPr lang="fr-FR" dirty="0" err="1"/>
            <a:t>based</a:t>
          </a:r>
          <a:r>
            <a:rPr lang="fr-FR" dirty="0"/>
            <a:t> </a:t>
          </a:r>
          <a:r>
            <a:rPr lang="fr-FR" dirty="0" err="1"/>
            <a:t>approach</a:t>
          </a:r>
          <a:r>
            <a:rPr lang="fr-FR" dirty="0"/>
            <a:t> </a:t>
          </a:r>
          <a:endParaRPr lang="en-US" dirty="0"/>
        </a:p>
      </dgm:t>
    </dgm:pt>
    <dgm:pt modelId="{74DC877F-BB66-4BB0-9ECE-7B387865F1D5}" type="sibTrans" cxnId="{E5CF200F-76DE-4CB6-99DD-C37DA9E6A5EA}">
      <dgm:prSet/>
      <dgm:spPr/>
      <dgm:t>
        <a:bodyPr/>
        <a:lstStyle/>
        <a:p>
          <a:endParaRPr lang="en-US"/>
        </a:p>
      </dgm:t>
    </dgm:pt>
    <dgm:pt modelId="{9E49C4B7-43A7-43F8-BBFF-07E67F23F348}" type="parTrans" cxnId="{E5CF200F-76DE-4CB6-99DD-C37DA9E6A5EA}">
      <dgm:prSet/>
      <dgm:spPr/>
      <dgm:t>
        <a:bodyPr/>
        <a:lstStyle/>
        <a:p>
          <a:endParaRPr lang="en-US"/>
        </a:p>
      </dgm:t>
    </dgm:pt>
    <dgm:pt modelId="{C82E2445-04D5-4663-8665-6766B65E2950}" type="pres">
      <dgm:prSet presAssocID="{55A90E9F-C01F-496F-A572-00D545CC5483}" presName="cycle" presStyleCnt="0">
        <dgm:presLayoutVars>
          <dgm:dir/>
          <dgm:resizeHandles val="exact"/>
        </dgm:presLayoutVars>
      </dgm:prSet>
      <dgm:spPr/>
    </dgm:pt>
    <dgm:pt modelId="{E9F058C1-290B-4659-89A5-741937F36FE9}" type="pres">
      <dgm:prSet presAssocID="{6F00F99D-BB8E-4E76-823C-F2B64FC9CFEF}" presName="node" presStyleLbl="node1" presStyleIdx="0" presStyleCnt="5" custScaleX="125947" custScaleY="125947">
        <dgm:presLayoutVars>
          <dgm:bulletEnabled val="1"/>
        </dgm:presLayoutVars>
      </dgm:prSet>
      <dgm:spPr/>
    </dgm:pt>
    <dgm:pt modelId="{0F7A3581-97DB-4DCD-9102-9F0197BFD633}" type="pres">
      <dgm:prSet presAssocID="{74DC877F-BB66-4BB0-9ECE-7B387865F1D5}" presName="sibTrans" presStyleLbl="sibTrans2D1" presStyleIdx="0" presStyleCnt="5"/>
      <dgm:spPr/>
    </dgm:pt>
    <dgm:pt modelId="{39139788-FF92-480E-BF50-11D335FE9DDE}" type="pres">
      <dgm:prSet presAssocID="{74DC877F-BB66-4BB0-9ECE-7B387865F1D5}" presName="connectorText" presStyleLbl="sibTrans2D1" presStyleIdx="0" presStyleCnt="5"/>
      <dgm:spPr/>
    </dgm:pt>
    <dgm:pt modelId="{F4AF081F-F46E-40FB-85FF-E60D85731693}" type="pres">
      <dgm:prSet presAssocID="{06795781-FD84-4A9C-ABE1-CA66905EAE41}" presName="node" presStyleLbl="node1" presStyleIdx="1" presStyleCnt="5" custScaleX="125947" custScaleY="125947">
        <dgm:presLayoutVars>
          <dgm:bulletEnabled val="1"/>
        </dgm:presLayoutVars>
      </dgm:prSet>
      <dgm:spPr/>
    </dgm:pt>
    <dgm:pt modelId="{D9630AF7-6D38-4C39-9D07-B86598AE045E}" type="pres">
      <dgm:prSet presAssocID="{684ADCA2-8E5A-4A28-B41D-2EE01CDA9791}" presName="sibTrans" presStyleLbl="sibTrans2D1" presStyleIdx="1" presStyleCnt="5"/>
      <dgm:spPr/>
    </dgm:pt>
    <dgm:pt modelId="{CE9ADB71-A23B-4DC9-BA42-3238984FB786}" type="pres">
      <dgm:prSet presAssocID="{684ADCA2-8E5A-4A28-B41D-2EE01CDA9791}" presName="connectorText" presStyleLbl="sibTrans2D1" presStyleIdx="1" presStyleCnt="5"/>
      <dgm:spPr/>
    </dgm:pt>
    <dgm:pt modelId="{3509C221-C81D-449D-A89D-480FE14FC0B0}" type="pres">
      <dgm:prSet presAssocID="{AD2E1C47-ED16-4E2C-A7C1-68B967F0F6B9}" presName="node" presStyleLbl="node1" presStyleIdx="2" presStyleCnt="5" custScaleX="125947" custScaleY="125947">
        <dgm:presLayoutVars>
          <dgm:bulletEnabled val="1"/>
        </dgm:presLayoutVars>
      </dgm:prSet>
      <dgm:spPr/>
    </dgm:pt>
    <dgm:pt modelId="{3114AC60-3DA0-4E7C-8DE9-103B0DD2A272}" type="pres">
      <dgm:prSet presAssocID="{3109A782-B719-4071-AB22-486577993914}" presName="sibTrans" presStyleLbl="sibTrans2D1" presStyleIdx="2" presStyleCnt="5"/>
      <dgm:spPr/>
    </dgm:pt>
    <dgm:pt modelId="{A7C0D62D-F19D-480D-A4BD-47A6F9E1D2A9}" type="pres">
      <dgm:prSet presAssocID="{3109A782-B719-4071-AB22-486577993914}" presName="connectorText" presStyleLbl="sibTrans2D1" presStyleIdx="2" presStyleCnt="5"/>
      <dgm:spPr/>
    </dgm:pt>
    <dgm:pt modelId="{02F39420-A9F9-4FCE-9D22-8DAB94EF525E}" type="pres">
      <dgm:prSet presAssocID="{0D03F4C7-4ABF-47C9-8087-4E829F997528}" presName="node" presStyleLbl="node1" presStyleIdx="3" presStyleCnt="5" custScaleX="125947" custScaleY="125947">
        <dgm:presLayoutVars>
          <dgm:bulletEnabled val="1"/>
        </dgm:presLayoutVars>
      </dgm:prSet>
      <dgm:spPr/>
    </dgm:pt>
    <dgm:pt modelId="{E1C7991D-A9EB-4310-86A8-A896BCD0812B}" type="pres">
      <dgm:prSet presAssocID="{1EA9C776-0D57-4194-AABA-59EB33F43175}" presName="sibTrans" presStyleLbl="sibTrans2D1" presStyleIdx="3" presStyleCnt="5"/>
      <dgm:spPr/>
    </dgm:pt>
    <dgm:pt modelId="{70301EC4-EAAC-49B1-AEF9-0FF267FD255E}" type="pres">
      <dgm:prSet presAssocID="{1EA9C776-0D57-4194-AABA-59EB33F43175}" presName="connectorText" presStyleLbl="sibTrans2D1" presStyleIdx="3" presStyleCnt="5"/>
      <dgm:spPr/>
    </dgm:pt>
    <dgm:pt modelId="{5DC8A982-5F70-419D-818A-908A4EB27457}" type="pres">
      <dgm:prSet presAssocID="{4B6A2CC5-09BD-402E-92D2-3F978A461D0F}" presName="node" presStyleLbl="node1" presStyleIdx="4" presStyleCnt="5" custScaleX="125947" custScaleY="125947">
        <dgm:presLayoutVars>
          <dgm:bulletEnabled val="1"/>
        </dgm:presLayoutVars>
      </dgm:prSet>
      <dgm:spPr/>
    </dgm:pt>
    <dgm:pt modelId="{A2921582-7BC6-4D69-A474-8483102F00F4}" type="pres">
      <dgm:prSet presAssocID="{CD7333A4-8440-4027-B8A6-096424A78B74}" presName="sibTrans" presStyleLbl="sibTrans2D1" presStyleIdx="4" presStyleCnt="5"/>
      <dgm:spPr/>
    </dgm:pt>
    <dgm:pt modelId="{A234ECDE-92F7-4045-A5D6-0B20255CD0EB}" type="pres">
      <dgm:prSet presAssocID="{CD7333A4-8440-4027-B8A6-096424A78B74}" presName="connectorText" presStyleLbl="sibTrans2D1" presStyleIdx="4" presStyleCnt="5"/>
      <dgm:spPr/>
    </dgm:pt>
  </dgm:ptLst>
  <dgm:cxnLst>
    <dgm:cxn modelId="{A4320903-2AE2-4DE3-B7FF-8AB5D567AD12}" type="presOf" srcId="{684ADCA2-8E5A-4A28-B41D-2EE01CDA9791}" destId="{D9630AF7-6D38-4C39-9D07-B86598AE045E}" srcOrd="0" destOrd="0" presId="urn:microsoft.com/office/officeart/2005/8/layout/cycle2"/>
    <dgm:cxn modelId="{E5CF200F-76DE-4CB6-99DD-C37DA9E6A5EA}" srcId="{55A90E9F-C01F-496F-A572-00D545CC5483}" destId="{6F00F99D-BB8E-4E76-823C-F2B64FC9CFEF}" srcOrd="0" destOrd="0" parTransId="{9E49C4B7-43A7-43F8-BBFF-07E67F23F348}" sibTransId="{74DC877F-BB66-4BB0-9ECE-7B387865F1D5}"/>
    <dgm:cxn modelId="{F5415212-B787-433F-ADDA-4B03E863DA11}" type="presOf" srcId="{1EA9C776-0D57-4194-AABA-59EB33F43175}" destId="{70301EC4-EAAC-49B1-AEF9-0FF267FD255E}" srcOrd="1" destOrd="0" presId="urn:microsoft.com/office/officeart/2005/8/layout/cycle2"/>
    <dgm:cxn modelId="{3573FC27-27A7-4794-ABDF-DD7A68FBFD93}" srcId="{55A90E9F-C01F-496F-A572-00D545CC5483}" destId="{AD2E1C47-ED16-4E2C-A7C1-68B967F0F6B9}" srcOrd="2" destOrd="0" parTransId="{04AB9767-3266-4FFC-956D-A69049F12F22}" sibTransId="{3109A782-B719-4071-AB22-486577993914}"/>
    <dgm:cxn modelId="{9FAB5C2C-7265-472E-889C-9C2A233427E6}" type="presOf" srcId="{06795781-FD84-4A9C-ABE1-CA66905EAE41}" destId="{F4AF081F-F46E-40FB-85FF-E60D85731693}" srcOrd="0" destOrd="0" presId="urn:microsoft.com/office/officeart/2005/8/layout/cycle2"/>
    <dgm:cxn modelId="{31E4A43C-4142-46F5-8254-60DD3DD78CBF}" type="presOf" srcId="{0D03F4C7-4ABF-47C9-8087-4E829F997528}" destId="{02F39420-A9F9-4FCE-9D22-8DAB94EF525E}" srcOrd="0" destOrd="0" presId="urn:microsoft.com/office/officeart/2005/8/layout/cycle2"/>
    <dgm:cxn modelId="{E0916461-DED8-4642-9A37-44F6AA59985F}" type="presOf" srcId="{3109A782-B719-4071-AB22-486577993914}" destId="{3114AC60-3DA0-4E7C-8DE9-103B0DD2A272}" srcOrd="0" destOrd="0" presId="urn:microsoft.com/office/officeart/2005/8/layout/cycle2"/>
    <dgm:cxn modelId="{F498CA41-BE64-4952-B396-F5FEB8FE7A6D}" srcId="{55A90E9F-C01F-496F-A572-00D545CC5483}" destId="{06795781-FD84-4A9C-ABE1-CA66905EAE41}" srcOrd="1" destOrd="0" parTransId="{2AE78B91-5585-4701-89FF-186A8A03C2EC}" sibTransId="{684ADCA2-8E5A-4A28-B41D-2EE01CDA9791}"/>
    <dgm:cxn modelId="{B6FB1A48-5012-4739-94FB-9DFD633A1E1A}" type="presOf" srcId="{74DC877F-BB66-4BB0-9ECE-7B387865F1D5}" destId="{39139788-FF92-480E-BF50-11D335FE9DDE}" srcOrd="1" destOrd="0" presId="urn:microsoft.com/office/officeart/2005/8/layout/cycle2"/>
    <dgm:cxn modelId="{4144714E-D903-4514-89B8-D74CC4EE39F9}" type="presOf" srcId="{CD7333A4-8440-4027-B8A6-096424A78B74}" destId="{A234ECDE-92F7-4045-A5D6-0B20255CD0EB}" srcOrd="1" destOrd="0" presId="urn:microsoft.com/office/officeart/2005/8/layout/cycle2"/>
    <dgm:cxn modelId="{5347BA7A-A58D-4F5B-AB58-44C3A32ADED3}" type="presOf" srcId="{74DC877F-BB66-4BB0-9ECE-7B387865F1D5}" destId="{0F7A3581-97DB-4DCD-9102-9F0197BFD633}" srcOrd="0" destOrd="0" presId="urn:microsoft.com/office/officeart/2005/8/layout/cycle2"/>
    <dgm:cxn modelId="{21CF5081-6E5E-40F7-9597-90179FD989C1}" srcId="{55A90E9F-C01F-496F-A572-00D545CC5483}" destId="{4B6A2CC5-09BD-402E-92D2-3F978A461D0F}" srcOrd="4" destOrd="0" parTransId="{665A8F8B-BC90-422E-AF5C-CBC15E681192}" sibTransId="{CD7333A4-8440-4027-B8A6-096424A78B74}"/>
    <dgm:cxn modelId="{5C31F99C-B6C0-44E0-9656-CA6E9066BD0A}" type="presOf" srcId="{CD7333A4-8440-4027-B8A6-096424A78B74}" destId="{A2921582-7BC6-4D69-A474-8483102F00F4}" srcOrd="0" destOrd="0" presId="urn:microsoft.com/office/officeart/2005/8/layout/cycle2"/>
    <dgm:cxn modelId="{878BF39D-176B-430F-A3B1-E1B947C223BF}" type="presOf" srcId="{AD2E1C47-ED16-4E2C-A7C1-68B967F0F6B9}" destId="{3509C221-C81D-449D-A89D-480FE14FC0B0}" srcOrd="0" destOrd="0" presId="urn:microsoft.com/office/officeart/2005/8/layout/cycle2"/>
    <dgm:cxn modelId="{9EFA10A7-CFE6-4F52-8316-8EEA5F45EFD4}" type="presOf" srcId="{1EA9C776-0D57-4194-AABA-59EB33F43175}" destId="{E1C7991D-A9EB-4310-86A8-A896BCD0812B}" srcOrd="0" destOrd="0" presId="urn:microsoft.com/office/officeart/2005/8/layout/cycle2"/>
    <dgm:cxn modelId="{04C403AC-42E7-46FF-B302-8B22FCCAF779}" type="presOf" srcId="{3109A782-B719-4071-AB22-486577993914}" destId="{A7C0D62D-F19D-480D-A4BD-47A6F9E1D2A9}" srcOrd="1" destOrd="0" presId="urn:microsoft.com/office/officeart/2005/8/layout/cycle2"/>
    <dgm:cxn modelId="{969A18B0-3F87-4294-A2CD-8338FB15966F}" type="presOf" srcId="{4B6A2CC5-09BD-402E-92D2-3F978A461D0F}" destId="{5DC8A982-5F70-419D-818A-908A4EB27457}" srcOrd="0" destOrd="0" presId="urn:microsoft.com/office/officeart/2005/8/layout/cycle2"/>
    <dgm:cxn modelId="{9204B2C6-35A5-43FF-AB79-EFD25F3D37E1}" srcId="{55A90E9F-C01F-496F-A572-00D545CC5483}" destId="{0D03F4C7-4ABF-47C9-8087-4E829F997528}" srcOrd="3" destOrd="0" parTransId="{CB961732-B3BF-4D7B-86EE-BC28A183F851}" sibTransId="{1EA9C776-0D57-4194-AABA-59EB33F43175}"/>
    <dgm:cxn modelId="{15FCC8C8-52FA-4934-A04A-31E87A6DD88B}" type="presOf" srcId="{55A90E9F-C01F-496F-A572-00D545CC5483}" destId="{C82E2445-04D5-4663-8665-6766B65E2950}" srcOrd="0" destOrd="0" presId="urn:microsoft.com/office/officeart/2005/8/layout/cycle2"/>
    <dgm:cxn modelId="{EC4042CA-37A8-474A-9CB0-F6556E9AD29B}" type="presOf" srcId="{6F00F99D-BB8E-4E76-823C-F2B64FC9CFEF}" destId="{E9F058C1-290B-4659-89A5-741937F36FE9}" srcOrd="0" destOrd="0" presId="urn:microsoft.com/office/officeart/2005/8/layout/cycle2"/>
    <dgm:cxn modelId="{B98B0ECB-A146-4ACD-96AF-82DCCA92CE71}" type="presOf" srcId="{684ADCA2-8E5A-4A28-B41D-2EE01CDA9791}" destId="{CE9ADB71-A23B-4DC9-BA42-3238984FB786}" srcOrd="1" destOrd="0" presId="urn:microsoft.com/office/officeart/2005/8/layout/cycle2"/>
    <dgm:cxn modelId="{0B58F166-920A-42E4-A7E9-7803389476D9}" type="presParOf" srcId="{C82E2445-04D5-4663-8665-6766B65E2950}" destId="{E9F058C1-290B-4659-89A5-741937F36FE9}" srcOrd="0" destOrd="0" presId="urn:microsoft.com/office/officeart/2005/8/layout/cycle2"/>
    <dgm:cxn modelId="{9AB2DF57-41A2-4420-A9DE-389A71D09636}" type="presParOf" srcId="{C82E2445-04D5-4663-8665-6766B65E2950}" destId="{0F7A3581-97DB-4DCD-9102-9F0197BFD633}" srcOrd="1" destOrd="0" presId="urn:microsoft.com/office/officeart/2005/8/layout/cycle2"/>
    <dgm:cxn modelId="{773765A1-B2A3-4FF2-A93B-EEC850739C10}" type="presParOf" srcId="{0F7A3581-97DB-4DCD-9102-9F0197BFD633}" destId="{39139788-FF92-480E-BF50-11D335FE9DDE}" srcOrd="0" destOrd="0" presId="urn:microsoft.com/office/officeart/2005/8/layout/cycle2"/>
    <dgm:cxn modelId="{9D697490-F975-4956-B9DE-C9BB7B6370E1}" type="presParOf" srcId="{C82E2445-04D5-4663-8665-6766B65E2950}" destId="{F4AF081F-F46E-40FB-85FF-E60D85731693}" srcOrd="2" destOrd="0" presId="urn:microsoft.com/office/officeart/2005/8/layout/cycle2"/>
    <dgm:cxn modelId="{0840FC1D-69BA-43EA-B0F7-1946253A0B0F}" type="presParOf" srcId="{C82E2445-04D5-4663-8665-6766B65E2950}" destId="{D9630AF7-6D38-4C39-9D07-B86598AE045E}" srcOrd="3" destOrd="0" presId="urn:microsoft.com/office/officeart/2005/8/layout/cycle2"/>
    <dgm:cxn modelId="{84831471-B5F8-4794-A075-0989F21A50DE}" type="presParOf" srcId="{D9630AF7-6D38-4C39-9D07-B86598AE045E}" destId="{CE9ADB71-A23B-4DC9-BA42-3238984FB786}" srcOrd="0" destOrd="0" presId="urn:microsoft.com/office/officeart/2005/8/layout/cycle2"/>
    <dgm:cxn modelId="{D419D01B-D367-4EA6-B281-24BFFD410813}" type="presParOf" srcId="{C82E2445-04D5-4663-8665-6766B65E2950}" destId="{3509C221-C81D-449D-A89D-480FE14FC0B0}" srcOrd="4" destOrd="0" presId="urn:microsoft.com/office/officeart/2005/8/layout/cycle2"/>
    <dgm:cxn modelId="{080213A9-8462-4783-9159-DD9FA0BA72B1}" type="presParOf" srcId="{C82E2445-04D5-4663-8665-6766B65E2950}" destId="{3114AC60-3DA0-4E7C-8DE9-103B0DD2A272}" srcOrd="5" destOrd="0" presId="urn:microsoft.com/office/officeart/2005/8/layout/cycle2"/>
    <dgm:cxn modelId="{76F848D4-ECB8-4991-8B6E-B485E692C8B2}" type="presParOf" srcId="{3114AC60-3DA0-4E7C-8DE9-103B0DD2A272}" destId="{A7C0D62D-F19D-480D-A4BD-47A6F9E1D2A9}" srcOrd="0" destOrd="0" presId="urn:microsoft.com/office/officeart/2005/8/layout/cycle2"/>
    <dgm:cxn modelId="{63DE1AE2-4F68-4541-BE1F-85B5D9232FEF}" type="presParOf" srcId="{C82E2445-04D5-4663-8665-6766B65E2950}" destId="{02F39420-A9F9-4FCE-9D22-8DAB94EF525E}" srcOrd="6" destOrd="0" presId="urn:microsoft.com/office/officeart/2005/8/layout/cycle2"/>
    <dgm:cxn modelId="{1FD4E712-3A4C-4B45-AF51-ECFFB7D6B4C2}" type="presParOf" srcId="{C82E2445-04D5-4663-8665-6766B65E2950}" destId="{E1C7991D-A9EB-4310-86A8-A896BCD0812B}" srcOrd="7" destOrd="0" presId="urn:microsoft.com/office/officeart/2005/8/layout/cycle2"/>
    <dgm:cxn modelId="{8BDF7CCE-3978-48DA-9BAE-06DBDCADD0C5}" type="presParOf" srcId="{E1C7991D-A9EB-4310-86A8-A896BCD0812B}" destId="{70301EC4-EAAC-49B1-AEF9-0FF267FD255E}" srcOrd="0" destOrd="0" presId="urn:microsoft.com/office/officeart/2005/8/layout/cycle2"/>
    <dgm:cxn modelId="{70EFC2C8-B547-46C0-A16F-D79ED887EAAA}" type="presParOf" srcId="{C82E2445-04D5-4663-8665-6766B65E2950}" destId="{5DC8A982-5F70-419D-818A-908A4EB27457}" srcOrd="8" destOrd="0" presId="urn:microsoft.com/office/officeart/2005/8/layout/cycle2"/>
    <dgm:cxn modelId="{3754053D-2FAB-4BB2-8F91-745861317078}" type="presParOf" srcId="{C82E2445-04D5-4663-8665-6766B65E2950}" destId="{A2921582-7BC6-4D69-A474-8483102F00F4}" srcOrd="9" destOrd="0" presId="urn:microsoft.com/office/officeart/2005/8/layout/cycle2"/>
    <dgm:cxn modelId="{B13E5542-1BE7-448F-B184-9E4808830559}" type="presParOf" srcId="{A2921582-7BC6-4D69-A474-8483102F00F4}" destId="{A234ECDE-92F7-4045-A5D6-0B20255CD0EB}"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3E8F5B-7293-4023-A754-FD11E6B32FAB}" type="doc">
      <dgm:prSet loTypeId="urn:microsoft.com/office/officeart/2005/8/layout/vProcess5" loCatId="process" qsTypeId="urn:microsoft.com/office/officeart/2005/8/quickstyle/simple1" qsCatId="simple" csTypeId="urn:microsoft.com/office/officeart/2005/8/colors/accent1_1" csCatId="accent1" phldr="1"/>
      <dgm:spPr/>
      <dgm:t>
        <a:bodyPr/>
        <a:lstStyle/>
        <a:p>
          <a:endParaRPr lang="en-GB"/>
        </a:p>
      </dgm:t>
    </dgm:pt>
    <dgm:pt modelId="{7147C218-A85E-445A-A001-3349ED16BDF6}">
      <dgm:prSet phldrT="[Text]"/>
      <dgm:spPr/>
      <dgm:t>
        <a:bodyPr/>
        <a:lstStyle/>
        <a:p>
          <a:pPr>
            <a:buClrTx/>
            <a:buSzTx/>
            <a:buFont typeface="Arial" panose="020B0604020202020204" pitchFamily="34" charset="0"/>
            <a:buChar char="•"/>
          </a:pPr>
          <a:r>
            <a:rPr lang="en-GB" dirty="0"/>
            <a:t>Review</a:t>
          </a:r>
          <a:r>
            <a:rPr lang="en-GB" baseline="0" dirty="0"/>
            <a:t> and sharing of existing data and analysis held by local, national and international actors. </a:t>
          </a:r>
          <a:endParaRPr lang="en-GB" dirty="0"/>
        </a:p>
      </dgm:t>
    </dgm:pt>
    <dgm:pt modelId="{6D3B3E57-5356-48A9-9B73-BDE29C41E182}" type="parTrans" cxnId="{BF0A60B9-35A1-4D8A-B5B9-25325B91F044}">
      <dgm:prSet/>
      <dgm:spPr/>
      <dgm:t>
        <a:bodyPr/>
        <a:lstStyle/>
        <a:p>
          <a:endParaRPr lang="en-GB"/>
        </a:p>
      </dgm:t>
    </dgm:pt>
    <dgm:pt modelId="{88FF7DC8-6BBD-4C64-A8FA-FD5563590407}" type="sibTrans" cxnId="{BF0A60B9-35A1-4D8A-B5B9-25325B91F044}">
      <dgm:prSet/>
      <dgm:spPr>
        <a:solidFill>
          <a:srgbClr val="BA122B"/>
        </a:solidFill>
      </dgm:spPr>
      <dgm:t>
        <a:bodyPr/>
        <a:lstStyle/>
        <a:p>
          <a:endParaRPr lang="en-GB"/>
        </a:p>
      </dgm:t>
    </dgm:pt>
    <dgm:pt modelId="{AFC6A224-B208-43B9-8DFB-52FFA4B9CA5E}">
      <dgm:prSet phldrT="[Text]"/>
      <dgm:spPr/>
      <dgm:t>
        <a:bodyPr/>
        <a:lstStyle/>
        <a:p>
          <a:pPr>
            <a:buFont typeface="Arial" panose="020B0604020202020204" pitchFamily="34" charset="0"/>
            <a:buChar char="•"/>
          </a:pPr>
          <a:r>
            <a:rPr lang="en-US" dirty="0">
              <a:effectLst/>
              <a:latin typeface="+mn-lt"/>
              <a:ea typeface="+mn-ea"/>
              <a:cs typeface="+mn-cs"/>
            </a:rPr>
            <a:t>A gap analysis is carried out and only necessary data is collected by relevant actors, based on comparative advantages.  </a:t>
          </a:r>
          <a:endParaRPr lang="en-GB" dirty="0"/>
        </a:p>
      </dgm:t>
    </dgm:pt>
    <dgm:pt modelId="{1051679C-547C-4883-B2BE-373916C5ECC1}" type="parTrans" cxnId="{CC7E8707-BC1C-482A-AAC0-6640B24E8215}">
      <dgm:prSet/>
      <dgm:spPr/>
      <dgm:t>
        <a:bodyPr/>
        <a:lstStyle/>
        <a:p>
          <a:endParaRPr lang="en-GB"/>
        </a:p>
      </dgm:t>
    </dgm:pt>
    <dgm:pt modelId="{3D283B1E-C166-4782-BD3D-8EC8F1B01707}" type="sibTrans" cxnId="{CC7E8707-BC1C-482A-AAC0-6640B24E8215}">
      <dgm:prSet/>
      <dgm:spPr>
        <a:solidFill>
          <a:srgbClr val="BA122B">
            <a:alpha val="90000"/>
          </a:srgbClr>
        </a:solidFill>
      </dgm:spPr>
      <dgm:t>
        <a:bodyPr/>
        <a:lstStyle/>
        <a:p>
          <a:endParaRPr lang="en-GB"/>
        </a:p>
      </dgm:t>
    </dgm:pt>
    <dgm:pt modelId="{8A37BE72-8A92-4EBE-8A8D-7FC405E8FC43}">
      <dgm:prSet phldrT="[Text]"/>
      <dgm:spPr/>
      <dgm:t>
        <a:bodyPr/>
        <a:lstStyle/>
        <a:p>
          <a:pPr>
            <a:buFont typeface="Arial" panose="020B0604020202020204" pitchFamily="34" charset="0"/>
            <a:buChar char="•"/>
          </a:pPr>
          <a:r>
            <a:rPr lang="en-US" dirty="0">
              <a:effectLst/>
              <a:latin typeface="+mn-lt"/>
              <a:ea typeface="+mn-ea"/>
              <a:cs typeface="+mn-cs"/>
            </a:rPr>
            <a:t>A variety of data collection methodology: statistics, questionnaires and surveys, mapping, focus group discussions, Key Informant Interviews</a:t>
          </a:r>
          <a:endParaRPr lang="en-GB" dirty="0"/>
        </a:p>
      </dgm:t>
    </dgm:pt>
    <dgm:pt modelId="{B52910E1-082D-4C3B-A302-1CDE615928DE}" type="parTrans" cxnId="{D616AACA-D8AF-44D5-BA0C-5F3FEFFA2D1C}">
      <dgm:prSet/>
      <dgm:spPr/>
      <dgm:t>
        <a:bodyPr/>
        <a:lstStyle/>
        <a:p>
          <a:endParaRPr lang="en-GB"/>
        </a:p>
      </dgm:t>
    </dgm:pt>
    <dgm:pt modelId="{CD2D6EE3-4A83-4414-86C1-9DFC11DBC51D}" type="sibTrans" cxnId="{D616AACA-D8AF-44D5-BA0C-5F3FEFFA2D1C}">
      <dgm:prSet/>
      <dgm:spPr>
        <a:solidFill>
          <a:srgbClr val="BA122B">
            <a:alpha val="90000"/>
          </a:srgbClr>
        </a:solidFill>
      </dgm:spPr>
      <dgm:t>
        <a:bodyPr/>
        <a:lstStyle/>
        <a:p>
          <a:endParaRPr lang="en-GB"/>
        </a:p>
      </dgm:t>
    </dgm:pt>
    <dgm:pt modelId="{6A12BD9A-A448-45AA-8E9E-4CA72EDAE79C}">
      <dgm:prSet/>
      <dgm:spPr/>
      <dgm:t>
        <a:bodyPr/>
        <a:lstStyle/>
        <a:p>
          <a:r>
            <a:rPr lang="en-US" dirty="0">
              <a:effectLst/>
              <a:latin typeface="+mn-lt"/>
              <a:ea typeface="+mn-ea"/>
              <a:cs typeface="+mn-cs"/>
            </a:rPr>
            <a:t>Data and analysis on both supply and demand side (persons and services) inform joint analysis and planning </a:t>
          </a:r>
          <a:endParaRPr lang="fr-FR" dirty="0">
            <a:effectLst/>
            <a:latin typeface="+mn-lt"/>
            <a:ea typeface="+mn-ea"/>
            <a:cs typeface="+mn-cs"/>
          </a:endParaRPr>
        </a:p>
      </dgm:t>
    </dgm:pt>
    <dgm:pt modelId="{316BC67E-D072-4D2E-A721-A8FEB038D88F}" type="parTrans" cxnId="{0C642950-60B3-45FC-83E1-2B6F1B595BB7}">
      <dgm:prSet/>
      <dgm:spPr/>
      <dgm:t>
        <a:bodyPr/>
        <a:lstStyle/>
        <a:p>
          <a:endParaRPr lang="en-GB"/>
        </a:p>
      </dgm:t>
    </dgm:pt>
    <dgm:pt modelId="{09F4719C-094C-4DB5-82C1-6F8BA2CA386A}" type="sibTrans" cxnId="{0C642950-60B3-45FC-83E1-2B6F1B595BB7}">
      <dgm:prSet/>
      <dgm:spPr/>
      <dgm:t>
        <a:bodyPr/>
        <a:lstStyle/>
        <a:p>
          <a:endParaRPr lang="en-GB"/>
        </a:p>
      </dgm:t>
    </dgm:pt>
    <dgm:pt modelId="{27798608-5854-4EC4-9203-79A119313F97}" type="pres">
      <dgm:prSet presAssocID="{E83E8F5B-7293-4023-A754-FD11E6B32FAB}" presName="outerComposite" presStyleCnt="0">
        <dgm:presLayoutVars>
          <dgm:chMax val="5"/>
          <dgm:dir/>
          <dgm:resizeHandles val="exact"/>
        </dgm:presLayoutVars>
      </dgm:prSet>
      <dgm:spPr/>
    </dgm:pt>
    <dgm:pt modelId="{792D57DC-47EC-4DA0-88CD-7878C145C745}" type="pres">
      <dgm:prSet presAssocID="{E83E8F5B-7293-4023-A754-FD11E6B32FAB}" presName="dummyMaxCanvas" presStyleCnt="0">
        <dgm:presLayoutVars/>
      </dgm:prSet>
      <dgm:spPr/>
    </dgm:pt>
    <dgm:pt modelId="{3DDBC2F8-D4D2-4D89-A202-8A39F597F02F}" type="pres">
      <dgm:prSet presAssocID="{E83E8F5B-7293-4023-A754-FD11E6B32FAB}" presName="FourNodes_1" presStyleLbl="node1" presStyleIdx="0" presStyleCnt="4">
        <dgm:presLayoutVars>
          <dgm:bulletEnabled val="1"/>
        </dgm:presLayoutVars>
      </dgm:prSet>
      <dgm:spPr/>
    </dgm:pt>
    <dgm:pt modelId="{E46379FD-34CD-42A9-91C4-2A40119E1094}" type="pres">
      <dgm:prSet presAssocID="{E83E8F5B-7293-4023-A754-FD11E6B32FAB}" presName="FourNodes_2" presStyleLbl="node1" presStyleIdx="1" presStyleCnt="4">
        <dgm:presLayoutVars>
          <dgm:bulletEnabled val="1"/>
        </dgm:presLayoutVars>
      </dgm:prSet>
      <dgm:spPr/>
    </dgm:pt>
    <dgm:pt modelId="{FEE83A51-1E23-417F-8F6C-08620F657297}" type="pres">
      <dgm:prSet presAssocID="{E83E8F5B-7293-4023-A754-FD11E6B32FAB}" presName="FourNodes_3" presStyleLbl="node1" presStyleIdx="2" presStyleCnt="4" custLinFactNeighborX="-275" custLinFactNeighborY="1209">
        <dgm:presLayoutVars>
          <dgm:bulletEnabled val="1"/>
        </dgm:presLayoutVars>
      </dgm:prSet>
      <dgm:spPr/>
    </dgm:pt>
    <dgm:pt modelId="{4D414BA9-0C8C-497A-ABCB-08D9B2C5142E}" type="pres">
      <dgm:prSet presAssocID="{E83E8F5B-7293-4023-A754-FD11E6B32FAB}" presName="FourNodes_4" presStyleLbl="node1" presStyleIdx="3" presStyleCnt="4">
        <dgm:presLayoutVars>
          <dgm:bulletEnabled val="1"/>
        </dgm:presLayoutVars>
      </dgm:prSet>
      <dgm:spPr/>
    </dgm:pt>
    <dgm:pt modelId="{343F0E5E-4BFD-4FDF-A066-E02781196A65}" type="pres">
      <dgm:prSet presAssocID="{E83E8F5B-7293-4023-A754-FD11E6B32FAB}" presName="FourConn_1-2" presStyleLbl="fgAccFollowNode1" presStyleIdx="0" presStyleCnt="3">
        <dgm:presLayoutVars>
          <dgm:bulletEnabled val="1"/>
        </dgm:presLayoutVars>
      </dgm:prSet>
      <dgm:spPr/>
    </dgm:pt>
    <dgm:pt modelId="{890BD5B7-35D6-4987-ABA3-5A3DFAC0127A}" type="pres">
      <dgm:prSet presAssocID="{E83E8F5B-7293-4023-A754-FD11E6B32FAB}" presName="FourConn_2-3" presStyleLbl="fgAccFollowNode1" presStyleIdx="1" presStyleCnt="3">
        <dgm:presLayoutVars>
          <dgm:bulletEnabled val="1"/>
        </dgm:presLayoutVars>
      </dgm:prSet>
      <dgm:spPr/>
    </dgm:pt>
    <dgm:pt modelId="{E43BEB75-BAE6-4010-9823-4C73B88C83D6}" type="pres">
      <dgm:prSet presAssocID="{E83E8F5B-7293-4023-A754-FD11E6B32FAB}" presName="FourConn_3-4" presStyleLbl="fgAccFollowNode1" presStyleIdx="2" presStyleCnt="3">
        <dgm:presLayoutVars>
          <dgm:bulletEnabled val="1"/>
        </dgm:presLayoutVars>
      </dgm:prSet>
      <dgm:spPr/>
    </dgm:pt>
    <dgm:pt modelId="{1BABC8A6-F122-4B14-A1BD-B79C2246C2F5}" type="pres">
      <dgm:prSet presAssocID="{E83E8F5B-7293-4023-A754-FD11E6B32FAB}" presName="FourNodes_1_text" presStyleLbl="node1" presStyleIdx="3" presStyleCnt="4">
        <dgm:presLayoutVars>
          <dgm:bulletEnabled val="1"/>
        </dgm:presLayoutVars>
      </dgm:prSet>
      <dgm:spPr/>
    </dgm:pt>
    <dgm:pt modelId="{12A88738-FC63-4163-8EAC-DC8ED86957A7}" type="pres">
      <dgm:prSet presAssocID="{E83E8F5B-7293-4023-A754-FD11E6B32FAB}" presName="FourNodes_2_text" presStyleLbl="node1" presStyleIdx="3" presStyleCnt="4">
        <dgm:presLayoutVars>
          <dgm:bulletEnabled val="1"/>
        </dgm:presLayoutVars>
      </dgm:prSet>
      <dgm:spPr/>
    </dgm:pt>
    <dgm:pt modelId="{E1BC4E3B-9D59-4CDB-AA87-8148DF5DA341}" type="pres">
      <dgm:prSet presAssocID="{E83E8F5B-7293-4023-A754-FD11E6B32FAB}" presName="FourNodes_3_text" presStyleLbl="node1" presStyleIdx="3" presStyleCnt="4">
        <dgm:presLayoutVars>
          <dgm:bulletEnabled val="1"/>
        </dgm:presLayoutVars>
      </dgm:prSet>
      <dgm:spPr/>
    </dgm:pt>
    <dgm:pt modelId="{9E18D451-EC29-4091-96AB-EE890D2B07B1}" type="pres">
      <dgm:prSet presAssocID="{E83E8F5B-7293-4023-A754-FD11E6B32FAB}" presName="FourNodes_4_text" presStyleLbl="node1" presStyleIdx="3" presStyleCnt="4">
        <dgm:presLayoutVars>
          <dgm:bulletEnabled val="1"/>
        </dgm:presLayoutVars>
      </dgm:prSet>
      <dgm:spPr/>
    </dgm:pt>
  </dgm:ptLst>
  <dgm:cxnLst>
    <dgm:cxn modelId="{CC7E8707-BC1C-482A-AAC0-6640B24E8215}" srcId="{E83E8F5B-7293-4023-A754-FD11E6B32FAB}" destId="{AFC6A224-B208-43B9-8DFB-52FFA4B9CA5E}" srcOrd="1" destOrd="0" parTransId="{1051679C-547C-4883-B2BE-373916C5ECC1}" sibTransId="{3D283B1E-C166-4782-BD3D-8EC8F1B01707}"/>
    <dgm:cxn modelId="{1C4F4110-97BC-4B81-91D7-60FB95B4DDF6}" type="presOf" srcId="{AFC6A224-B208-43B9-8DFB-52FFA4B9CA5E}" destId="{12A88738-FC63-4163-8EAC-DC8ED86957A7}" srcOrd="1" destOrd="0" presId="urn:microsoft.com/office/officeart/2005/8/layout/vProcess5"/>
    <dgm:cxn modelId="{055CB11E-BFF9-4871-9744-33361E546796}" type="presOf" srcId="{6A12BD9A-A448-45AA-8E9E-4CA72EDAE79C}" destId="{9E18D451-EC29-4091-96AB-EE890D2B07B1}" srcOrd="1" destOrd="0" presId="urn:microsoft.com/office/officeart/2005/8/layout/vProcess5"/>
    <dgm:cxn modelId="{51C44D65-6992-4562-82F8-66FD7C67DD41}" type="presOf" srcId="{3D283B1E-C166-4782-BD3D-8EC8F1B01707}" destId="{890BD5B7-35D6-4987-ABA3-5A3DFAC0127A}" srcOrd="0" destOrd="0" presId="urn:microsoft.com/office/officeart/2005/8/layout/vProcess5"/>
    <dgm:cxn modelId="{E004AA4C-738E-4EAD-A610-859264405F3C}" type="presOf" srcId="{8A37BE72-8A92-4EBE-8A8D-7FC405E8FC43}" destId="{FEE83A51-1E23-417F-8F6C-08620F657297}" srcOrd="0" destOrd="0" presId="urn:microsoft.com/office/officeart/2005/8/layout/vProcess5"/>
    <dgm:cxn modelId="{0C642950-60B3-45FC-83E1-2B6F1B595BB7}" srcId="{E83E8F5B-7293-4023-A754-FD11E6B32FAB}" destId="{6A12BD9A-A448-45AA-8E9E-4CA72EDAE79C}" srcOrd="3" destOrd="0" parTransId="{316BC67E-D072-4D2E-A721-A8FEB038D88F}" sibTransId="{09F4719C-094C-4DB5-82C1-6F8BA2CA386A}"/>
    <dgm:cxn modelId="{00BD258A-9E55-4394-81DF-9799440CC233}" type="presOf" srcId="{E83E8F5B-7293-4023-A754-FD11E6B32FAB}" destId="{27798608-5854-4EC4-9203-79A119313F97}" srcOrd="0" destOrd="0" presId="urn:microsoft.com/office/officeart/2005/8/layout/vProcess5"/>
    <dgm:cxn modelId="{B8A7CB99-2B4D-4811-8676-06AF6CD5E7F2}" type="presOf" srcId="{6A12BD9A-A448-45AA-8E9E-4CA72EDAE79C}" destId="{4D414BA9-0C8C-497A-ABCB-08D9B2C5142E}" srcOrd="0" destOrd="0" presId="urn:microsoft.com/office/officeart/2005/8/layout/vProcess5"/>
    <dgm:cxn modelId="{04DB0FA7-2512-499C-94CC-FE99E47B587A}" type="presOf" srcId="{88FF7DC8-6BBD-4C64-A8FA-FD5563590407}" destId="{343F0E5E-4BFD-4FDF-A066-E02781196A65}" srcOrd="0" destOrd="0" presId="urn:microsoft.com/office/officeart/2005/8/layout/vProcess5"/>
    <dgm:cxn modelId="{89B942AC-FF0B-48A8-B3F2-3A0F3425CA7E}" type="presOf" srcId="{8A37BE72-8A92-4EBE-8A8D-7FC405E8FC43}" destId="{E1BC4E3B-9D59-4CDB-AA87-8148DF5DA341}" srcOrd="1" destOrd="0" presId="urn:microsoft.com/office/officeart/2005/8/layout/vProcess5"/>
    <dgm:cxn modelId="{73D80AB6-15F5-4354-B71A-8ED0BB9F7C13}" type="presOf" srcId="{CD2D6EE3-4A83-4414-86C1-9DFC11DBC51D}" destId="{E43BEB75-BAE6-4010-9823-4C73B88C83D6}" srcOrd="0" destOrd="0" presId="urn:microsoft.com/office/officeart/2005/8/layout/vProcess5"/>
    <dgm:cxn modelId="{BF0A60B9-35A1-4D8A-B5B9-25325B91F044}" srcId="{E83E8F5B-7293-4023-A754-FD11E6B32FAB}" destId="{7147C218-A85E-445A-A001-3349ED16BDF6}" srcOrd="0" destOrd="0" parTransId="{6D3B3E57-5356-48A9-9B73-BDE29C41E182}" sibTransId="{88FF7DC8-6BBD-4C64-A8FA-FD5563590407}"/>
    <dgm:cxn modelId="{59C8C7C6-A27A-4BC8-ABFF-E1E04A427915}" type="presOf" srcId="{7147C218-A85E-445A-A001-3349ED16BDF6}" destId="{3DDBC2F8-D4D2-4D89-A202-8A39F597F02F}" srcOrd="0" destOrd="0" presId="urn:microsoft.com/office/officeart/2005/8/layout/vProcess5"/>
    <dgm:cxn modelId="{D616AACA-D8AF-44D5-BA0C-5F3FEFFA2D1C}" srcId="{E83E8F5B-7293-4023-A754-FD11E6B32FAB}" destId="{8A37BE72-8A92-4EBE-8A8D-7FC405E8FC43}" srcOrd="2" destOrd="0" parTransId="{B52910E1-082D-4C3B-A302-1CDE615928DE}" sibTransId="{CD2D6EE3-4A83-4414-86C1-9DFC11DBC51D}"/>
    <dgm:cxn modelId="{A64139D2-26C9-4BB1-B985-7A1102AABC4E}" type="presOf" srcId="{AFC6A224-B208-43B9-8DFB-52FFA4B9CA5E}" destId="{E46379FD-34CD-42A9-91C4-2A40119E1094}" srcOrd="0" destOrd="0" presId="urn:microsoft.com/office/officeart/2005/8/layout/vProcess5"/>
    <dgm:cxn modelId="{F520C8ED-87E7-41E1-AB09-E9178B180CC1}" type="presOf" srcId="{7147C218-A85E-445A-A001-3349ED16BDF6}" destId="{1BABC8A6-F122-4B14-A1BD-B79C2246C2F5}" srcOrd="1" destOrd="0" presId="urn:microsoft.com/office/officeart/2005/8/layout/vProcess5"/>
    <dgm:cxn modelId="{969D2A33-3DC3-43BD-B6DD-5751B0A99935}" type="presParOf" srcId="{27798608-5854-4EC4-9203-79A119313F97}" destId="{792D57DC-47EC-4DA0-88CD-7878C145C745}" srcOrd="0" destOrd="0" presId="urn:microsoft.com/office/officeart/2005/8/layout/vProcess5"/>
    <dgm:cxn modelId="{CDDA5374-ABA7-44CE-A42C-A872EC5C918D}" type="presParOf" srcId="{27798608-5854-4EC4-9203-79A119313F97}" destId="{3DDBC2F8-D4D2-4D89-A202-8A39F597F02F}" srcOrd="1" destOrd="0" presId="urn:microsoft.com/office/officeart/2005/8/layout/vProcess5"/>
    <dgm:cxn modelId="{99A3EC54-95B6-4486-B8E7-5F456F7FC0D7}" type="presParOf" srcId="{27798608-5854-4EC4-9203-79A119313F97}" destId="{E46379FD-34CD-42A9-91C4-2A40119E1094}" srcOrd="2" destOrd="0" presId="urn:microsoft.com/office/officeart/2005/8/layout/vProcess5"/>
    <dgm:cxn modelId="{585502BB-FC9D-4F21-BE35-AE904C901D58}" type="presParOf" srcId="{27798608-5854-4EC4-9203-79A119313F97}" destId="{FEE83A51-1E23-417F-8F6C-08620F657297}" srcOrd="3" destOrd="0" presId="urn:microsoft.com/office/officeart/2005/8/layout/vProcess5"/>
    <dgm:cxn modelId="{7CD3B61D-0207-44EF-8ECE-6EFF4F2CA151}" type="presParOf" srcId="{27798608-5854-4EC4-9203-79A119313F97}" destId="{4D414BA9-0C8C-497A-ABCB-08D9B2C5142E}" srcOrd="4" destOrd="0" presId="urn:microsoft.com/office/officeart/2005/8/layout/vProcess5"/>
    <dgm:cxn modelId="{DA73E5CF-0DFB-4FA6-B8D2-2545C2D2F1BE}" type="presParOf" srcId="{27798608-5854-4EC4-9203-79A119313F97}" destId="{343F0E5E-4BFD-4FDF-A066-E02781196A65}" srcOrd="5" destOrd="0" presId="urn:microsoft.com/office/officeart/2005/8/layout/vProcess5"/>
    <dgm:cxn modelId="{F2C4A275-975B-4557-84E0-E9CEC833B171}" type="presParOf" srcId="{27798608-5854-4EC4-9203-79A119313F97}" destId="{890BD5B7-35D6-4987-ABA3-5A3DFAC0127A}" srcOrd="6" destOrd="0" presId="urn:microsoft.com/office/officeart/2005/8/layout/vProcess5"/>
    <dgm:cxn modelId="{413CCC23-1675-4EAD-B574-B62182A9DC42}" type="presParOf" srcId="{27798608-5854-4EC4-9203-79A119313F97}" destId="{E43BEB75-BAE6-4010-9823-4C73B88C83D6}" srcOrd="7" destOrd="0" presId="urn:microsoft.com/office/officeart/2005/8/layout/vProcess5"/>
    <dgm:cxn modelId="{95C74298-3341-4B31-BD75-38C23C879422}" type="presParOf" srcId="{27798608-5854-4EC4-9203-79A119313F97}" destId="{1BABC8A6-F122-4B14-A1BD-B79C2246C2F5}" srcOrd="8" destOrd="0" presId="urn:microsoft.com/office/officeart/2005/8/layout/vProcess5"/>
    <dgm:cxn modelId="{55D85754-4A3D-4D7D-90B0-B542A3ED1732}" type="presParOf" srcId="{27798608-5854-4EC4-9203-79A119313F97}" destId="{12A88738-FC63-4163-8EAC-DC8ED86957A7}" srcOrd="9" destOrd="0" presId="urn:microsoft.com/office/officeart/2005/8/layout/vProcess5"/>
    <dgm:cxn modelId="{ACB183D3-B835-493A-ACBB-63E209037953}" type="presParOf" srcId="{27798608-5854-4EC4-9203-79A119313F97}" destId="{E1BC4E3B-9D59-4CDB-AA87-8148DF5DA341}" srcOrd="10" destOrd="0" presId="urn:microsoft.com/office/officeart/2005/8/layout/vProcess5"/>
    <dgm:cxn modelId="{274806D1-55FF-4099-8F03-5F2E434232A8}" type="presParOf" srcId="{27798608-5854-4EC4-9203-79A119313F97}" destId="{9E18D451-EC29-4091-96AB-EE890D2B07B1}"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058C1-290B-4659-89A5-741937F36FE9}">
      <dsp:nvSpPr>
        <dsp:cNvPr id="0" name=""/>
        <dsp:cNvSpPr/>
      </dsp:nvSpPr>
      <dsp:spPr>
        <a:xfrm>
          <a:off x="4603250" y="-224979"/>
          <a:ext cx="2194560" cy="2194560"/>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err="1"/>
            <a:t>Adopting</a:t>
          </a:r>
          <a:r>
            <a:rPr lang="fr-FR" sz="1800" kern="1200" dirty="0"/>
            <a:t> an area-</a:t>
          </a:r>
          <a:r>
            <a:rPr lang="fr-FR" sz="1800" kern="1200" dirty="0" err="1"/>
            <a:t>based</a:t>
          </a:r>
          <a:r>
            <a:rPr lang="fr-FR" sz="1800" kern="1200" dirty="0"/>
            <a:t> </a:t>
          </a:r>
          <a:r>
            <a:rPr lang="fr-FR" sz="1800" kern="1200" dirty="0" err="1"/>
            <a:t>approach</a:t>
          </a:r>
          <a:r>
            <a:rPr lang="fr-FR" sz="1800" kern="1200" dirty="0"/>
            <a:t> </a:t>
          </a:r>
          <a:endParaRPr lang="en-US" sz="1800" kern="1200" dirty="0"/>
        </a:p>
      </dsp:txBody>
      <dsp:txXfrm>
        <a:off x="4924636" y="96407"/>
        <a:ext cx="1551788" cy="1551788"/>
      </dsp:txXfrm>
    </dsp:sp>
    <dsp:sp modelId="{0F7A3581-97DB-4DCD-9102-9F0197BFD633}">
      <dsp:nvSpPr>
        <dsp:cNvPr id="0" name=""/>
        <dsp:cNvSpPr/>
      </dsp:nvSpPr>
      <dsp:spPr>
        <a:xfrm rot="2160000">
          <a:off x="6642389" y="1344398"/>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648843" y="1442151"/>
        <a:ext cx="157693" cy="352846"/>
      </dsp:txXfrm>
    </dsp:sp>
    <dsp:sp modelId="{F4AF081F-F46E-40FB-85FF-E60D85731693}">
      <dsp:nvSpPr>
        <dsp:cNvPr id="0" name=""/>
        <dsp:cNvSpPr/>
      </dsp:nvSpPr>
      <dsp:spPr>
        <a:xfrm>
          <a:off x="6722559" y="1314788"/>
          <a:ext cx="2194560" cy="2194560"/>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err="1"/>
            <a:t>Adopting</a:t>
          </a:r>
          <a:r>
            <a:rPr lang="fr-FR" sz="1800" kern="1200" dirty="0"/>
            <a:t> a </a:t>
          </a:r>
          <a:r>
            <a:rPr lang="fr-FR" sz="1800" kern="1200" dirty="0" err="1"/>
            <a:t>multisectoral</a:t>
          </a:r>
          <a:r>
            <a:rPr lang="fr-FR" sz="1800" kern="1200" dirty="0"/>
            <a:t> and </a:t>
          </a:r>
          <a:r>
            <a:rPr lang="fr-FR" sz="1800" kern="1200" dirty="0" err="1"/>
            <a:t>mutlistakholder</a:t>
          </a:r>
          <a:r>
            <a:rPr lang="fr-FR" sz="1800" kern="1200" dirty="0"/>
            <a:t> </a:t>
          </a:r>
          <a:r>
            <a:rPr lang="fr-FR" sz="1800" kern="1200" dirty="0" err="1"/>
            <a:t>approach</a:t>
          </a:r>
          <a:r>
            <a:rPr lang="fr-FR" sz="1800" kern="1200" dirty="0"/>
            <a:t> </a:t>
          </a:r>
          <a:endParaRPr lang="en-US" sz="1800" kern="1200" dirty="0"/>
        </a:p>
      </dsp:txBody>
      <dsp:txXfrm>
        <a:off x="7043945" y="1636174"/>
        <a:ext cx="1551788" cy="1551788"/>
      </dsp:txXfrm>
    </dsp:sp>
    <dsp:sp modelId="{D9630AF7-6D38-4C39-9D07-B86598AE045E}">
      <dsp:nvSpPr>
        <dsp:cNvPr id="0" name=""/>
        <dsp:cNvSpPr/>
      </dsp:nvSpPr>
      <dsp:spPr>
        <a:xfrm rot="6480000">
          <a:off x="7304420" y="3357665"/>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7348654" y="3443142"/>
        <a:ext cx="157693" cy="352846"/>
      </dsp:txXfrm>
    </dsp:sp>
    <dsp:sp modelId="{3509C221-C81D-449D-A89D-480FE14FC0B0}">
      <dsp:nvSpPr>
        <dsp:cNvPr id="0" name=""/>
        <dsp:cNvSpPr/>
      </dsp:nvSpPr>
      <dsp:spPr>
        <a:xfrm>
          <a:off x="5913055" y="3806185"/>
          <a:ext cx="2194560" cy="2194560"/>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err="1"/>
            <a:t>Develop</a:t>
          </a:r>
          <a:r>
            <a:rPr lang="fr-FR" sz="1800" kern="1200" dirty="0"/>
            <a:t> or use </a:t>
          </a:r>
          <a:r>
            <a:rPr lang="fr-FR" sz="1800" kern="1200" dirty="0" err="1"/>
            <a:t>existing</a:t>
          </a:r>
          <a:r>
            <a:rPr lang="fr-FR" sz="1800" kern="1200" dirty="0"/>
            <a:t> coordination </a:t>
          </a:r>
          <a:r>
            <a:rPr lang="fr-FR" sz="1800" kern="1200" dirty="0" err="1"/>
            <a:t>mechanisms</a:t>
          </a:r>
          <a:r>
            <a:rPr lang="fr-FR" sz="1800" kern="1200" dirty="0"/>
            <a:t> </a:t>
          </a:r>
          <a:endParaRPr lang="en-US" sz="1800" kern="1200" dirty="0"/>
        </a:p>
      </dsp:txBody>
      <dsp:txXfrm>
        <a:off x="6234441" y="4127571"/>
        <a:ext cx="1551788" cy="1551788"/>
      </dsp:txXfrm>
    </dsp:sp>
    <dsp:sp modelId="{3114AC60-3DA0-4E7C-8DE9-103B0DD2A272}">
      <dsp:nvSpPr>
        <dsp:cNvPr id="0" name=""/>
        <dsp:cNvSpPr/>
      </dsp:nvSpPr>
      <dsp:spPr>
        <a:xfrm rot="10800000">
          <a:off x="5594268" y="4609427"/>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5661851" y="4727042"/>
        <a:ext cx="157693" cy="352846"/>
      </dsp:txXfrm>
    </dsp:sp>
    <dsp:sp modelId="{02F39420-A9F9-4FCE-9D22-8DAB94EF525E}">
      <dsp:nvSpPr>
        <dsp:cNvPr id="0" name=""/>
        <dsp:cNvSpPr/>
      </dsp:nvSpPr>
      <dsp:spPr>
        <a:xfrm>
          <a:off x="3293445" y="3806185"/>
          <a:ext cx="2194560" cy="2194560"/>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666750">
            <a:lnSpc>
              <a:spcPct val="90000"/>
            </a:lnSpc>
            <a:spcBef>
              <a:spcPct val="0"/>
            </a:spcBef>
            <a:spcAft>
              <a:spcPct val="35000"/>
            </a:spcAft>
            <a:buNone/>
          </a:pPr>
          <a:r>
            <a:rPr lang="fr-FR" sz="1800" kern="1200" dirty="0" err="1"/>
            <a:t>Assessing</a:t>
          </a:r>
          <a:r>
            <a:rPr lang="fr-FR" sz="1800" kern="1200" dirty="0"/>
            <a:t> and </a:t>
          </a:r>
          <a:r>
            <a:rPr lang="fr-FR" sz="1800" kern="1200" dirty="0" err="1"/>
            <a:t>measuring</a:t>
          </a:r>
          <a:r>
            <a:rPr lang="fr-FR" sz="1800" kern="1200" dirty="0"/>
            <a:t> durable solutions </a:t>
          </a:r>
          <a:endParaRPr lang="en-US" sz="1800" kern="1200" dirty="0"/>
        </a:p>
      </dsp:txBody>
      <dsp:txXfrm>
        <a:off x="3614831" y="4127571"/>
        <a:ext cx="1551788" cy="1551788"/>
      </dsp:txXfrm>
    </dsp:sp>
    <dsp:sp modelId="{E1C7991D-A9EB-4310-86A8-A896BCD0812B}">
      <dsp:nvSpPr>
        <dsp:cNvPr id="0" name=""/>
        <dsp:cNvSpPr/>
      </dsp:nvSpPr>
      <dsp:spPr>
        <a:xfrm rot="15120000">
          <a:off x="3875305" y="3369792"/>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3919539" y="3519545"/>
        <a:ext cx="157693" cy="352846"/>
      </dsp:txXfrm>
    </dsp:sp>
    <dsp:sp modelId="{5DC8A982-5F70-419D-818A-908A4EB27457}">
      <dsp:nvSpPr>
        <dsp:cNvPr id="0" name=""/>
        <dsp:cNvSpPr/>
      </dsp:nvSpPr>
      <dsp:spPr>
        <a:xfrm>
          <a:off x="2483941" y="1314788"/>
          <a:ext cx="2194560" cy="2194560"/>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err="1"/>
            <a:t>Involving</a:t>
          </a:r>
          <a:r>
            <a:rPr lang="fr-FR" sz="1800" kern="1200" dirty="0"/>
            <a:t> DAC </a:t>
          </a:r>
          <a:r>
            <a:rPr lang="fr-FR" sz="1800" kern="1200" dirty="0" err="1"/>
            <a:t>through</a:t>
          </a:r>
          <a:r>
            <a:rPr lang="fr-FR" sz="1800" kern="1200" dirty="0"/>
            <a:t> Community-</a:t>
          </a:r>
          <a:r>
            <a:rPr lang="fr-FR" sz="1800" kern="1200" dirty="0" err="1"/>
            <a:t>based</a:t>
          </a:r>
          <a:r>
            <a:rPr lang="fr-FR" sz="1800" kern="1200" dirty="0"/>
            <a:t> planning  </a:t>
          </a:r>
          <a:endParaRPr lang="en-US" sz="1800" kern="1200" dirty="0"/>
        </a:p>
      </dsp:txBody>
      <dsp:txXfrm>
        <a:off x="2805327" y="1636174"/>
        <a:ext cx="1551788" cy="1551788"/>
      </dsp:txXfrm>
    </dsp:sp>
    <dsp:sp modelId="{A2921582-7BC6-4D69-A474-8483102F00F4}">
      <dsp:nvSpPr>
        <dsp:cNvPr id="0" name=""/>
        <dsp:cNvSpPr/>
      </dsp:nvSpPr>
      <dsp:spPr>
        <a:xfrm rot="19440000">
          <a:off x="4523080" y="1351893"/>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529534" y="1489370"/>
        <a:ext cx="157693" cy="3528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BC2F8-D4D2-4D89-A202-8A39F597F02F}">
      <dsp:nvSpPr>
        <dsp:cNvPr id="0" name=""/>
        <dsp:cNvSpPr/>
      </dsp:nvSpPr>
      <dsp:spPr>
        <a:xfrm>
          <a:off x="0" y="0"/>
          <a:ext cx="8412480" cy="9572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ClrTx/>
            <a:buSzTx/>
            <a:buFont typeface="Arial" panose="020B0604020202020204" pitchFamily="34" charset="0"/>
            <a:buNone/>
          </a:pPr>
          <a:r>
            <a:rPr lang="en-GB" sz="1800" kern="1200" dirty="0"/>
            <a:t>Review</a:t>
          </a:r>
          <a:r>
            <a:rPr lang="en-GB" sz="1800" kern="1200" baseline="0" dirty="0"/>
            <a:t> and sharing of existing data and analysis held by local, national and international actors. </a:t>
          </a:r>
          <a:endParaRPr lang="en-GB" sz="1800" kern="1200" dirty="0"/>
        </a:p>
      </dsp:txBody>
      <dsp:txXfrm>
        <a:off x="28038" y="28038"/>
        <a:ext cx="7298593" cy="901218"/>
      </dsp:txXfrm>
    </dsp:sp>
    <dsp:sp modelId="{E46379FD-34CD-42A9-91C4-2A40119E1094}">
      <dsp:nvSpPr>
        <dsp:cNvPr id="0" name=""/>
        <dsp:cNvSpPr/>
      </dsp:nvSpPr>
      <dsp:spPr>
        <a:xfrm>
          <a:off x="704545" y="1131347"/>
          <a:ext cx="8412480" cy="9572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US" sz="1800" kern="1200" dirty="0">
              <a:effectLst/>
              <a:latin typeface="+mn-lt"/>
              <a:ea typeface="+mn-ea"/>
              <a:cs typeface="+mn-cs"/>
            </a:rPr>
            <a:t>A gap analysis is carried out and only necessary data is collected by relevant actors, based on comparative advantages.  </a:t>
          </a:r>
          <a:endParaRPr lang="en-GB" sz="1800" kern="1200" dirty="0"/>
        </a:p>
      </dsp:txBody>
      <dsp:txXfrm>
        <a:off x="732583" y="1159385"/>
        <a:ext cx="7029617" cy="901218"/>
      </dsp:txXfrm>
    </dsp:sp>
    <dsp:sp modelId="{FEE83A51-1E23-417F-8F6C-08620F657297}">
      <dsp:nvSpPr>
        <dsp:cNvPr id="0" name=""/>
        <dsp:cNvSpPr/>
      </dsp:nvSpPr>
      <dsp:spPr>
        <a:xfrm>
          <a:off x="1375440" y="2274269"/>
          <a:ext cx="8412480" cy="9572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US" sz="1800" kern="1200" dirty="0">
              <a:effectLst/>
              <a:latin typeface="+mn-lt"/>
              <a:ea typeface="+mn-ea"/>
              <a:cs typeface="+mn-cs"/>
            </a:rPr>
            <a:t>A variety of data collection methodology: statistics, questionnaires and surveys, mapping, focus group discussions, Key Informant Interviews</a:t>
          </a:r>
          <a:endParaRPr lang="en-GB" sz="1800" kern="1200" dirty="0"/>
        </a:p>
      </dsp:txBody>
      <dsp:txXfrm>
        <a:off x="1403478" y="2302307"/>
        <a:ext cx="7040133" cy="901218"/>
      </dsp:txXfrm>
    </dsp:sp>
    <dsp:sp modelId="{4D414BA9-0C8C-497A-ABCB-08D9B2C5142E}">
      <dsp:nvSpPr>
        <dsp:cNvPr id="0" name=""/>
        <dsp:cNvSpPr/>
      </dsp:nvSpPr>
      <dsp:spPr>
        <a:xfrm>
          <a:off x="2103119" y="3394043"/>
          <a:ext cx="8412480" cy="9572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effectLst/>
              <a:latin typeface="+mn-lt"/>
              <a:ea typeface="+mn-ea"/>
              <a:cs typeface="+mn-cs"/>
            </a:rPr>
            <a:t>Data and analysis on both supply and demand side (persons and services) inform joint analysis and planning </a:t>
          </a:r>
          <a:endParaRPr lang="fr-FR" sz="1800" kern="1200" dirty="0">
            <a:effectLst/>
            <a:latin typeface="+mn-lt"/>
            <a:ea typeface="+mn-ea"/>
            <a:cs typeface="+mn-cs"/>
          </a:endParaRPr>
        </a:p>
      </dsp:txBody>
      <dsp:txXfrm>
        <a:off x="2131157" y="3422081"/>
        <a:ext cx="7029617" cy="901218"/>
      </dsp:txXfrm>
    </dsp:sp>
    <dsp:sp modelId="{343F0E5E-4BFD-4FDF-A066-E02781196A65}">
      <dsp:nvSpPr>
        <dsp:cNvPr id="0" name=""/>
        <dsp:cNvSpPr/>
      </dsp:nvSpPr>
      <dsp:spPr>
        <a:xfrm>
          <a:off x="7790238" y="733200"/>
          <a:ext cx="622241" cy="622241"/>
        </a:xfrm>
        <a:prstGeom prst="downArrow">
          <a:avLst>
            <a:gd name="adj1" fmla="val 55000"/>
            <a:gd name="adj2" fmla="val 45000"/>
          </a:avLst>
        </a:prstGeom>
        <a:solidFill>
          <a:srgbClr val="BA122B"/>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7930242" y="733200"/>
        <a:ext cx="342233" cy="468236"/>
      </dsp:txXfrm>
    </dsp:sp>
    <dsp:sp modelId="{890BD5B7-35D6-4987-ABA3-5A3DFAC0127A}">
      <dsp:nvSpPr>
        <dsp:cNvPr id="0" name=""/>
        <dsp:cNvSpPr/>
      </dsp:nvSpPr>
      <dsp:spPr>
        <a:xfrm>
          <a:off x="8494783" y="1864548"/>
          <a:ext cx="622241" cy="622241"/>
        </a:xfrm>
        <a:prstGeom prst="downArrow">
          <a:avLst>
            <a:gd name="adj1" fmla="val 55000"/>
            <a:gd name="adj2" fmla="val 45000"/>
          </a:avLst>
        </a:prstGeom>
        <a:solidFill>
          <a:srgbClr val="BA122B">
            <a:alpha val="90000"/>
          </a:srgb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8634787" y="1864548"/>
        <a:ext cx="342233" cy="468236"/>
      </dsp:txXfrm>
    </dsp:sp>
    <dsp:sp modelId="{E43BEB75-BAE6-4010-9823-4C73B88C83D6}">
      <dsp:nvSpPr>
        <dsp:cNvPr id="0" name=""/>
        <dsp:cNvSpPr/>
      </dsp:nvSpPr>
      <dsp:spPr>
        <a:xfrm>
          <a:off x="9188813" y="2995896"/>
          <a:ext cx="622241" cy="622241"/>
        </a:xfrm>
        <a:prstGeom prst="downArrow">
          <a:avLst>
            <a:gd name="adj1" fmla="val 55000"/>
            <a:gd name="adj2" fmla="val 45000"/>
          </a:avLst>
        </a:prstGeom>
        <a:solidFill>
          <a:srgbClr val="BA122B">
            <a:alpha val="90000"/>
          </a:srgb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9328817" y="2995896"/>
        <a:ext cx="342233" cy="468236"/>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4/16/2021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slide </a:t>
            </a:r>
            <a:r>
              <a:rPr lang="fr-FR" dirty="0" err="1"/>
              <a:t>is</a:t>
            </a:r>
            <a:r>
              <a:rPr lang="fr-FR" dirty="0"/>
              <a:t> a </a:t>
            </a:r>
            <a:r>
              <a:rPr lang="fr-FR" dirty="0" err="1"/>
              <a:t>recap</a:t>
            </a:r>
            <a:r>
              <a:rPr lang="fr-FR" dirty="0"/>
              <a:t> of </a:t>
            </a:r>
            <a:r>
              <a:rPr lang="fr-FR" dirty="0" err="1"/>
              <a:t>activity</a:t>
            </a:r>
            <a:r>
              <a:rPr lang="fr-FR" dirty="0"/>
              <a:t> 3</a:t>
            </a:r>
          </a:p>
        </p:txBody>
      </p:sp>
      <p:sp>
        <p:nvSpPr>
          <p:cNvPr id="4" name="Slide Number Placeholder 3"/>
          <p:cNvSpPr>
            <a:spLocks noGrp="1"/>
          </p:cNvSpPr>
          <p:nvPr>
            <p:ph type="sldNum" sz="quarter" idx="5"/>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320651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b467e9fe7f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b467e9fe7f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b467e9fe7f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Make this section participatory by showing and the title + the question mark icon (animation already inserted) of the slide first and asking the question to the participants. Only show the bullet points after you managed to get sufficient good/relevant arguments/answers.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2421498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animated slide : each sentence on the left is illustrated by icons on the right appearing simultaneously. </a:t>
            </a:r>
          </a:p>
          <a:p>
            <a:pPr marL="0" indent="0">
              <a:spcBef>
                <a:spcPts val="0"/>
              </a:spcBef>
              <a:spcAft>
                <a:spcPts val="600"/>
              </a:spcAft>
              <a:buNone/>
            </a:pPr>
            <a:r>
              <a:rPr lang="en-US" sz="1200" dirty="0"/>
              <a:t>The main messages here is that:  </a:t>
            </a:r>
          </a:p>
          <a:p>
            <a:pPr marL="0" indent="0">
              <a:spcBef>
                <a:spcPts val="0"/>
              </a:spcBef>
              <a:spcAft>
                <a:spcPts val="600"/>
              </a:spcAft>
              <a:buNone/>
            </a:pPr>
            <a:r>
              <a:rPr lang="en-US" sz="1200" dirty="0"/>
              <a:t>- The selected area will be the entry point for data collection and analysis on: </a:t>
            </a:r>
          </a:p>
          <a:p>
            <a:pPr marL="171450" indent="-171450">
              <a:spcBef>
                <a:spcPts val="0"/>
              </a:spcBef>
              <a:spcAft>
                <a:spcPts val="600"/>
              </a:spcAft>
              <a:buFont typeface="Arial" panose="020B0604020202020204" pitchFamily="34" charset="0"/>
              <a:buChar char="•"/>
            </a:pPr>
            <a:r>
              <a:rPr lang="en-US" sz="1200" dirty="0"/>
              <a:t>The different categories of populations (refugees, IDPs, host communities) to be able to compare the common and different needs of the different segment of populations; </a:t>
            </a:r>
          </a:p>
          <a:p>
            <a:pPr marL="171450" indent="-171450">
              <a:spcBef>
                <a:spcPts val="0"/>
              </a:spcBef>
              <a:spcAft>
                <a:spcPts val="600"/>
              </a:spcAft>
              <a:buClr>
                <a:srgbClr val="BA122B"/>
              </a:buClr>
              <a:buFont typeface="Arial" panose="020B0604020202020204" pitchFamily="34" charset="0"/>
              <a:buChar char="•"/>
            </a:pPr>
            <a:r>
              <a:rPr lang="en-US" sz="1200" dirty="0"/>
              <a:t>Characteristics of the location’s structures and services. </a:t>
            </a:r>
          </a:p>
          <a:p>
            <a:pPr marL="0" indent="0">
              <a:spcBef>
                <a:spcPts val="0"/>
              </a:spcBef>
              <a:spcAft>
                <a:spcPts val="600"/>
              </a:spcAft>
              <a:buClr>
                <a:srgbClr val="BA122B"/>
              </a:buClr>
              <a:buFont typeface="Arial" panose="020B0604020202020204" pitchFamily="34" charset="0"/>
              <a:buNone/>
            </a:pPr>
            <a:r>
              <a:rPr lang="en-US" sz="1200" dirty="0"/>
              <a:t>A detailed list of the types of data for each side (population and location) is provided in the following slide.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141215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a comprehensive approach to bring data on people and data on locations together.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This entails collecting macro data on the places and micro data on the population.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It is also a combination of quantitative and qualitative data.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Secondary data: We don’t automatically need to collect all the data. Part of it  maybe available with partners.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We don’t need to collect and search for all the data, only the data and information that we need!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r>
              <a:rPr lang="en-US" b="1" dirty="0"/>
              <a:t>Activity 2: </a:t>
            </a:r>
            <a:r>
              <a:rPr lang="en-US" sz="1200" b="1" kern="1200" dirty="0">
                <a:solidFill>
                  <a:schemeClr val="tx1"/>
                </a:solidFill>
                <a:effectLst/>
                <a:latin typeface="+mn-lt"/>
                <a:ea typeface="+mn-ea"/>
                <a:cs typeface="+mn-cs"/>
              </a:rPr>
              <a:t>scattered data.</a:t>
            </a:r>
            <a:r>
              <a:rPr lang="en-US" sz="1200"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Based on </a:t>
            </a:r>
            <a:r>
              <a:rPr lang="en-US" dirty="0" err="1"/>
              <a:t>Jips</a:t>
            </a:r>
            <a:r>
              <a:rPr lang="en-US" dirty="0"/>
              <a:t> presentation on area-based solutions analysis.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784065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interagency indicators library that was recently developed by many UN agencies and international NGOs based on the 8 IASC criteria + basic demographics and intention survey.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Durable Solutions Indicator Library presents agreed-upon indicators that can be used to measure durable solutions outcomes. It can inform solutions-related policy, strategy processes, as well as programming and advocacy efforts.</a:t>
            </a: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3443197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Source: </a:t>
            </a:r>
            <a:r>
              <a:rPr lang="en-GB" dirty="0"/>
              <a:t>Facilitating Durable Solutions in Somalia Experiences from </a:t>
            </a:r>
            <a:r>
              <a:rPr lang="en-GB" dirty="0" err="1"/>
              <a:t>Midnimo</a:t>
            </a:r>
            <a:r>
              <a:rPr lang="en-GB" dirty="0"/>
              <a:t>-I and the Application of Human Security, United Nations Trust Fund for Human Security</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3018610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Source: </a:t>
            </a:r>
            <a:r>
              <a:rPr lang="en-GB" dirty="0"/>
              <a:t>Facilitating Durable Solutions in Somalia Experiences from </a:t>
            </a:r>
            <a:r>
              <a:rPr lang="en-GB" dirty="0" err="1"/>
              <a:t>Midnimo</a:t>
            </a:r>
            <a:r>
              <a:rPr lang="en-GB" dirty="0"/>
              <a:t>-I and the Application of Human Security, United Nations Trust Fund for Human Security</a:t>
            </a:r>
            <a:endParaRPr lang="en-US" dirty="0"/>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3976756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11</a:t>
            </a:fld>
            <a:endParaRPr lang="en-US"/>
          </a:p>
        </p:txBody>
      </p:sp>
    </p:spTree>
    <p:extLst>
      <p:ext uri="{BB962C8B-B14F-4D97-AF65-F5344CB8AC3E}">
        <p14:creationId xmlns:p14="http://schemas.microsoft.com/office/powerpoint/2010/main" val="1417672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have already examined the three safeties and corresponding criteria, the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framework developed a series of corresponding indicators to support the development of joint DS analysis.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framework is a tool that contributes to increasing the availability of data on displacement-affected communities, thereby supporting the development of more solutions-oriented responses; It was designed to support the development of solutions strategies and plans.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Solutions Framework indicators measure the extent to which the 8 IASC criteria have been satisfied.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indicators are intended to be adaptable and contextualized- the analysis team may decide that certain indicators need to be tailored to the context to fit the theory of change of the solutions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pPr marL="171450" indent="-171450">
              <a:buFontTx/>
              <a:buChar char="-"/>
            </a:pPr>
            <a:r>
              <a:rPr lang="en-US" sz="1200" kern="1200" dirty="0">
                <a:solidFill>
                  <a:schemeClr val="tx1"/>
                </a:solidFill>
                <a:effectLst/>
                <a:latin typeface="+mn-lt"/>
                <a:ea typeface="+mn-ea"/>
                <a:cs typeface="+mn-cs"/>
              </a:rPr>
              <a:t>In most of the context it is relevant to draw linkages between the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/IASC indicators and SDGs or other national indicators to facilitate their inclusion in local and national plans. </a:t>
            </a:r>
          </a:p>
          <a:p>
            <a:pPr marL="171450" indent="-171450">
              <a:buFontTx/>
              <a:buChar char="-"/>
            </a:pPr>
            <a:endParaRPr lang="en-US" sz="1200" kern="1200" dirty="0">
              <a:solidFill>
                <a:schemeClr val="tx1"/>
              </a:solidFill>
              <a:effectLst/>
              <a:latin typeface="+mn-lt"/>
              <a:ea typeface="+mn-ea"/>
              <a:cs typeface="+mn-cs"/>
            </a:endParaRPr>
          </a:p>
          <a:p>
            <a:pPr marL="171450" indent="-171450">
              <a:buFontTx/>
              <a:buChar char="-"/>
            </a:pPr>
            <a:r>
              <a:rPr lang="en-US" sz="1200" b="1" kern="1200" dirty="0">
                <a:solidFill>
                  <a:schemeClr val="tx1"/>
                </a:solidFill>
                <a:effectLst/>
                <a:latin typeface="+mn-lt"/>
                <a:ea typeface="+mn-ea"/>
                <a:cs typeface="+mn-cs"/>
              </a:rPr>
              <a:t>Activity 2 (optional) </a:t>
            </a:r>
            <a:r>
              <a:rPr lang="en-US" sz="1200" kern="1200" dirty="0">
                <a:solidFill>
                  <a:schemeClr val="tx1"/>
                </a:solidFill>
                <a:effectLst/>
                <a:latin typeface="+mn-lt"/>
                <a:ea typeface="+mn-ea"/>
                <a:cs typeface="+mn-cs"/>
              </a:rPr>
              <a:t>: assign one or two criteria to each group and ask them to develop two indicators that could measure the progression of durable solutions for these criteria. Write the SMART indicators requirements on a flipchart to help them develop relevant indicators. </a:t>
            </a:r>
          </a:p>
          <a:p>
            <a:pPr marL="171450" indent="-171450">
              <a:buFontTx/>
              <a:buChar char="-"/>
            </a:pPr>
            <a:r>
              <a:rPr lang="en-US" sz="1200" kern="1200" dirty="0">
                <a:solidFill>
                  <a:schemeClr val="tx1"/>
                </a:solidFill>
                <a:effectLst/>
                <a:latin typeface="+mn-lt"/>
                <a:ea typeface="+mn-ea"/>
                <a:cs typeface="+mn-cs"/>
              </a:rPr>
              <a:t>Specific: </a:t>
            </a:r>
          </a:p>
          <a:p>
            <a:pPr marL="171450" indent="-171450">
              <a:buFontTx/>
              <a:buChar char="-"/>
            </a:pPr>
            <a:r>
              <a:rPr lang="en-US" sz="1200" kern="1200" dirty="0">
                <a:solidFill>
                  <a:schemeClr val="tx1"/>
                </a:solidFill>
                <a:effectLst/>
                <a:latin typeface="+mn-lt"/>
                <a:ea typeface="+mn-ea"/>
                <a:cs typeface="+mn-cs"/>
              </a:rPr>
              <a:t>Measurable </a:t>
            </a:r>
          </a:p>
          <a:p>
            <a:pPr marL="171450" indent="-171450">
              <a:buFontTx/>
              <a:buChar char="-"/>
            </a:pPr>
            <a:r>
              <a:rPr lang="en-US" sz="1200" kern="1200" dirty="0">
                <a:solidFill>
                  <a:schemeClr val="tx1"/>
                </a:solidFill>
                <a:effectLst/>
                <a:latin typeface="+mn-lt"/>
                <a:ea typeface="+mn-ea"/>
                <a:cs typeface="+mn-cs"/>
              </a:rPr>
              <a:t>Relevant </a:t>
            </a:r>
          </a:p>
          <a:p>
            <a:pPr marL="171450" indent="-171450">
              <a:buFontTx/>
              <a:buChar char="-"/>
            </a:pPr>
            <a:r>
              <a:rPr lang="en-US" sz="1200" kern="1200" dirty="0">
                <a:solidFill>
                  <a:schemeClr val="tx1"/>
                </a:solidFill>
                <a:effectLst/>
                <a:latin typeface="+mn-lt"/>
                <a:ea typeface="+mn-ea"/>
                <a:cs typeface="+mn-cs"/>
              </a:rPr>
              <a:t>Time bound </a:t>
            </a:r>
            <a:endParaRPr lang="fr-FR" sz="1200" kern="1200" dirty="0">
              <a:solidFill>
                <a:schemeClr val="tx1"/>
              </a:solidFill>
              <a:effectLst/>
              <a:latin typeface="+mn-lt"/>
              <a:ea typeface="+mn-ea"/>
              <a:cs typeface="+mn-cs"/>
            </a:endParaRPr>
          </a:p>
          <a:p>
            <a:endParaRPr lang="en-GB" b="1" dirty="0"/>
          </a:p>
        </p:txBody>
      </p:sp>
      <p:sp>
        <p:nvSpPr>
          <p:cNvPr id="4" name="Slide Number Placeholder 3"/>
          <p:cNvSpPr>
            <a:spLocks noGrp="1"/>
          </p:cNvSpPr>
          <p:nvPr>
            <p:ph type="sldNum" sz="quarter" idx="5"/>
          </p:nvPr>
        </p:nvSpPr>
        <p:spPr/>
        <p:txBody>
          <a:bodyPr/>
          <a:lstStyle/>
          <a:p>
            <a:fld id="{D3EBE9B1-2A80-4014-9413-689CA2746B45}" type="slidenum">
              <a:rPr lang="en-US" smtClean="0"/>
              <a:t>12</a:t>
            </a:fld>
            <a:endParaRPr lang="en-US"/>
          </a:p>
        </p:txBody>
      </p:sp>
    </p:spTree>
    <p:extLst>
      <p:ext uri="{BB962C8B-B14F-4D97-AF65-F5344CB8AC3E}">
        <p14:creationId xmlns:p14="http://schemas.microsoft.com/office/powerpoint/2010/main" val="71732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https://regionaldss.org/wp-content/uploads/2020/12/Danwadaag_Measuring-the-End-of-Displacement-Emerging-Learning-from-Somalia.pdf</a:t>
            </a:r>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15</a:t>
            </a:fld>
            <a:endParaRPr lang="en-US"/>
          </a:p>
        </p:txBody>
      </p:sp>
    </p:spTree>
    <p:extLst>
      <p:ext uri="{BB962C8B-B14F-4D97-AF65-F5344CB8AC3E}">
        <p14:creationId xmlns:p14="http://schemas.microsoft.com/office/powerpoint/2010/main" val="387557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16</a:t>
            </a:fld>
            <a:endParaRPr lang="en-US"/>
          </a:p>
        </p:txBody>
      </p:sp>
    </p:spTree>
    <p:extLst>
      <p:ext uri="{BB962C8B-B14F-4D97-AF65-F5344CB8AC3E}">
        <p14:creationId xmlns:p14="http://schemas.microsoft.com/office/powerpoint/2010/main" val="3770955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http://documents1.worldbank.org/curated/en/968141557465726421/pdf/Volume-B-Country-Case-Studies.pdf</a:t>
            </a:r>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17</a:t>
            </a:fld>
            <a:endParaRPr lang="en-US"/>
          </a:p>
        </p:txBody>
      </p:sp>
    </p:spTree>
    <p:extLst>
      <p:ext uri="{BB962C8B-B14F-4D97-AF65-F5344CB8AC3E}">
        <p14:creationId xmlns:p14="http://schemas.microsoft.com/office/powerpoint/2010/main" val="1607129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4/16/2021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4/16/2021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4/16/2021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C068-2EE7-4ABD-A542-E5DC8FADEC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EA706E-BC9C-4410-9B37-5DC1AC130D3D}"/>
              </a:ext>
            </a:extLst>
          </p:cNvPr>
          <p:cNvSpPr>
            <a:spLocks noGrp="1"/>
          </p:cNvSpPr>
          <p:nvPr>
            <p:ph type="dt" sz="half" idx="10"/>
          </p:nvPr>
        </p:nvSpPr>
        <p:spPr/>
        <p:txBody>
          <a:bodyPr/>
          <a:lstStyle/>
          <a:p>
            <a:fld id="{C1240199-561F-43CE-8AC3-941502583ED6}" type="datetimeFigureOut">
              <a:rPr lang="en-US" smtClean="0"/>
              <a:t>4/16/2021</a:t>
            </a:fld>
            <a:endParaRPr lang="en-US"/>
          </a:p>
        </p:txBody>
      </p:sp>
      <p:sp>
        <p:nvSpPr>
          <p:cNvPr id="4" name="Footer Placeholder 3">
            <a:extLst>
              <a:ext uri="{FF2B5EF4-FFF2-40B4-BE49-F238E27FC236}">
                <a16:creationId xmlns:a16="http://schemas.microsoft.com/office/drawing/2014/main" id="{BA8264AE-D228-4AC8-BF4D-E1EFB5F8B6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1C7B9-33A5-421A-8349-801364A40DA0}"/>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88778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4/16/2021</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4/16/2021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7" name="Picture 6" descr="ReDSS Final  Logo">
            <a:extLst>
              <a:ext uri="{FF2B5EF4-FFF2-40B4-BE49-F238E27FC236}">
                <a16:creationId xmlns:a16="http://schemas.microsoft.com/office/drawing/2014/main" id="{989713A3-A56D-4D83-BC71-3B73994BFC7B}"/>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9839223" y="250487"/>
            <a:ext cx="200386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2">
            <a:extLst>
              <a:ext uri="{FF2B5EF4-FFF2-40B4-BE49-F238E27FC236}">
                <a16:creationId xmlns:a16="http://schemas.microsoft.com/office/drawing/2014/main" id="{48FBFF2B-488B-4390-BB68-D2D857BD86B4}"/>
              </a:ext>
            </a:extLst>
          </p:cNvPr>
          <p:cNvCxnSpPr/>
          <p:nvPr userDrawn="1"/>
        </p:nvCxnSpPr>
        <p:spPr>
          <a:xfrm>
            <a:off x="-136627" y="518775"/>
            <a:ext cx="9645062"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9" name="Picture 5">
            <a:extLst>
              <a:ext uri="{FF2B5EF4-FFF2-40B4-BE49-F238E27FC236}">
                <a16:creationId xmlns:a16="http://schemas.microsoft.com/office/drawing/2014/main" id="{D64CEE83-2A69-40CD-B060-AFCEA2704D7C}"/>
              </a:ext>
            </a:extLst>
          </p:cNvPr>
          <p:cNvPicPr>
            <a:picLocks noChangeAspect="1"/>
          </p:cNvPicPr>
          <p:nvPr userDrawn="1"/>
        </p:nvPicPr>
        <p:blipFill>
          <a:blip r:embed="rId18"/>
          <a:stretch>
            <a:fillRect/>
          </a:stretch>
        </p:blipFill>
        <p:spPr>
          <a:xfrm>
            <a:off x="351143" y="6153828"/>
            <a:ext cx="10657168" cy="660399"/>
          </a:xfrm>
          <a:prstGeom prst="rect">
            <a:avLst/>
          </a:prstGeom>
        </p:spPr>
      </p:pic>
      <p:pic>
        <p:nvPicPr>
          <p:cNvPr id="10" name="Image 9">
            <a:extLst>
              <a:ext uri="{FF2B5EF4-FFF2-40B4-BE49-F238E27FC236}">
                <a16:creationId xmlns:a16="http://schemas.microsoft.com/office/drawing/2014/main" id="{D0EB8063-CC7B-4506-BB4D-F8DB865EBFCB}"/>
              </a:ext>
            </a:extLst>
          </p:cNvPr>
          <p:cNvPicPr>
            <a:picLocks noChangeAspect="1"/>
          </p:cNvPicPr>
          <p:nvPr userDrawn="1"/>
        </p:nvPicPr>
        <p:blipFill>
          <a:blip r:embed="rId19"/>
          <a:stretch>
            <a:fillRect/>
          </a:stretch>
        </p:blipFill>
        <p:spPr>
          <a:xfrm>
            <a:off x="11008311" y="6185811"/>
            <a:ext cx="913904" cy="614127"/>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662"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svg"/><Relationship Id="rId2" Type="http://schemas.openxmlformats.org/officeDocument/2006/relationships/notesSlide" Target="../notesSlides/notesSlide1.xml"/><Relationship Id="rId16" Type="http://schemas.openxmlformats.org/officeDocument/2006/relationships/image" Target="../media/image11.sv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6.png"/><Relationship Id="rId5" Type="http://schemas.openxmlformats.org/officeDocument/2006/relationships/diagramQuickStyle" Target="../diagrams/quickStyle1.xml"/><Relationship Id="rId15" Type="http://schemas.openxmlformats.org/officeDocument/2006/relationships/image" Target="../media/image10.png"/><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5.png"/><Relationship Id="rId14"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18" Type="http://schemas.openxmlformats.org/officeDocument/2006/relationships/image" Target="../media/image3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17" Type="http://schemas.openxmlformats.org/officeDocument/2006/relationships/image" Target="../media/image29.png"/><Relationship Id="rId2" Type="http://schemas.openxmlformats.org/officeDocument/2006/relationships/notesSlide" Target="../notesSlides/notesSlide4.xml"/><Relationship Id="rId16" Type="http://schemas.openxmlformats.org/officeDocument/2006/relationships/image" Target="../media/image28.svg"/><Relationship Id="rId1" Type="http://schemas.openxmlformats.org/officeDocument/2006/relationships/slideLayout" Target="../slideLayouts/slideLayout12.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8.emf"/><Relationship Id="rId5" Type="http://schemas.openxmlformats.org/officeDocument/2006/relationships/image" Target="../media/image37.emf"/><Relationship Id="rId4" Type="http://schemas.openxmlformats.org/officeDocument/2006/relationships/image" Target="../media/image36.emf"/></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41.emf"/><Relationship Id="rId4" Type="http://schemas.openxmlformats.org/officeDocument/2006/relationships/image" Target="../media/image40.emf"/></Relationships>
</file>

<file path=ppt/slides/_rels/slide13.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AC278C-DAEA-4784-8033-1E3EAAB2BBB4}"/>
              </a:ext>
            </a:extLst>
          </p:cNvPr>
          <p:cNvSpPr/>
          <p:nvPr/>
        </p:nvSpPr>
        <p:spPr>
          <a:xfrm>
            <a:off x="0" y="416689"/>
            <a:ext cx="2720051" cy="56371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fr-FR" sz="3200" b="1" dirty="0">
                <a:solidFill>
                  <a:schemeClr val="bg1"/>
                </a:solidFill>
                <a:latin typeface="+mj-lt"/>
                <a:ea typeface="+mj-ea"/>
                <a:cs typeface="+mj-cs"/>
              </a:rPr>
              <a:t>Durable Solutions. How do </a:t>
            </a:r>
            <a:r>
              <a:rPr lang="fr-FR" sz="3200" b="1" dirty="0" err="1">
                <a:solidFill>
                  <a:schemeClr val="bg1"/>
                </a:solidFill>
                <a:latin typeface="+mj-lt"/>
                <a:ea typeface="+mj-ea"/>
                <a:cs typeface="+mj-cs"/>
              </a:rPr>
              <a:t>we</a:t>
            </a:r>
            <a:r>
              <a:rPr lang="fr-FR" sz="3200" b="1" dirty="0">
                <a:solidFill>
                  <a:schemeClr val="bg1"/>
                </a:solidFill>
                <a:latin typeface="+mj-lt"/>
                <a:ea typeface="+mj-ea"/>
                <a:cs typeface="+mj-cs"/>
              </a:rPr>
              <a:t> do </a:t>
            </a:r>
            <a:r>
              <a:rPr lang="fr-FR" sz="3200" b="1" dirty="0" err="1">
                <a:solidFill>
                  <a:schemeClr val="bg1"/>
                </a:solidFill>
                <a:latin typeface="+mj-lt"/>
                <a:ea typeface="+mj-ea"/>
                <a:cs typeface="+mj-cs"/>
              </a:rPr>
              <a:t>it</a:t>
            </a:r>
            <a:r>
              <a:rPr lang="fr-FR" sz="3200" b="1" dirty="0">
                <a:solidFill>
                  <a:schemeClr val="bg1"/>
                </a:solidFill>
                <a:latin typeface="+mj-lt"/>
                <a:ea typeface="+mj-ea"/>
                <a:cs typeface="+mj-cs"/>
              </a:rPr>
              <a:t>? </a:t>
            </a:r>
            <a:endParaRPr lang="en-US" sz="3200" b="1" dirty="0">
              <a:solidFill>
                <a:schemeClr val="bg1"/>
              </a:solidFill>
              <a:latin typeface="+mj-lt"/>
              <a:ea typeface="+mj-ea"/>
              <a:cs typeface="+mj-cs"/>
            </a:endParaRPr>
          </a:p>
        </p:txBody>
      </p:sp>
      <p:graphicFrame>
        <p:nvGraphicFramePr>
          <p:cNvPr id="4" name="Diagramme 3">
            <a:extLst>
              <a:ext uri="{FF2B5EF4-FFF2-40B4-BE49-F238E27FC236}">
                <a16:creationId xmlns:a16="http://schemas.microsoft.com/office/drawing/2014/main" id="{9F61C078-6288-4452-BBFF-757F14ADBE8D}"/>
              </a:ext>
            </a:extLst>
          </p:cNvPr>
          <p:cNvGraphicFramePr/>
          <p:nvPr>
            <p:extLst>
              <p:ext uri="{D42A27DB-BD31-4B8C-83A1-F6EECF244321}">
                <p14:modId xmlns:p14="http://schemas.microsoft.com/office/powerpoint/2010/main" val="474865580"/>
              </p:ext>
            </p:extLst>
          </p:nvPr>
        </p:nvGraphicFramePr>
        <p:xfrm>
          <a:off x="1319514" y="248857"/>
          <a:ext cx="11401062" cy="57757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a:extLst>
              <a:ext uri="{FF2B5EF4-FFF2-40B4-BE49-F238E27FC236}">
                <a16:creationId xmlns:a16="http://schemas.microsoft.com/office/drawing/2014/main" id="{05923287-6B4A-46D1-B4B2-0592E73DC704}"/>
              </a:ext>
            </a:extLst>
          </p:cNvPr>
          <p:cNvPicPr>
            <a:picLocks noChangeAspect="1"/>
          </p:cNvPicPr>
          <p:nvPr/>
        </p:nvPicPr>
        <p:blipFill>
          <a:blip r:embed="rId8"/>
          <a:stretch>
            <a:fillRect/>
          </a:stretch>
        </p:blipFill>
        <p:spPr>
          <a:xfrm>
            <a:off x="7921183" y="248857"/>
            <a:ext cx="752550" cy="904724"/>
          </a:xfrm>
          <a:prstGeom prst="rect">
            <a:avLst/>
          </a:prstGeom>
        </p:spPr>
      </p:pic>
      <p:pic>
        <p:nvPicPr>
          <p:cNvPr id="6" name="Graphique 5">
            <a:extLst>
              <a:ext uri="{FF2B5EF4-FFF2-40B4-BE49-F238E27FC236}">
                <a16:creationId xmlns:a16="http://schemas.microsoft.com/office/drawing/2014/main" id="{B8772C33-693F-48CF-A96C-CA699423EB3F}"/>
              </a:ext>
            </a:extLst>
          </p:cNvPr>
          <p:cNvPicPr>
            <a:picLocks noChangeAspect="1"/>
          </p:cNvPicPr>
          <p:nvPr/>
        </p:nvPicPr>
        <p:blipFill rotWithShape="1">
          <a:blip r:embed="rId9">
            <a:duotone>
              <a:schemeClr val="bg2">
                <a:shade val="45000"/>
                <a:satMod val="135000"/>
              </a:schemeClr>
              <a:prstClr val="white"/>
            </a:duotone>
            <a:extLst>
              <a:ext uri="{BEBA8EAE-BF5A-486C-A8C5-ECC9F3942E4B}">
                <a14:imgProps xmlns:a14="http://schemas.microsoft.com/office/drawing/2010/main">
                  <a14:imgLayer r:embed="rId10">
                    <a14:imgEffect>
                      <a14:colorTemperature colorTemp="5300"/>
                    </a14:imgEffect>
                  </a14:imgLayer>
                </a14:imgProps>
              </a:ext>
              <a:ext uri="{28A0092B-C50C-407E-A947-70E740481C1C}">
                <a14:useLocalDpi xmlns:a14="http://schemas.microsoft.com/office/drawing/2010/main" val="0"/>
              </a:ext>
            </a:extLst>
          </a:blip>
          <a:srcRect l="16741" t="7772" r="11108"/>
          <a:stretch/>
        </p:blipFill>
        <p:spPr>
          <a:xfrm>
            <a:off x="9877065" y="1677204"/>
            <a:ext cx="1062941" cy="704288"/>
          </a:xfrm>
          <a:prstGeom prst="rect">
            <a:avLst/>
          </a:prstGeom>
        </p:spPr>
      </p:pic>
      <p:pic>
        <p:nvPicPr>
          <p:cNvPr id="7" name="Graphique 6" descr="Connexions">
            <a:extLst>
              <a:ext uri="{FF2B5EF4-FFF2-40B4-BE49-F238E27FC236}">
                <a16:creationId xmlns:a16="http://schemas.microsoft.com/office/drawing/2014/main" id="{583AF2B7-48F0-441A-9092-DAAEA9F55E2D}"/>
              </a:ext>
            </a:extLst>
          </p:cNvPr>
          <p:cNvPicPr>
            <a:picLocks noChangeAspect="1"/>
          </p:cNvPicPr>
          <p:nvPr/>
        </p:nvPicPr>
        <p:blipFill>
          <a:blip r:embed="rId11">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9111206" y="4737100"/>
            <a:ext cx="914400" cy="914400"/>
          </a:xfrm>
          <a:prstGeom prst="rect">
            <a:avLst/>
          </a:prstGeom>
        </p:spPr>
      </p:pic>
      <p:pic>
        <p:nvPicPr>
          <p:cNvPr id="8" name="Graphique 7" descr="Liste de vérification">
            <a:extLst>
              <a:ext uri="{FF2B5EF4-FFF2-40B4-BE49-F238E27FC236}">
                <a16:creationId xmlns:a16="http://schemas.microsoft.com/office/drawing/2014/main" id="{F6EFC832-E00B-48AE-87BF-4BD131B17B9C}"/>
              </a:ext>
            </a:extLst>
          </p:cNvPr>
          <p:cNvPicPr>
            <a:picLocks noChangeAspect="1"/>
          </p:cNvPicPr>
          <p:nvPr/>
        </p:nvPicPr>
        <p:blipFill>
          <a:blip r:embed="rId13">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064643" y="4737100"/>
            <a:ext cx="914400" cy="914400"/>
          </a:xfrm>
          <a:prstGeom prst="rect">
            <a:avLst/>
          </a:prstGeom>
        </p:spPr>
      </p:pic>
      <p:pic>
        <p:nvPicPr>
          <p:cNvPr id="9" name="Graphique 8" descr="Réunion">
            <a:extLst>
              <a:ext uri="{FF2B5EF4-FFF2-40B4-BE49-F238E27FC236}">
                <a16:creationId xmlns:a16="http://schemas.microsoft.com/office/drawing/2014/main" id="{C924ACAF-DAAC-40B0-AE88-A1183037CCA9}"/>
              </a:ext>
            </a:extLst>
          </p:cNvPr>
          <p:cNvPicPr>
            <a:picLocks noChangeAspect="1"/>
          </p:cNvPicPr>
          <p:nvPr/>
        </p:nvPicPr>
        <p:blipFill>
          <a:blip r:embed="rId15">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347013" y="1467092"/>
            <a:ext cx="914400" cy="914400"/>
          </a:xfrm>
          <a:prstGeom prst="rect">
            <a:avLst/>
          </a:prstGeom>
        </p:spPr>
      </p:pic>
    </p:spTree>
    <p:extLst>
      <p:ext uri="{BB962C8B-B14F-4D97-AF65-F5344CB8AC3E}">
        <p14:creationId xmlns:p14="http://schemas.microsoft.com/office/powerpoint/2010/main" val="2177932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1989879" y="1167020"/>
            <a:ext cx="4897119" cy="35382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defTabSz="914400">
              <a:defRPr/>
            </a:pPr>
            <a:r>
              <a:rPr lang="fr-FR" sz="5400" dirty="0" err="1"/>
              <a:t>Assessing</a:t>
            </a:r>
            <a:r>
              <a:rPr lang="fr-FR" sz="5400" dirty="0"/>
              <a:t> and </a:t>
            </a:r>
            <a:r>
              <a:rPr lang="fr-FR" sz="5400" dirty="0" err="1"/>
              <a:t>measuring</a:t>
            </a:r>
            <a:r>
              <a:rPr lang="fr-FR" sz="5400" dirty="0"/>
              <a:t> Durable Solutions</a:t>
            </a:r>
            <a:endParaRPr lang="en-US" sz="5400" dirty="0"/>
          </a:p>
        </p:txBody>
      </p:sp>
      <p:sp>
        <p:nvSpPr>
          <p:cNvPr id="2" name="Organigramme : Connecteur 1">
            <a:extLst>
              <a:ext uri="{FF2B5EF4-FFF2-40B4-BE49-F238E27FC236}">
                <a16:creationId xmlns:a16="http://schemas.microsoft.com/office/drawing/2014/main" id="{48229BC9-B8DD-4AEA-853B-FD59A78A6615}"/>
              </a:ext>
            </a:extLst>
          </p:cNvPr>
          <p:cNvSpPr/>
          <p:nvPr/>
        </p:nvSpPr>
        <p:spPr>
          <a:xfrm>
            <a:off x="185195" y="-19676"/>
            <a:ext cx="1608881" cy="1759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dirty="0"/>
              <a:t>3</a:t>
            </a:r>
            <a:endParaRPr lang="en-US" sz="3600" dirty="0"/>
          </a:p>
        </p:txBody>
      </p:sp>
      <p:pic>
        <p:nvPicPr>
          <p:cNvPr id="7" name="Graphique 6" descr="Liste de vérification">
            <a:extLst>
              <a:ext uri="{FF2B5EF4-FFF2-40B4-BE49-F238E27FC236}">
                <a16:creationId xmlns:a16="http://schemas.microsoft.com/office/drawing/2014/main" id="{E61EB2E5-3B5D-48B4-A428-C7EFCDEE44B8}"/>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42521" y="1706245"/>
            <a:ext cx="2459768" cy="2459768"/>
          </a:xfrm>
          <a:prstGeom prst="rect">
            <a:avLst/>
          </a:prstGeom>
        </p:spPr>
      </p:pic>
      <p:pic>
        <p:nvPicPr>
          <p:cNvPr id="5" name="Graphique 4" descr="Graphique en secteurs">
            <a:extLst>
              <a:ext uri="{FF2B5EF4-FFF2-40B4-BE49-F238E27FC236}">
                <a16:creationId xmlns:a16="http://schemas.microsoft.com/office/drawing/2014/main" id="{5A69C464-9155-4994-A8EA-072EEF149F9E}"/>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72405" y="973347"/>
            <a:ext cx="1962782" cy="1962782"/>
          </a:xfrm>
          <a:prstGeom prst="rect">
            <a:avLst/>
          </a:prstGeom>
        </p:spPr>
      </p:pic>
      <p:pic>
        <p:nvPicPr>
          <p:cNvPr id="6" name="Image 5">
            <a:extLst>
              <a:ext uri="{FF2B5EF4-FFF2-40B4-BE49-F238E27FC236}">
                <a16:creationId xmlns:a16="http://schemas.microsoft.com/office/drawing/2014/main" id="{2ADD5AB2-A769-42B2-843F-DC764D8F9609}"/>
              </a:ext>
            </a:extLst>
          </p:cNvPr>
          <p:cNvPicPr>
            <a:picLocks noChangeAspect="1"/>
          </p:cNvPicPr>
          <p:nvPr/>
        </p:nvPicPr>
        <p:blipFill>
          <a:blip r:embed="rId6"/>
          <a:stretch>
            <a:fillRect/>
          </a:stretch>
        </p:blipFill>
        <p:spPr>
          <a:xfrm>
            <a:off x="0" y="4953740"/>
            <a:ext cx="12192000" cy="1007263"/>
          </a:xfrm>
          <a:prstGeom prst="rect">
            <a:avLst/>
          </a:prstGeom>
        </p:spPr>
      </p:pic>
    </p:spTree>
    <p:extLst>
      <p:ext uri="{BB962C8B-B14F-4D97-AF65-F5344CB8AC3E}">
        <p14:creationId xmlns:p14="http://schemas.microsoft.com/office/powerpoint/2010/main" val="3148006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8"/>
          <p:cNvSpPr/>
          <p:nvPr/>
        </p:nvSpPr>
        <p:spPr>
          <a:xfrm>
            <a:off x="-1" y="201545"/>
            <a:ext cx="4530800" cy="549200"/>
          </a:xfrm>
          <a:prstGeom prst="rect">
            <a:avLst/>
          </a:prstGeom>
          <a:solidFill>
            <a:srgbClr val="BA122B"/>
          </a:solidFill>
          <a:ln w="127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buClr>
                <a:srgbClr val="FFFFFF"/>
              </a:buClr>
              <a:buSzPts val="2100"/>
            </a:pPr>
            <a:r>
              <a:rPr lang="en" sz="2800" dirty="0">
                <a:solidFill>
                  <a:srgbClr val="FFFFFF"/>
                </a:solidFill>
                <a:latin typeface="Arial Black"/>
                <a:ea typeface="Arial Black"/>
                <a:cs typeface="Arial Black"/>
                <a:sym typeface="Arial Black"/>
              </a:rPr>
              <a:t>O</a:t>
            </a:r>
            <a:r>
              <a:rPr lang="en-US" sz="2800" dirty="0" err="1">
                <a:solidFill>
                  <a:srgbClr val="FFFFFF"/>
                </a:solidFill>
                <a:latin typeface="Arial Black"/>
                <a:ea typeface="Arial Black"/>
                <a:cs typeface="Arial Black"/>
                <a:sym typeface="Arial Black"/>
              </a:rPr>
              <a:t>bjectives</a:t>
            </a:r>
            <a:r>
              <a:rPr lang="en-US" sz="2800" dirty="0">
                <a:solidFill>
                  <a:srgbClr val="FFFFFF"/>
                </a:solidFill>
                <a:latin typeface="Arial Black"/>
                <a:ea typeface="Arial Black"/>
                <a:cs typeface="Arial Black"/>
                <a:sym typeface="Arial Black"/>
              </a:rPr>
              <a:t> of Session </a:t>
            </a:r>
            <a:r>
              <a:rPr lang="en" sz="2800" dirty="0">
                <a:solidFill>
                  <a:srgbClr val="FFFFFF"/>
                </a:solidFill>
                <a:latin typeface="Arial Black"/>
                <a:ea typeface="Arial Black"/>
                <a:cs typeface="Arial Black"/>
                <a:sym typeface="Arial Black"/>
              </a:rPr>
              <a:t> </a:t>
            </a:r>
            <a:endParaRPr sz="2800" dirty="0">
              <a:solidFill>
                <a:srgbClr val="FFFFFF"/>
              </a:solidFill>
              <a:latin typeface="Arial Black"/>
              <a:ea typeface="Arial Black"/>
              <a:cs typeface="Arial Black"/>
              <a:sym typeface="Arial Black"/>
            </a:endParaRPr>
          </a:p>
        </p:txBody>
      </p:sp>
      <p:cxnSp>
        <p:nvCxnSpPr>
          <p:cNvPr id="146" name="Google Shape;146;p28"/>
          <p:cNvCxnSpPr>
            <a:cxnSpLocks/>
            <a:stCxn id="147" idx="0"/>
            <a:endCxn id="151" idx="4"/>
          </p:cNvCxnSpPr>
          <p:nvPr/>
        </p:nvCxnSpPr>
        <p:spPr>
          <a:xfrm>
            <a:off x="1543798" y="1155940"/>
            <a:ext cx="33601" cy="3657309"/>
          </a:xfrm>
          <a:prstGeom prst="straightConnector1">
            <a:avLst/>
          </a:prstGeom>
          <a:noFill/>
          <a:ln w="19050" cap="flat" cmpd="sng">
            <a:solidFill>
              <a:srgbClr val="C00000"/>
            </a:solidFill>
            <a:prstDash val="solid"/>
            <a:miter lim="800000"/>
            <a:headEnd type="none" w="sm" len="sm"/>
            <a:tailEnd type="none" w="sm" len="sm"/>
          </a:ln>
        </p:spPr>
      </p:cxnSp>
      <p:grpSp>
        <p:nvGrpSpPr>
          <p:cNvPr id="149" name="Google Shape;149;p28"/>
          <p:cNvGrpSpPr/>
          <p:nvPr/>
        </p:nvGrpSpPr>
        <p:grpSpPr>
          <a:xfrm>
            <a:off x="1204671" y="1155940"/>
            <a:ext cx="711855" cy="3657309"/>
            <a:chOff x="1963947" y="928321"/>
            <a:chExt cx="503150" cy="2830716"/>
          </a:xfrm>
        </p:grpSpPr>
        <p:sp>
          <p:nvSpPr>
            <p:cNvPr id="150" name="Google Shape;150;p28"/>
            <p:cNvSpPr/>
            <p:nvPr/>
          </p:nvSpPr>
          <p:spPr>
            <a:xfrm>
              <a:off x="1975821" y="2107879"/>
              <a:ext cx="479400" cy="4716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51" name="Google Shape;151;p28"/>
            <p:cNvSpPr/>
            <p:nvPr/>
          </p:nvSpPr>
          <p:spPr>
            <a:xfrm>
              <a:off x="1987697" y="3279637"/>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7" name="Google Shape;147;p28"/>
            <p:cNvSpPr/>
            <p:nvPr/>
          </p:nvSpPr>
          <p:spPr>
            <a:xfrm>
              <a:off x="1963947" y="928321"/>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grpSp>
      <p:grpSp>
        <p:nvGrpSpPr>
          <p:cNvPr id="152" name="Google Shape;152;p28"/>
          <p:cNvGrpSpPr/>
          <p:nvPr/>
        </p:nvGrpSpPr>
        <p:grpSpPr>
          <a:xfrm>
            <a:off x="2005996" y="1173148"/>
            <a:ext cx="9580644" cy="3640100"/>
            <a:chOff x="2541345" y="1663963"/>
            <a:chExt cx="7908301" cy="2471744"/>
          </a:xfrm>
        </p:grpSpPr>
        <p:sp>
          <p:nvSpPr>
            <p:cNvPr id="153" name="Google Shape;153;p28"/>
            <p:cNvSpPr txBox="1"/>
            <p:nvPr/>
          </p:nvSpPr>
          <p:spPr>
            <a:xfrm>
              <a:off x="2541345" y="2690905"/>
              <a:ext cx="76539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Explore what type of data and analysis we need to carry out a durable solutions analysis to better </a:t>
              </a:r>
              <a:r>
                <a:rPr lang="en-US" sz="2800" dirty="0" err="1">
                  <a:solidFill>
                    <a:srgbClr val="333333"/>
                  </a:solidFill>
                </a:rPr>
                <a:t>programme</a:t>
              </a:r>
              <a:r>
                <a:rPr lang="en-US" sz="2800" dirty="0">
                  <a:solidFill>
                    <a:srgbClr val="333333"/>
                  </a:solidFill>
                </a:rPr>
                <a:t> for DS in Somalia. </a:t>
              </a:r>
            </a:p>
          </p:txBody>
        </p:sp>
        <p:sp>
          <p:nvSpPr>
            <p:cNvPr id="154" name="Google Shape;154;p28"/>
            <p:cNvSpPr txBox="1"/>
            <p:nvPr/>
          </p:nvSpPr>
          <p:spPr>
            <a:xfrm>
              <a:off x="2541345" y="3726807"/>
              <a:ext cx="78504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latin typeface="Calibri" panose="020F0502020204030204" pitchFamily="34" charset="0"/>
                  <a:ea typeface="Calibri" panose="020F0502020204030204" pitchFamily="34" charset="0"/>
                  <a:cs typeface="Times New Roman" panose="02020603050405020304" pitchFamily="18" charset="0"/>
                </a:rPr>
                <a:t>Examine the different tools and frameworks developed to assess and measure the progression towards durable solutions in Somalia. </a:t>
              </a:r>
            </a:p>
            <a:p>
              <a:endParaRPr sz="2800" dirty="0">
                <a:latin typeface="Calibri"/>
                <a:ea typeface="Calibri"/>
                <a:cs typeface="Calibri"/>
                <a:sym typeface="Calibri"/>
              </a:endParaRPr>
            </a:p>
          </p:txBody>
        </p:sp>
        <p:sp>
          <p:nvSpPr>
            <p:cNvPr id="155" name="Google Shape;155;p28"/>
            <p:cNvSpPr txBox="1"/>
            <p:nvPr/>
          </p:nvSpPr>
          <p:spPr>
            <a:xfrm>
              <a:off x="2643946" y="3658007"/>
              <a:ext cx="7805700" cy="408900"/>
            </a:xfrm>
            <a:prstGeom prst="rect">
              <a:avLst/>
            </a:prstGeom>
            <a:noFill/>
            <a:ln>
              <a:noFill/>
            </a:ln>
          </p:spPr>
          <p:txBody>
            <a:bodyPr spcFirstLastPara="1" wrap="square" lIns="91433" tIns="45700" rIns="91433" bIns="45700" anchor="t" anchorCtr="0">
              <a:noAutofit/>
            </a:bodyPr>
            <a:lstStyle/>
            <a:p>
              <a:pPr>
                <a:buClr>
                  <a:srgbClr val="000000"/>
                </a:buClr>
              </a:pPr>
              <a:endParaRPr sz="1600" dirty="0">
                <a:solidFill>
                  <a:schemeClr val="dk1"/>
                </a:solidFill>
                <a:highlight>
                  <a:srgbClr val="D0CECE"/>
                </a:highlight>
              </a:endParaRPr>
            </a:p>
            <a:p>
              <a:endParaRPr sz="2800" b="1" dirty="0">
                <a:latin typeface="Calibri"/>
                <a:ea typeface="Calibri"/>
                <a:cs typeface="Calibri"/>
                <a:sym typeface="Calibri"/>
              </a:endParaRPr>
            </a:p>
          </p:txBody>
        </p:sp>
        <p:sp>
          <p:nvSpPr>
            <p:cNvPr id="156" name="Google Shape;156;p28"/>
            <p:cNvSpPr txBox="1"/>
            <p:nvPr/>
          </p:nvSpPr>
          <p:spPr>
            <a:xfrm>
              <a:off x="2541345" y="1663963"/>
              <a:ext cx="7805754"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Explain why and what assessments are key to develop a durable solutions plan and measure the progression toward durable solutions </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2508E8-EF56-42A1-8E71-ED96FF1C4B60}"/>
              </a:ext>
            </a:extLst>
          </p:cNvPr>
          <p:cNvSpPr txBox="1"/>
          <p:nvPr/>
        </p:nvSpPr>
        <p:spPr>
          <a:xfrm>
            <a:off x="0" y="138091"/>
            <a:ext cx="6734829" cy="584775"/>
          </a:xfrm>
          <a:prstGeom prst="rect">
            <a:avLst/>
          </a:prstGeom>
          <a:solidFill>
            <a:srgbClr val="BA122B"/>
          </a:solidFill>
        </p:spPr>
        <p:txBody>
          <a:bodyPr wrap="square" rtlCol="0">
            <a:spAutoFit/>
          </a:bodyPr>
          <a:lstStyle/>
          <a:p>
            <a:r>
              <a:rPr lang="en-GB" sz="3200" dirty="0">
                <a:solidFill>
                  <a:schemeClr val="bg1"/>
                </a:solidFill>
              </a:rPr>
              <a:t>Why do we need data and analysis?   </a:t>
            </a:r>
          </a:p>
        </p:txBody>
      </p:sp>
      <p:sp>
        <p:nvSpPr>
          <p:cNvPr id="7" name="TextBox 6">
            <a:extLst>
              <a:ext uri="{FF2B5EF4-FFF2-40B4-BE49-F238E27FC236}">
                <a16:creationId xmlns:a16="http://schemas.microsoft.com/office/drawing/2014/main" id="{DE9E62CD-2E2B-42C8-B05E-2508629DCB8E}"/>
              </a:ext>
            </a:extLst>
          </p:cNvPr>
          <p:cNvSpPr txBox="1">
            <a:spLocks/>
          </p:cNvSpPr>
          <p:nvPr/>
        </p:nvSpPr>
        <p:spPr>
          <a:xfrm>
            <a:off x="5761974" y="1582342"/>
            <a:ext cx="5649238" cy="3693319"/>
          </a:xfrm>
          <a:prstGeom prst="rect">
            <a:avLst/>
          </a:prstGeom>
          <a:solidFill>
            <a:srgbClr val="404040"/>
          </a:solidFill>
        </p:spPr>
        <p:txBody>
          <a:bodyPr wrap="square" rtlCol="0" anchor="ctr">
            <a:spAutoFit/>
          </a:bodyPr>
          <a:lstStyle/>
          <a:p>
            <a:pPr marL="342900" indent="-342900">
              <a:buFont typeface="Wingdings" panose="05000000000000000000" pitchFamily="2" charset="2"/>
              <a:buChar char="§"/>
            </a:pPr>
            <a:r>
              <a:rPr lang="en-US" sz="2600" dirty="0">
                <a:solidFill>
                  <a:schemeClr val="bg1"/>
                </a:solidFill>
              </a:rPr>
              <a:t>To understand the vulnerabilities, needs and capacities of the DAC</a:t>
            </a:r>
            <a:endParaRPr lang="fr-FR" sz="2600" dirty="0">
              <a:solidFill>
                <a:schemeClr val="bg1"/>
              </a:solidFill>
            </a:endParaRPr>
          </a:p>
          <a:p>
            <a:pPr marL="342900" indent="-342900">
              <a:buFont typeface="Wingdings" panose="05000000000000000000" pitchFamily="2" charset="2"/>
              <a:buChar char="§"/>
            </a:pPr>
            <a:r>
              <a:rPr lang="en-US" sz="2600" dirty="0">
                <a:solidFill>
                  <a:schemeClr val="bg1"/>
                </a:solidFill>
              </a:rPr>
              <a:t>To better understand potential conflict dynamics to mitigate them </a:t>
            </a:r>
            <a:endParaRPr lang="fr-FR" sz="2600" dirty="0">
              <a:solidFill>
                <a:schemeClr val="bg1"/>
              </a:solidFill>
            </a:endParaRPr>
          </a:p>
          <a:p>
            <a:pPr marL="342900" indent="-342900">
              <a:buFont typeface="Wingdings" panose="05000000000000000000" pitchFamily="2" charset="2"/>
              <a:buChar char="§"/>
            </a:pPr>
            <a:r>
              <a:rPr lang="en-US" sz="2600" dirty="0">
                <a:solidFill>
                  <a:schemeClr val="bg1"/>
                </a:solidFill>
              </a:rPr>
              <a:t>To map the availability, accessibility and functioning of services </a:t>
            </a:r>
            <a:endParaRPr lang="fr-FR" sz="2600" dirty="0">
              <a:solidFill>
                <a:schemeClr val="bg1"/>
              </a:solidFill>
            </a:endParaRPr>
          </a:p>
          <a:p>
            <a:pPr marL="342900" indent="-342900">
              <a:buFont typeface="Wingdings" panose="05000000000000000000" pitchFamily="2" charset="2"/>
              <a:buChar char="§"/>
            </a:pPr>
            <a:r>
              <a:rPr lang="en-US" sz="2600" dirty="0">
                <a:solidFill>
                  <a:schemeClr val="bg1"/>
                </a:solidFill>
              </a:rPr>
              <a:t>To set SMART benchmarks and indicators to monitor progress towards solutions </a:t>
            </a:r>
            <a:endParaRPr lang="fr-FR" sz="2600" dirty="0">
              <a:solidFill>
                <a:schemeClr val="bg1"/>
              </a:solidFill>
            </a:endParaRPr>
          </a:p>
        </p:txBody>
      </p:sp>
      <p:sp>
        <p:nvSpPr>
          <p:cNvPr id="3" name="Action Button: Help 2">
            <a:hlinkClick r:id="" action="ppaction://noaction" highlightClick="1"/>
            <a:extLst>
              <a:ext uri="{FF2B5EF4-FFF2-40B4-BE49-F238E27FC236}">
                <a16:creationId xmlns:a16="http://schemas.microsoft.com/office/drawing/2014/main" id="{DD27DE03-E71E-43EF-B826-986CB047EAC6}"/>
              </a:ext>
            </a:extLst>
          </p:cNvPr>
          <p:cNvSpPr/>
          <p:nvPr/>
        </p:nvSpPr>
        <p:spPr>
          <a:xfrm>
            <a:off x="1377863" y="1769301"/>
            <a:ext cx="3444657" cy="3319398"/>
          </a:xfrm>
          <a:prstGeom prst="actionButtonHelp">
            <a:avLst/>
          </a:prstGeom>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81364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4990C1-12F9-45FA-92F5-FBAE3FAFBAE8}"/>
              </a:ext>
            </a:extLst>
          </p:cNvPr>
          <p:cNvSpPr txBox="1"/>
          <p:nvPr/>
        </p:nvSpPr>
        <p:spPr>
          <a:xfrm>
            <a:off x="0" y="138091"/>
            <a:ext cx="6734829" cy="584775"/>
          </a:xfrm>
          <a:prstGeom prst="rect">
            <a:avLst/>
          </a:prstGeom>
          <a:solidFill>
            <a:srgbClr val="BA122B"/>
          </a:solidFill>
        </p:spPr>
        <p:txBody>
          <a:bodyPr wrap="square" rtlCol="0">
            <a:spAutoFit/>
          </a:bodyPr>
          <a:lstStyle/>
          <a:p>
            <a:r>
              <a:rPr lang="en-GB" sz="3200" dirty="0">
                <a:solidFill>
                  <a:schemeClr val="bg1"/>
                </a:solidFill>
              </a:rPr>
              <a:t>What data do we need? Activity</a:t>
            </a:r>
          </a:p>
        </p:txBody>
      </p:sp>
      <p:sp>
        <p:nvSpPr>
          <p:cNvPr id="3" name="ZoneTexte 2">
            <a:extLst>
              <a:ext uri="{FF2B5EF4-FFF2-40B4-BE49-F238E27FC236}">
                <a16:creationId xmlns:a16="http://schemas.microsoft.com/office/drawing/2014/main" id="{0D87DB27-4FAE-4F78-8A26-6448D11A7CC6}"/>
              </a:ext>
            </a:extLst>
          </p:cNvPr>
          <p:cNvSpPr txBox="1"/>
          <p:nvPr/>
        </p:nvSpPr>
        <p:spPr>
          <a:xfrm>
            <a:off x="779361" y="1794076"/>
            <a:ext cx="4417671" cy="2954655"/>
          </a:xfrm>
          <a:prstGeom prst="rect">
            <a:avLst/>
          </a:prstGeom>
          <a:solidFill>
            <a:schemeClr val="bg1">
              <a:lumMod val="75000"/>
            </a:schemeClr>
          </a:solidFill>
        </p:spPr>
        <p:txBody>
          <a:bodyPr wrap="square" rtlCol="0">
            <a:spAutoFit/>
          </a:bodyPr>
          <a:lstStyle/>
          <a:p>
            <a:r>
              <a:rPr lang="fr-FR" sz="2800" dirty="0" err="1"/>
              <a:t>What</a:t>
            </a:r>
            <a:r>
              <a:rPr lang="fr-FR" sz="2800" dirty="0"/>
              <a:t> data and information do </a:t>
            </a:r>
            <a:r>
              <a:rPr lang="fr-FR" sz="2800" dirty="0" err="1"/>
              <a:t>we</a:t>
            </a:r>
            <a:r>
              <a:rPr lang="fr-FR" sz="2800" dirty="0"/>
              <a:t> </a:t>
            </a:r>
            <a:r>
              <a:rPr lang="fr-FR" sz="2800" dirty="0" err="1"/>
              <a:t>need</a:t>
            </a:r>
            <a:r>
              <a:rPr lang="fr-FR" sz="2800" dirty="0"/>
              <a:t> to carry out a durable solutions </a:t>
            </a:r>
            <a:r>
              <a:rPr lang="fr-FR" sz="2800" dirty="0" err="1"/>
              <a:t>analysis</a:t>
            </a:r>
            <a:r>
              <a:rPr lang="fr-FR" sz="2800" dirty="0"/>
              <a:t> and plan for durable solutions in the </a:t>
            </a:r>
            <a:r>
              <a:rPr lang="fr-FR" sz="2800" dirty="0" err="1"/>
              <a:t>delimitated</a:t>
            </a:r>
            <a:r>
              <a:rPr lang="fr-FR" sz="2800" dirty="0"/>
              <a:t> area? </a:t>
            </a:r>
          </a:p>
          <a:p>
            <a:endParaRPr lang="en-US" dirty="0"/>
          </a:p>
        </p:txBody>
      </p:sp>
      <p:sp>
        <p:nvSpPr>
          <p:cNvPr id="4" name="ZoneTexte 3">
            <a:extLst>
              <a:ext uri="{FF2B5EF4-FFF2-40B4-BE49-F238E27FC236}">
                <a16:creationId xmlns:a16="http://schemas.microsoft.com/office/drawing/2014/main" id="{C1DB61F0-E6A8-4F9F-9908-F01355992FDB}"/>
              </a:ext>
            </a:extLst>
          </p:cNvPr>
          <p:cNvSpPr txBox="1"/>
          <p:nvPr/>
        </p:nvSpPr>
        <p:spPr>
          <a:xfrm>
            <a:off x="6470248" y="1319514"/>
            <a:ext cx="4942391" cy="3477875"/>
          </a:xfrm>
          <a:prstGeom prst="rect">
            <a:avLst/>
          </a:prstGeom>
          <a:solidFill>
            <a:schemeClr val="accent1"/>
          </a:solidFill>
        </p:spPr>
        <p:txBody>
          <a:bodyPr wrap="square" lIns="91440" tIns="45720" rIns="91440" bIns="45720" rtlCol="0" anchor="t">
            <a:spAutoFit/>
          </a:bodyPr>
          <a:lstStyle/>
          <a:p>
            <a:r>
              <a:rPr lang="fr-FR" sz="2800" b="1" dirty="0" err="1">
                <a:solidFill>
                  <a:schemeClr val="bg1"/>
                </a:solidFill>
              </a:rPr>
              <a:t>Three</a:t>
            </a:r>
            <a:r>
              <a:rPr lang="fr-FR" sz="2800" b="1" dirty="0">
                <a:solidFill>
                  <a:schemeClr val="bg1"/>
                </a:solidFill>
              </a:rPr>
              <a:t> </a:t>
            </a:r>
            <a:r>
              <a:rPr lang="fr-FR" sz="2800" b="1" dirty="0" err="1">
                <a:solidFill>
                  <a:schemeClr val="bg1"/>
                </a:solidFill>
              </a:rPr>
              <a:t>step</a:t>
            </a:r>
            <a:r>
              <a:rPr lang="fr-FR" sz="2800" b="1" dirty="0">
                <a:solidFill>
                  <a:schemeClr val="bg1"/>
                </a:solidFill>
              </a:rPr>
              <a:t> </a:t>
            </a:r>
            <a:r>
              <a:rPr lang="fr-FR" sz="2800" b="1" dirty="0" err="1">
                <a:solidFill>
                  <a:schemeClr val="bg1"/>
                </a:solidFill>
              </a:rPr>
              <a:t>activity</a:t>
            </a:r>
            <a:r>
              <a:rPr lang="fr-FR" sz="2800" b="1" dirty="0">
                <a:solidFill>
                  <a:schemeClr val="bg1"/>
                </a:solidFill>
              </a:rPr>
              <a:t>:  </a:t>
            </a:r>
          </a:p>
          <a:p>
            <a:pPr marL="285750" indent="-285750">
              <a:buFontTx/>
              <a:buChar char="-"/>
            </a:pPr>
            <a:r>
              <a:rPr lang="fr-FR" sz="2400" dirty="0" err="1">
                <a:solidFill>
                  <a:schemeClr val="bg1"/>
                </a:solidFill>
              </a:rPr>
              <a:t>Think</a:t>
            </a:r>
            <a:r>
              <a:rPr lang="fr-FR" sz="2400" dirty="0">
                <a:solidFill>
                  <a:schemeClr val="bg1"/>
                </a:solidFill>
              </a:rPr>
              <a:t> </a:t>
            </a:r>
            <a:r>
              <a:rPr lang="fr-FR" sz="2400" dirty="0" err="1">
                <a:solidFill>
                  <a:schemeClr val="bg1"/>
                </a:solidFill>
              </a:rPr>
              <a:t>individually</a:t>
            </a:r>
            <a:r>
              <a:rPr lang="fr-FR" sz="2400" dirty="0">
                <a:solidFill>
                  <a:schemeClr val="bg1"/>
                </a:solidFill>
              </a:rPr>
              <a:t> for 5 minutes and </a:t>
            </a:r>
            <a:r>
              <a:rPr lang="fr-FR" sz="2400" dirty="0" err="1">
                <a:solidFill>
                  <a:schemeClr val="bg1"/>
                </a:solidFill>
              </a:rPr>
              <a:t>list</a:t>
            </a:r>
            <a:r>
              <a:rPr lang="fr-FR" sz="2400" dirty="0">
                <a:solidFill>
                  <a:schemeClr val="bg1"/>
                </a:solidFill>
              </a:rPr>
              <a:t> the data and information </a:t>
            </a:r>
            <a:r>
              <a:rPr lang="fr-FR" sz="2400" dirty="0" err="1">
                <a:solidFill>
                  <a:schemeClr val="bg1"/>
                </a:solidFill>
              </a:rPr>
              <a:t>that</a:t>
            </a:r>
            <a:r>
              <a:rPr lang="fr-FR" sz="2400" dirty="0">
                <a:solidFill>
                  <a:schemeClr val="bg1"/>
                </a:solidFill>
              </a:rPr>
              <a:t>  </a:t>
            </a:r>
            <a:r>
              <a:rPr lang="fr-FR" sz="2400" dirty="0" err="1">
                <a:solidFill>
                  <a:schemeClr val="bg1"/>
                </a:solidFill>
              </a:rPr>
              <a:t>you</a:t>
            </a:r>
            <a:r>
              <a:rPr lang="fr-FR" sz="2400" dirty="0">
                <a:solidFill>
                  <a:schemeClr val="bg1"/>
                </a:solidFill>
              </a:rPr>
              <a:t> </a:t>
            </a:r>
            <a:r>
              <a:rPr lang="fr-FR" sz="2400" dirty="0" err="1">
                <a:solidFill>
                  <a:schemeClr val="bg1"/>
                </a:solidFill>
              </a:rPr>
              <a:t>think</a:t>
            </a:r>
            <a:r>
              <a:rPr lang="fr-FR" sz="2400" dirty="0">
                <a:solidFill>
                  <a:schemeClr val="bg1"/>
                </a:solidFill>
              </a:rPr>
              <a:t> </a:t>
            </a:r>
            <a:r>
              <a:rPr lang="fr-FR" sz="2400" dirty="0" err="1">
                <a:solidFill>
                  <a:schemeClr val="bg1"/>
                </a:solidFill>
              </a:rPr>
              <a:t>would</a:t>
            </a:r>
            <a:r>
              <a:rPr lang="fr-FR" sz="2400" dirty="0">
                <a:solidFill>
                  <a:schemeClr val="bg1"/>
                </a:solidFill>
              </a:rPr>
              <a:t> </a:t>
            </a:r>
            <a:r>
              <a:rPr lang="fr-FR" sz="2400" dirty="0" err="1">
                <a:solidFill>
                  <a:schemeClr val="bg1"/>
                </a:solidFill>
              </a:rPr>
              <a:t>be</a:t>
            </a:r>
            <a:r>
              <a:rPr lang="fr-FR" sz="2400" dirty="0">
                <a:solidFill>
                  <a:schemeClr val="bg1"/>
                </a:solidFill>
              </a:rPr>
              <a:t> </a:t>
            </a:r>
            <a:r>
              <a:rPr lang="fr-FR" sz="2400" dirty="0" err="1">
                <a:solidFill>
                  <a:schemeClr val="bg1"/>
                </a:solidFill>
              </a:rPr>
              <a:t>needed</a:t>
            </a:r>
            <a:endParaRPr lang="fr-FR" sz="2400" dirty="0">
              <a:solidFill>
                <a:schemeClr val="bg1"/>
              </a:solidFill>
            </a:endParaRPr>
          </a:p>
          <a:p>
            <a:pPr marL="285750" indent="-285750">
              <a:buFontTx/>
              <a:buChar char="-"/>
            </a:pPr>
            <a:r>
              <a:rPr lang="fr-FR" sz="2400" dirty="0">
                <a:solidFill>
                  <a:schemeClr val="bg1"/>
                </a:solidFill>
              </a:rPr>
              <a:t>Share </a:t>
            </a:r>
            <a:r>
              <a:rPr lang="fr-FR" sz="2400" dirty="0" err="1">
                <a:solidFill>
                  <a:schemeClr val="bg1"/>
                </a:solidFill>
              </a:rPr>
              <a:t>your</a:t>
            </a:r>
            <a:r>
              <a:rPr lang="fr-FR" sz="2400" dirty="0">
                <a:solidFill>
                  <a:schemeClr val="bg1"/>
                </a:solidFill>
              </a:rPr>
              <a:t> </a:t>
            </a:r>
            <a:r>
              <a:rPr lang="fr-FR" sz="2400" dirty="0" err="1">
                <a:solidFill>
                  <a:schemeClr val="bg1"/>
                </a:solidFill>
              </a:rPr>
              <a:t>ideas</a:t>
            </a:r>
            <a:r>
              <a:rPr lang="fr-FR" sz="2400" dirty="0">
                <a:solidFill>
                  <a:schemeClr val="bg1"/>
                </a:solidFill>
              </a:rPr>
              <a:t> in pairs for </a:t>
            </a:r>
            <a:r>
              <a:rPr lang="fr-FR" sz="2400" dirty="0" err="1">
                <a:solidFill>
                  <a:schemeClr val="bg1"/>
                </a:solidFill>
              </a:rPr>
              <a:t>another</a:t>
            </a:r>
            <a:r>
              <a:rPr lang="fr-FR" sz="2400" dirty="0">
                <a:solidFill>
                  <a:schemeClr val="bg1"/>
                </a:solidFill>
              </a:rPr>
              <a:t> five minutes</a:t>
            </a:r>
          </a:p>
          <a:p>
            <a:pPr marL="285750" indent="-285750">
              <a:buFontTx/>
              <a:buChar char="-"/>
            </a:pPr>
            <a:r>
              <a:rPr lang="fr-FR" sz="2400" dirty="0" err="1">
                <a:solidFill>
                  <a:schemeClr val="bg1"/>
                </a:solidFill>
              </a:rPr>
              <a:t>Consolidate</a:t>
            </a:r>
            <a:r>
              <a:rPr lang="fr-FR" sz="2400" dirty="0">
                <a:solidFill>
                  <a:schemeClr val="bg1"/>
                </a:solidFill>
              </a:rPr>
              <a:t> </a:t>
            </a:r>
            <a:r>
              <a:rPr lang="fr-FR" sz="2400" dirty="0" err="1">
                <a:solidFill>
                  <a:schemeClr val="bg1"/>
                </a:solidFill>
              </a:rPr>
              <a:t>your</a:t>
            </a:r>
            <a:r>
              <a:rPr lang="fr-FR" sz="2400" dirty="0">
                <a:solidFill>
                  <a:schemeClr val="bg1"/>
                </a:solidFill>
              </a:rPr>
              <a:t> </a:t>
            </a:r>
            <a:r>
              <a:rPr lang="fr-FR" sz="2400" dirty="0" err="1">
                <a:solidFill>
                  <a:schemeClr val="bg1"/>
                </a:solidFill>
              </a:rPr>
              <a:t>ideas</a:t>
            </a:r>
            <a:r>
              <a:rPr lang="fr-FR" sz="2400" dirty="0">
                <a:solidFill>
                  <a:schemeClr val="bg1"/>
                </a:solidFill>
              </a:rPr>
              <a:t> in </a:t>
            </a:r>
            <a:r>
              <a:rPr lang="fr-FR" sz="2400" dirty="0" err="1">
                <a:solidFill>
                  <a:schemeClr val="bg1"/>
                </a:solidFill>
              </a:rPr>
              <a:t>your</a:t>
            </a:r>
            <a:r>
              <a:rPr lang="fr-FR" sz="2400" dirty="0">
                <a:solidFill>
                  <a:schemeClr val="bg1"/>
                </a:solidFill>
              </a:rPr>
              <a:t> groups (tables) in 10 minutes </a:t>
            </a:r>
            <a:r>
              <a:rPr lang="fr-FR" sz="2400" dirty="0" err="1">
                <a:solidFill>
                  <a:schemeClr val="bg1"/>
                </a:solidFill>
              </a:rPr>
              <a:t>trying</a:t>
            </a:r>
            <a:r>
              <a:rPr lang="fr-FR" sz="2400" dirty="0">
                <a:solidFill>
                  <a:schemeClr val="bg1"/>
                </a:solidFill>
              </a:rPr>
              <a:t> to group </a:t>
            </a:r>
            <a:r>
              <a:rPr lang="fr-FR" sz="2400" dirty="0" err="1">
                <a:solidFill>
                  <a:schemeClr val="bg1"/>
                </a:solidFill>
              </a:rPr>
              <a:t>them</a:t>
            </a:r>
            <a:r>
              <a:rPr lang="fr-FR" sz="2400" dirty="0">
                <a:solidFill>
                  <a:schemeClr val="bg1"/>
                </a:solidFill>
              </a:rPr>
              <a:t> in a </a:t>
            </a:r>
            <a:r>
              <a:rPr lang="fr-FR" sz="2400" dirty="0" err="1">
                <a:solidFill>
                  <a:schemeClr val="bg1"/>
                </a:solidFill>
              </a:rPr>
              <a:t>logical</a:t>
            </a:r>
            <a:r>
              <a:rPr lang="fr-FR" sz="2400" dirty="0">
                <a:solidFill>
                  <a:schemeClr val="bg1"/>
                </a:solidFill>
              </a:rPr>
              <a:t> </a:t>
            </a:r>
            <a:r>
              <a:rPr lang="fr-FR" sz="2400" dirty="0" err="1">
                <a:solidFill>
                  <a:schemeClr val="bg1"/>
                </a:solidFill>
              </a:rPr>
              <a:t>way</a:t>
            </a:r>
            <a:r>
              <a:rPr lang="fr-FR" sz="2400" dirty="0">
                <a:solidFill>
                  <a:schemeClr val="bg1"/>
                </a:solidFill>
              </a:rPr>
              <a:t>.</a:t>
            </a:r>
            <a:endParaRPr lang="en-US" sz="2400" dirty="0">
              <a:solidFill>
                <a:schemeClr val="bg1"/>
              </a:solidFill>
            </a:endParaRPr>
          </a:p>
        </p:txBody>
      </p:sp>
      <p:sp>
        <p:nvSpPr>
          <p:cNvPr id="5" name="Flèche : droite 4">
            <a:extLst>
              <a:ext uri="{FF2B5EF4-FFF2-40B4-BE49-F238E27FC236}">
                <a16:creationId xmlns:a16="http://schemas.microsoft.com/office/drawing/2014/main" id="{0030E693-DDF5-4F77-92D5-9290F2CD1585}"/>
              </a:ext>
            </a:extLst>
          </p:cNvPr>
          <p:cNvSpPr/>
          <p:nvPr/>
        </p:nvSpPr>
        <p:spPr>
          <a:xfrm>
            <a:off x="5486400" y="3058451"/>
            <a:ext cx="821803" cy="584775"/>
          </a:xfrm>
          <a:prstGeom prst="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3221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3659BC06-C706-4F58-87DF-68C0F1CDEE14}"/>
              </a:ext>
            </a:extLst>
          </p:cNvPr>
          <p:cNvSpPr/>
          <p:nvPr/>
        </p:nvSpPr>
        <p:spPr>
          <a:xfrm>
            <a:off x="6999963" y="1525673"/>
            <a:ext cx="4208746" cy="4083485"/>
          </a:xfrm>
          <a:prstGeom prst="ellipse">
            <a:avLst/>
          </a:prstGeom>
          <a:solidFill>
            <a:schemeClr val="bg2">
              <a:lumMod val="40000"/>
              <a:lumOff val="60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phic 2" descr="Marker">
            <a:extLst>
              <a:ext uri="{FF2B5EF4-FFF2-40B4-BE49-F238E27FC236}">
                <a16:creationId xmlns:a16="http://schemas.microsoft.com/office/drawing/2014/main" id="{B66E6165-B5D3-4044-831B-9A960C0A1E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40248" y="2457859"/>
            <a:ext cx="1528175" cy="1528175"/>
          </a:xfrm>
          <a:prstGeom prst="rect">
            <a:avLst/>
          </a:prstGeom>
        </p:spPr>
      </p:pic>
      <p:sp>
        <p:nvSpPr>
          <p:cNvPr id="4" name="Rectangle 3">
            <a:extLst>
              <a:ext uri="{FF2B5EF4-FFF2-40B4-BE49-F238E27FC236}">
                <a16:creationId xmlns:a16="http://schemas.microsoft.com/office/drawing/2014/main" id="{BEE5F5B6-AA0A-4215-9E42-343A64448EE0}"/>
              </a:ext>
            </a:extLst>
          </p:cNvPr>
          <p:cNvSpPr/>
          <p:nvPr/>
        </p:nvSpPr>
        <p:spPr>
          <a:xfrm>
            <a:off x="584548" y="4081613"/>
            <a:ext cx="6096000" cy="1292662"/>
          </a:xfrm>
          <a:prstGeom prst="rect">
            <a:avLst/>
          </a:prstGeom>
        </p:spPr>
        <p:txBody>
          <a:bodyPr>
            <a:spAutoFit/>
          </a:bodyPr>
          <a:lstStyle/>
          <a:p>
            <a:pPr marL="342900" indent="-342900">
              <a:buFontTx/>
              <a:buChar char="-"/>
            </a:pPr>
            <a:r>
              <a:rPr lang="en-US" sz="2600" dirty="0">
                <a:latin typeface="Calibri" panose="020F0502020204030204" pitchFamily="34" charset="0"/>
                <a:ea typeface="Calibri" panose="020F0502020204030204" pitchFamily="34" charset="0"/>
                <a:cs typeface="Times New Roman" panose="02020603050405020304" pitchFamily="18" charset="0"/>
              </a:rPr>
              <a:t>the specific characteristics of the areas hosting them, such as services and infrastructures capacity </a:t>
            </a:r>
            <a:endParaRPr lang="en-GB" sz="2600" dirty="0"/>
          </a:p>
        </p:txBody>
      </p:sp>
      <p:sp>
        <p:nvSpPr>
          <p:cNvPr id="5" name="TextBox 4">
            <a:extLst>
              <a:ext uri="{FF2B5EF4-FFF2-40B4-BE49-F238E27FC236}">
                <a16:creationId xmlns:a16="http://schemas.microsoft.com/office/drawing/2014/main" id="{6528E8D3-9FEA-47E5-99BF-1D6A1CA6CAC0}"/>
              </a:ext>
            </a:extLst>
          </p:cNvPr>
          <p:cNvSpPr txBox="1"/>
          <p:nvPr/>
        </p:nvSpPr>
        <p:spPr>
          <a:xfrm>
            <a:off x="103088" y="166301"/>
            <a:ext cx="6734829" cy="584775"/>
          </a:xfrm>
          <a:prstGeom prst="rect">
            <a:avLst/>
          </a:prstGeom>
          <a:solidFill>
            <a:srgbClr val="BA122B"/>
          </a:solidFill>
        </p:spPr>
        <p:txBody>
          <a:bodyPr wrap="square" rtlCol="0">
            <a:spAutoFit/>
          </a:bodyPr>
          <a:lstStyle/>
          <a:p>
            <a:r>
              <a:rPr lang="en-GB" sz="3200" dirty="0">
                <a:solidFill>
                  <a:schemeClr val="bg1"/>
                </a:solidFill>
              </a:rPr>
              <a:t>Area-based solutions analysis </a:t>
            </a:r>
          </a:p>
        </p:txBody>
      </p:sp>
      <p:pic>
        <p:nvPicPr>
          <p:cNvPr id="7" name="Graphic 6" descr="Universal Access">
            <a:extLst>
              <a:ext uri="{FF2B5EF4-FFF2-40B4-BE49-F238E27FC236}">
                <a16:creationId xmlns:a16="http://schemas.microsoft.com/office/drawing/2014/main" id="{E5122732-8877-448A-9ADD-D2F8632AE3A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00941" y="4090368"/>
            <a:ext cx="914400" cy="914400"/>
          </a:xfrm>
          <a:prstGeom prst="rect">
            <a:avLst/>
          </a:prstGeom>
        </p:spPr>
      </p:pic>
      <p:pic>
        <p:nvPicPr>
          <p:cNvPr id="9" name="Graphic 8" descr="Man">
            <a:extLst>
              <a:ext uri="{FF2B5EF4-FFF2-40B4-BE49-F238E27FC236}">
                <a16:creationId xmlns:a16="http://schemas.microsoft.com/office/drawing/2014/main" id="{B10BCD5A-FBAD-40EC-A402-9B8118334FF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68587" y="4569170"/>
            <a:ext cx="914400" cy="914400"/>
          </a:xfrm>
          <a:prstGeom prst="rect">
            <a:avLst/>
          </a:prstGeom>
        </p:spPr>
      </p:pic>
      <p:pic>
        <p:nvPicPr>
          <p:cNvPr id="11" name="Graphic 10" descr="Woman">
            <a:extLst>
              <a:ext uri="{FF2B5EF4-FFF2-40B4-BE49-F238E27FC236}">
                <a16:creationId xmlns:a16="http://schemas.microsoft.com/office/drawing/2014/main" id="{1AE10BC4-C6CB-470E-A2AF-65B17413136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699907" y="2022954"/>
            <a:ext cx="914400" cy="914400"/>
          </a:xfrm>
          <a:prstGeom prst="rect">
            <a:avLst/>
          </a:prstGeom>
        </p:spPr>
      </p:pic>
      <p:pic>
        <p:nvPicPr>
          <p:cNvPr id="13" name="Graphic 12" descr="Woman with kid">
            <a:extLst>
              <a:ext uri="{FF2B5EF4-FFF2-40B4-BE49-F238E27FC236}">
                <a16:creationId xmlns:a16="http://schemas.microsoft.com/office/drawing/2014/main" id="{61589234-89A4-4E49-9EC4-C65F225D6CE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132710" y="3056661"/>
            <a:ext cx="914400" cy="914400"/>
          </a:xfrm>
          <a:prstGeom prst="rect">
            <a:avLst/>
          </a:prstGeom>
        </p:spPr>
      </p:pic>
      <p:pic>
        <p:nvPicPr>
          <p:cNvPr id="17" name="Graphic 16" descr="Classroom">
            <a:extLst>
              <a:ext uri="{FF2B5EF4-FFF2-40B4-BE49-F238E27FC236}">
                <a16:creationId xmlns:a16="http://schemas.microsoft.com/office/drawing/2014/main" id="{C7585C10-CA0B-4D89-BE2F-6D73C2A7EFA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595210" y="4081613"/>
            <a:ext cx="914400" cy="914400"/>
          </a:xfrm>
          <a:prstGeom prst="rect">
            <a:avLst/>
          </a:prstGeom>
        </p:spPr>
      </p:pic>
      <p:pic>
        <p:nvPicPr>
          <p:cNvPr id="19" name="Graphic 18" descr="Stethoscope">
            <a:extLst>
              <a:ext uri="{FF2B5EF4-FFF2-40B4-BE49-F238E27FC236}">
                <a16:creationId xmlns:a16="http://schemas.microsoft.com/office/drawing/2014/main" id="{12B4F20E-B589-4BA6-81A1-400DBF5B7BD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358894" y="3056661"/>
            <a:ext cx="914400" cy="914400"/>
          </a:xfrm>
          <a:prstGeom prst="rect">
            <a:avLst/>
          </a:prstGeom>
        </p:spPr>
      </p:pic>
      <p:pic>
        <p:nvPicPr>
          <p:cNvPr id="21" name="Graphic 20" descr="Shower">
            <a:extLst>
              <a:ext uri="{FF2B5EF4-FFF2-40B4-BE49-F238E27FC236}">
                <a16:creationId xmlns:a16="http://schemas.microsoft.com/office/drawing/2014/main" id="{48510423-9D1F-403C-96F0-86E699FB41FA}"/>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720761" y="1935436"/>
            <a:ext cx="914400" cy="914400"/>
          </a:xfrm>
          <a:prstGeom prst="rect">
            <a:avLst/>
          </a:prstGeom>
        </p:spPr>
      </p:pic>
      <p:sp>
        <p:nvSpPr>
          <p:cNvPr id="27" name="Rectangle 26">
            <a:extLst>
              <a:ext uri="{FF2B5EF4-FFF2-40B4-BE49-F238E27FC236}">
                <a16:creationId xmlns:a16="http://schemas.microsoft.com/office/drawing/2014/main" id="{947C008F-960F-4766-94DE-EBF20408373C}"/>
              </a:ext>
            </a:extLst>
          </p:cNvPr>
          <p:cNvSpPr/>
          <p:nvPr/>
        </p:nvSpPr>
        <p:spPr>
          <a:xfrm>
            <a:off x="543564" y="1477626"/>
            <a:ext cx="6096000" cy="1292662"/>
          </a:xfrm>
          <a:prstGeom prst="rect">
            <a:avLst/>
          </a:prstGeom>
        </p:spPr>
        <p:txBody>
          <a:bodyPr>
            <a:spAutoFit/>
          </a:bodyPr>
          <a:lstStyle/>
          <a:p>
            <a:r>
              <a:rPr lang="en-US" sz="2600" dirty="0">
                <a:latin typeface="Calibri" panose="020F0502020204030204" pitchFamily="34" charset="0"/>
                <a:ea typeface="Calibri" panose="020F0502020204030204" pitchFamily="34" charset="0"/>
                <a:cs typeface="Times New Roman" panose="02020603050405020304" pitchFamily="18" charset="0"/>
              </a:rPr>
              <a:t>An area-based analysis utilizes a defined spatial area as the entry point for understanding: </a:t>
            </a:r>
          </a:p>
        </p:txBody>
      </p:sp>
      <p:sp>
        <p:nvSpPr>
          <p:cNvPr id="28" name="Rectangle 27">
            <a:extLst>
              <a:ext uri="{FF2B5EF4-FFF2-40B4-BE49-F238E27FC236}">
                <a16:creationId xmlns:a16="http://schemas.microsoft.com/office/drawing/2014/main" id="{B3896923-9594-4767-BF0A-D14BF8CFEEC8}"/>
              </a:ext>
            </a:extLst>
          </p:cNvPr>
          <p:cNvSpPr/>
          <p:nvPr/>
        </p:nvSpPr>
        <p:spPr>
          <a:xfrm>
            <a:off x="584548" y="2956435"/>
            <a:ext cx="5071325" cy="892552"/>
          </a:xfrm>
          <a:prstGeom prst="rect">
            <a:avLst/>
          </a:prstGeom>
        </p:spPr>
        <p:txBody>
          <a:bodyPr wrap="none">
            <a:spAutoFit/>
          </a:bodyPr>
          <a:lstStyle/>
          <a:p>
            <a:pPr marL="342900" indent="-342900">
              <a:buFontTx/>
              <a:buChar char="-"/>
            </a:pPr>
            <a:r>
              <a:rPr lang="en-US" sz="2600" dirty="0">
                <a:latin typeface="Calibri" panose="020F0502020204030204" pitchFamily="34" charset="0"/>
                <a:ea typeface="Calibri" panose="020F0502020204030204" pitchFamily="34" charset="0"/>
                <a:cs typeface="Times New Roman" panose="02020603050405020304" pitchFamily="18" charset="0"/>
              </a:rPr>
              <a:t>the characteristics and conditions</a:t>
            </a:r>
          </a:p>
          <a:p>
            <a:r>
              <a:rPr lang="en-US" sz="2600" dirty="0">
                <a:latin typeface="Calibri" panose="020F0502020204030204" pitchFamily="34" charset="0"/>
                <a:ea typeface="Calibri" panose="020F0502020204030204" pitchFamily="34" charset="0"/>
                <a:cs typeface="Times New Roman" panose="02020603050405020304" pitchFamily="18" charset="0"/>
              </a:rPr>
              <a:t>  of target populations </a:t>
            </a:r>
          </a:p>
        </p:txBody>
      </p:sp>
    </p:spTree>
    <p:extLst>
      <p:ext uri="{BB962C8B-B14F-4D97-AF65-F5344CB8AC3E}">
        <p14:creationId xmlns:p14="http://schemas.microsoft.com/office/powerpoint/2010/main" val="235580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427EFC-4B8D-4E03-A61C-D590BB8A83A6}"/>
              </a:ext>
            </a:extLst>
          </p:cNvPr>
          <p:cNvSpPr/>
          <p:nvPr/>
        </p:nvSpPr>
        <p:spPr>
          <a:xfrm>
            <a:off x="0" y="105495"/>
            <a:ext cx="5658081" cy="584775"/>
          </a:xfrm>
          <a:prstGeom prst="rect">
            <a:avLst/>
          </a:prstGeom>
          <a:solidFill>
            <a:srgbClr val="BA122B"/>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chemeClr val="bg1"/>
                </a:solidFill>
                <a:effectLst/>
                <a:uLnTx/>
                <a:uFillTx/>
                <a:latin typeface="Avenir Next" panose="020B0503020202020204" pitchFamily="34" charset="0"/>
                <a:ea typeface="+mj-ea"/>
                <a:cs typeface="+mj-cs"/>
              </a:rPr>
              <a:t>What </a:t>
            </a:r>
            <a:r>
              <a:rPr lang="en-US" sz="3200" b="1" kern="0" dirty="0" err="1">
                <a:solidFill>
                  <a:schemeClr val="bg1"/>
                </a:solidFill>
                <a:latin typeface="Avenir Next" panose="020B0503020202020204" pitchFamily="34" charset="0"/>
                <a:ea typeface="+mj-ea"/>
                <a:cs typeface="+mj-cs"/>
              </a:rPr>
              <a:t>dat</a:t>
            </a:r>
            <a:r>
              <a:rPr kumimoji="0" lang="en-US" sz="3200" b="1" i="0" u="none" strike="noStrike" kern="0" cap="none" spc="0" normalizeH="0" baseline="0" noProof="0" dirty="0">
                <a:ln>
                  <a:noFill/>
                </a:ln>
                <a:solidFill>
                  <a:schemeClr val="bg1"/>
                </a:solidFill>
                <a:effectLst/>
                <a:uLnTx/>
                <a:uFillTx/>
                <a:latin typeface="Avenir Next" panose="020B0503020202020204" pitchFamily="34" charset="0"/>
                <a:ea typeface="+mj-ea"/>
                <a:cs typeface="+mj-cs"/>
              </a:rPr>
              <a:t>a and analysis ?  </a:t>
            </a:r>
            <a:endParaRPr kumimoji="0" lang="en-GB" sz="1800" b="0" i="0" u="none" strike="noStrike" kern="0" cap="none" spc="0" normalizeH="0" baseline="0" noProof="0" dirty="0">
              <a:ln>
                <a:noFill/>
              </a:ln>
              <a:solidFill>
                <a:schemeClr val="bg1"/>
              </a:solidFill>
              <a:effectLst/>
              <a:uLnTx/>
              <a:uFillTx/>
            </a:endParaRPr>
          </a:p>
        </p:txBody>
      </p:sp>
      <p:sp>
        <p:nvSpPr>
          <p:cNvPr id="3" name="Right Arrow Callout 20">
            <a:extLst>
              <a:ext uri="{FF2B5EF4-FFF2-40B4-BE49-F238E27FC236}">
                <a16:creationId xmlns:a16="http://schemas.microsoft.com/office/drawing/2014/main" id="{9BC2B71D-B06F-46B4-B55C-FB394E391BBF}"/>
              </a:ext>
            </a:extLst>
          </p:cNvPr>
          <p:cNvSpPr/>
          <p:nvPr/>
        </p:nvSpPr>
        <p:spPr>
          <a:xfrm>
            <a:off x="688933" y="918593"/>
            <a:ext cx="6062596" cy="5062565"/>
          </a:xfrm>
          <a:prstGeom prst="rightArrowCallout">
            <a:avLst>
              <a:gd name="adj1" fmla="val 18968"/>
              <a:gd name="adj2" fmla="val 25000"/>
              <a:gd name="adj3" fmla="val 29784"/>
              <a:gd name="adj4" fmla="val 6066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rgbClr val="BA122B"/>
                </a:solidFill>
                <a:latin typeface="Avenir Next" panose="020B0503020202020204" pitchFamily="34" charset="0"/>
              </a:rPr>
              <a:t>Data on Places/ the supply side </a:t>
            </a:r>
            <a:endParaRPr lang="en-US" sz="2000" dirty="0">
              <a:solidFill>
                <a:schemeClr val="bg1"/>
              </a:solidFill>
              <a:latin typeface="Avenir Next" panose="020B0503020202020204" pitchFamily="34" charset="0"/>
            </a:endParaRP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Infrastructure mapping/damage assessment </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Service availability &amp; provision</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Livelihood / </a:t>
            </a:r>
            <a:r>
              <a:rPr lang="en-US" sz="2400" dirty="0" err="1">
                <a:solidFill>
                  <a:schemeClr val="bg1"/>
                </a:solidFill>
                <a:latin typeface="Avenir Next" panose="020B0503020202020204" pitchFamily="34" charset="0"/>
              </a:rPr>
              <a:t>labour</a:t>
            </a:r>
            <a:r>
              <a:rPr lang="en-US" sz="2400" dirty="0">
                <a:solidFill>
                  <a:schemeClr val="bg1"/>
                </a:solidFill>
                <a:latin typeface="Avenir Next" panose="020B0503020202020204" pitchFamily="34" charset="0"/>
              </a:rPr>
              <a:t> market</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Housing Land and Property regime</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Governance structures/ actors dynamics</a:t>
            </a:r>
          </a:p>
        </p:txBody>
      </p:sp>
      <p:sp>
        <p:nvSpPr>
          <p:cNvPr id="4" name="Left Arrow Callout 21">
            <a:extLst>
              <a:ext uri="{FF2B5EF4-FFF2-40B4-BE49-F238E27FC236}">
                <a16:creationId xmlns:a16="http://schemas.microsoft.com/office/drawing/2014/main" id="{E48D669D-D602-4158-98AD-29874AE9DCF6}"/>
              </a:ext>
            </a:extLst>
          </p:cNvPr>
          <p:cNvSpPr/>
          <p:nvPr/>
        </p:nvSpPr>
        <p:spPr>
          <a:xfrm>
            <a:off x="5844986" y="931066"/>
            <a:ext cx="5658082" cy="5008341"/>
          </a:xfrm>
          <a:prstGeom prst="leftArrowCallout">
            <a:avLst>
              <a:gd name="adj1" fmla="val 21298"/>
              <a:gd name="adj2" fmla="val 25000"/>
              <a:gd name="adj3" fmla="val 25000"/>
              <a:gd name="adj4" fmla="val 64977"/>
            </a:avLst>
          </a:prstGeom>
          <a:solidFill>
            <a:srgbClr val="40404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600" b="1" dirty="0">
                <a:solidFill>
                  <a:srgbClr val="BA122B"/>
                </a:solidFill>
                <a:latin typeface="Avenir Next" panose="020B0503020202020204" pitchFamily="34" charset="0"/>
              </a:rPr>
              <a:t>Data on Populations/demand side</a:t>
            </a:r>
          </a:p>
          <a:p>
            <a:endParaRPr lang="en-US" sz="2000" b="1" dirty="0">
              <a:solidFill>
                <a:schemeClr val="bg1"/>
              </a:solidFill>
              <a:latin typeface="Avenir Next" panose="020B0503020202020204" pitchFamily="34" charset="0"/>
            </a:endParaRP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Disaggregated demographics</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Displacement patterns </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Access to services</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Safety and security </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Access to livelihoods</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Access to HLP</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Community cohesion… </a:t>
            </a:r>
          </a:p>
        </p:txBody>
      </p:sp>
      <p:pic>
        <p:nvPicPr>
          <p:cNvPr id="6" name="Graphic 5" descr="Marker">
            <a:extLst>
              <a:ext uri="{FF2B5EF4-FFF2-40B4-BE49-F238E27FC236}">
                <a16:creationId xmlns:a16="http://schemas.microsoft.com/office/drawing/2014/main" id="{ECEA19D5-5370-40AE-A3E3-9D57686828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0288" y="688594"/>
            <a:ext cx="914400" cy="914400"/>
          </a:xfrm>
          <a:prstGeom prst="rect">
            <a:avLst/>
          </a:prstGeom>
        </p:spPr>
      </p:pic>
      <p:pic>
        <p:nvPicPr>
          <p:cNvPr id="8" name="Graphic 7" descr="Universal Access">
            <a:extLst>
              <a:ext uri="{FF2B5EF4-FFF2-40B4-BE49-F238E27FC236}">
                <a16:creationId xmlns:a16="http://schemas.microsoft.com/office/drawing/2014/main" id="{642DEE3A-3FDA-465B-B8B4-D4F36DB514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62914" y="624155"/>
            <a:ext cx="914400" cy="914400"/>
          </a:xfrm>
          <a:prstGeom prst="rect">
            <a:avLst/>
          </a:prstGeom>
        </p:spPr>
      </p:pic>
    </p:spTree>
    <p:extLst>
      <p:ext uri="{BB962C8B-B14F-4D97-AF65-F5344CB8AC3E}">
        <p14:creationId xmlns:p14="http://schemas.microsoft.com/office/powerpoint/2010/main" val="382822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2562601-0A35-4A03-A224-3D6BCCB82098}"/>
              </a:ext>
            </a:extLst>
          </p:cNvPr>
          <p:cNvPicPr>
            <a:picLocks noChangeAspect="1"/>
          </p:cNvPicPr>
          <p:nvPr/>
        </p:nvPicPr>
        <p:blipFill>
          <a:blip r:embed="rId3"/>
          <a:stretch>
            <a:fillRect/>
          </a:stretch>
        </p:blipFill>
        <p:spPr>
          <a:xfrm>
            <a:off x="10275362" y="839369"/>
            <a:ext cx="1561680" cy="2122909"/>
          </a:xfrm>
          <a:prstGeom prst="rect">
            <a:avLst/>
          </a:prstGeom>
        </p:spPr>
      </p:pic>
      <p:sp>
        <p:nvSpPr>
          <p:cNvPr id="2" name="TextBox 1">
            <a:extLst>
              <a:ext uri="{FF2B5EF4-FFF2-40B4-BE49-F238E27FC236}">
                <a16:creationId xmlns:a16="http://schemas.microsoft.com/office/drawing/2014/main" id="{B6554129-99FA-42F4-8C6D-E71618484F23}"/>
              </a:ext>
            </a:extLst>
          </p:cNvPr>
          <p:cNvSpPr txBox="1"/>
          <p:nvPr/>
        </p:nvSpPr>
        <p:spPr>
          <a:xfrm>
            <a:off x="212941" y="200417"/>
            <a:ext cx="8968637" cy="1077218"/>
          </a:xfrm>
          <a:prstGeom prst="rect">
            <a:avLst/>
          </a:prstGeom>
          <a:solidFill>
            <a:srgbClr val="BA122B"/>
          </a:solidFill>
        </p:spPr>
        <p:txBody>
          <a:bodyPr wrap="square" rtlCol="0">
            <a:spAutoFit/>
          </a:bodyPr>
          <a:lstStyle/>
          <a:p>
            <a:r>
              <a:rPr lang="en-GB" sz="3200" dirty="0">
                <a:solidFill>
                  <a:schemeClr val="bg1"/>
                </a:solidFill>
              </a:rPr>
              <a:t>Zoom: Interagency Indicators library: Measuring progress towards solutions for IDPs</a:t>
            </a:r>
          </a:p>
        </p:txBody>
      </p:sp>
      <p:sp>
        <p:nvSpPr>
          <p:cNvPr id="3" name="Oval 2">
            <a:extLst>
              <a:ext uri="{FF2B5EF4-FFF2-40B4-BE49-F238E27FC236}">
                <a16:creationId xmlns:a16="http://schemas.microsoft.com/office/drawing/2014/main" id="{F8BA61CD-E958-4D16-B627-51806DE518BD}"/>
              </a:ext>
            </a:extLst>
          </p:cNvPr>
          <p:cNvSpPr/>
          <p:nvPr/>
        </p:nvSpPr>
        <p:spPr>
          <a:xfrm>
            <a:off x="482249" y="1900825"/>
            <a:ext cx="2586627" cy="1819405"/>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Module A: Core demographic indicators </a:t>
            </a:r>
          </a:p>
        </p:txBody>
      </p:sp>
      <p:sp>
        <p:nvSpPr>
          <p:cNvPr id="4" name="Oval 3">
            <a:extLst>
              <a:ext uri="{FF2B5EF4-FFF2-40B4-BE49-F238E27FC236}">
                <a16:creationId xmlns:a16="http://schemas.microsoft.com/office/drawing/2014/main" id="{5600DC3A-77B4-4C30-AF7A-56A7DF7F2DEC}"/>
              </a:ext>
            </a:extLst>
          </p:cNvPr>
          <p:cNvSpPr/>
          <p:nvPr/>
        </p:nvSpPr>
        <p:spPr>
          <a:xfrm>
            <a:off x="1835056" y="3834519"/>
            <a:ext cx="2880986" cy="1819405"/>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Module C: 8 IASC durable solutions criteria </a:t>
            </a:r>
          </a:p>
        </p:txBody>
      </p:sp>
      <p:sp>
        <p:nvSpPr>
          <p:cNvPr id="5" name="Oval 4">
            <a:extLst>
              <a:ext uri="{FF2B5EF4-FFF2-40B4-BE49-F238E27FC236}">
                <a16:creationId xmlns:a16="http://schemas.microsoft.com/office/drawing/2014/main" id="{C4FE6CB1-F047-4387-82D4-70CD9D1877F8}"/>
              </a:ext>
            </a:extLst>
          </p:cNvPr>
          <p:cNvSpPr/>
          <p:nvPr/>
        </p:nvSpPr>
        <p:spPr>
          <a:xfrm>
            <a:off x="3275549" y="1900824"/>
            <a:ext cx="2586627" cy="1819405"/>
          </a:xfrm>
          <a:prstGeom prst="ellipse">
            <a:avLst/>
          </a:prstGeom>
          <a:solidFill>
            <a:srgbClr val="BA12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Module B: future preference and plans </a:t>
            </a:r>
          </a:p>
        </p:txBody>
      </p:sp>
      <p:cxnSp>
        <p:nvCxnSpPr>
          <p:cNvPr id="7" name="Straight Connector 6">
            <a:extLst>
              <a:ext uri="{FF2B5EF4-FFF2-40B4-BE49-F238E27FC236}">
                <a16:creationId xmlns:a16="http://schemas.microsoft.com/office/drawing/2014/main" id="{15795A94-B8A5-4487-906D-D7457BD1FF53}"/>
              </a:ext>
            </a:extLst>
          </p:cNvPr>
          <p:cNvCxnSpPr/>
          <p:nvPr/>
        </p:nvCxnSpPr>
        <p:spPr>
          <a:xfrm>
            <a:off x="6300592" y="175364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Right Brace 7">
            <a:extLst>
              <a:ext uri="{FF2B5EF4-FFF2-40B4-BE49-F238E27FC236}">
                <a16:creationId xmlns:a16="http://schemas.microsoft.com/office/drawing/2014/main" id="{0536691C-EDE2-434F-9B4F-C19BEF405041}"/>
              </a:ext>
            </a:extLst>
          </p:cNvPr>
          <p:cNvSpPr/>
          <p:nvPr/>
        </p:nvSpPr>
        <p:spPr>
          <a:xfrm>
            <a:off x="6096000" y="1747571"/>
            <a:ext cx="350729" cy="4173896"/>
          </a:xfrm>
          <a:prstGeom prst="righ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A5212D85-F49F-4AA4-A6B8-347C09EBB282}"/>
              </a:ext>
            </a:extLst>
          </p:cNvPr>
          <p:cNvSpPr txBox="1"/>
          <p:nvPr/>
        </p:nvSpPr>
        <p:spPr>
          <a:xfrm>
            <a:off x="6680553" y="2095230"/>
            <a:ext cx="4070958" cy="3600986"/>
          </a:xfrm>
          <a:prstGeom prst="rect">
            <a:avLst/>
          </a:prstGeom>
          <a:noFill/>
        </p:spPr>
        <p:txBody>
          <a:bodyPr wrap="square" rtlCol="0">
            <a:spAutoFit/>
          </a:bodyPr>
          <a:lstStyle/>
          <a:p>
            <a:pPr marL="342900" indent="-342900">
              <a:buFont typeface="Wingdings" panose="05000000000000000000" pitchFamily="2" charset="2"/>
              <a:buChar char="§"/>
            </a:pPr>
            <a:r>
              <a:rPr lang="en-GB" sz="2400" dirty="0"/>
              <a:t>Agreed upon set of data </a:t>
            </a:r>
          </a:p>
          <a:p>
            <a:pPr marL="342900" indent="-342900">
              <a:buFont typeface="Wingdings" panose="05000000000000000000" pitchFamily="2" charset="2"/>
              <a:buChar char="§"/>
            </a:pPr>
            <a:r>
              <a:rPr lang="en-GB" sz="2400" dirty="0"/>
              <a:t> </a:t>
            </a:r>
            <a:r>
              <a:rPr lang="en-US" sz="2400" dirty="0"/>
              <a:t>Meant for collecting data directly from displacement-affected populations using quantitative methods</a:t>
            </a:r>
          </a:p>
          <a:p>
            <a:pPr marL="342900" indent="-342900">
              <a:buFont typeface="Wingdings" panose="05000000000000000000" pitchFamily="2" charset="2"/>
              <a:buChar char="§"/>
            </a:pPr>
            <a:r>
              <a:rPr lang="en-US" sz="2400" dirty="0"/>
              <a:t>To be complemented by macro level data and analysis and qualitative data </a:t>
            </a:r>
          </a:p>
          <a:p>
            <a:endParaRPr lang="en-GB" dirty="0"/>
          </a:p>
          <a:p>
            <a:endParaRPr lang="en-GB" dirty="0"/>
          </a:p>
        </p:txBody>
      </p:sp>
    </p:spTree>
    <p:extLst>
      <p:ext uri="{BB962C8B-B14F-4D97-AF65-F5344CB8AC3E}">
        <p14:creationId xmlns:p14="http://schemas.microsoft.com/office/powerpoint/2010/main" val="3792286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BE8EE28-AEE2-4F53-9B2C-C2288507D657}"/>
              </a:ext>
            </a:extLst>
          </p:cNvPr>
          <p:cNvPicPr>
            <a:picLocks noChangeAspect="1"/>
          </p:cNvPicPr>
          <p:nvPr/>
        </p:nvPicPr>
        <p:blipFill>
          <a:blip r:embed="rId3"/>
          <a:stretch>
            <a:fillRect/>
          </a:stretch>
        </p:blipFill>
        <p:spPr>
          <a:xfrm>
            <a:off x="7698021" y="0"/>
            <a:ext cx="4493979" cy="6858000"/>
          </a:xfrm>
          <a:prstGeom prst="rect">
            <a:avLst/>
          </a:prstGeom>
          <a:ln w="28575">
            <a:solidFill>
              <a:schemeClr val="accent1"/>
            </a:solidFill>
          </a:ln>
        </p:spPr>
      </p:pic>
      <p:sp>
        <p:nvSpPr>
          <p:cNvPr id="4" name="Rectangle 3">
            <a:extLst>
              <a:ext uri="{FF2B5EF4-FFF2-40B4-BE49-F238E27FC236}">
                <a16:creationId xmlns:a16="http://schemas.microsoft.com/office/drawing/2014/main" id="{C146BC3B-315B-4656-9758-06C2BD7AEBDE}"/>
              </a:ext>
            </a:extLst>
          </p:cNvPr>
          <p:cNvSpPr/>
          <p:nvPr/>
        </p:nvSpPr>
        <p:spPr>
          <a:xfrm>
            <a:off x="420545" y="1882321"/>
            <a:ext cx="7037407" cy="4154984"/>
          </a:xfrm>
          <a:prstGeom prst="rect">
            <a:avLst/>
          </a:prstGeom>
        </p:spPr>
        <p:txBody>
          <a:bodyPr wrap="square">
            <a:spAutoFit/>
          </a:bodyPr>
          <a:lstStyle/>
          <a:p>
            <a:endParaRPr lang="en-GB" sz="2400" dirty="0"/>
          </a:p>
          <a:p>
            <a:pPr marL="342900" indent="-342900">
              <a:buFont typeface="Arial" panose="020B0604020202020204" pitchFamily="34" charset="0"/>
              <a:buChar char="•"/>
            </a:pPr>
            <a:r>
              <a:rPr lang="en-GB" sz="2300" dirty="0"/>
              <a:t>local and regional context, including governance, administration and planning instruments such as the NDP</a:t>
            </a:r>
          </a:p>
          <a:p>
            <a:pPr marL="342900" indent="-342900">
              <a:buFont typeface="Arial" panose="020B0604020202020204" pitchFamily="34" charset="0"/>
              <a:buChar char="•"/>
            </a:pPr>
            <a:r>
              <a:rPr lang="en-GB" sz="2300" dirty="0"/>
              <a:t>urban growth, demographics and local capacities</a:t>
            </a:r>
          </a:p>
          <a:p>
            <a:pPr marL="342900" indent="-342900">
              <a:buFont typeface="Arial" panose="020B0604020202020204" pitchFamily="34" charset="0"/>
              <a:buChar char="•"/>
            </a:pPr>
            <a:r>
              <a:rPr lang="en-GB" sz="2300" dirty="0"/>
              <a:t>land use patterns, environmental constraints and </a:t>
            </a:r>
            <a:r>
              <a:rPr lang="en-US" sz="2300" dirty="0"/>
              <a:t>local economy</a:t>
            </a:r>
          </a:p>
          <a:p>
            <a:pPr marL="342900" indent="-342900">
              <a:buFont typeface="Arial" panose="020B0604020202020204" pitchFamily="34" charset="0"/>
              <a:buChar char="•"/>
            </a:pPr>
            <a:r>
              <a:rPr lang="en-US" sz="2300" dirty="0"/>
              <a:t>basic urban services</a:t>
            </a:r>
          </a:p>
          <a:p>
            <a:pPr marL="342900" indent="-342900">
              <a:buFont typeface="Arial" panose="020B0604020202020204" pitchFamily="34" charset="0"/>
              <a:buChar char="•"/>
            </a:pPr>
            <a:r>
              <a:rPr lang="en-GB" sz="2300" dirty="0"/>
              <a:t>dimensions of displacement, needs and </a:t>
            </a:r>
            <a:r>
              <a:rPr lang="en-US" sz="2300" dirty="0"/>
              <a:t>service gap</a:t>
            </a:r>
          </a:p>
          <a:p>
            <a:pPr marL="342900" indent="-342900">
              <a:buFont typeface="Arial" panose="020B0604020202020204" pitchFamily="34" charset="0"/>
              <a:buChar char="•"/>
            </a:pPr>
            <a:r>
              <a:rPr lang="en-US" sz="2300" dirty="0"/>
              <a:t>community action planning</a:t>
            </a:r>
          </a:p>
          <a:p>
            <a:pPr marL="342900" indent="-342900">
              <a:buFont typeface="Arial" panose="020B0604020202020204" pitchFamily="34" charset="0"/>
              <a:buChar char="•"/>
            </a:pPr>
            <a:r>
              <a:rPr lang="en-GB" sz="2300" dirty="0"/>
              <a:t>development scenarios for town planning</a:t>
            </a:r>
            <a:endParaRPr lang="en-US" sz="2300" dirty="0"/>
          </a:p>
        </p:txBody>
      </p:sp>
      <p:sp>
        <p:nvSpPr>
          <p:cNvPr id="5" name="TextBox 1">
            <a:extLst>
              <a:ext uri="{FF2B5EF4-FFF2-40B4-BE49-F238E27FC236}">
                <a16:creationId xmlns:a16="http://schemas.microsoft.com/office/drawing/2014/main" id="{B3E3606A-6ECE-48B5-84D8-41D36E6A9EDF}"/>
              </a:ext>
            </a:extLst>
          </p:cNvPr>
          <p:cNvSpPr txBox="1"/>
          <p:nvPr/>
        </p:nvSpPr>
        <p:spPr>
          <a:xfrm>
            <a:off x="0" y="96245"/>
            <a:ext cx="6227180" cy="584775"/>
          </a:xfrm>
          <a:prstGeom prst="rect">
            <a:avLst/>
          </a:prstGeom>
          <a:solidFill>
            <a:srgbClr val="BA122B"/>
          </a:solidFill>
        </p:spPr>
        <p:txBody>
          <a:bodyPr wrap="square" rtlCol="0">
            <a:spAutoFit/>
          </a:bodyPr>
          <a:lstStyle/>
          <a:p>
            <a:r>
              <a:rPr lang="en-GB" sz="3200" dirty="0">
                <a:solidFill>
                  <a:schemeClr val="bg1"/>
                </a:solidFill>
              </a:rPr>
              <a:t>Zoom: </a:t>
            </a:r>
            <a:r>
              <a:rPr lang="en-GB" sz="3200" dirty="0" err="1">
                <a:solidFill>
                  <a:schemeClr val="bg1"/>
                </a:solidFill>
              </a:rPr>
              <a:t>Midnimo</a:t>
            </a:r>
            <a:r>
              <a:rPr lang="en-GB" sz="3200" dirty="0">
                <a:solidFill>
                  <a:schemeClr val="bg1"/>
                </a:solidFill>
              </a:rPr>
              <a:t> urban profiles</a:t>
            </a:r>
          </a:p>
        </p:txBody>
      </p:sp>
      <p:sp>
        <p:nvSpPr>
          <p:cNvPr id="7" name="Rectangle 6">
            <a:extLst>
              <a:ext uri="{FF2B5EF4-FFF2-40B4-BE49-F238E27FC236}">
                <a16:creationId xmlns:a16="http://schemas.microsoft.com/office/drawing/2014/main" id="{C13DD81C-E44E-44E3-A0CD-0A3EBB3036CF}"/>
              </a:ext>
            </a:extLst>
          </p:cNvPr>
          <p:cNvSpPr/>
          <p:nvPr/>
        </p:nvSpPr>
        <p:spPr>
          <a:xfrm>
            <a:off x="420546" y="988517"/>
            <a:ext cx="6396943" cy="1200329"/>
          </a:xfrm>
          <a:prstGeom prst="rect">
            <a:avLst/>
          </a:prstGeom>
          <a:solidFill>
            <a:schemeClr val="bg1">
              <a:lumMod val="85000"/>
            </a:schemeClr>
          </a:solidFill>
        </p:spPr>
        <p:txBody>
          <a:bodyPr wrap="square">
            <a:spAutoFit/>
          </a:bodyPr>
          <a:lstStyle/>
          <a:p>
            <a:r>
              <a:rPr lang="en-GB" sz="2400" dirty="0">
                <a:latin typeface="FrutigerLTStd-LightCn"/>
              </a:rPr>
              <a:t>Main goal: provide evidence to inform durable solutions in urban settlement and ensure access to rights and services to DACs</a:t>
            </a:r>
            <a:endParaRPr lang="en-US" sz="2400" dirty="0"/>
          </a:p>
        </p:txBody>
      </p:sp>
    </p:spTree>
    <p:extLst>
      <p:ext uri="{BB962C8B-B14F-4D97-AF65-F5344CB8AC3E}">
        <p14:creationId xmlns:p14="http://schemas.microsoft.com/office/powerpoint/2010/main" val="3095047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759A940-4F25-4F73-B05A-56D7BA6EDEE0}"/>
              </a:ext>
            </a:extLst>
          </p:cNvPr>
          <p:cNvPicPr>
            <a:picLocks noChangeAspect="1"/>
          </p:cNvPicPr>
          <p:nvPr/>
        </p:nvPicPr>
        <p:blipFill rotWithShape="1">
          <a:blip r:embed="rId3"/>
          <a:srcRect l="6755" t="6901" r="17926"/>
          <a:stretch/>
        </p:blipFill>
        <p:spPr>
          <a:xfrm>
            <a:off x="8021898" y="15240"/>
            <a:ext cx="3957899" cy="3448284"/>
          </a:xfrm>
          <a:prstGeom prst="rect">
            <a:avLst/>
          </a:prstGeom>
          <a:ln w="9525">
            <a:solidFill>
              <a:schemeClr val="bg2"/>
            </a:solidFill>
          </a:ln>
        </p:spPr>
      </p:pic>
      <p:pic>
        <p:nvPicPr>
          <p:cNvPr id="2" name="Image 1">
            <a:extLst>
              <a:ext uri="{FF2B5EF4-FFF2-40B4-BE49-F238E27FC236}">
                <a16:creationId xmlns:a16="http://schemas.microsoft.com/office/drawing/2014/main" id="{C751A40C-70E3-4333-9700-3E3678F285E5}"/>
              </a:ext>
            </a:extLst>
          </p:cNvPr>
          <p:cNvPicPr>
            <a:picLocks noChangeAspect="1"/>
          </p:cNvPicPr>
          <p:nvPr/>
        </p:nvPicPr>
        <p:blipFill rotWithShape="1">
          <a:blip r:embed="rId4"/>
          <a:srcRect l="4492" t="4095" r="9089" b="3058"/>
          <a:stretch/>
        </p:blipFill>
        <p:spPr>
          <a:xfrm>
            <a:off x="3700682" y="138124"/>
            <a:ext cx="4321216" cy="3680749"/>
          </a:xfrm>
          <a:prstGeom prst="rect">
            <a:avLst/>
          </a:prstGeom>
          <a:ln>
            <a:solidFill>
              <a:schemeClr val="bg2"/>
            </a:solidFill>
          </a:ln>
        </p:spPr>
      </p:pic>
      <p:pic>
        <p:nvPicPr>
          <p:cNvPr id="4" name="Image 3">
            <a:extLst>
              <a:ext uri="{FF2B5EF4-FFF2-40B4-BE49-F238E27FC236}">
                <a16:creationId xmlns:a16="http://schemas.microsoft.com/office/drawing/2014/main" id="{FE049337-EC11-4B60-9B12-0D81F88C69A8}"/>
              </a:ext>
            </a:extLst>
          </p:cNvPr>
          <p:cNvPicPr>
            <a:picLocks noChangeAspect="1"/>
          </p:cNvPicPr>
          <p:nvPr/>
        </p:nvPicPr>
        <p:blipFill rotWithShape="1">
          <a:blip r:embed="rId5"/>
          <a:srcRect l="-2848" t="11361" r="11345" b="-6052"/>
          <a:stretch/>
        </p:blipFill>
        <p:spPr>
          <a:xfrm>
            <a:off x="7483470" y="3448284"/>
            <a:ext cx="4321216" cy="3271592"/>
          </a:xfrm>
          <a:prstGeom prst="rect">
            <a:avLst/>
          </a:prstGeom>
          <a:solidFill>
            <a:schemeClr val="bg1"/>
          </a:solidFill>
          <a:ln w="19050">
            <a:solidFill>
              <a:schemeClr val="bg2"/>
            </a:solidFill>
          </a:ln>
        </p:spPr>
      </p:pic>
      <p:sp>
        <p:nvSpPr>
          <p:cNvPr id="5" name="Rectangle 4">
            <a:extLst>
              <a:ext uri="{FF2B5EF4-FFF2-40B4-BE49-F238E27FC236}">
                <a16:creationId xmlns:a16="http://schemas.microsoft.com/office/drawing/2014/main" id="{DE603ADA-4B23-487F-89D8-E61416AB2087}"/>
              </a:ext>
            </a:extLst>
          </p:cNvPr>
          <p:cNvSpPr/>
          <p:nvPr/>
        </p:nvSpPr>
        <p:spPr>
          <a:xfrm>
            <a:off x="44737" y="4595921"/>
            <a:ext cx="7263622" cy="1569660"/>
          </a:xfrm>
          <a:prstGeom prst="rect">
            <a:avLst/>
          </a:prstGeom>
          <a:solidFill>
            <a:srgbClr val="BA122B"/>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i="0" u="none" strike="noStrike" kern="0" cap="none" spc="0" normalizeH="0" baseline="0" noProof="0" dirty="0">
                <a:ln>
                  <a:noFill/>
                </a:ln>
                <a:solidFill>
                  <a:schemeClr val="bg1"/>
                </a:solidFill>
                <a:effectLst/>
                <a:uLnTx/>
                <a:uFillTx/>
                <a:ea typeface="+mj-ea"/>
                <a:cs typeface="+mj-cs"/>
              </a:rPr>
              <a:t>The supply side: Mapping of markets and basic </a:t>
            </a:r>
            <a:r>
              <a:rPr kumimoji="0" lang="en-US" sz="3200" i="0" u="none" strike="noStrike" kern="0" cap="none" spc="0" normalizeH="0" baseline="0" noProof="0" dirty="0" err="1">
                <a:ln>
                  <a:noFill/>
                </a:ln>
                <a:solidFill>
                  <a:schemeClr val="bg1"/>
                </a:solidFill>
                <a:effectLst/>
                <a:uLnTx/>
                <a:uFillTx/>
                <a:ea typeface="+mj-ea"/>
                <a:cs typeface="+mj-cs"/>
              </a:rPr>
              <a:t>urba</a:t>
            </a:r>
            <a:r>
              <a:rPr lang="en-US" sz="3200" kern="0" dirty="0">
                <a:solidFill>
                  <a:schemeClr val="bg1"/>
                </a:solidFill>
                <a:ea typeface="+mj-ea"/>
                <a:cs typeface="+mj-cs"/>
              </a:rPr>
              <a:t>n services in </a:t>
            </a:r>
            <a:r>
              <a:rPr lang="en-US" sz="3200" kern="0" dirty="0" err="1">
                <a:solidFill>
                  <a:schemeClr val="bg1"/>
                </a:solidFill>
                <a:ea typeface="+mj-ea"/>
                <a:cs typeface="+mj-cs"/>
              </a:rPr>
              <a:t>Baidoa</a:t>
            </a:r>
            <a:r>
              <a:rPr lang="en-US" sz="3200" kern="0" dirty="0">
                <a:solidFill>
                  <a:schemeClr val="bg1"/>
                </a:solidFill>
                <a:ea typeface="+mj-ea"/>
                <a:cs typeface="+mj-cs"/>
              </a:rPr>
              <a:t>. </a:t>
            </a:r>
          </a:p>
          <a:p>
            <a:pPr marL="0" marR="0" lvl="0" indent="0" defTabSz="914400" eaLnBrk="1" fontAlgn="auto" latinLnBrk="0" hangingPunct="1">
              <a:lnSpc>
                <a:spcPct val="100000"/>
              </a:lnSpc>
              <a:spcBef>
                <a:spcPts val="0"/>
              </a:spcBef>
              <a:spcAft>
                <a:spcPts val="0"/>
              </a:spcAft>
              <a:buClrTx/>
              <a:buSzTx/>
              <a:buFontTx/>
              <a:buNone/>
              <a:tabLst/>
              <a:defRPr/>
            </a:pPr>
            <a:r>
              <a:rPr lang="en-US" sz="3200" kern="0" dirty="0" err="1">
                <a:solidFill>
                  <a:schemeClr val="bg1"/>
                </a:solidFill>
                <a:ea typeface="+mj-ea"/>
                <a:cs typeface="+mj-cs"/>
              </a:rPr>
              <a:t>Midnimo</a:t>
            </a:r>
            <a:r>
              <a:rPr lang="en-US" sz="3200" kern="0" dirty="0">
                <a:solidFill>
                  <a:schemeClr val="bg1"/>
                </a:solidFill>
                <a:ea typeface="+mj-ea"/>
                <a:cs typeface="+mj-cs"/>
              </a:rPr>
              <a:t> Project </a:t>
            </a:r>
            <a:r>
              <a:rPr kumimoji="0" lang="en-US" sz="3200" i="0" u="none" strike="noStrike" kern="0" cap="none" spc="0" normalizeH="0" baseline="0" noProof="0" dirty="0">
                <a:ln>
                  <a:noFill/>
                </a:ln>
                <a:solidFill>
                  <a:schemeClr val="bg1"/>
                </a:solidFill>
                <a:effectLst/>
                <a:uLnTx/>
                <a:uFillTx/>
                <a:ea typeface="+mj-ea"/>
                <a:cs typeface="+mj-cs"/>
              </a:rPr>
              <a:t>  </a:t>
            </a:r>
            <a:endParaRPr kumimoji="0" lang="en-GB" sz="1800" i="0" u="none" strike="noStrike" kern="0" cap="none" spc="0" normalizeH="0" baseline="0" noProof="0" dirty="0">
              <a:ln>
                <a:noFill/>
              </a:ln>
              <a:solidFill>
                <a:schemeClr val="bg1"/>
              </a:solidFill>
              <a:effectLst/>
              <a:uLnTx/>
              <a:uFillTx/>
            </a:endParaRPr>
          </a:p>
        </p:txBody>
      </p:sp>
      <p:pic>
        <p:nvPicPr>
          <p:cNvPr id="6" name="Image 5">
            <a:extLst>
              <a:ext uri="{FF2B5EF4-FFF2-40B4-BE49-F238E27FC236}">
                <a16:creationId xmlns:a16="http://schemas.microsoft.com/office/drawing/2014/main" id="{21B62CA1-A708-4AC2-A76F-744284AE26CB}"/>
              </a:ext>
            </a:extLst>
          </p:cNvPr>
          <p:cNvPicPr>
            <a:picLocks noChangeAspect="1"/>
          </p:cNvPicPr>
          <p:nvPr/>
        </p:nvPicPr>
        <p:blipFill rotWithShape="1">
          <a:blip r:embed="rId6"/>
          <a:srcRect t="6029" r="3804"/>
          <a:stretch/>
        </p:blipFill>
        <p:spPr>
          <a:xfrm>
            <a:off x="104813" y="915172"/>
            <a:ext cx="3595869" cy="3455043"/>
          </a:xfrm>
          <a:prstGeom prst="rect">
            <a:avLst/>
          </a:prstGeom>
          <a:ln w="19050">
            <a:solidFill>
              <a:schemeClr val="bg2"/>
            </a:solidFill>
          </a:ln>
        </p:spPr>
      </p:pic>
    </p:spTree>
    <p:extLst>
      <p:ext uri="{BB962C8B-B14F-4D97-AF65-F5344CB8AC3E}">
        <p14:creationId xmlns:p14="http://schemas.microsoft.com/office/powerpoint/2010/main" val="4140766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B192D2EA-7804-4AA3-B1D0-8B7E3527DF1C}"/>
              </a:ext>
            </a:extLst>
          </p:cNvPr>
          <p:cNvGraphicFramePr>
            <a:graphicFrameLocks/>
          </p:cNvGraphicFramePr>
          <p:nvPr>
            <p:extLst>
              <p:ext uri="{D42A27DB-BD31-4B8C-83A1-F6EECF244321}">
                <p14:modId xmlns:p14="http://schemas.microsoft.com/office/powerpoint/2010/main" val="427796307"/>
              </p:ext>
            </p:extLst>
          </p:nvPr>
        </p:nvGraphicFramePr>
        <p:xfrm>
          <a:off x="838200" y="125333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B88FF4CA-748A-47A5-A8D7-88173B6F3A41}"/>
              </a:ext>
            </a:extLst>
          </p:cNvPr>
          <p:cNvSpPr/>
          <p:nvPr/>
        </p:nvSpPr>
        <p:spPr>
          <a:xfrm>
            <a:off x="0" y="119172"/>
            <a:ext cx="3715474" cy="720072"/>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dirty="0">
                <a:solidFill>
                  <a:schemeClr val="bg1"/>
                </a:solidFill>
              </a:rPr>
              <a:t>Recap and process </a:t>
            </a:r>
          </a:p>
        </p:txBody>
      </p:sp>
      <p:sp>
        <p:nvSpPr>
          <p:cNvPr id="4" name="Organigramme : Connecteur 3">
            <a:extLst>
              <a:ext uri="{FF2B5EF4-FFF2-40B4-BE49-F238E27FC236}">
                <a16:creationId xmlns:a16="http://schemas.microsoft.com/office/drawing/2014/main" id="{AAD16BC4-3695-4191-A2AD-5500ED16A0EB}"/>
              </a:ext>
            </a:extLst>
          </p:cNvPr>
          <p:cNvSpPr/>
          <p:nvPr/>
        </p:nvSpPr>
        <p:spPr>
          <a:xfrm>
            <a:off x="219919" y="1342663"/>
            <a:ext cx="618281" cy="6713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endParaRPr lang="en-US" dirty="0"/>
          </a:p>
        </p:txBody>
      </p:sp>
      <p:sp>
        <p:nvSpPr>
          <p:cNvPr id="5" name="Organigramme : Connecteur 4">
            <a:extLst>
              <a:ext uri="{FF2B5EF4-FFF2-40B4-BE49-F238E27FC236}">
                <a16:creationId xmlns:a16="http://schemas.microsoft.com/office/drawing/2014/main" id="{4B49ACCA-7CC2-4884-919E-5CEF4CAB2BB6}"/>
              </a:ext>
            </a:extLst>
          </p:cNvPr>
          <p:cNvSpPr/>
          <p:nvPr/>
        </p:nvSpPr>
        <p:spPr>
          <a:xfrm>
            <a:off x="867618" y="2478912"/>
            <a:ext cx="618281" cy="6713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endParaRPr lang="en-US" dirty="0"/>
          </a:p>
        </p:txBody>
      </p:sp>
      <p:sp>
        <p:nvSpPr>
          <p:cNvPr id="6" name="Organigramme : Connecteur 5">
            <a:extLst>
              <a:ext uri="{FF2B5EF4-FFF2-40B4-BE49-F238E27FC236}">
                <a16:creationId xmlns:a16="http://schemas.microsoft.com/office/drawing/2014/main" id="{2E19E775-D368-4FD8-8FA5-06F45B93563E}"/>
              </a:ext>
            </a:extLst>
          </p:cNvPr>
          <p:cNvSpPr/>
          <p:nvPr/>
        </p:nvSpPr>
        <p:spPr>
          <a:xfrm>
            <a:off x="1643605" y="3661458"/>
            <a:ext cx="618281" cy="6713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endParaRPr lang="en-US" dirty="0"/>
          </a:p>
        </p:txBody>
      </p:sp>
      <p:sp>
        <p:nvSpPr>
          <p:cNvPr id="7" name="Organigramme : Connecteur 6">
            <a:extLst>
              <a:ext uri="{FF2B5EF4-FFF2-40B4-BE49-F238E27FC236}">
                <a16:creationId xmlns:a16="http://schemas.microsoft.com/office/drawing/2014/main" id="{277CDDD3-7528-4F5B-AF19-D53BCD3D0184}"/>
              </a:ext>
            </a:extLst>
          </p:cNvPr>
          <p:cNvSpPr/>
          <p:nvPr/>
        </p:nvSpPr>
        <p:spPr>
          <a:xfrm>
            <a:off x="2422966" y="4809281"/>
            <a:ext cx="618281" cy="6713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endParaRPr lang="en-US" dirty="0"/>
          </a:p>
        </p:txBody>
      </p:sp>
    </p:spTree>
    <p:extLst>
      <p:ext uri="{BB962C8B-B14F-4D97-AF65-F5344CB8AC3E}">
        <p14:creationId xmlns:p14="http://schemas.microsoft.com/office/powerpoint/2010/main" val="431352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90B87C-CC74-4212-86B5-F8BD15A2B3F4}"/>
              </a:ext>
            </a:extLst>
          </p:cNvPr>
          <p:cNvGraphicFramePr>
            <a:graphicFrameLocks noGrp="1"/>
          </p:cNvGraphicFramePr>
          <p:nvPr>
            <p:extLst>
              <p:ext uri="{D42A27DB-BD31-4B8C-83A1-F6EECF244321}">
                <p14:modId xmlns:p14="http://schemas.microsoft.com/office/powerpoint/2010/main" val="1690249343"/>
              </p:ext>
            </p:extLst>
          </p:nvPr>
        </p:nvGraphicFramePr>
        <p:xfrm>
          <a:off x="555586" y="944910"/>
          <a:ext cx="10756094" cy="5002581"/>
        </p:xfrm>
        <a:graphic>
          <a:graphicData uri="http://schemas.openxmlformats.org/drawingml/2006/table">
            <a:tbl>
              <a:tblPr/>
              <a:tblGrid>
                <a:gridCol w="1240600">
                  <a:extLst>
                    <a:ext uri="{9D8B030D-6E8A-4147-A177-3AD203B41FA5}">
                      <a16:colId xmlns:a16="http://schemas.microsoft.com/office/drawing/2014/main" val="2474588735"/>
                    </a:ext>
                  </a:extLst>
                </a:gridCol>
                <a:gridCol w="7608285">
                  <a:extLst>
                    <a:ext uri="{9D8B030D-6E8A-4147-A177-3AD203B41FA5}">
                      <a16:colId xmlns:a16="http://schemas.microsoft.com/office/drawing/2014/main" val="3983359806"/>
                    </a:ext>
                  </a:extLst>
                </a:gridCol>
                <a:gridCol w="1907209">
                  <a:extLst>
                    <a:ext uri="{9D8B030D-6E8A-4147-A177-3AD203B41FA5}">
                      <a16:colId xmlns:a16="http://schemas.microsoft.com/office/drawing/2014/main" val="3462511295"/>
                    </a:ext>
                  </a:extLst>
                </a:gridCol>
              </a:tblGrid>
              <a:tr h="426561">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ctr" defTabSz="1133475"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Calibri" panose="020F0502020204030204" pitchFamily="34" charset="0"/>
                          <a:ea typeface="MS PGothic" panose="020B0600070205080204" pitchFamily="34" charset="-128"/>
                        </a:rPr>
                        <a:t>Criteria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67171"/>
                    </a:solidFill>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ctr" defTabSz="1133475"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Calibri" panose="020F0502020204030204" pitchFamily="34" charset="0"/>
                          <a:ea typeface="MS PGothic" panose="020B0600070205080204" pitchFamily="34" charset="-128"/>
                        </a:rPr>
                        <a:t>Sub criteria (IASC)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67171"/>
                    </a:solidFill>
                  </a:tcPr>
                </a:tc>
                <a:tc>
                  <a:txBody>
                    <a:bodyPr/>
                    <a:lstStyle/>
                    <a:p>
                      <a:pPr marL="0" marR="0" lvl="0" indent="0" algn="ctr" defTabSz="1133475" rtl="0" eaLnBrk="1" fontAlgn="base" latinLnBrk="0" hangingPunct="1">
                        <a:lnSpc>
                          <a:spcPct val="100000"/>
                        </a:lnSpc>
                        <a:spcBef>
                          <a:spcPct val="0"/>
                        </a:spcBef>
                        <a:spcAft>
                          <a:spcPct val="0"/>
                        </a:spcAft>
                        <a:buClrTx/>
                        <a:buSzTx/>
                        <a:buFontTx/>
                        <a:buNone/>
                        <a:tabLst/>
                      </a:pPr>
                      <a:r>
                        <a:rPr kumimoji="0" lang="fr-FR" altLang="en-US" sz="2000" b="1" i="0" u="none" strike="noStrike" cap="none" normalizeH="0" baseline="0" dirty="0">
                          <a:ln>
                            <a:noFill/>
                          </a:ln>
                          <a:solidFill>
                            <a:srgbClr val="FFFFFF"/>
                          </a:solidFill>
                          <a:effectLst/>
                          <a:latin typeface="Calibri" panose="020F0502020204030204" pitchFamily="34" charset="0"/>
                          <a:ea typeface="MS PGothic" panose="020B0600070205080204" pitchFamily="34" charset="-128"/>
                        </a:rPr>
                        <a:t>INDICATORS </a:t>
                      </a:r>
                      <a:endParaRPr kumimoji="0" lang="en-US" altLang="en-US" sz="2000" b="1" i="0" u="none" strike="noStrike" cap="none" normalizeH="0" baseline="0" dirty="0">
                        <a:ln>
                          <a:noFill/>
                        </a:ln>
                        <a:solidFill>
                          <a:srgbClr val="FFFFFF"/>
                        </a:solidFill>
                        <a:effectLst/>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67171"/>
                    </a:solidFill>
                  </a:tcPr>
                </a:tc>
                <a:extLst>
                  <a:ext uri="{0D108BD9-81ED-4DB2-BD59-A6C34878D82A}">
                    <a16:rowId xmlns:a16="http://schemas.microsoft.com/office/drawing/2014/main" val="3369585920"/>
                  </a:ext>
                </a:extLst>
              </a:tr>
              <a:tr h="616502">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0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kern="1200" cap="none" normalizeH="0" baseline="0" dirty="0">
                          <a:ln>
                            <a:noFill/>
                          </a:ln>
                          <a:solidFill>
                            <a:srgbClr val="C00000"/>
                          </a:solidFill>
                          <a:effectLst/>
                          <a:latin typeface="Calibri" panose="020F0502020204030204" pitchFamily="34" charset="0"/>
                          <a:ea typeface="MS PGothic" panose="020B0600070205080204" pitchFamily="34" charset="-128"/>
                          <a:cs typeface="+mn-cs"/>
                        </a:rPr>
                        <a:t>1. </a:t>
                      </a: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SAFETY &amp; SECURITY/ PROTECTION/ SOCIAL COHESION</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139929"/>
                  </a:ext>
                </a:extLst>
              </a:tr>
              <a:tr h="616502">
                <a:tc rowSpan="3">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0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2. ACCESS TO BASIC SERVICES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3676716600"/>
                  </a:ext>
                </a:extLst>
              </a:tr>
              <a:tr h="616502">
                <a:tc vMerge="1">
                  <a:txBody>
                    <a:bodyPr/>
                    <a:lstStyle/>
                    <a:p>
                      <a:endParaRPr lang="en-US"/>
                    </a:p>
                  </a:txBody>
                  <a:tcPr/>
                </a:tc>
                <a:tc>
                  <a:txBody>
                    <a:bodyPr/>
                    <a:lstStyle>
                      <a:lvl1pPr>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3. ACCESS TO JOB CREATION/ ECONOMIC OPPORTUNITIES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3828239741"/>
                  </a:ext>
                </a:extLst>
              </a:tr>
              <a:tr h="616502">
                <a:tc vMerge="1">
                  <a:txBody>
                    <a:bodyPr/>
                    <a:lstStyle/>
                    <a:p>
                      <a:endParaRPr lang="en-US"/>
                    </a:p>
                  </a:txBody>
                  <a:tcPr/>
                </a:tc>
                <a:tc>
                  <a:txBody>
                    <a:bodyPr/>
                    <a:lstStyle>
                      <a:lvl1pPr>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4. RESTORATION OF HOUSING, LAND &amp; PROPERTY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3337941755"/>
                  </a:ext>
                </a:extLst>
              </a:tr>
              <a:tr h="421304">
                <a:tc rowSpan="4">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0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5. ACCESS TO DOCUMENTATION </a:t>
                      </a: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2243105482"/>
                  </a:ext>
                </a:extLst>
              </a:tr>
              <a:tr h="421304">
                <a:tc vMerge="1">
                  <a:txBody>
                    <a:bodyPr/>
                    <a:lstStyle/>
                    <a:p>
                      <a:endParaRPr lang="en-US"/>
                    </a:p>
                  </a:txBody>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6. FAMILY REUNIFICATION </a:t>
                      </a: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2426360433"/>
                  </a:ext>
                </a:extLst>
              </a:tr>
              <a:tr h="616502">
                <a:tc vMerge="1">
                  <a:txBody>
                    <a:bodyPr/>
                    <a:lstStyle/>
                    <a:p>
                      <a:endParaRPr lang="en-US"/>
                    </a:p>
                  </a:txBody>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7. PARTICIPATION IN PUBLIC AFFAIRS </a:t>
                      </a: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2214968276"/>
                  </a:ext>
                </a:extLst>
              </a:tr>
              <a:tr h="616502">
                <a:tc vMerge="1">
                  <a:txBody>
                    <a:bodyPr/>
                    <a:lstStyle/>
                    <a:p>
                      <a:endParaRPr lang="en-US"/>
                    </a:p>
                  </a:txBody>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8. ACCESS TO EFFECTIVE REMEDIES AND JUSTICE </a:t>
                      </a: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100834422"/>
                  </a:ext>
                </a:extLst>
              </a:tr>
            </a:tbl>
          </a:graphicData>
        </a:graphic>
      </p:graphicFrame>
      <p:pic>
        <p:nvPicPr>
          <p:cNvPr id="4" name="Image 31">
            <a:extLst>
              <a:ext uri="{FF2B5EF4-FFF2-40B4-BE49-F238E27FC236}">
                <a16:creationId xmlns:a16="http://schemas.microsoft.com/office/drawing/2014/main" id="{CAEDFECB-5128-4E72-90EE-1E90811DB4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54411" y="1158981"/>
            <a:ext cx="667882" cy="109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32">
            <a:extLst>
              <a:ext uri="{FF2B5EF4-FFF2-40B4-BE49-F238E27FC236}">
                <a16:creationId xmlns:a16="http://schemas.microsoft.com/office/drawing/2014/main" id="{2517DFB4-5396-45C4-BA7E-7D4EE7BC5F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90593" y="2417097"/>
            <a:ext cx="995519" cy="1092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33">
            <a:extLst>
              <a:ext uri="{FF2B5EF4-FFF2-40B4-BE49-F238E27FC236}">
                <a16:creationId xmlns:a16="http://schemas.microsoft.com/office/drawing/2014/main" id="{0F880F3C-59FD-44F5-BB4A-3BC07BA5A1C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90594" y="4358317"/>
            <a:ext cx="995518" cy="109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42143016-D72B-4DF3-95AC-4A1AD72B8BAA}"/>
              </a:ext>
            </a:extLst>
          </p:cNvPr>
          <p:cNvSpPr/>
          <p:nvPr/>
        </p:nvSpPr>
        <p:spPr>
          <a:xfrm>
            <a:off x="1" y="164709"/>
            <a:ext cx="3970116"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defRPr/>
            </a:pPr>
            <a:r>
              <a:rPr lang="fr-FR" sz="3600" dirty="0" err="1">
                <a:solidFill>
                  <a:schemeClr val="bg1"/>
                </a:solidFill>
              </a:rPr>
              <a:t>ReDSS</a:t>
            </a:r>
            <a:r>
              <a:rPr lang="fr-FR" sz="3600" dirty="0">
                <a:solidFill>
                  <a:schemeClr val="bg1"/>
                </a:solidFill>
              </a:rPr>
              <a:t> </a:t>
            </a:r>
            <a:r>
              <a:rPr lang="fr-FR" sz="3600" dirty="0" err="1">
                <a:solidFill>
                  <a:schemeClr val="bg1"/>
                </a:solidFill>
              </a:rPr>
              <a:t>framework</a:t>
            </a:r>
            <a:endParaRPr lang="en-US" sz="3600" dirty="0">
              <a:solidFill>
                <a:schemeClr val="bg1"/>
              </a:solidFill>
            </a:endParaRPr>
          </a:p>
        </p:txBody>
      </p:sp>
    </p:spTree>
    <p:extLst>
      <p:ext uri="{BB962C8B-B14F-4D97-AF65-F5344CB8AC3E}">
        <p14:creationId xmlns:p14="http://schemas.microsoft.com/office/powerpoint/2010/main" val="2340960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F1FFF1C-9B64-49EE-A0BB-62EE2D5D80DE}"/>
              </a:ext>
            </a:extLst>
          </p:cNvPr>
          <p:cNvPicPr>
            <a:picLocks noChangeAspect="1"/>
          </p:cNvPicPr>
          <p:nvPr/>
        </p:nvPicPr>
        <p:blipFill>
          <a:blip r:embed="rId2"/>
          <a:stretch>
            <a:fillRect/>
          </a:stretch>
        </p:blipFill>
        <p:spPr>
          <a:xfrm>
            <a:off x="6886976" y="714536"/>
            <a:ext cx="5092079" cy="5921360"/>
          </a:xfrm>
          <a:prstGeom prst="rect">
            <a:avLst/>
          </a:prstGeom>
        </p:spPr>
      </p:pic>
      <p:sp>
        <p:nvSpPr>
          <p:cNvPr id="4" name="Rectangle 3">
            <a:extLst>
              <a:ext uri="{FF2B5EF4-FFF2-40B4-BE49-F238E27FC236}">
                <a16:creationId xmlns:a16="http://schemas.microsoft.com/office/drawing/2014/main" id="{B3A65EFF-BFEA-4195-B692-5CAC723F9C58}"/>
              </a:ext>
            </a:extLst>
          </p:cNvPr>
          <p:cNvSpPr/>
          <p:nvPr/>
        </p:nvSpPr>
        <p:spPr>
          <a:xfrm>
            <a:off x="330361" y="1525836"/>
            <a:ext cx="990600" cy="6985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08238E1-AA00-4488-AEFF-7AAB6CFA293C}"/>
              </a:ext>
            </a:extLst>
          </p:cNvPr>
          <p:cNvSpPr/>
          <p:nvPr/>
        </p:nvSpPr>
        <p:spPr>
          <a:xfrm>
            <a:off x="330361" y="2730500"/>
            <a:ext cx="990600" cy="6985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3A09F94-4E52-4D79-9824-8BD96044FCD3}"/>
              </a:ext>
            </a:extLst>
          </p:cNvPr>
          <p:cNvSpPr/>
          <p:nvPr/>
        </p:nvSpPr>
        <p:spPr>
          <a:xfrm>
            <a:off x="330361" y="3812868"/>
            <a:ext cx="990600" cy="6985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0BC3B34-63DD-4BBB-982B-004CA06EB8AF}"/>
              </a:ext>
            </a:extLst>
          </p:cNvPr>
          <p:cNvSpPr/>
          <p:nvPr/>
        </p:nvSpPr>
        <p:spPr>
          <a:xfrm>
            <a:off x="330361" y="5017532"/>
            <a:ext cx="990600" cy="698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ZoneTexte 7">
            <a:extLst>
              <a:ext uri="{FF2B5EF4-FFF2-40B4-BE49-F238E27FC236}">
                <a16:creationId xmlns:a16="http://schemas.microsoft.com/office/drawing/2014/main" id="{F7CBA0A8-079A-4CE5-A58B-32A14940B578}"/>
              </a:ext>
            </a:extLst>
          </p:cNvPr>
          <p:cNvSpPr txBox="1"/>
          <p:nvPr/>
        </p:nvSpPr>
        <p:spPr>
          <a:xfrm>
            <a:off x="1742734" y="1247950"/>
            <a:ext cx="4722470" cy="1200329"/>
          </a:xfrm>
          <a:prstGeom prst="rect">
            <a:avLst/>
          </a:prstGeom>
          <a:noFill/>
        </p:spPr>
        <p:txBody>
          <a:bodyPr wrap="square" rtlCol="0">
            <a:spAutoFit/>
          </a:bodyPr>
          <a:lstStyle/>
          <a:p>
            <a:r>
              <a:rPr lang="en-GB" dirty="0"/>
              <a:t>The situation of IDPs/ returnees is significantly worse than that of the host population, with significant displacement-specific vulnerabilities and/or discrimination existing 	</a:t>
            </a:r>
          </a:p>
        </p:txBody>
      </p:sp>
      <p:sp>
        <p:nvSpPr>
          <p:cNvPr id="9" name="ZoneTexte 8">
            <a:extLst>
              <a:ext uri="{FF2B5EF4-FFF2-40B4-BE49-F238E27FC236}">
                <a16:creationId xmlns:a16="http://schemas.microsoft.com/office/drawing/2014/main" id="{A1174DC5-F98C-4207-9B52-A329CDA04502}"/>
              </a:ext>
            </a:extLst>
          </p:cNvPr>
          <p:cNvSpPr txBox="1"/>
          <p:nvPr/>
        </p:nvSpPr>
        <p:spPr>
          <a:xfrm>
            <a:off x="1708050" y="2796240"/>
            <a:ext cx="4490976" cy="646331"/>
          </a:xfrm>
          <a:prstGeom prst="rect">
            <a:avLst/>
          </a:prstGeom>
          <a:noFill/>
        </p:spPr>
        <p:txBody>
          <a:bodyPr wrap="square" rtlCol="0">
            <a:spAutoFit/>
          </a:bodyPr>
          <a:lstStyle/>
          <a:p>
            <a:r>
              <a:rPr lang="en-GB" dirty="0"/>
              <a:t>The situation of IDPs/ returnees is worse than that of the host population 	</a:t>
            </a:r>
          </a:p>
        </p:txBody>
      </p:sp>
      <p:sp>
        <p:nvSpPr>
          <p:cNvPr id="10" name="ZoneTexte 9">
            <a:extLst>
              <a:ext uri="{FF2B5EF4-FFF2-40B4-BE49-F238E27FC236}">
                <a16:creationId xmlns:a16="http://schemas.microsoft.com/office/drawing/2014/main" id="{6AB6D4FC-1DCD-4758-A26E-8CE8EDE90F7E}"/>
              </a:ext>
            </a:extLst>
          </p:cNvPr>
          <p:cNvSpPr txBox="1"/>
          <p:nvPr/>
        </p:nvSpPr>
        <p:spPr>
          <a:xfrm>
            <a:off x="1708050" y="3838952"/>
            <a:ext cx="4352081" cy="646331"/>
          </a:xfrm>
          <a:prstGeom prst="rect">
            <a:avLst/>
          </a:prstGeom>
          <a:noFill/>
        </p:spPr>
        <p:txBody>
          <a:bodyPr wrap="square" rtlCol="0">
            <a:spAutoFit/>
          </a:bodyPr>
          <a:lstStyle/>
          <a:p>
            <a:r>
              <a:rPr lang="en-GB" dirty="0"/>
              <a:t>The situation of IDPs/ returnees is similar or better than that of the host population 	</a:t>
            </a:r>
          </a:p>
        </p:txBody>
      </p:sp>
      <p:sp>
        <p:nvSpPr>
          <p:cNvPr id="11" name="ZoneTexte 10">
            <a:extLst>
              <a:ext uri="{FF2B5EF4-FFF2-40B4-BE49-F238E27FC236}">
                <a16:creationId xmlns:a16="http://schemas.microsoft.com/office/drawing/2014/main" id="{253B7567-4A76-4039-A487-BCF43EFE4358}"/>
              </a:ext>
            </a:extLst>
          </p:cNvPr>
          <p:cNvSpPr txBox="1"/>
          <p:nvPr/>
        </p:nvSpPr>
        <p:spPr>
          <a:xfrm>
            <a:off x="1858481" y="5017532"/>
            <a:ext cx="4490975" cy="646331"/>
          </a:xfrm>
          <a:prstGeom prst="rect">
            <a:avLst/>
          </a:prstGeom>
          <a:noFill/>
        </p:spPr>
        <p:txBody>
          <a:bodyPr wrap="square" rtlCol="0">
            <a:spAutoFit/>
          </a:bodyPr>
          <a:lstStyle/>
          <a:p>
            <a:r>
              <a:rPr lang="en-GB" dirty="0"/>
              <a:t>Inadequate data is available to rate this criteria 	</a:t>
            </a:r>
          </a:p>
        </p:txBody>
      </p:sp>
      <p:sp>
        <p:nvSpPr>
          <p:cNvPr id="12" name="Rectangle 11">
            <a:extLst>
              <a:ext uri="{FF2B5EF4-FFF2-40B4-BE49-F238E27FC236}">
                <a16:creationId xmlns:a16="http://schemas.microsoft.com/office/drawing/2014/main" id="{173D540D-C277-406E-97C2-78CDB2D33E3B}"/>
              </a:ext>
            </a:extLst>
          </p:cNvPr>
          <p:cNvSpPr/>
          <p:nvPr/>
        </p:nvSpPr>
        <p:spPr>
          <a:xfrm>
            <a:off x="1" y="164709"/>
            <a:ext cx="3970116"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85000" lnSpcReduction="10000"/>
          </a:bodyPr>
          <a:lstStyle/>
          <a:p>
            <a:pPr defTabSz="914400">
              <a:lnSpc>
                <a:spcPct val="90000"/>
              </a:lnSpc>
              <a:spcBef>
                <a:spcPct val="0"/>
              </a:spcBef>
              <a:spcAft>
                <a:spcPts val="600"/>
              </a:spcAft>
              <a:defRPr/>
            </a:pPr>
            <a:r>
              <a:rPr lang="fr-FR" sz="3600" dirty="0">
                <a:solidFill>
                  <a:schemeClr val="bg1"/>
                </a:solidFill>
              </a:rPr>
              <a:t>Rating and </a:t>
            </a:r>
            <a:r>
              <a:rPr lang="fr-FR" sz="3600" dirty="0" err="1">
                <a:solidFill>
                  <a:schemeClr val="bg1"/>
                </a:solidFill>
              </a:rPr>
              <a:t>assessment</a:t>
            </a:r>
            <a:r>
              <a:rPr lang="fr-FR" sz="3600" dirty="0">
                <a:solidFill>
                  <a:schemeClr val="bg1"/>
                </a:solidFill>
              </a:rPr>
              <a:t> </a:t>
            </a:r>
            <a:endParaRPr lang="en-US" sz="3600" dirty="0">
              <a:solidFill>
                <a:schemeClr val="bg1"/>
              </a:solidFill>
            </a:endParaRPr>
          </a:p>
        </p:txBody>
      </p:sp>
    </p:spTree>
    <p:extLst>
      <p:ext uri="{BB962C8B-B14F-4D97-AF65-F5344CB8AC3E}">
        <p14:creationId xmlns:p14="http://schemas.microsoft.com/office/powerpoint/2010/main" val="1926421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A52A4C-D8E4-4A1B-8EC7-5F4F0C8BF17F}"/>
              </a:ext>
            </a:extLst>
          </p:cNvPr>
          <p:cNvSpPr/>
          <p:nvPr/>
        </p:nvSpPr>
        <p:spPr>
          <a:xfrm>
            <a:off x="636607" y="1076445"/>
            <a:ext cx="10752881" cy="4893647"/>
          </a:xfrm>
          <a:prstGeom prst="rect">
            <a:avLst/>
          </a:prstGeom>
        </p:spPr>
        <p:txBody>
          <a:bodyPr wrap="square">
            <a:spAutoFit/>
          </a:bodyPr>
          <a:lstStyle/>
          <a:p>
            <a:pPr marL="342900" indent="-342900">
              <a:buFont typeface="Arial" panose="020B0604020202020204" pitchFamily="34" charset="0"/>
              <a:buChar char="•"/>
            </a:pPr>
            <a:r>
              <a:rPr lang="en-GB" sz="2600" dirty="0" err="1"/>
              <a:t>ReDSS</a:t>
            </a:r>
            <a:r>
              <a:rPr lang="en-GB" sz="2600" dirty="0"/>
              <a:t> framework is a tool that contributes to increasing the availability of data on displacement-affected communities;</a:t>
            </a:r>
          </a:p>
          <a:p>
            <a:pPr marL="342900" indent="-342900">
              <a:buFont typeface="Arial" panose="020B0604020202020204" pitchFamily="34" charset="0"/>
              <a:buChar char="•"/>
            </a:pPr>
            <a:r>
              <a:rPr lang="en-GB" sz="2600" dirty="0"/>
              <a:t>It was designed to support the development of solutions strategies and plans. </a:t>
            </a:r>
          </a:p>
          <a:p>
            <a:pPr marL="342900" indent="-342900">
              <a:buFont typeface="Arial" panose="020B0604020202020204" pitchFamily="34" charset="0"/>
              <a:buChar char="•"/>
            </a:pPr>
            <a:r>
              <a:rPr lang="en-GB" sz="2600" dirty="0"/>
              <a:t>The </a:t>
            </a:r>
            <a:r>
              <a:rPr lang="en-GB" sz="2600" dirty="0" err="1"/>
              <a:t>ReDSS</a:t>
            </a:r>
            <a:r>
              <a:rPr lang="en-GB" sz="2600" dirty="0"/>
              <a:t> Solutions Framework indicators measure the extent to which the 8 IASC criteria have been satisfied.      </a:t>
            </a:r>
          </a:p>
          <a:p>
            <a:pPr marL="342900" indent="-342900">
              <a:buFont typeface="Arial" panose="020B0604020202020204" pitchFamily="34" charset="0"/>
              <a:buChar char="•"/>
            </a:pPr>
            <a:r>
              <a:rPr lang="en-GB" sz="2600" dirty="0"/>
              <a:t>The indicators are intended to be adaptable and contextualized- the analysis team may decide that certain indicators need to be tailored to the context to fit the theory of change of the solutions programme; </a:t>
            </a:r>
          </a:p>
          <a:p>
            <a:pPr marL="342900" indent="-342900">
              <a:buFont typeface="Arial" panose="020B0604020202020204" pitchFamily="34" charset="0"/>
              <a:buChar char="•"/>
            </a:pPr>
            <a:r>
              <a:rPr lang="en-GB" sz="2600" dirty="0"/>
              <a:t>In most of the context it is relevant to draw linkages between the </a:t>
            </a:r>
            <a:r>
              <a:rPr lang="en-GB" sz="2600" dirty="0" err="1"/>
              <a:t>ReDSS</a:t>
            </a:r>
            <a:r>
              <a:rPr lang="en-GB" sz="2600" dirty="0"/>
              <a:t>/IASC indicators and SDGs or other national indicators to facilitate their inclusion in local and national plans. </a:t>
            </a:r>
          </a:p>
        </p:txBody>
      </p:sp>
      <p:sp>
        <p:nvSpPr>
          <p:cNvPr id="3" name="Rectangle 2">
            <a:extLst>
              <a:ext uri="{FF2B5EF4-FFF2-40B4-BE49-F238E27FC236}">
                <a16:creationId xmlns:a16="http://schemas.microsoft.com/office/drawing/2014/main" id="{F28A5D0B-9723-4312-8D55-8332B5063B5A}"/>
              </a:ext>
            </a:extLst>
          </p:cNvPr>
          <p:cNvSpPr/>
          <p:nvPr/>
        </p:nvSpPr>
        <p:spPr>
          <a:xfrm>
            <a:off x="1" y="164709"/>
            <a:ext cx="6991108"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defRPr/>
            </a:pPr>
            <a:r>
              <a:rPr lang="fr-FR" sz="3600" dirty="0">
                <a:solidFill>
                  <a:schemeClr val="bg1"/>
                </a:solidFill>
              </a:rPr>
              <a:t>How can </a:t>
            </a:r>
            <a:r>
              <a:rPr lang="fr-FR" sz="3600" dirty="0" err="1">
                <a:solidFill>
                  <a:schemeClr val="bg1"/>
                </a:solidFill>
              </a:rPr>
              <a:t>we</a:t>
            </a:r>
            <a:r>
              <a:rPr lang="fr-FR" sz="3600" dirty="0">
                <a:solidFill>
                  <a:schemeClr val="bg1"/>
                </a:solidFill>
              </a:rPr>
              <a:t> use </a:t>
            </a:r>
            <a:r>
              <a:rPr lang="fr-FR" sz="3600" dirty="0" err="1">
                <a:solidFill>
                  <a:schemeClr val="bg1"/>
                </a:solidFill>
              </a:rPr>
              <a:t>this</a:t>
            </a:r>
            <a:r>
              <a:rPr lang="fr-FR" sz="3600" dirty="0">
                <a:solidFill>
                  <a:schemeClr val="bg1"/>
                </a:solidFill>
              </a:rPr>
              <a:t> </a:t>
            </a:r>
            <a:r>
              <a:rPr lang="fr-FR" sz="3600" dirty="0" err="1">
                <a:solidFill>
                  <a:schemeClr val="bg1"/>
                </a:solidFill>
              </a:rPr>
              <a:t>framework</a:t>
            </a:r>
            <a:r>
              <a:rPr lang="fr-FR" sz="3600" dirty="0">
                <a:solidFill>
                  <a:schemeClr val="bg1"/>
                </a:solidFill>
              </a:rPr>
              <a:t>? </a:t>
            </a:r>
            <a:endParaRPr lang="en-US" sz="3600" dirty="0">
              <a:solidFill>
                <a:schemeClr val="bg1"/>
              </a:solidFill>
            </a:endParaRPr>
          </a:p>
        </p:txBody>
      </p:sp>
    </p:spTree>
    <p:extLst>
      <p:ext uri="{BB962C8B-B14F-4D97-AF65-F5344CB8AC3E}">
        <p14:creationId xmlns:p14="http://schemas.microsoft.com/office/powerpoint/2010/main" val="630166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928215-E944-4015-9712-823C19D3AD7C}"/>
              </a:ext>
            </a:extLst>
          </p:cNvPr>
          <p:cNvSpPr/>
          <p:nvPr/>
        </p:nvSpPr>
        <p:spPr>
          <a:xfrm>
            <a:off x="351099" y="1063361"/>
            <a:ext cx="7484962" cy="1200329"/>
          </a:xfrm>
          <a:prstGeom prst="rect">
            <a:avLst/>
          </a:prstGeom>
        </p:spPr>
        <p:txBody>
          <a:bodyPr wrap="square">
            <a:spAutoFit/>
          </a:bodyPr>
          <a:lstStyle/>
          <a:p>
            <a:pPr algn="just"/>
            <a:r>
              <a:rPr lang="en-GB" sz="2400" dirty="0">
                <a:solidFill>
                  <a:srgbClr val="000000"/>
                </a:solidFill>
              </a:rPr>
              <a:t>The Local (Re)Integration Assessment (LORA) combines the IASC/</a:t>
            </a:r>
            <a:r>
              <a:rPr lang="en-GB" sz="2400" dirty="0" err="1">
                <a:solidFill>
                  <a:srgbClr val="000000"/>
                </a:solidFill>
              </a:rPr>
              <a:t>ReDSS</a:t>
            </a:r>
            <a:r>
              <a:rPr lang="en-GB" sz="2400" dirty="0">
                <a:solidFill>
                  <a:srgbClr val="000000"/>
                </a:solidFill>
              </a:rPr>
              <a:t> frameworks with localized concepts of integration. </a:t>
            </a:r>
            <a:endParaRPr lang="en-US" sz="2400" dirty="0"/>
          </a:p>
        </p:txBody>
      </p:sp>
      <p:pic>
        <p:nvPicPr>
          <p:cNvPr id="4" name="Image 3">
            <a:extLst>
              <a:ext uri="{FF2B5EF4-FFF2-40B4-BE49-F238E27FC236}">
                <a16:creationId xmlns:a16="http://schemas.microsoft.com/office/drawing/2014/main" id="{3A635CAF-35B6-4F41-80FF-60959CB87D6F}"/>
              </a:ext>
            </a:extLst>
          </p:cNvPr>
          <p:cNvPicPr>
            <a:picLocks noChangeAspect="1"/>
          </p:cNvPicPr>
          <p:nvPr/>
        </p:nvPicPr>
        <p:blipFill>
          <a:blip r:embed="rId3"/>
          <a:stretch>
            <a:fillRect/>
          </a:stretch>
        </p:blipFill>
        <p:spPr>
          <a:xfrm>
            <a:off x="7995037" y="1351508"/>
            <a:ext cx="3124374" cy="4154984"/>
          </a:xfrm>
          <a:prstGeom prst="rect">
            <a:avLst/>
          </a:prstGeom>
        </p:spPr>
      </p:pic>
      <p:sp>
        <p:nvSpPr>
          <p:cNvPr id="5" name="Rectangle 4">
            <a:extLst>
              <a:ext uri="{FF2B5EF4-FFF2-40B4-BE49-F238E27FC236}">
                <a16:creationId xmlns:a16="http://schemas.microsoft.com/office/drawing/2014/main" id="{556C1E75-5ABD-4BCA-AFEF-F918E5CD8EAC}"/>
              </a:ext>
            </a:extLst>
          </p:cNvPr>
          <p:cNvSpPr/>
          <p:nvPr/>
        </p:nvSpPr>
        <p:spPr>
          <a:xfrm>
            <a:off x="0" y="164709"/>
            <a:ext cx="9630137"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defTabSz="914400">
              <a:lnSpc>
                <a:spcPct val="90000"/>
              </a:lnSpc>
              <a:spcBef>
                <a:spcPct val="0"/>
              </a:spcBef>
              <a:spcAft>
                <a:spcPts val="600"/>
              </a:spcAft>
              <a:defRPr/>
            </a:pPr>
            <a:r>
              <a:rPr lang="fr-FR" sz="2800" dirty="0">
                <a:solidFill>
                  <a:schemeClr val="bg1"/>
                </a:solidFill>
              </a:rPr>
              <a:t>Local adaptation of the </a:t>
            </a:r>
            <a:r>
              <a:rPr lang="fr-FR" sz="2800" dirty="0" err="1">
                <a:solidFill>
                  <a:schemeClr val="bg1"/>
                </a:solidFill>
              </a:rPr>
              <a:t>ReDSS</a:t>
            </a:r>
            <a:r>
              <a:rPr lang="fr-FR" sz="2800" dirty="0">
                <a:solidFill>
                  <a:schemeClr val="bg1"/>
                </a:solidFill>
              </a:rPr>
              <a:t> </a:t>
            </a:r>
            <a:r>
              <a:rPr lang="fr-FR" sz="2800" dirty="0" err="1">
                <a:solidFill>
                  <a:schemeClr val="bg1"/>
                </a:solidFill>
              </a:rPr>
              <a:t>framework</a:t>
            </a:r>
            <a:r>
              <a:rPr lang="fr-FR" sz="2800" dirty="0">
                <a:solidFill>
                  <a:schemeClr val="bg1"/>
                </a:solidFill>
              </a:rPr>
              <a:t> in </a:t>
            </a:r>
            <a:r>
              <a:rPr lang="fr-FR" sz="2800" dirty="0" err="1">
                <a:solidFill>
                  <a:schemeClr val="bg1"/>
                </a:solidFill>
              </a:rPr>
              <a:t>Somalia</a:t>
            </a:r>
            <a:r>
              <a:rPr lang="fr-FR" sz="2800" dirty="0">
                <a:solidFill>
                  <a:schemeClr val="bg1"/>
                </a:solidFill>
              </a:rPr>
              <a:t> : the LORA </a:t>
            </a:r>
            <a:endParaRPr lang="en-US" sz="2800" dirty="0">
              <a:solidFill>
                <a:schemeClr val="bg1"/>
              </a:solidFill>
            </a:endParaRPr>
          </a:p>
        </p:txBody>
      </p:sp>
      <p:sp>
        <p:nvSpPr>
          <p:cNvPr id="6" name="Rectangle 5">
            <a:extLst>
              <a:ext uri="{FF2B5EF4-FFF2-40B4-BE49-F238E27FC236}">
                <a16:creationId xmlns:a16="http://schemas.microsoft.com/office/drawing/2014/main" id="{F75A928A-EB30-4EC2-9BC3-CF4633E6413A}"/>
              </a:ext>
            </a:extLst>
          </p:cNvPr>
          <p:cNvSpPr/>
          <p:nvPr/>
        </p:nvSpPr>
        <p:spPr>
          <a:xfrm>
            <a:off x="351099" y="2509911"/>
            <a:ext cx="7232248" cy="2677656"/>
          </a:xfrm>
          <a:prstGeom prst="rect">
            <a:avLst/>
          </a:prstGeom>
        </p:spPr>
        <p:txBody>
          <a:bodyPr wrap="square">
            <a:spAutoFit/>
          </a:bodyPr>
          <a:lstStyle/>
          <a:p>
            <a:pPr algn="just"/>
            <a:r>
              <a:rPr lang="en-US" sz="2400" dirty="0">
                <a:solidFill>
                  <a:srgbClr val="000000"/>
                </a:solidFill>
              </a:rPr>
              <a:t>The method evaluates: </a:t>
            </a:r>
          </a:p>
          <a:p>
            <a:pPr marL="457200" indent="-457200">
              <a:buFont typeface="+mj-lt"/>
              <a:buAutoNum type="arabicPeriod"/>
            </a:pPr>
            <a:r>
              <a:rPr lang="en-GB" sz="2400" dirty="0">
                <a:solidFill>
                  <a:srgbClr val="000000"/>
                </a:solidFill>
              </a:rPr>
              <a:t>the inequality between IDPs and host community across the IASC criteria (physical, material and legal safety). </a:t>
            </a:r>
          </a:p>
          <a:p>
            <a:pPr marL="457200" indent="-457200">
              <a:buFont typeface="+mj-lt"/>
              <a:buAutoNum type="arabicPeriod"/>
            </a:pPr>
            <a:r>
              <a:rPr lang="en-GB" sz="2400" dirty="0">
                <a:solidFill>
                  <a:srgbClr val="000000"/>
                </a:solidFill>
              </a:rPr>
              <a:t> the extent to which IDPs and returnees feel integrated, by correlating IDPs’ rating of their level of integration with answers to IASC criteria questions; </a:t>
            </a:r>
          </a:p>
        </p:txBody>
      </p:sp>
    </p:spTree>
    <p:extLst>
      <p:ext uri="{BB962C8B-B14F-4D97-AF65-F5344CB8AC3E}">
        <p14:creationId xmlns:p14="http://schemas.microsoft.com/office/powerpoint/2010/main" val="1959065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B07BB4-0D69-409E-8DE0-83B2CD41EDEE}"/>
              </a:ext>
            </a:extLst>
          </p:cNvPr>
          <p:cNvSpPr/>
          <p:nvPr/>
        </p:nvSpPr>
        <p:spPr>
          <a:xfrm>
            <a:off x="1077340" y="3790327"/>
            <a:ext cx="10444224" cy="1938992"/>
          </a:xfrm>
          <a:prstGeom prst="rect">
            <a:avLst/>
          </a:prstGeom>
        </p:spPr>
        <p:txBody>
          <a:bodyPr wrap="square">
            <a:spAutoFit/>
          </a:bodyPr>
          <a:lstStyle/>
          <a:p>
            <a:r>
              <a:rPr lang="en-GB" sz="2400" dirty="0">
                <a:solidFill>
                  <a:srgbClr val="000000"/>
                </a:solidFill>
                <a:latin typeface="Arial" panose="020B0604020202020204" pitchFamily="34" charset="0"/>
              </a:rPr>
              <a:t>The LORA is a programme-based tool adapted to the Somali context that monitors progress towards integration and generates analysis to adapt programming and prioritise resources and prioritise resources for Durable Solutions. It provides a ‘road map’ for moving displacement-affected households and communities towards greater integration. </a:t>
            </a:r>
            <a:endParaRPr lang="en-US" sz="2400" dirty="0"/>
          </a:p>
        </p:txBody>
      </p:sp>
      <p:pic>
        <p:nvPicPr>
          <p:cNvPr id="5" name="Image 4">
            <a:extLst>
              <a:ext uri="{FF2B5EF4-FFF2-40B4-BE49-F238E27FC236}">
                <a16:creationId xmlns:a16="http://schemas.microsoft.com/office/drawing/2014/main" id="{23451017-49D3-42D0-93FF-5C10D9FD5008}"/>
              </a:ext>
            </a:extLst>
          </p:cNvPr>
          <p:cNvPicPr>
            <a:picLocks noChangeAspect="1"/>
          </p:cNvPicPr>
          <p:nvPr/>
        </p:nvPicPr>
        <p:blipFill>
          <a:blip r:embed="rId3"/>
          <a:stretch>
            <a:fillRect/>
          </a:stretch>
        </p:blipFill>
        <p:spPr>
          <a:xfrm>
            <a:off x="822697" y="1128681"/>
            <a:ext cx="10323723" cy="2497918"/>
          </a:xfrm>
          <a:prstGeom prst="rect">
            <a:avLst/>
          </a:prstGeom>
        </p:spPr>
      </p:pic>
      <p:sp>
        <p:nvSpPr>
          <p:cNvPr id="6" name="Rectangle 5">
            <a:extLst>
              <a:ext uri="{FF2B5EF4-FFF2-40B4-BE49-F238E27FC236}">
                <a16:creationId xmlns:a16="http://schemas.microsoft.com/office/drawing/2014/main" id="{5886B548-97A8-4196-81B3-21E88AEBA909}"/>
              </a:ext>
            </a:extLst>
          </p:cNvPr>
          <p:cNvSpPr/>
          <p:nvPr/>
        </p:nvSpPr>
        <p:spPr>
          <a:xfrm>
            <a:off x="1" y="164709"/>
            <a:ext cx="6991108"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defRPr/>
            </a:pPr>
            <a:r>
              <a:rPr lang="fr-FR" sz="3600" dirty="0">
                <a:solidFill>
                  <a:schemeClr val="bg1"/>
                </a:solidFill>
              </a:rPr>
              <a:t>The LORA</a:t>
            </a:r>
            <a:endParaRPr lang="en-US" sz="3600" dirty="0">
              <a:solidFill>
                <a:schemeClr val="bg1"/>
              </a:solidFill>
            </a:endParaRPr>
          </a:p>
        </p:txBody>
      </p:sp>
    </p:spTree>
    <p:extLst>
      <p:ext uri="{BB962C8B-B14F-4D97-AF65-F5344CB8AC3E}">
        <p14:creationId xmlns:p14="http://schemas.microsoft.com/office/powerpoint/2010/main" val="755699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4ECCC95-8781-472B-AD03-4ABE51A8F635}"/>
              </a:ext>
            </a:extLst>
          </p:cNvPr>
          <p:cNvSpPr/>
          <p:nvPr/>
        </p:nvSpPr>
        <p:spPr>
          <a:xfrm>
            <a:off x="5918522" y="1163668"/>
            <a:ext cx="6096000" cy="4431983"/>
          </a:xfrm>
          <a:prstGeom prst="rect">
            <a:avLst/>
          </a:prstGeom>
        </p:spPr>
        <p:txBody>
          <a:bodyPr>
            <a:spAutoFit/>
          </a:bodyPr>
          <a:lstStyle/>
          <a:p>
            <a:r>
              <a:rPr lang="en-US" sz="2400" b="1" dirty="0"/>
              <a:t>World Bank micro data analysis for Somalia (displacement indicators in poverty assessments</a:t>
            </a:r>
            <a:r>
              <a:rPr lang="en-US" b="1" dirty="0"/>
              <a:t>)</a:t>
            </a:r>
            <a:endParaRPr lang="en-US" dirty="0"/>
          </a:p>
          <a:p>
            <a:pPr marL="285750" indent="-285750">
              <a:buFont typeface="Wingdings" panose="05000000000000000000" pitchFamily="2" charset="2"/>
              <a:buChar char="§"/>
            </a:pPr>
            <a:r>
              <a:rPr lang="en-US" sz="2400" dirty="0"/>
              <a:t>Socio-economic micro-data analysis based on IASC framework</a:t>
            </a:r>
          </a:p>
          <a:p>
            <a:pPr marL="285750" indent="-285750">
              <a:buFont typeface="Wingdings" panose="05000000000000000000" pitchFamily="2" charset="2"/>
              <a:buChar char="§"/>
            </a:pPr>
            <a:r>
              <a:rPr lang="en-US" sz="2400" dirty="0"/>
              <a:t> A holistic profile of IDPs linking the causes of their displacement with their current needs, assets, and aspirations.</a:t>
            </a:r>
          </a:p>
          <a:p>
            <a:pPr marL="285750" indent="-285750">
              <a:buFont typeface="Wingdings" panose="05000000000000000000" pitchFamily="2" charset="2"/>
              <a:buChar char="§"/>
            </a:pPr>
            <a:r>
              <a:rPr lang="en-US" sz="2400" dirty="0"/>
              <a:t>Both individual and household-level data </a:t>
            </a:r>
          </a:p>
          <a:p>
            <a:pPr marL="285750" indent="-285750">
              <a:buFont typeface="Wingdings" panose="05000000000000000000" pitchFamily="2" charset="2"/>
              <a:buChar char="§"/>
            </a:pPr>
            <a:r>
              <a:rPr lang="en-US" sz="2400" dirty="0"/>
              <a:t>It includes host communities and displaced for comparison.</a:t>
            </a:r>
          </a:p>
          <a:p>
            <a:r>
              <a:rPr lang="en-US" dirty="0"/>
              <a:t> </a:t>
            </a:r>
          </a:p>
        </p:txBody>
      </p:sp>
      <p:sp>
        <p:nvSpPr>
          <p:cNvPr id="4" name="Rectangle 3">
            <a:extLst>
              <a:ext uri="{FF2B5EF4-FFF2-40B4-BE49-F238E27FC236}">
                <a16:creationId xmlns:a16="http://schemas.microsoft.com/office/drawing/2014/main" id="{2A06994C-9F49-48E9-9D06-953C2BF58F0B}"/>
              </a:ext>
            </a:extLst>
          </p:cNvPr>
          <p:cNvSpPr/>
          <p:nvPr/>
        </p:nvSpPr>
        <p:spPr>
          <a:xfrm>
            <a:off x="-1" y="95261"/>
            <a:ext cx="8866209" cy="7616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en-GB" sz="3200" dirty="0"/>
              <a:t>Inclusion in National Statistics / Poverty assessments   </a:t>
            </a:r>
          </a:p>
        </p:txBody>
      </p:sp>
      <p:sp>
        <p:nvSpPr>
          <p:cNvPr id="5" name="Rectangle 4">
            <a:extLst>
              <a:ext uri="{FF2B5EF4-FFF2-40B4-BE49-F238E27FC236}">
                <a16:creationId xmlns:a16="http://schemas.microsoft.com/office/drawing/2014/main" id="{DFC96E4C-CCA4-4F7E-8C15-2181B92AE0E2}"/>
              </a:ext>
            </a:extLst>
          </p:cNvPr>
          <p:cNvSpPr/>
          <p:nvPr/>
        </p:nvSpPr>
        <p:spPr>
          <a:xfrm>
            <a:off x="528578" y="1163668"/>
            <a:ext cx="4865226" cy="1200329"/>
          </a:xfrm>
          <a:prstGeom prst="rect">
            <a:avLst/>
          </a:prstGeom>
          <a:solidFill>
            <a:schemeClr val="bg1">
              <a:lumMod val="85000"/>
            </a:schemeClr>
          </a:solidFill>
        </p:spPr>
        <p:txBody>
          <a:bodyPr wrap="square">
            <a:spAutoFit/>
          </a:bodyPr>
          <a:lstStyle/>
          <a:p>
            <a:r>
              <a:rPr lang="en-GB" sz="2400" dirty="0"/>
              <a:t> Displaced persons </a:t>
            </a:r>
            <a:r>
              <a:rPr lang="en-US" sz="2400" dirty="0"/>
              <a:t>should be included into national data collection systems</a:t>
            </a:r>
            <a:r>
              <a:rPr lang="en-US" dirty="0"/>
              <a:t>.</a:t>
            </a:r>
          </a:p>
        </p:txBody>
      </p:sp>
      <p:pic>
        <p:nvPicPr>
          <p:cNvPr id="6" name="Image 5">
            <a:extLst>
              <a:ext uri="{FF2B5EF4-FFF2-40B4-BE49-F238E27FC236}">
                <a16:creationId xmlns:a16="http://schemas.microsoft.com/office/drawing/2014/main" id="{A0B2C687-159C-4E3F-AE2F-4F15F5FBFBCD}"/>
              </a:ext>
            </a:extLst>
          </p:cNvPr>
          <p:cNvPicPr>
            <a:picLocks noChangeAspect="1"/>
          </p:cNvPicPr>
          <p:nvPr/>
        </p:nvPicPr>
        <p:blipFill rotWithShape="1">
          <a:blip r:embed="rId3"/>
          <a:srcRect r="53843" b="13715"/>
          <a:stretch/>
        </p:blipFill>
        <p:spPr>
          <a:xfrm>
            <a:off x="528577" y="2613903"/>
            <a:ext cx="4402239" cy="3760201"/>
          </a:xfrm>
          <a:prstGeom prst="rect">
            <a:avLst/>
          </a:prstGeom>
        </p:spPr>
      </p:pic>
      <p:cxnSp>
        <p:nvCxnSpPr>
          <p:cNvPr id="8" name="Connecteur droit avec flèche 7">
            <a:extLst>
              <a:ext uri="{FF2B5EF4-FFF2-40B4-BE49-F238E27FC236}">
                <a16:creationId xmlns:a16="http://schemas.microsoft.com/office/drawing/2014/main" id="{4CA21804-3AC8-448D-A9E6-35FBA00DB313}"/>
              </a:ext>
            </a:extLst>
          </p:cNvPr>
          <p:cNvCxnSpPr/>
          <p:nvPr/>
        </p:nvCxnSpPr>
        <p:spPr>
          <a:xfrm flipV="1">
            <a:off x="4977114" y="3090441"/>
            <a:ext cx="775504" cy="4398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2825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A8BDBB-554E-47E8-9D3A-37E8DD0A4763}"/>
              </a:ext>
            </a:extLst>
          </p:cNvPr>
          <p:cNvSpPr/>
          <p:nvPr/>
        </p:nvSpPr>
        <p:spPr>
          <a:xfrm>
            <a:off x="-1" y="95261"/>
            <a:ext cx="2777925" cy="7616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r>
              <a:rPr lang="en-GB" sz="3200" dirty="0"/>
              <a:t>Key messages </a:t>
            </a:r>
          </a:p>
        </p:txBody>
      </p:sp>
      <p:sp>
        <p:nvSpPr>
          <p:cNvPr id="3" name="ZoneTexte 2">
            <a:extLst>
              <a:ext uri="{FF2B5EF4-FFF2-40B4-BE49-F238E27FC236}">
                <a16:creationId xmlns:a16="http://schemas.microsoft.com/office/drawing/2014/main" id="{89CA0A79-14A1-41C6-9E62-19B50D0E4A33}"/>
              </a:ext>
            </a:extLst>
          </p:cNvPr>
          <p:cNvSpPr txBox="1"/>
          <p:nvPr/>
        </p:nvSpPr>
        <p:spPr>
          <a:xfrm>
            <a:off x="625031" y="856909"/>
            <a:ext cx="11250593" cy="5598456"/>
          </a:xfrm>
          <a:prstGeom prst="rect">
            <a:avLst/>
          </a:prstGeom>
          <a:noFill/>
        </p:spPr>
        <p:txBody>
          <a:bodyPr wrap="square" rtlCol="0">
            <a:spAutoFit/>
          </a:bodyPr>
          <a:lstStyle/>
          <a:p>
            <a:pPr marL="342900" marR="0" lvl="0" indent="-342900">
              <a:lnSpc>
                <a:spcPct val="120000"/>
              </a:lnSpc>
              <a:spcBef>
                <a:spcPts val="600"/>
              </a:spcBef>
              <a:spcAft>
                <a:spcPts val="0"/>
              </a:spcAft>
              <a:buClr>
                <a:srgbClr val="C00000"/>
              </a:buClr>
              <a:buFont typeface="Wingdings" panose="05000000000000000000" pitchFamily="2" charset="2"/>
              <a:buChar char="q"/>
            </a:pPr>
            <a:r>
              <a:rPr lang="en-US" sz="2200" dirty="0">
                <a:latin typeface="Calibri" panose="020F0502020204030204" pitchFamily="34" charset="0"/>
                <a:ea typeface="Calibri" panose="020F0502020204030204" pitchFamily="34" charset="0"/>
                <a:cs typeface="Calibri" panose="020F0502020204030204" pitchFamily="34" charset="0"/>
              </a:rPr>
              <a:t>A durable solutions analysis based on solid, up to date and shared data is key to inform the development of a targeted durable solution plan. </a:t>
            </a:r>
            <a:endParaRPr lang="en-US" sz="22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20000"/>
              </a:lnSpc>
              <a:spcBef>
                <a:spcPts val="0"/>
              </a:spcBef>
              <a:spcAft>
                <a:spcPts val="0"/>
              </a:spcAft>
              <a:buClr>
                <a:srgbClr val="C00000"/>
              </a:buClr>
              <a:buFont typeface="Wingdings" panose="05000000000000000000" pitchFamily="2" charset="2"/>
              <a:buChar char="q"/>
            </a:pPr>
            <a:r>
              <a:rPr lang="en-US" sz="2200" dirty="0">
                <a:latin typeface="Calibri" panose="020F0502020204030204" pitchFamily="34" charset="0"/>
                <a:ea typeface="Calibri" panose="020F0502020204030204" pitchFamily="34" charset="0"/>
                <a:cs typeface="Calibri" panose="020F0502020204030204" pitchFamily="34" charset="0"/>
              </a:rPr>
              <a:t>A comprehensive durable solutions analysis should include a variety of data on the populations (DAC), the demand side, and on the place, the supply side.</a:t>
            </a:r>
            <a:endParaRPr lang="en-US" sz="22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20000"/>
              </a:lnSpc>
              <a:spcBef>
                <a:spcPts val="0"/>
              </a:spcBef>
              <a:spcAft>
                <a:spcPts val="0"/>
              </a:spcAft>
              <a:buClr>
                <a:srgbClr val="C00000"/>
              </a:buClr>
              <a:buFont typeface="Wingdings" panose="05000000000000000000" pitchFamily="2" charset="2"/>
              <a:buChar char="q"/>
            </a:pPr>
            <a:r>
              <a:rPr lang="en-US" sz="2200" dirty="0">
                <a:latin typeface="Calibri" panose="020F0502020204030204" pitchFamily="34" charset="0"/>
                <a:ea typeface="Calibri" panose="020F0502020204030204" pitchFamily="34" charset="0"/>
                <a:cs typeface="Calibri" panose="020F0502020204030204" pitchFamily="34" charset="0"/>
              </a:rPr>
              <a:t>Such an analysis should enable the actors involved in the durable solutions to compare the situations of displaced and hosts, to identify the most vulnerable ones and to address common and displacement specific issues to address them in a strategic manner. </a:t>
            </a:r>
            <a:endParaRPr lang="en-US" sz="22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20000"/>
              </a:lnSpc>
              <a:spcBef>
                <a:spcPts val="0"/>
              </a:spcBef>
              <a:spcAft>
                <a:spcPts val="0"/>
              </a:spcAft>
              <a:buClr>
                <a:srgbClr val="C00000"/>
              </a:buClr>
              <a:buFont typeface="Wingdings" panose="05000000000000000000" pitchFamily="2" charset="2"/>
              <a:buChar char="q"/>
            </a:pPr>
            <a:r>
              <a:rPr lang="en-US" sz="2200" dirty="0">
                <a:latin typeface="Calibri" panose="020F0502020204030204" pitchFamily="34" charset="0"/>
                <a:ea typeface="Calibri" panose="020F0502020204030204" pitchFamily="34" charset="0"/>
                <a:cs typeface="Calibri" panose="020F0502020204030204" pitchFamily="34" charset="0"/>
              </a:rPr>
              <a:t>The </a:t>
            </a:r>
            <a:r>
              <a:rPr lang="en-US" sz="2200" dirty="0" err="1">
                <a:latin typeface="Calibri" panose="020F0502020204030204" pitchFamily="34" charset="0"/>
                <a:ea typeface="Calibri" panose="020F0502020204030204" pitchFamily="34" charset="0"/>
                <a:cs typeface="Calibri" panose="020F0502020204030204" pitchFamily="34" charset="0"/>
              </a:rPr>
              <a:t>ReDSS</a:t>
            </a:r>
            <a:r>
              <a:rPr lang="en-US" sz="2200" dirty="0">
                <a:latin typeface="Calibri" panose="020F0502020204030204" pitchFamily="34" charset="0"/>
                <a:ea typeface="Calibri" panose="020F0502020204030204" pitchFamily="34" charset="0"/>
                <a:cs typeface="Calibri" panose="020F0502020204030204" pitchFamily="34" charset="0"/>
              </a:rPr>
              <a:t> framework which is based on the IASC criteria was developed to support such analysis and plan. It can be used as a starting point, tweaked and adapted to the local situations and realities. </a:t>
            </a:r>
            <a:endParaRPr lang="en-US" sz="22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20000"/>
              </a:lnSpc>
              <a:spcBef>
                <a:spcPts val="0"/>
              </a:spcBef>
              <a:spcAft>
                <a:spcPts val="600"/>
              </a:spcAft>
              <a:buClr>
                <a:srgbClr val="C00000"/>
              </a:buClr>
              <a:buFont typeface="Wingdings" panose="05000000000000000000" pitchFamily="2" charset="2"/>
              <a:buChar char="q"/>
            </a:pPr>
            <a:r>
              <a:rPr lang="en-US" sz="2200" dirty="0">
                <a:latin typeface="Calibri" panose="020F0502020204030204" pitchFamily="34" charset="0"/>
                <a:ea typeface="Calibri" panose="020F0502020204030204" pitchFamily="34" charset="0"/>
                <a:cs typeface="Calibri" panose="020F0502020204030204" pitchFamily="34" charset="0"/>
              </a:rPr>
              <a:t>The inclusion of displacement statistics into national statistics and poverty assessments is key to inform national and local policy and plans. </a:t>
            </a:r>
            <a:endParaRPr lang="en-US" sz="2200" dirty="0">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178601875"/>
      </p:ext>
    </p:extLst>
  </p:cSld>
  <p:clrMapOvr>
    <a:masterClrMapping/>
  </p:clrMapOvr>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8F7BAB-0B7E-497E-BCFB-250EF51C549E}">
  <ds:schemaRefs>
    <ds:schemaRef ds:uri="http://purl.org/dc/dcmitype/"/>
    <ds:schemaRef ds:uri="http://purl.org/dc/terms/"/>
    <ds:schemaRef ds:uri="http://schemas.microsoft.com/office/2006/metadata/properties"/>
    <ds:schemaRef ds:uri="http://schemas.microsoft.com/office/infopath/2007/PartnerControls"/>
    <ds:schemaRef ds:uri="http://purl.org/dc/elements/1.1/"/>
    <ds:schemaRef ds:uri="http://schemas.microsoft.com/office/2006/documentManagement/types"/>
    <ds:schemaRef ds:uri="4f06dc39-3c0b-49a9-9771-c157aa91944e"/>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EBDCDC0-3D76-4174-8CCE-4C8430600C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1514</TotalTime>
  <Words>1873</Words>
  <Application>Microsoft Office PowerPoint</Application>
  <PresentationFormat>Widescreen</PresentationFormat>
  <Paragraphs>177</Paragraphs>
  <Slides>18</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MS PGothic</vt:lpstr>
      <vt:lpstr>Arial</vt:lpstr>
      <vt:lpstr>Arial Black</vt:lpstr>
      <vt:lpstr>Avenir Next</vt:lpstr>
      <vt:lpstr>Calibri</vt:lpstr>
      <vt:lpstr>Calibri Light</vt:lpstr>
      <vt:lpstr>FrutigerLTStd-LightCn</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crozet</dc:creator>
  <cp:lastModifiedBy>Andrew Maina</cp:lastModifiedBy>
  <cp:revision>31</cp:revision>
  <dcterms:created xsi:type="dcterms:W3CDTF">2020-02-21T05:20:45Z</dcterms:created>
  <dcterms:modified xsi:type="dcterms:W3CDTF">2021-04-16T06:03:17Z</dcterms:modified>
</cp:coreProperties>
</file>