
<file path=[Content_Types].xml><?xml version="1.0" encoding="utf-8"?>
<Types xmlns="http://schemas.openxmlformats.org/package/2006/content-types">
  <Default Extension="png" ContentType="image/png"/>
  <Default Extension="jfif" ContentType="image/jpe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Lst>
  <p:notesMasterIdLst>
    <p:notesMasterId r:id="rId29"/>
  </p:notesMasterIdLst>
  <p:sldIdLst>
    <p:sldId id="511" r:id="rId5"/>
    <p:sldId id="257" r:id="rId6"/>
    <p:sldId id="594" r:id="rId7"/>
    <p:sldId id="281" r:id="rId8"/>
    <p:sldId id="616" r:id="rId9"/>
    <p:sldId id="613" r:id="rId10"/>
    <p:sldId id="614" r:id="rId11"/>
    <p:sldId id="615" r:id="rId12"/>
    <p:sldId id="626" r:id="rId13"/>
    <p:sldId id="628" r:id="rId14"/>
    <p:sldId id="618" r:id="rId15"/>
    <p:sldId id="619" r:id="rId16"/>
    <p:sldId id="621" r:id="rId17"/>
    <p:sldId id="620" r:id="rId18"/>
    <p:sldId id="622" r:id="rId19"/>
    <p:sldId id="629" r:id="rId20"/>
    <p:sldId id="592" r:id="rId21"/>
    <p:sldId id="625" r:id="rId22"/>
    <p:sldId id="623" r:id="rId23"/>
    <p:sldId id="595" r:id="rId24"/>
    <p:sldId id="596" r:id="rId25"/>
    <p:sldId id="600" r:id="rId26"/>
    <p:sldId id="602" r:id="rId27"/>
    <p:sldId id="627"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ACFD088-1078-4BBB-8128-6B28405F0488}">
          <p14:sldIdLst>
            <p14:sldId id="511"/>
            <p14:sldId id="257"/>
            <p14:sldId id="594"/>
            <p14:sldId id="281"/>
          </p14:sldIdLst>
        </p14:section>
        <p14:section name="AAP and community-based approach" id="{001A2CA3-5D3A-4DAA-9E1D-A1FEBB1280D0}">
          <p14:sldIdLst>
            <p14:sldId id="616"/>
            <p14:sldId id="613"/>
            <p14:sldId id="614"/>
            <p14:sldId id="615"/>
          </p14:sldIdLst>
        </p14:section>
        <p14:section name="Community Action Plan" id="{50B8490C-E878-4796-BE9E-166D1D33CE5F}">
          <p14:sldIdLst>
            <p14:sldId id="626"/>
            <p14:sldId id="628"/>
            <p14:sldId id="618"/>
            <p14:sldId id="619"/>
          </p14:sldIdLst>
        </p14:section>
        <p14:section name="How to do it?" id="{5625D94C-6477-4336-806F-44E791F512A0}">
          <p14:sldIdLst>
            <p14:sldId id="621"/>
            <p14:sldId id="620"/>
            <p14:sldId id="622"/>
            <p14:sldId id="629"/>
          </p14:sldIdLst>
        </p14:section>
        <p14:section name="Step by step methodology" id="{CFC4B134-B29E-464B-ABCC-16D1A8F225E0}">
          <p14:sldIdLst>
            <p14:sldId id="592"/>
            <p14:sldId id="625"/>
            <p14:sldId id="623"/>
            <p14:sldId id="595"/>
            <p14:sldId id="596"/>
          </p14:sldIdLst>
        </p14:section>
        <p14:section name="From CAP to national development" id="{D531B8B1-65EF-4D4F-B06E-36D58ABF1580}">
          <p14:sldIdLst>
            <p14:sldId id="600"/>
            <p14:sldId id="602"/>
            <p14:sldId id="627"/>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de Agnes Galli" initials="AAG" lastIdx="26" clrIdx="0">
    <p:extLst>
      <p:ext uri="{19B8F6BF-5375-455C-9EA6-DF929625EA0E}">
        <p15:presenceInfo xmlns:p15="http://schemas.microsoft.com/office/powerpoint/2012/main" userId="Aude Agnes Galli" providerId="None"/>
      </p:ext>
    </p:extLst>
  </p:cmAuthor>
  <p:cmAuthor id="2" name="CROZET Sophie" initials="CS" lastIdx="1" clrIdx="1">
    <p:extLst>
      <p:ext uri="{19B8F6BF-5375-455C-9EA6-DF929625EA0E}">
        <p15:presenceInfo xmlns:p15="http://schemas.microsoft.com/office/powerpoint/2012/main" userId="CROZET Sophie" providerId="None"/>
      </p:ext>
    </p:extLst>
  </p:cmAuthor>
  <p:cmAuthor id="3" name="Guest User" initials="GU"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122B"/>
    <a:srgbClr val="E7E6E6"/>
    <a:srgbClr val="A6A6A6"/>
    <a:srgbClr val="404040"/>
    <a:srgbClr val="EE546A"/>
    <a:srgbClr val="000000"/>
    <a:srgbClr val="005D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7193" autoAdjust="0"/>
  </p:normalViewPr>
  <p:slideViewPr>
    <p:cSldViewPr snapToGrid="0">
      <p:cViewPr varScale="1">
        <p:scale>
          <a:sx n="53" d="100"/>
          <a:sy n="53" d="100"/>
        </p:scale>
        <p:origin x="1140" y="4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ROZET Sophie" userId="c97b73ab-88aa-4f1e-9ec4-391579d22886" providerId="ADAL" clId="{6D69FF60-3A1F-4931-8764-BE276D5EBFF4}"/>
    <pc:docChg chg="custSel mod addSld delSld modSld sldOrd">
      <pc:chgData name="CROZET Sophie" userId="c97b73ab-88aa-4f1e-9ec4-391579d22886" providerId="ADAL" clId="{6D69FF60-3A1F-4931-8764-BE276D5EBFF4}" dt="2021-02-03T08:45:47.875" v="139" actId="1076"/>
      <pc:docMkLst>
        <pc:docMk/>
      </pc:docMkLst>
      <pc:sldChg chg="addSp delSp modSp mod setBg">
        <pc:chgData name="CROZET Sophie" userId="c97b73ab-88aa-4f1e-9ec4-391579d22886" providerId="ADAL" clId="{6D69FF60-3A1F-4931-8764-BE276D5EBFF4}" dt="2021-02-02T16:36:50.183" v="47" actId="1076"/>
        <pc:sldMkLst>
          <pc:docMk/>
          <pc:sldMk cId="3148006104" sldId="257"/>
        </pc:sldMkLst>
        <pc:spChg chg="mod ord">
          <ac:chgData name="CROZET Sophie" userId="c97b73ab-88aa-4f1e-9ec4-391579d22886" providerId="ADAL" clId="{6D69FF60-3A1F-4931-8764-BE276D5EBFF4}" dt="2021-02-02T16:35:22.168" v="27" actId="26606"/>
          <ac:spMkLst>
            <pc:docMk/>
            <pc:sldMk cId="3148006104" sldId="257"/>
            <ac:spMk id="2" creationId="{48229BC9-B8DD-4AEA-853B-FD59A78A6615}"/>
          </ac:spMkLst>
        </pc:spChg>
        <pc:spChg chg="mod">
          <ac:chgData name="CROZET Sophie" userId="c97b73ab-88aa-4f1e-9ec4-391579d22886" providerId="ADAL" clId="{6D69FF60-3A1F-4931-8764-BE276D5EBFF4}" dt="2021-02-02T16:36:50.183" v="47" actId="1076"/>
          <ac:spMkLst>
            <pc:docMk/>
            <pc:sldMk cId="3148006104" sldId="257"/>
            <ac:spMk id="3074" creationId="{00000000-0000-0000-0000-000000000000}"/>
          </ac:spMkLst>
        </pc:spChg>
        <pc:picChg chg="add mod ord">
          <ac:chgData name="CROZET Sophie" userId="c97b73ab-88aa-4f1e-9ec4-391579d22886" providerId="ADAL" clId="{6D69FF60-3A1F-4931-8764-BE276D5EBFF4}" dt="2021-02-02T16:36:39.752" v="46" actId="1076"/>
          <ac:picMkLst>
            <pc:docMk/>
            <pc:sldMk cId="3148006104" sldId="257"/>
            <ac:picMk id="3" creationId="{01EFA77F-6844-4F3D-ACE9-B16E23B3D752}"/>
          </ac:picMkLst>
        </pc:picChg>
        <pc:picChg chg="del">
          <ac:chgData name="CROZET Sophie" userId="c97b73ab-88aa-4f1e-9ec4-391579d22886" providerId="ADAL" clId="{6D69FF60-3A1F-4931-8764-BE276D5EBFF4}" dt="2021-02-02T15:40:40.112" v="13" actId="478"/>
          <ac:picMkLst>
            <pc:docMk/>
            <pc:sldMk cId="3148006104" sldId="257"/>
            <ac:picMk id="5" creationId="{5A69C464-9155-4994-A8EA-072EEF149F9E}"/>
          </ac:picMkLst>
        </pc:picChg>
        <pc:picChg chg="add del mod ord">
          <ac:chgData name="CROZET Sophie" userId="c97b73ab-88aa-4f1e-9ec4-391579d22886" providerId="ADAL" clId="{6D69FF60-3A1F-4931-8764-BE276D5EBFF4}" dt="2021-02-02T16:35:45.956" v="35" actId="478"/>
          <ac:picMkLst>
            <pc:docMk/>
            <pc:sldMk cId="3148006104" sldId="257"/>
            <ac:picMk id="6" creationId="{097032B0-BBFE-47F7-8737-F6E5AEDBA3DD}"/>
          </ac:picMkLst>
        </pc:picChg>
        <pc:picChg chg="del">
          <ac:chgData name="CROZET Sophie" userId="c97b73ab-88aa-4f1e-9ec4-391579d22886" providerId="ADAL" clId="{6D69FF60-3A1F-4931-8764-BE276D5EBFF4}" dt="2021-02-02T15:40:38.351" v="12" actId="478"/>
          <ac:picMkLst>
            <pc:docMk/>
            <pc:sldMk cId="3148006104" sldId="257"/>
            <ac:picMk id="7" creationId="{E61EB2E5-3B5D-48B4-A428-C7EFCDEE44B8}"/>
          </ac:picMkLst>
        </pc:picChg>
        <pc:picChg chg="add del mod">
          <ac:chgData name="CROZET Sophie" userId="c97b73ab-88aa-4f1e-9ec4-391579d22886" providerId="ADAL" clId="{6D69FF60-3A1F-4931-8764-BE276D5EBFF4}" dt="2021-02-02T16:33:58.198" v="20" actId="478"/>
          <ac:picMkLst>
            <pc:docMk/>
            <pc:sldMk cId="3148006104" sldId="257"/>
            <ac:picMk id="9" creationId="{85F9B493-F91B-473D-8116-A1DA86D6561B}"/>
          </ac:picMkLst>
        </pc:picChg>
        <pc:picChg chg="add mod">
          <ac:chgData name="CROZET Sophie" userId="c97b73ab-88aa-4f1e-9ec4-391579d22886" providerId="ADAL" clId="{6D69FF60-3A1F-4931-8764-BE276D5EBFF4}" dt="2021-02-02T16:35:47.909" v="36" actId="1076"/>
          <ac:picMkLst>
            <pc:docMk/>
            <pc:sldMk cId="3148006104" sldId="257"/>
            <ac:picMk id="11" creationId="{7C18FAF5-F5E0-40FC-BAEE-5DF465D85FFD}"/>
          </ac:picMkLst>
        </pc:picChg>
        <pc:cxnChg chg="add">
          <ac:chgData name="CROZET Sophie" userId="c97b73ab-88aa-4f1e-9ec4-391579d22886" providerId="ADAL" clId="{6D69FF60-3A1F-4931-8764-BE276D5EBFF4}" dt="2021-02-02T16:35:22.168" v="27" actId="26606"/>
          <ac:cxnSpMkLst>
            <pc:docMk/>
            <pc:sldMk cId="3148006104" sldId="257"/>
            <ac:cxnSpMk id="71" creationId="{8F880EF2-DF79-4D9D-8F11-E91D48C79741}"/>
          </ac:cxnSpMkLst>
        </pc:cxnChg>
      </pc:sldChg>
      <pc:sldChg chg="modSp">
        <pc:chgData name="CROZET Sophie" userId="c97b73ab-88aa-4f1e-9ec4-391579d22886" providerId="ADAL" clId="{6D69FF60-3A1F-4931-8764-BE276D5EBFF4}" dt="2021-02-02T15:36:40.930" v="8"/>
        <pc:sldMkLst>
          <pc:docMk/>
          <pc:sldMk cId="2177932824" sldId="511"/>
        </pc:sldMkLst>
        <pc:graphicFrameChg chg="mod">
          <ac:chgData name="CROZET Sophie" userId="c97b73ab-88aa-4f1e-9ec4-391579d22886" providerId="ADAL" clId="{6D69FF60-3A1F-4931-8764-BE276D5EBFF4}" dt="2021-02-02T15:36:40.930" v="8"/>
          <ac:graphicFrameMkLst>
            <pc:docMk/>
            <pc:sldMk cId="2177932824" sldId="511"/>
            <ac:graphicFrameMk id="4" creationId="{9F61C078-6288-4452-BBFF-757F14ADBE8D}"/>
          </ac:graphicFrameMkLst>
        </pc:graphicFrameChg>
      </pc:sldChg>
      <pc:sldChg chg="modSp mod">
        <pc:chgData name="CROZET Sophie" userId="c97b73ab-88aa-4f1e-9ec4-391579d22886" providerId="ADAL" clId="{6D69FF60-3A1F-4931-8764-BE276D5EBFF4}" dt="2021-02-03T08:31:18.387" v="59" actId="1076"/>
        <pc:sldMkLst>
          <pc:docMk/>
          <pc:sldMk cId="1698356798" sldId="594"/>
        </pc:sldMkLst>
        <pc:spChg chg="mod">
          <ac:chgData name="CROZET Sophie" userId="c97b73ab-88aa-4f1e-9ec4-391579d22886" providerId="ADAL" clId="{6D69FF60-3A1F-4931-8764-BE276D5EBFF4}" dt="2021-02-03T08:31:18.387" v="59" actId="1076"/>
          <ac:spMkLst>
            <pc:docMk/>
            <pc:sldMk cId="1698356798" sldId="594"/>
            <ac:spMk id="3" creationId="{5103FA3A-5687-4C98-AFFE-37A168F201B0}"/>
          </ac:spMkLst>
        </pc:spChg>
      </pc:sldChg>
      <pc:sldChg chg="delSp mod delAnim">
        <pc:chgData name="CROZET Sophie" userId="c97b73ab-88aa-4f1e-9ec4-391579d22886" providerId="ADAL" clId="{6D69FF60-3A1F-4931-8764-BE276D5EBFF4}" dt="2021-02-03T08:42:30.747" v="94" actId="478"/>
        <pc:sldMkLst>
          <pc:docMk/>
          <pc:sldMk cId="1187871929" sldId="614"/>
        </pc:sldMkLst>
        <pc:picChg chg="del">
          <ac:chgData name="CROZET Sophie" userId="c97b73ab-88aa-4f1e-9ec4-391579d22886" providerId="ADAL" clId="{6D69FF60-3A1F-4931-8764-BE276D5EBFF4}" dt="2021-02-03T08:42:30.747" v="94" actId="478"/>
          <ac:picMkLst>
            <pc:docMk/>
            <pc:sldMk cId="1187871929" sldId="614"/>
            <ac:picMk id="4" creationId="{ABD77866-40FD-4770-9270-AA6576FF4A20}"/>
          </ac:picMkLst>
        </pc:picChg>
      </pc:sldChg>
      <pc:sldChg chg="delSp modSp mod">
        <pc:chgData name="CROZET Sophie" userId="c97b73ab-88aa-4f1e-9ec4-391579d22886" providerId="ADAL" clId="{6D69FF60-3A1F-4931-8764-BE276D5EBFF4}" dt="2021-02-03T08:45:47.875" v="139" actId="1076"/>
        <pc:sldMkLst>
          <pc:docMk/>
          <pc:sldMk cId="2810515635" sldId="616"/>
        </pc:sldMkLst>
        <pc:spChg chg="mod">
          <ac:chgData name="CROZET Sophie" userId="c97b73ab-88aa-4f1e-9ec4-391579d22886" providerId="ADAL" clId="{6D69FF60-3A1F-4931-8764-BE276D5EBFF4}" dt="2021-02-03T08:45:44.898" v="138" actId="1076"/>
          <ac:spMkLst>
            <pc:docMk/>
            <pc:sldMk cId="2810515635" sldId="616"/>
            <ac:spMk id="2" creationId="{7D0CD023-AC80-4571-993E-A4723100E19B}"/>
          </ac:spMkLst>
        </pc:spChg>
        <pc:spChg chg="mod">
          <ac:chgData name="CROZET Sophie" userId="c97b73ab-88aa-4f1e-9ec4-391579d22886" providerId="ADAL" clId="{6D69FF60-3A1F-4931-8764-BE276D5EBFF4}" dt="2021-02-03T08:44:48.804" v="131" actId="27636"/>
          <ac:spMkLst>
            <pc:docMk/>
            <pc:sldMk cId="2810515635" sldId="616"/>
            <ac:spMk id="4" creationId="{491B55FD-AA12-4B55-A36B-6E59E95AEED7}"/>
          </ac:spMkLst>
        </pc:spChg>
        <pc:spChg chg="mod">
          <ac:chgData name="CROZET Sophie" userId="c97b73ab-88aa-4f1e-9ec4-391579d22886" providerId="ADAL" clId="{6D69FF60-3A1F-4931-8764-BE276D5EBFF4}" dt="2021-02-03T08:45:08.098" v="133" actId="1076"/>
          <ac:spMkLst>
            <pc:docMk/>
            <pc:sldMk cId="2810515635" sldId="616"/>
            <ac:spMk id="5" creationId="{1E02141B-4E94-437F-A95C-7A475B273F0E}"/>
          </ac:spMkLst>
        </pc:spChg>
        <pc:picChg chg="del">
          <ac:chgData name="CROZET Sophie" userId="c97b73ab-88aa-4f1e-9ec4-391579d22886" providerId="ADAL" clId="{6D69FF60-3A1F-4931-8764-BE276D5EBFF4}" dt="2021-02-03T08:43:02.478" v="100" actId="478"/>
          <ac:picMkLst>
            <pc:docMk/>
            <pc:sldMk cId="2810515635" sldId="616"/>
            <ac:picMk id="7" creationId="{06C829AC-2D60-4350-B786-2C1672A1A5AD}"/>
          </ac:picMkLst>
        </pc:picChg>
        <pc:picChg chg="mod ord">
          <ac:chgData name="CROZET Sophie" userId="c97b73ab-88aa-4f1e-9ec4-391579d22886" providerId="ADAL" clId="{6D69FF60-3A1F-4931-8764-BE276D5EBFF4}" dt="2021-02-03T08:45:47.875" v="139" actId="1076"/>
          <ac:picMkLst>
            <pc:docMk/>
            <pc:sldMk cId="2810515635" sldId="616"/>
            <ac:picMk id="9" creationId="{45AFB812-649C-404C-99BF-1EA7AFD3DCED}"/>
          </ac:picMkLst>
        </pc:picChg>
      </pc:sldChg>
    </pc:docChg>
  </pc:docChgLst>
  <pc:docChgLst>
    <pc:chgData name="Guest User" providerId="Windows Live" clId="Web-{0BD9BEC0-FA0C-4CEF-A9A0-BB52FDF53C19}"/>
    <pc:docChg chg="modSld">
      <pc:chgData name="Guest User" userId="" providerId="Windows Live" clId="Web-{0BD9BEC0-FA0C-4CEF-A9A0-BB52FDF53C19}" dt="2021-02-23T12:20:26.283" v="5"/>
      <pc:docMkLst>
        <pc:docMk/>
      </pc:docMkLst>
      <pc:sldChg chg="addCm">
        <pc:chgData name="Guest User" userId="" providerId="Windows Live" clId="Web-{0BD9BEC0-FA0C-4CEF-A9A0-BB52FDF53C19}" dt="2021-02-23T12:20:26.283" v="5"/>
        <pc:sldMkLst>
          <pc:docMk/>
          <pc:sldMk cId="2533520899" sldId="602"/>
        </pc:sldMkLst>
      </pc:sldChg>
      <pc:sldChg chg="modSp">
        <pc:chgData name="Guest User" userId="" providerId="Windows Live" clId="Web-{0BD9BEC0-FA0C-4CEF-A9A0-BB52FDF53C19}" dt="2021-02-23T12:08:46.064" v="4" actId="20577"/>
        <pc:sldMkLst>
          <pc:docMk/>
          <pc:sldMk cId="3210880754" sldId="621"/>
        </pc:sldMkLst>
        <pc:spChg chg="mod">
          <ac:chgData name="Guest User" userId="" providerId="Windows Live" clId="Web-{0BD9BEC0-FA0C-4CEF-A9A0-BB52FDF53C19}" dt="2021-02-23T12:08:46.064" v="4" actId="20577"/>
          <ac:spMkLst>
            <pc:docMk/>
            <pc:sldMk cId="3210880754" sldId="621"/>
            <ac:spMk id="4" creationId="{67DB3E34-5421-4A8F-B788-98F5BD6AFAA2}"/>
          </ac:spMkLst>
        </pc:spChg>
      </pc:sldChg>
    </pc:docChg>
  </pc:docChgLst>
  <pc:docChgLst>
    <pc:chgData name="sophie crozet" userId="ec1065b6b8e8d847" providerId="LiveId" clId="{33C0C030-00EC-42DF-8EE1-C624FACD6A13}"/>
    <pc:docChg chg="custSel addSld modSld modSection">
      <pc:chgData name="sophie crozet" userId="ec1065b6b8e8d847" providerId="LiveId" clId="{33C0C030-00EC-42DF-8EE1-C624FACD6A13}" dt="2021-03-09T16:00:42.291" v="145" actId="12"/>
      <pc:docMkLst>
        <pc:docMk/>
      </pc:docMkLst>
      <pc:sldChg chg="modCm">
        <pc:chgData name="sophie crozet" userId="ec1065b6b8e8d847" providerId="LiveId" clId="{33C0C030-00EC-42DF-8EE1-C624FACD6A13}" dt="2021-03-08T13:29:10.178" v="0"/>
        <pc:sldMkLst>
          <pc:docMk/>
          <pc:sldMk cId="2533520899" sldId="602"/>
        </pc:sldMkLst>
      </pc:sldChg>
      <pc:sldChg chg="addSp modSp new mod">
        <pc:chgData name="sophie crozet" userId="ec1065b6b8e8d847" providerId="LiveId" clId="{33C0C030-00EC-42DF-8EE1-C624FACD6A13}" dt="2021-03-08T13:37:05.011" v="45" actId="1076"/>
        <pc:sldMkLst>
          <pc:docMk/>
          <pc:sldMk cId="602373019" sldId="627"/>
        </pc:sldMkLst>
        <pc:spChg chg="add mod">
          <ac:chgData name="sophie crozet" userId="ec1065b6b8e8d847" providerId="LiveId" clId="{33C0C030-00EC-42DF-8EE1-C624FACD6A13}" dt="2021-03-08T13:37:05.011" v="45" actId="1076"/>
          <ac:spMkLst>
            <pc:docMk/>
            <pc:sldMk cId="602373019" sldId="627"/>
            <ac:spMk id="2" creationId="{21679BE7-8071-4331-A5AC-8452C7197B4B}"/>
          </ac:spMkLst>
        </pc:spChg>
        <pc:spChg chg="add mod">
          <ac:chgData name="sophie crozet" userId="ec1065b6b8e8d847" providerId="LiveId" clId="{33C0C030-00EC-42DF-8EE1-C624FACD6A13}" dt="2021-03-08T13:35:42.116" v="40" actId="20577"/>
          <ac:spMkLst>
            <pc:docMk/>
            <pc:sldMk cId="602373019" sldId="627"/>
            <ac:spMk id="3" creationId="{0FD21A86-6C35-48AE-94BD-026DC9FAAD04}"/>
          </ac:spMkLst>
        </pc:spChg>
      </pc:sldChg>
    </pc:docChg>
  </pc:docChgLst>
  <pc:docChgLst>
    <pc:chgData name="Andrew Maina" userId="cd4bcde6-3d36-489d-a9e9-b7bb9d55f6cb" providerId="ADAL" clId="{C194716F-86F8-423D-B0F4-8C8726454FF5}"/>
    <pc:docChg chg="undo custSel addSld delSld modSld modSection">
      <pc:chgData name="Andrew Maina" userId="cd4bcde6-3d36-489d-a9e9-b7bb9d55f6cb" providerId="ADAL" clId="{C194716F-86F8-423D-B0F4-8C8726454FF5}" dt="2021-04-16T06:14:44.617" v="153" actId="12"/>
      <pc:docMkLst>
        <pc:docMk/>
      </pc:docMkLst>
      <pc:sldChg chg="modSp add">
        <pc:chgData name="Andrew Maina" userId="cd4bcde6-3d36-489d-a9e9-b7bb9d55f6cb" providerId="ADAL" clId="{C194716F-86F8-423D-B0F4-8C8726454FF5}" dt="2021-04-16T06:05:21.671" v="13" actId="1076"/>
        <pc:sldMkLst>
          <pc:docMk/>
          <pc:sldMk cId="0" sldId="281"/>
        </pc:sldMkLst>
        <pc:spChg chg="mod">
          <ac:chgData name="Andrew Maina" userId="cd4bcde6-3d36-489d-a9e9-b7bb9d55f6cb" providerId="ADAL" clId="{C194716F-86F8-423D-B0F4-8C8726454FF5}" dt="2021-04-16T06:05:10.047" v="11" actId="1076"/>
          <ac:spMkLst>
            <pc:docMk/>
            <pc:sldMk cId="0" sldId="281"/>
            <ac:spMk id="153" creationId="{00000000-0000-0000-0000-000000000000}"/>
          </ac:spMkLst>
        </pc:spChg>
        <pc:spChg chg="mod">
          <ac:chgData name="Andrew Maina" userId="cd4bcde6-3d36-489d-a9e9-b7bb9d55f6cb" providerId="ADAL" clId="{C194716F-86F8-423D-B0F4-8C8726454FF5}" dt="2021-04-16T06:05:16.839" v="12" actId="1076"/>
          <ac:spMkLst>
            <pc:docMk/>
            <pc:sldMk cId="0" sldId="281"/>
            <ac:spMk id="154" creationId="{00000000-0000-0000-0000-000000000000}"/>
          </ac:spMkLst>
        </pc:spChg>
        <pc:spChg chg="mod">
          <ac:chgData name="Andrew Maina" userId="cd4bcde6-3d36-489d-a9e9-b7bb9d55f6cb" providerId="ADAL" clId="{C194716F-86F8-423D-B0F4-8C8726454FF5}" dt="2021-04-16T06:04:31.057" v="2"/>
          <ac:spMkLst>
            <pc:docMk/>
            <pc:sldMk cId="0" sldId="281"/>
            <ac:spMk id="156" creationId="{00000000-0000-0000-0000-000000000000}"/>
          </ac:spMkLst>
        </pc:spChg>
        <pc:spChg chg="mod">
          <ac:chgData name="Andrew Maina" userId="cd4bcde6-3d36-489d-a9e9-b7bb9d55f6cb" providerId="ADAL" clId="{C194716F-86F8-423D-B0F4-8C8726454FF5}" dt="2021-04-16T06:05:21.671" v="13" actId="1076"/>
          <ac:spMkLst>
            <pc:docMk/>
            <pc:sldMk cId="0" sldId="281"/>
            <ac:spMk id="157" creationId="{00000000-0000-0000-0000-000000000000}"/>
          </ac:spMkLst>
        </pc:spChg>
      </pc:sldChg>
      <pc:sldChg chg="modSp del">
        <pc:chgData name="Andrew Maina" userId="cd4bcde6-3d36-489d-a9e9-b7bb9d55f6cb" providerId="ADAL" clId="{C194716F-86F8-423D-B0F4-8C8726454FF5}" dt="2021-04-16T06:05:24.239" v="14" actId="2696"/>
        <pc:sldMkLst>
          <pc:docMk/>
          <pc:sldMk cId="3596916585" sldId="584"/>
        </pc:sldMkLst>
        <pc:spChg chg="mod">
          <ac:chgData name="Andrew Maina" userId="cd4bcde6-3d36-489d-a9e9-b7bb9d55f6cb" providerId="ADAL" clId="{C194716F-86F8-423D-B0F4-8C8726454FF5}" dt="2021-04-16T06:04:56.236" v="7"/>
          <ac:spMkLst>
            <pc:docMk/>
            <pc:sldMk cId="3596916585" sldId="584"/>
            <ac:spMk id="8" creationId="{B85709B5-7DE5-4E7B-AF85-8F170B201A17}"/>
          </ac:spMkLst>
        </pc:spChg>
      </pc:sldChg>
      <pc:sldChg chg="delSp del">
        <pc:chgData name="Andrew Maina" userId="cd4bcde6-3d36-489d-a9e9-b7bb9d55f6cb" providerId="ADAL" clId="{C194716F-86F8-423D-B0F4-8C8726454FF5}" dt="2021-04-16T06:13:47.757" v="146" actId="2696"/>
        <pc:sldMkLst>
          <pc:docMk/>
          <pc:sldMk cId="4247534779" sldId="612"/>
        </pc:sldMkLst>
        <pc:spChg chg="del">
          <ac:chgData name="Andrew Maina" userId="cd4bcde6-3d36-489d-a9e9-b7bb9d55f6cb" providerId="ADAL" clId="{C194716F-86F8-423D-B0F4-8C8726454FF5}" dt="2021-04-16T06:13:08.500" v="135"/>
          <ac:spMkLst>
            <pc:docMk/>
            <pc:sldMk cId="4247534779" sldId="612"/>
            <ac:spMk id="3" creationId="{A83CE3B2-D3D7-40CC-9159-CD6ABD753F6E}"/>
          </ac:spMkLst>
        </pc:spChg>
      </pc:sldChg>
      <pc:sldChg chg="modSp">
        <pc:chgData name="Andrew Maina" userId="cd4bcde6-3d36-489d-a9e9-b7bb9d55f6cb" providerId="ADAL" clId="{C194716F-86F8-423D-B0F4-8C8726454FF5}" dt="2021-04-16T06:14:44.617" v="153" actId="12"/>
        <pc:sldMkLst>
          <pc:docMk/>
          <pc:sldMk cId="3382658636" sldId="613"/>
        </pc:sldMkLst>
        <pc:spChg chg="mod">
          <ac:chgData name="Andrew Maina" userId="cd4bcde6-3d36-489d-a9e9-b7bb9d55f6cb" providerId="ADAL" clId="{C194716F-86F8-423D-B0F4-8C8726454FF5}" dt="2021-04-16T06:14:44.617" v="153" actId="12"/>
          <ac:spMkLst>
            <pc:docMk/>
            <pc:sldMk cId="3382658636" sldId="613"/>
            <ac:spMk id="5" creationId="{717936FA-F131-43BC-A4BD-EF3040750F25}"/>
          </ac:spMkLst>
        </pc:spChg>
      </pc:sldChg>
      <pc:sldChg chg="del">
        <pc:chgData name="Andrew Maina" userId="cd4bcde6-3d36-489d-a9e9-b7bb9d55f6cb" providerId="ADAL" clId="{C194716F-86F8-423D-B0F4-8C8726454FF5}" dt="2021-04-16T06:11:52.627" v="127" actId="2696"/>
        <pc:sldMkLst>
          <pc:docMk/>
          <pc:sldMk cId="1267780884" sldId="617"/>
        </pc:sldMkLst>
      </pc:sldChg>
      <pc:sldChg chg="modSp">
        <pc:chgData name="Andrew Maina" userId="cd4bcde6-3d36-489d-a9e9-b7bb9d55f6cb" providerId="ADAL" clId="{C194716F-86F8-423D-B0F4-8C8726454FF5}" dt="2021-04-16T06:14:27.947" v="151" actId="12"/>
        <pc:sldMkLst>
          <pc:docMk/>
          <pc:sldMk cId="4108113203" sldId="619"/>
        </pc:sldMkLst>
        <pc:spChg chg="mod">
          <ac:chgData name="Andrew Maina" userId="cd4bcde6-3d36-489d-a9e9-b7bb9d55f6cb" providerId="ADAL" clId="{C194716F-86F8-423D-B0F4-8C8726454FF5}" dt="2021-04-16T06:14:27.947" v="151" actId="12"/>
          <ac:spMkLst>
            <pc:docMk/>
            <pc:sldMk cId="4108113203" sldId="619"/>
            <ac:spMk id="3" creationId="{B61402A7-3FED-4012-9C56-441D3071FAEB}"/>
          </ac:spMkLst>
        </pc:spChg>
      </pc:sldChg>
      <pc:sldChg chg="modSp">
        <pc:chgData name="Andrew Maina" userId="cd4bcde6-3d36-489d-a9e9-b7bb9d55f6cb" providerId="ADAL" clId="{C194716F-86F8-423D-B0F4-8C8726454FF5}" dt="2021-04-16T06:14:09.576" v="150" actId="12"/>
        <pc:sldMkLst>
          <pc:docMk/>
          <pc:sldMk cId="3866296710" sldId="625"/>
        </pc:sldMkLst>
        <pc:spChg chg="mod">
          <ac:chgData name="Andrew Maina" userId="cd4bcde6-3d36-489d-a9e9-b7bb9d55f6cb" providerId="ADAL" clId="{C194716F-86F8-423D-B0F4-8C8726454FF5}" dt="2021-04-16T06:14:09.576" v="150" actId="12"/>
          <ac:spMkLst>
            <pc:docMk/>
            <pc:sldMk cId="3866296710" sldId="625"/>
            <ac:spMk id="2" creationId="{DA554552-405E-4846-BE98-E18C562FA3D9}"/>
          </ac:spMkLst>
        </pc:spChg>
      </pc:sldChg>
      <pc:sldChg chg="modSp">
        <pc:chgData name="Andrew Maina" userId="cd4bcde6-3d36-489d-a9e9-b7bb9d55f6cb" providerId="ADAL" clId="{C194716F-86F8-423D-B0F4-8C8726454FF5}" dt="2021-04-16T06:14:36.665" v="152" actId="12"/>
        <pc:sldMkLst>
          <pc:docMk/>
          <pc:sldMk cId="378214686" sldId="626"/>
        </pc:sldMkLst>
        <pc:spChg chg="mod">
          <ac:chgData name="Andrew Maina" userId="cd4bcde6-3d36-489d-a9e9-b7bb9d55f6cb" providerId="ADAL" clId="{C194716F-86F8-423D-B0F4-8C8726454FF5}" dt="2021-04-16T06:07:49.636" v="43" actId="20577"/>
          <ac:spMkLst>
            <pc:docMk/>
            <pc:sldMk cId="378214686" sldId="626"/>
            <ac:spMk id="6" creationId="{6BCAFE0F-CC0A-43D5-9A3D-9DD7A29D6950}"/>
          </ac:spMkLst>
        </pc:spChg>
        <pc:spChg chg="mod">
          <ac:chgData name="Andrew Maina" userId="cd4bcde6-3d36-489d-a9e9-b7bb9d55f6cb" providerId="ADAL" clId="{C194716F-86F8-423D-B0F4-8C8726454FF5}" dt="2021-04-16T06:14:36.665" v="152" actId="12"/>
          <ac:spMkLst>
            <pc:docMk/>
            <pc:sldMk cId="378214686" sldId="626"/>
            <ac:spMk id="8" creationId="{B10F6DAD-36FE-4F69-BE3E-985D7064004D}"/>
          </ac:spMkLst>
        </pc:spChg>
      </pc:sldChg>
      <pc:sldChg chg="modSp">
        <pc:chgData name="Andrew Maina" userId="cd4bcde6-3d36-489d-a9e9-b7bb9d55f6cb" providerId="ADAL" clId="{C194716F-86F8-423D-B0F4-8C8726454FF5}" dt="2021-04-16T06:05:59.305" v="15" actId="12"/>
        <pc:sldMkLst>
          <pc:docMk/>
          <pc:sldMk cId="602373019" sldId="627"/>
        </pc:sldMkLst>
        <pc:spChg chg="mod">
          <ac:chgData name="Andrew Maina" userId="cd4bcde6-3d36-489d-a9e9-b7bb9d55f6cb" providerId="ADAL" clId="{C194716F-86F8-423D-B0F4-8C8726454FF5}" dt="2021-04-16T06:05:59.305" v="15" actId="12"/>
          <ac:spMkLst>
            <pc:docMk/>
            <pc:sldMk cId="602373019" sldId="627"/>
            <ac:spMk id="2" creationId="{21679BE7-8071-4331-A5AC-8452C7197B4B}"/>
          </ac:spMkLst>
        </pc:spChg>
      </pc:sldChg>
      <pc:sldChg chg="addSp delSp modSp add modNotesTx">
        <pc:chgData name="Andrew Maina" userId="cd4bcde6-3d36-489d-a9e9-b7bb9d55f6cb" providerId="ADAL" clId="{C194716F-86F8-423D-B0F4-8C8726454FF5}" dt="2021-04-16T06:11:45.807" v="126" actId="1076"/>
        <pc:sldMkLst>
          <pc:docMk/>
          <pc:sldMk cId="521286712" sldId="628"/>
        </pc:sldMkLst>
        <pc:spChg chg="add mod">
          <ac:chgData name="Andrew Maina" userId="cd4bcde6-3d36-489d-a9e9-b7bb9d55f6cb" providerId="ADAL" clId="{C194716F-86F8-423D-B0F4-8C8726454FF5}" dt="2021-04-16T06:09:37.096" v="112" actId="14100"/>
          <ac:spMkLst>
            <pc:docMk/>
            <pc:sldMk cId="521286712" sldId="628"/>
            <ac:spMk id="5" creationId="{81D05EDE-10C8-4078-B062-7805621149A6}"/>
          </ac:spMkLst>
        </pc:spChg>
        <pc:picChg chg="add del">
          <ac:chgData name="Andrew Maina" userId="cd4bcde6-3d36-489d-a9e9-b7bb9d55f6cb" providerId="ADAL" clId="{C194716F-86F8-423D-B0F4-8C8726454FF5}" dt="2021-04-16T06:07:09.474" v="22" actId="478"/>
          <ac:picMkLst>
            <pc:docMk/>
            <pc:sldMk cId="521286712" sldId="628"/>
            <ac:picMk id="2" creationId="{40D9D2AB-597B-47E8-9734-034F566251BA}"/>
          </ac:picMkLst>
        </pc:picChg>
        <pc:picChg chg="add del">
          <ac:chgData name="Andrew Maina" userId="cd4bcde6-3d36-489d-a9e9-b7bb9d55f6cb" providerId="ADAL" clId="{C194716F-86F8-423D-B0F4-8C8726454FF5}" dt="2021-04-16T06:07:08.161" v="21" actId="478"/>
          <ac:picMkLst>
            <pc:docMk/>
            <pc:sldMk cId="521286712" sldId="628"/>
            <ac:picMk id="3" creationId="{4B3637EC-49CF-4BB2-92CA-7865528F9295}"/>
          </ac:picMkLst>
        </pc:picChg>
        <pc:picChg chg="add del mod">
          <ac:chgData name="Andrew Maina" userId="cd4bcde6-3d36-489d-a9e9-b7bb9d55f6cb" providerId="ADAL" clId="{C194716F-86F8-423D-B0F4-8C8726454FF5}" dt="2021-04-16T06:09:42.085" v="113" actId="478"/>
          <ac:picMkLst>
            <pc:docMk/>
            <pc:sldMk cId="521286712" sldId="628"/>
            <ac:picMk id="4" creationId="{8F0F4B72-D792-410F-9BA5-EBF031153254}"/>
          </ac:picMkLst>
        </pc:picChg>
        <pc:picChg chg="add del mod">
          <ac:chgData name="Andrew Maina" userId="cd4bcde6-3d36-489d-a9e9-b7bb9d55f6cb" providerId="ADAL" clId="{C194716F-86F8-423D-B0F4-8C8726454FF5}" dt="2021-04-16T06:10:22.763" v="115" actId="478"/>
          <ac:picMkLst>
            <pc:docMk/>
            <pc:sldMk cId="521286712" sldId="628"/>
            <ac:picMk id="7" creationId="{FB607A28-2B8F-4EC0-8E87-FE55193186D2}"/>
          </ac:picMkLst>
        </pc:picChg>
        <pc:picChg chg="add del mod">
          <ac:chgData name="Andrew Maina" userId="cd4bcde6-3d36-489d-a9e9-b7bb9d55f6cb" providerId="ADAL" clId="{C194716F-86F8-423D-B0F4-8C8726454FF5}" dt="2021-04-16T06:11:13.008" v="123" actId="478"/>
          <ac:picMkLst>
            <pc:docMk/>
            <pc:sldMk cId="521286712" sldId="628"/>
            <ac:picMk id="9" creationId="{7EC087B3-9297-4253-8717-9B7CD696F63D}"/>
          </ac:picMkLst>
        </pc:picChg>
        <pc:picChg chg="add mod">
          <ac:chgData name="Andrew Maina" userId="cd4bcde6-3d36-489d-a9e9-b7bb9d55f6cb" providerId="ADAL" clId="{C194716F-86F8-423D-B0F4-8C8726454FF5}" dt="2021-04-16T06:11:07.967" v="122" actId="1076"/>
          <ac:picMkLst>
            <pc:docMk/>
            <pc:sldMk cId="521286712" sldId="628"/>
            <ac:picMk id="10" creationId="{A923203C-538F-415E-A846-BC6249E97B00}"/>
          </ac:picMkLst>
        </pc:picChg>
        <pc:picChg chg="add mod">
          <ac:chgData name="Andrew Maina" userId="cd4bcde6-3d36-489d-a9e9-b7bb9d55f6cb" providerId="ADAL" clId="{C194716F-86F8-423D-B0F4-8C8726454FF5}" dt="2021-04-16T06:11:45.807" v="126" actId="1076"/>
          <ac:picMkLst>
            <pc:docMk/>
            <pc:sldMk cId="521286712" sldId="628"/>
            <ac:picMk id="12" creationId="{C0ACE98B-935D-4A9C-9BEE-05496D73EB7A}"/>
          </ac:picMkLst>
        </pc:picChg>
      </pc:sldChg>
      <pc:sldChg chg="addSp delSp modSp add">
        <pc:chgData name="Andrew Maina" userId="cd4bcde6-3d36-489d-a9e9-b7bb9d55f6cb" providerId="ADAL" clId="{C194716F-86F8-423D-B0F4-8C8726454FF5}" dt="2021-04-16T06:13:41.015" v="145" actId="207"/>
        <pc:sldMkLst>
          <pc:docMk/>
          <pc:sldMk cId="302212054" sldId="629"/>
        </pc:sldMkLst>
        <pc:spChg chg="del mod">
          <ac:chgData name="Andrew Maina" userId="cd4bcde6-3d36-489d-a9e9-b7bb9d55f6cb" providerId="ADAL" clId="{C194716F-86F8-423D-B0F4-8C8726454FF5}" dt="2021-04-16T06:13:14.166" v="136" actId="478"/>
          <ac:spMkLst>
            <pc:docMk/>
            <pc:sldMk cId="302212054" sldId="629"/>
            <ac:spMk id="5" creationId="{81D05EDE-10C8-4078-B062-7805621149A6}"/>
          </ac:spMkLst>
        </pc:spChg>
        <pc:spChg chg="add mod">
          <ac:chgData name="Andrew Maina" userId="cd4bcde6-3d36-489d-a9e9-b7bb9d55f6cb" providerId="ADAL" clId="{C194716F-86F8-423D-B0F4-8C8726454FF5}" dt="2021-04-16T06:13:41.015" v="145" actId="207"/>
          <ac:spMkLst>
            <pc:docMk/>
            <pc:sldMk cId="302212054" sldId="629"/>
            <ac:spMk id="7" creationId="{58DEA0D0-117B-4460-872E-719EFC4616ED}"/>
          </ac:spMkLst>
        </pc:spChg>
        <pc:picChg chg="add mod">
          <ac:chgData name="Andrew Maina" userId="cd4bcde6-3d36-489d-a9e9-b7bb9d55f6cb" providerId="ADAL" clId="{C194716F-86F8-423D-B0F4-8C8726454FF5}" dt="2021-04-16T06:12:37.967" v="132" actId="1076"/>
          <ac:picMkLst>
            <pc:docMk/>
            <pc:sldMk cId="302212054" sldId="629"/>
            <ac:picMk id="3" creationId="{B4647904-057C-4B89-884B-E100223DFAB8}"/>
          </ac:picMkLst>
        </pc:picChg>
        <pc:picChg chg="del">
          <ac:chgData name="Andrew Maina" userId="cd4bcde6-3d36-489d-a9e9-b7bb9d55f6cb" providerId="ADAL" clId="{C194716F-86F8-423D-B0F4-8C8726454FF5}" dt="2021-04-16T06:12:30.962" v="129" actId="478"/>
          <ac:picMkLst>
            <pc:docMk/>
            <pc:sldMk cId="302212054" sldId="629"/>
            <ac:picMk id="12" creationId="{C0ACE98B-935D-4A9C-9BEE-05496D73EB7A}"/>
          </ac:picMkLst>
        </pc:picChg>
      </pc:sldChg>
    </pc:docChg>
  </pc:docChgLst>
  <pc:docChgLst>
    <pc:chgData name="CROZET Sophie" userId="c97b73ab-88aa-4f1e-9ec4-391579d22886" providerId="ADAL" clId="{27255E81-93CC-4F7B-8C8E-70F523BCBC42}"/>
    <pc:docChg chg="undo custSel mod addSld delSld modSld sldOrd addSection modSection">
      <pc:chgData name="CROZET Sophie" userId="c97b73ab-88aa-4f1e-9ec4-391579d22886" providerId="ADAL" clId="{27255E81-93CC-4F7B-8C8E-70F523BCBC42}" dt="2021-02-10T17:55:26.977" v="4951" actId="20577"/>
      <pc:docMkLst>
        <pc:docMk/>
      </pc:docMkLst>
      <pc:sldChg chg="modSp mod">
        <pc:chgData name="CROZET Sophie" userId="c97b73ab-88aa-4f1e-9ec4-391579d22886" providerId="ADAL" clId="{27255E81-93CC-4F7B-8C8E-70F523BCBC42}" dt="2021-02-05T15:18:20.546" v="4497" actId="1076"/>
        <pc:sldMkLst>
          <pc:docMk/>
          <pc:sldMk cId="3148006104" sldId="257"/>
        </pc:sldMkLst>
        <pc:picChg chg="mod">
          <ac:chgData name="CROZET Sophie" userId="c97b73ab-88aa-4f1e-9ec4-391579d22886" providerId="ADAL" clId="{27255E81-93CC-4F7B-8C8E-70F523BCBC42}" dt="2021-02-05T15:18:20.546" v="4497" actId="1076"/>
          <ac:picMkLst>
            <pc:docMk/>
            <pc:sldMk cId="3148006104" sldId="257"/>
            <ac:picMk id="3" creationId="{01EFA77F-6844-4F3D-ACE9-B16E23B3D752}"/>
          </ac:picMkLst>
        </pc:picChg>
      </pc:sldChg>
      <pc:sldChg chg="modSp">
        <pc:chgData name="CROZET Sophie" userId="c97b73ab-88aa-4f1e-9ec4-391579d22886" providerId="ADAL" clId="{27255E81-93CC-4F7B-8C8E-70F523BCBC42}" dt="2021-02-10T14:27:43.770" v="4504" actId="20577"/>
        <pc:sldMkLst>
          <pc:docMk/>
          <pc:sldMk cId="2177932824" sldId="511"/>
        </pc:sldMkLst>
        <pc:graphicFrameChg chg="mod">
          <ac:chgData name="CROZET Sophie" userId="c97b73ab-88aa-4f1e-9ec4-391579d22886" providerId="ADAL" clId="{27255E81-93CC-4F7B-8C8E-70F523BCBC42}" dt="2021-02-10T14:27:43.770" v="4504" actId="20577"/>
          <ac:graphicFrameMkLst>
            <pc:docMk/>
            <pc:sldMk cId="2177932824" sldId="511"/>
            <ac:graphicFrameMk id="4" creationId="{9F61C078-6288-4452-BBFF-757F14ADBE8D}"/>
          </ac:graphicFrameMkLst>
        </pc:graphicFrameChg>
      </pc:sldChg>
      <pc:sldChg chg="addSp delSp modSp mod modNotesTx">
        <pc:chgData name="CROZET Sophie" userId="c97b73ab-88aa-4f1e-9ec4-391579d22886" providerId="ADAL" clId="{27255E81-93CC-4F7B-8C8E-70F523BCBC42}" dt="2021-02-10T17:55:26.977" v="4951" actId="20577"/>
        <pc:sldMkLst>
          <pc:docMk/>
          <pc:sldMk cId="3739185754" sldId="592"/>
        </pc:sldMkLst>
        <pc:spChg chg="mod">
          <ac:chgData name="CROZET Sophie" userId="c97b73ab-88aa-4f1e-9ec4-391579d22886" providerId="ADAL" clId="{27255E81-93CC-4F7B-8C8E-70F523BCBC42}" dt="2021-02-05T10:13:01.357" v="3027" actId="14100"/>
          <ac:spMkLst>
            <pc:docMk/>
            <pc:sldMk cId="3739185754" sldId="592"/>
            <ac:spMk id="2" creationId="{7841D663-8221-4511-A6E9-F474BB07FE64}"/>
          </ac:spMkLst>
        </pc:spChg>
        <pc:spChg chg="mod">
          <ac:chgData name="CROZET Sophie" userId="c97b73ab-88aa-4f1e-9ec4-391579d22886" providerId="ADAL" clId="{27255E81-93CC-4F7B-8C8E-70F523BCBC42}" dt="2021-02-05T10:43:14.249" v="3172" actId="1076"/>
          <ac:spMkLst>
            <pc:docMk/>
            <pc:sldMk cId="3739185754" sldId="592"/>
            <ac:spMk id="4" creationId="{155C8C67-47AB-48D5-A6D1-87A50BA9BADF}"/>
          </ac:spMkLst>
        </pc:spChg>
        <pc:spChg chg="add del mod">
          <ac:chgData name="CROZET Sophie" userId="c97b73ab-88aa-4f1e-9ec4-391579d22886" providerId="ADAL" clId="{27255E81-93CC-4F7B-8C8E-70F523BCBC42}" dt="2021-02-05T10:26:00.661" v="3045" actId="478"/>
          <ac:spMkLst>
            <pc:docMk/>
            <pc:sldMk cId="3739185754" sldId="592"/>
            <ac:spMk id="5" creationId="{26163615-E720-4DCA-85DA-1D81A22648F1}"/>
          </ac:spMkLst>
        </pc:spChg>
        <pc:spChg chg="mod">
          <ac:chgData name="CROZET Sophie" userId="c97b73ab-88aa-4f1e-9ec4-391579d22886" providerId="ADAL" clId="{27255E81-93CC-4F7B-8C8E-70F523BCBC42}" dt="2021-02-05T10:51:55.885" v="3301" actId="20577"/>
          <ac:spMkLst>
            <pc:docMk/>
            <pc:sldMk cId="3739185754" sldId="592"/>
            <ac:spMk id="6" creationId="{9E694A38-4AB5-4BA8-8B35-4908D045C28F}"/>
          </ac:spMkLst>
        </pc:spChg>
        <pc:spChg chg="mod ord">
          <ac:chgData name="CROZET Sophie" userId="c97b73ab-88aa-4f1e-9ec4-391579d22886" providerId="ADAL" clId="{27255E81-93CC-4F7B-8C8E-70F523BCBC42}" dt="2021-02-05T11:44:11.820" v="3830" actId="1076"/>
          <ac:spMkLst>
            <pc:docMk/>
            <pc:sldMk cId="3739185754" sldId="592"/>
            <ac:spMk id="7" creationId="{D834B319-06D8-4898-B385-07C00E5732BF}"/>
          </ac:spMkLst>
        </pc:spChg>
        <pc:spChg chg="mod">
          <ac:chgData name="CROZET Sophie" userId="c97b73ab-88aa-4f1e-9ec4-391579d22886" providerId="ADAL" clId="{27255E81-93CC-4F7B-8C8E-70F523BCBC42}" dt="2021-02-05T10:52:11.685" v="3302" actId="20577"/>
          <ac:spMkLst>
            <pc:docMk/>
            <pc:sldMk cId="3739185754" sldId="592"/>
            <ac:spMk id="8" creationId="{7D52BB0C-F602-4A20-A330-0436C4830352}"/>
          </ac:spMkLst>
        </pc:spChg>
        <pc:spChg chg="mod">
          <ac:chgData name="CROZET Sophie" userId="c97b73ab-88aa-4f1e-9ec4-391579d22886" providerId="ADAL" clId="{27255E81-93CC-4F7B-8C8E-70F523BCBC42}" dt="2021-02-05T10:45:40.738" v="3262" actId="1076"/>
          <ac:spMkLst>
            <pc:docMk/>
            <pc:sldMk cId="3739185754" sldId="592"/>
            <ac:spMk id="10" creationId="{CE9CE79E-3C18-4386-981C-84150279C67C}"/>
          </ac:spMkLst>
        </pc:spChg>
        <pc:spChg chg="del mod">
          <ac:chgData name="CROZET Sophie" userId="c97b73ab-88aa-4f1e-9ec4-391579d22886" providerId="ADAL" clId="{27255E81-93CC-4F7B-8C8E-70F523BCBC42}" dt="2021-02-05T10:30:57.278" v="3147" actId="478"/>
          <ac:spMkLst>
            <pc:docMk/>
            <pc:sldMk cId="3739185754" sldId="592"/>
            <ac:spMk id="11" creationId="{707782B0-2FA7-4151-A38B-9A8D7E9DD102}"/>
          </ac:spMkLst>
        </pc:spChg>
        <pc:spChg chg="mod">
          <ac:chgData name="CROZET Sophie" userId="c97b73ab-88aa-4f1e-9ec4-391579d22886" providerId="ADAL" clId="{27255E81-93CC-4F7B-8C8E-70F523BCBC42}" dt="2021-02-05T10:31:26.335" v="3152" actId="20577"/>
          <ac:spMkLst>
            <pc:docMk/>
            <pc:sldMk cId="3739185754" sldId="592"/>
            <ac:spMk id="12" creationId="{E040C1E8-03A8-4B5A-B919-5ADAB31FCA51}"/>
          </ac:spMkLst>
        </pc:spChg>
        <pc:spChg chg="mod">
          <ac:chgData name="CROZET Sophie" userId="c97b73ab-88aa-4f1e-9ec4-391579d22886" providerId="ADAL" clId="{27255E81-93CC-4F7B-8C8E-70F523BCBC42}" dt="2021-02-05T10:27:49.792" v="3068" actId="1076"/>
          <ac:spMkLst>
            <pc:docMk/>
            <pc:sldMk cId="3739185754" sldId="592"/>
            <ac:spMk id="13" creationId="{DACEFD2D-541F-4DC7-ABCE-7DD19D9A47B4}"/>
          </ac:spMkLst>
        </pc:spChg>
        <pc:spChg chg="mod">
          <ac:chgData name="CROZET Sophie" userId="c97b73ab-88aa-4f1e-9ec4-391579d22886" providerId="ADAL" clId="{27255E81-93CC-4F7B-8C8E-70F523BCBC42}" dt="2021-02-05T10:27:53.578" v="3069" actId="1076"/>
          <ac:spMkLst>
            <pc:docMk/>
            <pc:sldMk cId="3739185754" sldId="592"/>
            <ac:spMk id="14" creationId="{F4B0648F-5841-4B35-8CC9-680C64287259}"/>
          </ac:spMkLst>
        </pc:spChg>
        <pc:spChg chg="mod">
          <ac:chgData name="CROZET Sophie" userId="c97b73ab-88aa-4f1e-9ec4-391579d22886" providerId="ADAL" clId="{27255E81-93CC-4F7B-8C8E-70F523BCBC42}" dt="2021-02-05T11:44:20.821" v="3842" actId="20577"/>
          <ac:spMkLst>
            <pc:docMk/>
            <pc:sldMk cId="3739185754" sldId="592"/>
            <ac:spMk id="15" creationId="{97824120-CCF2-4811-92D5-9894B60CA943}"/>
          </ac:spMkLst>
        </pc:spChg>
        <pc:spChg chg="mod">
          <ac:chgData name="CROZET Sophie" userId="c97b73ab-88aa-4f1e-9ec4-391579d22886" providerId="ADAL" clId="{27255E81-93CC-4F7B-8C8E-70F523BCBC42}" dt="2021-02-05T10:27:33.202" v="3065" actId="1076"/>
          <ac:spMkLst>
            <pc:docMk/>
            <pc:sldMk cId="3739185754" sldId="592"/>
            <ac:spMk id="16" creationId="{B31EF54C-D877-4E23-9B0C-2DEC94DACA84}"/>
          </ac:spMkLst>
        </pc:spChg>
        <pc:spChg chg="mod">
          <ac:chgData name="CROZET Sophie" userId="c97b73ab-88aa-4f1e-9ec4-391579d22886" providerId="ADAL" clId="{27255E81-93CC-4F7B-8C8E-70F523BCBC42}" dt="2021-02-05T10:27:37.717" v="3066" actId="1076"/>
          <ac:spMkLst>
            <pc:docMk/>
            <pc:sldMk cId="3739185754" sldId="592"/>
            <ac:spMk id="17" creationId="{1FB84E4A-C1CE-43E8-8E04-81BAFAF59EE3}"/>
          </ac:spMkLst>
        </pc:spChg>
        <pc:spChg chg="mod">
          <ac:chgData name="CROZET Sophie" userId="c97b73ab-88aa-4f1e-9ec4-391579d22886" providerId="ADAL" clId="{27255E81-93CC-4F7B-8C8E-70F523BCBC42}" dt="2021-02-05T11:44:31.021" v="3867" actId="20577"/>
          <ac:spMkLst>
            <pc:docMk/>
            <pc:sldMk cId="3739185754" sldId="592"/>
            <ac:spMk id="18" creationId="{8D591AE7-96F4-4EB2-B39B-F92AF1D95435}"/>
          </ac:spMkLst>
        </pc:spChg>
        <pc:spChg chg="mod">
          <ac:chgData name="CROZET Sophie" userId="c97b73ab-88aa-4f1e-9ec4-391579d22886" providerId="ADAL" clId="{27255E81-93CC-4F7B-8C8E-70F523BCBC42}" dt="2021-02-05T10:27:06.153" v="3060" actId="1076"/>
          <ac:spMkLst>
            <pc:docMk/>
            <pc:sldMk cId="3739185754" sldId="592"/>
            <ac:spMk id="19" creationId="{11C782AA-7C12-4B16-AF68-8ECAFC595442}"/>
          </ac:spMkLst>
        </pc:spChg>
        <pc:spChg chg="mod">
          <ac:chgData name="CROZET Sophie" userId="c97b73ab-88aa-4f1e-9ec4-391579d22886" providerId="ADAL" clId="{27255E81-93CC-4F7B-8C8E-70F523BCBC42}" dt="2021-02-05T10:27:08.906" v="3061" actId="1076"/>
          <ac:spMkLst>
            <pc:docMk/>
            <pc:sldMk cId="3739185754" sldId="592"/>
            <ac:spMk id="20" creationId="{412666A6-4B04-4599-97F6-A1146E824C7A}"/>
          </ac:spMkLst>
        </pc:spChg>
        <pc:spChg chg="mod">
          <ac:chgData name="CROZET Sophie" userId="c97b73ab-88aa-4f1e-9ec4-391579d22886" providerId="ADAL" clId="{27255E81-93CC-4F7B-8C8E-70F523BCBC42}" dt="2021-02-05T10:51:25.259" v="3275" actId="20577"/>
          <ac:spMkLst>
            <pc:docMk/>
            <pc:sldMk cId="3739185754" sldId="592"/>
            <ac:spMk id="21" creationId="{D52CFCF3-D66D-482C-8D6A-79BD15F67088}"/>
          </ac:spMkLst>
        </pc:spChg>
        <pc:spChg chg="mod">
          <ac:chgData name="CROZET Sophie" userId="c97b73ab-88aa-4f1e-9ec4-391579d22886" providerId="ADAL" clId="{27255E81-93CC-4F7B-8C8E-70F523BCBC42}" dt="2021-02-05T10:26:46.763" v="3055" actId="1076"/>
          <ac:spMkLst>
            <pc:docMk/>
            <pc:sldMk cId="3739185754" sldId="592"/>
            <ac:spMk id="22" creationId="{98B1617E-8926-433D-AA6A-3D934DD257F7}"/>
          </ac:spMkLst>
        </pc:spChg>
        <pc:spChg chg="mod">
          <ac:chgData name="CROZET Sophie" userId="c97b73ab-88aa-4f1e-9ec4-391579d22886" providerId="ADAL" clId="{27255E81-93CC-4F7B-8C8E-70F523BCBC42}" dt="2021-02-05T10:28:06.593" v="3072" actId="1076"/>
          <ac:spMkLst>
            <pc:docMk/>
            <pc:sldMk cId="3739185754" sldId="592"/>
            <ac:spMk id="23" creationId="{108754EC-6DD1-42EC-BB2D-25E1FD5B6BE6}"/>
          </ac:spMkLst>
        </pc:spChg>
        <pc:spChg chg="mod">
          <ac:chgData name="CROZET Sophie" userId="c97b73ab-88aa-4f1e-9ec4-391579d22886" providerId="ADAL" clId="{27255E81-93CC-4F7B-8C8E-70F523BCBC42}" dt="2021-02-05T10:51:48.613" v="3291" actId="20577"/>
          <ac:spMkLst>
            <pc:docMk/>
            <pc:sldMk cId="3739185754" sldId="592"/>
            <ac:spMk id="24" creationId="{DF26AC31-4EFC-48FB-94CC-4F04C5E87C79}"/>
          </ac:spMkLst>
        </pc:spChg>
        <pc:spChg chg="mod">
          <ac:chgData name="CROZET Sophie" userId="c97b73ab-88aa-4f1e-9ec4-391579d22886" providerId="ADAL" clId="{27255E81-93CC-4F7B-8C8E-70F523BCBC42}" dt="2021-02-05T10:26:35.835" v="3053" actId="1076"/>
          <ac:spMkLst>
            <pc:docMk/>
            <pc:sldMk cId="3739185754" sldId="592"/>
            <ac:spMk id="25" creationId="{D14D1339-9113-4853-90E0-76B11EDA52BA}"/>
          </ac:spMkLst>
        </pc:spChg>
        <pc:spChg chg="mod">
          <ac:chgData name="CROZET Sophie" userId="c97b73ab-88aa-4f1e-9ec4-391579d22886" providerId="ADAL" clId="{27255E81-93CC-4F7B-8C8E-70F523BCBC42}" dt="2021-02-05T10:26:39.629" v="3054" actId="1076"/>
          <ac:spMkLst>
            <pc:docMk/>
            <pc:sldMk cId="3739185754" sldId="592"/>
            <ac:spMk id="26" creationId="{A4B00CFA-EB81-44E6-A414-1E357231BC83}"/>
          </ac:spMkLst>
        </pc:spChg>
        <pc:spChg chg="mod">
          <ac:chgData name="CROZET Sophie" userId="c97b73ab-88aa-4f1e-9ec4-391579d22886" providerId="ADAL" clId="{27255E81-93CC-4F7B-8C8E-70F523BCBC42}" dt="2021-02-05T10:19:44.401" v="3042" actId="18245"/>
          <ac:spMkLst>
            <pc:docMk/>
            <pc:sldMk cId="3739185754" sldId="592"/>
            <ac:spMk id="27" creationId="{8F27B91D-926D-4298-B980-855840E0F5F0}"/>
          </ac:spMkLst>
        </pc:spChg>
        <pc:spChg chg="add mod">
          <ac:chgData name="CROZET Sophie" userId="c97b73ab-88aa-4f1e-9ec4-391579d22886" providerId="ADAL" clId="{27255E81-93CC-4F7B-8C8E-70F523BCBC42}" dt="2021-02-05T10:42:56.362" v="3168" actId="1076"/>
          <ac:spMkLst>
            <pc:docMk/>
            <pc:sldMk cId="3739185754" sldId="592"/>
            <ac:spMk id="28" creationId="{DB91B079-7000-402D-B218-6E22099211E2}"/>
          </ac:spMkLst>
        </pc:spChg>
        <pc:spChg chg="add mod">
          <ac:chgData name="CROZET Sophie" userId="c97b73ab-88aa-4f1e-9ec4-391579d22886" providerId="ADAL" clId="{27255E81-93CC-4F7B-8C8E-70F523BCBC42}" dt="2021-02-05T10:43:02.615" v="3170" actId="1076"/>
          <ac:spMkLst>
            <pc:docMk/>
            <pc:sldMk cId="3739185754" sldId="592"/>
            <ac:spMk id="31" creationId="{C6A6EDC6-CF40-4F32-A15A-94D086A456C7}"/>
          </ac:spMkLst>
        </pc:spChg>
        <pc:spChg chg="add mod">
          <ac:chgData name="CROZET Sophie" userId="c97b73ab-88aa-4f1e-9ec4-391579d22886" providerId="ADAL" clId="{27255E81-93CC-4F7B-8C8E-70F523BCBC42}" dt="2021-02-05T10:51:06.960" v="3267" actId="20577"/>
          <ac:spMkLst>
            <pc:docMk/>
            <pc:sldMk cId="3739185754" sldId="592"/>
            <ac:spMk id="33" creationId="{6C748083-8DD9-4DFF-BFBD-47C3AB5C75C8}"/>
          </ac:spMkLst>
        </pc:spChg>
        <pc:grpChg chg="mod">
          <ac:chgData name="CROZET Sophie" userId="c97b73ab-88aa-4f1e-9ec4-391579d22886" providerId="ADAL" clId="{27255E81-93CC-4F7B-8C8E-70F523BCBC42}" dt="2021-02-05T10:43:08.640" v="3171" actId="1076"/>
          <ac:grpSpMkLst>
            <pc:docMk/>
            <pc:sldMk cId="3739185754" sldId="592"/>
            <ac:grpSpMk id="3" creationId="{D41F5153-E899-4DCE-8835-707F264506BB}"/>
          </ac:grpSpMkLst>
        </pc:grpChg>
        <pc:graphicFrameChg chg="del mod">
          <ac:chgData name="CROZET Sophie" userId="c97b73ab-88aa-4f1e-9ec4-391579d22886" providerId="ADAL" clId="{27255E81-93CC-4F7B-8C8E-70F523BCBC42}" dt="2021-02-05T10:19:44.401" v="3042" actId="18245"/>
          <ac:graphicFrameMkLst>
            <pc:docMk/>
            <pc:sldMk cId="3739185754" sldId="592"/>
            <ac:graphicFrameMk id="9" creationId="{A8DDB211-19AC-4687-966C-A840EC8286C0}"/>
          </ac:graphicFrameMkLst>
        </pc:graphicFrameChg>
        <pc:picChg chg="add mod">
          <ac:chgData name="CROZET Sophie" userId="c97b73ab-88aa-4f1e-9ec4-391579d22886" providerId="ADAL" clId="{27255E81-93CC-4F7B-8C8E-70F523BCBC42}" dt="2021-02-05T10:42:59.249" v="3169" actId="1076"/>
          <ac:picMkLst>
            <pc:docMk/>
            <pc:sldMk cId="3739185754" sldId="592"/>
            <ac:picMk id="30" creationId="{EB8E9FE1-3FE5-44AD-845C-37D1A9FE0C6F}"/>
          </ac:picMkLst>
        </pc:picChg>
        <pc:picChg chg="add mod">
          <ac:chgData name="CROZET Sophie" userId="c97b73ab-88aa-4f1e-9ec4-391579d22886" providerId="ADAL" clId="{27255E81-93CC-4F7B-8C8E-70F523BCBC42}" dt="2021-02-05T10:43:22.295" v="3174" actId="1076"/>
          <ac:picMkLst>
            <pc:docMk/>
            <pc:sldMk cId="3739185754" sldId="592"/>
            <ac:picMk id="32" creationId="{31802AB8-2887-4FC7-A486-5C57F6570AA5}"/>
          </ac:picMkLst>
        </pc:picChg>
      </pc:sldChg>
      <pc:sldChg chg="modSp mod modNotesTx">
        <pc:chgData name="CROZET Sophie" userId="c97b73ab-88aa-4f1e-9ec4-391579d22886" providerId="ADAL" clId="{27255E81-93CC-4F7B-8C8E-70F523BCBC42}" dt="2021-02-05T08:50:24.371" v="2594" actId="1076"/>
        <pc:sldMkLst>
          <pc:docMk/>
          <pc:sldMk cId="1698356798" sldId="594"/>
        </pc:sldMkLst>
        <pc:spChg chg="mod">
          <ac:chgData name="CROZET Sophie" userId="c97b73ab-88aa-4f1e-9ec4-391579d22886" providerId="ADAL" clId="{27255E81-93CC-4F7B-8C8E-70F523BCBC42}" dt="2021-02-05T08:50:24.371" v="2594" actId="1076"/>
          <ac:spMkLst>
            <pc:docMk/>
            <pc:sldMk cId="1698356798" sldId="594"/>
            <ac:spMk id="2" creationId="{F97BCEE4-D5E4-49D8-B98B-7C30E0FA1D0A}"/>
          </ac:spMkLst>
        </pc:spChg>
        <pc:spChg chg="mod">
          <ac:chgData name="CROZET Sophie" userId="c97b73ab-88aa-4f1e-9ec4-391579d22886" providerId="ADAL" clId="{27255E81-93CC-4F7B-8C8E-70F523BCBC42}" dt="2021-02-05T08:50:19.162" v="2593" actId="27636"/>
          <ac:spMkLst>
            <pc:docMk/>
            <pc:sldMk cId="1698356798" sldId="594"/>
            <ac:spMk id="3" creationId="{5103FA3A-5687-4C98-AFFE-37A168F201B0}"/>
          </ac:spMkLst>
        </pc:spChg>
      </pc:sldChg>
      <pc:sldChg chg="modSp mod ord">
        <pc:chgData name="CROZET Sophie" userId="c97b73ab-88aa-4f1e-9ec4-391579d22886" providerId="ADAL" clId="{27255E81-93CC-4F7B-8C8E-70F523BCBC42}" dt="2021-02-05T13:19:36.604" v="4040"/>
        <pc:sldMkLst>
          <pc:docMk/>
          <pc:sldMk cId="337630976" sldId="595"/>
        </pc:sldMkLst>
        <pc:spChg chg="mod">
          <ac:chgData name="CROZET Sophie" userId="c97b73ab-88aa-4f1e-9ec4-391579d22886" providerId="ADAL" clId="{27255E81-93CC-4F7B-8C8E-70F523BCBC42}" dt="2021-02-05T13:12:21.696" v="4018" actId="20577"/>
          <ac:spMkLst>
            <pc:docMk/>
            <pc:sldMk cId="337630976" sldId="595"/>
            <ac:spMk id="2" creationId="{9AFAD901-8138-48C4-B284-A34B0062E793}"/>
          </ac:spMkLst>
        </pc:spChg>
      </pc:sldChg>
      <pc:sldChg chg="modSp mod ord">
        <pc:chgData name="CROZET Sophie" userId="c97b73ab-88aa-4f1e-9ec4-391579d22886" providerId="ADAL" clId="{27255E81-93CC-4F7B-8C8E-70F523BCBC42}" dt="2021-02-05T13:19:38.523" v="4042"/>
        <pc:sldMkLst>
          <pc:docMk/>
          <pc:sldMk cId="3954905732" sldId="596"/>
        </pc:sldMkLst>
        <pc:spChg chg="mod">
          <ac:chgData name="CROZET Sophie" userId="c97b73ab-88aa-4f1e-9ec4-391579d22886" providerId="ADAL" clId="{27255E81-93CC-4F7B-8C8E-70F523BCBC42}" dt="2021-02-05T13:12:35.165" v="4038" actId="27636"/>
          <ac:spMkLst>
            <pc:docMk/>
            <pc:sldMk cId="3954905732" sldId="596"/>
            <ac:spMk id="4" creationId="{EA4529FD-817C-43E4-90F8-283345507080}"/>
          </ac:spMkLst>
        </pc:spChg>
      </pc:sldChg>
      <pc:sldChg chg="delDesignElem modNotesTx">
        <pc:chgData name="CROZET Sophie" userId="c97b73ab-88aa-4f1e-9ec4-391579d22886" providerId="ADAL" clId="{27255E81-93CC-4F7B-8C8E-70F523BCBC42}" dt="2021-02-05T10:57:59.357" v="3569" actId="20577"/>
        <pc:sldMkLst>
          <pc:docMk/>
          <pc:sldMk cId="4247534779" sldId="612"/>
        </pc:sldMkLst>
      </pc:sldChg>
      <pc:sldChg chg="addSp modSp mod">
        <pc:chgData name="CROZET Sophie" userId="c97b73ab-88aa-4f1e-9ec4-391579d22886" providerId="ADAL" clId="{27255E81-93CC-4F7B-8C8E-70F523BCBC42}" dt="2021-02-05T13:40:00.565" v="4075" actId="14100"/>
        <pc:sldMkLst>
          <pc:docMk/>
          <pc:sldMk cId="3382658636" sldId="613"/>
        </pc:sldMkLst>
        <pc:spChg chg="mod">
          <ac:chgData name="CROZET Sophie" userId="c97b73ab-88aa-4f1e-9ec4-391579d22886" providerId="ADAL" clId="{27255E81-93CC-4F7B-8C8E-70F523BCBC42}" dt="2021-02-05T11:50:34.599" v="3914" actId="14100"/>
          <ac:spMkLst>
            <pc:docMk/>
            <pc:sldMk cId="3382658636" sldId="613"/>
            <ac:spMk id="2" creationId="{DFE9D118-3922-443A-844C-815C73C21456}"/>
          </ac:spMkLst>
        </pc:spChg>
        <pc:spChg chg="add mod">
          <ac:chgData name="CROZET Sophie" userId="c97b73ab-88aa-4f1e-9ec4-391579d22886" providerId="ADAL" clId="{27255E81-93CC-4F7B-8C8E-70F523BCBC42}" dt="2021-02-05T13:39:58.397" v="4074" actId="1076"/>
          <ac:spMkLst>
            <pc:docMk/>
            <pc:sldMk cId="3382658636" sldId="613"/>
            <ac:spMk id="4" creationId="{E1E38884-C9A5-4C2B-9C9B-A8ACD6BA2BEE}"/>
          </ac:spMkLst>
        </pc:spChg>
        <pc:spChg chg="mod">
          <ac:chgData name="CROZET Sophie" userId="c97b73ab-88aa-4f1e-9ec4-391579d22886" providerId="ADAL" clId="{27255E81-93CC-4F7B-8C8E-70F523BCBC42}" dt="2021-02-05T13:40:00.565" v="4075" actId="14100"/>
          <ac:spMkLst>
            <pc:docMk/>
            <pc:sldMk cId="3382658636" sldId="613"/>
            <ac:spMk id="5" creationId="{717936FA-F131-43BC-A4BD-EF3040750F25}"/>
          </ac:spMkLst>
        </pc:spChg>
        <pc:picChg chg="add mod">
          <ac:chgData name="CROZET Sophie" userId="c97b73ab-88aa-4f1e-9ec4-391579d22886" providerId="ADAL" clId="{27255E81-93CC-4F7B-8C8E-70F523BCBC42}" dt="2021-02-05T13:39:53.847" v="4073" actId="14100"/>
          <ac:picMkLst>
            <pc:docMk/>
            <pc:sldMk cId="3382658636" sldId="613"/>
            <ac:picMk id="3" creationId="{3A277B31-1093-4F25-8F36-667AECC10096}"/>
          </ac:picMkLst>
        </pc:picChg>
      </pc:sldChg>
      <pc:sldChg chg="modSp mod ord modNotesTx">
        <pc:chgData name="CROZET Sophie" userId="c97b73ab-88aa-4f1e-9ec4-391579d22886" providerId="ADAL" clId="{27255E81-93CC-4F7B-8C8E-70F523BCBC42}" dt="2021-02-10T14:28:08.058" v="4529" actId="20577"/>
        <pc:sldMkLst>
          <pc:docMk/>
          <pc:sldMk cId="2810515635" sldId="616"/>
        </pc:sldMkLst>
        <pc:spChg chg="mod">
          <ac:chgData name="CROZET Sophie" userId="c97b73ab-88aa-4f1e-9ec4-391579d22886" providerId="ADAL" clId="{27255E81-93CC-4F7B-8C8E-70F523BCBC42}" dt="2021-02-05T11:46:54.504" v="3870" actId="1076"/>
          <ac:spMkLst>
            <pc:docMk/>
            <pc:sldMk cId="2810515635" sldId="616"/>
            <ac:spMk id="4" creationId="{491B55FD-AA12-4B55-A36B-6E59E95AEED7}"/>
          </ac:spMkLst>
        </pc:spChg>
      </pc:sldChg>
      <pc:sldChg chg="addSp delSp modSp new mod ord">
        <pc:chgData name="CROZET Sophie" userId="c97b73ab-88aa-4f1e-9ec4-391579d22886" providerId="ADAL" clId="{27255E81-93CC-4F7B-8C8E-70F523BCBC42}" dt="2021-02-05T11:48:18.063" v="3898" actId="1076"/>
        <pc:sldMkLst>
          <pc:docMk/>
          <pc:sldMk cId="1507118390" sldId="618"/>
        </pc:sldMkLst>
        <pc:spChg chg="add mod">
          <ac:chgData name="CROZET Sophie" userId="c97b73ab-88aa-4f1e-9ec4-391579d22886" providerId="ADAL" clId="{27255E81-93CC-4F7B-8C8E-70F523BCBC42}" dt="2021-02-04T15:12:54.598" v="959" actId="255"/>
          <ac:spMkLst>
            <pc:docMk/>
            <pc:sldMk cId="1507118390" sldId="618"/>
            <ac:spMk id="2" creationId="{80296B50-FB43-407D-97A9-2ACE0A8DDE8E}"/>
          </ac:spMkLst>
        </pc:spChg>
        <pc:spChg chg="add mod">
          <ac:chgData name="CROZET Sophie" userId="c97b73ab-88aa-4f1e-9ec4-391579d22886" providerId="ADAL" clId="{27255E81-93CC-4F7B-8C8E-70F523BCBC42}" dt="2021-02-04T14:34:56.373" v="450" actId="20577"/>
          <ac:spMkLst>
            <pc:docMk/>
            <pc:sldMk cId="1507118390" sldId="618"/>
            <ac:spMk id="4" creationId="{3AB5CF76-6CED-4ECA-B874-5072CB85B777}"/>
          </ac:spMkLst>
        </pc:spChg>
        <pc:spChg chg="add mod">
          <ac:chgData name="CROZET Sophie" userId="c97b73ab-88aa-4f1e-9ec4-391579d22886" providerId="ADAL" clId="{27255E81-93CC-4F7B-8C8E-70F523BCBC42}" dt="2021-02-05T11:48:18.063" v="3898" actId="1076"/>
          <ac:spMkLst>
            <pc:docMk/>
            <pc:sldMk cId="1507118390" sldId="618"/>
            <ac:spMk id="5" creationId="{E1FAD085-6065-4DD7-B782-86303DE90197}"/>
          </ac:spMkLst>
        </pc:spChg>
        <pc:picChg chg="add del mod">
          <ac:chgData name="CROZET Sophie" userId="c97b73ab-88aa-4f1e-9ec4-391579d22886" providerId="ADAL" clId="{27255E81-93CC-4F7B-8C8E-70F523BCBC42}" dt="2021-02-04T15:11:32.049" v="851" actId="478"/>
          <ac:picMkLst>
            <pc:docMk/>
            <pc:sldMk cId="1507118390" sldId="618"/>
            <ac:picMk id="3" creationId="{AE550427-75C2-4ADA-B45C-CB3B85EAAD3F}"/>
          </ac:picMkLst>
        </pc:picChg>
      </pc:sldChg>
      <pc:sldChg chg="addSp delSp modSp new mod">
        <pc:chgData name="CROZET Sophie" userId="c97b73ab-88aa-4f1e-9ec4-391579d22886" providerId="ADAL" clId="{27255E81-93CC-4F7B-8C8E-70F523BCBC42}" dt="2021-02-05T11:48:40.728" v="3902" actId="20577"/>
        <pc:sldMkLst>
          <pc:docMk/>
          <pc:sldMk cId="4108113203" sldId="619"/>
        </pc:sldMkLst>
        <pc:spChg chg="add mod">
          <ac:chgData name="CROZET Sophie" userId="c97b73ab-88aa-4f1e-9ec4-391579d22886" providerId="ADAL" clId="{27255E81-93CC-4F7B-8C8E-70F523BCBC42}" dt="2021-02-04T14:41:41.405" v="485" actId="20577"/>
          <ac:spMkLst>
            <pc:docMk/>
            <pc:sldMk cId="4108113203" sldId="619"/>
            <ac:spMk id="2" creationId="{6BF084AC-CACF-4657-934F-35F1C6239355}"/>
          </ac:spMkLst>
        </pc:spChg>
        <pc:spChg chg="add mod">
          <ac:chgData name="CROZET Sophie" userId="c97b73ab-88aa-4f1e-9ec4-391579d22886" providerId="ADAL" clId="{27255E81-93CC-4F7B-8C8E-70F523BCBC42}" dt="2021-02-05T11:48:40.728" v="3902" actId="20577"/>
          <ac:spMkLst>
            <pc:docMk/>
            <pc:sldMk cId="4108113203" sldId="619"/>
            <ac:spMk id="3" creationId="{B61402A7-3FED-4012-9C56-441D3071FAEB}"/>
          </ac:spMkLst>
        </pc:spChg>
        <pc:picChg chg="add del">
          <ac:chgData name="CROZET Sophie" userId="c97b73ab-88aa-4f1e-9ec4-391579d22886" providerId="ADAL" clId="{27255E81-93CC-4F7B-8C8E-70F523BCBC42}" dt="2021-02-04T14:44:45.822" v="564" actId="478"/>
          <ac:picMkLst>
            <pc:docMk/>
            <pc:sldMk cId="4108113203" sldId="619"/>
            <ac:picMk id="4" creationId="{15690E1E-4F06-4E72-9619-39534328C72D}"/>
          </ac:picMkLst>
        </pc:picChg>
        <pc:picChg chg="add del">
          <ac:chgData name="CROZET Sophie" userId="c97b73ab-88aa-4f1e-9ec4-391579d22886" providerId="ADAL" clId="{27255E81-93CC-4F7B-8C8E-70F523BCBC42}" dt="2021-02-04T14:45:03.925" v="566" actId="478"/>
          <ac:picMkLst>
            <pc:docMk/>
            <pc:sldMk cId="4108113203" sldId="619"/>
            <ac:picMk id="5" creationId="{B115AC59-EEB0-4B7B-BE67-CB4D3350732E}"/>
          </ac:picMkLst>
        </pc:picChg>
        <pc:picChg chg="add del">
          <ac:chgData name="CROZET Sophie" userId="c97b73ab-88aa-4f1e-9ec4-391579d22886" providerId="ADAL" clId="{27255E81-93CC-4F7B-8C8E-70F523BCBC42}" dt="2021-02-04T14:45:43.820" v="568" actId="478"/>
          <ac:picMkLst>
            <pc:docMk/>
            <pc:sldMk cId="4108113203" sldId="619"/>
            <ac:picMk id="6" creationId="{952E7B28-ADCD-4230-9794-B87EBEA43905}"/>
          </ac:picMkLst>
        </pc:picChg>
        <pc:picChg chg="add del mod">
          <ac:chgData name="CROZET Sophie" userId="c97b73ab-88aa-4f1e-9ec4-391579d22886" providerId="ADAL" clId="{27255E81-93CC-4F7B-8C8E-70F523BCBC42}" dt="2021-02-04T14:48:38.038" v="571" actId="478"/>
          <ac:picMkLst>
            <pc:docMk/>
            <pc:sldMk cId="4108113203" sldId="619"/>
            <ac:picMk id="7" creationId="{766365B5-B6FB-4798-A5C1-F7FD8FF9C752}"/>
          </ac:picMkLst>
        </pc:picChg>
        <pc:picChg chg="add del">
          <ac:chgData name="CROZET Sophie" userId="c97b73ab-88aa-4f1e-9ec4-391579d22886" providerId="ADAL" clId="{27255E81-93CC-4F7B-8C8E-70F523BCBC42}" dt="2021-02-04T14:52:42.019" v="573" actId="478"/>
          <ac:picMkLst>
            <pc:docMk/>
            <pc:sldMk cId="4108113203" sldId="619"/>
            <ac:picMk id="8" creationId="{3DE77AD7-E26D-4B58-9FA3-CD3414C59758}"/>
          </ac:picMkLst>
        </pc:picChg>
        <pc:picChg chg="add mod">
          <ac:chgData name="CROZET Sophie" userId="c97b73ab-88aa-4f1e-9ec4-391579d22886" providerId="ADAL" clId="{27255E81-93CC-4F7B-8C8E-70F523BCBC42}" dt="2021-02-05T08:51:48.124" v="2595" actId="1076"/>
          <ac:picMkLst>
            <pc:docMk/>
            <pc:sldMk cId="4108113203" sldId="619"/>
            <ac:picMk id="9" creationId="{689FB721-1F69-44BC-8DD6-868E2BE554B8}"/>
          </ac:picMkLst>
        </pc:picChg>
      </pc:sldChg>
      <pc:sldChg chg="addSp modSp add mod modNotesTx">
        <pc:chgData name="CROZET Sophie" userId="c97b73ab-88aa-4f1e-9ec4-391579d22886" providerId="ADAL" clId="{27255E81-93CC-4F7B-8C8E-70F523BCBC42}" dt="2021-02-10T17:41:00.826" v="4662" actId="20577"/>
        <pc:sldMkLst>
          <pc:docMk/>
          <pc:sldMk cId="2046896811" sldId="620"/>
        </pc:sldMkLst>
        <pc:spChg chg="mod">
          <ac:chgData name="CROZET Sophie" userId="c97b73ab-88aa-4f1e-9ec4-391579d22886" providerId="ADAL" clId="{27255E81-93CC-4F7B-8C8E-70F523BCBC42}" dt="2021-02-05T08:58:21.749" v="2599" actId="1076"/>
          <ac:spMkLst>
            <pc:docMk/>
            <pc:sldMk cId="2046896811" sldId="620"/>
            <ac:spMk id="3" creationId="{02200236-0F29-4575-8355-F61FA2409B10}"/>
          </ac:spMkLst>
        </pc:spChg>
        <pc:spChg chg="mod">
          <ac:chgData name="CROZET Sophie" userId="c97b73ab-88aa-4f1e-9ec4-391579d22886" providerId="ADAL" clId="{27255E81-93CC-4F7B-8C8E-70F523BCBC42}" dt="2021-02-04T16:01:36.997" v="1690" actId="1076"/>
          <ac:spMkLst>
            <pc:docMk/>
            <pc:sldMk cId="2046896811" sldId="620"/>
            <ac:spMk id="17" creationId="{0B91FC9B-4903-4DC2-9B21-DCB797411296}"/>
          </ac:spMkLst>
        </pc:spChg>
        <pc:spChg chg="add mod">
          <ac:chgData name="CROZET Sophie" userId="c97b73ab-88aa-4f1e-9ec4-391579d22886" providerId="ADAL" clId="{27255E81-93CC-4F7B-8C8E-70F523BCBC42}" dt="2021-02-04T16:01:33.324" v="1689" actId="1076"/>
          <ac:spMkLst>
            <pc:docMk/>
            <pc:sldMk cId="2046896811" sldId="620"/>
            <ac:spMk id="18" creationId="{7CF08E9D-7A03-4266-8CA1-527943C4B97C}"/>
          </ac:spMkLst>
        </pc:spChg>
      </pc:sldChg>
      <pc:sldChg chg="addSp delSp modSp new mod ord modNotesTx">
        <pc:chgData name="CROZET Sophie" userId="c97b73ab-88aa-4f1e-9ec4-391579d22886" providerId="ADAL" clId="{27255E81-93CC-4F7B-8C8E-70F523BCBC42}" dt="2021-02-10T17:42:13.199" v="4670" actId="20577"/>
        <pc:sldMkLst>
          <pc:docMk/>
          <pc:sldMk cId="3210880754" sldId="621"/>
        </pc:sldMkLst>
        <pc:spChg chg="add mod">
          <ac:chgData name="CROZET Sophie" userId="c97b73ab-88aa-4f1e-9ec4-391579d22886" providerId="ADAL" clId="{27255E81-93CC-4F7B-8C8E-70F523BCBC42}" dt="2021-02-05T11:48:52.891" v="3903" actId="1076"/>
          <ac:spMkLst>
            <pc:docMk/>
            <pc:sldMk cId="3210880754" sldId="621"/>
            <ac:spMk id="2" creationId="{F3C3FEB4-9D2D-46AB-A793-4396730F666D}"/>
          </ac:spMkLst>
        </pc:spChg>
        <pc:spChg chg="add mod">
          <ac:chgData name="CROZET Sophie" userId="c97b73ab-88aa-4f1e-9ec4-391579d22886" providerId="ADAL" clId="{27255E81-93CC-4F7B-8C8E-70F523BCBC42}" dt="2021-02-05T14:08:39.124" v="4153" actId="1076"/>
          <ac:spMkLst>
            <pc:docMk/>
            <pc:sldMk cId="3210880754" sldId="621"/>
            <ac:spMk id="4" creationId="{67DB3E34-5421-4A8F-B788-98F5BD6AFAA2}"/>
          </ac:spMkLst>
        </pc:spChg>
        <pc:graphicFrameChg chg="add del mod">
          <ac:chgData name="CROZET Sophie" userId="c97b73ab-88aa-4f1e-9ec4-391579d22886" providerId="ADAL" clId="{27255E81-93CC-4F7B-8C8E-70F523BCBC42}" dt="2021-02-04T16:09:18.400" v="1728" actId="478"/>
          <ac:graphicFrameMkLst>
            <pc:docMk/>
            <pc:sldMk cId="3210880754" sldId="621"/>
            <ac:graphicFrameMk id="3" creationId="{93EDE343-4D09-415C-9F8F-3DD6C017AF97}"/>
          </ac:graphicFrameMkLst>
        </pc:graphicFrameChg>
        <pc:picChg chg="add del mod">
          <ac:chgData name="CROZET Sophie" userId="c97b73ab-88aa-4f1e-9ec4-391579d22886" providerId="ADAL" clId="{27255E81-93CC-4F7B-8C8E-70F523BCBC42}" dt="2021-02-05T11:50:13.966" v="3908" actId="21"/>
          <ac:picMkLst>
            <pc:docMk/>
            <pc:sldMk cId="3210880754" sldId="621"/>
            <ac:picMk id="3" creationId="{1B0E1EA3-26F3-4296-B6A5-5BA1AFCC739F}"/>
          </ac:picMkLst>
        </pc:picChg>
      </pc:sldChg>
      <pc:sldChg chg="addSp modSp new mod modNotesTx">
        <pc:chgData name="CROZET Sophie" userId="c97b73ab-88aa-4f1e-9ec4-391579d22886" providerId="ADAL" clId="{27255E81-93CC-4F7B-8C8E-70F523BCBC42}" dt="2021-02-10T14:29:18.829" v="4611" actId="20577"/>
        <pc:sldMkLst>
          <pc:docMk/>
          <pc:sldMk cId="1847150725" sldId="622"/>
        </pc:sldMkLst>
        <pc:spChg chg="add mod">
          <ac:chgData name="CROZET Sophie" userId="c97b73ab-88aa-4f1e-9ec4-391579d22886" providerId="ADAL" clId="{27255E81-93CC-4F7B-8C8E-70F523BCBC42}" dt="2021-02-05T09:34:54.959" v="2663" actId="14100"/>
          <ac:spMkLst>
            <pc:docMk/>
            <pc:sldMk cId="1847150725" sldId="622"/>
            <ac:spMk id="2" creationId="{99497314-696E-428A-999F-4F04CC8517BC}"/>
          </ac:spMkLst>
        </pc:spChg>
        <pc:spChg chg="add mod">
          <ac:chgData name="CROZET Sophie" userId="c97b73ab-88aa-4f1e-9ec4-391579d22886" providerId="ADAL" clId="{27255E81-93CC-4F7B-8C8E-70F523BCBC42}" dt="2021-02-05T11:14:56.080" v="3669" actId="20577"/>
          <ac:spMkLst>
            <pc:docMk/>
            <pc:sldMk cId="1847150725" sldId="622"/>
            <ac:spMk id="4" creationId="{1BC8718A-AFC9-42B9-92CD-F6FC92EC1F15}"/>
          </ac:spMkLst>
        </pc:spChg>
        <pc:spChg chg="add mod">
          <ac:chgData name="CROZET Sophie" userId="c97b73ab-88aa-4f1e-9ec4-391579d22886" providerId="ADAL" clId="{27255E81-93CC-4F7B-8C8E-70F523BCBC42}" dt="2021-02-05T09:52:54.469" v="3021" actId="20577"/>
          <ac:spMkLst>
            <pc:docMk/>
            <pc:sldMk cId="1847150725" sldId="622"/>
            <ac:spMk id="5" creationId="{2C75B0F3-C886-469E-8CC3-1705D4DFECE3}"/>
          </ac:spMkLst>
        </pc:spChg>
        <pc:picChg chg="add mod">
          <ac:chgData name="CROZET Sophie" userId="c97b73ab-88aa-4f1e-9ec4-391579d22886" providerId="ADAL" clId="{27255E81-93CC-4F7B-8C8E-70F523BCBC42}" dt="2021-02-05T09:50:59.302" v="2995" actId="1076"/>
          <ac:picMkLst>
            <pc:docMk/>
            <pc:sldMk cId="1847150725" sldId="622"/>
            <ac:picMk id="3" creationId="{D4FA9083-043D-4AC5-90AC-68979BB2FDEA}"/>
          </ac:picMkLst>
        </pc:picChg>
        <pc:picChg chg="add mod">
          <ac:chgData name="CROZET Sophie" userId="c97b73ab-88aa-4f1e-9ec4-391579d22886" providerId="ADAL" clId="{27255E81-93CC-4F7B-8C8E-70F523BCBC42}" dt="2021-02-05T09:50:20.583" v="2988" actId="1076"/>
          <ac:picMkLst>
            <pc:docMk/>
            <pc:sldMk cId="1847150725" sldId="622"/>
            <ac:picMk id="6" creationId="{95980885-1011-42F0-B424-4610D3A634B3}"/>
          </ac:picMkLst>
        </pc:picChg>
      </pc:sldChg>
      <pc:sldChg chg="addSp delSp modSp new mod ord setBg">
        <pc:chgData name="CROZET Sophie" userId="c97b73ab-88aa-4f1e-9ec4-391579d22886" providerId="ADAL" clId="{27255E81-93CC-4F7B-8C8E-70F523BCBC42}" dt="2021-02-05T11:06:54.349" v="3574" actId="1076"/>
        <pc:sldMkLst>
          <pc:docMk/>
          <pc:sldMk cId="3202664325" sldId="623"/>
        </pc:sldMkLst>
        <pc:spChg chg="add mod">
          <ac:chgData name="CROZET Sophie" userId="c97b73ab-88aa-4f1e-9ec4-391579d22886" providerId="ADAL" clId="{27255E81-93CC-4F7B-8C8E-70F523BCBC42}" dt="2021-02-05T11:06:54.349" v="3574" actId="1076"/>
          <ac:spMkLst>
            <pc:docMk/>
            <pc:sldMk cId="3202664325" sldId="623"/>
            <ac:spMk id="5" creationId="{E43837E9-C4BF-48B1-A9A6-D15A2E39B3FA}"/>
          </ac:spMkLst>
        </pc:spChg>
        <pc:spChg chg="add del mod">
          <ac:chgData name="CROZET Sophie" userId="c97b73ab-88aa-4f1e-9ec4-391579d22886" providerId="ADAL" clId="{27255E81-93CC-4F7B-8C8E-70F523BCBC42}" dt="2021-02-04T16:54:05.708" v="2506" actId="478"/>
          <ac:spMkLst>
            <pc:docMk/>
            <pc:sldMk cId="3202664325" sldId="623"/>
            <ac:spMk id="7" creationId="{B5A29BD1-73AF-47F9-A3C5-139C97299B69}"/>
          </ac:spMkLst>
        </pc:spChg>
        <pc:spChg chg="add del mod">
          <ac:chgData name="CROZET Sophie" userId="c97b73ab-88aa-4f1e-9ec4-391579d22886" providerId="ADAL" clId="{27255E81-93CC-4F7B-8C8E-70F523BCBC42}" dt="2021-02-04T16:48:56.380" v="2469" actId="478"/>
          <ac:spMkLst>
            <pc:docMk/>
            <pc:sldMk cId="3202664325" sldId="623"/>
            <ac:spMk id="8" creationId="{83D74DE1-DA2F-4421-AA69-C3AA3F98AD6E}"/>
          </ac:spMkLst>
        </pc:spChg>
        <pc:spChg chg="add mod">
          <ac:chgData name="CROZET Sophie" userId="c97b73ab-88aa-4f1e-9ec4-391579d22886" providerId="ADAL" clId="{27255E81-93CC-4F7B-8C8E-70F523BCBC42}" dt="2021-02-04T16:49:20.898" v="2493" actId="14100"/>
          <ac:spMkLst>
            <pc:docMk/>
            <pc:sldMk cId="3202664325" sldId="623"/>
            <ac:spMk id="9" creationId="{65875A85-1771-48F6-B659-BAD462C679E5}"/>
          </ac:spMkLst>
        </pc:spChg>
        <pc:picChg chg="add del mod">
          <ac:chgData name="CROZET Sophie" userId="c97b73ab-88aa-4f1e-9ec4-391579d22886" providerId="ADAL" clId="{27255E81-93CC-4F7B-8C8E-70F523BCBC42}" dt="2021-02-04T16:41:04.707" v="2326" actId="478"/>
          <ac:picMkLst>
            <pc:docMk/>
            <pc:sldMk cId="3202664325" sldId="623"/>
            <ac:picMk id="2" creationId="{7318A549-2F6B-4219-AB1A-1142F391B4F8}"/>
          </ac:picMkLst>
        </pc:picChg>
        <pc:picChg chg="add del">
          <ac:chgData name="CROZET Sophie" userId="c97b73ab-88aa-4f1e-9ec4-391579d22886" providerId="ADAL" clId="{27255E81-93CC-4F7B-8C8E-70F523BCBC42}" dt="2021-02-04T16:41:10.389" v="2328" actId="478"/>
          <ac:picMkLst>
            <pc:docMk/>
            <pc:sldMk cId="3202664325" sldId="623"/>
            <ac:picMk id="3" creationId="{6EE251C3-F9A6-478A-A1E1-49A4DEC0E3FB}"/>
          </ac:picMkLst>
        </pc:picChg>
        <pc:picChg chg="add mod">
          <ac:chgData name="CROZET Sophie" userId="c97b73ab-88aa-4f1e-9ec4-391579d22886" providerId="ADAL" clId="{27255E81-93CC-4F7B-8C8E-70F523BCBC42}" dt="2021-02-04T16:54:14.387" v="2508" actId="1076"/>
          <ac:picMkLst>
            <pc:docMk/>
            <pc:sldMk cId="3202664325" sldId="623"/>
            <ac:picMk id="4" creationId="{473C4219-491D-4CD1-9F72-6F41D23383A9}"/>
          </ac:picMkLst>
        </pc:picChg>
        <pc:picChg chg="add mod">
          <ac:chgData name="CROZET Sophie" userId="c97b73ab-88aa-4f1e-9ec4-391579d22886" providerId="ADAL" clId="{27255E81-93CC-4F7B-8C8E-70F523BCBC42}" dt="2021-02-05T11:06:54.349" v="3574" actId="1076"/>
          <ac:picMkLst>
            <pc:docMk/>
            <pc:sldMk cId="3202664325" sldId="623"/>
            <ac:picMk id="6" creationId="{36601A27-3279-41C8-B9B9-3AA8D004CDAE}"/>
          </ac:picMkLst>
        </pc:picChg>
        <pc:picChg chg="add del mod">
          <ac:chgData name="CROZET Sophie" userId="c97b73ab-88aa-4f1e-9ec4-391579d22886" providerId="ADAL" clId="{27255E81-93CC-4F7B-8C8E-70F523BCBC42}" dt="2021-02-04T16:54:07.127" v="2507" actId="478"/>
          <ac:picMkLst>
            <pc:docMk/>
            <pc:sldMk cId="3202664325" sldId="623"/>
            <ac:picMk id="6" creationId="{83B97F7D-ED55-4654-8F9B-13822DF38AD5}"/>
          </ac:picMkLst>
        </pc:picChg>
      </pc:sldChg>
      <pc:sldChg chg="addSp delSp modSp new mod ord modNotesTx">
        <pc:chgData name="CROZET Sophie" userId="c97b73ab-88aa-4f1e-9ec4-391579d22886" providerId="ADAL" clId="{27255E81-93CC-4F7B-8C8E-70F523BCBC42}" dt="2021-02-10T14:29:40.497" v="4626" actId="20577"/>
        <pc:sldMkLst>
          <pc:docMk/>
          <pc:sldMk cId="3866296710" sldId="625"/>
        </pc:sldMkLst>
        <pc:spChg chg="add mod">
          <ac:chgData name="CROZET Sophie" userId="c97b73ab-88aa-4f1e-9ec4-391579d22886" providerId="ADAL" clId="{27255E81-93CC-4F7B-8C8E-70F523BCBC42}" dt="2021-02-05T13:43:24.493" v="4098" actId="20577"/>
          <ac:spMkLst>
            <pc:docMk/>
            <pc:sldMk cId="3866296710" sldId="625"/>
            <ac:spMk id="2" creationId="{DA554552-405E-4846-BE98-E18C562FA3D9}"/>
          </ac:spMkLst>
        </pc:spChg>
        <pc:spChg chg="add del mod">
          <ac:chgData name="CROZET Sophie" userId="c97b73ab-88aa-4f1e-9ec4-391579d22886" providerId="ADAL" clId="{27255E81-93CC-4F7B-8C8E-70F523BCBC42}" dt="2021-02-05T11:28:27.509" v="3828" actId="478"/>
          <ac:spMkLst>
            <pc:docMk/>
            <pc:sldMk cId="3866296710" sldId="625"/>
            <ac:spMk id="4" creationId="{E5FA5D1F-7433-4D5D-907C-0C0DD0D4B5DA}"/>
          </ac:spMkLst>
        </pc:spChg>
        <pc:spChg chg="add mod">
          <ac:chgData name="CROZET Sophie" userId="c97b73ab-88aa-4f1e-9ec4-391579d22886" providerId="ADAL" clId="{27255E81-93CC-4F7B-8C8E-70F523BCBC42}" dt="2021-02-05T13:42:31.685" v="4092" actId="14100"/>
          <ac:spMkLst>
            <pc:docMk/>
            <pc:sldMk cId="3866296710" sldId="625"/>
            <ac:spMk id="5" creationId="{66B71C69-5292-4093-8088-EFA3BF05F806}"/>
          </ac:spMkLst>
        </pc:spChg>
        <pc:spChg chg="add mod">
          <ac:chgData name="CROZET Sophie" userId="c97b73ab-88aa-4f1e-9ec4-391579d22886" providerId="ADAL" clId="{27255E81-93CC-4F7B-8C8E-70F523BCBC42}" dt="2021-02-05T13:43:13.091" v="4096" actId="1076"/>
          <ac:spMkLst>
            <pc:docMk/>
            <pc:sldMk cId="3866296710" sldId="625"/>
            <ac:spMk id="6" creationId="{3150C1EA-CF81-4AA2-8245-CE8EE8B9D275}"/>
          </ac:spMkLst>
        </pc:spChg>
        <pc:picChg chg="add mod">
          <ac:chgData name="CROZET Sophie" userId="c97b73ab-88aa-4f1e-9ec4-391579d22886" providerId="ADAL" clId="{27255E81-93CC-4F7B-8C8E-70F523BCBC42}" dt="2021-02-05T11:27:44.324" v="3792" actId="14100"/>
          <ac:picMkLst>
            <pc:docMk/>
            <pc:sldMk cId="3866296710" sldId="625"/>
            <ac:picMk id="3" creationId="{BE0AF375-A6B2-4232-ACD0-454A5B8CF707}"/>
          </ac:picMkLst>
        </pc:picChg>
      </pc:sldChg>
      <pc:sldChg chg="addSp delSp modSp new mod ord modNotesTx">
        <pc:chgData name="CROZET Sophie" userId="c97b73ab-88aa-4f1e-9ec4-391579d22886" providerId="ADAL" clId="{27255E81-93CC-4F7B-8C8E-70F523BCBC42}" dt="2021-02-10T14:28:41.957" v="4575" actId="20577"/>
        <pc:sldMkLst>
          <pc:docMk/>
          <pc:sldMk cId="378214686" sldId="626"/>
        </pc:sldMkLst>
        <pc:spChg chg="add del mod">
          <ac:chgData name="CROZET Sophie" userId="c97b73ab-88aa-4f1e-9ec4-391579d22886" providerId="ADAL" clId="{27255E81-93CC-4F7B-8C8E-70F523BCBC42}" dt="2021-02-05T14:05:17.558" v="4102" actId="21"/>
          <ac:spMkLst>
            <pc:docMk/>
            <pc:sldMk cId="378214686" sldId="626"/>
            <ac:spMk id="2" creationId="{9344F3D5-8FD9-42AF-8840-1FA3121AEA1C}"/>
          </ac:spMkLst>
        </pc:spChg>
        <pc:spChg chg="add del mod">
          <ac:chgData name="CROZET Sophie" userId="c97b73ab-88aa-4f1e-9ec4-391579d22886" providerId="ADAL" clId="{27255E81-93CC-4F7B-8C8E-70F523BCBC42}" dt="2021-02-05T14:05:24.874" v="4104" actId="21"/>
          <ac:spMkLst>
            <pc:docMk/>
            <pc:sldMk cId="378214686" sldId="626"/>
            <ac:spMk id="3" creationId="{9DA25446-14E6-4A35-8C12-661D52B30C2E}"/>
          </ac:spMkLst>
        </pc:spChg>
        <pc:spChg chg="add del mod">
          <ac:chgData name="CROZET Sophie" userId="c97b73ab-88aa-4f1e-9ec4-391579d22886" providerId="ADAL" clId="{27255E81-93CC-4F7B-8C8E-70F523BCBC42}" dt="2021-02-05T14:06:01.338" v="4111" actId="478"/>
          <ac:spMkLst>
            <pc:docMk/>
            <pc:sldMk cId="378214686" sldId="626"/>
            <ac:spMk id="4" creationId="{17DB19C9-C33C-4505-9BDE-4258CCD68637}"/>
          </ac:spMkLst>
        </pc:spChg>
        <pc:spChg chg="add del mod">
          <ac:chgData name="CROZET Sophie" userId="c97b73ab-88aa-4f1e-9ec4-391579d22886" providerId="ADAL" clId="{27255E81-93CC-4F7B-8C8E-70F523BCBC42}" dt="2021-02-05T14:05:41.460" v="4108" actId="478"/>
          <ac:spMkLst>
            <pc:docMk/>
            <pc:sldMk cId="378214686" sldId="626"/>
            <ac:spMk id="5" creationId="{B88D1185-C913-4DC9-8B52-AB1F3F9E977C}"/>
          </ac:spMkLst>
        </pc:spChg>
        <pc:spChg chg="add mod">
          <ac:chgData name="CROZET Sophie" userId="c97b73ab-88aa-4f1e-9ec4-391579d22886" providerId="ADAL" clId="{27255E81-93CC-4F7B-8C8E-70F523BCBC42}" dt="2021-02-05T14:13:16.296" v="4496" actId="20577"/>
          <ac:spMkLst>
            <pc:docMk/>
            <pc:sldMk cId="378214686" sldId="626"/>
            <ac:spMk id="6" creationId="{6BCAFE0F-CC0A-43D5-9A3D-9DD7A29D6950}"/>
          </ac:spMkLst>
        </pc:spChg>
        <pc:spChg chg="add mod">
          <ac:chgData name="CROZET Sophie" userId="c97b73ab-88aa-4f1e-9ec4-391579d22886" providerId="ADAL" clId="{27255E81-93CC-4F7B-8C8E-70F523BCBC42}" dt="2021-02-05T14:12:25.116" v="4491" actId="12"/>
          <ac:spMkLst>
            <pc:docMk/>
            <pc:sldMk cId="378214686" sldId="626"/>
            <ac:spMk id="8" creationId="{B10F6DAD-36FE-4F69-BE3E-985D7064004D}"/>
          </ac:spMkLst>
        </pc:spChg>
        <pc:picChg chg="add mod modCrop">
          <ac:chgData name="CROZET Sophie" userId="c97b73ab-88aa-4f1e-9ec4-391579d22886" providerId="ADAL" clId="{27255E81-93CC-4F7B-8C8E-70F523BCBC42}" dt="2021-02-05T14:07:55.480" v="4152" actId="1076"/>
          <ac:picMkLst>
            <pc:docMk/>
            <pc:sldMk cId="378214686" sldId="626"/>
            <ac:picMk id="7" creationId="{110C40F9-3C33-4716-9D1F-6990669E5685}"/>
          </ac:picMkLst>
        </pc:picChg>
      </pc:sldChg>
    </pc:docChg>
  </pc:docChgLst>
  <pc:docChgLst>
    <pc:chgData name="sophie crozet" userId="ec1065b6b8e8d847" providerId="LiveId" clId="{685D3CA7-AB6D-4AF1-AA10-06862EA5D439}"/>
    <pc:docChg chg="undo custSel modSld modMainMaster">
      <pc:chgData name="sophie crozet" userId="ec1065b6b8e8d847" providerId="LiveId" clId="{685D3CA7-AB6D-4AF1-AA10-06862EA5D439}" dt="2021-03-24T16:00:10.065" v="66" actId="14100"/>
      <pc:docMkLst>
        <pc:docMk/>
      </pc:docMkLst>
      <pc:sldChg chg="addSp modSp mod">
        <pc:chgData name="sophie crozet" userId="ec1065b6b8e8d847" providerId="LiveId" clId="{685D3CA7-AB6D-4AF1-AA10-06862EA5D439}" dt="2021-03-24T15:53:14.339" v="10" actId="1076"/>
        <pc:sldMkLst>
          <pc:docMk/>
          <pc:sldMk cId="3148006104" sldId="257"/>
        </pc:sldMkLst>
        <pc:picChg chg="mod">
          <ac:chgData name="sophie crozet" userId="ec1065b6b8e8d847" providerId="LiveId" clId="{685D3CA7-AB6D-4AF1-AA10-06862EA5D439}" dt="2021-03-24T15:53:14.339" v="10" actId="1076"/>
          <ac:picMkLst>
            <pc:docMk/>
            <pc:sldMk cId="3148006104" sldId="257"/>
            <ac:picMk id="3" creationId="{01EFA77F-6844-4F3D-ACE9-B16E23B3D752}"/>
          </ac:picMkLst>
        </pc:picChg>
        <pc:picChg chg="add mod">
          <ac:chgData name="sophie crozet" userId="ec1065b6b8e8d847" providerId="LiveId" clId="{685D3CA7-AB6D-4AF1-AA10-06862EA5D439}" dt="2021-03-24T15:53:04.342" v="8"/>
          <ac:picMkLst>
            <pc:docMk/>
            <pc:sldMk cId="3148006104" sldId="257"/>
            <ac:picMk id="7" creationId="{F540D15E-2029-4F8C-A9B9-8F5D8518B291}"/>
          </ac:picMkLst>
        </pc:picChg>
        <pc:picChg chg="mod">
          <ac:chgData name="sophie crozet" userId="ec1065b6b8e8d847" providerId="LiveId" clId="{685D3CA7-AB6D-4AF1-AA10-06862EA5D439}" dt="2021-03-24T15:53:08.899" v="9" actId="1076"/>
          <ac:picMkLst>
            <pc:docMk/>
            <pc:sldMk cId="3148006104" sldId="257"/>
            <ac:picMk id="11" creationId="{7C18FAF5-F5E0-40FC-BAEE-5DF465D85FFD}"/>
          </ac:picMkLst>
        </pc:picChg>
      </pc:sldChg>
      <pc:sldChg chg="addSp delSp modSp mod">
        <pc:chgData name="sophie crozet" userId="ec1065b6b8e8d847" providerId="LiveId" clId="{685D3CA7-AB6D-4AF1-AA10-06862EA5D439}" dt="2021-03-24T15:54:10.190" v="17" actId="14100"/>
        <pc:sldMkLst>
          <pc:docMk/>
          <pc:sldMk cId="1698356798" sldId="594"/>
        </pc:sldMkLst>
        <pc:spChg chg="mod">
          <ac:chgData name="sophie crozet" userId="ec1065b6b8e8d847" providerId="LiveId" clId="{685D3CA7-AB6D-4AF1-AA10-06862EA5D439}" dt="2021-03-24T15:53:54.560" v="14" actId="1076"/>
          <ac:spMkLst>
            <pc:docMk/>
            <pc:sldMk cId="1698356798" sldId="594"/>
            <ac:spMk id="2" creationId="{F97BCEE4-D5E4-49D8-B98B-7C30E0FA1D0A}"/>
          </ac:spMkLst>
        </pc:spChg>
        <pc:spChg chg="add del mod">
          <ac:chgData name="sophie crozet" userId="ec1065b6b8e8d847" providerId="LiveId" clId="{685D3CA7-AB6D-4AF1-AA10-06862EA5D439}" dt="2021-03-24T15:53:56.299" v="15"/>
          <ac:spMkLst>
            <pc:docMk/>
            <pc:sldMk cId="1698356798" sldId="594"/>
            <ac:spMk id="4" creationId="{7BCB6F77-D953-4728-B484-0646580307DE}"/>
          </ac:spMkLst>
        </pc:spChg>
        <pc:spChg chg="add del mod">
          <ac:chgData name="sophie crozet" userId="ec1065b6b8e8d847" providerId="LiveId" clId="{685D3CA7-AB6D-4AF1-AA10-06862EA5D439}" dt="2021-03-24T15:53:56.299" v="15"/>
          <ac:spMkLst>
            <pc:docMk/>
            <pc:sldMk cId="1698356798" sldId="594"/>
            <ac:spMk id="6" creationId="{7547404A-369C-45B6-B2DE-6BC3CC853659}"/>
          </ac:spMkLst>
        </pc:spChg>
        <pc:picChg chg="mod">
          <ac:chgData name="sophie crozet" userId="ec1065b6b8e8d847" providerId="LiveId" clId="{685D3CA7-AB6D-4AF1-AA10-06862EA5D439}" dt="2021-03-24T15:54:10.190" v="17" actId="14100"/>
          <ac:picMkLst>
            <pc:docMk/>
            <pc:sldMk cId="1698356798" sldId="594"/>
            <ac:picMk id="5" creationId="{0635B2B1-D6D2-4759-A756-B80A238F3BB0}"/>
          </ac:picMkLst>
        </pc:picChg>
      </pc:sldChg>
      <pc:sldChg chg="addSp delSp modSp mod setBg setClrOvrMap">
        <pc:chgData name="sophie crozet" userId="ec1065b6b8e8d847" providerId="LiveId" clId="{685D3CA7-AB6D-4AF1-AA10-06862EA5D439}" dt="2021-03-24T15:59:43.529" v="65" actId="1076"/>
        <pc:sldMkLst>
          <pc:docMk/>
          <pc:sldMk cId="4247534779" sldId="612"/>
        </pc:sldMkLst>
        <pc:spChg chg="mod ord">
          <ac:chgData name="sophie crozet" userId="ec1065b6b8e8d847" providerId="LiveId" clId="{685D3CA7-AB6D-4AF1-AA10-06862EA5D439}" dt="2021-03-24T15:59:04.162" v="60" actId="26606"/>
          <ac:spMkLst>
            <pc:docMk/>
            <pc:sldMk cId="4247534779" sldId="612"/>
            <ac:spMk id="3" creationId="{A83CE3B2-D3D7-40CC-9159-CD6ABD753F6E}"/>
          </ac:spMkLst>
        </pc:spChg>
        <pc:spChg chg="add">
          <ac:chgData name="sophie crozet" userId="ec1065b6b8e8d847" providerId="LiveId" clId="{685D3CA7-AB6D-4AF1-AA10-06862EA5D439}" dt="2021-03-24T15:59:04.162" v="60" actId="26606"/>
          <ac:spMkLst>
            <pc:docMk/>
            <pc:sldMk cId="4247534779" sldId="612"/>
            <ac:spMk id="18" creationId="{F6E384F5-137A-40B1-97F0-694CC6ECD59C}"/>
          </ac:spMkLst>
        </pc:spChg>
        <pc:spChg chg="add">
          <ac:chgData name="sophie crozet" userId="ec1065b6b8e8d847" providerId="LiveId" clId="{685D3CA7-AB6D-4AF1-AA10-06862EA5D439}" dt="2021-03-24T15:59:04.162" v="60" actId="26606"/>
          <ac:spMkLst>
            <pc:docMk/>
            <pc:sldMk cId="4247534779" sldId="612"/>
            <ac:spMk id="20" creationId="{9DBC4630-03DA-474F-BBCB-BA3AE6B317A4}"/>
          </ac:spMkLst>
        </pc:spChg>
        <pc:spChg chg="add">
          <ac:chgData name="sophie crozet" userId="ec1065b6b8e8d847" providerId="LiveId" clId="{685D3CA7-AB6D-4AF1-AA10-06862EA5D439}" dt="2021-03-24T15:59:04.162" v="60" actId="26606"/>
          <ac:spMkLst>
            <pc:docMk/>
            <pc:sldMk cId="4247534779" sldId="612"/>
            <ac:spMk id="22" creationId="{78418A25-6EAC-4140-BFE6-284E1925B5EE}"/>
          </ac:spMkLst>
        </pc:spChg>
        <pc:spChg chg="add">
          <ac:chgData name="sophie crozet" userId="ec1065b6b8e8d847" providerId="LiveId" clId="{685D3CA7-AB6D-4AF1-AA10-06862EA5D439}" dt="2021-03-24T15:59:04.162" v="60" actId="26606"/>
          <ac:spMkLst>
            <pc:docMk/>
            <pc:sldMk cId="4247534779" sldId="612"/>
            <ac:spMk id="24" creationId="{6B9D64DB-4D5C-4A91-B45F-F301E3174F9F}"/>
          </ac:spMkLst>
        </pc:spChg>
        <pc:spChg chg="add">
          <ac:chgData name="sophie crozet" userId="ec1065b6b8e8d847" providerId="LiveId" clId="{685D3CA7-AB6D-4AF1-AA10-06862EA5D439}" dt="2021-03-24T15:59:04.162" v="60" actId="26606"/>
          <ac:spMkLst>
            <pc:docMk/>
            <pc:sldMk cId="4247534779" sldId="612"/>
            <ac:spMk id="26" creationId="{CB14CE1B-4BC5-4EF2-BE3D-05E4F580B3DB}"/>
          </ac:spMkLst>
        </pc:spChg>
        <pc:picChg chg="add del">
          <ac:chgData name="sophie crozet" userId="ec1065b6b8e8d847" providerId="LiveId" clId="{685D3CA7-AB6D-4AF1-AA10-06862EA5D439}" dt="2021-03-24T15:58:39.904" v="58" actId="478"/>
          <ac:picMkLst>
            <pc:docMk/>
            <pc:sldMk cId="4247534779" sldId="612"/>
            <ac:picMk id="2" creationId="{BEB3AAE0-EE80-4A02-BF5E-CB9DDBECD6BD}"/>
          </ac:picMkLst>
        </pc:picChg>
        <pc:picChg chg="mod ord">
          <ac:chgData name="sophie crozet" userId="ec1065b6b8e8d847" providerId="LiveId" clId="{685D3CA7-AB6D-4AF1-AA10-06862EA5D439}" dt="2021-03-24T15:59:04.162" v="60" actId="26606"/>
          <ac:picMkLst>
            <pc:docMk/>
            <pc:sldMk cId="4247534779" sldId="612"/>
            <ac:picMk id="5" creationId="{4F2471B5-0EF6-4AA7-90B5-5CA42CBE8623}"/>
          </ac:picMkLst>
        </pc:picChg>
        <pc:picChg chg="mod">
          <ac:chgData name="sophie crozet" userId="ec1065b6b8e8d847" providerId="LiveId" clId="{685D3CA7-AB6D-4AF1-AA10-06862EA5D439}" dt="2021-03-24T15:59:04.162" v="60" actId="26606"/>
          <ac:picMkLst>
            <pc:docMk/>
            <pc:sldMk cId="4247534779" sldId="612"/>
            <ac:picMk id="7" creationId="{BE56054E-B357-40BE-85D8-8C0084753DE6}"/>
          </ac:picMkLst>
        </pc:picChg>
        <pc:picChg chg="mod">
          <ac:chgData name="sophie crozet" userId="ec1065b6b8e8d847" providerId="LiveId" clId="{685D3CA7-AB6D-4AF1-AA10-06862EA5D439}" dt="2021-03-24T15:59:43.529" v="65" actId="1076"/>
          <ac:picMkLst>
            <pc:docMk/>
            <pc:sldMk cId="4247534779" sldId="612"/>
            <ac:picMk id="9" creationId="{3CA7F171-9ACD-4B98-A126-2DA8E4BD8027}"/>
          </ac:picMkLst>
        </pc:picChg>
        <pc:picChg chg="mod">
          <ac:chgData name="sophie crozet" userId="ec1065b6b8e8d847" providerId="LiveId" clId="{685D3CA7-AB6D-4AF1-AA10-06862EA5D439}" dt="2021-03-24T15:59:04.162" v="60" actId="26606"/>
          <ac:picMkLst>
            <pc:docMk/>
            <pc:sldMk cId="4247534779" sldId="612"/>
            <ac:picMk id="11" creationId="{7A0619C2-2CF0-44AF-905B-CB92F6142BCC}"/>
          </ac:picMkLst>
        </pc:picChg>
        <pc:picChg chg="mod ord">
          <ac:chgData name="sophie crozet" userId="ec1065b6b8e8d847" providerId="LiveId" clId="{685D3CA7-AB6D-4AF1-AA10-06862EA5D439}" dt="2021-03-24T15:59:35.307" v="63" actId="14100"/>
          <ac:picMkLst>
            <pc:docMk/>
            <pc:sldMk cId="4247534779" sldId="612"/>
            <ac:picMk id="13" creationId="{E44A81ED-C284-45A8-8105-53DF4D1DE8B3}"/>
          </ac:picMkLst>
        </pc:picChg>
      </pc:sldChg>
      <pc:sldChg chg="modSp">
        <pc:chgData name="sophie crozet" userId="ec1065b6b8e8d847" providerId="LiveId" clId="{685D3CA7-AB6D-4AF1-AA10-06862EA5D439}" dt="2021-03-24T15:54:47.299" v="18" actId="14826"/>
        <pc:sldMkLst>
          <pc:docMk/>
          <pc:sldMk cId="1187871929" sldId="614"/>
        </pc:sldMkLst>
        <pc:picChg chg="mod">
          <ac:chgData name="sophie crozet" userId="ec1065b6b8e8d847" providerId="LiveId" clId="{685D3CA7-AB6D-4AF1-AA10-06862EA5D439}" dt="2021-03-24T15:54:47.299" v="18" actId="14826"/>
          <ac:picMkLst>
            <pc:docMk/>
            <pc:sldMk cId="1187871929" sldId="614"/>
            <ac:picMk id="10" creationId="{17D378E2-7019-411D-ADD8-4B1D8BD03159}"/>
          </ac:picMkLst>
        </pc:picChg>
      </pc:sldChg>
      <pc:sldMasterChg chg="addSp delSp modSp mod modSldLayout">
        <pc:chgData name="sophie crozet" userId="ec1065b6b8e8d847" providerId="LiveId" clId="{685D3CA7-AB6D-4AF1-AA10-06862EA5D439}" dt="2021-03-24T16:00:10.065" v="66" actId="14100"/>
        <pc:sldMasterMkLst>
          <pc:docMk/>
          <pc:sldMasterMk cId="1040065837" sldId="2147483689"/>
        </pc:sldMasterMkLst>
        <pc:spChg chg="add del mod">
          <ac:chgData name="sophie crozet" userId="ec1065b6b8e8d847" providerId="LiveId" clId="{685D3CA7-AB6D-4AF1-AA10-06862EA5D439}" dt="2021-03-24T15:51:26.716" v="1" actId="478"/>
          <ac:spMkLst>
            <pc:docMk/>
            <pc:sldMasterMk cId="1040065837" sldId="2147483689"/>
            <ac:spMk id="7" creationId="{DCCDBEAE-D89B-428C-AFCE-DAA1D45EF55F}"/>
          </ac:spMkLst>
        </pc:spChg>
        <pc:picChg chg="add mod">
          <ac:chgData name="sophie crozet" userId="ec1065b6b8e8d847" providerId="LiveId" clId="{685D3CA7-AB6D-4AF1-AA10-06862EA5D439}" dt="2021-03-24T15:52:03.584" v="3" actId="14100"/>
          <ac:picMkLst>
            <pc:docMk/>
            <pc:sldMasterMk cId="1040065837" sldId="2147483689"/>
            <ac:picMk id="8" creationId="{5BD01A31-0B05-43DA-9DF5-0D1086E2D6BE}"/>
          </ac:picMkLst>
        </pc:picChg>
        <pc:picChg chg="add mod">
          <ac:chgData name="sophie crozet" userId="ec1065b6b8e8d847" providerId="LiveId" clId="{685D3CA7-AB6D-4AF1-AA10-06862EA5D439}" dt="2021-03-24T15:52:03.584" v="3" actId="14100"/>
          <ac:picMkLst>
            <pc:docMk/>
            <pc:sldMasterMk cId="1040065837" sldId="2147483689"/>
            <ac:picMk id="10" creationId="{F3BF58C0-0810-4E68-8665-4C18309CFB08}"/>
          </ac:picMkLst>
        </pc:picChg>
        <pc:picChg chg="add mod">
          <ac:chgData name="sophie crozet" userId="ec1065b6b8e8d847" providerId="LiveId" clId="{685D3CA7-AB6D-4AF1-AA10-06862EA5D439}" dt="2021-03-24T15:52:03.584" v="3" actId="14100"/>
          <ac:picMkLst>
            <pc:docMk/>
            <pc:sldMasterMk cId="1040065837" sldId="2147483689"/>
            <ac:picMk id="11" creationId="{7A87DE32-1ADB-414F-9412-A4F84C4BA5F0}"/>
          </ac:picMkLst>
        </pc:picChg>
        <pc:cxnChg chg="add mod">
          <ac:chgData name="sophie crozet" userId="ec1065b6b8e8d847" providerId="LiveId" clId="{685D3CA7-AB6D-4AF1-AA10-06862EA5D439}" dt="2021-03-24T15:52:03.584" v="3" actId="14100"/>
          <ac:cxnSpMkLst>
            <pc:docMk/>
            <pc:sldMasterMk cId="1040065837" sldId="2147483689"/>
            <ac:cxnSpMk id="9" creationId="{D585A4D0-8BE0-4DDF-A6C0-32F21D9F95BF}"/>
          </ac:cxnSpMkLst>
        </pc:cxnChg>
        <pc:sldLayoutChg chg="delSp mod">
          <pc:chgData name="sophie crozet" userId="ec1065b6b8e8d847" providerId="LiveId" clId="{685D3CA7-AB6D-4AF1-AA10-06862EA5D439}" dt="2021-03-24T15:52:25.279" v="7" actId="478"/>
          <pc:sldLayoutMkLst>
            <pc:docMk/>
            <pc:sldMasterMk cId="1040065837" sldId="2147483689"/>
            <pc:sldLayoutMk cId="3512815253" sldId="2147483661"/>
          </pc:sldLayoutMkLst>
          <pc:picChg chg="del">
            <ac:chgData name="sophie crozet" userId="ec1065b6b8e8d847" providerId="LiveId" clId="{685D3CA7-AB6D-4AF1-AA10-06862EA5D439}" dt="2021-03-24T15:52:23.944" v="6" actId="478"/>
            <ac:picMkLst>
              <pc:docMk/>
              <pc:sldMasterMk cId="1040065837" sldId="2147483689"/>
              <pc:sldLayoutMk cId="3512815253" sldId="2147483661"/>
              <ac:picMk id="2" creationId="{00000000-0000-0000-0000-000000000000}"/>
            </ac:picMkLst>
          </pc:picChg>
          <pc:cxnChg chg="del">
            <ac:chgData name="sophie crozet" userId="ec1065b6b8e8d847" providerId="LiveId" clId="{685D3CA7-AB6D-4AF1-AA10-06862EA5D439}" dt="2021-03-24T15:52:25.279" v="7" actId="478"/>
            <ac:cxnSpMkLst>
              <pc:docMk/>
              <pc:sldMasterMk cId="1040065837" sldId="2147483689"/>
              <pc:sldLayoutMk cId="3512815253" sldId="2147483661"/>
              <ac:cxnSpMk id="3" creationId="{B2727817-B5E2-4CCF-A179-91C1288C5E86}"/>
            </ac:cxnSpMkLst>
          </pc:cxnChg>
        </pc:sldLayoutChg>
        <pc:sldLayoutChg chg="delSp modSp mod">
          <pc:chgData name="sophie crozet" userId="ec1065b6b8e8d847" providerId="LiveId" clId="{685D3CA7-AB6D-4AF1-AA10-06862EA5D439}" dt="2021-03-24T16:00:10.065" v="66" actId="14100"/>
          <pc:sldLayoutMkLst>
            <pc:docMk/>
            <pc:sldMasterMk cId="1040065837" sldId="2147483689"/>
            <pc:sldLayoutMk cId="1968109113" sldId="2147483701"/>
          </pc:sldLayoutMkLst>
          <pc:picChg chg="del">
            <ac:chgData name="sophie crozet" userId="ec1065b6b8e8d847" providerId="LiveId" clId="{685D3CA7-AB6D-4AF1-AA10-06862EA5D439}" dt="2021-03-24T15:52:17.046" v="4" actId="478"/>
            <ac:picMkLst>
              <pc:docMk/>
              <pc:sldMasterMk cId="1040065837" sldId="2147483689"/>
              <pc:sldLayoutMk cId="1968109113" sldId="2147483701"/>
              <ac:picMk id="2" creationId="{00000000-0000-0000-0000-000000000000}"/>
            </ac:picMkLst>
          </pc:picChg>
          <pc:picChg chg="mod">
            <ac:chgData name="sophie crozet" userId="ec1065b6b8e8d847" providerId="LiveId" clId="{685D3CA7-AB6D-4AF1-AA10-06862EA5D439}" dt="2021-03-24T16:00:10.065" v="66" actId="14100"/>
            <ac:picMkLst>
              <pc:docMk/>
              <pc:sldMasterMk cId="1040065837" sldId="2147483689"/>
              <pc:sldLayoutMk cId="1968109113" sldId="2147483701"/>
              <ac:picMk id="6" creationId="{00000000-0000-0000-0000-000000000000}"/>
            </ac:picMkLst>
          </pc:picChg>
          <pc:cxnChg chg="del">
            <ac:chgData name="sophie crozet" userId="ec1065b6b8e8d847" providerId="LiveId" clId="{685D3CA7-AB6D-4AF1-AA10-06862EA5D439}" dt="2021-03-24T15:52:18.621" v="5" actId="478"/>
            <ac:cxnSpMkLst>
              <pc:docMk/>
              <pc:sldMasterMk cId="1040065837" sldId="2147483689"/>
              <pc:sldLayoutMk cId="1968109113" sldId="2147483701"/>
              <ac:cxnSpMk id="3" creationId="{B2727817-B5E2-4CCF-A179-91C1288C5E86}"/>
            </ac:cxnSpMkLst>
          </pc:cxnChg>
        </pc:sldLayoutChg>
      </pc:sldMaster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3" dt="2021-02-23T04:20:26.283" idx="1">
    <p:pos x="10" y="10"/>
    <p:text>Please include a slide on the key messages.</p:text>
    <p:extLst>
      <p:ext uri="{C676402C-5697-4E1C-873F-D02D1690AC5C}">
        <p15:threadingInfo xmlns:p15="http://schemas.microsoft.com/office/powerpoint/2012/main" timeZoneBias="480"/>
      </p:ext>
    </p:extLst>
  </p:cm>
</p:cmLst>
</file>

<file path=ppt/diagrams/_rels/data3.xml.rels><?xml version="1.0" encoding="UTF-8" standalone="yes"?>
<Relationships xmlns="http://schemas.openxmlformats.org/package/2006/relationships"><Relationship Id="rId8" Type="http://schemas.openxmlformats.org/officeDocument/2006/relationships/image" Target="../media/image68.svg"/><Relationship Id="rId3" Type="http://schemas.openxmlformats.org/officeDocument/2006/relationships/image" Target="../media/image43.png"/><Relationship Id="rId7" Type="http://schemas.openxmlformats.org/officeDocument/2006/relationships/image" Target="../media/image45.png"/><Relationship Id="rId2" Type="http://schemas.openxmlformats.org/officeDocument/2006/relationships/image" Target="../media/image62.svg"/><Relationship Id="rId1" Type="http://schemas.openxmlformats.org/officeDocument/2006/relationships/image" Target="../media/image42.png"/><Relationship Id="rId6" Type="http://schemas.openxmlformats.org/officeDocument/2006/relationships/image" Target="../media/image66.svg"/><Relationship Id="rId5" Type="http://schemas.openxmlformats.org/officeDocument/2006/relationships/image" Target="../media/image44.png"/><Relationship Id="rId4" Type="http://schemas.openxmlformats.org/officeDocument/2006/relationships/image" Target="../media/image64.svg"/></Relationships>
</file>

<file path=ppt/diagrams/_rels/drawing3.xml.rels><?xml version="1.0" encoding="UTF-8" standalone="yes"?>
<Relationships xmlns="http://schemas.openxmlformats.org/package/2006/relationships"><Relationship Id="rId8" Type="http://schemas.openxmlformats.org/officeDocument/2006/relationships/image" Target="../media/image68.svg"/><Relationship Id="rId3" Type="http://schemas.openxmlformats.org/officeDocument/2006/relationships/image" Target="../media/image43.png"/><Relationship Id="rId7" Type="http://schemas.openxmlformats.org/officeDocument/2006/relationships/image" Target="../media/image45.png"/><Relationship Id="rId2" Type="http://schemas.openxmlformats.org/officeDocument/2006/relationships/image" Target="../media/image62.svg"/><Relationship Id="rId1" Type="http://schemas.openxmlformats.org/officeDocument/2006/relationships/image" Target="../media/image42.png"/><Relationship Id="rId6" Type="http://schemas.openxmlformats.org/officeDocument/2006/relationships/image" Target="../media/image66.svg"/><Relationship Id="rId5" Type="http://schemas.openxmlformats.org/officeDocument/2006/relationships/image" Target="../media/image44.png"/><Relationship Id="rId4" Type="http://schemas.openxmlformats.org/officeDocument/2006/relationships/image" Target="../media/image6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A90E9F-C01F-496F-A572-00D545CC5483}"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06795781-FD84-4A9C-ABE1-CA66905EAE41}">
      <dgm:prSet phldrT="[Texte]"/>
      <dgm:spPr>
        <a:solidFill>
          <a:schemeClr val="bg2">
            <a:lumMod val="40000"/>
            <a:lumOff val="60000"/>
          </a:schemeClr>
        </a:solidFill>
      </dgm:spPr>
      <dgm:t>
        <a:bodyPr/>
        <a:lstStyle/>
        <a:p>
          <a:r>
            <a:rPr lang="en-US" dirty="0" smtClean="0"/>
            <a:t>Raacida </a:t>
          </a:r>
          <a:r>
            <a:rPr lang="en-US" dirty="0" err="1" smtClean="0"/>
            <a:t>qaab</a:t>
          </a:r>
          <a:r>
            <a:rPr lang="en-US" dirty="0" smtClean="0"/>
            <a:t> ay </a:t>
          </a:r>
          <a:r>
            <a:rPr lang="en-US" dirty="0" err="1" smtClean="0"/>
            <a:t>ku</a:t>
          </a:r>
          <a:r>
            <a:rPr lang="en-US" dirty="0" smtClean="0"/>
            <a:t> </a:t>
          </a:r>
          <a:r>
            <a:rPr lang="en-US" dirty="0" err="1" smtClean="0"/>
            <a:t>bahoobeen</a:t>
          </a:r>
          <a:r>
            <a:rPr lang="en-US" dirty="0" smtClean="0"/>
            <a:t> </a:t>
          </a:r>
          <a:r>
            <a:rPr lang="en-US" dirty="0" err="1" smtClean="0"/>
            <a:t>waaxyo</a:t>
          </a:r>
          <a:r>
            <a:rPr lang="en-US" dirty="0" smtClean="0"/>
            <a:t> </a:t>
          </a:r>
          <a:r>
            <a:rPr lang="en-US" dirty="0" err="1" smtClean="0"/>
            <a:t>badan</a:t>
          </a:r>
          <a:r>
            <a:rPr lang="en-US" dirty="0" smtClean="0"/>
            <a:t> </a:t>
          </a:r>
          <a:r>
            <a:rPr lang="en-US" dirty="0" err="1" smtClean="0"/>
            <a:t>iyo</a:t>
          </a:r>
          <a:r>
            <a:rPr lang="en-US" dirty="0" smtClean="0"/>
            <a:t> </a:t>
          </a:r>
          <a:r>
            <a:rPr lang="en-US" dirty="0" err="1" smtClean="0"/>
            <a:t>hawleedeeno</a:t>
          </a:r>
          <a:r>
            <a:rPr lang="en-US" dirty="0" smtClean="0"/>
            <a:t> </a:t>
          </a:r>
          <a:r>
            <a:rPr lang="en-US" dirty="0" err="1" smtClean="0"/>
            <a:t>badan</a:t>
          </a:r>
          <a:endParaRPr lang="en-US" dirty="0"/>
        </a:p>
      </dgm:t>
    </dgm:pt>
    <dgm:pt modelId="{2AE78B91-5585-4701-89FF-186A8A03C2EC}" type="parTrans" cxnId="{F498CA41-BE64-4952-B396-F5FEB8FE7A6D}">
      <dgm:prSet/>
      <dgm:spPr/>
      <dgm:t>
        <a:bodyPr/>
        <a:lstStyle/>
        <a:p>
          <a:endParaRPr lang="en-US"/>
        </a:p>
      </dgm:t>
    </dgm:pt>
    <dgm:pt modelId="{684ADCA2-8E5A-4A28-B41D-2EE01CDA9791}" type="sibTrans" cxnId="{F498CA41-BE64-4952-B396-F5FEB8FE7A6D}">
      <dgm:prSet/>
      <dgm:spPr/>
      <dgm:t>
        <a:bodyPr/>
        <a:lstStyle/>
        <a:p>
          <a:endParaRPr lang="en-US"/>
        </a:p>
      </dgm:t>
    </dgm:pt>
    <dgm:pt modelId="{AD2E1C47-ED16-4E2C-A7C1-68B967F0F6B9}">
      <dgm:prSet phldrT="[Texte]"/>
      <dgm:spPr>
        <a:solidFill>
          <a:schemeClr val="bg2">
            <a:lumMod val="40000"/>
            <a:lumOff val="60000"/>
          </a:schemeClr>
        </a:solidFill>
      </dgm:spPr>
      <dgm:t>
        <a:bodyPr/>
        <a:lstStyle/>
        <a:p>
          <a:r>
            <a:rPr lang="en-US" dirty="0" smtClean="0"/>
            <a:t>Horumari </a:t>
          </a:r>
          <a:r>
            <a:rPr lang="en-US" dirty="0" err="1" smtClean="0"/>
            <a:t>ama</a:t>
          </a:r>
          <a:r>
            <a:rPr lang="en-US" dirty="0" smtClean="0"/>
            <a:t> </a:t>
          </a:r>
          <a:r>
            <a:rPr lang="en-US" dirty="0" err="1" smtClean="0"/>
            <a:t>isticmaal</a:t>
          </a:r>
          <a:r>
            <a:rPr lang="en-US" dirty="0" smtClean="0"/>
            <a:t> </a:t>
          </a:r>
          <a:r>
            <a:rPr lang="en-US" dirty="0" err="1" smtClean="0"/>
            <a:t>farsamooyinka</a:t>
          </a:r>
          <a:r>
            <a:rPr lang="en-US" dirty="0" smtClean="0"/>
            <a:t> </a:t>
          </a:r>
          <a:r>
            <a:rPr lang="en-US" dirty="0" err="1" smtClean="0"/>
            <a:t>isuduwidda</a:t>
          </a:r>
          <a:r>
            <a:rPr lang="en-US" dirty="0" smtClean="0"/>
            <a:t> </a:t>
          </a:r>
          <a:r>
            <a:rPr lang="en-US" dirty="0" err="1" smtClean="0"/>
            <a:t>jirta</a:t>
          </a:r>
          <a:endParaRPr lang="en-US" dirty="0"/>
        </a:p>
      </dgm:t>
    </dgm:pt>
    <dgm:pt modelId="{04AB9767-3266-4FFC-956D-A69049F12F22}" type="parTrans" cxnId="{3573FC27-27A7-4794-ABDF-DD7A68FBFD93}">
      <dgm:prSet/>
      <dgm:spPr/>
      <dgm:t>
        <a:bodyPr/>
        <a:lstStyle/>
        <a:p>
          <a:endParaRPr lang="en-US"/>
        </a:p>
      </dgm:t>
    </dgm:pt>
    <dgm:pt modelId="{3109A782-B719-4071-AB22-486577993914}" type="sibTrans" cxnId="{3573FC27-27A7-4794-ABDF-DD7A68FBFD93}">
      <dgm:prSet/>
      <dgm:spPr/>
      <dgm:t>
        <a:bodyPr/>
        <a:lstStyle/>
        <a:p>
          <a:endParaRPr lang="en-US"/>
        </a:p>
      </dgm:t>
    </dgm:pt>
    <dgm:pt modelId="{0D03F4C7-4ABF-47C9-8087-4E829F997528}">
      <dgm:prSet phldrT="[Texte]"/>
      <dgm:spPr>
        <a:solidFill>
          <a:schemeClr val="bg1">
            <a:lumMod val="75000"/>
          </a:schemeClr>
        </a:solidFill>
      </dgm:spPr>
      <dgm:t>
        <a:bodyPr/>
        <a:lstStyle/>
        <a:p>
          <a:pPr marL="0" lvl="0" defTabSz="666750">
            <a:lnSpc>
              <a:spcPct val="90000"/>
            </a:lnSpc>
            <a:spcBef>
              <a:spcPct val="0"/>
            </a:spcBef>
            <a:spcAft>
              <a:spcPct val="35000"/>
            </a:spcAft>
            <a:buNone/>
          </a:pPr>
          <a:r>
            <a:rPr lang="en-US" dirty="0" err="1" smtClean="0"/>
            <a:t>Qiimaynta</a:t>
          </a:r>
          <a:r>
            <a:rPr lang="en-US" dirty="0" smtClean="0"/>
            <a:t> </a:t>
          </a:r>
          <a:r>
            <a:rPr lang="en-US" dirty="0" err="1" smtClean="0"/>
            <a:t>iyo</a:t>
          </a:r>
          <a:r>
            <a:rPr lang="en-US" dirty="0" smtClean="0"/>
            <a:t> </a:t>
          </a:r>
          <a:r>
            <a:rPr lang="en-US" dirty="0" err="1" smtClean="0"/>
            <a:t>cabirka</a:t>
          </a:r>
          <a:r>
            <a:rPr lang="en-US" dirty="0" smtClean="0"/>
            <a:t> </a:t>
          </a:r>
          <a:r>
            <a:rPr lang="en-US" dirty="0" err="1" smtClean="0"/>
            <a:t>xalalka</a:t>
          </a:r>
          <a:r>
            <a:rPr lang="en-US" dirty="0" smtClean="0"/>
            <a:t> </a:t>
          </a:r>
          <a:r>
            <a:rPr lang="en-US" dirty="0" err="1" smtClean="0"/>
            <a:t>waara</a:t>
          </a:r>
          <a:endParaRPr lang="en-US" dirty="0"/>
        </a:p>
      </dgm:t>
    </dgm:pt>
    <dgm:pt modelId="{CB961732-B3BF-4D7B-86EE-BC28A183F851}" type="parTrans" cxnId="{9204B2C6-35A5-43FF-AB79-EFD25F3D37E1}">
      <dgm:prSet/>
      <dgm:spPr/>
      <dgm:t>
        <a:bodyPr/>
        <a:lstStyle/>
        <a:p>
          <a:endParaRPr lang="en-US"/>
        </a:p>
      </dgm:t>
    </dgm:pt>
    <dgm:pt modelId="{1EA9C776-0D57-4194-AABA-59EB33F43175}" type="sibTrans" cxnId="{9204B2C6-35A5-43FF-AB79-EFD25F3D37E1}">
      <dgm:prSet/>
      <dgm:spPr/>
      <dgm:t>
        <a:bodyPr/>
        <a:lstStyle/>
        <a:p>
          <a:endParaRPr lang="en-US"/>
        </a:p>
      </dgm:t>
    </dgm:pt>
    <dgm:pt modelId="{4B6A2CC5-09BD-402E-92D2-3F978A461D0F}">
      <dgm:prSet phldrT="[Texte]"/>
      <dgm:spPr>
        <a:solidFill>
          <a:schemeClr val="accent1"/>
        </a:solidFill>
      </dgm:spPr>
      <dgm:t>
        <a:bodyPr/>
        <a:lstStyle/>
        <a:p>
          <a:r>
            <a:rPr lang="en-US" dirty="0" smtClean="0"/>
            <a:t>Ku lug </a:t>
          </a:r>
          <a:r>
            <a:rPr lang="en-US" dirty="0" err="1" smtClean="0"/>
            <a:t>lahaanshaha</a:t>
          </a:r>
          <a:r>
            <a:rPr lang="en-US" dirty="0" smtClean="0"/>
            <a:t> DAC </a:t>
          </a:r>
          <a:r>
            <a:rPr lang="en-US" dirty="0" err="1" smtClean="0"/>
            <a:t>iyada</a:t>
          </a:r>
          <a:r>
            <a:rPr lang="en-US" dirty="0" smtClean="0"/>
            <a:t> </a:t>
          </a:r>
          <a:r>
            <a:rPr lang="en-US" dirty="0" err="1" smtClean="0"/>
            <a:t>oo</a:t>
          </a:r>
          <a:r>
            <a:rPr lang="en-US" dirty="0" smtClean="0"/>
            <a:t> loo </a:t>
          </a:r>
          <a:r>
            <a:rPr lang="en-US" dirty="0" err="1" smtClean="0"/>
            <a:t>marayo</a:t>
          </a:r>
          <a:r>
            <a:rPr lang="en-US" dirty="0" smtClean="0"/>
            <a:t> </a:t>
          </a:r>
          <a:r>
            <a:rPr lang="en-US" dirty="0" err="1" smtClean="0"/>
            <a:t>qorsheynta</a:t>
          </a:r>
          <a:r>
            <a:rPr lang="en-US" dirty="0" smtClean="0"/>
            <a:t> </a:t>
          </a:r>
          <a:r>
            <a:rPr lang="en-US" dirty="0" err="1" smtClean="0"/>
            <a:t>ku</a:t>
          </a:r>
          <a:r>
            <a:rPr lang="en-US" dirty="0" smtClean="0"/>
            <a:t> </a:t>
          </a:r>
          <a:r>
            <a:rPr lang="en-US" dirty="0" err="1" smtClean="0"/>
            <a:t>saleysan</a:t>
          </a:r>
          <a:r>
            <a:rPr lang="en-US" dirty="0" smtClean="0"/>
            <a:t> </a:t>
          </a:r>
          <a:r>
            <a:rPr lang="en-US" dirty="0" err="1" smtClean="0"/>
            <a:t>Bulshada</a:t>
          </a:r>
          <a:endParaRPr lang="en-US" dirty="0"/>
        </a:p>
      </dgm:t>
    </dgm:pt>
    <dgm:pt modelId="{665A8F8B-BC90-422E-AF5C-CBC15E681192}" type="parTrans" cxnId="{21CF5081-6E5E-40F7-9597-90179FD989C1}">
      <dgm:prSet/>
      <dgm:spPr/>
      <dgm:t>
        <a:bodyPr/>
        <a:lstStyle/>
        <a:p>
          <a:endParaRPr lang="en-US"/>
        </a:p>
      </dgm:t>
    </dgm:pt>
    <dgm:pt modelId="{CD7333A4-8440-4027-B8A6-096424A78B74}" type="sibTrans" cxnId="{21CF5081-6E5E-40F7-9597-90179FD989C1}">
      <dgm:prSet/>
      <dgm:spPr/>
      <dgm:t>
        <a:bodyPr/>
        <a:lstStyle/>
        <a:p>
          <a:endParaRPr lang="en-US"/>
        </a:p>
      </dgm:t>
    </dgm:pt>
    <dgm:pt modelId="{6F00F99D-BB8E-4E76-823C-F2B64FC9CFEF}">
      <dgm:prSet phldrT="[Texte]"/>
      <dgm:spPr>
        <a:solidFill>
          <a:schemeClr val="bg2">
            <a:lumMod val="40000"/>
            <a:lumOff val="60000"/>
          </a:schemeClr>
        </a:solidFill>
      </dgm:spPr>
      <dgm:t>
        <a:bodyPr/>
        <a:lstStyle/>
        <a:p>
          <a:r>
            <a:rPr lang="en-US" dirty="0" smtClean="0"/>
            <a:t>Raacida </a:t>
          </a:r>
          <a:r>
            <a:rPr lang="en-US" dirty="0" err="1" smtClean="0"/>
            <a:t>qaab</a:t>
          </a:r>
          <a:r>
            <a:rPr lang="en-US" dirty="0" smtClean="0"/>
            <a:t> </a:t>
          </a:r>
          <a:r>
            <a:rPr lang="en-US" dirty="0" err="1" smtClean="0"/>
            <a:t>deegaan</a:t>
          </a:r>
          <a:r>
            <a:rPr lang="en-US" dirty="0" smtClean="0"/>
            <a:t> </a:t>
          </a:r>
          <a:r>
            <a:rPr lang="en-US" dirty="0" err="1" smtClean="0"/>
            <a:t>ku</a:t>
          </a:r>
          <a:r>
            <a:rPr lang="en-US" dirty="0" smtClean="0"/>
            <a:t> </a:t>
          </a:r>
          <a:r>
            <a:rPr lang="en-US" dirty="0" err="1" smtClean="0"/>
            <a:t>saleysan</a:t>
          </a:r>
          <a:endParaRPr lang="en-US" dirty="0"/>
        </a:p>
      </dgm:t>
    </dgm:pt>
    <dgm:pt modelId="{74DC877F-BB66-4BB0-9ECE-7B387865F1D5}" type="sibTrans" cxnId="{E5CF200F-76DE-4CB6-99DD-C37DA9E6A5EA}">
      <dgm:prSet/>
      <dgm:spPr/>
      <dgm:t>
        <a:bodyPr/>
        <a:lstStyle/>
        <a:p>
          <a:endParaRPr lang="en-US"/>
        </a:p>
      </dgm:t>
    </dgm:pt>
    <dgm:pt modelId="{9E49C4B7-43A7-43F8-BBFF-07E67F23F348}" type="parTrans" cxnId="{E5CF200F-76DE-4CB6-99DD-C37DA9E6A5EA}">
      <dgm:prSet/>
      <dgm:spPr/>
      <dgm:t>
        <a:bodyPr/>
        <a:lstStyle/>
        <a:p>
          <a:endParaRPr lang="en-US"/>
        </a:p>
      </dgm:t>
    </dgm:pt>
    <dgm:pt modelId="{C82E2445-04D5-4663-8665-6766B65E2950}" type="pres">
      <dgm:prSet presAssocID="{55A90E9F-C01F-496F-A572-00D545CC5483}" presName="cycle" presStyleCnt="0">
        <dgm:presLayoutVars>
          <dgm:dir/>
          <dgm:resizeHandles val="exact"/>
        </dgm:presLayoutVars>
      </dgm:prSet>
      <dgm:spPr/>
      <dgm:t>
        <a:bodyPr/>
        <a:lstStyle/>
        <a:p>
          <a:endParaRPr lang="en-US"/>
        </a:p>
      </dgm:t>
    </dgm:pt>
    <dgm:pt modelId="{E9F058C1-290B-4659-89A5-741937F36FE9}" type="pres">
      <dgm:prSet presAssocID="{6F00F99D-BB8E-4E76-823C-F2B64FC9CFEF}" presName="node" presStyleLbl="node1" presStyleIdx="0" presStyleCnt="5" custScaleX="125947" custScaleY="125947">
        <dgm:presLayoutVars>
          <dgm:bulletEnabled val="1"/>
        </dgm:presLayoutVars>
      </dgm:prSet>
      <dgm:spPr/>
      <dgm:t>
        <a:bodyPr/>
        <a:lstStyle/>
        <a:p>
          <a:endParaRPr lang="en-US"/>
        </a:p>
      </dgm:t>
    </dgm:pt>
    <dgm:pt modelId="{0F7A3581-97DB-4DCD-9102-9F0197BFD633}" type="pres">
      <dgm:prSet presAssocID="{74DC877F-BB66-4BB0-9ECE-7B387865F1D5}" presName="sibTrans" presStyleLbl="sibTrans2D1" presStyleIdx="0" presStyleCnt="5"/>
      <dgm:spPr/>
      <dgm:t>
        <a:bodyPr/>
        <a:lstStyle/>
        <a:p>
          <a:endParaRPr lang="en-US"/>
        </a:p>
      </dgm:t>
    </dgm:pt>
    <dgm:pt modelId="{39139788-FF92-480E-BF50-11D335FE9DDE}" type="pres">
      <dgm:prSet presAssocID="{74DC877F-BB66-4BB0-9ECE-7B387865F1D5}" presName="connectorText" presStyleLbl="sibTrans2D1" presStyleIdx="0" presStyleCnt="5"/>
      <dgm:spPr/>
      <dgm:t>
        <a:bodyPr/>
        <a:lstStyle/>
        <a:p>
          <a:endParaRPr lang="en-US"/>
        </a:p>
      </dgm:t>
    </dgm:pt>
    <dgm:pt modelId="{F4AF081F-F46E-40FB-85FF-E60D85731693}" type="pres">
      <dgm:prSet presAssocID="{06795781-FD84-4A9C-ABE1-CA66905EAE41}" presName="node" presStyleLbl="node1" presStyleIdx="1" presStyleCnt="5" custScaleX="125947" custScaleY="125947">
        <dgm:presLayoutVars>
          <dgm:bulletEnabled val="1"/>
        </dgm:presLayoutVars>
      </dgm:prSet>
      <dgm:spPr/>
      <dgm:t>
        <a:bodyPr/>
        <a:lstStyle/>
        <a:p>
          <a:endParaRPr lang="en-US"/>
        </a:p>
      </dgm:t>
    </dgm:pt>
    <dgm:pt modelId="{D9630AF7-6D38-4C39-9D07-B86598AE045E}" type="pres">
      <dgm:prSet presAssocID="{684ADCA2-8E5A-4A28-B41D-2EE01CDA9791}" presName="sibTrans" presStyleLbl="sibTrans2D1" presStyleIdx="1" presStyleCnt="5"/>
      <dgm:spPr/>
      <dgm:t>
        <a:bodyPr/>
        <a:lstStyle/>
        <a:p>
          <a:endParaRPr lang="en-US"/>
        </a:p>
      </dgm:t>
    </dgm:pt>
    <dgm:pt modelId="{CE9ADB71-A23B-4DC9-BA42-3238984FB786}" type="pres">
      <dgm:prSet presAssocID="{684ADCA2-8E5A-4A28-B41D-2EE01CDA9791}" presName="connectorText" presStyleLbl="sibTrans2D1" presStyleIdx="1" presStyleCnt="5"/>
      <dgm:spPr/>
      <dgm:t>
        <a:bodyPr/>
        <a:lstStyle/>
        <a:p>
          <a:endParaRPr lang="en-US"/>
        </a:p>
      </dgm:t>
    </dgm:pt>
    <dgm:pt modelId="{3509C221-C81D-449D-A89D-480FE14FC0B0}" type="pres">
      <dgm:prSet presAssocID="{AD2E1C47-ED16-4E2C-A7C1-68B967F0F6B9}" presName="node" presStyleLbl="node1" presStyleIdx="2" presStyleCnt="5" custScaleX="125947" custScaleY="125947">
        <dgm:presLayoutVars>
          <dgm:bulletEnabled val="1"/>
        </dgm:presLayoutVars>
      </dgm:prSet>
      <dgm:spPr/>
      <dgm:t>
        <a:bodyPr/>
        <a:lstStyle/>
        <a:p>
          <a:endParaRPr lang="en-US"/>
        </a:p>
      </dgm:t>
    </dgm:pt>
    <dgm:pt modelId="{3114AC60-3DA0-4E7C-8DE9-103B0DD2A272}" type="pres">
      <dgm:prSet presAssocID="{3109A782-B719-4071-AB22-486577993914}" presName="sibTrans" presStyleLbl="sibTrans2D1" presStyleIdx="2" presStyleCnt="5"/>
      <dgm:spPr/>
      <dgm:t>
        <a:bodyPr/>
        <a:lstStyle/>
        <a:p>
          <a:endParaRPr lang="en-US"/>
        </a:p>
      </dgm:t>
    </dgm:pt>
    <dgm:pt modelId="{A7C0D62D-F19D-480D-A4BD-47A6F9E1D2A9}" type="pres">
      <dgm:prSet presAssocID="{3109A782-B719-4071-AB22-486577993914}" presName="connectorText" presStyleLbl="sibTrans2D1" presStyleIdx="2" presStyleCnt="5"/>
      <dgm:spPr/>
      <dgm:t>
        <a:bodyPr/>
        <a:lstStyle/>
        <a:p>
          <a:endParaRPr lang="en-US"/>
        </a:p>
      </dgm:t>
    </dgm:pt>
    <dgm:pt modelId="{02F39420-A9F9-4FCE-9D22-8DAB94EF525E}" type="pres">
      <dgm:prSet presAssocID="{0D03F4C7-4ABF-47C9-8087-4E829F997528}" presName="node" presStyleLbl="node1" presStyleIdx="3" presStyleCnt="5" custScaleX="125947" custScaleY="125947">
        <dgm:presLayoutVars>
          <dgm:bulletEnabled val="1"/>
        </dgm:presLayoutVars>
      </dgm:prSet>
      <dgm:spPr/>
      <dgm:t>
        <a:bodyPr/>
        <a:lstStyle/>
        <a:p>
          <a:endParaRPr lang="en-US"/>
        </a:p>
      </dgm:t>
    </dgm:pt>
    <dgm:pt modelId="{E1C7991D-A9EB-4310-86A8-A896BCD0812B}" type="pres">
      <dgm:prSet presAssocID="{1EA9C776-0D57-4194-AABA-59EB33F43175}" presName="sibTrans" presStyleLbl="sibTrans2D1" presStyleIdx="3" presStyleCnt="5"/>
      <dgm:spPr/>
      <dgm:t>
        <a:bodyPr/>
        <a:lstStyle/>
        <a:p>
          <a:endParaRPr lang="en-US"/>
        </a:p>
      </dgm:t>
    </dgm:pt>
    <dgm:pt modelId="{70301EC4-EAAC-49B1-AEF9-0FF267FD255E}" type="pres">
      <dgm:prSet presAssocID="{1EA9C776-0D57-4194-AABA-59EB33F43175}" presName="connectorText" presStyleLbl="sibTrans2D1" presStyleIdx="3" presStyleCnt="5"/>
      <dgm:spPr/>
      <dgm:t>
        <a:bodyPr/>
        <a:lstStyle/>
        <a:p>
          <a:endParaRPr lang="en-US"/>
        </a:p>
      </dgm:t>
    </dgm:pt>
    <dgm:pt modelId="{5DC8A982-5F70-419D-818A-908A4EB27457}" type="pres">
      <dgm:prSet presAssocID="{4B6A2CC5-09BD-402E-92D2-3F978A461D0F}" presName="node" presStyleLbl="node1" presStyleIdx="4" presStyleCnt="5" custScaleX="125947" custScaleY="125947">
        <dgm:presLayoutVars>
          <dgm:bulletEnabled val="1"/>
        </dgm:presLayoutVars>
      </dgm:prSet>
      <dgm:spPr/>
      <dgm:t>
        <a:bodyPr/>
        <a:lstStyle/>
        <a:p>
          <a:endParaRPr lang="en-US"/>
        </a:p>
      </dgm:t>
    </dgm:pt>
    <dgm:pt modelId="{A2921582-7BC6-4D69-A474-8483102F00F4}" type="pres">
      <dgm:prSet presAssocID="{CD7333A4-8440-4027-B8A6-096424A78B74}" presName="sibTrans" presStyleLbl="sibTrans2D1" presStyleIdx="4" presStyleCnt="5"/>
      <dgm:spPr/>
      <dgm:t>
        <a:bodyPr/>
        <a:lstStyle/>
        <a:p>
          <a:endParaRPr lang="en-US"/>
        </a:p>
      </dgm:t>
    </dgm:pt>
    <dgm:pt modelId="{A234ECDE-92F7-4045-A5D6-0B20255CD0EB}" type="pres">
      <dgm:prSet presAssocID="{CD7333A4-8440-4027-B8A6-096424A78B74}" presName="connectorText" presStyleLbl="sibTrans2D1" presStyleIdx="4" presStyleCnt="5"/>
      <dgm:spPr/>
      <dgm:t>
        <a:bodyPr/>
        <a:lstStyle/>
        <a:p>
          <a:endParaRPr lang="en-US"/>
        </a:p>
      </dgm:t>
    </dgm:pt>
  </dgm:ptLst>
  <dgm:cxnLst>
    <dgm:cxn modelId="{9EFA10A7-CFE6-4F52-8316-8EEA5F45EFD4}" type="presOf" srcId="{1EA9C776-0D57-4194-AABA-59EB33F43175}" destId="{E1C7991D-A9EB-4310-86A8-A896BCD0812B}" srcOrd="0" destOrd="0" presId="urn:microsoft.com/office/officeart/2005/8/layout/cycle2"/>
    <dgm:cxn modelId="{3573FC27-27A7-4794-ABDF-DD7A68FBFD93}" srcId="{55A90E9F-C01F-496F-A572-00D545CC5483}" destId="{AD2E1C47-ED16-4E2C-A7C1-68B967F0F6B9}" srcOrd="2" destOrd="0" parTransId="{04AB9767-3266-4FFC-956D-A69049F12F22}" sibTransId="{3109A782-B719-4071-AB22-486577993914}"/>
    <dgm:cxn modelId="{9FAB5C2C-7265-472E-889C-9C2A233427E6}" type="presOf" srcId="{06795781-FD84-4A9C-ABE1-CA66905EAE41}" destId="{F4AF081F-F46E-40FB-85FF-E60D85731693}" srcOrd="0" destOrd="0" presId="urn:microsoft.com/office/officeart/2005/8/layout/cycle2"/>
    <dgm:cxn modelId="{F5415212-B787-433F-ADDA-4B03E863DA11}" type="presOf" srcId="{1EA9C776-0D57-4194-AABA-59EB33F43175}" destId="{70301EC4-EAAC-49B1-AEF9-0FF267FD255E}" srcOrd="1" destOrd="0" presId="urn:microsoft.com/office/officeart/2005/8/layout/cycle2"/>
    <dgm:cxn modelId="{878BF39D-176B-430F-A3B1-E1B947C223BF}" type="presOf" srcId="{AD2E1C47-ED16-4E2C-A7C1-68B967F0F6B9}" destId="{3509C221-C81D-449D-A89D-480FE14FC0B0}" srcOrd="0" destOrd="0" presId="urn:microsoft.com/office/officeart/2005/8/layout/cycle2"/>
    <dgm:cxn modelId="{04C403AC-42E7-46FF-B302-8B22FCCAF779}" type="presOf" srcId="{3109A782-B719-4071-AB22-486577993914}" destId="{A7C0D62D-F19D-480D-A4BD-47A6F9E1D2A9}" srcOrd="1" destOrd="0" presId="urn:microsoft.com/office/officeart/2005/8/layout/cycle2"/>
    <dgm:cxn modelId="{5347BA7A-A58D-4F5B-AB58-44C3A32ADED3}" type="presOf" srcId="{74DC877F-BB66-4BB0-9ECE-7B387865F1D5}" destId="{0F7A3581-97DB-4DCD-9102-9F0197BFD633}" srcOrd="0" destOrd="0" presId="urn:microsoft.com/office/officeart/2005/8/layout/cycle2"/>
    <dgm:cxn modelId="{969A18B0-3F87-4294-A2CD-8338FB15966F}" type="presOf" srcId="{4B6A2CC5-09BD-402E-92D2-3F978A461D0F}" destId="{5DC8A982-5F70-419D-818A-908A4EB27457}" srcOrd="0" destOrd="0" presId="urn:microsoft.com/office/officeart/2005/8/layout/cycle2"/>
    <dgm:cxn modelId="{21CF5081-6E5E-40F7-9597-90179FD989C1}" srcId="{55A90E9F-C01F-496F-A572-00D545CC5483}" destId="{4B6A2CC5-09BD-402E-92D2-3F978A461D0F}" srcOrd="4" destOrd="0" parTransId="{665A8F8B-BC90-422E-AF5C-CBC15E681192}" sibTransId="{CD7333A4-8440-4027-B8A6-096424A78B74}"/>
    <dgm:cxn modelId="{E0916461-DED8-4642-9A37-44F6AA59985F}" type="presOf" srcId="{3109A782-B719-4071-AB22-486577993914}" destId="{3114AC60-3DA0-4E7C-8DE9-103B0DD2A272}" srcOrd="0" destOrd="0" presId="urn:microsoft.com/office/officeart/2005/8/layout/cycle2"/>
    <dgm:cxn modelId="{5C31F99C-B6C0-44E0-9656-CA6E9066BD0A}" type="presOf" srcId="{CD7333A4-8440-4027-B8A6-096424A78B74}" destId="{A2921582-7BC6-4D69-A474-8483102F00F4}" srcOrd="0" destOrd="0" presId="urn:microsoft.com/office/officeart/2005/8/layout/cycle2"/>
    <dgm:cxn modelId="{E5CF200F-76DE-4CB6-99DD-C37DA9E6A5EA}" srcId="{55A90E9F-C01F-496F-A572-00D545CC5483}" destId="{6F00F99D-BB8E-4E76-823C-F2B64FC9CFEF}" srcOrd="0" destOrd="0" parTransId="{9E49C4B7-43A7-43F8-BBFF-07E67F23F348}" sibTransId="{74DC877F-BB66-4BB0-9ECE-7B387865F1D5}"/>
    <dgm:cxn modelId="{9204B2C6-35A5-43FF-AB79-EFD25F3D37E1}" srcId="{55A90E9F-C01F-496F-A572-00D545CC5483}" destId="{0D03F4C7-4ABF-47C9-8087-4E829F997528}" srcOrd="3" destOrd="0" parTransId="{CB961732-B3BF-4D7B-86EE-BC28A183F851}" sibTransId="{1EA9C776-0D57-4194-AABA-59EB33F43175}"/>
    <dgm:cxn modelId="{B98B0ECB-A146-4ACD-96AF-82DCCA92CE71}" type="presOf" srcId="{684ADCA2-8E5A-4A28-B41D-2EE01CDA9791}" destId="{CE9ADB71-A23B-4DC9-BA42-3238984FB786}" srcOrd="1" destOrd="0" presId="urn:microsoft.com/office/officeart/2005/8/layout/cycle2"/>
    <dgm:cxn modelId="{EC4042CA-37A8-474A-9CB0-F6556E9AD29B}" type="presOf" srcId="{6F00F99D-BB8E-4E76-823C-F2B64FC9CFEF}" destId="{E9F058C1-290B-4659-89A5-741937F36FE9}" srcOrd="0" destOrd="0" presId="urn:microsoft.com/office/officeart/2005/8/layout/cycle2"/>
    <dgm:cxn modelId="{4144714E-D903-4514-89B8-D74CC4EE39F9}" type="presOf" srcId="{CD7333A4-8440-4027-B8A6-096424A78B74}" destId="{A234ECDE-92F7-4045-A5D6-0B20255CD0EB}" srcOrd="1" destOrd="0" presId="urn:microsoft.com/office/officeart/2005/8/layout/cycle2"/>
    <dgm:cxn modelId="{A4320903-2AE2-4DE3-B7FF-8AB5D567AD12}" type="presOf" srcId="{684ADCA2-8E5A-4A28-B41D-2EE01CDA9791}" destId="{D9630AF7-6D38-4C39-9D07-B86598AE045E}" srcOrd="0" destOrd="0" presId="urn:microsoft.com/office/officeart/2005/8/layout/cycle2"/>
    <dgm:cxn modelId="{F498CA41-BE64-4952-B396-F5FEB8FE7A6D}" srcId="{55A90E9F-C01F-496F-A572-00D545CC5483}" destId="{06795781-FD84-4A9C-ABE1-CA66905EAE41}" srcOrd="1" destOrd="0" parTransId="{2AE78B91-5585-4701-89FF-186A8A03C2EC}" sibTransId="{684ADCA2-8E5A-4A28-B41D-2EE01CDA9791}"/>
    <dgm:cxn modelId="{31E4A43C-4142-46F5-8254-60DD3DD78CBF}" type="presOf" srcId="{0D03F4C7-4ABF-47C9-8087-4E829F997528}" destId="{02F39420-A9F9-4FCE-9D22-8DAB94EF525E}" srcOrd="0" destOrd="0" presId="urn:microsoft.com/office/officeart/2005/8/layout/cycle2"/>
    <dgm:cxn modelId="{15FCC8C8-52FA-4934-A04A-31E87A6DD88B}" type="presOf" srcId="{55A90E9F-C01F-496F-A572-00D545CC5483}" destId="{C82E2445-04D5-4663-8665-6766B65E2950}" srcOrd="0" destOrd="0" presId="urn:microsoft.com/office/officeart/2005/8/layout/cycle2"/>
    <dgm:cxn modelId="{B6FB1A48-5012-4739-94FB-9DFD633A1E1A}" type="presOf" srcId="{74DC877F-BB66-4BB0-9ECE-7B387865F1D5}" destId="{39139788-FF92-480E-BF50-11D335FE9DDE}" srcOrd="1" destOrd="0" presId="urn:microsoft.com/office/officeart/2005/8/layout/cycle2"/>
    <dgm:cxn modelId="{0B58F166-920A-42E4-A7E9-7803389476D9}" type="presParOf" srcId="{C82E2445-04D5-4663-8665-6766B65E2950}" destId="{E9F058C1-290B-4659-89A5-741937F36FE9}" srcOrd="0" destOrd="0" presId="urn:microsoft.com/office/officeart/2005/8/layout/cycle2"/>
    <dgm:cxn modelId="{9AB2DF57-41A2-4420-A9DE-389A71D09636}" type="presParOf" srcId="{C82E2445-04D5-4663-8665-6766B65E2950}" destId="{0F7A3581-97DB-4DCD-9102-9F0197BFD633}" srcOrd="1" destOrd="0" presId="urn:microsoft.com/office/officeart/2005/8/layout/cycle2"/>
    <dgm:cxn modelId="{773765A1-B2A3-4FF2-A93B-EEC850739C10}" type="presParOf" srcId="{0F7A3581-97DB-4DCD-9102-9F0197BFD633}" destId="{39139788-FF92-480E-BF50-11D335FE9DDE}" srcOrd="0" destOrd="0" presId="urn:microsoft.com/office/officeart/2005/8/layout/cycle2"/>
    <dgm:cxn modelId="{9D697490-F975-4956-B9DE-C9BB7B6370E1}" type="presParOf" srcId="{C82E2445-04D5-4663-8665-6766B65E2950}" destId="{F4AF081F-F46E-40FB-85FF-E60D85731693}" srcOrd="2" destOrd="0" presId="urn:microsoft.com/office/officeart/2005/8/layout/cycle2"/>
    <dgm:cxn modelId="{0840FC1D-69BA-43EA-B0F7-1946253A0B0F}" type="presParOf" srcId="{C82E2445-04D5-4663-8665-6766B65E2950}" destId="{D9630AF7-6D38-4C39-9D07-B86598AE045E}" srcOrd="3" destOrd="0" presId="urn:microsoft.com/office/officeart/2005/8/layout/cycle2"/>
    <dgm:cxn modelId="{84831471-B5F8-4794-A075-0989F21A50DE}" type="presParOf" srcId="{D9630AF7-6D38-4C39-9D07-B86598AE045E}" destId="{CE9ADB71-A23B-4DC9-BA42-3238984FB786}" srcOrd="0" destOrd="0" presId="urn:microsoft.com/office/officeart/2005/8/layout/cycle2"/>
    <dgm:cxn modelId="{D419D01B-D367-4EA6-B281-24BFFD410813}" type="presParOf" srcId="{C82E2445-04D5-4663-8665-6766B65E2950}" destId="{3509C221-C81D-449D-A89D-480FE14FC0B0}" srcOrd="4" destOrd="0" presId="urn:microsoft.com/office/officeart/2005/8/layout/cycle2"/>
    <dgm:cxn modelId="{080213A9-8462-4783-9159-DD9FA0BA72B1}" type="presParOf" srcId="{C82E2445-04D5-4663-8665-6766B65E2950}" destId="{3114AC60-3DA0-4E7C-8DE9-103B0DD2A272}" srcOrd="5" destOrd="0" presId="urn:microsoft.com/office/officeart/2005/8/layout/cycle2"/>
    <dgm:cxn modelId="{76F848D4-ECB8-4991-8B6E-B485E692C8B2}" type="presParOf" srcId="{3114AC60-3DA0-4E7C-8DE9-103B0DD2A272}" destId="{A7C0D62D-F19D-480D-A4BD-47A6F9E1D2A9}" srcOrd="0" destOrd="0" presId="urn:microsoft.com/office/officeart/2005/8/layout/cycle2"/>
    <dgm:cxn modelId="{63DE1AE2-4F68-4541-BE1F-85B5D9232FEF}" type="presParOf" srcId="{C82E2445-04D5-4663-8665-6766B65E2950}" destId="{02F39420-A9F9-4FCE-9D22-8DAB94EF525E}" srcOrd="6" destOrd="0" presId="urn:microsoft.com/office/officeart/2005/8/layout/cycle2"/>
    <dgm:cxn modelId="{1FD4E712-3A4C-4B45-AF51-ECFFB7D6B4C2}" type="presParOf" srcId="{C82E2445-04D5-4663-8665-6766B65E2950}" destId="{E1C7991D-A9EB-4310-86A8-A896BCD0812B}" srcOrd="7" destOrd="0" presId="urn:microsoft.com/office/officeart/2005/8/layout/cycle2"/>
    <dgm:cxn modelId="{8BDF7CCE-3978-48DA-9BAE-06DBDCADD0C5}" type="presParOf" srcId="{E1C7991D-A9EB-4310-86A8-A896BCD0812B}" destId="{70301EC4-EAAC-49B1-AEF9-0FF267FD255E}" srcOrd="0" destOrd="0" presId="urn:microsoft.com/office/officeart/2005/8/layout/cycle2"/>
    <dgm:cxn modelId="{70EFC2C8-B547-46C0-A16F-D79ED887EAAA}" type="presParOf" srcId="{C82E2445-04D5-4663-8665-6766B65E2950}" destId="{5DC8A982-5F70-419D-818A-908A4EB27457}" srcOrd="8" destOrd="0" presId="urn:microsoft.com/office/officeart/2005/8/layout/cycle2"/>
    <dgm:cxn modelId="{3754053D-2FAB-4BB2-8F91-745861317078}" type="presParOf" srcId="{C82E2445-04D5-4663-8665-6766B65E2950}" destId="{A2921582-7BC6-4D69-A474-8483102F00F4}" srcOrd="9" destOrd="0" presId="urn:microsoft.com/office/officeart/2005/8/layout/cycle2"/>
    <dgm:cxn modelId="{B13E5542-1BE7-448F-B184-9E4808830559}" type="presParOf" srcId="{A2921582-7BC6-4D69-A474-8483102F00F4}" destId="{A234ECDE-92F7-4045-A5D6-0B20255CD0EB}"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1767D6-5FD5-4A5E-B960-C96404B923ED}" type="doc">
      <dgm:prSet loTypeId="urn:microsoft.com/office/officeart/2011/layout/CircleProcess" loCatId="process" qsTypeId="urn:microsoft.com/office/officeart/2005/8/quickstyle/simple1" qsCatId="simple" csTypeId="urn:microsoft.com/office/officeart/2005/8/colors/accent1_2" csCatId="accent1" phldr="1"/>
      <dgm:spPr/>
      <dgm:t>
        <a:bodyPr/>
        <a:lstStyle/>
        <a:p>
          <a:endParaRPr lang="en-GB"/>
        </a:p>
      </dgm:t>
    </dgm:pt>
    <dgm:pt modelId="{885D0BF2-E0AB-4664-BC0D-78A0CD48B16F}">
      <dgm:prSet phldrT="[Text]"/>
      <dgm:spPr/>
      <dgm:t>
        <a:bodyPr/>
        <a:lstStyle/>
        <a:p>
          <a:r>
            <a:rPr lang="en-US" dirty="0" err="1" smtClean="0"/>
            <a:t>Xog</a:t>
          </a:r>
          <a:r>
            <a:rPr lang="en-US" dirty="0" smtClean="0"/>
            <a:t> </a:t>
          </a:r>
          <a:r>
            <a:rPr lang="en-US" dirty="0" err="1" smtClean="0"/>
            <a:t>ururin</a:t>
          </a:r>
          <a:r>
            <a:rPr lang="en-US" dirty="0" smtClean="0"/>
            <a:t> </a:t>
          </a:r>
          <a:r>
            <a:rPr lang="en-US" dirty="0" err="1" smtClean="0"/>
            <a:t>iyo</a:t>
          </a:r>
          <a:r>
            <a:rPr lang="en-US" dirty="0" smtClean="0"/>
            <a:t> </a:t>
          </a:r>
          <a:r>
            <a:rPr lang="en-US" dirty="0" err="1" smtClean="0"/>
            <a:t>falanqeyn</a:t>
          </a:r>
          <a:r>
            <a:rPr lang="en-US" dirty="0" smtClean="0"/>
            <a:t> </a:t>
          </a:r>
          <a:r>
            <a:rPr lang="en-US" dirty="0" err="1" smtClean="0"/>
            <a:t>Qorsheesan</a:t>
          </a:r>
          <a:endParaRPr lang="en-GB" dirty="0"/>
        </a:p>
      </dgm:t>
    </dgm:pt>
    <dgm:pt modelId="{D73CCEF2-94D6-4335-8CF4-C689298C96FC}" type="parTrans" cxnId="{A0F755C2-AEA5-4E18-95B2-8166ADBF38BA}">
      <dgm:prSet/>
      <dgm:spPr/>
      <dgm:t>
        <a:bodyPr/>
        <a:lstStyle/>
        <a:p>
          <a:endParaRPr lang="en-GB"/>
        </a:p>
      </dgm:t>
    </dgm:pt>
    <dgm:pt modelId="{3D7DD80D-9840-4FA8-AA43-79C05A75E4A2}" type="sibTrans" cxnId="{A0F755C2-AEA5-4E18-95B2-8166ADBF38BA}">
      <dgm:prSet/>
      <dgm:spPr/>
      <dgm:t>
        <a:bodyPr/>
        <a:lstStyle/>
        <a:p>
          <a:endParaRPr lang="en-GB"/>
        </a:p>
      </dgm:t>
    </dgm:pt>
    <dgm:pt modelId="{2B964703-2931-4D60-895E-0F752EE7E67F}">
      <dgm:prSet phldrT="[Text]"/>
      <dgm:spPr/>
      <dgm:t>
        <a:bodyPr/>
        <a:lstStyle/>
        <a:p>
          <a:r>
            <a:rPr lang="en-GB" dirty="0" err="1" smtClean="0"/>
            <a:t>Qorshaha</a:t>
          </a:r>
          <a:r>
            <a:rPr lang="en-GB" dirty="0" smtClean="0"/>
            <a:t> </a:t>
          </a:r>
          <a:r>
            <a:rPr lang="en-GB" dirty="0" err="1" smtClean="0"/>
            <a:t>Waxqabadka</a:t>
          </a:r>
          <a:r>
            <a:rPr lang="en-GB" dirty="0" smtClean="0"/>
            <a:t> </a:t>
          </a:r>
          <a:r>
            <a:rPr lang="en-GB" dirty="0" err="1" smtClean="0"/>
            <a:t>Bulshada</a:t>
          </a:r>
          <a:endParaRPr lang="en-GB" dirty="0"/>
        </a:p>
      </dgm:t>
    </dgm:pt>
    <dgm:pt modelId="{F095D2C1-F404-4E98-86B3-8C4D1B7DFB59}" type="parTrans" cxnId="{799CEC7D-C991-4457-A8A3-F222855D5C98}">
      <dgm:prSet/>
      <dgm:spPr/>
      <dgm:t>
        <a:bodyPr/>
        <a:lstStyle/>
        <a:p>
          <a:endParaRPr lang="en-GB"/>
        </a:p>
      </dgm:t>
    </dgm:pt>
    <dgm:pt modelId="{7609B1E6-064F-4954-AFDC-F0F87372F79B}" type="sibTrans" cxnId="{799CEC7D-C991-4457-A8A3-F222855D5C98}">
      <dgm:prSet/>
      <dgm:spPr/>
      <dgm:t>
        <a:bodyPr/>
        <a:lstStyle/>
        <a:p>
          <a:endParaRPr lang="en-GB"/>
        </a:p>
      </dgm:t>
    </dgm:pt>
    <dgm:pt modelId="{D4AD77B3-A9F4-4177-9F6E-843F68D90D64}">
      <dgm:prSet phldrT="[Text]"/>
      <dgm:spPr/>
      <dgm:t>
        <a:bodyPr/>
        <a:lstStyle/>
        <a:p>
          <a:r>
            <a:rPr lang="en-GB" dirty="0" err="1" smtClean="0"/>
            <a:t>Qorsheynta</a:t>
          </a:r>
          <a:r>
            <a:rPr lang="en-GB" dirty="0" smtClean="0"/>
            <a:t> </a:t>
          </a:r>
          <a:r>
            <a:rPr lang="en-GB" dirty="0" err="1" smtClean="0"/>
            <a:t>Horumarka</a:t>
          </a:r>
          <a:r>
            <a:rPr lang="en-GB" dirty="0" smtClean="0"/>
            <a:t> </a:t>
          </a:r>
          <a:r>
            <a:rPr lang="en-GB" dirty="0" err="1" smtClean="0"/>
            <a:t>Maxaliga</a:t>
          </a:r>
          <a:r>
            <a:rPr lang="en-GB" dirty="0" smtClean="0"/>
            <a:t>  </a:t>
          </a:r>
          <a:endParaRPr lang="en-GB" dirty="0"/>
        </a:p>
      </dgm:t>
    </dgm:pt>
    <dgm:pt modelId="{B22F4545-6D24-4857-8697-519F7415E01D}" type="parTrans" cxnId="{82B4C744-6CB6-4B92-83A0-EEE53585B0B7}">
      <dgm:prSet/>
      <dgm:spPr/>
      <dgm:t>
        <a:bodyPr/>
        <a:lstStyle/>
        <a:p>
          <a:endParaRPr lang="en-GB"/>
        </a:p>
      </dgm:t>
    </dgm:pt>
    <dgm:pt modelId="{0B82BA7F-E61E-4345-8B66-67F8C101AB97}" type="sibTrans" cxnId="{82B4C744-6CB6-4B92-83A0-EEE53585B0B7}">
      <dgm:prSet/>
      <dgm:spPr/>
      <dgm:t>
        <a:bodyPr/>
        <a:lstStyle/>
        <a:p>
          <a:endParaRPr lang="en-GB"/>
        </a:p>
      </dgm:t>
    </dgm:pt>
    <dgm:pt modelId="{BBFF354B-24F5-42C2-9788-E106E4173150}" type="pres">
      <dgm:prSet presAssocID="{0F1767D6-5FD5-4A5E-B960-C96404B923ED}" presName="Name0" presStyleCnt="0">
        <dgm:presLayoutVars>
          <dgm:chMax val="11"/>
          <dgm:chPref val="11"/>
          <dgm:dir/>
          <dgm:resizeHandles/>
        </dgm:presLayoutVars>
      </dgm:prSet>
      <dgm:spPr/>
      <dgm:t>
        <a:bodyPr/>
        <a:lstStyle/>
        <a:p>
          <a:endParaRPr lang="en-US"/>
        </a:p>
      </dgm:t>
    </dgm:pt>
    <dgm:pt modelId="{D9E338CF-3844-4E8C-A39A-392A68DCE19B}" type="pres">
      <dgm:prSet presAssocID="{D4AD77B3-A9F4-4177-9F6E-843F68D90D64}" presName="Accent3" presStyleCnt="0"/>
      <dgm:spPr/>
    </dgm:pt>
    <dgm:pt modelId="{679DBCD4-542C-4990-8B97-27EA922FC6FC}" type="pres">
      <dgm:prSet presAssocID="{D4AD77B3-A9F4-4177-9F6E-843F68D90D64}" presName="Accent" presStyleLbl="node1" presStyleIdx="0" presStyleCnt="3"/>
      <dgm:spPr/>
    </dgm:pt>
    <dgm:pt modelId="{592E9265-FA39-4F63-AEFC-B5F9FA5F280B}" type="pres">
      <dgm:prSet presAssocID="{D4AD77B3-A9F4-4177-9F6E-843F68D90D64}" presName="ParentBackground3" presStyleCnt="0"/>
      <dgm:spPr/>
    </dgm:pt>
    <dgm:pt modelId="{FC7FB939-FD0A-4C24-8453-5669F9EC96E1}" type="pres">
      <dgm:prSet presAssocID="{D4AD77B3-A9F4-4177-9F6E-843F68D90D64}" presName="ParentBackground" presStyleLbl="fgAcc1" presStyleIdx="0" presStyleCnt="3"/>
      <dgm:spPr/>
      <dgm:t>
        <a:bodyPr/>
        <a:lstStyle/>
        <a:p>
          <a:endParaRPr lang="en-US"/>
        </a:p>
      </dgm:t>
    </dgm:pt>
    <dgm:pt modelId="{5D04FC12-69C7-48A5-BBB7-430C2F4B1AA6}" type="pres">
      <dgm:prSet presAssocID="{D4AD77B3-A9F4-4177-9F6E-843F68D90D64}" presName="Parent3" presStyleLbl="revTx" presStyleIdx="0" presStyleCnt="0">
        <dgm:presLayoutVars>
          <dgm:chMax val="1"/>
          <dgm:chPref val="1"/>
          <dgm:bulletEnabled val="1"/>
        </dgm:presLayoutVars>
      </dgm:prSet>
      <dgm:spPr/>
      <dgm:t>
        <a:bodyPr/>
        <a:lstStyle/>
        <a:p>
          <a:endParaRPr lang="en-US"/>
        </a:p>
      </dgm:t>
    </dgm:pt>
    <dgm:pt modelId="{66BC521C-4DCF-48C2-960A-C051301295B3}" type="pres">
      <dgm:prSet presAssocID="{2B964703-2931-4D60-895E-0F752EE7E67F}" presName="Accent2" presStyleCnt="0"/>
      <dgm:spPr/>
    </dgm:pt>
    <dgm:pt modelId="{CC554C35-A386-4BBE-89A4-F9AD2DA06DF7}" type="pres">
      <dgm:prSet presAssocID="{2B964703-2931-4D60-895E-0F752EE7E67F}" presName="Accent" presStyleLbl="node1" presStyleIdx="1" presStyleCnt="3"/>
      <dgm:spPr/>
    </dgm:pt>
    <dgm:pt modelId="{A43650CB-18E8-48D0-8E59-BF943363D5A9}" type="pres">
      <dgm:prSet presAssocID="{2B964703-2931-4D60-895E-0F752EE7E67F}" presName="ParentBackground2" presStyleCnt="0"/>
      <dgm:spPr/>
    </dgm:pt>
    <dgm:pt modelId="{F074D9CF-F097-4461-8273-F9059E803E52}" type="pres">
      <dgm:prSet presAssocID="{2B964703-2931-4D60-895E-0F752EE7E67F}" presName="ParentBackground" presStyleLbl="fgAcc1" presStyleIdx="1" presStyleCnt="3"/>
      <dgm:spPr/>
      <dgm:t>
        <a:bodyPr/>
        <a:lstStyle/>
        <a:p>
          <a:endParaRPr lang="en-US"/>
        </a:p>
      </dgm:t>
    </dgm:pt>
    <dgm:pt modelId="{5112945D-74F6-4917-95E8-A7FBFF2C8C1C}" type="pres">
      <dgm:prSet presAssocID="{2B964703-2931-4D60-895E-0F752EE7E67F}" presName="Parent2" presStyleLbl="revTx" presStyleIdx="0" presStyleCnt="0">
        <dgm:presLayoutVars>
          <dgm:chMax val="1"/>
          <dgm:chPref val="1"/>
          <dgm:bulletEnabled val="1"/>
        </dgm:presLayoutVars>
      </dgm:prSet>
      <dgm:spPr/>
      <dgm:t>
        <a:bodyPr/>
        <a:lstStyle/>
        <a:p>
          <a:endParaRPr lang="en-US"/>
        </a:p>
      </dgm:t>
    </dgm:pt>
    <dgm:pt modelId="{008E686F-7AD0-4A13-9665-3F8089F279FF}" type="pres">
      <dgm:prSet presAssocID="{885D0BF2-E0AB-4664-BC0D-78A0CD48B16F}" presName="Accent1" presStyleCnt="0"/>
      <dgm:spPr/>
    </dgm:pt>
    <dgm:pt modelId="{3053CA21-E525-4FCA-803B-2CD30D8E75CE}" type="pres">
      <dgm:prSet presAssocID="{885D0BF2-E0AB-4664-BC0D-78A0CD48B16F}" presName="Accent" presStyleLbl="node1" presStyleIdx="2" presStyleCnt="3"/>
      <dgm:spPr/>
    </dgm:pt>
    <dgm:pt modelId="{90375378-723A-4A7F-99B6-88473585C513}" type="pres">
      <dgm:prSet presAssocID="{885D0BF2-E0AB-4664-BC0D-78A0CD48B16F}" presName="ParentBackground1" presStyleCnt="0"/>
      <dgm:spPr/>
    </dgm:pt>
    <dgm:pt modelId="{70ECB63A-AF87-4867-AACC-7079816FC629}" type="pres">
      <dgm:prSet presAssocID="{885D0BF2-E0AB-4664-BC0D-78A0CD48B16F}" presName="ParentBackground" presStyleLbl="fgAcc1" presStyleIdx="2" presStyleCnt="3"/>
      <dgm:spPr/>
      <dgm:t>
        <a:bodyPr/>
        <a:lstStyle/>
        <a:p>
          <a:endParaRPr lang="en-US"/>
        </a:p>
      </dgm:t>
    </dgm:pt>
    <dgm:pt modelId="{F82FB524-2386-4C57-BC63-FB4DAD169874}" type="pres">
      <dgm:prSet presAssocID="{885D0BF2-E0AB-4664-BC0D-78A0CD48B16F}" presName="Parent1" presStyleLbl="revTx" presStyleIdx="0" presStyleCnt="0">
        <dgm:presLayoutVars>
          <dgm:chMax val="1"/>
          <dgm:chPref val="1"/>
          <dgm:bulletEnabled val="1"/>
        </dgm:presLayoutVars>
      </dgm:prSet>
      <dgm:spPr/>
      <dgm:t>
        <a:bodyPr/>
        <a:lstStyle/>
        <a:p>
          <a:endParaRPr lang="en-US"/>
        </a:p>
      </dgm:t>
    </dgm:pt>
  </dgm:ptLst>
  <dgm:cxnLst>
    <dgm:cxn modelId="{564F393B-4312-42C7-B75F-92EEEF743094}" type="presOf" srcId="{885D0BF2-E0AB-4664-BC0D-78A0CD48B16F}" destId="{70ECB63A-AF87-4867-AACC-7079816FC629}" srcOrd="0" destOrd="0" presId="urn:microsoft.com/office/officeart/2011/layout/CircleProcess"/>
    <dgm:cxn modelId="{E369CCAE-E40B-4123-BA9F-ADCB2C889CE8}" type="presOf" srcId="{885D0BF2-E0AB-4664-BC0D-78A0CD48B16F}" destId="{F82FB524-2386-4C57-BC63-FB4DAD169874}" srcOrd="1" destOrd="0" presId="urn:microsoft.com/office/officeart/2011/layout/CircleProcess"/>
    <dgm:cxn modelId="{499C319C-D3CE-4D5A-AA5F-DFB686CCC20C}" type="presOf" srcId="{2B964703-2931-4D60-895E-0F752EE7E67F}" destId="{5112945D-74F6-4917-95E8-A7FBFF2C8C1C}" srcOrd="1" destOrd="0" presId="urn:microsoft.com/office/officeart/2011/layout/CircleProcess"/>
    <dgm:cxn modelId="{AAFDB95D-DBD3-4165-87EF-7AAFCDE58806}" type="presOf" srcId="{D4AD77B3-A9F4-4177-9F6E-843F68D90D64}" destId="{5D04FC12-69C7-48A5-BBB7-430C2F4B1AA6}" srcOrd="1" destOrd="0" presId="urn:microsoft.com/office/officeart/2011/layout/CircleProcess"/>
    <dgm:cxn modelId="{EA07AB66-B436-432A-8730-457E01E5CCC5}" type="presOf" srcId="{2B964703-2931-4D60-895E-0F752EE7E67F}" destId="{F074D9CF-F097-4461-8273-F9059E803E52}" srcOrd="0" destOrd="0" presId="urn:microsoft.com/office/officeart/2011/layout/CircleProcess"/>
    <dgm:cxn modelId="{A0F755C2-AEA5-4E18-95B2-8166ADBF38BA}" srcId="{0F1767D6-5FD5-4A5E-B960-C96404B923ED}" destId="{885D0BF2-E0AB-4664-BC0D-78A0CD48B16F}" srcOrd="0" destOrd="0" parTransId="{D73CCEF2-94D6-4335-8CF4-C689298C96FC}" sibTransId="{3D7DD80D-9840-4FA8-AA43-79C05A75E4A2}"/>
    <dgm:cxn modelId="{6A853090-9C32-4DA7-AF00-0EEE6CB49FBE}" type="presOf" srcId="{D4AD77B3-A9F4-4177-9F6E-843F68D90D64}" destId="{FC7FB939-FD0A-4C24-8453-5669F9EC96E1}" srcOrd="0" destOrd="0" presId="urn:microsoft.com/office/officeart/2011/layout/CircleProcess"/>
    <dgm:cxn modelId="{82B4C744-6CB6-4B92-83A0-EEE53585B0B7}" srcId="{0F1767D6-5FD5-4A5E-B960-C96404B923ED}" destId="{D4AD77B3-A9F4-4177-9F6E-843F68D90D64}" srcOrd="2" destOrd="0" parTransId="{B22F4545-6D24-4857-8697-519F7415E01D}" sibTransId="{0B82BA7F-E61E-4345-8B66-67F8C101AB97}"/>
    <dgm:cxn modelId="{799CEC7D-C991-4457-A8A3-F222855D5C98}" srcId="{0F1767D6-5FD5-4A5E-B960-C96404B923ED}" destId="{2B964703-2931-4D60-895E-0F752EE7E67F}" srcOrd="1" destOrd="0" parTransId="{F095D2C1-F404-4E98-86B3-8C4D1B7DFB59}" sibTransId="{7609B1E6-064F-4954-AFDC-F0F87372F79B}"/>
    <dgm:cxn modelId="{D3526690-767A-4D63-BA75-C34F3B0320B8}" type="presOf" srcId="{0F1767D6-5FD5-4A5E-B960-C96404B923ED}" destId="{BBFF354B-24F5-42C2-9788-E106E4173150}" srcOrd="0" destOrd="0" presId="urn:microsoft.com/office/officeart/2011/layout/CircleProcess"/>
    <dgm:cxn modelId="{9A1DDF61-03F6-46E6-93D9-EFCC109C1C1D}" type="presParOf" srcId="{BBFF354B-24F5-42C2-9788-E106E4173150}" destId="{D9E338CF-3844-4E8C-A39A-392A68DCE19B}" srcOrd="0" destOrd="0" presId="urn:microsoft.com/office/officeart/2011/layout/CircleProcess"/>
    <dgm:cxn modelId="{D2FBA7DA-57D6-41EF-87EC-656C2CC24D21}" type="presParOf" srcId="{D9E338CF-3844-4E8C-A39A-392A68DCE19B}" destId="{679DBCD4-542C-4990-8B97-27EA922FC6FC}" srcOrd="0" destOrd="0" presId="urn:microsoft.com/office/officeart/2011/layout/CircleProcess"/>
    <dgm:cxn modelId="{259613C8-C6B8-48BF-A90C-268F882FD1B4}" type="presParOf" srcId="{BBFF354B-24F5-42C2-9788-E106E4173150}" destId="{592E9265-FA39-4F63-AEFC-B5F9FA5F280B}" srcOrd="1" destOrd="0" presId="urn:microsoft.com/office/officeart/2011/layout/CircleProcess"/>
    <dgm:cxn modelId="{92EC8E4A-A339-4E6C-A2DB-744B8E02C7AA}" type="presParOf" srcId="{592E9265-FA39-4F63-AEFC-B5F9FA5F280B}" destId="{FC7FB939-FD0A-4C24-8453-5669F9EC96E1}" srcOrd="0" destOrd="0" presId="urn:microsoft.com/office/officeart/2011/layout/CircleProcess"/>
    <dgm:cxn modelId="{0C559302-B6BA-40A1-9A1D-E56E113F580A}" type="presParOf" srcId="{BBFF354B-24F5-42C2-9788-E106E4173150}" destId="{5D04FC12-69C7-48A5-BBB7-430C2F4B1AA6}" srcOrd="2" destOrd="0" presId="urn:microsoft.com/office/officeart/2011/layout/CircleProcess"/>
    <dgm:cxn modelId="{D41C3010-7F17-4896-97CC-1061E57EAF58}" type="presParOf" srcId="{BBFF354B-24F5-42C2-9788-E106E4173150}" destId="{66BC521C-4DCF-48C2-960A-C051301295B3}" srcOrd="3" destOrd="0" presId="urn:microsoft.com/office/officeart/2011/layout/CircleProcess"/>
    <dgm:cxn modelId="{B3DF815C-D287-46F9-9598-986DFFE81323}" type="presParOf" srcId="{66BC521C-4DCF-48C2-960A-C051301295B3}" destId="{CC554C35-A386-4BBE-89A4-F9AD2DA06DF7}" srcOrd="0" destOrd="0" presId="urn:microsoft.com/office/officeart/2011/layout/CircleProcess"/>
    <dgm:cxn modelId="{C2D63F3A-98C8-404B-92AD-00FB48F84A76}" type="presParOf" srcId="{BBFF354B-24F5-42C2-9788-E106E4173150}" destId="{A43650CB-18E8-48D0-8E59-BF943363D5A9}" srcOrd="4" destOrd="0" presId="urn:microsoft.com/office/officeart/2011/layout/CircleProcess"/>
    <dgm:cxn modelId="{24D90CB1-B58C-4DCC-8D2E-9CC27FDFCE10}" type="presParOf" srcId="{A43650CB-18E8-48D0-8E59-BF943363D5A9}" destId="{F074D9CF-F097-4461-8273-F9059E803E52}" srcOrd="0" destOrd="0" presId="urn:microsoft.com/office/officeart/2011/layout/CircleProcess"/>
    <dgm:cxn modelId="{3C84C7BC-5691-43FE-8D2F-E9E73BB64A3E}" type="presParOf" srcId="{BBFF354B-24F5-42C2-9788-E106E4173150}" destId="{5112945D-74F6-4917-95E8-A7FBFF2C8C1C}" srcOrd="5" destOrd="0" presId="urn:microsoft.com/office/officeart/2011/layout/CircleProcess"/>
    <dgm:cxn modelId="{D3F41198-489D-4F23-AE8E-52C7C2C75A8E}" type="presParOf" srcId="{BBFF354B-24F5-42C2-9788-E106E4173150}" destId="{008E686F-7AD0-4A13-9665-3F8089F279FF}" srcOrd="6" destOrd="0" presId="urn:microsoft.com/office/officeart/2011/layout/CircleProcess"/>
    <dgm:cxn modelId="{538A0DAD-02E7-4818-8D6A-94760465A98D}" type="presParOf" srcId="{008E686F-7AD0-4A13-9665-3F8089F279FF}" destId="{3053CA21-E525-4FCA-803B-2CD30D8E75CE}" srcOrd="0" destOrd="0" presId="urn:microsoft.com/office/officeart/2011/layout/CircleProcess"/>
    <dgm:cxn modelId="{9B934595-7E56-4892-AF46-ECD5ED755B87}" type="presParOf" srcId="{BBFF354B-24F5-42C2-9788-E106E4173150}" destId="{90375378-723A-4A7F-99B6-88473585C513}" srcOrd="7" destOrd="0" presId="urn:microsoft.com/office/officeart/2011/layout/CircleProcess"/>
    <dgm:cxn modelId="{CA8EC742-2E1D-4BDD-A86D-909B516D7231}" type="presParOf" srcId="{90375378-723A-4A7F-99B6-88473585C513}" destId="{70ECB63A-AF87-4867-AACC-7079816FC629}" srcOrd="0" destOrd="0" presId="urn:microsoft.com/office/officeart/2011/layout/CircleProcess"/>
    <dgm:cxn modelId="{91E71616-F15F-4F3E-BC45-54914D425A65}" type="presParOf" srcId="{BBFF354B-24F5-42C2-9788-E106E4173150}" destId="{F82FB524-2386-4C57-BC63-FB4DAD169874}" srcOrd="8"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A0822D-B437-4F78-9B8B-C14D320A46FF}" type="doc">
      <dgm:prSet loTypeId="urn:microsoft.com/office/officeart/2018/5/layout/CenteredIconLabelDescriptionList" loCatId="icon" qsTypeId="urn:microsoft.com/office/officeart/2005/8/quickstyle/simple1" qsCatId="simple" csTypeId="urn:microsoft.com/office/officeart/2018/5/colors/Iconchunking_neutralbg_accent1_2" csCatId="accent1" phldr="1"/>
      <dgm:spPr/>
      <dgm:t>
        <a:bodyPr/>
        <a:lstStyle/>
        <a:p>
          <a:endParaRPr lang="en-GB"/>
        </a:p>
      </dgm:t>
    </dgm:pt>
    <dgm:pt modelId="{8340F894-F0A7-4F52-8DEC-28123391F4F2}">
      <dgm:prSet phldrT="[Text]"/>
      <dgm:spPr/>
      <dgm:t>
        <a:bodyPr/>
        <a:lstStyle/>
        <a:p>
          <a:pPr>
            <a:lnSpc>
              <a:spcPct val="100000"/>
            </a:lnSpc>
            <a:defRPr b="1"/>
          </a:pPr>
          <a:r>
            <a:rPr lang="en-GB" dirty="0" err="1" smtClean="0"/>
            <a:t>Qorshaha</a:t>
          </a:r>
          <a:r>
            <a:rPr lang="en-GB" dirty="0" smtClean="0"/>
            <a:t> </a:t>
          </a:r>
          <a:r>
            <a:rPr lang="en-US" dirty="0" smtClean="0">
              <a:latin typeface="+mn-lt"/>
            </a:rPr>
            <a:t>Waxqabadka </a:t>
          </a:r>
          <a:r>
            <a:rPr lang="en-US" dirty="0" err="1" smtClean="0">
              <a:latin typeface="+mn-lt"/>
            </a:rPr>
            <a:t>bulshada</a:t>
          </a:r>
          <a:r>
            <a:rPr lang="en-US" dirty="0" smtClean="0">
              <a:latin typeface="+mn-lt"/>
            </a:rPr>
            <a:t> </a:t>
          </a:r>
          <a:endParaRPr lang="en-GB" dirty="0"/>
        </a:p>
      </dgm:t>
    </dgm:pt>
    <dgm:pt modelId="{9D3F6F95-2E36-4CC9-A6D8-6FB498C4AABC}" type="parTrans" cxnId="{B0675647-D7C6-4AAC-BFAF-4B27701FDEAC}">
      <dgm:prSet/>
      <dgm:spPr/>
      <dgm:t>
        <a:bodyPr/>
        <a:lstStyle/>
        <a:p>
          <a:endParaRPr lang="en-GB"/>
        </a:p>
      </dgm:t>
    </dgm:pt>
    <dgm:pt modelId="{D785C423-4EF0-4A24-960C-9D7DC5AAAD50}" type="sibTrans" cxnId="{B0675647-D7C6-4AAC-BFAF-4B27701FDEAC}">
      <dgm:prSet/>
      <dgm:spPr/>
      <dgm:t>
        <a:bodyPr/>
        <a:lstStyle/>
        <a:p>
          <a:endParaRPr lang="en-GB"/>
        </a:p>
      </dgm:t>
    </dgm:pt>
    <dgm:pt modelId="{B5C403F5-8971-42E8-9355-32F1F33FBE5B}">
      <dgm:prSet phldrT="[Text]"/>
      <dgm:spPr/>
      <dgm:t>
        <a:bodyPr/>
        <a:lstStyle/>
        <a:p>
          <a:pPr>
            <a:lnSpc>
              <a:spcPct val="100000"/>
            </a:lnSpc>
          </a:pPr>
          <a:r>
            <a:rPr lang="en-US" dirty="0" smtClean="0">
              <a:latin typeface="+mn-lt"/>
            </a:rPr>
            <a:t>Waxqabadka </a:t>
          </a:r>
          <a:r>
            <a:rPr lang="en-US" dirty="0" err="1" smtClean="0">
              <a:latin typeface="+mn-lt"/>
            </a:rPr>
            <a:t>bulshada</a:t>
          </a:r>
          <a:r>
            <a:rPr lang="en-US" dirty="0" smtClean="0">
              <a:latin typeface="+mn-lt"/>
            </a:rPr>
            <a:t> </a:t>
          </a:r>
          <a:r>
            <a:rPr lang="en-US" dirty="0" err="1" smtClean="0">
              <a:latin typeface="+mn-lt"/>
            </a:rPr>
            <a:t>ee</a:t>
          </a:r>
          <a:r>
            <a:rPr lang="en-US" dirty="0" smtClean="0">
              <a:latin typeface="+mn-lt"/>
            </a:rPr>
            <a:t> </a:t>
          </a:r>
          <a:r>
            <a:rPr lang="en-US" dirty="0" err="1" smtClean="0">
              <a:latin typeface="+mn-lt"/>
            </a:rPr>
            <a:t>Midnimo</a:t>
          </a:r>
          <a:r>
            <a:rPr lang="en-US" dirty="0" smtClean="0">
              <a:latin typeface="+mn-lt"/>
            </a:rPr>
            <a:t> </a:t>
          </a:r>
          <a:r>
            <a:rPr lang="en-US" dirty="0" err="1" smtClean="0">
              <a:latin typeface="+mn-lt"/>
            </a:rPr>
            <a:t>ee</a:t>
          </a:r>
          <a:r>
            <a:rPr lang="en-US" dirty="0" smtClean="0">
              <a:latin typeface="+mn-lt"/>
            </a:rPr>
            <a:t> </a:t>
          </a:r>
          <a:r>
            <a:rPr lang="en-US" dirty="0" err="1" smtClean="0">
              <a:latin typeface="+mn-lt"/>
            </a:rPr>
            <a:t>magaalooyinka</a:t>
          </a:r>
          <a:r>
            <a:rPr lang="en-US" dirty="0" smtClean="0">
              <a:latin typeface="+mn-lt"/>
            </a:rPr>
            <a:t> </a:t>
          </a:r>
          <a:r>
            <a:rPr lang="en-US" dirty="0" err="1" smtClean="0">
              <a:latin typeface="+mn-lt"/>
            </a:rPr>
            <a:t>Baydhabo</a:t>
          </a:r>
          <a:r>
            <a:rPr lang="en-US" dirty="0" smtClean="0">
              <a:latin typeface="+mn-lt"/>
            </a:rPr>
            <a:t> </a:t>
          </a:r>
          <a:r>
            <a:rPr lang="en-US" dirty="0" err="1" smtClean="0">
              <a:latin typeface="+mn-lt"/>
            </a:rPr>
            <a:t>iyo</a:t>
          </a:r>
          <a:r>
            <a:rPr lang="en-US" dirty="0" smtClean="0">
              <a:latin typeface="+mn-lt"/>
            </a:rPr>
            <a:t> </a:t>
          </a:r>
          <a:r>
            <a:rPr lang="en-US" dirty="0" err="1" smtClean="0">
              <a:latin typeface="+mn-lt"/>
            </a:rPr>
            <a:t>Kismaayo</a:t>
          </a:r>
          <a:r>
            <a:rPr lang="en-US" dirty="0" smtClean="0">
              <a:latin typeface="+mn-lt"/>
            </a:rPr>
            <a:t> </a:t>
          </a:r>
          <a:r>
            <a:rPr lang="en-US" dirty="0" err="1" smtClean="0">
              <a:latin typeface="+mn-lt"/>
            </a:rPr>
            <a:t>ee</a:t>
          </a:r>
          <a:r>
            <a:rPr lang="en-US" dirty="0" smtClean="0">
              <a:latin typeface="+mn-lt"/>
            </a:rPr>
            <a:t> IOM / UN Habitat </a:t>
          </a:r>
          <a:endParaRPr lang="en-GB" dirty="0">
            <a:latin typeface="+mn-lt"/>
          </a:endParaRPr>
        </a:p>
      </dgm:t>
    </dgm:pt>
    <dgm:pt modelId="{48574C1B-CAD6-4B15-8A42-AE74D16626AA}" type="parTrans" cxnId="{8786842B-D2E0-4BC2-A4F2-3E8435C5BDDC}">
      <dgm:prSet/>
      <dgm:spPr/>
      <dgm:t>
        <a:bodyPr/>
        <a:lstStyle/>
        <a:p>
          <a:endParaRPr lang="en-GB"/>
        </a:p>
      </dgm:t>
    </dgm:pt>
    <dgm:pt modelId="{BAA5C604-DF49-4756-BECF-752325455040}" type="sibTrans" cxnId="{8786842B-D2E0-4BC2-A4F2-3E8435C5BDDC}">
      <dgm:prSet/>
      <dgm:spPr/>
      <dgm:t>
        <a:bodyPr/>
        <a:lstStyle/>
        <a:p>
          <a:endParaRPr lang="en-GB"/>
        </a:p>
      </dgm:t>
    </dgm:pt>
    <dgm:pt modelId="{0DD404A3-B321-4980-82E3-83A7665E1FFD}">
      <dgm:prSet phldrT="[Text]"/>
      <dgm:spPr/>
      <dgm:t>
        <a:bodyPr/>
        <a:lstStyle/>
        <a:p>
          <a:pPr>
            <a:lnSpc>
              <a:spcPct val="100000"/>
            </a:lnSpc>
            <a:defRPr b="1"/>
          </a:pPr>
          <a:r>
            <a:rPr lang="en-GB" dirty="0" err="1" smtClean="0"/>
            <a:t>Isugeynta</a:t>
          </a:r>
          <a:r>
            <a:rPr lang="en-GB" dirty="0" smtClean="0"/>
            <a:t>/</a:t>
          </a:r>
          <a:r>
            <a:rPr lang="en-GB" dirty="0" err="1" smtClean="0"/>
            <a:t>Mideynta</a:t>
          </a:r>
          <a:r>
            <a:rPr lang="en-GB" dirty="0" smtClean="0"/>
            <a:t>  </a:t>
          </a:r>
          <a:endParaRPr lang="en-GB" dirty="0"/>
        </a:p>
      </dgm:t>
    </dgm:pt>
    <dgm:pt modelId="{2F211B5B-4255-43B5-87B9-0082359BFDE1}" type="parTrans" cxnId="{1C8D411C-95E1-480F-A889-D64440922834}">
      <dgm:prSet/>
      <dgm:spPr/>
      <dgm:t>
        <a:bodyPr/>
        <a:lstStyle/>
        <a:p>
          <a:endParaRPr lang="en-GB"/>
        </a:p>
      </dgm:t>
    </dgm:pt>
    <dgm:pt modelId="{E550F87A-41BB-429F-AFC6-60BD79165373}" type="sibTrans" cxnId="{1C8D411C-95E1-480F-A889-D64440922834}">
      <dgm:prSet/>
      <dgm:spPr/>
      <dgm:t>
        <a:bodyPr/>
        <a:lstStyle/>
        <a:p>
          <a:endParaRPr lang="en-GB"/>
        </a:p>
      </dgm:t>
    </dgm:pt>
    <dgm:pt modelId="{B3376F46-BF89-43BB-8D41-92AFFFC5B7A9}">
      <dgm:prSet phldrT="[Text]"/>
      <dgm:spPr/>
      <dgm:t>
        <a:bodyPr/>
        <a:lstStyle/>
        <a:p>
          <a:pPr>
            <a:lnSpc>
              <a:spcPct val="100000"/>
            </a:lnSpc>
          </a:pPr>
          <a:r>
            <a:rPr lang="en-US" dirty="0" err="1" smtClean="0">
              <a:latin typeface="Helvetica 45 Light"/>
            </a:rPr>
            <a:t>Magaalooyinka</a:t>
          </a:r>
          <a:r>
            <a:rPr lang="en-US" dirty="0" smtClean="0">
              <a:latin typeface="Helvetica 45 Light"/>
            </a:rPr>
            <a:t> ay Danwadaag </a:t>
          </a:r>
          <a:r>
            <a:rPr lang="en-US" dirty="0" err="1" smtClean="0">
              <a:latin typeface="Helvetica 45 Light"/>
            </a:rPr>
            <a:t>taageertay</a:t>
          </a:r>
          <a:r>
            <a:rPr lang="en-US" dirty="0" smtClean="0">
              <a:latin typeface="Helvetica 45 Light"/>
            </a:rPr>
            <a:t> </a:t>
          </a:r>
          <a:r>
            <a:rPr lang="en-US" dirty="0" err="1" smtClean="0">
              <a:latin typeface="Helvetica 45 Light"/>
            </a:rPr>
            <a:t>inay</a:t>
          </a:r>
          <a:r>
            <a:rPr lang="en-US" dirty="0" smtClean="0">
              <a:latin typeface="Helvetica 45 Light"/>
            </a:rPr>
            <a:t> </a:t>
          </a:r>
          <a:r>
            <a:rPr lang="en-US" dirty="0" err="1" smtClean="0">
              <a:latin typeface="Helvetica 45 Light"/>
            </a:rPr>
            <a:t>mideeyaan</a:t>
          </a:r>
          <a:r>
            <a:rPr lang="en-US" dirty="0" smtClean="0">
              <a:latin typeface="Helvetica 45 Light"/>
            </a:rPr>
            <a:t> </a:t>
          </a:r>
          <a:r>
            <a:rPr lang="en-US" dirty="0" err="1" smtClean="0">
              <a:latin typeface="Helvetica 45 Light"/>
            </a:rPr>
            <a:t>kuwan</a:t>
          </a:r>
          <a:r>
            <a:rPr lang="en-US" dirty="0" smtClean="0">
              <a:latin typeface="Helvetica 45 Light"/>
            </a:rPr>
            <a:t> </a:t>
          </a:r>
          <a:r>
            <a:rPr lang="en-US" dirty="0" err="1" smtClean="0">
              <a:latin typeface="Helvetica 45 Light"/>
            </a:rPr>
            <a:t>iyo</a:t>
          </a:r>
          <a:r>
            <a:rPr lang="en-US" dirty="0" smtClean="0">
              <a:latin typeface="Helvetica 45 Light"/>
            </a:rPr>
            <a:t> </a:t>
          </a:r>
          <a:r>
            <a:rPr lang="en-US" dirty="0" err="1" smtClean="0">
              <a:latin typeface="Helvetica 45 Light"/>
            </a:rPr>
            <a:t>kuwa</a:t>
          </a:r>
          <a:r>
            <a:rPr lang="en-US" dirty="0" smtClean="0">
              <a:latin typeface="Helvetica 45 Light"/>
            </a:rPr>
            <a:t> kale </a:t>
          </a:r>
          <a:r>
            <a:rPr lang="en-US" dirty="0" err="1" smtClean="0">
              <a:latin typeface="Helvetica 45 Light"/>
            </a:rPr>
            <a:t>oo</a:t>
          </a:r>
          <a:r>
            <a:rPr lang="en-US" dirty="0" smtClean="0">
              <a:latin typeface="Helvetica 45 Light"/>
            </a:rPr>
            <a:t> ah </a:t>
          </a:r>
          <a:r>
            <a:rPr lang="en-US" dirty="0" err="1" smtClean="0">
              <a:latin typeface="Helvetica 45 Light"/>
            </a:rPr>
            <a:t>qorshaha</a:t>
          </a:r>
          <a:r>
            <a:rPr lang="en-US" dirty="0" smtClean="0">
              <a:latin typeface="Helvetica 45 Light"/>
            </a:rPr>
            <a:t> </a:t>
          </a:r>
          <a:r>
            <a:rPr lang="en-US" dirty="0" err="1" smtClean="0">
              <a:latin typeface="Helvetica 45 Light"/>
            </a:rPr>
            <a:t>waxqabadka</a:t>
          </a:r>
          <a:r>
            <a:rPr lang="en-US" dirty="0" smtClean="0">
              <a:latin typeface="Helvetica 45 Light"/>
            </a:rPr>
            <a:t> </a:t>
          </a:r>
          <a:r>
            <a:rPr lang="en-US" dirty="0" err="1" smtClean="0">
              <a:latin typeface="Helvetica 45 Light"/>
            </a:rPr>
            <a:t>bulshada</a:t>
          </a:r>
          <a:r>
            <a:rPr lang="en-US" dirty="0" smtClean="0">
              <a:latin typeface="Helvetica 45 Light"/>
            </a:rPr>
            <a:t> </a:t>
          </a:r>
          <a:r>
            <a:rPr lang="en-US" dirty="0" err="1" smtClean="0">
              <a:latin typeface="Helvetica 45 Light"/>
            </a:rPr>
            <a:t>iyo</a:t>
          </a:r>
          <a:r>
            <a:rPr lang="en-US" dirty="0" smtClean="0">
              <a:latin typeface="Helvetica 45 Light"/>
            </a:rPr>
            <a:t> </a:t>
          </a:r>
          <a:r>
            <a:rPr lang="en-US" dirty="0" err="1" smtClean="0">
              <a:latin typeface="Helvetica 45 Light"/>
            </a:rPr>
            <a:t>qorshayaalka</a:t>
          </a:r>
          <a:r>
            <a:rPr lang="en-US" dirty="0" smtClean="0">
              <a:latin typeface="Helvetica 45 Light"/>
            </a:rPr>
            <a:t> </a:t>
          </a:r>
          <a:r>
            <a:rPr lang="en-US" dirty="0" err="1" smtClean="0">
              <a:latin typeface="Helvetica 45 Light"/>
            </a:rPr>
            <a:t>heerka</a:t>
          </a:r>
          <a:r>
            <a:rPr lang="en-US" dirty="0" smtClean="0">
              <a:latin typeface="Helvetica 45 Light"/>
            </a:rPr>
            <a:t> </a:t>
          </a:r>
          <a:r>
            <a:rPr lang="en-US" dirty="0" err="1" smtClean="0">
              <a:latin typeface="Helvetica 45 Light"/>
            </a:rPr>
            <a:t>degmo</a:t>
          </a:r>
          <a:r>
            <a:rPr lang="en-US" dirty="0" smtClean="0">
              <a:latin typeface="Helvetica 45 Light"/>
            </a:rPr>
            <a:t> </a:t>
          </a:r>
          <a:r>
            <a:rPr lang="en-US" dirty="0" err="1" smtClean="0">
              <a:latin typeface="Helvetica 45 Light"/>
            </a:rPr>
            <a:t>oo</a:t>
          </a:r>
          <a:r>
            <a:rPr lang="en-US" dirty="0" smtClean="0">
              <a:latin typeface="Helvetica 45 Light"/>
            </a:rPr>
            <a:t> </a:t>
          </a:r>
          <a:r>
            <a:rPr lang="en-US" dirty="0" err="1" smtClean="0">
              <a:latin typeface="Helvetica 45 Light"/>
            </a:rPr>
            <a:t>isku</a:t>
          </a:r>
          <a:r>
            <a:rPr lang="en-US" dirty="0" smtClean="0">
              <a:latin typeface="Helvetica 45 Light"/>
            </a:rPr>
            <a:t> </a:t>
          </a:r>
          <a:r>
            <a:rPr lang="en-US" dirty="0" err="1" smtClean="0">
              <a:latin typeface="Helvetica 45 Light"/>
            </a:rPr>
            <a:t>dhafan</a:t>
          </a:r>
          <a:r>
            <a:rPr lang="en-US" dirty="0" smtClean="0">
              <a:latin typeface="Helvetica 45 Light"/>
            </a:rPr>
            <a:t>.</a:t>
          </a:r>
          <a:endParaRPr lang="en-GB" dirty="0"/>
        </a:p>
      </dgm:t>
    </dgm:pt>
    <dgm:pt modelId="{80EC9E5F-9DE0-4516-82DD-B6BFCC1FE87A}" type="parTrans" cxnId="{3DE6D02E-7141-4240-8B82-374A272FB439}">
      <dgm:prSet/>
      <dgm:spPr/>
      <dgm:t>
        <a:bodyPr/>
        <a:lstStyle/>
        <a:p>
          <a:endParaRPr lang="en-GB"/>
        </a:p>
      </dgm:t>
    </dgm:pt>
    <dgm:pt modelId="{28EC5F71-E023-49CB-BF13-BF45FE7C2A95}" type="sibTrans" cxnId="{3DE6D02E-7141-4240-8B82-374A272FB439}">
      <dgm:prSet/>
      <dgm:spPr/>
      <dgm:t>
        <a:bodyPr/>
        <a:lstStyle/>
        <a:p>
          <a:endParaRPr lang="en-GB"/>
        </a:p>
      </dgm:t>
    </dgm:pt>
    <dgm:pt modelId="{45D058DE-9E51-4026-9501-FA5EB07AAF91}">
      <dgm:prSet phldrT="[Text]"/>
      <dgm:spPr/>
      <dgm:t>
        <a:bodyPr/>
        <a:lstStyle/>
        <a:p>
          <a:pPr>
            <a:lnSpc>
              <a:spcPct val="100000"/>
            </a:lnSpc>
            <a:defRPr b="1"/>
          </a:pPr>
          <a:r>
            <a:rPr lang="en-GB" dirty="0" err="1" smtClean="0"/>
            <a:t>Qorsheynta</a:t>
          </a:r>
          <a:r>
            <a:rPr lang="en-GB" dirty="0" smtClean="0"/>
            <a:t> </a:t>
          </a:r>
          <a:r>
            <a:rPr lang="en-GB" dirty="0" err="1" smtClean="0"/>
            <a:t>Maxaliga</a:t>
          </a:r>
          <a:r>
            <a:rPr lang="en-GB" dirty="0" smtClean="0"/>
            <a:t> ah </a:t>
          </a:r>
          <a:endParaRPr lang="en-GB" dirty="0"/>
        </a:p>
      </dgm:t>
    </dgm:pt>
    <dgm:pt modelId="{76F71DB0-3521-4CE1-854A-74D3D5491853}" type="parTrans" cxnId="{06D29E72-A3E0-4BC4-8E2E-A29394B67259}">
      <dgm:prSet/>
      <dgm:spPr/>
      <dgm:t>
        <a:bodyPr/>
        <a:lstStyle/>
        <a:p>
          <a:endParaRPr lang="en-GB"/>
        </a:p>
      </dgm:t>
    </dgm:pt>
    <dgm:pt modelId="{44220DD5-D8F3-43DA-94CB-B89F35EA706E}" type="sibTrans" cxnId="{06D29E72-A3E0-4BC4-8E2E-A29394B67259}">
      <dgm:prSet/>
      <dgm:spPr/>
      <dgm:t>
        <a:bodyPr/>
        <a:lstStyle/>
        <a:p>
          <a:endParaRPr lang="en-GB"/>
        </a:p>
      </dgm:t>
    </dgm:pt>
    <dgm:pt modelId="{609047A7-A264-4F5C-9906-5125F495904A}">
      <dgm:prSet phldrT="[Text]"/>
      <dgm:spPr/>
      <dgm:t>
        <a:bodyPr/>
        <a:lstStyle/>
        <a:p>
          <a:pPr>
            <a:lnSpc>
              <a:spcPct val="100000"/>
            </a:lnSpc>
          </a:pPr>
          <a:r>
            <a:rPr lang="en-US" altLang="fr-FR" dirty="0" smtClean="0">
              <a:ea typeface="Times New Roman" panose="02020603050405020304" pitchFamily="18" charset="0"/>
              <a:cs typeface="Times New Roman" panose="02020603050405020304" pitchFamily="18" charset="0"/>
            </a:rPr>
            <a:t>Agab</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loogu</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talagalay</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mas'uuliyiinta</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maxalliga</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ah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inay</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isku</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dubaridaan</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waxqabadyada</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hay'adaha</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kala</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duwan</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ee</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bani'aadamnimada</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iyo</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horumarinta</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isla</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markaana</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ka</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fogaadaan</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ku</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celcelinta</a:t>
          </a:r>
          <a:r>
            <a:rPr lang="en-US" dirty="0" smtClean="0">
              <a:latin typeface="Helvetica 45 Light"/>
            </a:rPr>
            <a:t>. </a:t>
          </a:r>
          <a:endParaRPr lang="en-GB" dirty="0"/>
        </a:p>
      </dgm:t>
    </dgm:pt>
    <dgm:pt modelId="{D6036E7E-3A68-4BD2-B282-B6BBBD8E885D}" type="parTrans" cxnId="{C92A4144-8986-415E-A95A-F60A7D43D93B}">
      <dgm:prSet/>
      <dgm:spPr/>
      <dgm:t>
        <a:bodyPr/>
        <a:lstStyle/>
        <a:p>
          <a:endParaRPr lang="en-GB"/>
        </a:p>
      </dgm:t>
    </dgm:pt>
    <dgm:pt modelId="{DF9B3422-3B29-45E8-9D86-DD817948D2E6}" type="sibTrans" cxnId="{C92A4144-8986-415E-A95A-F60A7D43D93B}">
      <dgm:prSet/>
      <dgm:spPr/>
      <dgm:t>
        <a:bodyPr/>
        <a:lstStyle/>
        <a:p>
          <a:endParaRPr lang="en-GB"/>
        </a:p>
      </dgm:t>
    </dgm:pt>
    <dgm:pt modelId="{F6A42714-80D3-4710-AC51-4E3418F4748D}">
      <dgm:prSet/>
      <dgm:spPr/>
      <dgm:t>
        <a:bodyPr/>
        <a:lstStyle/>
        <a:p>
          <a:pPr>
            <a:lnSpc>
              <a:spcPct val="100000"/>
            </a:lnSpc>
            <a:defRPr b="1"/>
          </a:pPr>
          <a:r>
            <a:rPr lang="en-US" dirty="0" err="1" smtClean="0"/>
            <a:t>Bareesada</a:t>
          </a:r>
          <a:r>
            <a:rPr lang="en-US" dirty="0" smtClean="0"/>
            <a:t> </a:t>
          </a:r>
          <a:r>
            <a:rPr lang="en-US" dirty="0" err="1" smtClean="0"/>
            <a:t>geli</a:t>
          </a:r>
          <a:endParaRPr lang="en-GB" dirty="0"/>
        </a:p>
      </dgm:t>
    </dgm:pt>
    <dgm:pt modelId="{D5027E98-116F-4626-8AB3-0E03D3325605}" type="parTrans" cxnId="{B0D5DF97-6031-49EA-8271-3AC1995B54BA}">
      <dgm:prSet/>
      <dgm:spPr/>
      <dgm:t>
        <a:bodyPr/>
        <a:lstStyle/>
        <a:p>
          <a:endParaRPr lang="en-GB"/>
        </a:p>
      </dgm:t>
    </dgm:pt>
    <dgm:pt modelId="{9C9C00A4-C944-4403-BF51-B115507ACD12}" type="sibTrans" cxnId="{B0D5DF97-6031-49EA-8271-3AC1995B54BA}">
      <dgm:prSet/>
      <dgm:spPr/>
      <dgm:t>
        <a:bodyPr/>
        <a:lstStyle/>
        <a:p>
          <a:endParaRPr lang="en-GB"/>
        </a:p>
      </dgm:t>
    </dgm:pt>
    <dgm:pt modelId="{64AE4055-CE82-4943-B4B8-C714F0E7E5F8}">
      <dgm:prSet/>
      <dgm:spPr/>
      <dgm:t>
        <a:bodyPr/>
        <a:lstStyle/>
        <a:p>
          <a:pPr>
            <a:lnSpc>
              <a:spcPct val="100000"/>
            </a:lnSpc>
          </a:pP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Bangiga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Adduunka</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Hay’adda</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GIZ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iyo</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UN-Habitat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waxay</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adeegsadaan</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Qorshaha</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Waxqabadka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Bulshada</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markii</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la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naqshadeynayo</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lana</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qorsheynayo</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kaabayaasha</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iyo</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barnaamijyada</a:t>
          </a:r>
          <a:r>
            <a:rPr kumimoji="0" lang="en-US" altLang="fr-FR" b="0" i="0" u="none" strike="noStrike"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b="0" i="0" u="none" strike="noStrike" cap="none" normalizeH="0" baseline="0" dirty="0" err="1" smtClean="0">
              <a:ln>
                <a:noFill/>
              </a:ln>
              <a:effectLst/>
              <a:ea typeface="Times New Roman" panose="02020603050405020304" pitchFamily="18" charset="0"/>
              <a:cs typeface="Times New Roman" panose="02020603050405020304" pitchFamily="18" charset="0"/>
            </a:rPr>
            <a:t>adkeysiga</a:t>
          </a:r>
          <a:endParaRPr lang="en-GB" dirty="0"/>
        </a:p>
      </dgm:t>
    </dgm:pt>
    <dgm:pt modelId="{2DC87F0A-763C-4717-9EFF-A0F551FC457E}" type="parTrans" cxnId="{5551D7EE-315B-4657-B0B2-1D18637166C7}">
      <dgm:prSet/>
      <dgm:spPr/>
      <dgm:t>
        <a:bodyPr/>
        <a:lstStyle/>
        <a:p>
          <a:endParaRPr lang="en-GB"/>
        </a:p>
      </dgm:t>
    </dgm:pt>
    <dgm:pt modelId="{257B2661-828C-4C55-B959-BA52E9B68C8A}" type="sibTrans" cxnId="{5551D7EE-315B-4657-B0B2-1D18637166C7}">
      <dgm:prSet/>
      <dgm:spPr/>
      <dgm:t>
        <a:bodyPr/>
        <a:lstStyle/>
        <a:p>
          <a:endParaRPr lang="en-GB"/>
        </a:p>
      </dgm:t>
    </dgm:pt>
    <dgm:pt modelId="{9774CAA1-DE47-48F9-A514-085E01E89A86}" type="pres">
      <dgm:prSet presAssocID="{49A0822D-B437-4F78-9B8B-C14D320A46FF}" presName="root" presStyleCnt="0">
        <dgm:presLayoutVars>
          <dgm:dir/>
          <dgm:resizeHandles val="exact"/>
        </dgm:presLayoutVars>
      </dgm:prSet>
      <dgm:spPr/>
      <dgm:t>
        <a:bodyPr/>
        <a:lstStyle/>
        <a:p>
          <a:endParaRPr lang="en-US"/>
        </a:p>
      </dgm:t>
    </dgm:pt>
    <dgm:pt modelId="{54B9E4BD-A8B6-408F-9B57-DE65994A5CE8}" type="pres">
      <dgm:prSet presAssocID="{8340F894-F0A7-4F52-8DEC-28123391F4F2}" presName="compNode" presStyleCnt="0"/>
      <dgm:spPr/>
    </dgm:pt>
    <dgm:pt modelId="{573ECC85-9EF2-4092-BA9E-E5782DDDEB21}" type="pres">
      <dgm:prSet presAssocID="{8340F894-F0A7-4F52-8DEC-28123391F4F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rcRect/>
          <a:stretch>
            <a:fillRect/>
          </a:stretch>
        </a:blipFill>
        <a:ln>
          <a:noFill/>
        </a:ln>
      </dgm:spPr>
      <dgm:t>
        <a:bodyPr/>
        <a:lstStyle/>
        <a:p>
          <a:endParaRPr lang="en-US"/>
        </a:p>
      </dgm:t>
      <dgm:extLst>
        <a:ext uri="{E40237B7-FDA0-4F09-8148-C483321AD2D9}">
          <dgm14:cNvPr xmlns:dgm14="http://schemas.microsoft.com/office/drawing/2010/diagram" id="0" name="" descr="Meeting"/>
        </a:ext>
      </dgm:extLst>
    </dgm:pt>
    <dgm:pt modelId="{7B019870-B30B-4705-8D38-7E75114EE0F9}" type="pres">
      <dgm:prSet presAssocID="{8340F894-F0A7-4F52-8DEC-28123391F4F2}" presName="iconSpace" presStyleCnt="0"/>
      <dgm:spPr/>
    </dgm:pt>
    <dgm:pt modelId="{2B9A31D4-B91D-4A78-BDB2-DE6E71DDDCA0}" type="pres">
      <dgm:prSet presAssocID="{8340F894-F0A7-4F52-8DEC-28123391F4F2}" presName="parTx" presStyleLbl="revTx" presStyleIdx="0" presStyleCnt="8">
        <dgm:presLayoutVars>
          <dgm:chMax val="0"/>
          <dgm:chPref val="0"/>
        </dgm:presLayoutVars>
      </dgm:prSet>
      <dgm:spPr/>
      <dgm:t>
        <a:bodyPr/>
        <a:lstStyle/>
        <a:p>
          <a:endParaRPr lang="en-US"/>
        </a:p>
      </dgm:t>
    </dgm:pt>
    <dgm:pt modelId="{0DEAA6B6-4901-49AA-997E-DB1D481E96D1}" type="pres">
      <dgm:prSet presAssocID="{8340F894-F0A7-4F52-8DEC-28123391F4F2}" presName="txSpace" presStyleCnt="0"/>
      <dgm:spPr/>
    </dgm:pt>
    <dgm:pt modelId="{74E38060-98FC-4111-84A1-8A69220DD633}" type="pres">
      <dgm:prSet presAssocID="{8340F894-F0A7-4F52-8DEC-28123391F4F2}" presName="desTx" presStyleLbl="revTx" presStyleIdx="1" presStyleCnt="8">
        <dgm:presLayoutVars/>
      </dgm:prSet>
      <dgm:spPr/>
      <dgm:t>
        <a:bodyPr/>
        <a:lstStyle/>
        <a:p>
          <a:endParaRPr lang="en-US"/>
        </a:p>
      </dgm:t>
    </dgm:pt>
    <dgm:pt modelId="{66E7DEC6-87BA-4A39-B6DA-5B17129B7FB8}" type="pres">
      <dgm:prSet presAssocID="{D785C423-4EF0-4A24-960C-9D7DC5AAAD50}" presName="sibTrans" presStyleCnt="0"/>
      <dgm:spPr/>
    </dgm:pt>
    <dgm:pt modelId="{622563B2-F85E-4896-817E-74C92A38B024}" type="pres">
      <dgm:prSet presAssocID="{0DD404A3-B321-4980-82E3-83A7665E1FFD}" presName="compNode" presStyleCnt="0"/>
      <dgm:spPr/>
    </dgm:pt>
    <dgm:pt modelId="{1FA45257-E232-49F1-8F70-08D5952E28E0}" type="pres">
      <dgm:prSet presAssocID="{0DD404A3-B321-4980-82E3-83A7665E1FF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t>
        <a:bodyPr/>
        <a:lstStyle/>
        <a:p>
          <a:endParaRPr lang="en-US"/>
        </a:p>
      </dgm:t>
      <dgm:extLst>
        <a:ext uri="{E40237B7-FDA0-4F09-8148-C483321AD2D9}">
          <dgm14:cNvPr xmlns:dgm14="http://schemas.microsoft.com/office/drawing/2010/diagram" id="0" name="" descr="Presentation with Checklist"/>
        </a:ext>
      </dgm:extLst>
    </dgm:pt>
    <dgm:pt modelId="{E79C1D71-14E2-417A-B4C2-0BC0E433FE24}" type="pres">
      <dgm:prSet presAssocID="{0DD404A3-B321-4980-82E3-83A7665E1FFD}" presName="iconSpace" presStyleCnt="0"/>
      <dgm:spPr/>
    </dgm:pt>
    <dgm:pt modelId="{3F705BA2-17FD-4F4B-BA77-DABEC065CFFE}" type="pres">
      <dgm:prSet presAssocID="{0DD404A3-B321-4980-82E3-83A7665E1FFD}" presName="parTx" presStyleLbl="revTx" presStyleIdx="2" presStyleCnt="8">
        <dgm:presLayoutVars>
          <dgm:chMax val="0"/>
          <dgm:chPref val="0"/>
        </dgm:presLayoutVars>
      </dgm:prSet>
      <dgm:spPr/>
      <dgm:t>
        <a:bodyPr/>
        <a:lstStyle/>
        <a:p>
          <a:endParaRPr lang="en-US"/>
        </a:p>
      </dgm:t>
    </dgm:pt>
    <dgm:pt modelId="{1044A343-0AC7-419F-BD51-782056F8FFBE}" type="pres">
      <dgm:prSet presAssocID="{0DD404A3-B321-4980-82E3-83A7665E1FFD}" presName="txSpace" presStyleCnt="0"/>
      <dgm:spPr/>
    </dgm:pt>
    <dgm:pt modelId="{1D484BB7-05F9-4A70-AC29-145A7ABF45C6}" type="pres">
      <dgm:prSet presAssocID="{0DD404A3-B321-4980-82E3-83A7665E1FFD}" presName="desTx" presStyleLbl="revTx" presStyleIdx="3" presStyleCnt="8">
        <dgm:presLayoutVars/>
      </dgm:prSet>
      <dgm:spPr/>
      <dgm:t>
        <a:bodyPr/>
        <a:lstStyle/>
        <a:p>
          <a:endParaRPr lang="en-US"/>
        </a:p>
      </dgm:t>
    </dgm:pt>
    <dgm:pt modelId="{A34A7CCD-965A-42E1-9416-F34BB857383C}" type="pres">
      <dgm:prSet presAssocID="{E550F87A-41BB-429F-AFC6-60BD79165373}" presName="sibTrans" presStyleCnt="0"/>
      <dgm:spPr/>
    </dgm:pt>
    <dgm:pt modelId="{8A29F216-C182-4360-9B1E-7578CA5A5F9B}" type="pres">
      <dgm:prSet presAssocID="{45D058DE-9E51-4026-9501-FA5EB07AAF91}" presName="compNode" presStyleCnt="0"/>
      <dgm:spPr/>
    </dgm:pt>
    <dgm:pt modelId="{8FF96041-6D19-4678-B71D-178508F7B996}" type="pres">
      <dgm:prSet presAssocID="{45D058DE-9E51-4026-9501-FA5EB07AAF91}" presName="iconRect" presStyleLbl="node1" presStyleIdx="2" presStyleCnt="4"/>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a:blipFill>
        <a:ln>
          <a:noFill/>
        </a:ln>
      </dgm:spPr>
      <dgm:t>
        <a:bodyPr/>
        <a:lstStyle/>
        <a:p>
          <a:endParaRPr lang="en-US"/>
        </a:p>
      </dgm:t>
      <dgm:extLst>
        <a:ext uri="{E40237B7-FDA0-4F09-8148-C483321AD2D9}">
          <dgm14:cNvPr xmlns:dgm14="http://schemas.microsoft.com/office/drawing/2010/diagram" id="0" name="" descr="List"/>
        </a:ext>
      </dgm:extLst>
    </dgm:pt>
    <dgm:pt modelId="{0B1833E7-17C2-456B-820B-D2C21F545F7A}" type="pres">
      <dgm:prSet presAssocID="{45D058DE-9E51-4026-9501-FA5EB07AAF91}" presName="iconSpace" presStyleCnt="0"/>
      <dgm:spPr/>
    </dgm:pt>
    <dgm:pt modelId="{63398E70-CF09-41D1-BE5E-5B51024C5F44}" type="pres">
      <dgm:prSet presAssocID="{45D058DE-9E51-4026-9501-FA5EB07AAF91}" presName="parTx" presStyleLbl="revTx" presStyleIdx="4" presStyleCnt="8">
        <dgm:presLayoutVars>
          <dgm:chMax val="0"/>
          <dgm:chPref val="0"/>
        </dgm:presLayoutVars>
      </dgm:prSet>
      <dgm:spPr/>
      <dgm:t>
        <a:bodyPr/>
        <a:lstStyle/>
        <a:p>
          <a:endParaRPr lang="en-US"/>
        </a:p>
      </dgm:t>
    </dgm:pt>
    <dgm:pt modelId="{51319A48-1C84-4EC2-8DA5-192044C9806F}" type="pres">
      <dgm:prSet presAssocID="{45D058DE-9E51-4026-9501-FA5EB07AAF91}" presName="txSpace" presStyleCnt="0"/>
      <dgm:spPr/>
    </dgm:pt>
    <dgm:pt modelId="{C8DB2F06-70C9-41B1-938D-5A4CB3ED1077}" type="pres">
      <dgm:prSet presAssocID="{45D058DE-9E51-4026-9501-FA5EB07AAF91}" presName="desTx" presStyleLbl="revTx" presStyleIdx="5" presStyleCnt="8">
        <dgm:presLayoutVars/>
      </dgm:prSet>
      <dgm:spPr/>
      <dgm:t>
        <a:bodyPr/>
        <a:lstStyle/>
        <a:p>
          <a:endParaRPr lang="en-US"/>
        </a:p>
      </dgm:t>
    </dgm:pt>
    <dgm:pt modelId="{64A393F2-872C-4AF1-BAB3-DFD94925EB91}" type="pres">
      <dgm:prSet presAssocID="{44220DD5-D8F3-43DA-94CB-B89F35EA706E}" presName="sibTrans" presStyleCnt="0"/>
      <dgm:spPr/>
    </dgm:pt>
    <dgm:pt modelId="{B0D0B35F-FACE-4F72-BE28-D9DA99969CE2}" type="pres">
      <dgm:prSet presAssocID="{F6A42714-80D3-4710-AC51-4E3418F4748D}" presName="compNode" presStyleCnt="0"/>
      <dgm:spPr/>
    </dgm:pt>
    <dgm:pt modelId="{F4B0F3B0-89BF-4F0F-B13F-AAE8BB813D5B}" type="pres">
      <dgm:prSet presAssocID="{F6A42714-80D3-4710-AC51-4E3418F4748D}"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a:blipFill>
        <a:ln>
          <a:noFill/>
        </a:ln>
      </dgm:spPr>
      <dgm:t>
        <a:bodyPr/>
        <a:lstStyle/>
        <a:p>
          <a:endParaRPr lang="en-US"/>
        </a:p>
      </dgm:t>
      <dgm:extLst>
        <a:ext uri="{E40237B7-FDA0-4F09-8148-C483321AD2D9}">
          <dgm14:cNvPr xmlns:dgm14="http://schemas.microsoft.com/office/drawing/2010/diagram" id="0" name="" descr="Plug"/>
        </a:ext>
      </dgm:extLst>
    </dgm:pt>
    <dgm:pt modelId="{974052B3-9875-429A-BA8A-4FDB8ADF2362}" type="pres">
      <dgm:prSet presAssocID="{F6A42714-80D3-4710-AC51-4E3418F4748D}" presName="iconSpace" presStyleCnt="0"/>
      <dgm:spPr/>
    </dgm:pt>
    <dgm:pt modelId="{0CEC3044-505F-47DE-92CE-D7A91077E50B}" type="pres">
      <dgm:prSet presAssocID="{F6A42714-80D3-4710-AC51-4E3418F4748D}" presName="parTx" presStyleLbl="revTx" presStyleIdx="6" presStyleCnt="8">
        <dgm:presLayoutVars>
          <dgm:chMax val="0"/>
          <dgm:chPref val="0"/>
        </dgm:presLayoutVars>
      </dgm:prSet>
      <dgm:spPr/>
      <dgm:t>
        <a:bodyPr/>
        <a:lstStyle/>
        <a:p>
          <a:endParaRPr lang="en-US"/>
        </a:p>
      </dgm:t>
    </dgm:pt>
    <dgm:pt modelId="{62D8E538-79E3-4C72-8D6A-39DFF91E36B7}" type="pres">
      <dgm:prSet presAssocID="{F6A42714-80D3-4710-AC51-4E3418F4748D}" presName="txSpace" presStyleCnt="0"/>
      <dgm:spPr/>
    </dgm:pt>
    <dgm:pt modelId="{2A4B5BBE-DA03-4F0D-AC42-7AC9960EA309}" type="pres">
      <dgm:prSet presAssocID="{F6A42714-80D3-4710-AC51-4E3418F4748D}" presName="desTx" presStyleLbl="revTx" presStyleIdx="7" presStyleCnt="8">
        <dgm:presLayoutVars/>
      </dgm:prSet>
      <dgm:spPr/>
      <dgm:t>
        <a:bodyPr/>
        <a:lstStyle/>
        <a:p>
          <a:endParaRPr lang="en-US"/>
        </a:p>
      </dgm:t>
    </dgm:pt>
  </dgm:ptLst>
  <dgm:cxnLst>
    <dgm:cxn modelId="{06D29E72-A3E0-4BC4-8E2E-A29394B67259}" srcId="{49A0822D-B437-4F78-9B8B-C14D320A46FF}" destId="{45D058DE-9E51-4026-9501-FA5EB07AAF91}" srcOrd="2" destOrd="0" parTransId="{76F71DB0-3521-4CE1-854A-74D3D5491853}" sibTransId="{44220DD5-D8F3-43DA-94CB-B89F35EA706E}"/>
    <dgm:cxn modelId="{3DE6D02E-7141-4240-8B82-374A272FB439}" srcId="{0DD404A3-B321-4980-82E3-83A7665E1FFD}" destId="{B3376F46-BF89-43BB-8D41-92AFFFC5B7A9}" srcOrd="0" destOrd="0" parTransId="{80EC9E5F-9DE0-4516-82DD-B6BFCC1FE87A}" sibTransId="{28EC5F71-E023-49CB-BF13-BF45FE7C2A95}"/>
    <dgm:cxn modelId="{B0675647-D7C6-4AAC-BFAF-4B27701FDEAC}" srcId="{49A0822D-B437-4F78-9B8B-C14D320A46FF}" destId="{8340F894-F0A7-4F52-8DEC-28123391F4F2}" srcOrd="0" destOrd="0" parTransId="{9D3F6F95-2E36-4CC9-A6D8-6FB498C4AABC}" sibTransId="{D785C423-4EF0-4A24-960C-9D7DC5AAAD50}"/>
    <dgm:cxn modelId="{3A79D10E-ED60-477A-8890-13D33B994301}" type="presOf" srcId="{609047A7-A264-4F5C-9906-5125F495904A}" destId="{C8DB2F06-70C9-41B1-938D-5A4CB3ED1077}" srcOrd="0" destOrd="0" presId="urn:microsoft.com/office/officeart/2018/5/layout/CenteredIconLabelDescriptionList"/>
    <dgm:cxn modelId="{C92A4144-8986-415E-A95A-F60A7D43D93B}" srcId="{45D058DE-9E51-4026-9501-FA5EB07AAF91}" destId="{609047A7-A264-4F5C-9906-5125F495904A}" srcOrd="0" destOrd="0" parTransId="{D6036E7E-3A68-4BD2-B282-B6BBBD8E885D}" sibTransId="{DF9B3422-3B29-45E8-9D86-DD817948D2E6}"/>
    <dgm:cxn modelId="{9ACD777D-B087-41EC-A8CB-819BDBE1506E}" type="presOf" srcId="{0DD404A3-B321-4980-82E3-83A7665E1FFD}" destId="{3F705BA2-17FD-4F4B-BA77-DABEC065CFFE}" srcOrd="0" destOrd="0" presId="urn:microsoft.com/office/officeart/2018/5/layout/CenteredIconLabelDescriptionList"/>
    <dgm:cxn modelId="{5551D7EE-315B-4657-B0B2-1D18637166C7}" srcId="{F6A42714-80D3-4710-AC51-4E3418F4748D}" destId="{64AE4055-CE82-4943-B4B8-C714F0E7E5F8}" srcOrd="0" destOrd="0" parTransId="{2DC87F0A-763C-4717-9EFF-A0F551FC457E}" sibTransId="{257B2661-828C-4C55-B959-BA52E9B68C8A}"/>
    <dgm:cxn modelId="{8786842B-D2E0-4BC2-A4F2-3E8435C5BDDC}" srcId="{8340F894-F0A7-4F52-8DEC-28123391F4F2}" destId="{B5C403F5-8971-42E8-9355-32F1F33FBE5B}" srcOrd="0" destOrd="0" parTransId="{48574C1B-CAD6-4B15-8A42-AE74D16626AA}" sibTransId="{BAA5C604-DF49-4756-BECF-752325455040}"/>
    <dgm:cxn modelId="{9FF98908-71DF-4215-BBDD-46682CDD2CE7}" type="presOf" srcId="{B5C403F5-8971-42E8-9355-32F1F33FBE5B}" destId="{74E38060-98FC-4111-84A1-8A69220DD633}" srcOrd="0" destOrd="0" presId="urn:microsoft.com/office/officeart/2018/5/layout/CenteredIconLabelDescriptionList"/>
    <dgm:cxn modelId="{B3A60AE9-FFBB-4726-91DD-0C27FAB7CDC4}" type="presOf" srcId="{49A0822D-B437-4F78-9B8B-C14D320A46FF}" destId="{9774CAA1-DE47-48F9-A514-085E01E89A86}" srcOrd="0" destOrd="0" presId="urn:microsoft.com/office/officeart/2018/5/layout/CenteredIconLabelDescriptionList"/>
    <dgm:cxn modelId="{1C8D411C-95E1-480F-A889-D64440922834}" srcId="{49A0822D-B437-4F78-9B8B-C14D320A46FF}" destId="{0DD404A3-B321-4980-82E3-83A7665E1FFD}" srcOrd="1" destOrd="0" parTransId="{2F211B5B-4255-43B5-87B9-0082359BFDE1}" sibTransId="{E550F87A-41BB-429F-AFC6-60BD79165373}"/>
    <dgm:cxn modelId="{987DAA15-BF22-42C5-A503-930691057C70}" type="presOf" srcId="{8340F894-F0A7-4F52-8DEC-28123391F4F2}" destId="{2B9A31D4-B91D-4A78-BDB2-DE6E71DDDCA0}" srcOrd="0" destOrd="0" presId="urn:microsoft.com/office/officeart/2018/5/layout/CenteredIconLabelDescriptionList"/>
    <dgm:cxn modelId="{B2F6369D-9DEC-47A2-AD55-71035D92E374}" type="presOf" srcId="{F6A42714-80D3-4710-AC51-4E3418F4748D}" destId="{0CEC3044-505F-47DE-92CE-D7A91077E50B}" srcOrd="0" destOrd="0" presId="urn:microsoft.com/office/officeart/2018/5/layout/CenteredIconLabelDescriptionList"/>
    <dgm:cxn modelId="{7610EC7E-7FC9-4BBB-9343-59AB754D1341}" type="presOf" srcId="{45D058DE-9E51-4026-9501-FA5EB07AAF91}" destId="{63398E70-CF09-41D1-BE5E-5B51024C5F44}" srcOrd="0" destOrd="0" presId="urn:microsoft.com/office/officeart/2018/5/layout/CenteredIconLabelDescriptionList"/>
    <dgm:cxn modelId="{3EC5B290-7F08-412A-B216-3E3CE8743F9C}" type="presOf" srcId="{64AE4055-CE82-4943-B4B8-C714F0E7E5F8}" destId="{2A4B5BBE-DA03-4F0D-AC42-7AC9960EA309}" srcOrd="0" destOrd="0" presId="urn:microsoft.com/office/officeart/2018/5/layout/CenteredIconLabelDescriptionList"/>
    <dgm:cxn modelId="{B0D5DF97-6031-49EA-8271-3AC1995B54BA}" srcId="{49A0822D-B437-4F78-9B8B-C14D320A46FF}" destId="{F6A42714-80D3-4710-AC51-4E3418F4748D}" srcOrd="3" destOrd="0" parTransId="{D5027E98-116F-4626-8AB3-0E03D3325605}" sibTransId="{9C9C00A4-C944-4403-BF51-B115507ACD12}"/>
    <dgm:cxn modelId="{1F327B90-198C-4ABE-877B-C3CF10B90607}" type="presOf" srcId="{B3376F46-BF89-43BB-8D41-92AFFFC5B7A9}" destId="{1D484BB7-05F9-4A70-AC29-145A7ABF45C6}" srcOrd="0" destOrd="0" presId="urn:microsoft.com/office/officeart/2018/5/layout/CenteredIconLabelDescriptionList"/>
    <dgm:cxn modelId="{3A02814B-5AA8-4769-8CE5-03A9A789FECD}" type="presParOf" srcId="{9774CAA1-DE47-48F9-A514-085E01E89A86}" destId="{54B9E4BD-A8B6-408F-9B57-DE65994A5CE8}" srcOrd="0" destOrd="0" presId="urn:microsoft.com/office/officeart/2018/5/layout/CenteredIconLabelDescriptionList"/>
    <dgm:cxn modelId="{D8E52E9A-3239-4BCD-BB70-161360579262}" type="presParOf" srcId="{54B9E4BD-A8B6-408F-9B57-DE65994A5CE8}" destId="{573ECC85-9EF2-4092-BA9E-E5782DDDEB21}" srcOrd="0" destOrd="0" presId="urn:microsoft.com/office/officeart/2018/5/layout/CenteredIconLabelDescriptionList"/>
    <dgm:cxn modelId="{C29D2AD4-CD9A-4F7E-A9DC-75565E917B94}" type="presParOf" srcId="{54B9E4BD-A8B6-408F-9B57-DE65994A5CE8}" destId="{7B019870-B30B-4705-8D38-7E75114EE0F9}" srcOrd="1" destOrd="0" presId="urn:microsoft.com/office/officeart/2018/5/layout/CenteredIconLabelDescriptionList"/>
    <dgm:cxn modelId="{4C5D23CF-04FF-47C4-A196-A33EC0F3303C}" type="presParOf" srcId="{54B9E4BD-A8B6-408F-9B57-DE65994A5CE8}" destId="{2B9A31D4-B91D-4A78-BDB2-DE6E71DDDCA0}" srcOrd="2" destOrd="0" presId="urn:microsoft.com/office/officeart/2018/5/layout/CenteredIconLabelDescriptionList"/>
    <dgm:cxn modelId="{704FEFAF-3C31-4CEA-BD1B-294BEBC5EF65}" type="presParOf" srcId="{54B9E4BD-A8B6-408F-9B57-DE65994A5CE8}" destId="{0DEAA6B6-4901-49AA-997E-DB1D481E96D1}" srcOrd="3" destOrd="0" presId="urn:microsoft.com/office/officeart/2018/5/layout/CenteredIconLabelDescriptionList"/>
    <dgm:cxn modelId="{8E95920B-9EE4-463B-8EAE-AEBECA8C756D}" type="presParOf" srcId="{54B9E4BD-A8B6-408F-9B57-DE65994A5CE8}" destId="{74E38060-98FC-4111-84A1-8A69220DD633}" srcOrd="4" destOrd="0" presId="urn:microsoft.com/office/officeart/2018/5/layout/CenteredIconLabelDescriptionList"/>
    <dgm:cxn modelId="{3517F969-8E56-4F31-847A-ED9C9F1755D0}" type="presParOf" srcId="{9774CAA1-DE47-48F9-A514-085E01E89A86}" destId="{66E7DEC6-87BA-4A39-B6DA-5B17129B7FB8}" srcOrd="1" destOrd="0" presId="urn:microsoft.com/office/officeart/2018/5/layout/CenteredIconLabelDescriptionList"/>
    <dgm:cxn modelId="{9B590AE0-A4C5-49BE-8FB6-30B680927BD8}" type="presParOf" srcId="{9774CAA1-DE47-48F9-A514-085E01E89A86}" destId="{622563B2-F85E-4896-817E-74C92A38B024}" srcOrd="2" destOrd="0" presId="urn:microsoft.com/office/officeart/2018/5/layout/CenteredIconLabelDescriptionList"/>
    <dgm:cxn modelId="{52DF50A1-963E-454D-80F9-FC7EE86E862F}" type="presParOf" srcId="{622563B2-F85E-4896-817E-74C92A38B024}" destId="{1FA45257-E232-49F1-8F70-08D5952E28E0}" srcOrd="0" destOrd="0" presId="urn:microsoft.com/office/officeart/2018/5/layout/CenteredIconLabelDescriptionList"/>
    <dgm:cxn modelId="{6D8B3CDE-D85D-444B-85E8-DACFAF08AB68}" type="presParOf" srcId="{622563B2-F85E-4896-817E-74C92A38B024}" destId="{E79C1D71-14E2-417A-B4C2-0BC0E433FE24}" srcOrd="1" destOrd="0" presId="urn:microsoft.com/office/officeart/2018/5/layout/CenteredIconLabelDescriptionList"/>
    <dgm:cxn modelId="{567BFAE5-A4F0-4230-80F2-34635A1DEEA1}" type="presParOf" srcId="{622563B2-F85E-4896-817E-74C92A38B024}" destId="{3F705BA2-17FD-4F4B-BA77-DABEC065CFFE}" srcOrd="2" destOrd="0" presId="urn:microsoft.com/office/officeart/2018/5/layout/CenteredIconLabelDescriptionList"/>
    <dgm:cxn modelId="{1DE1FA27-6F92-4132-AC52-5F268F5F294B}" type="presParOf" srcId="{622563B2-F85E-4896-817E-74C92A38B024}" destId="{1044A343-0AC7-419F-BD51-782056F8FFBE}" srcOrd="3" destOrd="0" presId="urn:microsoft.com/office/officeart/2018/5/layout/CenteredIconLabelDescriptionList"/>
    <dgm:cxn modelId="{2170B877-DD50-4ABA-9A35-A53182051AD8}" type="presParOf" srcId="{622563B2-F85E-4896-817E-74C92A38B024}" destId="{1D484BB7-05F9-4A70-AC29-145A7ABF45C6}" srcOrd="4" destOrd="0" presId="urn:microsoft.com/office/officeart/2018/5/layout/CenteredIconLabelDescriptionList"/>
    <dgm:cxn modelId="{0B884DB8-FB08-431B-94FF-2F7EC0EE6ED0}" type="presParOf" srcId="{9774CAA1-DE47-48F9-A514-085E01E89A86}" destId="{A34A7CCD-965A-42E1-9416-F34BB857383C}" srcOrd="3" destOrd="0" presId="urn:microsoft.com/office/officeart/2018/5/layout/CenteredIconLabelDescriptionList"/>
    <dgm:cxn modelId="{09D7C09E-114B-4FDB-835F-5EF324D63F4E}" type="presParOf" srcId="{9774CAA1-DE47-48F9-A514-085E01E89A86}" destId="{8A29F216-C182-4360-9B1E-7578CA5A5F9B}" srcOrd="4" destOrd="0" presId="urn:microsoft.com/office/officeart/2018/5/layout/CenteredIconLabelDescriptionList"/>
    <dgm:cxn modelId="{82C4A135-4241-4F85-B57B-D91CA129D016}" type="presParOf" srcId="{8A29F216-C182-4360-9B1E-7578CA5A5F9B}" destId="{8FF96041-6D19-4678-B71D-178508F7B996}" srcOrd="0" destOrd="0" presId="urn:microsoft.com/office/officeart/2018/5/layout/CenteredIconLabelDescriptionList"/>
    <dgm:cxn modelId="{95C9C4EC-90EB-4F2C-BC3C-183C419BB94F}" type="presParOf" srcId="{8A29F216-C182-4360-9B1E-7578CA5A5F9B}" destId="{0B1833E7-17C2-456B-820B-D2C21F545F7A}" srcOrd="1" destOrd="0" presId="urn:microsoft.com/office/officeart/2018/5/layout/CenteredIconLabelDescriptionList"/>
    <dgm:cxn modelId="{D3E878B5-FC94-4232-874E-98FA881BF696}" type="presParOf" srcId="{8A29F216-C182-4360-9B1E-7578CA5A5F9B}" destId="{63398E70-CF09-41D1-BE5E-5B51024C5F44}" srcOrd="2" destOrd="0" presId="urn:microsoft.com/office/officeart/2018/5/layout/CenteredIconLabelDescriptionList"/>
    <dgm:cxn modelId="{603E32EA-0712-43E9-8BB2-4614477D0340}" type="presParOf" srcId="{8A29F216-C182-4360-9B1E-7578CA5A5F9B}" destId="{51319A48-1C84-4EC2-8DA5-192044C9806F}" srcOrd="3" destOrd="0" presId="urn:microsoft.com/office/officeart/2018/5/layout/CenteredIconLabelDescriptionList"/>
    <dgm:cxn modelId="{75394C15-B5FD-4C8A-9AC3-6F1703D6D084}" type="presParOf" srcId="{8A29F216-C182-4360-9B1E-7578CA5A5F9B}" destId="{C8DB2F06-70C9-41B1-938D-5A4CB3ED1077}" srcOrd="4" destOrd="0" presId="urn:microsoft.com/office/officeart/2018/5/layout/CenteredIconLabelDescriptionList"/>
    <dgm:cxn modelId="{36E34093-E3B3-41AC-9505-19BD3D33CE11}" type="presParOf" srcId="{9774CAA1-DE47-48F9-A514-085E01E89A86}" destId="{64A393F2-872C-4AF1-BAB3-DFD94925EB91}" srcOrd="5" destOrd="0" presId="urn:microsoft.com/office/officeart/2018/5/layout/CenteredIconLabelDescriptionList"/>
    <dgm:cxn modelId="{1C0E9564-B5D1-426F-9492-12F423DFA70B}" type="presParOf" srcId="{9774CAA1-DE47-48F9-A514-085E01E89A86}" destId="{B0D0B35F-FACE-4F72-BE28-D9DA99969CE2}" srcOrd="6" destOrd="0" presId="urn:microsoft.com/office/officeart/2018/5/layout/CenteredIconLabelDescriptionList"/>
    <dgm:cxn modelId="{D32FF914-8D1B-4506-AD15-285CF9F6755B}" type="presParOf" srcId="{B0D0B35F-FACE-4F72-BE28-D9DA99969CE2}" destId="{F4B0F3B0-89BF-4F0F-B13F-AAE8BB813D5B}" srcOrd="0" destOrd="0" presId="urn:microsoft.com/office/officeart/2018/5/layout/CenteredIconLabelDescriptionList"/>
    <dgm:cxn modelId="{F4875075-251A-44EE-8AE6-B8B1A1E44382}" type="presParOf" srcId="{B0D0B35F-FACE-4F72-BE28-D9DA99969CE2}" destId="{974052B3-9875-429A-BA8A-4FDB8ADF2362}" srcOrd="1" destOrd="0" presId="urn:microsoft.com/office/officeart/2018/5/layout/CenteredIconLabelDescriptionList"/>
    <dgm:cxn modelId="{66DA24F0-472C-4D35-AC7E-0EE636943D54}" type="presParOf" srcId="{B0D0B35F-FACE-4F72-BE28-D9DA99969CE2}" destId="{0CEC3044-505F-47DE-92CE-D7A91077E50B}" srcOrd="2" destOrd="0" presId="urn:microsoft.com/office/officeart/2018/5/layout/CenteredIconLabelDescriptionList"/>
    <dgm:cxn modelId="{D9DCED5C-7E17-4A27-AF60-AC53260CA269}" type="presParOf" srcId="{B0D0B35F-FACE-4F72-BE28-D9DA99969CE2}" destId="{62D8E538-79E3-4C72-8D6A-39DFF91E36B7}" srcOrd="3" destOrd="0" presId="urn:microsoft.com/office/officeart/2018/5/layout/CenteredIconLabelDescriptionList"/>
    <dgm:cxn modelId="{06BE4D4D-8B0E-44D3-8968-26252B19E332}" type="presParOf" srcId="{B0D0B35F-FACE-4F72-BE28-D9DA99969CE2}" destId="{2A4B5BBE-DA03-4F0D-AC42-7AC9960EA309}" srcOrd="4" destOrd="0" presId="urn:microsoft.com/office/officeart/2018/5/layout/CenteredIconLabelDescriptionLis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F058C1-290B-4659-89A5-741937F36FE9}">
      <dsp:nvSpPr>
        <dsp:cNvPr id="0" name=""/>
        <dsp:cNvSpPr/>
      </dsp:nvSpPr>
      <dsp:spPr>
        <a:xfrm>
          <a:off x="4603250" y="-224979"/>
          <a:ext cx="2194560" cy="2194560"/>
        </a:xfrm>
        <a:prstGeom prst="ellipse">
          <a:avLst/>
        </a:prstGeom>
        <a:solidFill>
          <a:schemeClr val="bg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Raacida </a:t>
          </a:r>
          <a:r>
            <a:rPr lang="en-US" sz="1600" kern="1200" dirty="0" err="1" smtClean="0"/>
            <a:t>qaab</a:t>
          </a:r>
          <a:r>
            <a:rPr lang="en-US" sz="1600" kern="1200" dirty="0" smtClean="0"/>
            <a:t> </a:t>
          </a:r>
          <a:r>
            <a:rPr lang="en-US" sz="1600" kern="1200" dirty="0" err="1" smtClean="0"/>
            <a:t>deegaan</a:t>
          </a:r>
          <a:r>
            <a:rPr lang="en-US" sz="1600" kern="1200" dirty="0" smtClean="0"/>
            <a:t> </a:t>
          </a:r>
          <a:r>
            <a:rPr lang="en-US" sz="1600" kern="1200" dirty="0" err="1" smtClean="0"/>
            <a:t>ku</a:t>
          </a:r>
          <a:r>
            <a:rPr lang="en-US" sz="1600" kern="1200" dirty="0" smtClean="0"/>
            <a:t> </a:t>
          </a:r>
          <a:r>
            <a:rPr lang="en-US" sz="1600" kern="1200" dirty="0" err="1" smtClean="0"/>
            <a:t>saleysan</a:t>
          </a:r>
          <a:endParaRPr lang="en-US" sz="1600" kern="1200" dirty="0"/>
        </a:p>
      </dsp:txBody>
      <dsp:txXfrm>
        <a:off x="4924636" y="96407"/>
        <a:ext cx="1551788" cy="1551788"/>
      </dsp:txXfrm>
    </dsp:sp>
    <dsp:sp modelId="{0F7A3581-97DB-4DCD-9102-9F0197BFD633}">
      <dsp:nvSpPr>
        <dsp:cNvPr id="0" name=""/>
        <dsp:cNvSpPr/>
      </dsp:nvSpPr>
      <dsp:spPr>
        <a:xfrm rot="2160000">
          <a:off x="6642389" y="1344398"/>
          <a:ext cx="225276" cy="5880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6648843" y="1442151"/>
        <a:ext cx="157693" cy="352846"/>
      </dsp:txXfrm>
    </dsp:sp>
    <dsp:sp modelId="{F4AF081F-F46E-40FB-85FF-E60D85731693}">
      <dsp:nvSpPr>
        <dsp:cNvPr id="0" name=""/>
        <dsp:cNvSpPr/>
      </dsp:nvSpPr>
      <dsp:spPr>
        <a:xfrm>
          <a:off x="6722559" y="1314788"/>
          <a:ext cx="2194560" cy="2194560"/>
        </a:xfrm>
        <a:prstGeom prst="ellipse">
          <a:avLst/>
        </a:prstGeom>
        <a:solidFill>
          <a:schemeClr val="bg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Raacida </a:t>
          </a:r>
          <a:r>
            <a:rPr lang="en-US" sz="1600" kern="1200" dirty="0" err="1" smtClean="0"/>
            <a:t>qaab</a:t>
          </a:r>
          <a:r>
            <a:rPr lang="en-US" sz="1600" kern="1200" dirty="0" smtClean="0"/>
            <a:t> ay </a:t>
          </a:r>
          <a:r>
            <a:rPr lang="en-US" sz="1600" kern="1200" dirty="0" err="1" smtClean="0"/>
            <a:t>ku</a:t>
          </a:r>
          <a:r>
            <a:rPr lang="en-US" sz="1600" kern="1200" dirty="0" smtClean="0"/>
            <a:t> </a:t>
          </a:r>
          <a:r>
            <a:rPr lang="en-US" sz="1600" kern="1200" dirty="0" err="1" smtClean="0"/>
            <a:t>bahoobeen</a:t>
          </a:r>
          <a:r>
            <a:rPr lang="en-US" sz="1600" kern="1200" dirty="0" smtClean="0"/>
            <a:t> </a:t>
          </a:r>
          <a:r>
            <a:rPr lang="en-US" sz="1600" kern="1200" dirty="0" err="1" smtClean="0"/>
            <a:t>waaxyo</a:t>
          </a:r>
          <a:r>
            <a:rPr lang="en-US" sz="1600" kern="1200" dirty="0" smtClean="0"/>
            <a:t> </a:t>
          </a:r>
          <a:r>
            <a:rPr lang="en-US" sz="1600" kern="1200" dirty="0" err="1" smtClean="0"/>
            <a:t>badan</a:t>
          </a:r>
          <a:r>
            <a:rPr lang="en-US" sz="1600" kern="1200" dirty="0" smtClean="0"/>
            <a:t> </a:t>
          </a:r>
          <a:r>
            <a:rPr lang="en-US" sz="1600" kern="1200" dirty="0" err="1" smtClean="0"/>
            <a:t>iyo</a:t>
          </a:r>
          <a:r>
            <a:rPr lang="en-US" sz="1600" kern="1200" dirty="0" smtClean="0"/>
            <a:t> </a:t>
          </a:r>
          <a:r>
            <a:rPr lang="en-US" sz="1600" kern="1200" dirty="0" err="1" smtClean="0"/>
            <a:t>hawleedeeno</a:t>
          </a:r>
          <a:r>
            <a:rPr lang="en-US" sz="1600" kern="1200" dirty="0" smtClean="0"/>
            <a:t> </a:t>
          </a:r>
          <a:r>
            <a:rPr lang="en-US" sz="1600" kern="1200" dirty="0" err="1" smtClean="0"/>
            <a:t>badan</a:t>
          </a:r>
          <a:endParaRPr lang="en-US" sz="1600" kern="1200" dirty="0"/>
        </a:p>
      </dsp:txBody>
      <dsp:txXfrm>
        <a:off x="7043945" y="1636174"/>
        <a:ext cx="1551788" cy="1551788"/>
      </dsp:txXfrm>
    </dsp:sp>
    <dsp:sp modelId="{D9630AF7-6D38-4C39-9D07-B86598AE045E}">
      <dsp:nvSpPr>
        <dsp:cNvPr id="0" name=""/>
        <dsp:cNvSpPr/>
      </dsp:nvSpPr>
      <dsp:spPr>
        <a:xfrm rot="6480000">
          <a:off x="7304420" y="3357665"/>
          <a:ext cx="225276" cy="5880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rot="10800000">
        <a:off x="7348654" y="3443142"/>
        <a:ext cx="157693" cy="352846"/>
      </dsp:txXfrm>
    </dsp:sp>
    <dsp:sp modelId="{3509C221-C81D-449D-A89D-480FE14FC0B0}">
      <dsp:nvSpPr>
        <dsp:cNvPr id="0" name=""/>
        <dsp:cNvSpPr/>
      </dsp:nvSpPr>
      <dsp:spPr>
        <a:xfrm>
          <a:off x="5913055" y="3806185"/>
          <a:ext cx="2194560" cy="2194560"/>
        </a:xfrm>
        <a:prstGeom prst="ellipse">
          <a:avLst/>
        </a:prstGeom>
        <a:solidFill>
          <a:schemeClr val="bg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Horumari </a:t>
          </a:r>
          <a:r>
            <a:rPr lang="en-US" sz="1600" kern="1200" dirty="0" err="1" smtClean="0"/>
            <a:t>ama</a:t>
          </a:r>
          <a:r>
            <a:rPr lang="en-US" sz="1600" kern="1200" dirty="0" smtClean="0"/>
            <a:t> </a:t>
          </a:r>
          <a:r>
            <a:rPr lang="en-US" sz="1600" kern="1200" dirty="0" err="1" smtClean="0"/>
            <a:t>isticmaal</a:t>
          </a:r>
          <a:r>
            <a:rPr lang="en-US" sz="1600" kern="1200" dirty="0" smtClean="0"/>
            <a:t> </a:t>
          </a:r>
          <a:r>
            <a:rPr lang="en-US" sz="1600" kern="1200" dirty="0" err="1" smtClean="0"/>
            <a:t>farsamooyinka</a:t>
          </a:r>
          <a:r>
            <a:rPr lang="en-US" sz="1600" kern="1200" dirty="0" smtClean="0"/>
            <a:t> </a:t>
          </a:r>
          <a:r>
            <a:rPr lang="en-US" sz="1600" kern="1200" dirty="0" err="1" smtClean="0"/>
            <a:t>isuduwidda</a:t>
          </a:r>
          <a:r>
            <a:rPr lang="en-US" sz="1600" kern="1200" dirty="0" smtClean="0"/>
            <a:t> </a:t>
          </a:r>
          <a:r>
            <a:rPr lang="en-US" sz="1600" kern="1200" dirty="0" err="1" smtClean="0"/>
            <a:t>jirta</a:t>
          </a:r>
          <a:endParaRPr lang="en-US" sz="1600" kern="1200" dirty="0"/>
        </a:p>
      </dsp:txBody>
      <dsp:txXfrm>
        <a:off x="6234441" y="4127571"/>
        <a:ext cx="1551788" cy="1551788"/>
      </dsp:txXfrm>
    </dsp:sp>
    <dsp:sp modelId="{3114AC60-3DA0-4E7C-8DE9-103B0DD2A272}">
      <dsp:nvSpPr>
        <dsp:cNvPr id="0" name=""/>
        <dsp:cNvSpPr/>
      </dsp:nvSpPr>
      <dsp:spPr>
        <a:xfrm rot="10800000">
          <a:off x="5594268" y="4609427"/>
          <a:ext cx="225276" cy="5880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rot="10800000">
        <a:off x="5661851" y="4727042"/>
        <a:ext cx="157693" cy="352846"/>
      </dsp:txXfrm>
    </dsp:sp>
    <dsp:sp modelId="{02F39420-A9F9-4FCE-9D22-8DAB94EF525E}">
      <dsp:nvSpPr>
        <dsp:cNvPr id="0" name=""/>
        <dsp:cNvSpPr/>
      </dsp:nvSpPr>
      <dsp:spPr>
        <a:xfrm>
          <a:off x="3293445" y="3806185"/>
          <a:ext cx="2194560" cy="2194560"/>
        </a:xfrm>
        <a:prstGeom prst="ellipse">
          <a:avLst/>
        </a:prstGeom>
        <a:solidFill>
          <a:schemeClr val="bg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algn="ctr" defTabSz="666750">
            <a:lnSpc>
              <a:spcPct val="90000"/>
            </a:lnSpc>
            <a:spcBef>
              <a:spcPct val="0"/>
            </a:spcBef>
            <a:spcAft>
              <a:spcPct val="35000"/>
            </a:spcAft>
            <a:buNone/>
          </a:pPr>
          <a:r>
            <a:rPr lang="en-US" sz="1600" kern="1200" dirty="0" err="1" smtClean="0"/>
            <a:t>Qiimaynta</a:t>
          </a:r>
          <a:r>
            <a:rPr lang="en-US" sz="1600" kern="1200" dirty="0" smtClean="0"/>
            <a:t> </a:t>
          </a:r>
          <a:r>
            <a:rPr lang="en-US" sz="1600" kern="1200" dirty="0" err="1" smtClean="0"/>
            <a:t>iyo</a:t>
          </a:r>
          <a:r>
            <a:rPr lang="en-US" sz="1600" kern="1200" dirty="0" smtClean="0"/>
            <a:t> </a:t>
          </a:r>
          <a:r>
            <a:rPr lang="en-US" sz="1600" kern="1200" dirty="0" err="1" smtClean="0"/>
            <a:t>cabirka</a:t>
          </a:r>
          <a:r>
            <a:rPr lang="en-US" sz="1600" kern="1200" dirty="0" smtClean="0"/>
            <a:t> </a:t>
          </a:r>
          <a:r>
            <a:rPr lang="en-US" sz="1600" kern="1200" dirty="0" err="1" smtClean="0"/>
            <a:t>xalalka</a:t>
          </a:r>
          <a:r>
            <a:rPr lang="en-US" sz="1600" kern="1200" dirty="0" smtClean="0"/>
            <a:t> </a:t>
          </a:r>
          <a:r>
            <a:rPr lang="en-US" sz="1600" kern="1200" dirty="0" err="1" smtClean="0"/>
            <a:t>waara</a:t>
          </a:r>
          <a:endParaRPr lang="en-US" sz="1600" kern="1200" dirty="0"/>
        </a:p>
      </dsp:txBody>
      <dsp:txXfrm>
        <a:off x="3614831" y="4127571"/>
        <a:ext cx="1551788" cy="1551788"/>
      </dsp:txXfrm>
    </dsp:sp>
    <dsp:sp modelId="{E1C7991D-A9EB-4310-86A8-A896BCD0812B}">
      <dsp:nvSpPr>
        <dsp:cNvPr id="0" name=""/>
        <dsp:cNvSpPr/>
      </dsp:nvSpPr>
      <dsp:spPr>
        <a:xfrm rot="15120000">
          <a:off x="3875305" y="3369792"/>
          <a:ext cx="225276" cy="5880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rot="10800000">
        <a:off x="3919539" y="3519545"/>
        <a:ext cx="157693" cy="352846"/>
      </dsp:txXfrm>
    </dsp:sp>
    <dsp:sp modelId="{5DC8A982-5F70-419D-818A-908A4EB27457}">
      <dsp:nvSpPr>
        <dsp:cNvPr id="0" name=""/>
        <dsp:cNvSpPr/>
      </dsp:nvSpPr>
      <dsp:spPr>
        <a:xfrm>
          <a:off x="2483941" y="1314788"/>
          <a:ext cx="2194560" cy="2194560"/>
        </a:xfrm>
        <a:prstGeom prst="ellips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Ku lug </a:t>
          </a:r>
          <a:r>
            <a:rPr lang="en-US" sz="1600" kern="1200" dirty="0" err="1" smtClean="0"/>
            <a:t>lahaanshaha</a:t>
          </a:r>
          <a:r>
            <a:rPr lang="en-US" sz="1600" kern="1200" dirty="0" smtClean="0"/>
            <a:t> DAC </a:t>
          </a:r>
          <a:r>
            <a:rPr lang="en-US" sz="1600" kern="1200" dirty="0" err="1" smtClean="0"/>
            <a:t>iyada</a:t>
          </a:r>
          <a:r>
            <a:rPr lang="en-US" sz="1600" kern="1200" dirty="0" smtClean="0"/>
            <a:t> </a:t>
          </a:r>
          <a:r>
            <a:rPr lang="en-US" sz="1600" kern="1200" dirty="0" err="1" smtClean="0"/>
            <a:t>oo</a:t>
          </a:r>
          <a:r>
            <a:rPr lang="en-US" sz="1600" kern="1200" dirty="0" smtClean="0"/>
            <a:t> loo </a:t>
          </a:r>
          <a:r>
            <a:rPr lang="en-US" sz="1600" kern="1200" dirty="0" err="1" smtClean="0"/>
            <a:t>marayo</a:t>
          </a:r>
          <a:r>
            <a:rPr lang="en-US" sz="1600" kern="1200" dirty="0" smtClean="0"/>
            <a:t> </a:t>
          </a:r>
          <a:r>
            <a:rPr lang="en-US" sz="1600" kern="1200" dirty="0" err="1" smtClean="0"/>
            <a:t>qorsheynta</a:t>
          </a:r>
          <a:r>
            <a:rPr lang="en-US" sz="1600" kern="1200" dirty="0" smtClean="0"/>
            <a:t> </a:t>
          </a:r>
          <a:r>
            <a:rPr lang="en-US" sz="1600" kern="1200" dirty="0" err="1" smtClean="0"/>
            <a:t>ku</a:t>
          </a:r>
          <a:r>
            <a:rPr lang="en-US" sz="1600" kern="1200" dirty="0" smtClean="0"/>
            <a:t> </a:t>
          </a:r>
          <a:r>
            <a:rPr lang="en-US" sz="1600" kern="1200" dirty="0" err="1" smtClean="0"/>
            <a:t>saleysan</a:t>
          </a:r>
          <a:r>
            <a:rPr lang="en-US" sz="1600" kern="1200" dirty="0" smtClean="0"/>
            <a:t> </a:t>
          </a:r>
          <a:r>
            <a:rPr lang="en-US" sz="1600" kern="1200" dirty="0" err="1" smtClean="0"/>
            <a:t>Bulshada</a:t>
          </a:r>
          <a:endParaRPr lang="en-US" sz="1600" kern="1200" dirty="0"/>
        </a:p>
      </dsp:txBody>
      <dsp:txXfrm>
        <a:off x="2805327" y="1636174"/>
        <a:ext cx="1551788" cy="1551788"/>
      </dsp:txXfrm>
    </dsp:sp>
    <dsp:sp modelId="{A2921582-7BC6-4D69-A474-8483102F00F4}">
      <dsp:nvSpPr>
        <dsp:cNvPr id="0" name=""/>
        <dsp:cNvSpPr/>
      </dsp:nvSpPr>
      <dsp:spPr>
        <a:xfrm rot="19440000">
          <a:off x="4523080" y="1351893"/>
          <a:ext cx="225276" cy="58807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4529534" y="1489370"/>
        <a:ext cx="157693" cy="35284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9DBCD4-542C-4990-8B97-27EA922FC6FC}">
      <dsp:nvSpPr>
        <dsp:cNvPr id="0" name=""/>
        <dsp:cNvSpPr/>
      </dsp:nvSpPr>
      <dsp:spPr>
        <a:xfrm>
          <a:off x="5625185" y="1482419"/>
          <a:ext cx="2453805" cy="245425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C7FB939-FD0A-4C24-8453-5669F9EC96E1}">
      <dsp:nvSpPr>
        <dsp:cNvPr id="0" name=""/>
        <dsp:cNvSpPr/>
      </dsp:nvSpPr>
      <dsp:spPr>
        <a:xfrm>
          <a:off x="5706659" y="1564242"/>
          <a:ext cx="2290857" cy="2290613"/>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GB" sz="2300" kern="1200" dirty="0" err="1" smtClean="0"/>
            <a:t>Qorsheynta</a:t>
          </a:r>
          <a:r>
            <a:rPr lang="en-GB" sz="2300" kern="1200" dirty="0" smtClean="0"/>
            <a:t> </a:t>
          </a:r>
          <a:r>
            <a:rPr lang="en-GB" sz="2300" kern="1200" dirty="0" err="1" smtClean="0"/>
            <a:t>Horumarka</a:t>
          </a:r>
          <a:r>
            <a:rPr lang="en-GB" sz="2300" kern="1200" dirty="0" smtClean="0"/>
            <a:t> </a:t>
          </a:r>
          <a:r>
            <a:rPr lang="en-GB" sz="2300" kern="1200" dirty="0" err="1" smtClean="0"/>
            <a:t>Maxaliga</a:t>
          </a:r>
          <a:r>
            <a:rPr lang="en-GB" sz="2300" kern="1200" dirty="0" smtClean="0"/>
            <a:t>  </a:t>
          </a:r>
          <a:endParaRPr lang="en-GB" sz="2300" kern="1200" dirty="0"/>
        </a:p>
      </dsp:txBody>
      <dsp:txXfrm>
        <a:off x="6034153" y="1891534"/>
        <a:ext cx="1635870" cy="1636029"/>
      </dsp:txXfrm>
    </dsp:sp>
    <dsp:sp modelId="{CC554C35-A386-4BBE-89A4-F9AD2DA06DF7}">
      <dsp:nvSpPr>
        <dsp:cNvPr id="0" name=""/>
        <dsp:cNvSpPr/>
      </dsp:nvSpPr>
      <dsp:spPr>
        <a:xfrm rot="2700000">
          <a:off x="3092062" y="1485386"/>
          <a:ext cx="2447894" cy="2447894"/>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74D9CF-F097-4461-8273-F9059E803E52}">
      <dsp:nvSpPr>
        <dsp:cNvPr id="0" name=""/>
        <dsp:cNvSpPr/>
      </dsp:nvSpPr>
      <dsp:spPr>
        <a:xfrm>
          <a:off x="3170581" y="1564242"/>
          <a:ext cx="2290857" cy="2290613"/>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GB" sz="2300" kern="1200" dirty="0" err="1" smtClean="0"/>
            <a:t>Qorshaha</a:t>
          </a:r>
          <a:r>
            <a:rPr lang="en-GB" sz="2300" kern="1200" dirty="0" smtClean="0"/>
            <a:t> </a:t>
          </a:r>
          <a:r>
            <a:rPr lang="en-GB" sz="2300" kern="1200" dirty="0" err="1" smtClean="0"/>
            <a:t>Waxqabadka</a:t>
          </a:r>
          <a:r>
            <a:rPr lang="en-GB" sz="2300" kern="1200" dirty="0" smtClean="0"/>
            <a:t> </a:t>
          </a:r>
          <a:r>
            <a:rPr lang="en-GB" sz="2300" kern="1200" dirty="0" err="1" smtClean="0"/>
            <a:t>Bulshada</a:t>
          </a:r>
          <a:endParaRPr lang="en-GB" sz="2300" kern="1200" dirty="0"/>
        </a:p>
      </dsp:txBody>
      <dsp:txXfrm>
        <a:off x="3498075" y="1891534"/>
        <a:ext cx="1635870" cy="1636029"/>
      </dsp:txXfrm>
    </dsp:sp>
    <dsp:sp modelId="{3053CA21-E525-4FCA-803B-2CD30D8E75CE}">
      <dsp:nvSpPr>
        <dsp:cNvPr id="0" name=""/>
        <dsp:cNvSpPr/>
      </dsp:nvSpPr>
      <dsp:spPr>
        <a:xfrm rot="2700000">
          <a:off x="555984" y="1485386"/>
          <a:ext cx="2447894" cy="2447894"/>
        </a:xfrm>
        <a:prstGeom prst="teardrop">
          <a:avLst>
            <a:gd name="adj" fmla="val 1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ECB63A-AF87-4867-AACC-7079816FC629}">
      <dsp:nvSpPr>
        <dsp:cNvPr id="0" name=""/>
        <dsp:cNvSpPr/>
      </dsp:nvSpPr>
      <dsp:spPr>
        <a:xfrm>
          <a:off x="634503" y="1564242"/>
          <a:ext cx="2290857" cy="2290613"/>
        </a:xfrm>
        <a:prstGeom prst="ellips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9210" tIns="29210" rIns="29210" bIns="29210" numCol="1" spcCol="1270" anchor="ctr" anchorCtr="0">
          <a:noAutofit/>
        </a:bodyPr>
        <a:lstStyle/>
        <a:p>
          <a:pPr lvl="0" algn="ctr" defTabSz="1022350">
            <a:lnSpc>
              <a:spcPct val="90000"/>
            </a:lnSpc>
            <a:spcBef>
              <a:spcPct val="0"/>
            </a:spcBef>
            <a:spcAft>
              <a:spcPct val="35000"/>
            </a:spcAft>
          </a:pPr>
          <a:r>
            <a:rPr lang="en-US" sz="2300" kern="1200" dirty="0" err="1" smtClean="0"/>
            <a:t>Xog</a:t>
          </a:r>
          <a:r>
            <a:rPr lang="en-US" sz="2300" kern="1200" dirty="0" smtClean="0"/>
            <a:t> </a:t>
          </a:r>
          <a:r>
            <a:rPr lang="en-US" sz="2300" kern="1200" dirty="0" err="1" smtClean="0"/>
            <a:t>ururin</a:t>
          </a:r>
          <a:r>
            <a:rPr lang="en-US" sz="2300" kern="1200" dirty="0" smtClean="0"/>
            <a:t> </a:t>
          </a:r>
          <a:r>
            <a:rPr lang="en-US" sz="2300" kern="1200" dirty="0" err="1" smtClean="0"/>
            <a:t>iyo</a:t>
          </a:r>
          <a:r>
            <a:rPr lang="en-US" sz="2300" kern="1200" dirty="0" smtClean="0"/>
            <a:t> </a:t>
          </a:r>
          <a:r>
            <a:rPr lang="en-US" sz="2300" kern="1200" dirty="0" err="1" smtClean="0"/>
            <a:t>falanqeyn</a:t>
          </a:r>
          <a:r>
            <a:rPr lang="en-US" sz="2300" kern="1200" dirty="0" smtClean="0"/>
            <a:t> </a:t>
          </a:r>
          <a:r>
            <a:rPr lang="en-US" sz="2300" kern="1200" dirty="0" err="1" smtClean="0"/>
            <a:t>Qorsheesan</a:t>
          </a:r>
          <a:endParaRPr lang="en-GB" sz="2300" kern="1200" dirty="0"/>
        </a:p>
      </dsp:txBody>
      <dsp:txXfrm>
        <a:off x="961997" y="1891534"/>
        <a:ext cx="1635870" cy="163602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3ECC85-9EF2-4092-BA9E-E5782DDDEB21}">
      <dsp:nvSpPr>
        <dsp:cNvPr id="0" name=""/>
        <dsp:cNvSpPr/>
      </dsp:nvSpPr>
      <dsp:spPr>
        <a:xfrm>
          <a:off x="828801" y="1525923"/>
          <a:ext cx="888890" cy="88889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B9A31D4-B91D-4A78-BDB2-DE6E71DDDCA0}">
      <dsp:nvSpPr>
        <dsp:cNvPr id="0" name=""/>
        <dsp:cNvSpPr/>
      </dsp:nvSpPr>
      <dsp:spPr>
        <a:xfrm>
          <a:off x="3403" y="2522183"/>
          <a:ext cx="2539687" cy="380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622300">
            <a:lnSpc>
              <a:spcPct val="100000"/>
            </a:lnSpc>
            <a:spcBef>
              <a:spcPct val="0"/>
            </a:spcBef>
            <a:spcAft>
              <a:spcPct val="35000"/>
            </a:spcAft>
            <a:defRPr b="1"/>
          </a:pPr>
          <a:r>
            <a:rPr lang="en-GB" sz="1400" kern="1200" dirty="0" err="1" smtClean="0"/>
            <a:t>Qorshaha</a:t>
          </a:r>
          <a:r>
            <a:rPr lang="en-GB" sz="1400" kern="1200" dirty="0" smtClean="0"/>
            <a:t> </a:t>
          </a:r>
          <a:r>
            <a:rPr lang="en-US" sz="1400" kern="1200" dirty="0" smtClean="0">
              <a:latin typeface="+mn-lt"/>
            </a:rPr>
            <a:t>Waxqabadka </a:t>
          </a:r>
          <a:r>
            <a:rPr lang="en-US" sz="1400" kern="1200" dirty="0" err="1" smtClean="0">
              <a:latin typeface="+mn-lt"/>
            </a:rPr>
            <a:t>bulshada</a:t>
          </a:r>
          <a:r>
            <a:rPr lang="en-US" sz="1400" kern="1200" dirty="0" smtClean="0">
              <a:latin typeface="+mn-lt"/>
            </a:rPr>
            <a:t> </a:t>
          </a:r>
          <a:endParaRPr lang="en-GB" sz="1400" kern="1200" dirty="0"/>
        </a:p>
      </dsp:txBody>
      <dsp:txXfrm>
        <a:off x="3403" y="2522183"/>
        <a:ext cx="2539687" cy="380953"/>
      </dsp:txXfrm>
    </dsp:sp>
    <dsp:sp modelId="{74E38060-98FC-4111-84A1-8A69220DD633}">
      <dsp:nvSpPr>
        <dsp:cNvPr id="0" name=""/>
        <dsp:cNvSpPr/>
      </dsp:nvSpPr>
      <dsp:spPr>
        <a:xfrm>
          <a:off x="3403" y="2953075"/>
          <a:ext cx="2539687" cy="1069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100000"/>
            </a:lnSpc>
            <a:spcBef>
              <a:spcPct val="0"/>
            </a:spcBef>
            <a:spcAft>
              <a:spcPct val="35000"/>
            </a:spcAft>
          </a:pPr>
          <a:r>
            <a:rPr lang="en-US" sz="1100" kern="1200" dirty="0" smtClean="0">
              <a:latin typeface="+mn-lt"/>
            </a:rPr>
            <a:t>Waxqabadka </a:t>
          </a:r>
          <a:r>
            <a:rPr lang="en-US" sz="1100" kern="1200" dirty="0" err="1" smtClean="0">
              <a:latin typeface="+mn-lt"/>
            </a:rPr>
            <a:t>bulshada</a:t>
          </a:r>
          <a:r>
            <a:rPr lang="en-US" sz="1100" kern="1200" dirty="0" smtClean="0">
              <a:latin typeface="+mn-lt"/>
            </a:rPr>
            <a:t> </a:t>
          </a:r>
          <a:r>
            <a:rPr lang="en-US" sz="1100" kern="1200" dirty="0" err="1" smtClean="0">
              <a:latin typeface="+mn-lt"/>
            </a:rPr>
            <a:t>ee</a:t>
          </a:r>
          <a:r>
            <a:rPr lang="en-US" sz="1100" kern="1200" dirty="0" smtClean="0">
              <a:latin typeface="+mn-lt"/>
            </a:rPr>
            <a:t> </a:t>
          </a:r>
          <a:r>
            <a:rPr lang="en-US" sz="1100" kern="1200" dirty="0" err="1" smtClean="0">
              <a:latin typeface="+mn-lt"/>
            </a:rPr>
            <a:t>Midnimo</a:t>
          </a:r>
          <a:r>
            <a:rPr lang="en-US" sz="1100" kern="1200" dirty="0" smtClean="0">
              <a:latin typeface="+mn-lt"/>
            </a:rPr>
            <a:t> </a:t>
          </a:r>
          <a:r>
            <a:rPr lang="en-US" sz="1100" kern="1200" dirty="0" err="1" smtClean="0">
              <a:latin typeface="+mn-lt"/>
            </a:rPr>
            <a:t>ee</a:t>
          </a:r>
          <a:r>
            <a:rPr lang="en-US" sz="1100" kern="1200" dirty="0" smtClean="0">
              <a:latin typeface="+mn-lt"/>
            </a:rPr>
            <a:t> </a:t>
          </a:r>
          <a:r>
            <a:rPr lang="en-US" sz="1100" kern="1200" dirty="0" err="1" smtClean="0">
              <a:latin typeface="+mn-lt"/>
            </a:rPr>
            <a:t>magaalooyinka</a:t>
          </a:r>
          <a:r>
            <a:rPr lang="en-US" sz="1100" kern="1200" dirty="0" smtClean="0">
              <a:latin typeface="+mn-lt"/>
            </a:rPr>
            <a:t> </a:t>
          </a:r>
          <a:r>
            <a:rPr lang="en-US" sz="1100" kern="1200" dirty="0" err="1" smtClean="0">
              <a:latin typeface="+mn-lt"/>
            </a:rPr>
            <a:t>Baydhabo</a:t>
          </a:r>
          <a:r>
            <a:rPr lang="en-US" sz="1100" kern="1200" dirty="0" smtClean="0">
              <a:latin typeface="+mn-lt"/>
            </a:rPr>
            <a:t> </a:t>
          </a:r>
          <a:r>
            <a:rPr lang="en-US" sz="1100" kern="1200" dirty="0" err="1" smtClean="0">
              <a:latin typeface="+mn-lt"/>
            </a:rPr>
            <a:t>iyo</a:t>
          </a:r>
          <a:r>
            <a:rPr lang="en-US" sz="1100" kern="1200" dirty="0" smtClean="0">
              <a:latin typeface="+mn-lt"/>
            </a:rPr>
            <a:t> </a:t>
          </a:r>
          <a:r>
            <a:rPr lang="en-US" sz="1100" kern="1200" dirty="0" err="1" smtClean="0">
              <a:latin typeface="+mn-lt"/>
            </a:rPr>
            <a:t>Kismaayo</a:t>
          </a:r>
          <a:r>
            <a:rPr lang="en-US" sz="1100" kern="1200" dirty="0" smtClean="0">
              <a:latin typeface="+mn-lt"/>
            </a:rPr>
            <a:t> </a:t>
          </a:r>
          <a:r>
            <a:rPr lang="en-US" sz="1100" kern="1200" dirty="0" err="1" smtClean="0">
              <a:latin typeface="+mn-lt"/>
            </a:rPr>
            <a:t>ee</a:t>
          </a:r>
          <a:r>
            <a:rPr lang="en-US" sz="1100" kern="1200" dirty="0" smtClean="0">
              <a:latin typeface="+mn-lt"/>
            </a:rPr>
            <a:t> IOM / UN Habitat </a:t>
          </a:r>
          <a:endParaRPr lang="en-GB" sz="1100" kern="1200" dirty="0">
            <a:latin typeface="+mn-lt"/>
          </a:endParaRPr>
        </a:p>
      </dsp:txBody>
      <dsp:txXfrm>
        <a:off x="3403" y="2953075"/>
        <a:ext cx="2539687" cy="1069812"/>
      </dsp:txXfrm>
    </dsp:sp>
    <dsp:sp modelId="{1FA45257-E232-49F1-8F70-08D5952E28E0}">
      <dsp:nvSpPr>
        <dsp:cNvPr id="0" name=""/>
        <dsp:cNvSpPr/>
      </dsp:nvSpPr>
      <dsp:spPr>
        <a:xfrm>
          <a:off x="3812934" y="1525923"/>
          <a:ext cx="888890" cy="88889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F705BA2-17FD-4F4B-BA77-DABEC065CFFE}">
      <dsp:nvSpPr>
        <dsp:cNvPr id="0" name=""/>
        <dsp:cNvSpPr/>
      </dsp:nvSpPr>
      <dsp:spPr>
        <a:xfrm>
          <a:off x="2987535" y="2522183"/>
          <a:ext cx="2539687" cy="380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622300">
            <a:lnSpc>
              <a:spcPct val="100000"/>
            </a:lnSpc>
            <a:spcBef>
              <a:spcPct val="0"/>
            </a:spcBef>
            <a:spcAft>
              <a:spcPct val="35000"/>
            </a:spcAft>
            <a:defRPr b="1"/>
          </a:pPr>
          <a:r>
            <a:rPr lang="en-GB" sz="1400" kern="1200" dirty="0" err="1" smtClean="0"/>
            <a:t>Isugeynta</a:t>
          </a:r>
          <a:r>
            <a:rPr lang="en-GB" sz="1400" kern="1200" dirty="0" smtClean="0"/>
            <a:t>/</a:t>
          </a:r>
          <a:r>
            <a:rPr lang="en-GB" sz="1400" kern="1200" dirty="0" err="1" smtClean="0"/>
            <a:t>Mideynta</a:t>
          </a:r>
          <a:r>
            <a:rPr lang="en-GB" sz="1400" kern="1200" dirty="0" smtClean="0"/>
            <a:t>  </a:t>
          </a:r>
          <a:endParaRPr lang="en-GB" sz="1400" kern="1200" dirty="0"/>
        </a:p>
      </dsp:txBody>
      <dsp:txXfrm>
        <a:off x="2987535" y="2522183"/>
        <a:ext cx="2539687" cy="380953"/>
      </dsp:txXfrm>
    </dsp:sp>
    <dsp:sp modelId="{1D484BB7-05F9-4A70-AC29-145A7ABF45C6}">
      <dsp:nvSpPr>
        <dsp:cNvPr id="0" name=""/>
        <dsp:cNvSpPr/>
      </dsp:nvSpPr>
      <dsp:spPr>
        <a:xfrm>
          <a:off x="2987535" y="2953075"/>
          <a:ext cx="2539687" cy="1069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100000"/>
            </a:lnSpc>
            <a:spcBef>
              <a:spcPct val="0"/>
            </a:spcBef>
            <a:spcAft>
              <a:spcPct val="35000"/>
            </a:spcAft>
          </a:pPr>
          <a:r>
            <a:rPr lang="en-US" sz="1100" kern="1200" dirty="0" err="1" smtClean="0">
              <a:latin typeface="Helvetica 45 Light"/>
            </a:rPr>
            <a:t>Magaalooyinka</a:t>
          </a:r>
          <a:r>
            <a:rPr lang="en-US" sz="1100" kern="1200" dirty="0" smtClean="0">
              <a:latin typeface="Helvetica 45 Light"/>
            </a:rPr>
            <a:t> ay Danwadaag </a:t>
          </a:r>
          <a:r>
            <a:rPr lang="en-US" sz="1100" kern="1200" dirty="0" err="1" smtClean="0">
              <a:latin typeface="Helvetica 45 Light"/>
            </a:rPr>
            <a:t>taageertay</a:t>
          </a:r>
          <a:r>
            <a:rPr lang="en-US" sz="1100" kern="1200" dirty="0" smtClean="0">
              <a:latin typeface="Helvetica 45 Light"/>
            </a:rPr>
            <a:t> </a:t>
          </a:r>
          <a:r>
            <a:rPr lang="en-US" sz="1100" kern="1200" dirty="0" err="1" smtClean="0">
              <a:latin typeface="Helvetica 45 Light"/>
            </a:rPr>
            <a:t>inay</a:t>
          </a:r>
          <a:r>
            <a:rPr lang="en-US" sz="1100" kern="1200" dirty="0" smtClean="0">
              <a:latin typeface="Helvetica 45 Light"/>
            </a:rPr>
            <a:t> </a:t>
          </a:r>
          <a:r>
            <a:rPr lang="en-US" sz="1100" kern="1200" dirty="0" err="1" smtClean="0">
              <a:latin typeface="Helvetica 45 Light"/>
            </a:rPr>
            <a:t>mideeyaan</a:t>
          </a:r>
          <a:r>
            <a:rPr lang="en-US" sz="1100" kern="1200" dirty="0" smtClean="0">
              <a:latin typeface="Helvetica 45 Light"/>
            </a:rPr>
            <a:t> </a:t>
          </a:r>
          <a:r>
            <a:rPr lang="en-US" sz="1100" kern="1200" dirty="0" err="1" smtClean="0">
              <a:latin typeface="Helvetica 45 Light"/>
            </a:rPr>
            <a:t>kuwan</a:t>
          </a:r>
          <a:r>
            <a:rPr lang="en-US" sz="1100" kern="1200" dirty="0" smtClean="0">
              <a:latin typeface="Helvetica 45 Light"/>
            </a:rPr>
            <a:t> </a:t>
          </a:r>
          <a:r>
            <a:rPr lang="en-US" sz="1100" kern="1200" dirty="0" err="1" smtClean="0">
              <a:latin typeface="Helvetica 45 Light"/>
            </a:rPr>
            <a:t>iyo</a:t>
          </a:r>
          <a:r>
            <a:rPr lang="en-US" sz="1100" kern="1200" dirty="0" smtClean="0">
              <a:latin typeface="Helvetica 45 Light"/>
            </a:rPr>
            <a:t> </a:t>
          </a:r>
          <a:r>
            <a:rPr lang="en-US" sz="1100" kern="1200" dirty="0" err="1" smtClean="0">
              <a:latin typeface="Helvetica 45 Light"/>
            </a:rPr>
            <a:t>kuwa</a:t>
          </a:r>
          <a:r>
            <a:rPr lang="en-US" sz="1100" kern="1200" dirty="0" smtClean="0">
              <a:latin typeface="Helvetica 45 Light"/>
            </a:rPr>
            <a:t> kale </a:t>
          </a:r>
          <a:r>
            <a:rPr lang="en-US" sz="1100" kern="1200" dirty="0" err="1" smtClean="0">
              <a:latin typeface="Helvetica 45 Light"/>
            </a:rPr>
            <a:t>oo</a:t>
          </a:r>
          <a:r>
            <a:rPr lang="en-US" sz="1100" kern="1200" dirty="0" smtClean="0">
              <a:latin typeface="Helvetica 45 Light"/>
            </a:rPr>
            <a:t> ah </a:t>
          </a:r>
          <a:r>
            <a:rPr lang="en-US" sz="1100" kern="1200" dirty="0" err="1" smtClean="0">
              <a:latin typeface="Helvetica 45 Light"/>
            </a:rPr>
            <a:t>qorshaha</a:t>
          </a:r>
          <a:r>
            <a:rPr lang="en-US" sz="1100" kern="1200" dirty="0" smtClean="0">
              <a:latin typeface="Helvetica 45 Light"/>
            </a:rPr>
            <a:t> </a:t>
          </a:r>
          <a:r>
            <a:rPr lang="en-US" sz="1100" kern="1200" dirty="0" err="1" smtClean="0">
              <a:latin typeface="Helvetica 45 Light"/>
            </a:rPr>
            <a:t>waxqabadka</a:t>
          </a:r>
          <a:r>
            <a:rPr lang="en-US" sz="1100" kern="1200" dirty="0" smtClean="0">
              <a:latin typeface="Helvetica 45 Light"/>
            </a:rPr>
            <a:t> </a:t>
          </a:r>
          <a:r>
            <a:rPr lang="en-US" sz="1100" kern="1200" dirty="0" err="1" smtClean="0">
              <a:latin typeface="Helvetica 45 Light"/>
            </a:rPr>
            <a:t>bulshada</a:t>
          </a:r>
          <a:r>
            <a:rPr lang="en-US" sz="1100" kern="1200" dirty="0" smtClean="0">
              <a:latin typeface="Helvetica 45 Light"/>
            </a:rPr>
            <a:t> </a:t>
          </a:r>
          <a:r>
            <a:rPr lang="en-US" sz="1100" kern="1200" dirty="0" err="1" smtClean="0">
              <a:latin typeface="Helvetica 45 Light"/>
            </a:rPr>
            <a:t>iyo</a:t>
          </a:r>
          <a:r>
            <a:rPr lang="en-US" sz="1100" kern="1200" dirty="0" smtClean="0">
              <a:latin typeface="Helvetica 45 Light"/>
            </a:rPr>
            <a:t> </a:t>
          </a:r>
          <a:r>
            <a:rPr lang="en-US" sz="1100" kern="1200" dirty="0" err="1" smtClean="0">
              <a:latin typeface="Helvetica 45 Light"/>
            </a:rPr>
            <a:t>qorshayaalka</a:t>
          </a:r>
          <a:r>
            <a:rPr lang="en-US" sz="1100" kern="1200" dirty="0" smtClean="0">
              <a:latin typeface="Helvetica 45 Light"/>
            </a:rPr>
            <a:t> </a:t>
          </a:r>
          <a:r>
            <a:rPr lang="en-US" sz="1100" kern="1200" dirty="0" err="1" smtClean="0">
              <a:latin typeface="Helvetica 45 Light"/>
            </a:rPr>
            <a:t>heerka</a:t>
          </a:r>
          <a:r>
            <a:rPr lang="en-US" sz="1100" kern="1200" dirty="0" smtClean="0">
              <a:latin typeface="Helvetica 45 Light"/>
            </a:rPr>
            <a:t> </a:t>
          </a:r>
          <a:r>
            <a:rPr lang="en-US" sz="1100" kern="1200" dirty="0" err="1" smtClean="0">
              <a:latin typeface="Helvetica 45 Light"/>
            </a:rPr>
            <a:t>degmo</a:t>
          </a:r>
          <a:r>
            <a:rPr lang="en-US" sz="1100" kern="1200" dirty="0" smtClean="0">
              <a:latin typeface="Helvetica 45 Light"/>
            </a:rPr>
            <a:t> </a:t>
          </a:r>
          <a:r>
            <a:rPr lang="en-US" sz="1100" kern="1200" dirty="0" err="1" smtClean="0">
              <a:latin typeface="Helvetica 45 Light"/>
            </a:rPr>
            <a:t>oo</a:t>
          </a:r>
          <a:r>
            <a:rPr lang="en-US" sz="1100" kern="1200" dirty="0" smtClean="0">
              <a:latin typeface="Helvetica 45 Light"/>
            </a:rPr>
            <a:t> </a:t>
          </a:r>
          <a:r>
            <a:rPr lang="en-US" sz="1100" kern="1200" dirty="0" err="1" smtClean="0">
              <a:latin typeface="Helvetica 45 Light"/>
            </a:rPr>
            <a:t>isku</a:t>
          </a:r>
          <a:r>
            <a:rPr lang="en-US" sz="1100" kern="1200" dirty="0" smtClean="0">
              <a:latin typeface="Helvetica 45 Light"/>
            </a:rPr>
            <a:t> </a:t>
          </a:r>
          <a:r>
            <a:rPr lang="en-US" sz="1100" kern="1200" dirty="0" err="1" smtClean="0">
              <a:latin typeface="Helvetica 45 Light"/>
            </a:rPr>
            <a:t>dhafan</a:t>
          </a:r>
          <a:r>
            <a:rPr lang="en-US" sz="1100" kern="1200" dirty="0" smtClean="0">
              <a:latin typeface="Helvetica 45 Light"/>
            </a:rPr>
            <a:t>.</a:t>
          </a:r>
          <a:endParaRPr lang="en-GB" sz="1100" kern="1200" dirty="0"/>
        </a:p>
      </dsp:txBody>
      <dsp:txXfrm>
        <a:off x="2987535" y="2953075"/>
        <a:ext cx="2539687" cy="1069812"/>
      </dsp:txXfrm>
    </dsp:sp>
    <dsp:sp modelId="{8FF96041-6D19-4678-B71D-178508F7B996}">
      <dsp:nvSpPr>
        <dsp:cNvPr id="0" name=""/>
        <dsp:cNvSpPr/>
      </dsp:nvSpPr>
      <dsp:spPr>
        <a:xfrm>
          <a:off x="6797067" y="1525923"/>
          <a:ext cx="888890" cy="888890"/>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3398E70-CF09-41D1-BE5E-5B51024C5F44}">
      <dsp:nvSpPr>
        <dsp:cNvPr id="0" name=""/>
        <dsp:cNvSpPr/>
      </dsp:nvSpPr>
      <dsp:spPr>
        <a:xfrm>
          <a:off x="5971668" y="2522183"/>
          <a:ext cx="2539687" cy="380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622300">
            <a:lnSpc>
              <a:spcPct val="100000"/>
            </a:lnSpc>
            <a:spcBef>
              <a:spcPct val="0"/>
            </a:spcBef>
            <a:spcAft>
              <a:spcPct val="35000"/>
            </a:spcAft>
            <a:defRPr b="1"/>
          </a:pPr>
          <a:r>
            <a:rPr lang="en-GB" sz="1400" kern="1200" dirty="0" err="1" smtClean="0"/>
            <a:t>Qorsheynta</a:t>
          </a:r>
          <a:r>
            <a:rPr lang="en-GB" sz="1400" kern="1200" dirty="0" smtClean="0"/>
            <a:t> </a:t>
          </a:r>
          <a:r>
            <a:rPr lang="en-GB" sz="1400" kern="1200" dirty="0" err="1" smtClean="0"/>
            <a:t>Maxaliga</a:t>
          </a:r>
          <a:r>
            <a:rPr lang="en-GB" sz="1400" kern="1200" dirty="0" smtClean="0"/>
            <a:t> ah </a:t>
          </a:r>
          <a:endParaRPr lang="en-GB" sz="1400" kern="1200" dirty="0"/>
        </a:p>
      </dsp:txBody>
      <dsp:txXfrm>
        <a:off x="5971668" y="2522183"/>
        <a:ext cx="2539687" cy="380953"/>
      </dsp:txXfrm>
    </dsp:sp>
    <dsp:sp modelId="{C8DB2F06-70C9-41B1-938D-5A4CB3ED1077}">
      <dsp:nvSpPr>
        <dsp:cNvPr id="0" name=""/>
        <dsp:cNvSpPr/>
      </dsp:nvSpPr>
      <dsp:spPr>
        <a:xfrm>
          <a:off x="5971668" y="2953075"/>
          <a:ext cx="2539687" cy="1069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100000"/>
            </a:lnSpc>
            <a:spcBef>
              <a:spcPct val="0"/>
            </a:spcBef>
            <a:spcAft>
              <a:spcPct val="35000"/>
            </a:spcAft>
          </a:pPr>
          <a:r>
            <a:rPr lang="en-US" altLang="fr-FR" sz="1100" kern="1200" dirty="0" smtClean="0">
              <a:ea typeface="Times New Roman" panose="02020603050405020304" pitchFamily="18" charset="0"/>
              <a:cs typeface="Times New Roman" panose="02020603050405020304" pitchFamily="18" charset="0"/>
            </a:rPr>
            <a:t>Agab</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loogu</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talagalay</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mas'uuliyiinta</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maxalliga</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ah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inay</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isku</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dubaridaan</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waxqabadyada</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hay'adaha</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kala</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duwan</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ee</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bani'aadamnimada</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iyo</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horumarinta</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isla</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markaana</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ka</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fogaadaan</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ku</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celcelinta</a:t>
          </a:r>
          <a:r>
            <a:rPr lang="en-US" sz="1100" kern="1200" dirty="0" smtClean="0">
              <a:latin typeface="Helvetica 45 Light"/>
            </a:rPr>
            <a:t>. </a:t>
          </a:r>
          <a:endParaRPr lang="en-GB" sz="1100" kern="1200" dirty="0"/>
        </a:p>
      </dsp:txBody>
      <dsp:txXfrm>
        <a:off x="5971668" y="2953075"/>
        <a:ext cx="2539687" cy="1069812"/>
      </dsp:txXfrm>
    </dsp:sp>
    <dsp:sp modelId="{F4B0F3B0-89BF-4F0F-B13F-AAE8BB813D5B}">
      <dsp:nvSpPr>
        <dsp:cNvPr id="0" name=""/>
        <dsp:cNvSpPr/>
      </dsp:nvSpPr>
      <dsp:spPr>
        <a:xfrm>
          <a:off x="9781199" y="1525923"/>
          <a:ext cx="888890" cy="88889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CEC3044-505F-47DE-92CE-D7A91077E50B}">
      <dsp:nvSpPr>
        <dsp:cNvPr id="0" name=""/>
        <dsp:cNvSpPr/>
      </dsp:nvSpPr>
      <dsp:spPr>
        <a:xfrm>
          <a:off x="8955801" y="2522183"/>
          <a:ext cx="2539687" cy="3809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622300">
            <a:lnSpc>
              <a:spcPct val="100000"/>
            </a:lnSpc>
            <a:spcBef>
              <a:spcPct val="0"/>
            </a:spcBef>
            <a:spcAft>
              <a:spcPct val="35000"/>
            </a:spcAft>
            <a:defRPr b="1"/>
          </a:pPr>
          <a:r>
            <a:rPr lang="en-US" sz="1400" kern="1200" dirty="0" err="1" smtClean="0"/>
            <a:t>Bareesada</a:t>
          </a:r>
          <a:r>
            <a:rPr lang="en-US" sz="1400" kern="1200" dirty="0" smtClean="0"/>
            <a:t> </a:t>
          </a:r>
          <a:r>
            <a:rPr lang="en-US" sz="1400" kern="1200" dirty="0" err="1" smtClean="0"/>
            <a:t>geli</a:t>
          </a:r>
          <a:endParaRPr lang="en-GB" sz="1400" kern="1200" dirty="0"/>
        </a:p>
      </dsp:txBody>
      <dsp:txXfrm>
        <a:off x="8955801" y="2522183"/>
        <a:ext cx="2539687" cy="380953"/>
      </dsp:txXfrm>
    </dsp:sp>
    <dsp:sp modelId="{2A4B5BBE-DA03-4F0D-AC42-7AC9960EA309}">
      <dsp:nvSpPr>
        <dsp:cNvPr id="0" name=""/>
        <dsp:cNvSpPr/>
      </dsp:nvSpPr>
      <dsp:spPr>
        <a:xfrm>
          <a:off x="8955801" y="2953075"/>
          <a:ext cx="2539687" cy="10698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488950">
            <a:lnSpc>
              <a:spcPct val="100000"/>
            </a:lnSpc>
            <a:spcBef>
              <a:spcPct val="0"/>
            </a:spcBef>
            <a:spcAft>
              <a:spcPct val="35000"/>
            </a:spcAft>
          </a:pP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Bangiga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Adduunka</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Hay’adda</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GIZ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iyo</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UN-Habitat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waxay</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adeegsadaan</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Qorshaha</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Waxqabadka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Bulshada</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markii</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la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naqshadeynayo</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lana</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qorsheynayo</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kaabayaasha</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iyo</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barnaamijyada</a:t>
          </a:r>
          <a:r>
            <a:rPr kumimoji="0" lang="en-US" altLang="fr-FR" sz="1100" b="0" i="0" u="none" strike="noStrike" kern="1200" cap="none" normalizeH="0" baseline="0" dirty="0" smtClean="0">
              <a:ln>
                <a:noFill/>
              </a:ln>
              <a:effectLst/>
              <a:ea typeface="Times New Roman" panose="02020603050405020304" pitchFamily="18" charset="0"/>
              <a:cs typeface="Times New Roman" panose="02020603050405020304" pitchFamily="18" charset="0"/>
            </a:rPr>
            <a:t> </a:t>
          </a:r>
          <a:r>
            <a:rPr kumimoji="0" lang="en-US" altLang="fr-FR" sz="1100" b="0" i="0" u="none" strike="noStrike" kern="1200" cap="none" normalizeH="0" baseline="0" dirty="0" err="1" smtClean="0">
              <a:ln>
                <a:noFill/>
              </a:ln>
              <a:effectLst/>
              <a:ea typeface="Times New Roman" panose="02020603050405020304" pitchFamily="18" charset="0"/>
              <a:cs typeface="Times New Roman" panose="02020603050405020304" pitchFamily="18" charset="0"/>
            </a:rPr>
            <a:t>adkeysiga</a:t>
          </a:r>
          <a:endParaRPr lang="en-GB" sz="1100" kern="1200" dirty="0"/>
        </a:p>
      </dsp:txBody>
      <dsp:txXfrm>
        <a:off x="8955801" y="2953075"/>
        <a:ext cx="2539687" cy="1069812"/>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8F1DB3-3E7C-44AF-B7F9-C16C5D94A5C7}" type="datetimeFigureOut">
              <a:rPr lang="en-US" smtClean="0"/>
              <a:t>4/18/2021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EBE9B1-2A80-4014-9413-689CA2746B45}" type="slidenum">
              <a:rPr lang="en-US" smtClean="0"/>
              <a:t>‹#›</a:t>
            </a:fld>
            <a:endParaRPr lang="en-US"/>
          </a:p>
        </p:txBody>
      </p:sp>
    </p:spTree>
    <p:extLst>
      <p:ext uri="{BB962C8B-B14F-4D97-AF65-F5344CB8AC3E}">
        <p14:creationId xmlns:p14="http://schemas.microsoft.com/office/powerpoint/2010/main" val="2944913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emergency.unhcr.org/entry/51770?lang=en_U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regionaldss.org/index.php/research-and-knowledge-management/redss-publications/"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This slide </a:t>
            </a:r>
            <a:r>
              <a:rPr lang="fr-FR" dirty="0" err="1"/>
              <a:t>is</a:t>
            </a:r>
            <a:r>
              <a:rPr lang="fr-FR" dirty="0"/>
              <a:t> a </a:t>
            </a:r>
            <a:r>
              <a:rPr lang="fr-FR" dirty="0" err="1"/>
              <a:t>recap</a:t>
            </a:r>
            <a:r>
              <a:rPr lang="fr-FR" dirty="0"/>
              <a:t> of </a:t>
            </a:r>
            <a:r>
              <a:rPr lang="fr-FR" dirty="0" err="1"/>
              <a:t>activity</a:t>
            </a:r>
            <a:r>
              <a:rPr lang="fr-FR" dirty="0"/>
              <a:t> 3</a:t>
            </a:r>
          </a:p>
        </p:txBody>
      </p:sp>
      <p:sp>
        <p:nvSpPr>
          <p:cNvPr id="4" name="Slide Number Placeholder 3"/>
          <p:cNvSpPr>
            <a:spLocks noGrp="1"/>
          </p:cNvSpPr>
          <p:nvPr>
            <p:ph type="sldNum" sz="quarter" idx="5"/>
          </p:nvPr>
        </p:nvSpPr>
        <p:spPr/>
        <p:txBody>
          <a:bodyPr/>
          <a:lstStyle/>
          <a:p>
            <a:fld id="{D3EBE9B1-2A80-4014-9413-689CA2746B45}" type="slidenum">
              <a:rPr lang="en-US" smtClean="0"/>
              <a:t>1</a:t>
            </a:fld>
            <a:endParaRPr lang="en-US"/>
          </a:p>
        </p:txBody>
      </p:sp>
    </p:spTree>
    <p:extLst>
      <p:ext uri="{BB962C8B-B14F-4D97-AF65-F5344CB8AC3E}">
        <p14:creationId xmlns:p14="http://schemas.microsoft.com/office/powerpoint/2010/main" val="3206515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US" sz="1200" b="1" kern="1200" dirty="0">
              <a:solidFill>
                <a:schemeClr val="tx1"/>
              </a:solidFill>
              <a:effectLst/>
              <a:latin typeface="+mn-lt"/>
              <a:ea typeface="+mn-ea"/>
              <a:cs typeface="+mn-cs"/>
            </a:endParaRPr>
          </a:p>
          <a:p>
            <a:pPr fontAlgn="base"/>
            <a:r>
              <a:rPr lang="en-US" sz="1200" b="1" kern="1200" dirty="0">
                <a:solidFill>
                  <a:schemeClr val="tx1"/>
                </a:solidFill>
                <a:effectLst/>
                <a:latin typeface="+mn-lt"/>
                <a:ea typeface="+mn-ea"/>
                <a:cs typeface="+mn-cs"/>
              </a:rPr>
              <a:t>Here is a short energizer to start with (optional)  : </a:t>
            </a:r>
            <a:endParaRPr lang="fr-FR" sz="1200" kern="1200" dirty="0">
              <a:solidFill>
                <a:schemeClr val="tx1"/>
              </a:solidFill>
              <a:effectLst/>
              <a:latin typeface="+mn-lt"/>
              <a:ea typeface="+mn-ea"/>
              <a:cs typeface="+mn-cs"/>
            </a:endParaRPr>
          </a:p>
          <a:p>
            <a:pPr fontAlgn="base"/>
            <a:r>
              <a:rPr lang="en-US" sz="1200" b="0" kern="1200" dirty="0">
                <a:solidFill>
                  <a:schemeClr val="tx1"/>
                </a:solidFill>
                <a:effectLst/>
                <a:latin typeface="+mn-lt"/>
                <a:ea typeface="+mn-ea"/>
                <a:cs typeface="+mn-cs"/>
              </a:rPr>
              <a:t>Only shows the title of the slide at the end of the energizer.  The animation is inserted. </a:t>
            </a:r>
            <a:endParaRPr lang="fr-FR" sz="1200" b="0" kern="1200" dirty="0">
              <a:solidFill>
                <a:schemeClr val="tx1"/>
              </a:solidFill>
              <a:effectLst/>
              <a:latin typeface="+mn-lt"/>
              <a:ea typeface="+mn-ea"/>
              <a:cs typeface="+mn-cs"/>
            </a:endParaRPr>
          </a:p>
          <a:p>
            <a:pPr fontAlgn="base"/>
            <a:r>
              <a:rPr lang="en-US" sz="1200" b="1" kern="1200" dirty="0">
                <a:solidFill>
                  <a:schemeClr val="tx1"/>
                </a:solidFill>
                <a:effectLst/>
                <a:latin typeface="+mn-lt"/>
                <a:ea typeface="+mn-ea"/>
                <a:cs typeface="+mn-cs"/>
              </a:rPr>
              <a:t>Graphic facilitation:</a:t>
            </a:r>
            <a:r>
              <a:rPr lang="en-US" sz="1200" kern="1200" dirty="0">
                <a:solidFill>
                  <a:schemeClr val="tx1"/>
                </a:solidFill>
                <a:effectLst/>
                <a:latin typeface="+mn-lt"/>
                <a:ea typeface="+mn-ea"/>
                <a:cs typeface="+mn-cs"/>
              </a:rPr>
              <a:t> ask 5 groups to find a good way to draw/find a visual for the following terms, each group is assigned a term: </a:t>
            </a:r>
            <a:endParaRPr lang="fr-FR"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Inform </a:t>
            </a:r>
            <a:endParaRPr lang="fr-FR"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Consult</a:t>
            </a:r>
            <a:endParaRPr lang="fr-FR"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Empower</a:t>
            </a:r>
            <a:endParaRPr lang="fr-FR"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Involve</a:t>
            </a:r>
            <a:endParaRPr lang="fr-FR"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Collaborate</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Give them 5 to 10 minutes, show the different drawings and ask the participants why, in their opinion, they were asked to work on these specific words?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Explain that informing, consulting, empowering, involving and collaborating with DAC are the main ways to ensure their participation to the planning, implementation and monitoring of an Area-based plan. </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Key message: Throughout this session, we will try and find ways to inform, consult, empower, involve and collaborate with DAC to develop area-based plan reflecting their needs, vulnerabilities, capacities and concerns. </a:t>
            </a:r>
            <a:endParaRPr lang="fr-FR"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EBE9B1-2A80-4014-9413-689CA2746B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2949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b467e9fe7f_0_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 name="Google Shape;142;gb467e9fe7f_0_9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3" name="Google Shape;143;gb467e9fe7f_0_9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4</a:t>
            </a:fld>
            <a:endParaRPr sz="12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32114063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This slide </a:t>
            </a:r>
            <a:r>
              <a:rPr lang="fr-FR" dirty="0" err="1"/>
              <a:t>is</a:t>
            </a:r>
            <a:r>
              <a:rPr lang="fr-FR" dirty="0"/>
              <a:t> </a:t>
            </a:r>
            <a:r>
              <a:rPr lang="fr-FR" dirty="0" err="1"/>
              <a:t>optional</a:t>
            </a:r>
            <a:r>
              <a:rPr lang="fr-FR" dirty="0"/>
              <a:t>. </a:t>
            </a:r>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5</a:t>
            </a:fld>
            <a:endParaRPr lang="en-US"/>
          </a:p>
        </p:txBody>
      </p:sp>
    </p:spTree>
    <p:extLst>
      <p:ext uri="{BB962C8B-B14F-4D97-AF65-F5344CB8AC3E}">
        <p14:creationId xmlns:p14="http://schemas.microsoft.com/office/powerpoint/2010/main" val="3210885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Accountability to affected population is not more than ensuring that people are at the centre of the area-based approach and that partner organisations are not only accountable to donors but first and foremost to the population that they are working with. </a:t>
            </a:r>
          </a:p>
          <a:p>
            <a:r>
              <a:rPr lang="en-GB" dirty="0"/>
              <a:t> </a:t>
            </a:r>
            <a:r>
              <a:rPr lang="en-US" sz="1200" b="0" i="0" kern="1200" dirty="0">
                <a:solidFill>
                  <a:schemeClr val="tx1"/>
                </a:solidFill>
                <a:effectLst/>
                <a:latin typeface="+mn-lt"/>
                <a:ea typeface="+mn-ea"/>
                <a:cs typeface="+mn-cs"/>
              </a:rPr>
              <a:t>Accountability refers to the responsible use of power (resources, decision making) by humanitarian and development actors, combined with effective and quality programming that recognizes a community’s dignity, capacity, and ability to be independent. Area-based project partners commit to ‘putting people first' and drawing on the rich range of experiences, capacities, and aspirations of refugee, displaced and hosts women, men, girls and boys. In addition, they are committed to being accountable to the people they serve by listening and responding to their needs, perspectives, and priorities.</a:t>
            </a:r>
          </a:p>
          <a:p>
            <a:r>
              <a:rPr lang="en-US" sz="1200" b="0" i="0" kern="1200" dirty="0">
                <a:solidFill>
                  <a:schemeClr val="tx1"/>
                </a:solidFill>
                <a:effectLst/>
                <a:latin typeface="+mn-lt"/>
                <a:ea typeface="+mn-ea"/>
                <a:cs typeface="+mn-cs"/>
              </a:rPr>
              <a:t>These can be done through three types of enablers listed on the slide. </a:t>
            </a:r>
            <a:r>
              <a:rPr lang="en-US" dirty="0"/>
              <a:t/>
            </a:r>
            <a:br>
              <a:rPr lang="en-US" dirty="0"/>
            </a:br>
            <a:r>
              <a:rPr lang="en-US" dirty="0"/>
              <a:t/>
            </a:r>
            <a:br>
              <a:rPr lang="en-US" dirty="0"/>
            </a:br>
            <a:r>
              <a:rPr lang="en-US" sz="1200" b="0" i="0" kern="1200" dirty="0">
                <a:solidFill>
                  <a:schemeClr val="tx1"/>
                </a:solidFill>
                <a:effectLst/>
                <a:latin typeface="+mn-lt"/>
                <a:ea typeface="+mn-ea"/>
                <a:cs typeface="+mn-cs"/>
              </a:rPr>
              <a:t>UNHCR's AAP framework and these values are outlined in UNHCR's </a:t>
            </a:r>
            <a:r>
              <a:rPr lang="en-US" sz="1200" b="0" i="1" kern="1200" dirty="0">
                <a:solidFill>
                  <a:schemeClr val="tx1"/>
                </a:solidFill>
                <a:effectLst/>
                <a:latin typeface="+mn-lt"/>
                <a:ea typeface="+mn-ea"/>
                <a:cs typeface="+mn-cs"/>
              </a:rPr>
              <a:t>Policy on </a:t>
            </a:r>
            <a:r>
              <a:rPr lang="en-US" sz="1200" b="0" i="1" u="none" strike="noStrike" kern="1200" dirty="0">
                <a:solidFill>
                  <a:schemeClr val="tx1"/>
                </a:solidFill>
                <a:effectLst/>
                <a:latin typeface="+mn-lt"/>
                <a:ea typeface="+mn-ea"/>
                <a:cs typeface="+mn-cs"/>
                <a:hlinkClick r:id="rId3"/>
              </a:rPr>
              <a:t>Age, Gender and Diversity</a:t>
            </a:r>
            <a:r>
              <a:rPr lang="en-US" sz="1200" b="0" i="0" kern="1200" dirty="0">
                <a:solidFill>
                  <a:schemeClr val="tx1"/>
                </a:solidFill>
                <a:effectLst/>
                <a:latin typeface="+mn-lt"/>
                <a:ea typeface="+mn-ea"/>
                <a:cs typeface="+mn-cs"/>
              </a:rPr>
              <a:t> (AGD, 2018), specifically core actions 2-5:</a:t>
            </a:r>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EBE9B1-2A80-4014-9413-689CA2746B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29010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Adopting a community-based approach throughout the area-based planning process is the best way to ensure DAC effective involvement and participation and real Accountability to Affected Populations.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EBE9B1-2A80-4014-9413-689CA2746B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2625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Key message: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Community-based approach entails </a:t>
            </a:r>
            <a:r>
              <a:rPr lang="en-GB" sz="1200" dirty="0"/>
              <a:t>communities to take part to area-based participatory planning processes directly affecting their life and strengthening the capacities of local actors </a:t>
            </a:r>
            <a:r>
              <a:rPr lang="en-GB" sz="1200" kern="1200" dirty="0">
                <a:solidFill>
                  <a:schemeClr val="tx1"/>
                </a:solidFill>
                <a:effectLst/>
                <a:latin typeface="+mn-lt"/>
                <a:ea typeface="+mn-ea"/>
                <a:cs typeface="+mn-cs"/>
              </a:rPr>
              <a:t>to lead such participatory process to ensure that interventions will respond to the needs of the DAC. To this end, community-based interventions should also strengthen local coordination and planning capacities. This is a great way for national ad local authorities to strengthen social  cohesion between different groups, reinforce their legitimacy and improve their relationship with DAC. </a:t>
            </a:r>
            <a:endParaRPr lang="fr-FR" sz="1200" kern="1200" dirty="0">
              <a:solidFill>
                <a:schemeClr val="tx1"/>
              </a:solidFill>
              <a:effectLst/>
              <a:latin typeface="+mn-lt"/>
              <a:ea typeface="+mn-ea"/>
              <a:cs typeface="+mn-cs"/>
            </a:endParaRPr>
          </a:p>
          <a:p>
            <a:r>
              <a:rPr lang="en-GB" b="1" dirty="0"/>
              <a:t>Plenary discussion: </a:t>
            </a:r>
            <a:r>
              <a:rPr lang="en-GB" dirty="0"/>
              <a:t>Ask about relevant/successful examples of initiatives at local level involving a community-based approach.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3EBE9B1-2A80-4014-9413-689CA2746B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9569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can show this video if you have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https://www.youtube.com/watch?v=xajkcqqzurs</a:t>
            </a:r>
          </a:p>
          <a:p>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9</a:t>
            </a:fld>
            <a:endParaRPr lang="en-US"/>
          </a:p>
        </p:txBody>
      </p:sp>
    </p:spTree>
    <p:extLst>
      <p:ext uri="{BB962C8B-B14F-4D97-AF65-F5344CB8AC3E}">
        <p14:creationId xmlns:p14="http://schemas.microsoft.com/office/powerpoint/2010/main" val="3487249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7" name="Google Shape;687;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r>
              <a:rPr lang="en-GB" b="1" dirty="0"/>
              <a:t>Key messages: </a:t>
            </a:r>
          </a:p>
          <a:p>
            <a:r>
              <a:rPr lang="en-US" sz="1200" kern="1200" dirty="0">
                <a:solidFill>
                  <a:schemeClr val="tx1"/>
                </a:solidFill>
                <a:effectLst/>
                <a:latin typeface="+mn-lt"/>
                <a:ea typeface="+mn-ea"/>
                <a:cs typeface="+mn-cs"/>
              </a:rPr>
              <a:t>- In the Community Action Planning process DAC are the primary resource rather than the objects of solutions planning. This approach motivates them to take the lead in the planning and implementation of solutions activities.</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Community Action Planning develops the capacity of the communities to take appropriate actions for their own solutions</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It is important that the DAC itself prepares the Community Action Plan as it helps to internalize the plans and to take responsibility for implementation and maintenance. </a:t>
            </a:r>
            <a:endParaRPr lang="fr-FR"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The planning process is carried out in the form of workshops under the lead of the local Government, in which the DAC members and other partner organizations participate.</a:t>
            </a:r>
            <a:endParaRPr lang="fr-FR" sz="1200" kern="1200" dirty="0">
              <a:solidFill>
                <a:schemeClr val="tx1"/>
              </a:solidFill>
              <a:effectLst/>
              <a:latin typeface="+mn-lt"/>
              <a:ea typeface="+mn-ea"/>
              <a:cs typeface="+mn-cs"/>
            </a:endParaRPr>
          </a:p>
        </p:txBody>
      </p:sp>
      <p:sp>
        <p:nvSpPr>
          <p:cNvPr id="688" name="Google Shape;688;p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10</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5210205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EBE9B1-2A80-4014-9413-689CA2746B45}" type="slidenum">
              <a:rPr lang="en-US" smtClean="0"/>
              <a:t>11</a:t>
            </a:fld>
            <a:endParaRPr lang="en-US"/>
          </a:p>
        </p:txBody>
      </p:sp>
    </p:spTree>
    <p:extLst>
      <p:ext uri="{BB962C8B-B14F-4D97-AF65-F5344CB8AC3E}">
        <p14:creationId xmlns:p14="http://schemas.microsoft.com/office/powerpoint/2010/main" val="39021248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EBE9B1-2A80-4014-9413-689CA2746B45}" type="slidenum">
              <a:rPr lang="en-US" smtClean="0"/>
              <a:t>12</a:t>
            </a:fld>
            <a:endParaRPr lang="en-US"/>
          </a:p>
        </p:txBody>
      </p:sp>
    </p:spTree>
    <p:extLst>
      <p:ext uri="{BB962C8B-B14F-4D97-AF65-F5344CB8AC3E}">
        <p14:creationId xmlns:p14="http://schemas.microsoft.com/office/powerpoint/2010/main" val="20728995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Optional</a:t>
            </a:r>
            <a:r>
              <a:rPr lang="fr-FR" dirty="0"/>
              <a:t> slide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err="1"/>
              <a:t>Based</a:t>
            </a:r>
            <a:r>
              <a:rPr lang="fr-FR" dirty="0"/>
              <a:t> on </a:t>
            </a:r>
            <a:r>
              <a:rPr lang="fr-FR" dirty="0" err="1"/>
              <a:t>Midnimo</a:t>
            </a:r>
            <a:r>
              <a:rPr lang="fr-FR" dirty="0"/>
              <a:t> process. Source: </a:t>
            </a:r>
            <a:r>
              <a:rPr lang="fr-FR" sz="1200" dirty="0"/>
              <a:t>IOM Community-</a:t>
            </a:r>
            <a:r>
              <a:rPr lang="fr-FR" sz="1200" dirty="0" err="1"/>
              <a:t>Based</a:t>
            </a:r>
            <a:r>
              <a:rPr lang="fr-FR" sz="1200" dirty="0"/>
              <a:t> Planning </a:t>
            </a:r>
            <a:r>
              <a:rPr lang="fr-FR" sz="1200" dirty="0" err="1"/>
              <a:t>Approach</a:t>
            </a:r>
            <a:r>
              <a:rPr lang="fr-FR" sz="1200" dirty="0"/>
              <a:t> Facilitation Guideline </a:t>
            </a:r>
            <a:endParaRPr lang="en-US" sz="1200" dirty="0"/>
          </a:p>
          <a:p>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13</a:t>
            </a:fld>
            <a:endParaRPr lang="en-US"/>
          </a:p>
        </p:txBody>
      </p:sp>
    </p:spTree>
    <p:extLst>
      <p:ext uri="{BB962C8B-B14F-4D97-AF65-F5344CB8AC3E}">
        <p14:creationId xmlns:p14="http://schemas.microsoft.com/office/powerpoint/2010/main" val="5948086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14</a:t>
            </a:fld>
            <a:endParaRPr lang="en-US"/>
          </a:p>
        </p:txBody>
      </p:sp>
    </p:spTree>
    <p:extLst>
      <p:ext uri="{BB962C8B-B14F-4D97-AF65-F5344CB8AC3E}">
        <p14:creationId xmlns:p14="http://schemas.microsoft.com/office/powerpoint/2010/main" val="16839262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Optional slide. </a:t>
            </a:r>
          </a:p>
          <a:p>
            <a:r>
              <a:rPr lang="en-US" sz="1200" b="0" i="0" u="none" strike="noStrike" kern="1200" baseline="0" dirty="0">
                <a:solidFill>
                  <a:schemeClr val="tx1"/>
                </a:solidFill>
                <a:latin typeface="+mn-lt"/>
                <a:ea typeface="+mn-ea"/>
                <a:cs typeface="+mn-cs"/>
              </a:rPr>
              <a:t>Taking lessons from </a:t>
            </a:r>
            <a:r>
              <a:rPr lang="en-GB" sz="1200" b="0" i="0" u="none" strike="noStrike" kern="1200" baseline="0" dirty="0">
                <a:solidFill>
                  <a:schemeClr val="tx1"/>
                </a:solidFill>
                <a:latin typeface="+mn-lt"/>
                <a:ea typeface="+mn-ea"/>
                <a:cs typeface="+mn-cs"/>
              </a:rPr>
              <a:t>one district to inform activities in the other locations, the selection process for CFT members was updated over the course of the project. While the first CFT in Kismayo consisted of four men from the local government, the last CFT that was established in </a:t>
            </a:r>
            <a:r>
              <a:rPr lang="en-GB" sz="1200" b="0" i="0" u="none" strike="noStrike" kern="1200" baseline="0" dirty="0" err="1">
                <a:solidFill>
                  <a:schemeClr val="tx1"/>
                </a:solidFill>
                <a:latin typeface="+mn-lt"/>
                <a:ea typeface="+mn-ea"/>
                <a:cs typeface="+mn-cs"/>
              </a:rPr>
              <a:t>Balcad</a:t>
            </a:r>
            <a:r>
              <a:rPr lang="en-GB" sz="1200" b="0" i="0" u="none" strike="noStrike" kern="1200" baseline="0" dirty="0">
                <a:solidFill>
                  <a:schemeClr val="tx1"/>
                </a:solidFill>
                <a:latin typeface="+mn-lt"/>
                <a:ea typeface="+mn-ea"/>
                <a:cs typeface="+mn-cs"/>
              </a:rPr>
              <a:t> comprised two women and two men, equally representing the community and </a:t>
            </a:r>
            <a:r>
              <a:rPr lang="en-US" sz="1200" b="0" i="0" u="none" strike="noStrike" kern="1200" baseline="0" dirty="0">
                <a:solidFill>
                  <a:schemeClr val="tx1"/>
                </a:solidFill>
                <a:latin typeface="+mn-lt"/>
                <a:ea typeface="+mn-ea"/>
                <a:cs typeface="+mn-cs"/>
              </a:rPr>
              <a:t>the government - </a:t>
            </a:r>
            <a:r>
              <a:rPr lang="en-US" sz="1200" b="0" i="0" u="none" strike="noStrike" kern="1200" baseline="0" dirty="0" err="1">
                <a:solidFill>
                  <a:schemeClr val="tx1"/>
                </a:solidFill>
                <a:latin typeface="+mn-lt"/>
                <a:ea typeface="+mn-ea"/>
                <a:cs typeface="+mn-cs"/>
              </a:rPr>
              <a:t>Midnimo</a:t>
            </a:r>
            <a:r>
              <a:rPr lang="en-US" sz="1200" b="0" i="0" u="none" strike="noStrike" kern="1200" baseline="0" dirty="0">
                <a:solidFill>
                  <a:schemeClr val="tx1"/>
                </a:solidFill>
                <a:latin typeface="+mn-lt"/>
                <a:ea typeface="+mn-ea"/>
                <a:cs typeface="+mn-cs"/>
              </a:rPr>
              <a:t> handbook, 2020. </a:t>
            </a:r>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15</a:t>
            </a:fld>
            <a:endParaRPr lang="en-US"/>
          </a:p>
        </p:txBody>
      </p:sp>
    </p:spTree>
    <p:extLst>
      <p:ext uri="{BB962C8B-B14F-4D97-AF65-F5344CB8AC3E}">
        <p14:creationId xmlns:p14="http://schemas.microsoft.com/office/powerpoint/2010/main" val="20997465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7" name="Google Shape;687;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a:lnSpc>
                <a:spcPct val="120000"/>
              </a:lnSpc>
              <a:spcBef>
                <a:spcPts val="600"/>
              </a:spcBef>
              <a:spcAft>
                <a:spcPts val="0"/>
              </a:spcAft>
            </a:pPr>
            <a:r>
              <a:rPr lang="en-GB" b="1" dirty="0"/>
              <a:t>Activity 1: </a:t>
            </a:r>
            <a:r>
              <a:rPr lang="en-US" sz="1200" b="1" kern="1200" dirty="0">
                <a:solidFill>
                  <a:schemeClr val="tx1"/>
                </a:solidFill>
                <a:latin typeface="+mn-lt"/>
                <a:ea typeface="+mn-ea"/>
                <a:cs typeface="+mn-cs"/>
              </a:rPr>
              <a:t>Who is in the CAP? </a:t>
            </a: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Group activity aiming at listing potential CAP in the context where the workshop takes place.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a:lnSpc>
                <a:spcPct val="120000"/>
              </a:lnSpc>
              <a:spcBef>
                <a:spcPts val="600"/>
              </a:spcBef>
              <a:spcAft>
                <a:spcPts val="0"/>
              </a:spcAft>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Assign each group a category of actors (depending on the context: IDPs, Returnees, Women, Youth, local authorities, local and religious leaders, local CSOs, Private Sector, Representatives of professionals – market merchants, teachers etc.- marginalized clans/persons, disabled persons) and ask them to list from 5 to 7 existing structures (community group, organisation, agency) that should take part to an area-based Community Action Plan. Note that the total number of participants should not exceed 45.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a:lnSpc>
                <a:spcPct val="120000"/>
              </a:lnSpc>
              <a:spcBef>
                <a:spcPts val="600"/>
              </a:spcBef>
              <a:spcAft>
                <a:spcPts val="0"/>
              </a:spcAft>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Here are the main criteria that will guide the selection: You can write them down on a flip chart paper.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spcAft>
                <a:spcPts val="0"/>
              </a:spcAft>
              <a:buFont typeface="Times New Roman" panose="02020603050405020304" pitchFamily="18" charset="0"/>
              <a:buChar char="-"/>
              <a:tabLst>
                <a:tab pos="457200" algn="l"/>
              </a:tabLst>
            </a:pPr>
            <a:r>
              <a:rPr lang="en-GB" kern="1200" dirty="0">
                <a:solidFill>
                  <a:srgbClr val="000000"/>
                </a:solidFill>
                <a:effectLst/>
                <a:ea typeface="Calibri" panose="020F0502020204030204" pitchFamily="34" charset="0"/>
              </a:rPr>
              <a:t>Representativity</a:t>
            </a:r>
            <a:endParaRPr lang="fr-FR" dirty="0">
              <a:effectLst/>
            </a:endParaRPr>
          </a:p>
          <a:p>
            <a:pPr marL="342900" lvl="0" indent="-342900">
              <a:spcAft>
                <a:spcPts val="0"/>
              </a:spcAft>
              <a:buFont typeface="Times New Roman" panose="02020603050405020304" pitchFamily="18" charset="0"/>
              <a:buChar char="-"/>
              <a:tabLst>
                <a:tab pos="457200" algn="l"/>
              </a:tabLst>
            </a:pPr>
            <a:r>
              <a:rPr lang="en-GB" kern="1200" dirty="0">
                <a:solidFill>
                  <a:srgbClr val="000000"/>
                </a:solidFill>
                <a:effectLst/>
                <a:ea typeface="Calibri" panose="020F0502020204030204" pitchFamily="34" charset="0"/>
              </a:rPr>
              <a:t>Popularity </a:t>
            </a:r>
            <a:endParaRPr lang="fr-FR" dirty="0">
              <a:effectLst/>
            </a:endParaRPr>
          </a:p>
          <a:p>
            <a:pPr marL="342900" lvl="0" indent="-342900">
              <a:spcAft>
                <a:spcPts val="0"/>
              </a:spcAft>
              <a:buFont typeface="Times New Roman" panose="02020603050405020304" pitchFamily="18" charset="0"/>
              <a:buChar char="-"/>
              <a:tabLst>
                <a:tab pos="457200" algn="l"/>
              </a:tabLst>
            </a:pPr>
            <a:r>
              <a:rPr lang="en-GB" kern="1200" dirty="0">
                <a:solidFill>
                  <a:srgbClr val="000000"/>
                </a:solidFill>
                <a:effectLst/>
                <a:ea typeface="Calibri" panose="020F0502020204030204" pitchFamily="34" charset="0"/>
              </a:rPr>
              <a:t>Proximity with the community they represent</a:t>
            </a:r>
            <a:endParaRPr lang="fr-FR" dirty="0">
              <a:effectLst/>
            </a:endParaRPr>
          </a:p>
          <a:p>
            <a:pPr marL="342900" lvl="0" indent="-342900">
              <a:spcAft>
                <a:spcPts val="0"/>
              </a:spcAft>
              <a:buFont typeface="Times New Roman" panose="02020603050405020304" pitchFamily="18" charset="0"/>
              <a:buChar char="-"/>
              <a:tabLst>
                <a:tab pos="457200" algn="l"/>
              </a:tabLst>
            </a:pPr>
            <a:r>
              <a:rPr lang="en-GB" kern="1200" dirty="0">
                <a:solidFill>
                  <a:srgbClr val="000000"/>
                </a:solidFill>
                <a:effectLst/>
                <a:ea typeface="Calibri" panose="020F0502020204030204" pitchFamily="34" charset="0"/>
              </a:rPr>
              <a:t>Gender and age balance</a:t>
            </a:r>
            <a:endParaRPr lang="fr-FR" dirty="0">
              <a:effectLst/>
            </a:endParaRPr>
          </a:p>
          <a:p>
            <a:pPr marL="342900" lvl="0" indent="-342900">
              <a:spcAft>
                <a:spcPts val="0"/>
              </a:spcAft>
              <a:buFont typeface="Times New Roman" panose="02020603050405020304" pitchFamily="18" charset="0"/>
              <a:buChar char="-"/>
              <a:tabLst>
                <a:tab pos="457200" algn="l"/>
              </a:tabLst>
            </a:pPr>
            <a:r>
              <a:rPr lang="en-GB" kern="1200" dirty="0">
                <a:solidFill>
                  <a:srgbClr val="000000"/>
                </a:solidFill>
                <a:effectLst/>
                <a:ea typeface="Calibri" panose="020F0502020204030204" pitchFamily="34" charset="0"/>
              </a:rPr>
              <a:t>Potential capacity to take part to a simple planning development process</a:t>
            </a:r>
            <a:endParaRPr lang="fr-FR" dirty="0">
              <a:effectLst/>
            </a:endParaRPr>
          </a:p>
          <a:p>
            <a:pPr>
              <a:lnSpc>
                <a:spcPct val="120000"/>
              </a:lnSpc>
              <a:spcBef>
                <a:spcPts val="600"/>
              </a:spcBef>
              <a:spcAft>
                <a:spcPts val="0"/>
              </a:spcAft>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 The list should ensure that excluded, vulnerable and “invisible” persons are represented!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a:lnSpc>
                <a:spcPct val="120000"/>
              </a:lnSpc>
              <a:spcBef>
                <a:spcPts val="600"/>
              </a:spcBef>
              <a:spcAft>
                <a:spcPts val="0"/>
              </a:spcAft>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If there is no existing community structure or organisation meeting this requirement, ask the participants to think about ways to include relevant participants into the CAP.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a:lnSpc>
                <a:spcPct val="120000"/>
              </a:lnSpc>
              <a:spcBef>
                <a:spcPts val="600"/>
              </a:spcBef>
              <a:spcAft>
                <a:spcPts val="0"/>
              </a:spcAft>
            </a:pPr>
            <a:r>
              <a:rPr lang="en-GB" sz="1200" kern="1200" dirty="0">
                <a:solidFill>
                  <a:srgbClr val="000000"/>
                </a:solidFill>
                <a:effectLst/>
                <a:latin typeface="Calibri" panose="020F0502020204030204" pitchFamily="34" charset="0"/>
                <a:ea typeface="Calibri" panose="020F0502020204030204" pitchFamily="34" charset="0"/>
                <a:cs typeface="Arial" panose="020B0604020202020204" pitchFamily="34" charset="0"/>
              </a:rPr>
              <a:t>Here are examples of categories of populations to be represented:  </a:t>
            </a:r>
            <a:endParaRPr lang="fr-FR" sz="1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spcAft>
                <a:spcPts val="0"/>
              </a:spcAft>
              <a:buFont typeface="Arial" panose="020B0604020202020204" pitchFamily="34" charset="0"/>
              <a:buChar char="•"/>
              <a:tabLst>
                <a:tab pos="457200" algn="l"/>
              </a:tabLst>
            </a:pPr>
            <a:r>
              <a:rPr lang="en-GB" kern="1200" dirty="0">
                <a:solidFill>
                  <a:srgbClr val="000000"/>
                </a:solidFill>
                <a:effectLst/>
                <a:ea typeface="Calibri" panose="020F0502020204030204" pitchFamily="34" charset="0"/>
                <a:cs typeface="Times New Roman" panose="02020603050405020304" pitchFamily="18" charset="0"/>
              </a:rPr>
              <a:t>IDPs</a:t>
            </a:r>
            <a:endParaRPr lang="fr-FR" dirty="0">
              <a:effectLst/>
              <a:cs typeface="Times New Roman" panose="02020603050405020304" pitchFamily="18" charset="0"/>
            </a:endParaRPr>
          </a:p>
          <a:p>
            <a:pPr marL="342900" lvl="0" indent="-342900">
              <a:spcAft>
                <a:spcPts val="0"/>
              </a:spcAft>
              <a:buFont typeface="Arial" panose="020B0604020202020204" pitchFamily="34" charset="0"/>
              <a:buChar char="•"/>
              <a:tabLst>
                <a:tab pos="457200" algn="l"/>
              </a:tabLst>
            </a:pPr>
            <a:r>
              <a:rPr lang="en-GB" kern="1200" dirty="0">
                <a:solidFill>
                  <a:srgbClr val="000000"/>
                </a:solidFill>
                <a:effectLst/>
                <a:ea typeface="Calibri" panose="020F0502020204030204" pitchFamily="34" charset="0"/>
                <a:cs typeface="Times New Roman" panose="02020603050405020304" pitchFamily="18" charset="0"/>
              </a:rPr>
              <a:t>Refugees</a:t>
            </a:r>
            <a:endParaRPr lang="fr-FR" dirty="0">
              <a:effectLst/>
              <a:cs typeface="Times New Roman" panose="02020603050405020304" pitchFamily="18" charset="0"/>
            </a:endParaRPr>
          </a:p>
          <a:p>
            <a:pPr marL="342900" lvl="0" indent="-342900">
              <a:spcAft>
                <a:spcPts val="0"/>
              </a:spcAft>
              <a:buFont typeface="Arial" panose="020B0604020202020204" pitchFamily="34" charset="0"/>
              <a:buChar char="•"/>
              <a:tabLst>
                <a:tab pos="457200" algn="l"/>
              </a:tabLst>
            </a:pPr>
            <a:r>
              <a:rPr lang="en-GB" kern="1200" dirty="0">
                <a:solidFill>
                  <a:srgbClr val="000000"/>
                </a:solidFill>
                <a:effectLst/>
                <a:ea typeface="Calibri" panose="020F0502020204030204" pitchFamily="34" charset="0"/>
                <a:cs typeface="Times New Roman" panose="02020603050405020304" pitchFamily="18" charset="0"/>
              </a:rPr>
              <a:t>Host community</a:t>
            </a:r>
            <a:endParaRPr lang="fr-FR" dirty="0">
              <a:effectLst/>
              <a:cs typeface="Times New Roman" panose="02020603050405020304" pitchFamily="18" charset="0"/>
            </a:endParaRPr>
          </a:p>
          <a:p>
            <a:pPr marL="342900" lvl="0" indent="-342900">
              <a:spcAft>
                <a:spcPts val="0"/>
              </a:spcAft>
              <a:buFont typeface="Arial" panose="020B0604020202020204" pitchFamily="34" charset="0"/>
              <a:buChar char="•"/>
              <a:tabLst>
                <a:tab pos="457200" algn="l"/>
              </a:tabLst>
            </a:pPr>
            <a:r>
              <a:rPr lang="en-GB" kern="1200" dirty="0">
                <a:solidFill>
                  <a:srgbClr val="000000"/>
                </a:solidFill>
                <a:effectLst/>
                <a:ea typeface="Calibri" panose="020F0502020204030204" pitchFamily="34" charset="0"/>
                <a:cs typeface="Times New Roman" panose="02020603050405020304" pitchFamily="18" charset="0"/>
              </a:rPr>
              <a:t>Persons with disabilities</a:t>
            </a:r>
            <a:endParaRPr lang="fr-FR" dirty="0">
              <a:effectLst/>
              <a:cs typeface="Times New Roman" panose="02020603050405020304" pitchFamily="18" charset="0"/>
            </a:endParaRPr>
          </a:p>
          <a:p>
            <a:pPr marL="342900" lvl="0" indent="-342900">
              <a:spcAft>
                <a:spcPts val="0"/>
              </a:spcAft>
              <a:buFont typeface="Arial" panose="020B0604020202020204" pitchFamily="34" charset="0"/>
              <a:buChar char="•"/>
              <a:tabLst>
                <a:tab pos="457200" algn="l"/>
              </a:tabLst>
            </a:pPr>
            <a:r>
              <a:rPr lang="en-GB" kern="1200" dirty="0">
                <a:solidFill>
                  <a:srgbClr val="000000"/>
                </a:solidFill>
                <a:effectLst/>
                <a:ea typeface="Calibri" panose="020F0502020204030204" pitchFamily="34" charset="0"/>
                <a:cs typeface="Times New Roman" panose="02020603050405020304" pitchFamily="18" charset="0"/>
              </a:rPr>
              <a:t>Inhabitant of a specific zone in the delimitated area: informal settlement, persons at risk of evictions, etc.  </a:t>
            </a:r>
            <a:endParaRPr lang="fr-FR" dirty="0">
              <a:effectLst/>
              <a:cs typeface="Times New Roman" panose="02020603050405020304" pitchFamily="18" charset="0"/>
            </a:endParaRPr>
          </a:p>
          <a:p>
            <a:pPr marL="342900" lvl="0" indent="-342900">
              <a:spcAft>
                <a:spcPts val="0"/>
              </a:spcAft>
              <a:buFont typeface="Arial" panose="020B0604020202020204" pitchFamily="34" charset="0"/>
              <a:buChar char="•"/>
              <a:tabLst>
                <a:tab pos="457200" algn="l"/>
              </a:tabLst>
            </a:pPr>
            <a:r>
              <a:rPr lang="en-GB" kern="1200" dirty="0">
                <a:solidFill>
                  <a:srgbClr val="000000"/>
                </a:solidFill>
                <a:effectLst/>
                <a:ea typeface="Calibri" panose="020F0502020204030204" pitchFamily="34" charset="0"/>
                <a:cs typeface="Times New Roman" panose="02020603050405020304" pitchFamily="18" charset="0"/>
              </a:rPr>
              <a:t>Local NGOs and CSOs</a:t>
            </a:r>
            <a:endParaRPr lang="fr-FR" dirty="0">
              <a:effectLst/>
              <a:cs typeface="Times New Roman" panose="02020603050405020304" pitchFamily="18" charset="0"/>
            </a:endParaRPr>
          </a:p>
          <a:p>
            <a:pPr marL="342900" lvl="0" indent="-342900">
              <a:spcAft>
                <a:spcPts val="0"/>
              </a:spcAft>
              <a:buFont typeface="Arial" panose="020B0604020202020204" pitchFamily="34" charset="0"/>
              <a:buChar char="•"/>
              <a:tabLst>
                <a:tab pos="457200" algn="l"/>
              </a:tabLst>
            </a:pPr>
            <a:r>
              <a:rPr lang="en-GB" kern="1200" dirty="0">
                <a:solidFill>
                  <a:srgbClr val="000000"/>
                </a:solidFill>
                <a:effectLst/>
                <a:ea typeface="Calibri" panose="020F0502020204030204" pitchFamily="34" charset="0"/>
                <a:cs typeface="Times New Roman" panose="02020603050405020304" pitchFamily="18" charset="0"/>
              </a:rPr>
              <a:t>Partner organisations </a:t>
            </a:r>
            <a:endParaRPr lang="fr-FR" dirty="0">
              <a:effectLst/>
              <a:cs typeface="Times New Roman" panose="02020603050405020304" pitchFamily="18" charset="0"/>
            </a:endParaRPr>
          </a:p>
          <a:p>
            <a:pPr marL="342900" lvl="0" indent="-342900">
              <a:spcAft>
                <a:spcPts val="0"/>
              </a:spcAft>
              <a:buFont typeface="Arial" panose="020B0604020202020204" pitchFamily="34" charset="0"/>
              <a:buChar char="•"/>
              <a:tabLst>
                <a:tab pos="457200" algn="l"/>
              </a:tabLst>
            </a:pPr>
            <a:r>
              <a:rPr lang="en-GB" kern="1200" dirty="0">
                <a:solidFill>
                  <a:srgbClr val="000000"/>
                </a:solidFill>
                <a:effectLst/>
                <a:ea typeface="Calibri" panose="020F0502020204030204" pitchFamily="34" charset="0"/>
                <a:cs typeface="Times New Roman" panose="02020603050405020304" pitchFamily="18" charset="0"/>
              </a:rPr>
              <a:t>Local authorities</a:t>
            </a:r>
            <a:endParaRPr lang="fr-FR" dirty="0">
              <a:effectLst/>
              <a:cs typeface="Times New Roman" panose="02020603050405020304" pitchFamily="18" charset="0"/>
            </a:endParaRPr>
          </a:p>
        </p:txBody>
      </p:sp>
      <p:sp>
        <p:nvSpPr>
          <p:cNvPr id="688" name="Google Shape;688;p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16</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9366932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can distribute the handout entitled “CBS detailed steps” for a more detailed description of the process (in 15 steps) as it was developed for the </a:t>
            </a:r>
            <a:r>
              <a:rPr lang="en-GB"/>
              <a:t>MIDNIMO project. </a:t>
            </a:r>
            <a:endParaRPr lang="en-GB"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Interactivity</a:t>
            </a:r>
            <a:r>
              <a:rPr lang="en-US" sz="1200" kern="1200" dirty="0">
                <a:solidFill>
                  <a:schemeClr val="tx1"/>
                </a:solidFill>
                <a:effectLst/>
                <a:latin typeface="+mn-lt"/>
                <a:ea typeface="+mn-ea"/>
                <a:cs typeface="+mn-cs"/>
              </a:rPr>
              <a:t>: It is possible here to start a discussion with participants on whether they have previously taken part to an inclusive CAP and included/linked this CAP with their development planning, and if so, how?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17</a:t>
            </a:fld>
            <a:endParaRPr lang="en-US"/>
          </a:p>
        </p:txBody>
      </p:sp>
    </p:spTree>
    <p:extLst>
      <p:ext uri="{BB962C8B-B14F-4D97-AF65-F5344CB8AC3E}">
        <p14:creationId xmlns:p14="http://schemas.microsoft.com/office/powerpoint/2010/main" val="34610313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err="1"/>
              <a:t>Optional</a:t>
            </a:r>
            <a:r>
              <a:rPr lang="fr-FR" dirty="0"/>
              <a:t> slide</a:t>
            </a:r>
            <a:endParaRPr lang="en-US" dirty="0"/>
          </a:p>
        </p:txBody>
      </p:sp>
      <p:sp>
        <p:nvSpPr>
          <p:cNvPr id="4" name="Espace réservé du numéro de diapositive 3"/>
          <p:cNvSpPr>
            <a:spLocks noGrp="1"/>
          </p:cNvSpPr>
          <p:nvPr>
            <p:ph type="sldNum" sz="quarter" idx="5"/>
          </p:nvPr>
        </p:nvSpPr>
        <p:spPr/>
        <p:txBody>
          <a:bodyPr/>
          <a:lstStyle/>
          <a:p>
            <a:fld id="{D3EBE9B1-2A80-4014-9413-689CA2746B45}" type="slidenum">
              <a:rPr lang="en-US" smtClean="0"/>
              <a:t>18</a:t>
            </a:fld>
            <a:endParaRPr lang="en-US"/>
          </a:p>
        </p:txBody>
      </p:sp>
    </p:spTree>
    <p:extLst>
      <p:ext uri="{BB962C8B-B14F-4D97-AF65-F5344CB8AC3E}">
        <p14:creationId xmlns:p14="http://schemas.microsoft.com/office/powerpoint/2010/main" val="32800964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is an example/sample of the matrix that can be used to guide and list the participants discussions. The guiding question on the right is to be adapted to the context of t he workshop. </a:t>
            </a:r>
          </a:p>
        </p:txBody>
      </p:sp>
      <p:sp>
        <p:nvSpPr>
          <p:cNvPr id="4" name="Slide Number Placeholder 3"/>
          <p:cNvSpPr>
            <a:spLocks noGrp="1"/>
          </p:cNvSpPr>
          <p:nvPr>
            <p:ph type="sldNum" sz="quarter" idx="5"/>
          </p:nvPr>
        </p:nvSpPr>
        <p:spPr/>
        <p:txBody>
          <a:bodyPr/>
          <a:lstStyle/>
          <a:p>
            <a:fld id="{D3EBE9B1-2A80-4014-9413-689CA2746B45}" type="slidenum">
              <a:rPr lang="en-US" smtClean="0"/>
              <a:t>20</a:t>
            </a:fld>
            <a:endParaRPr lang="en-US"/>
          </a:p>
        </p:txBody>
      </p:sp>
    </p:spTree>
    <p:extLst>
      <p:ext uri="{BB962C8B-B14F-4D97-AF65-F5344CB8AC3E}">
        <p14:creationId xmlns:p14="http://schemas.microsoft.com/office/powerpoint/2010/main" val="21641689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is an example of a consolidation matrix to be developed based on shared and concerted data and the results of the CAP. </a:t>
            </a:r>
          </a:p>
          <a:p>
            <a:r>
              <a:rPr lang="en-GB" dirty="0"/>
              <a:t>This will need to be disseminated at community level and put in a format that can be used by local authorities to link it to existing local plan or as a district/local  plan.  </a:t>
            </a:r>
          </a:p>
        </p:txBody>
      </p:sp>
      <p:sp>
        <p:nvSpPr>
          <p:cNvPr id="4" name="Slide Number Placeholder 3"/>
          <p:cNvSpPr>
            <a:spLocks noGrp="1"/>
          </p:cNvSpPr>
          <p:nvPr>
            <p:ph type="sldNum" sz="quarter" idx="5"/>
          </p:nvPr>
        </p:nvSpPr>
        <p:spPr/>
        <p:txBody>
          <a:bodyPr/>
          <a:lstStyle/>
          <a:p>
            <a:fld id="{D3EBE9B1-2A80-4014-9413-689CA2746B45}" type="slidenum">
              <a:rPr lang="en-US" smtClean="0"/>
              <a:t>21</a:t>
            </a:fld>
            <a:endParaRPr lang="en-US"/>
          </a:p>
        </p:txBody>
      </p:sp>
    </p:spTree>
    <p:extLst>
      <p:ext uri="{BB962C8B-B14F-4D97-AF65-F5344CB8AC3E}">
        <p14:creationId xmlns:p14="http://schemas.microsoft.com/office/powerpoint/2010/main" val="31298299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summarizes how one or several well consolidated area-based plan(s) grounded in sound concerted data and analysis and community planning processes can be linked to or inform government led local development planning. </a:t>
            </a: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22</a:t>
            </a:fld>
            <a:endParaRPr lang="en-US"/>
          </a:p>
        </p:txBody>
      </p:sp>
    </p:spTree>
    <p:extLst>
      <p:ext uri="{BB962C8B-B14F-4D97-AF65-F5344CB8AC3E}">
        <p14:creationId xmlns:p14="http://schemas.microsoft.com/office/powerpoint/2010/main" val="9485863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u="none" strike="noStrike" kern="1200" baseline="0" dirty="0">
                <a:solidFill>
                  <a:schemeClr val="tx1"/>
                </a:solidFill>
                <a:latin typeface="+mn-lt"/>
                <a:ea typeface="+mn-ea"/>
                <a:cs typeface="+mn-cs"/>
              </a:rPr>
              <a:t>Case study : Integrated Community Action Plans (CAPs): </a:t>
            </a:r>
            <a:r>
              <a:rPr lang="en-US" sz="1200" b="0" i="0" u="none" strike="noStrike" kern="1200" baseline="0" dirty="0">
                <a:solidFill>
                  <a:schemeClr val="tx1"/>
                </a:solidFill>
                <a:latin typeface="+mn-lt"/>
                <a:ea typeface="+mn-ea"/>
                <a:cs typeface="+mn-cs"/>
              </a:rPr>
              <a:t> have been adopted by many aid actors in Somalia, albeit with different community engagement models and structures. While they have proven an important tool to ensure more participatory and inclusive </a:t>
            </a:r>
            <a:r>
              <a:rPr lang="en-US" sz="1200" b="0" i="0" u="none" strike="noStrike" kern="1200" baseline="0" dirty="0" err="1">
                <a:solidFill>
                  <a:schemeClr val="tx1"/>
                </a:solidFill>
                <a:latin typeface="+mn-lt"/>
                <a:ea typeface="+mn-ea"/>
                <a:cs typeface="+mn-cs"/>
              </a:rPr>
              <a:t>prioritisation</a:t>
            </a:r>
            <a:r>
              <a:rPr lang="en-US" sz="1200" b="0" i="0" u="none" strike="noStrike" kern="1200" baseline="0" dirty="0">
                <a:solidFill>
                  <a:schemeClr val="tx1"/>
                </a:solidFill>
                <a:latin typeface="+mn-lt"/>
                <a:ea typeface="+mn-ea"/>
                <a:cs typeface="+mn-cs"/>
              </a:rPr>
              <a:t> and planning processes, they have often been uncoordinated and disjointed, with many parallel processes in the same locations. Building on learning from this, several durable solutions actors have adopted a more coordinated approach together with the municipalities, on which it is possible to build. For example, the IOM/UN Habitat </a:t>
            </a:r>
            <a:r>
              <a:rPr lang="en-US" sz="1200" b="0" i="0" u="none" strike="noStrike" kern="1200" baseline="0" dirty="0" err="1">
                <a:solidFill>
                  <a:schemeClr val="tx1"/>
                </a:solidFill>
                <a:latin typeface="+mn-lt"/>
                <a:ea typeface="+mn-ea"/>
                <a:cs typeface="+mn-cs"/>
              </a:rPr>
              <a:t>Midnimo</a:t>
            </a:r>
            <a:r>
              <a:rPr lang="en-US" sz="1200" b="0" i="0" u="none" strike="noStrike" kern="1200" baseline="0" dirty="0">
                <a:solidFill>
                  <a:schemeClr val="tx1"/>
                </a:solidFill>
                <a:latin typeface="+mn-lt"/>
                <a:ea typeface="+mn-ea"/>
                <a:cs typeface="+mn-cs"/>
              </a:rPr>
              <a:t> project has developed community action plans for </a:t>
            </a:r>
            <a:r>
              <a:rPr lang="en-US" sz="1200" b="0" i="0" u="none" strike="noStrike" kern="1200" baseline="0" dirty="0" err="1">
                <a:solidFill>
                  <a:schemeClr val="tx1"/>
                </a:solidFill>
                <a:latin typeface="+mn-lt"/>
                <a:ea typeface="+mn-ea"/>
                <a:cs typeface="+mn-cs"/>
              </a:rPr>
              <a:t>Baidoa</a:t>
            </a:r>
            <a:r>
              <a:rPr lang="en-US" sz="1200" b="0" i="0" u="none" strike="noStrike" kern="1200" baseline="0" dirty="0">
                <a:solidFill>
                  <a:schemeClr val="tx1"/>
                </a:solidFill>
                <a:latin typeface="+mn-lt"/>
                <a:ea typeface="+mn-ea"/>
                <a:cs typeface="+mn-cs"/>
              </a:rPr>
              <a:t> and Kismayo. The Danwadaag consortium then supported the municipalities in </a:t>
            </a:r>
            <a:r>
              <a:rPr lang="en-US" sz="1200" b="0" i="0" u="none" strike="noStrike" kern="1200" baseline="0" dirty="0" err="1">
                <a:solidFill>
                  <a:schemeClr val="tx1"/>
                </a:solidFill>
                <a:latin typeface="+mn-lt"/>
                <a:ea typeface="+mn-ea"/>
                <a:cs typeface="+mn-cs"/>
              </a:rPr>
              <a:t>Baidoa</a:t>
            </a:r>
            <a:r>
              <a:rPr lang="en-US" sz="1200" b="0" i="0" u="none" strike="noStrike" kern="1200" baseline="0" dirty="0">
                <a:solidFill>
                  <a:schemeClr val="tx1"/>
                </a:solidFill>
                <a:latin typeface="+mn-lt"/>
                <a:ea typeface="+mn-ea"/>
                <a:cs typeface="+mn-cs"/>
              </a:rPr>
              <a:t> and Kismayo to consolidate these and other existing CAPs into integrated district-level plans. These have become an important tool for the local authorities to coordinate activities of various humanitarian and development partners in their area and ensure avoidance of duplication. While not all actors base their engagement on these plans yet, and many aid actors continue to have different community engagement modalities, several development partners such as the World Bank, Deutsche Gesellschaft </a:t>
            </a:r>
            <a:r>
              <a:rPr lang="en-US" sz="1200" b="0" i="0" u="none" strike="noStrike" kern="1200" baseline="0" dirty="0" err="1">
                <a:solidFill>
                  <a:schemeClr val="tx1"/>
                </a:solidFill>
                <a:latin typeface="+mn-lt"/>
                <a:ea typeface="+mn-ea"/>
                <a:cs typeface="+mn-cs"/>
              </a:rPr>
              <a:t>fuer</a:t>
            </a:r>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Internationale</a:t>
            </a:r>
            <a:r>
              <a:rPr lang="en-US" sz="1200" b="0" i="0" u="none" strike="noStrike" kern="1200" baseline="0" dirty="0">
                <a:solidFill>
                  <a:schemeClr val="tx1"/>
                </a:solidFill>
                <a:latin typeface="+mn-lt"/>
                <a:ea typeface="+mn-ea"/>
                <a:cs typeface="+mn-cs"/>
              </a:rPr>
              <a:t> </a:t>
            </a:r>
            <a:r>
              <a:rPr lang="en-US" sz="1200" b="0" i="0" u="none" strike="noStrike" kern="1200" baseline="0" dirty="0" err="1">
                <a:solidFill>
                  <a:schemeClr val="tx1"/>
                </a:solidFill>
                <a:latin typeface="+mn-lt"/>
                <a:ea typeface="+mn-ea"/>
                <a:cs typeface="+mn-cs"/>
              </a:rPr>
              <a:t>Zusammenarbeit</a:t>
            </a:r>
            <a:r>
              <a:rPr lang="en-US" sz="1200" b="0" i="0" u="none" strike="noStrike" kern="1200" baseline="0" dirty="0">
                <a:solidFill>
                  <a:schemeClr val="tx1"/>
                </a:solidFill>
                <a:latin typeface="+mn-lt"/>
                <a:ea typeface="+mn-ea"/>
                <a:cs typeface="+mn-cs"/>
              </a:rPr>
              <a:t> (GIZ) and UN-HABITAT have now started using the CAPs when designing and planning their urban infrastructure and resilience </a:t>
            </a:r>
            <a:r>
              <a:rPr lang="en-US" sz="1200" b="0" i="0" u="none" strike="noStrike" kern="1200" baseline="0" dirty="0" err="1">
                <a:solidFill>
                  <a:schemeClr val="tx1"/>
                </a:solidFill>
                <a:latin typeface="+mn-lt"/>
                <a:ea typeface="+mn-ea"/>
                <a:cs typeface="+mn-cs"/>
              </a:rPr>
              <a:t>programmes</a:t>
            </a:r>
            <a:r>
              <a:rPr lang="en-US" sz="1200" b="0" i="0" u="none" strike="noStrike" kern="1200" baseline="0" dirty="0">
                <a:solidFill>
                  <a:schemeClr val="tx1"/>
                </a:solidFill>
                <a:latin typeface="+mn-lt"/>
                <a:ea typeface="+mn-ea"/>
                <a:cs typeface="+mn-cs"/>
              </a:rPr>
              <a: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Source: </a:t>
            </a:r>
            <a:r>
              <a:rPr lang="en-US" sz="1200" i="1" kern="1200" dirty="0">
                <a:solidFill>
                  <a:schemeClr val="tx1"/>
                </a:solidFill>
                <a:effectLst/>
                <a:latin typeface="+mn-lt"/>
                <a:ea typeface="+mn-ea"/>
                <a:cs typeface="+mn-cs"/>
              </a:rPr>
              <a:t>Advancing multi stakeholder engagement to sustain solutions,</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ReDSS</a:t>
            </a:r>
            <a:r>
              <a:rPr lang="en-US" sz="1200" kern="1200" dirty="0">
                <a:solidFill>
                  <a:schemeClr val="tx1"/>
                </a:solidFill>
                <a:effectLst/>
                <a:latin typeface="+mn-lt"/>
                <a:ea typeface="+mn-ea"/>
                <a:cs typeface="+mn-cs"/>
              </a:rPr>
              <a:t> briefing paper, Dec. 2019, accessible there: </a:t>
            </a:r>
            <a:r>
              <a:rPr lang="en-US" sz="1200" kern="1200" dirty="0">
                <a:solidFill>
                  <a:schemeClr val="tx1"/>
                </a:solidFill>
                <a:effectLst/>
                <a:latin typeface="+mn-lt"/>
                <a:ea typeface="+mn-ea"/>
                <a:cs typeface="+mn-cs"/>
                <a:hlinkClick r:id="rId3"/>
              </a:rPr>
              <a:t>https://regionaldss.org/index.php/research-and-knowledge-management/redss-publications/</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Activity 2: </a:t>
            </a:r>
            <a:r>
              <a:rPr lang="en-US" sz="1200" kern="1200" dirty="0">
                <a:solidFill>
                  <a:schemeClr val="tx1"/>
                </a:solidFill>
                <a:effectLst/>
                <a:latin typeface="+mn-lt"/>
                <a:ea typeface="+mn-ea"/>
                <a:cs typeface="+mn-cs"/>
              </a:rPr>
              <a:t>Activity in plenary: map local development and sectoral planning agenda and opportunities for a CAP or several CAPs to be linked to local planning processes. </a:t>
            </a:r>
          </a:p>
          <a:p>
            <a:endParaRPr lang="en-US" sz="1200" kern="1200" dirty="0">
              <a:solidFill>
                <a:schemeClr val="tx1"/>
              </a:solidFill>
              <a:effectLst/>
              <a:latin typeface="+mn-lt"/>
              <a:ea typeface="+mn-ea"/>
              <a:cs typeface="+mn-cs"/>
            </a:endParaRPr>
          </a:p>
          <a:p>
            <a:r>
              <a:rPr lang="en-GB" b="1" dirty="0"/>
              <a:t>First step: </a:t>
            </a:r>
          </a:p>
          <a:p>
            <a:pPr marL="171450" indent="-171450">
              <a:buFont typeface="Arial" panose="020B0604020202020204" pitchFamily="34" charset="0"/>
              <a:buChar char="•"/>
            </a:pPr>
            <a:r>
              <a:rPr lang="en-GB" b="0" dirty="0"/>
              <a:t>Are there local development and sectoral planning processes and agenda in the area where the ABA will be applied? Who leads and coordinates them? </a:t>
            </a:r>
          </a:p>
          <a:p>
            <a:pPr marL="171450" indent="-171450">
              <a:buFont typeface="Arial" panose="020B0604020202020204" pitchFamily="34" charset="0"/>
              <a:buChar char="•"/>
            </a:pPr>
            <a:r>
              <a:rPr lang="en-GB" b="0" dirty="0"/>
              <a:t>Are there other CAPs processes or CAPs already developed/implemented? </a:t>
            </a:r>
          </a:p>
          <a:p>
            <a:pPr marL="171450" indent="-171450">
              <a:buFont typeface="Arial" panose="020B0604020202020204" pitchFamily="34" charset="0"/>
              <a:buChar char="•"/>
            </a:pPr>
            <a:endParaRPr lang="en-GB" b="1" dirty="0"/>
          </a:p>
          <a:p>
            <a:pPr marL="0" indent="0">
              <a:buFont typeface="Arial" panose="020B0604020202020204" pitchFamily="34" charset="0"/>
              <a:buNone/>
            </a:pPr>
            <a:r>
              <a:rPr lang="en-GB" b="1" dirty="0"/>
              <a:t>Second step. </a:t>
            </a:r>
          </a:p>
          <a:p>
            <a:pPr marL="171450" indent="-171450">
              <a:buFont typeface="Arial" panose="020B0604020202020204" pitchFamily="34" charset="0"/>
              <a:buChar char="•"/>
            </a:pPr>
            <a:r>
              <a:rPr lang="en-GB" b="0" dirty="0"/>
              <a:t>What would be the opportunities to link the area-based solutions CAP to local development or sectoral planning processes or to consolidate this CAP and potential others into an integrated local plan? </a:t>
            </a:r>
          </a:p>
          <a:p>
            <a:pPr marL="171450" indent="-171450">
              <a:buFont typeface="Arial" panose="020B0604020202020204" pitchFamily="34" charset="0"/>
              <a:buChar char="•"/>
            </a:pPr>
            <a:r>
              <a:rPr lang="en-GB" b="0" dirty="0"/>
              <a:t>Would this CAP be compiled with others? </a:t>
            </a:r>
          </a:p>
          <a:p>
            <a:pPr marL="171450" indent="-171450">
              <a:buFont typeface="Arial" panose="020B0604020202020204" pitchFamily="34" charset="0"/>
              <a:buChar char="•"/>
            </a:pPr>
            <a:r>
              <a:rPr lang="en-GB" b="0" dirty="0"/>
              <a:t>What are the existing programmes that could be linked to the consolidated plan? Potential actors who could engage in such a plan? </a:t>
            </a:r>
          </a:p>
          <a:p>
            <a:endParaRPr lang="en-GB" b="1" dirty="0"/>
          </a:p>
          <a:p>
            <a:endParaRPr lang="en-GB" b="1" dirty="0"/>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23</a:t>
            </a:fld>
            <a:endParaRPr lang="en-US"/>
          </a:p>
        </p:txBody>
      </p:sp>
    </p:spTree>
    <p:extLst>
      <p:ext uri="{BB962C8B-B14F-4D97-AF65-F5344CB8AC3E}">
        <p14:creationId xmlns:p14="http://schemas.microsoft.com/office/powerpoint/2010/main" val="3368105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94600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298073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240199-561F-43CE-8AC3-941502583ED6}" type="datetimeFigureOut">
              <a:rPr lang="en-US" smtClean="0"/>
              <a:t>4/18/2021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956712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240199-561F-43CE-8AC3-941502583ED6}" type="datetimeFigureOut">
              <a:rPr lang="en-US" smtClean="0"/>
              <a:t>4/18/2021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4183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240199-561F-43CE-8AC3-941502583ED6}" type="datetimeFigureOut">
              <a:rPr lang="en-US" smtClean="0"/>
              <a:t>4/18/2021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25164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240199-561F-43CE-8AC3-941502583ED6}" type="datetimeFigureOut">
              <a:rPr lang="en-US" smtClean="0"/>
              <a:t>4/18/2021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438987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40199-561F-43CE-8AC3-941502583ED6}" type="datetimeFigureOut">
              <a:rPr lang="en-US" smtClean="0"/>
              <a:t>4/18/2021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350629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4/18/2021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23310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4/18/2021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88062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66880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4/18/2021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687308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ED81030E-6D8B-419B-B252-E89523355255}"/>
              </a:ext>
            </a:extLst>
          </p:cNvPr>
          <p:cNvCxnSpPr/>
          <p:nvPr userDrawn="1"/>
        </p:nvCxnSpPr>
        <p:spPr>
          <a:xfrm>
            <a:off x="2373313" y="5962650"/>
            <a:ext cx="9818687"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2"/>
          <a:stretch>
            <a:fillRect/>
          </a:stretch>
        </p:blipFill>
        <p:spPr>
          <a:xfrm>
            <a:off x="487770" y="6071616"/>
            <a:ext cx="10538296" cy="660399"/>
          </a:xfrm>
          <a:prstGeom prst="rect">
            <a:avLst/>
          </a:prstGeom>
        </p:spPr>
      </p:pic>
    </p:spTree>
    <p:extLst>
      <p:ext uri="{BB962C8B-B14F-4D97-AF65-F5344CB8AC3E}">
        <p14:creationId xmlns:p14="http://schemas.microsoft.com/office/powerpoint/2010/main" val="1968109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DC068-2EE7-4ABD-A542-E5DC8FADECF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BEA706E-BC9C-4410-9B37-5DC1AC130D3D}"/>
              </a:ext>
            </a:extLst>
          </p:cNvPr>
          <p:cNvSpPr>
            <a:spLocks noGrp="1"/>
          </p:cNvSpPr>
          <p:nvPr>
            <p:ph type="dt" sz="half" idx="10"/>
          </p:nvPr>
        </p:nvSpPr>
        <p:spPr/>
        <p:txBody>
          <a:bodyPr/>
          <a:lstStyle/>
          <a:p>
            <a:fld id="{C1240199-561F-43CE-8AC3-941502583ED6}" type="datetimeFigureOut">
              <a:rPr lang="en-US" smtClean="0"/>
              <a:t>4/18/2021</a:t>
            </a:fld>
            <a:endParaRPr lang="en-US"/>
          </a:p>
        </p:txBody>
      </p:sp>
      <p:sp>
        <p:nvSpPr>
          <p:cNvPr id="4" name="Footer Placeholder 3">
            <a:extLst>
              <a:ext uri="{FF2B5EF4-FFF2-40B4-BE49-F238E27FC236}">
                <a16:creationId xmlns:a16="http://schemas.microsoft.com/office/drawing/2014/main" id="{BA8264AE-D228-4AC8-BF4D-E1EFB5F8B6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631C7B9-33A5-421A-8349-801364A40DA0}"/>
              </a:ext>
            </a:extLst>
          </p:cNvPr>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887786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D786D-A0E3-419D-902A-EE467ADF9D5E}"/>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BEC1D207-3D6D-4334-842A-872A7E5ED96C}"/>
              </a:ext>
            </a:extLst>
          </p:cNvPr>
          <p:cNvSpPr>
            <a:spLocks noGrp="1"/>
          </p:cNvSpPr>
          <p:nvPr>
            <p:ph type="dt" sz="half" idx="10"/>
          </p:nvPr>
        </p:nvSpPr>
        <p:spPr/>
        <p:txBody>
          <a:bodyPr/>
          <a:lstStyle/>
          <a:p>
            <a:fld id="{C1240199-561F-43CE-8AC3-941502583ED6}" type="datetimeFigureOut">
              <a:rPr lang="en-US" smtClean="0"/>
              <a:t>4/18/2021</a:t>
            </a:fld>
            <a:endParaRPr lang="en-US"/>
          </a:p>
        </p:txBody>
      </p:sp>
      <p:sp>
        <p:nvSpPr>
          <p:cNvPr id="4" name="Footer Placeholder 3">
            <a:extLst>
              <a:ext uri="{FF2B5EF4-FFF2-40B4-BE49-F238E27FC236}">
                <a16:creationId xmlns:a16="http://schemas.microsoft.com/office/drawing/2014/main" id="{9322EA3A-CFE6-4486-A30C-23822F160C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BF25CC-033F-425C-8794-A1F86D3E0C48}"/>
              </a:ext>
            </a:extLst>
          </p:cNvPr>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405777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12815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240199-561F-43CE-8AC3-941502583ED6}" type="datetimeFigureOut">
              <a:rPr lang="en-US" smtClean="0"/>
              <a:t>4/18/2021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486B4C-300D-41A2-907A-8ACFA2007976}" type="slidenum">
              <a:rPr lang="en-US" smtClean="0"/>
              <a:t>‹#›</a:t>
            </a:fld>
            <a:endParaRPr lang="en-US"/>
          </a:p>
        </p:txBody>
      </p:sp>
      <p:pic>
        <p:nvPicPr>
          <p:cNvPr id="8" name="Picture 6" descr="ReDSS Final  Logo">
            <a:extLst>
              <a:ext uri="{FF2B5EF4-FFF2-40B4-BE49-F238E27FC236}">
                <a16:creationId xmlns:a16="http://schemas.microsoft.com/office/drawing/2014/main" id="{5BD01A31-0B05-43DA-9DF5-0D1086E2D6BE}"/>
              </a:ext>
            </a:extLst>
          </p:cNvPr>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9874734" y="259334"/>
            <a:ext cx="199718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2">
            <a:extLst>
              <a:ext uri="{FF2B5EF4-FFF2-40B4-BE49-F238E27FC236}">
                <a16:creationId xmlns:a16="http://schemas.microsoft.com/office/drawing/2014/main" id="{D585A4D0-8BE0-4DDF-A6C0-32F21D9F95BF}"/>
              </a:ext>
            </a:extLst>
          </p:cNvPr>
          <p:cNvCxnSpPr/>
          <p:nvPr userDrawn="1"/>
        </p:nvCxnSpPr>
        <p:spPr>
          <a:xfrm>
            <a:off x="-101116" y="527622"/>
            <a:ext cx="9612923"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10" name="Picture 5">
            <a:extLst>
              <a:ext uri="{FF2B5EF4-FFF2-40B4-BE49-F238E27FC236}">
                <a16:creationId xmlns:a16="http://schemas.microsoft.com/office/drawing/2014/main" id="{F3BF58C0-0810-4E68-8665-4C18309CFB08}"/>
              </a:ext>
            </a:extLst>
          </p:cNvPr>
          <p:cNvPicPr>
            <a:picLocks noChangeAspect="1"/>
          </p:cNvPicPr>
          <p:nvPr userDrawn="1"/>
        </p:nvPicPr>
        <p:blipFill>
          <a:blip r:embed="rId18"/>
          <a:stretch>
            <a:fillRect/>
          </a:stretch>
        </p:blipFill>
        <p:spPr>
          <a:xfrm>
            <a:off x="386654" y="6162675"/>
            <a:ext cx="10621657" cy="660399"/>
          </a:xfrm>
          <a:prstGeom prst="rect">
            <a:avLst/>
          </a:prstGeom>
        </p:spPr>
      </p:pic>
      <p:pic>
        <p:nvPicPr>
          <p:cNvPr id="11" name="Image 10">
            <a:extLst>
              <a:ext uri="{FF2B5EF4-FFF2-40B4-BE49-F238E27FC236}">
                <a16:creationId xmlns:a16="http://schemas.microsoft.com/office/drawing/2014/main" id="{7A87DE32-1ADB-414F-9412-A4F84C4BA5F0}"/>
              </a:ext>
            </a:extLst>
          </p:cNvPr>
          <p:cNvPicPr>
            <a:picLocks noChangeAspect="1"/>
          </p:cNvPicPr>
          <p:nvPr userDrawn="1"/>
        </p:nvPicPr>
        <p:blipFill>
          <a:blip r:embed="rId19"/>
          <a:stretch>
            <a:fillRect/>
          </a:stretch>
        </p:blipFill>
        <p:spPr>
          <a:xfrm>
            <a:off x="11128478" y="6185810"/>
            <a:ext cx="910859" cy="614127"/>
          </a:xfrm>
          <a:prstGeom prst="rect">
            <a:avLst/>
          </a:prstGeom>
        </p:spPr>
      </p:pic>
    </p:spTree>
    <p:extLst>
      <p:ext uri="{BB962C8B-B14F-4D97-AF65-F5344CB8AC3E}">
        <p14:creationId xmlns:p14="http://schemas.microsoft.com/office/powerpoint/2010/main" val="104006583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662" r:id="rId14"/>
    <p:sldLayoutId id="2147483661"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7.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7.svg"/><Relationship Id="rId2" Type="http://schemas.openxmlformats.org/officeDocument/2006/relationships/notesSlide" Target="../notesSlides/notesSlide1.xml"/><Relationship Id="rId16" Type="http://schemas.openxmlformats.org/officeDocument/2006/relationships/image" Target="../media/image11.svg"/><Relationship Id="rId1" Type="http://schemas.openxmlformats.org/officeDocument/2006/relationships/slideLayout" Target="../slideLayouts/slideLayout12.xml"/><Relationship Id="rId6" Type="http://schemas.openxmlformats.org/officeDocument/2006/relationships/diagramColors" Target="../diagrams/colors1.xml"/><Relationship Id="rId11" Type="http://schemas.openxmlformats.org/officeDocument/2006/relationships/image" Target="../media/image6.png"/><Relationship Id="rId5" Type="http://schemas.openxmlformats.org/officeDocument/2006/relationships/diagramQuickStyle" Target="../diagrams/quickStyle1.xml"/><Relationship Id="rId15" Type="http://schemas.openxmlformats.org/officeDocument/2006/relationships/image" Target="../media/image8.png"/><Relationship Id="rId10" Type="http://schemas.microsoft.com/office/2007/relationships/hdphoto" Target="../media/hdphoto1.wdp"/><Relationship Id="rId4" Type="http://schemas.openxmlformats.org/officeDocument/2006/relationships/diagramLayout" Target="../diagrams/layout1.xml"/><Relationship Id="rId9" Type="http://schemas.openxmlformats.org/officeDocument/2006/relationships/image" Target="../media/image5.png"/><Relationship Id="rId14" Type="http://schemas.openxmlformats.org/officeDocument/2006/relationships/image" Target="../media/image9.svg"/></Relationships>
</file>

<file path=ppt/slides/_rels/slide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9.png"/><Relationship Id="rId1" Type="http://schemas.openxmlformats.org/officeDocument/2006/relationships/slideLayout" Target="../slideLayouts/slideLayout12.xml"/><Relationship Id="rId6" Type="http://schemas.openxmlformats.org/officeDocument/2006/relationships/image" Target="../media/image11.png"/><Relationship Id="rId5" Type="http://schemas.microsoft.com/office/2007/relationships/hdphoto" Target="../media/hdphoto2.wdp"/><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jfif"/><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8.sv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5.jfif"/><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23.svg"/><Relationship Id="rId5" Type="http://schemas.openxmlformats.org/officeDocument/2006/relationships/image" Target="../media/image17.png"/><Relationship Id="rId10" Type="http://schemas.openxmlformats.org/officeDocument/2006/relationships/image" Target="../media/image7.svg"/><Relationship Id="rId4" Type="http://schemas.openxmlformats.org/officeDocument/2006/relationships/image" Target="../media/image22.svg"/><Relationship Id="rId9"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21.jpeg"/><Relationship Id="rId4" Type="http://schemas.openxmlformats.org/officeDocument/2006/relationships/image" Target="../media/image28.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23.png"/><Relationship Id="rId7" Type="http://schemas.openxmlformats.org/officeDocument/2006/relationships/image" Target="../media/image25.png"/><Relationship Id="rId12" Type="http://schemas.openxmlformats.org/officeDocument/2006/relationships/image" Target="../media/image40.sv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34.svg"/><Relationship Id="rId11" Type="http://schemas.openxmlformats.org/officeDocument/2006/relationships/image" Target="../media/image28.png"/><Relationship Id="rId5" Type="http://schemas.openxmlformats.org/officeDocument/2006/relationships/image" Target="../media/image24.png"/><Relationship Id="rId10" Type="http://schemas.openxmlformats.org/officeDocument/2006/relationships/image" Target="../media/image27.jpeg"/><Relationship Id="rId4" Type="http://schemas.openxmlformats.org/officeDocument/2006/relationships/image" Target="../media/image32.svg"/><Relationship Id="rId9"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29.png"/><Relationship Id="rId4" Type="http://schemas.openxmlformats.org/officeDocument/2006/relationships/image" Target="../media/image34.sv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30.jpeg"/><Relationship Id="rId4" Type="http://schemas.openxmlformats.org/officeDocument/2006/relationships/image" Target="../media/image28.svg"/></Relationships>
</file>

<file path=ppt/slides/_rels/slide17.xml.rels><?xml version="1.0" encoding="UTF-8" standalone="yes"?>
<Relationships xmlns="http://schemas.openxmlformats.org/package/2006/relationships"><Relationship Id="rId8" Type="http://schemas.openxmlformats.org/officeDocument/2006/relationships/image" Target="../media/image48.svg"/><Relationship Id="rId13" Type="http://schemas.openxmlformats.org/officeDocument/2006/relationships/image" Target="../media/image36.png"/><Relationship Id="rId18" Type="http://schemas.openxmlformats.org/officeDocument/2006/relationships/image" Target="../media/image34.svg"/><Relationship Id="rId3" Type="http://schemas.openxmlformats.org/officeDocument/2006/relationships/image" Target="../media/image31.png"/><Relationship Id="rId7" Type="http://schemas.openxmlformats.org/officeDocument/2006/relationships/image" Target="../media/image33.png"/><Relationship Id="rId12" Type="http://schemas.openxmlformats.org/officeDocument/2006/relationships/image" Target="../media/image52.svg"/><Relationship Id="rId17" Type="http://schemas.openxmlformats.org/officeDocument/2006/relationships/image" Target="../media/image38.png"/><Relationship Id="rId2" Type="http://schemas.openxmlformats.org/officeDocument/2006/relationships/notesSlide" Target="../notesSlides/notesSlide16.xml"/><Relationship Id="rId16" Type="http://schemas.openxmlformats.org/officeDocument/2006/relationships/image" Target="../media/image56.svg"/><Relationship Id="rId1" Type="http://schemas.openxmlformats.org/officeDocument/2006/relationships/slideLayout" Target="../slideLayouts/slideLayout12.xml"/><Relationship Id="rId6" Type="http://schemas.openxmlformats.org/officeDocument/2006/relationships/image" Target="../media/image46.svg"/><Relationship Id="rId11" Type="http://schemas.openxmlformats.org/officeDocument/2006/relationships/image" Target="../media/image35.png"/><Relationship Id="rId5" Type="http://schemas.openxmlformats.org/officeDocument/2006/relationships/image" Target="../media/image32.png"/><Relationship Id="rId15" Type="http://schemas.openxmlformats.org/officeDocument/2006/relationships/image" Target="../media/image37.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34.png"/><Relationship Id="rId14" Type="http://schemas.openxmlformats.org/officeDocument/2006/relationships/image" Target="../media/image54.svg"/></Relationships>
</file>

<file path=ppt/slides/_rels/slide18.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2.xml"/><Relationship Id="rId4" Type="http://schemas.openxmlformats.org/officeDocument/2006/relationships/image" Target="../media/image60.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10" Type="http://schemas.openxmlformats.org/officeDocument/2006/relationships/comments" Target="../comments/comment1.xml"/><Relationship Id="rId4" Type="http://schemas.openxmlformats.org/officeDocument/2006/relationships/diagramLayout" Target="../diagrams/layout3.xml"/><Relationship Id="rId9" Type="http://schemas.openxmlformats.org/officeDocument/2006/relationships/image" Target="../media/image70.sv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9AC278C-DAEA-4784-8033-1E3EAAB2BBB4}"/>
              </a:ext>
            </a:extLst>
          </p:cNvPr>
          <p:cNvSpPr/>
          <p:nvPr/>
        </p:nvSpPr>
        <p:spPr>
          <a:xfrm>
            <a:off x="0" y="416689"/>
            <a:ext cx="2720051" cy="56371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fontAlgn="auto">
              <a:lnSpc>
                <a:spcPct val="90000"/>
              </a:lnSpc>
              <a:spcBef>
                <a:spcPct val="0"/>
              </a:spcBef>
              <a:spcAft>
                <a:spcPts val="600"/>
              </a:spcAft>
              <a:defRPr/>
            </a:pPr>
            <a:r>
              <a:rPr lang="nl-NL" sz="4000" b="1" dirty="0">
                <a:solidFill>
                  <a:schemeClr val="bg1"/>
                </a:solidFill>
              </a:rPr>
              <a:t>Xal waara. Sideen u qabanaa</a:t>
            </a:r>
            <a:r>
              <a:rPr lang="fr-FR" sz="4000" b="1" dirty="0">
                <a:solidFill>
                  <a:schemeClr val="bg1"/>
                </a:solidFill>
              </a:rPr>
              <a:t>? </a:t>
            </a:r>
            <a:endParaRPr lang="en-US" sz="4000" b="1" dirty="0">
              <a:solidFill>
                <a:schemeClr val="bg1"/>
              </a:solidFill>
            </a:endParaRPr>
          </a:p>
        </p:txBody>
      </p:sp>
      <p:graphicFrame>
        <p:nvGraphicFramePr>
          <p:cNvPr id="4" name="Diagramme 3">
            <a:extLst>
              <a:ext uri="{FF2B5EF4-FFF2-40B4-BE49-F238E27FC236}">
                <a16:creationId xmlns:a16="http://schemas.microsoft.com/office/drawing/2014/main" id="{9F61C078-6288-4452-BBFF-757F14ADBE8D}"/>
              </a:ext>
            </a:extLst>
          </p:cNvPr>
          <p:cNvGraphicFramePr/>
          <p:nvPr>
            <p:extLst>
              <p:ext uri="{D42A27DB-BD31-4B8C-83A1-F6EECF244321}">
                <p14:modId xmlns:p14="http://schemas.microsoft.com/office/powerpoint/2010/main" val="2636076332"/>
              </p:ext>
            </p:extLst>
          </p:nvPr>
        </p:nvGraphicFramePr>
        <p:xfrm>
          <a:off x="1319514" y="248857"/>
          <a:ext cx="11401062" cy="57757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Image 4">
            <a:extLst>
              <a:ext uri="{FF2B5EF4-FFF2-40B4-BE49-F238E27FC236}">
                <a16:creationId xmlns:a16="http://schemas.microsoft.com/office/drawing/2014/main" id="{05923287-6B4A-46D1-B4B2-0592E73DC704}"/>
              </a:ext>
            </a:extLst>
          </p:cNvPr>
          <p:cNvPicPr>
            <a:picLocks noChangeAspect="1"/>
          </p:cNvPicPr>
          <p:nvPr/>
        </p:nvPicPr>
        <p:blipFill>
          <a:blip r:embed="rId8"/>
          <a:stretch>
            <a:fillRect/>
          </a:stretch>
        </p:blipFill>
        <p:spPr>
          <a:xfrm>
            <a:off x="7921183" y="248857"/>
            <a:ext cx="752550" cy="904724"/>
          </a:xfrm>
          <a:prstGeom prst="rect">
            <a:avLst/>
          </a:prstGeom>
        </p:spPr>
      </p:pic>
      <p:pic>
        <p:nvPicPr>
          <p:cNvPr id="6" name="Graphique 5">
            <a:extLst>
              <a:ext uri="{FF2B5EF4-FFF2-40B4-BE49-F238E27FC236}">
                <a16:creationId xmlns:a16="http://schemas.microsoft.com/office/drawing/2014/main" id="{B8772C33-693F-48CF-A96C-CA699423EB3F}"/>
              </a:ext>
            </a:extLst>
          </p:cNvPr>
          <p:cNvPicPr>
            <a:picLocks noChangeAspect="1"/>
          </p:cNvPicPr>
          <p:nvPr/>
        </p:nvPicPr>
        <p:blipFill rotWithShape="1">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colorTemperature colorTemp="5300"/>
                    </a14:imgEffect>
                  </a14:imgLayer>
                </a14:imgProps>
              </a:ext>
              <a:ext uri="{28A0092B-C50C-407E-A947-70E740481C1C}">
                <a14:useLocalDpi xmlns:a14="http://schemas.microsoft.com/office/drawing/2010/main" val="0"/>
              </a:ext>
            </a:extLst>
          </a:blip>
          <a:srcRect l="16741" t="7772" r="11108"/>
          <a:stretch/>
        </p:blipFill>
        <p:spPr>
          <a:xfrm>
            <a:off x="9877065" y="1677204"/>
            <a:ext cx="1062941" cy="704288"/>
          </a:xfrm>
          <a:prstGeom prst="rect">
            <a:avLst/>
          </a:prstGeom>
        </p:spPr>
      </p:pic>
      <p:pic>
        <p:nvPicPr>
          <p:cNvPr id="7" name="Graphique 6" descr="Connexions">
            <a:extLst>
              <a:ext uri="{FF2B5EF4-FFF2-40B4-BE49-F238E27FC236}">
                <a16:creationId xmlns:a16="http://schemas.microsoft.com/office/drawing/2014/main" id="{583AF2B7-48F0-441A-9092-DAAEA9F55E2D}"/>
              </a:ext>
            </a:extLst>
          </p:cNvPr>
          <p:cNvPicPr>
            <a:picLocks noChangeAspect="1"/>
          </p:cNvPicPr>
          <p:nvPr/>
        </p:nvPicPr>
        <p:blipFill>
          <a:blip r:embed="rId11" cstate="print">
            <a:duotone>
              <a:schemeClr val="accent3">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xmlns="" r:embed="rId12"/>
              </a:ext>
            </a:extLst>
          </a:blip>
          <a:srcRect/>
          <a:stretch/>
        </p:blipFill>
        <p:spPr>
          <a:xfrm>
            <a:off x="9111206" y="4737100"/>
            <a:ext cx="914400" cy="914400"/>
          </a:xfrm>
          <a:prstGeom prst="rect">
            <a:avLst/>
          </a:prstGeom>
        </p:spPr>
      </p:pic>
      <p:pic>
        <p:nvPicPr>
          <p:cNvPr id="8" name="Graphique 7" descr="Liste de vérification">
            <a:extLst>
              <a:ext uri="{FF2B5EF4-FFF2-40B4-BE49-F238E27FC236}">
                <a16:creationId xmlns:a16="http://schemas.microsoft.com/office/drawing/2014/main" id="{F6EFC832-E00B-48AE-87BF-4BD131B17B9C}"/>
              </a:ext>
            </a:extLst>
          </p:cNvPr>
          <p:cNvPicPr>
            <a:picLocks noChangeAspect="1"/>
          </p:cNvPicPr>
          <p:nvPr/>
        </p:nvPicPr>
        <p:blipFill>
          <a:blip r:embed="rId13" cstate="print">
            <a:duotone>
              <a:schemeClr val="accent3">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a:off x="4064643" y="4737100"/>
            <a:ext cx="914400" cy="914400"/>
          </a:xfrm>
          <a:prstGeom prst="rect">
            <a:avLst/>
          </a:prstGeom>
        </p:spPr>
      </p:pic>
      <p:pic>
        <p:nvPicPr>
          <p:cNvPr id="9" name="Graphique 8" descr="Réunion">
            <a:extLst>
              <a:ext uri="{FF2B5EF4-FFF2-40B4-BE49-F238E27FC236}">
                <a16:creationId xmlns:a16="http://schemas.microsoft.com/office/drawing/2014/main" id="{C924ACAF-DAAC-40B0-AE88-A1183037CCA9}"/>
              </a:ext>
            </a:extLst>
          </p:cNvPr>
          <p:cNvPicPr>
            <a:picLocks noChangeAspect="1"/>
          </p:cNvPicPr>
          <p:nvPr/>
        </p:nvPicPr>
        <p:blipFill>
          <a:blip r:embed="rId15" cstate="print">
            <a:duotone>
              <a:schemeClr val="accent3">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xmlns="" r:embed="rId16"/>
              </a:ext>
            </a:extLst>
          </a:blip>
          <a:stretch>
            <a:fillRect/>
          </a:stretch>
        </p:blipFill>
        <p:spPr>
          <a:xfrm>
            <a:off x="3347013" y="1467092"/>
            <a:ext cx="914400" cy="914400"/>
          </a:xfrm>
          <a:prstGeom prst="rect">
            <a:avLst/>
          </a:prstGeom>
        </p:spPr>
      </p:pic>
    </p:spTree>
    <p:extLst>
      <p:ext uri="{BB962C8B-B14F-4D97-AF65-F5344CB8AC3E}">
        <p14:creationId xmlns:p14="http://schemas.microsoft.com/office/powerpoint/2010/main" val="21779328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extBox 9"/>
          <p:cNvSpPr txBox="1">
            <a:spLocks noChangeArrowheads="1"/>
          </p:cNvSpPr>
          <p:nvPr/>
        </p:nvSpPr>
        <p:spPr bwMode="auto">
          <a:xfrm>
            <a:off x="1337275" y="1171369"/>
            <a:ext cx="4211150" cy="3466308"/>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b">
            <a:normAutofit fontScale="92500"/>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lvl="0"/>
            <a:r>
              <a:rPr lang="en-US" sz="4400" dirty="0" smtClean="0"/>
              <a:t>DAC </a:t>
            </a:r>
            <a:r>
              <a:rPr lang="en-US" sz="4400" dirty="0"/>
              <a:t>lug </a:t>
            </a:r>
            <a:r>
              <a:rPr lang="en-US" sz="4400" dirty="0" err="1" smtClean="0"/>
              <a:t>lahaansho</a:t>
            </a:r>
            <a:r>
              <a:rPr lang="en-US" sz="4400" dirty="0" smtClean="0"/>
              <a:t> </a:t>
            </a:r>
            <a:r>
              <a:rPr lang="en-US" sz="4400" dirty="0" err="1" smtClean="0"/>
              <a:t>haku</a:t>
            </a:r>
            <a:r>
              <a:rPr lang="en-US" sz="4400" dirty="0" smtClean="0"/>
              <a:t> </a:t>
            </a:r>
            <a:r>
              <a:rPr lang="en-US" sz="4400" dirty="0" err="1" smtClean="0"/>
              <a:t>yeelato</a:t>
            </a:r>
            <a:r>
              <a:rPr lang="en-US" sz="4400" dirty="0" smtClean="0"/>
              <a:t> </a:t>
            </a:r>
            <a:r>
              <a:rPr lang="en-US" sz="4400" dirty="0" err="1" smtClean="0"/>
              <a:t>iyadoo</a:t>
            </a:r>
            <a:r>
              <a:rPr lang="en-US" sz="4400" dirty="0" smtClean="0"/>
              <a:t> </a:t>
            </a:r>
            <a:r>
              <a:rPr lang="en-US" sz="4400" dirty="0"/>
              <a:t>loo </a:t>
            </a:r>
            <a:r>
              <a:rPr lang="en-US" sz="4400" dirty="0" err="1"/>
              <a:t>marayo</a:t>
            </a:r>
            <a:r>
              <a:rPr lang="en-US" sz="4400" dirty="0"/>
              <a:t> </a:t>
            </a:r>
            <a:r>
              <a:rPr lang="en-US" sz="4400" dirty="0" err="1"/>
              <a:t>qorsheynta</a:t>
            </a:r>
            <a:r>
              <a:rPr lang="en-US" sz="4400" dirty="0"/>
              <a:t> </a:t>
            </a:r>
            <a:r>
              <a:rPr lang="en-US" sz="4400" dirty="0" err="1"/>
              <a:t>ku</a:t>
            </a:r>
            <a:r>
              <a:rPr lang="en-US" sz="4400" dirty="0"/>
              <a:t> </a:t>
            </a:r>
            <a:r>
              <a:rPr lang="en-US" sz="4400" dirty="0" err="1"/>
              <a:t>saleysan</a:t>
            </a:r>
            <a:r>
              <a:rPr lang="en-US" sz="4400" dirty="0"/>
              <a:t> </a:t>
            </a:r>
            <a:r>
              <a:rPr lang="en-US" sz="4400" dirty="0" err="1"/>
              <a:t>Bulshada</a:t>
            </a:r>
            <a:endParaRPr lang="en-US" sz="4400" dirty="0"/>
          </a:p>
        </p:txBody>
      </p:sp>
      <p:pic>
        <p:nvPicPr>
          <p:cNvPr id="11" name="Graphique 10" descr="Avis des clients (droite à gauche)">
            <a:extLst>
              <a:ext uri="{FF2B5EF4-FFF2-40B4-BE49-F238E27FC236}">
                <a16:creationId xmlns:a16="http://schemas.microsoft.com/office/drawing/2014/main" id="{7C18FAF5-F5E0-40FC-BAEE-5DF465D85FF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a:off x="7580260" y="870428"/>
            <a:ext cx="3529109" cy="3529109"/>
          </a:xfrm>
          <a:prstGeom prst="rect">
            <a:avLst/>
          </a:prstGeom>
        </p:spPr>
      </p:pic>
      <p:pic>
        <p:nvPicPr>
          <p:cNvPr id="3" name="Image 2">
            <a:extLst>
              <a:ext uri="{FF2B5EF4-FFF2-40B4-BE49-F238E27FC236}">
                <a16:creationId xmlns:a16="http://schemas.microsoft.com/office/drawing/2014/main" id="{01EFA77F-6844-4F3D-ACE9-B16E23B3D752}"/>
              </a:ext>
            </a:extLst>
          </p:cNvPr>
          <p:cNvPicPr>
            <a:picLocks noChangeAspect="1"/>
          </p:cNvPicPr>
          <p:nvPr/>
        </p:nvPicPr>
        <p:blipFill>
          <a:blip r:embed="rId4">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500"/>
                    </a14:imgEffect>
                    <a14:imgEffect>
                      <a14:saturation sat="321000"/>
                    </a14:imgEffect>
                  </a14:imgLayer>
                </a14:imgProps>
              </a:ext>
            </a:extLst>
          </a:blip>
          <a:stretch>
            <a:fillRect/>
          </a:stretch>
        </p:blipFill>
        <p:spPr>
          <a:xfrm>
            <a:off x="7555401" y="2356965"/>
            <a:ext cx="3553968" cy="3553968"/>
          </a:xfrm>
          <a:prstGeom prst="rect">
            <a:avLst/>
          </a:prstGeom>
        </p:spPr>
      </p:pic>
      <p:cxnSp>
        <p:nvCxnSpPr>
          <p:cNvPr id="71" name="Straight Connector 70">
            <a:extLst>
              <a:ext uri="{FF2B5EF4-FFF2-40B4-BE49-F238E27FC236}">
                <a16:creationId xmlns:a16="http://schemas.microsoft.com/office/drawing/2014/main" id="{8F880EF2-DF79-4D9D-8F11-E91D48C79741}"/>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000" y="5778706"/>
            <a:ext cx="9144000" cy="0"/>
          </a:xfrm>
          <a:prstGeom prst="line">
            <a:avLst/>
          </a:prstGeom>
          <a:ln w="19050">
            <a:solidFill>
              <a:srgbClr val="A64B5D"/>
            </a:solidFill>
          </a:ln>
        </p:spPr>
        <p:style>
          <a:lnRef idx="1">
            <a:schemeClr val="accent1"/>
          </a:lnRef>
          <a:fillRef idx="0">
            <a:schemeClr val="accent1"/>
          </a:fillRef>
          <a:effectRef idx="0">
            <a:schemeClr val="accent1"/>
          </a:effectRef>
          <a:fontRef idx="minor">
            <a:schemeClr val="tx1"/>
          </a:fontRef>
        </p:style>
      </p:cxnSp>
      <p:sp>
        <p:nvSpPr>
          <p:cNvPr id="2" name="Organigramme : Connecteur 1">
            <a:extLst>
              <a:ext uri="{FF2B5EF4-FFF2-40B4-BE49-F238E27FC236}">
                <a16:creationId xmlns:a16="http://schemas.microsoft.com/office/drawing/2014/main" id="{48229BC9-B8DD-4AEA-853B-FD59A78A6615}"/>
              </a:ext>
            </a:extLst>
          </p:cNvPr>
          <p:cNvSpPr/>
          <p:nvPr/>
        </p:nvSpPr>
        <p:spPr>
          <a:xfrm>
            <a:off x="185195" y="-19676"/>
            <a:ext cx="1608881" cy="175935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Aft>
                <a:spcPts val="600"/>
              </a:spcAft>
            </a:pPr>
            <a:r>
              <a:rPr lang="fr-FR" sz="3600" dirty="0"/>
              <a:t>4</a:t>
            </a:r>
            <a:endParaRPr lang="en-US" sz="3600"/>
          </a:p>
        </p:txBody>
      </p:sp>
      <p:pic>
        <p:nvPicPr>
          <p:cNvPr id="7" name="Image 6">
            <a:extLst>
              <a:ext uri="{FF2B5EF4-FFF2-40B4-BE49-F238E27FC236}">
                <a16:creationId xmlns:a16="http://schemas.microsoft.com/office/drawing/2014/main" id="{F540D15E-2029-4F8C-A9B9-8F5D8518B291}"/>
              </a:ext>
            </a:extLst>
          </p:cNvPr>
          <p:cNvPicPr>
            <a:picLocks noChangeAspect="1"/>
          </p:cNvPicPr>
          <p:nvPr/>
        </p:nvPicPr>
        <p:blipFill>
          <a:blip r:embed="rId6"/>
          <a:stretch>
            <a:fillRect/>
          </a:stretch>
        </p:blipFill>
        <p:spPr>
          <a:xfrm>
            <a:off x="0" y="4953740"/>
            <a:ext cx="12192000" cy="1007263"/>
          </a:xfrm>
          <a:prstGeom prst="rect">
            <a:avLst/>
          </a:prstGeom>
        </p:spPr>
      </p:pic>
    </p:spTree>
    <p:extLst>
      <p:ext uri="{BB962C8B-B14F-4D97-AF65-F5344CB8AC3E}">
        <p14:creationId xmlns:p14="http://schemas.microsoft.com/office/powerpoint/2010/main" val="31480061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103FA3A-5687-4C98-AFFE-37A168F201B0}"/>
              </a:ext>
            </a:extLst>
          </p:cNvPr>
          <p:cNvSpPr/>
          <p:nvPr/>
        </p:nvSpPr>
        <p:spPr>
          <a:xfrm>
            <a:off x="0" y="136387"/>
            <a:ext cx="5120113" cy="68435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lnSpcReduction="10000"/>
          </a:bodyPr>
          <a:lstStyle/>
          <a:p>
            <a:pPr lvl="0" defTabSz="914400">
              <a:lnSpc>
                <a:spcPct val="90000"/>
              </a:lnSpc>
              <a:spcBef>
                <a:spcPct val="0"/>
              </a:spcBef>
              <a:spcAft>
                <a:spcPts val="600"/>
              </a:spcAft>
              <a:defRPr/>
            </a:pPr>
            <a:r>
              <a:rPr lang="en-US" sz="4400" dirty="0" err="1">
                <a:solidFill>
                  <a:prstClr val="white"/>
                </a:solidFill>
                <a:latin typeface="Calibri Light" panose="020F0302020204030204"/>
              </a:rPr>
              <a:t>A</a:t>
            </a:r>
            <a:r>
              <a:rPr lang="en-US" sz="4400" dirty="0" err="1" smtClean="0">
                <a:solidFill>
                  <a:prstClr val="white"/>
                </a:solidFill>
                <a:latin typeface="Calibri Light" panose="020F0302020204030204"/>
              </a:rPr>
              <a:t>baabulka</a:t>
            </a:r>
            <a:r>
              <a:rPr lang="en-US" sz="4400" dirty="0" smtClean="0">
                <a:solidFill>
                  <a:prstClr val="white"/>
                </a:solidFill>
                <a:latin typeface="Calibri Light" panose="020F0302020204030204"/>
              </a:rPr>
              <a:t> DAC</a:t>
            </a:r>
            <a:r>
              <a:rPr kumimoji="0" lang="en-US" sz="4400" b="0" i="0" u="none" strike="noStrike" kern="1200" cap="none" spc="0" normalizeH="0" baseline="0" noProof="0" dirty="0" smtClean="0">
                <a:ln>
                  <a:noFill/>
                </a:ln>
                <a:solidFill>
                  <a:prstClr val="white"/>
                </a:solidFill>
                <a:effectLst/>
                <a:uLnTx/>
                <a:uFillTx/>
                <a:latin typeface="Calibri Light" panose="020F0302020204030204"/>
                <a:ea typeface="+mn-ea"/>
                <a:cs typeface="+mn-cs"/>
              </a:rPr>
              <a:t> </a:t>
            </a:r>
            <a:endParaRPr kumimoji="0" lang="en-US" sz="44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2" name="Rectangle 1">
            <a:extLst>
              <a:ext uri="{FF2B5EF4-FFF2-40B4-BE49-F238E27FC236}">
                <a16:creationId xmlns:a16="http://schemas.microsoft.com/office/drawing/2014/main" id="{F97BCEE4-D5E4-49D8-B98B-7C30E0FA1D0A}"/>
              </a:ext>
            </a:extLst>
          </p:cNvPr>
          <p:cNvSpPr/>
          <p:nvPr/>
        </p:nvSpPr>
        <p:spPr>
          <a:xfrm>
            <a:off x="765875" y="2146771"/>
            <a:ext cx="5120113" cy="3462228"/>
          </a:xfrm>
          <a:prstGeom prst="rect">
            <a:avLst/>
          </a:prstGeom>
        </p:spPr>
        <p:txBody>
          <a:bodyPr vert="horz" lIns="91440" tIns="45720" rIns="91440" bIns="45720" rtlCol="0">
            <a:normAutofit/>
          </a:bodyPr>
          <a:lstStyle/>
          <a:p>
            <a:pPr marL="285750" lvl="0" indent="-228600" defTabSz="914400">
              <a:lnSpc>
                <a:spcPct val="90000"/>
              </a:lnSpc>
              <a:spcAft>
                <a:spcPts val="600"/>
              </a:spcAft>
              <a:buFont typeface="Arial" panose="020B0604020202020204" pitchFamily="34" charset="0"/>
              <a:buChar char="•"/>
              <a:defRPr/>
            </a:pPr>
            <a:r>
              <a:rPr lang="en-US" sz="2800" dirty="0" err="1" smtClean="0">
                <a:solidFill>
                  <a:prstClr val="black"/>
                </a:solidFill>
              </a:rPr>
              <a:t>Ogeysii</a:t>
            </a:r>
            <a:endParaRPr lang="en-US" sz="2800" dirty="0" smtClean="0">
              <a:solidFill>
                <a:prstClr val="black"/>
              </a:solidFill>
            </a:endParaRPr>
          </a:p>
          <a:p>
            <a:pPr marL="285750" lvl="0" indent="-228600" defTabSz="914400">
              <a:lnSpc>
                <a:spcPct val="90000"/>
              </a:lnSpc>
              <a:spcAft>
                <a:spcPts val="600"/>
              </a:spcAft>
              <a:buFont typeface="Arial" panose="020B0604020202020204" pitchFamily="34" charset="0"/>
              <a:buChar char="•"/>
              <a:defRPr/>
            </a:pPr>
            <a:r>
              <a:rPr lang="en-US" sz="2800" dirty="0" smtClean="0">
                <a:solidFill>
                  <a:prstClr val="black"/>
                </a:solidFill>
              </a:rPr>
              <a:t>La </a:t>
            </a:r>
            <a:r>
              <a:rPr lang="en-US" sz="2800" dirty="0" err="1" smtClean="0">
                <a:solidFill>
                  <a:prstClr val="black"/>
                </a:solidFill>
              </a:rPr>
              <a:t>tasho</a:t>
            </a:r>
            <a:endParaRPr lang="en-US" sz="2800" dirty="0" smtClean="0">
              <a:solidFill>
                <a:prstClr val="black"/>
              </a:solidFill>
            </a:endParaRPr>
          </a:p>
          <a:p>
            <a:pPr marL="285750" lvl="0" indent="-228600" defTabSz="914400">
              <a:lnSpc>
                <a:spcPct val="90000"/>
              </a:lnSpc>
              <a:spcAft>
                <a:spcPts val="600"/>
              </a:spcAft>
              <a:buFont typeface="Arial" panose="020B0604020202020204" pitchFamily="34" charset="0"/>
              <a:buChar char="•"/>
              <a:defRPr/>
            </a:pPr>
            <a:r>
              <a:rPr lang="en-US" sz="2800" dirty="0" err="1" smtClean="0">
                <a:solidFill>
                  <a:prstClr val="black"/>
                </a:solidFill>
              </a:rPr>
              <a:t>Awood</a:t>
            </a:r>
            <a:r>
              <a:rPr lang="en-US" sz="2800" dirty="0" smtClean="0">
                <a:solidFill>
                  <a:prstClr val="black"/>
                </a:solidFill>
              </a:rPr>
              <a:t> </a:t>
            </a:r>
            <a:r>
              <a:rPr lang="en-US" sz="2800" dirty="0" err="1" smtClean="0">
                <a:solidFill>
                  <a:prstClr val="black"/>
                </a:solidFill>
              </a:rPr>
              <a:t>sii</a:t>
            </a:r>
            <a:endParaRPr lang="en-US" sz="2800" dirty="0" smtClean="0">
              <a:solidFill>
                <a:prstClr val="black"/>
              </a:solidFill>
            </a:endParaRPr>
          </a:p>
          <a:p>
            <a:pPr marL="285750" lvl="0" indent="-228600" defTabSz="914400">
              <a:lnSpc>
                <a:spcPct val="90000"/>
              </a:lnSpc>
              <a:spcAft>
                <a:spcPts val="600"/>
              </a:spcAft>
              <a:buFont typeface="Arial" panose="020B0604020202020204" pitchFamily="34" charset="0"/>
              <a:buChar char="•"/>
              <a:defRPr/>
            </a:pPr>
            <a:r>
              <a:rPr lang="en-US" sz="2800" dirty="0" err="1" smtClean="0">
                <a:solidFill>
                  <a:prstClr val="black"/>
                </a:solidFill>
              </a:rPr>
              <a:t>Ka</a:t>
            </a:r>
            <a:r>
              <a:rPr lang="en-US" sz="2800" dirty="0" smtClean="0">
                <a:solidFill>
                  <a:prstClr val="black"/>
                </a:solidFill>
              </a:rPr>
              <a:t> </a:t>
            </a:r>
            <a:r>
              <a:rPr lang="en-US" sz="2800" dirty="0" err="1" smtClean="0">
                <a:solidFill>
                  <a:prstClr val="black"/>
                </a:solidFill>
              </a:rPr>
              <a:t>qaybgeli</a:t>
            </a:r>
            <a:endParaRPr lang="en-US" sz="2800" dirty="0">
              <a:solidFill>
                <a:prstClr val="black"/>
              </a:solidFill>
            </a:endParaRPr>
          </a:p>
          <a:p>
            <a:pPr marL="285750" lvl="0" indent="-228600" defTabSz="914400">
              <a:lnSpc>
                <a:spcPct val="90000"/>
              </a:lnSpc>
              <a:spcAft>
                <a:spcPts val="600"/>
              </a:spcAft>
              <a:buFont typeface="Arial" panose="020B0604020202020204" pitchFamily="34" charset="0"/>
              <a:buChar char="•"/>
              <a:defRPr/>
            </a:pPr>
            <a:r>
              <a:rPr lang="en-US" sz="2800" dirty="0" err="1" smtClean="0">
                <a:solidFill>
                  <a:prstClr val="black"/>
                </a:solidFill>
              </a:rPr>
              <a:t>Iskaashi</a:t>
            </a:r>
            <a:r>
              <a:rPr lang="en-US" sz="2800" dirty="0" smtClean="0">
                <a:solidFill>
                  <a:prstClr val="black"/>
                </a:solidFill>
              </a:rPr>
              <a:t> </a:t>
            </a:r>
            <a:r>
              <a:rPr lang="en-US" sz="2800" dirty="0" err="1" smtClean="0">
                <a:solidFill>
                  <a:prstClr val="black"/>
                </a:solidFill>
              </a:rPr>
              <a:t>samee</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0635B2B1-D6D2-4759-A756-B80A238F3BB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975416" y="1057623"/>
            <a:ext cx="8216584" cy="492648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Tree>
    <p:extLst>
      <p:ext uri="{BB962C8B-B14F-4D97-AF65-F5344CB8AC3E}">
        <p14:creationId xmlns:p14="http://schemas.microsoft.com/office/powerpoint/2010/main" val="1698356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8"/>
          <p:cNvSpPr/>
          <p:nvPr/>
        </p:nvSpPr>
        <p:spPr>
          <a:xfrm>
            <a:off x="-2" y="201545"/>
            <a:ext cx="4880345" cy="549200"/>
          </a:xfrm>
          <a:prstGeom prst="rect">
            <a:avLst/>
          </a:prstGeom>
          <a:solidFill>
            <a:srgbClr val="BA122B"/>
          </a:solidFill>
          <a:ln w="127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buClr>
                <a:srgbClr val="FFFFFF"/>
              </a:buClr>
              <a:buSzPts val="2100"/>
            </a:pPr>
            <a:r>
              <a:rPr lang="en-US" sz="2800" dirty="0">
                <a:solidFill>
                  <a:srgbClr val="FFFFFF"/>
                </a:solidFill>
                <a:latin typeface="Arial Black"/>
                <a:ea typeface="Arial Black"/>
                <a:cs typeface="Arial Black"/>
                <a:sym typeface="Arial Black"/>
              </a:rPr>
              <a:t>Ujeedooyinka </a:t>
            </a:r>
            <a:r>
              <a:rPr lang="en-US" sz="2800" dirty="0" err="1">
                <a:solidFill>
                  <a:srgbClr val="FFFFFF"/>
                </a:solidFill>
                <a:latin typeface="Arial Black"/>
                <a:ea typeface="Arial Black"/>
                <a:cs typeface="Arial Black"/>
                <a:sym typeface="Arial Black"/>
              </a:rPr>
              <a:t>Kulanka</a:t>
            </a:r>
            <a:endParaRPr lang="en-US" sz="2800" dirty="0">
              <a:solidFill>
                <a:srgbClr val="FFFFFF"/>
              </a:solidFill>
              <a:latin typeface="Arial Black"/>
              <a:ea typeface="Arial Black"/>
              <a:cs typeface="Arial Black"/>
              <a:sym typeface="Arial Black"/>
            </a:endParaRPr>
          </a:p>
        </p:txBody>
      </p:sp>
      <p:cxnSp>
        <p:nvCxnSpPr>
          <p:cNvPr id="146" name="Google Shape;146;p28"/>
          <p:cNvCxnSpPr>
            <a:stCxn id="147" idx="0"/>
            <a:endCxn id="148" idx="4"/>
          </p:cNvCxnSpPr>
          <p:nvPr/>
        </p:nvCxnSpPr>
        <p:spPr>
          <a:xfrm>
            <a:off x="1503691" y="1388437"/>
            <a:ext cx="33600" cy="3714800"/>
          </a:xfrm>
          <a:prstGeom prst="straightConnector1">
            <a:avLst/>
          </a:prstGeom>
          <a:noFill/>
          <a:ln w="19050" cap="flat" cmpd="sng">
            <a:solidFill>
              <a:srgbClr val="C00000"/>
            </a:solidFill>
            <a:prstDash val="solid"/>
            <a:miter lim="800000"/>
            <a:headEnd type="none" w="sm" len="sm"/>
            <a:tailEnd type="none" w="sm" len="sm"/>
          </a:ln>
        </p:spPr>
      </p:cxnSp>
      <p:grpSp>
        <p:nvGrpSpPr>
          <p:cNvPr id="149" name="Google Shape;149;p28"/>
          <p:cNvGrpSpPr/>
          <p:nvPr/>
        </p:nvGrpSpPr>
        <p:grpSpPr>
          <a:xfrm>
            <a:off x="1164565" y="1388439"/>
            <a:ext cx="711665" cy="3714740"/>
            <a:chOff x="1947791" y="1384099"/>
            <a:chExt cx="503015" cy="3070371"/>
          </a:xfrm>
        </p:grpSpPr>
        <p:sp>
          <p:nvSpPr>
            <p:cNvPr id="150" name="Google Shape;150;p28"/>
            <p:cNvSpPr/>
            <p:nvPr/>
          </p:nvSpPr>
          <p:spPr>
            <a:xfrm>
              <a:off x="1947791" y="2275047"/>
              <a:ext cx="479400" cy="471600"/>
            </a:xfrm>
            <a:prstGeom prst="ellipse">
              <a:avLst/>
            </a:prstGeom>
            <a:solidFill>
              <a:schemeClr val="lt1"/>
            </a:solidFill>
            <a:ln w="762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lt1"/>
                </a:buClr>
                <a:buSzPts val="1400"/>
              </a:pPr>
              <a:endParaRPr sz="2400">
                <a:solidFill>
                  <a:srgbClr val="FFFFFF"/>
                </a:solidFill>
                <a:latin typeface="Calibri"/>
                <a:ea typeface="Calibri"/>
                <a:cs typeface="Calibri"/>
                <a:sym typeface="Calibri"/>
              </a:endParaRPr>
            </a:p>
          </p:txBody>
        </p:sp>
        <p:sp>
          <p:nvSpPr>
            <p:cNvPr id="151" name="Google Shape;151;p28"/>
            <p:cNvSpPr/>
            <p:nvPr/>
          </p:nvSpPr>
          <p:spPr>
            <a:xfrm>
              <a:off x="1963947" y="3043120"/>
              <a:ext cx="479400" cy="479400"/>
            </a:xfrm>
            <a:prstGeom prst="ellipse">
              <a:avLst/>
            </a:prstGeom>
            <a:solidFill>
              <a:schemeClr val="lt1"/>
            </a:solidFill>
            <a:ln w="762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lt1"/>
                </a:buClr>
                <a:buSzPts val="1400"/>
              </a:pPr>
              <a:endParaRPr sz="2400">
                <a:solidFill>
                  <a:srgbClr val="FFFFFF"/>
                </a:solidFill>
                <a:latin typeface="Calibri"/>
                <a:ea typeface="Calibri"/>
                <a:cs typeface="Calibri"/>
                <a:sym typeface="Calibri"/>
              </a:endParaRPr>
            </a:p>
          </p:txBody>
        </p:sp>
        <p:sp>
          <p:nvSpPr>
            <p:cNvPr id="148" name="Google Shape;148;p28"/>
            <p:cNvSpPr/>
            <p:nvPr/>
          </p:nvSpPr>
          <p:spPr>
            <a:xfrm>
              <a:off x="1971406" y="3976570"/>
              <a:ext cx="479400" cy="477900"/>
            </a:xfrm>
            <a:prstGeom prst="ellipse">
              <a:avLst/>
            </a:prstGeom>
            <a:solidFill>
              <a:schemeClr val="lt1"/>
            </a:solidFill>
            <a:ln w="762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lt1"/>
                </a:buClr>
                <a:buSzPts val="1400"/>
              </a:pPr>
              <a:endParaRPr sz="2400">
                <a:solidFill>
                  <a:srgbClr val="FFFFFF"/>
                </a:solidFill>
                <a:latin typeface="Calibri"/>
                <a:ea typeface="Calibri"/>
                <a:cs typeface="Calibri"/>
                <a:sym typeface="Calibri"/>
              </a:endParaRPr>
            </a:p>
          </p:txBody>
        </p:sp>
        <p:sp>
          <p:nvSpPr>
            <p:cNvPr id="147" name="Google Shape;147;p28"/>
            <p:cNvSpPr/>
            <p:nvPr/>
          </p:nvSpPr>
          <p:spPr>
            <a:xfrm>
              <a:off x="1947791" y="1384099"/>
              <a:ext cx="479400" cy="479400"/>
            </a:xfrm>
            <a:prstGeom prst="ellipse">
              <a:avLst/>
            </a:prstGeom>
            <a:solidFill>
              <a:schemeClr val="lt1"/>
            </a:solidFill>
            <a:ln w="76200" cap="flat" cmpd="sng">
              <a:solidFill>
                <a:srgbClr val="BA122B"/>
              </a:solidFill>
              <a:prstDash val="solid"/>
              <a:miter lim="800000"/>
              <a:headEnd type="none" w="sm" len="sm"/>
              <a:tailEnd type="none" w="sm" len="sm"/>
            </a:ln>
          </p:spPr>
          <p:txBody>
            <a:bodyPr spcFirstLastPara="1" wrap="square" lIns="91433" tIns="45700" rIns="91433" bIns="45700" anchor="ctr" anchorCtr="0">
              <a:noAutofit/>
            </a:bodyPr>
            <a:lstStyle/>
            <a:p>
              <a:pPr algn="ctr">
                <a:buClr>
                  <a:schemeClr val="lt1"/>
                </a:buClr>
                <a:buSzPts val="1400"/>
              </a:pPr>
              <a:endParaRPr sz="2400">
                <a:solidFill>
                  <a:srgbClr val="FFFFFF"/>
                </a:solidFill>
                <a:latin typeface="Calibri"/>
                <a:ea typeface="Calibri"/>
                <a:cs typeface="Calibri"/>
                <a:sym typeface="Calibri"/>
              </a:endParaRPr>
            </a:p>
          </p:txBody>
        </p:sp>
      </p:grpSp>
      <p:grpSp>
        <p:nvGrpSpPr>
          <p:cNvPr id="152" name="Google Shape;152;p28"/>
          <p:cNvGrpSpPr/>
          <p:nvPr/>
        </p:nvGrpSpPr>
        <p:grpSpPr>
          <a:xfrm>
            <a:off x="2071101" y="1388459"/>
            <a:ext cx="9526557" cy="3308416"/>
            <a:chOff x="2585991" y="1482206"/>
            <a:chExt cx="7863655" cy="2584700"/>
          </a:xfrm>
        </p:grpSpPr>
        <p:sp>
          <p:nvSpPr>
            <p:cNvPr id="153" name="Google Shape;153;p28"/>
            <p:cNvSpPr txBox="1"/>
            <p:nvPr/>
          </p:nvSpPr>
          <p:spPr>
            <a:xfrm>
              <a:off x="2585991" y="2389320"/>
              <a:ext cx="7653900" cy="408900"/>
            </a:xfrm>
            <a:prstGeom prst="rect">
              <a:avLst/>
            </a:prstGeom>
            <a:noFill/>
            <a:ln>
              <a:noFill/>
            </a:ln>
          </p:spPr>
          <p:txBody>
            <a:bodyPr spcFirstLastPara="1" wrap="square" lIns="91433" tIns="45700" rIns="91433" bIns="45700" anchor="t" anchorCtr="0">
              <a:noAutofit/>
            </a:bodyPr>
            <a:lstStyle/>
            <a:p>
              <a:pPr>
                <a:buClr>
                  <a:srgbClr val="C00000"/>
                </a:buClr>
              </a:pPr>
              <a:r>
                <a:rPr lang="en-US" sz="2800" dirty="0" smtClean="0">
                  <a:solidFill>
                    <a:srgbClr val="333333"/>
                  </a:solidFill>
                </a:rPr>
                <a:t>Sharax </a:t>
              </a:r>
              <a:r>
                <a:rPr lang="en-US" sz="2800" dirty="0" err="1">
                  <a:solidFill>
                    <a:srgbClr val="333333"/>
                  </a:solidFill>
                </a:rPr>
                <a:t>waxa</a:t>
              </a:r>
              <a:r>
                <a:rPr lang="en-US" sz="2800" dirty="0">
                  <a:solidFill>
                    <a:srgbClr val="333333"/>
                  </a:solidFill>
                </a:rPr>
                <a:t> ay </a:t>
              </a:r>
              <a:r>
                <a:rPr lang="en-US" sz="2800" dirty="0" err="1">
                  <a:solidFill>
                    <a:srgbClr val="333333"/>
                  </a:solidFill>
                </a:rPr>
                <a:t>tahay</a:t>
              </a:r>
              <a:r>
                <a:rPr lang="en-US" sz="2800" dirty="0">
                  <a:solidFill>
                    <a:srgbClr val="333333"/>
                  </a:solidFill>
                </a:rPr>
                <a:t> </a:t>
              </a:r>
              <a:r>
                <a:rPr lang="en-US" sz="2800" dirty="0" err="1">
                  <a:solidFill>
                    <a:srgbClr val="333333"/>
                  </a:solidFill>
                </a:rPr>
                <a:t>Qorshaynta</a:t>
              </a:r>
              <a:r>
                <a:rPr lang="en-US" sz="2800" dirty="0">
                  <a:solidFill>
                    <a:srgbClr val="333333"/>
                  </a:solidFill>
                </a:rPr>
                <a:t> </a:t>
              </a:r>
              <a:r>
                <a:rPr lang="en-US" sz="2800" dirty="0" err="1">
                  <a:solidFill>
                    <a:srgbClr val="333333"/>
                  </a:solidFill>
                </a:rPr>
                <a:t>ku</a:t>
              </a:r>
              <a:r>
                <a:rPr lang="en-US" sz="2800" dirty="0">
                  <a:solidFill>
                    <a:srgbClr val="333333"/>
                  </a:solidFill>
                </a:rPr>
                <a:t> </a:t>
              </a:r>
              <a:r>
                <a:rPr lang="en-US" sz="2800" dirty="0" err="1">
                  <a:solidFill>
                    <a:srgbClr val="333333"/>
                  </a:solidFill>
                </a:rPr>
                <a:t>saleysan</a:t>
              </a:r>
              <a:r>
                <a:rPr lang="en-US" sz="2800" dirty="0">
                  <a:solidFill>
                    <a:srgbClr val="333333"/>
                  </a:solidFill>
                </a:rPr>
                <a:t> </a:t>
              </a:r>
              <a:r>
                <a:rPr lang="en-US" sz="2800" dirty="0" err="1">
                  <a:solidFill>
                    <a:srgbClr val="333333"/>
                  </a:solidFill>
                </a:rPr>
                <a:t>Bulshada</a:t>
              </a:r>
              <a:endParaRPr lang="en-US" sz="2800" dirty="0">
                <a:solidFill>
                  <a:srgbClr val="333333"/>
                </a:solidFill>
              </a:endParaRPr>
            </a:p>
          </p:txBody>
        </p:sp>
        <p:sp>
          <p:nvSpPr>
            <p:cNvPr id="154" name="Google Shape;154;p28"/>
            <p:cNvSpPr txBox="1"/>
            <p:nvPr/>
          </p:nvSpPr>
          <p:spPr>
            <a:xfrm>
              <a:off x="2599246" y="3050311"/>
              <a:ext cx="7850400" cy="408900"/>
            </a:xfrm>
            <a:prstGeom prst="rect">
              <a:avLst/>
            </a:prstGeom>
            <a:noFill/>
            <a:ln>
              <a:noFill/>
            </a:ln>
          </p:spPr>
          <p:txBody>
            <a:bodyPr spcFirstLastPara="1" wrap="square" lIns="91433" tIns="45700" rIns="91433" bIns="45700" anchor="t" anchorCtr="0">
              <a:noAutofit/>
            </a:bodyPr>
            <a:lstStyle/>
            <a:p>
              <a:pPr>
                <a:buClr>
                  <a:srgbClr val="C00000"/>
                </a:buClr>
              </a:pPr>
              <a:r>
                <a:rPr lang="en-US" sz="2800" dirty="0">
                  <a:solidFill>
                    <a:srgbClr val="333333"/>
                  </a:solidFill>
                </a:rPr>
                <a:t>Sharax </a:t>
              </a:r>
              <a:r>
                <a:rPr lang="en-US" sz="2800" dirty="0" err="1">
                  <a:solidFill>
                    <a:srgbClr val="333333"/>
                  </a:solidFill>
                </a:rPr>
                <a:t>geeddi-socodka</a:t>
              </a:r>
              <a:r>
                <a:rPr lang="en-US" sz="2800" dirty="0">
                  <a:solidFill>
                    <a:srgbClr val="333333"/>
                  </a:solidFill>
                </a:rPr>
                <a:t> </a:t>
              </a:r>
              <a:r>
                <a:rPr lang="en-US" sz="2800" dirty="0" err="1">
                  <a:solidFill>
                    <a:srgbClr val="333333"/>
                  </a:solidFill>
                </a:rPr>
                <a:t>qorshe</a:t>
              </a:r>
              <a:r>
                <a:rPr lang="en-US" sz="2800" dirty="0">
                  <a:solidFill>
                    <a:srgbClr val="333333"/>
                  </a:solidFill>
                </a:rPr>
                <a:t> </a:t>
              </a:r>
              <a:r>
                <a:rPr lang="en-US" sz="2800" dirty="0" err="1">
                  <a:solidFill>
                    <a:srgbClr val="333333"/>
                  </a:solidFill>
                </a:rPr>
                <a:t>hawleedka</a:t>
              </a:r>
              <a:r>
                <a:rPr lang="en-US" sz="2800" dirty="0">
                  <a:solidFill>
                    <a:srgbClr val="333333"/>
                  </a:solidFill>
                </a:rPr>
                <a:t> </a:t>
              </a:r>
              <a:r>
                <a:rPr lang="en-US" sz="2800" dirty="0" err="1">
                  <a:solidFill>
                    <a:srgbClr val="333333"/>
                  </a:solidFill>
                </a:rPr>
                <a:t>bulshada</a:t>
              </a:r>
              <a:r>
                <a:rPr lang="en-US" sz="2800" dirty="0">
                  <a:solidFill>
                    <a:srgbClr val="333333"/>
                  </a:solidFill>
                </a:rPr>
                <a:t> </a:t>
              </a:r>
              <a:r>
                <a:rPr lang="en-US" sz="2800" dirty="0" err="1">
                  <a:solidFill>
                    <a:srgbClr val="333333"/>
                  </a:solidFill>
                </a:rPr>
                <a:t>illaa</a:t>
              </a:r>
              <a:r>
                <a:rPr lang="en-US" sz="2800" dirty="0">
                  <a:solidFill>
                    <a:srgbClr val="333333"/>
                  </a:solidFill>
                </a:rPr>
                <a:t> </a:t>
              </a:r>
              <a:r>
                <a:rPr lang="en-US" sz="2800" dirty="0" err="1">
                  <a:solidFill>
                    <a:srgbClr val="333333"/>
                  </a:solidFill>
                </a:rPr>
                <a:t>ku</a:t>
              </a:r>
              <a:r>
                <a:rPr lang="en-US" sz="2800" dirty="0">
                  <a:solidFill>
                    <a:srgbClr val="333333"/>
                  </a:solidFill>
                </a:rPr>
                <a:t> </a:t>
              </a:r>
              <a:r>
                <a:rPr lang="en-US" sz="2800" dirty="0" err="1" smtClean="0">
                  <a:solidFill>
                    <a:srgbClr val="333333"/>
                  </a:solidFill>
                </a:rPr>
                <a:t>daristiisa</a:t>
              </a:r>
              <a:r>
                <a:rPr lang="en-US" sz="2800" dirty="0" smtClean="0">
                  <a:solidFill>
                    <a:srgbClr val="333333"/>
                  </a:solidFill>
                </a:rPr>
                <a:t> </a:t>
              </a:r>
              <a:r>
                <a:rPr lang="en-US" sz="2800" dirty="0" err="1">
                  <a:solidFill>
                    <a:srgbClr val="333333"/>
                  </a:solidFill>
                </a:rPr>
                <a:t>qorshaynta</a:t>
              </a:r>
              <a:r>
                <a:rPr lang="en-US" sz="2800" dirty="0">
                  <a:solidFill>
                    <a:srgbClr val="333333"/>
                  </a:solidFill>
                </a:rPr>
                <a:t> </a:t>
              </a:r>
              <a:r>
                <a:rPr lang="en-US" sz="2800" dirty="0" err="1">
                  <a:solidFill>
                    <a:srgbClr val="333333"/>
                  </a:solidFill>
                </a:rPr>
                <a:t>maxalliga</a:t>
              </a:r>
              <a:r>
                <a:rPr lang="en-US" sz="2800" dirty="0">
                  <a:solidFill>
                    <a:srgbClr val="333333"/>
                  </a:solidFill>
                </a:rPr>
                <a:t> ah </a:t>
              </a:r>
              <a:r>
                <a:rPr lang="en-US" sz="2800" dirty="0" err="1">
                  <a:solidFill>
                    <a:srgbClr val="333333"/>
                  </a:solidFill>
                </a:rPr>
                <a:t>ama</a:t>
              </a:r>
              <a:r>
                <a:rPr lang="en-US" sz="2800" dirty="0">
                  <a:solidFill>
                    <a:srgbClr val="333333"/>
                  </a:solidFill>
                </a:rPr>
                <a:t> </a:t>
              </a:r>
              <a:r>
                <a:rPr lang="en-US" sz="2800" dirty="0" err="1">
                  <a:solidFill>
                    <a:srgbClr val="333333"/>
                  </a:solidFill>
                </a:rPr>
                <a:t>heer</a:t>
              </a:r>
              <a:r>
                <a:rPr lang="en-US" sz="2800" dirty="0">
                  <a:solidFill>
                    <a:srgbClr val="333333"/>
                  </a:solidFill>
                </a:rPr>
                <a:t> </a:t>
              </a:r>
              <a:r>
                <a:rPr lang="en-US" sz="2800" dirty="0" err="1">
                  <a:solidFill>
                    <a:srgbClr val="333333"/>
                  </a:solidFill>
                </a:rPr>
                <a:t>qaran</a:t>
              </a:r>
              <a:r>
                <a:rPr lang="en-US" sz="2800" dirty="0">
                  <a:solidFill>
                    <a:srgbClr val="333333"/>
                  </a:solidFill>
                </a:rPr>
                <a:t>.</a:t>
              </a:r>
              <a:endParaRPr sz="2800" dirty="0">
                <a:latin typeface="Calibri"/>
                <a:ea typeface="Calibri"/>
                <a:cs typeface="Calibri"/>
                <a:sym typeface="Calibri"/>
              </a:endParaRPr>
            </a:p>
          </p:txBody>
        </p:sp>
        <p:sp>
          <p:nvSpPr>
            <p:cNvPr id="155" name="Google Shape;155;p28"/>
            <p:cNvSpPr txBox="1"/>
            <p:nvPr/>
          </p:nvSpPr>
          <p:spPr>
            <a:xfrm>
              <a:off x="2643946" y="3658006"/>
              <a:ext cx="7805700" cy="408900"/>
            </a:xfrm>
            <a:prstGeom prst="rect">
              <a:avLst/>
            </a:prstGeom>
            <a:noFill/>
            <a:ln>
              <a:noFill/>
            </a:ln>
          </p:spPr>
          <p:txBody>
            <a:bodyPr spcFirstLastPara="1" wrap="square" lIns="91433" tIns="45700" rIns="91433" bIns="45700" anchor="t" anchorCtr="0">
              <a:noAutofit/>
            </a:bodyPr>
            <a:lstStyle/>
            <a:p>
              <a:pPr>
                <a:buClr>
                  <a:srgbClr val="000000"/>
                </a:buClr>
              </a:pPr>
              <a:endParaRPr sz="1600">
                <a:solidFill>
                  <a:schemeClr val="dk1"/>
                </a:solidFill>
                <a:highlight>
                  <a:srgbClr val="D0CECE"/>
                </a:highlight>
              </a:endParaRPr>
            </a:p>
            <a:p>
              <a:endParaRPr sz="2800" b="1">
                <a:latin typeface="Calibri"/>
                <a:ea typeface="Calibri"/>
                <a:cs typeface="Calibri"/>
                <a:sym typeface="Calibri"/>
              </a:endParaRPr>
            </a:p>
          </p:txBody>
        </p:sp>
        <p:sp>
          <p:nvSpPr>
            <p:cNvPr id="156" name="Google Shape;156;p28"/>
            <p:cNvSpPr txBox="1"/>
            <p:nvPr/>
          </p:nvSpPr>
          <p:spPr>
            <a:xfrm>
              <a:off x="2585991" y="1482206"/>
              <a:ext cx="7805754" cy="408900"/>
            </a:xfrm>
            <a:prstGeom prst="rect">
              <a:avLst/>
            </a:prstGeom>
            <a:noFill/>
            <a:ln>
              <a:noFill/>
            </a:ln>
          </p:spPr>
          <p:txBody>
            <a:bodyPr spcFirstLastPara="1" wrap="square" lIns="91433" tIns="45700" rIns="91433" bIns="45700" anchor="t" anchorCtr="0">
              <a:noAutofit/>
            </a:bodyPr>
            <a:lstStyle/>
            <a:p>
              <a:pPr>
                <a:buClr>
                  <a:srgbClr val="C00000"/>
                </a:buClr>
              </a:pPr>
              <a:r>
                <a:rPr lang="en-US" sz="2800" dirty="0">
                  <a:solidFill>
                    <a:srgbClr val="333333"/>
                  </a:solidFill>
                </a:rPr>
                <a:t>Adeegso </a:t>
              </a:r>
              <a:r>
                <a:rPr lang="en-US" sz="2800" dirty="0" err="1">
                  <a:solidFill>
                    <a:srgbClr val="333333"/>
                  </a:solidFill>
                </a:rPr>
                <a:t>hab</a:t>
              </a:r>
              <a:r>
                <a:rPr lang="en-US" sz="2800" dirty="0">
                  <a:solidFill>
                    <a:srgbClr val="333333"/>
                  </a:solidFill>
                </a:rPr>
                <a:t> </a:t>
              </a:r>
              <a:r>
                <a:rPr lang="en-US" sz="2800" dirty="0" err="1">
                  <a:solidFill>
                    <a:srgbClr val="333333"/>
                  </a:solidFill>
                </a:rPr>
                <a:t>ku</a:t>
              </a:r>
              <a:r>
                <a:rPr lang="en-US" sz="2800" dirty="0">
                  <a:solidFill>
                    <a:srgbClr val="333333"/>
                  </a:solidFill>
                </a:rPr>
                <a:t> </a:t>
              </a:r>
              <a:r>
                <a:rPr lang="en-US" sz="2800" dirty="0" err="1">
                  <a:solidFill>
                    <a:srgbClr val="333333"/>
                  </a:solidFill>
                </a:rPr>
                <a:t>saleysan</a:t>
              </a:r>
              <a:r>
                <a:rPr lang="en-US" sz="2800" dirty="0">
                  <a:solidFill>
                    <a:srgbClr val="333333"/>
                  </a:solidFill>
                </a:rPr>
                <a:t> </a:t>
              </a:r>
              <a:r>
                <a:rPr lang="en-US" sz="2800" dirty="0" err="1">
                  <a:solidFill>
                    <a:srgbClr val="333333"/>
                  </a:solidFill>
                </a:rPr>
                <a:t>bulshada</a:t>
              </a:r>
              <a:r>
                <a:rPr lang="en-US" sz="2800" dirty="0">
                  <a:solidFill>
                    <a:srgbClr val="333333"/>
                  </a:solidFill>
                </a:rPr>
                <a:t> </a:t>
              </a:r>
              <a:r>
                <a:rPr lang="en-US" sz="2800" dirty="0" err="1">
                  <a:solidFill>
                    <a:srgbClr val="333333"/>
                  </a:solidFill>
                </a:rPr>
                <a:t>iyo</a:t>
              </a:r>
              <a:r>
                <a:rPr lang="en-US" sz="2800" dirty="0">
                  <a:solidFill>
                    <a:srgbClr val="333333"/>
                  </a:solidFill>
                </a:rPr>
                <a:t> </a:t>
              </a:r>
              <a:r>
                <a:rPr lang="en-US" sz="2800" dirty="0" err="1">
                  <a:solidFill>
                    <a:srgbClr val="333333"/>
                  </a:solidFill>
                </a:rPr>
                <a:t>habka</a:t>
              </a:r>
              <a:r>
                <a:rPr lang="en-US" sz="2800" dirty="0">
                  <a:solidFill>
                    <a:srgbClr val="333333"/>
                  </a:solidFill>
                </a:rPr>
                <a:t> </a:t>
              </a:r>
              <a:r>
                <a:rPr lang="en-US" sz="2800" dirty="0" err="1">
                  <a:solidFill>
                    <a:srgbClr val="333333"/>
                  </a:solidFill>
                </a:rPr>
                <a:t>ka</a:t>
              </a:r>
              <a:r>
                <a:rPr lang="en-US" sz="2800" dirty="0">
                  <a:solidFill>
                    <a:srgbClr val="333333"/>
                  </a:solidFill>
                </a:rPr>
                <a:t> </a:t>
              </a:r>
              <a:r>
                <a:rPr lang="en-US" sz="2800" dirty="0" err="1" smtClean="0">
                  <a:solidFill>
                    <a:srgbClr val="333333"/>
                  </a:solidFill>
                </a:rPr>
                <a:t>qaybqaadashada</a:t>
              </a:r>
              <a:r>
                <a:rPr lang="en-US" sz="2800" dirty="0" smtClean="0">
                  <a:solidFill>
                    <a:srgbClr val="333333"/>
                  </a:solidFill>
                </a:rPr>
                <a:t>. </a:t>
              </a:r>
            </a:p>
          </p:txBody>
        </p:sp>
      </p:grpSp>
      <p:sp>
        <p:nvSpPr>
          <p:cNvPr id="157" name="Google Shape;157;p28"/>
          <p:cNvSpPr txBox="1"/>
          <p:nvPr/>
        </p:nvSpPr>
        <p:spPr>
          <a:xfrm>
            <a:off x="2071113" y="4552481"/>
            <a:ext cx="9456400" cy="523200"/>
          </a:xfrm>
          <a:prstGeom prst="rect">
            <a:avLst/>
          </a:prstGeom>
          <a:noFill/>
          <a:ln>
            <a:noFill/>
          </a:ln>
        </p:spPr>
        <p:txBody>
          <a:bodyPr spcFirstLastPara="1" wrap="square" lIns="91433" tIns="45700" rIns="91433" bIns="45700" anchor="t" anchorCtr="0">
            <a:noAutofit/>
          </a:bodyPr>
          <a:lstStyle/>
          <a:p>
            <a:pPr>
              <a:buClr>
                <a:srgbClr val="C00000"/>
              </a:buClr>
            </a:pPr>
            <a:r>
              <a:rPr lang="en-GB" sz="2800" dirty="0" err="1" smtClean="0">
                <a:solidFill>
                  <a:srgbClr val="333333"/>
                </a:solidFill>
              </a:rPr>
              <a:t>Baaritaan</a:t>
            </a:r>
            <a:r>
              <a:rPr lang="en-GB" sz="2800" dirty="0" smtClean="0">
                <a:solidFill>
                  <a:srgbClr val="333333"/>
                </a:solidFill>
              </a:rPr>
              <a:t> </a:t>
            </a:r>
            <a:r>
              <a:rPr lang="en-GB" sz="2800" dirty="0" err="1" smtClean="0">
                <a:solidFill>
                  <a:srgbClr val="333333"/>
                </a:solidFill>
              </a:rPr>
              <a:t>ku</a:t>
            </a:r>
            <a:r>
              <a:rPr lang="en-GB" sz="2800" dirty="0" smtClean="0">
                <a:solidFill>
                  <a:srgbClr val="333333"/>
                </a:solidFill>
              </a:rPr>
              <a:t> same </a:t>
            </a:r>
            <a:r>
              <a:rPr lang="en-GB" sz="2800" dirty="0" err="1" smtClean="0">
                <a:solidFill>
                  <a:srgbClr val="333333"/>
                </a:solidFill>
              </a:rPr>
              <a:t>mashaariicda</a:t>
            </a:r>
            <a:r>
              <a:rPr lang="en-GB" sz="2800" dirty="0" smtClean="0">
                <a:solidFill>
                  <a:srgbClr val="333333"/>
                </a:solidFill>
              </a:rPr>
              <a:t> </a:t>
            </a:r>
            <a:r>
              <a:rPr lang="en-GB" sz="2800" dirty="0" err="1">
                <a:solidFill>
                  <a:srgbClr val="333333"/>
                </a:solidFill>
              </a:rPr>
              <a:t>qorshaynta</a:t>
            </a:r>
            <a:r>
              <a:rPr lang="en-GB" sz="2800" dirty="0">
                <a:solidFill>
                  <a:srgbClr val="333333"/>
                </a:solidFill>
              </a:rPr>
              <a:t> </a:t>
            </a:r>
            <a:r>
              <a:rPr lang="en-GB" sz="2800" dirty="0" err="1">
                <a:solidFill>
                  <a:srgbClr val="333333"/>
                </a:solidFill>
              </a:rPr>
              <a:t>bulshada</a:t>
            </a:r>
            <a:r>
              <a:rPr lang="en-GB" sz="2800" dirty="0">
                <a:solidFill>
                  <a:srgbClr val="333333"/>
                </a:solidFill>
              </a:rPr>
              <a:t> </a:t>
            </a:r>
            <a:r>
              <a:rPr lang="en-GB" sz="2800" dirty="0" err="1">
                <a:solidFill>
                  <a:srgbClr val="333333"/>
                </a:solidFill>
              </a:rPr>
              <a:t>ku</a:t>
            </a:r>
            <a:r>
              <a:rPr lang="en-GB" sz="2800" dirty="0">
                <a:solidFill>
                  <a:srgbClr val="333333"/>
                </a:solidFill>
              </a:rPr>
              <a:t> </a:t>
            </a:r>
            <a:r>
              <a:rPr lang="en-GB" sz="2800" dirty="0" err="1">
                <a:solidFill>
                  <a:srgbClr val="333333"/>
                </a:solidFill>
              </a:rPr>
              <a:t>saleysan</a:t>
            </a:r>
            <a:r>
              <a:rPr lang="en-GB" sz="2800" dirty="0">
                <a:solidFill>
                  <a:srgbClr val="333333"/>
                </a:solidFill>
              </a:rPr>
              <a:t> </a:t>
            </a:r>
            <a:r>
              <a:rPr lang="en-GB" sz="2800" dirty="0" err="1">
                <a:solidFill>
                  <a:srgbClr val="333333"/>
                </a:solidFill>
              </a:rPr>
              <a:t>ee</a:t>
            </a:r>
            <a:r>
              <a:rPr lang="en-GB" sz="2800" dirty="0">
                <a:solidFill>
                  <a:srgbClr val="333333"/>
                </a:solidFill>
              </a:rPr>
              <a:t> </a:t>
            </a:r>
            <a:r>
              <a:rPr lang="en-GB" sz="2800" dirty="0" err="1">
                <a:solidFill>
                  <a:srgbClr val="333333"/>
                </a:solidFill>
              </a:rPr>
              <a:t>laga</a:t>
            </a:r>
            <a:r>
              <a:rPr lang="en-GB" sz="2800" dirty="0">
                <a:solidFill>
                  <a:srgbClr val="333333"/>
                </a:solidFill>
              </a:rPr>
              <a:t> </a:t>
            </a:r>
            <a:r>
              <a:rPr lang="en-GB" sz="2800" dirty="0" err="1" smtClean="0">
                <a:solidFill>
                  <a:srgbClr val="333333"/>
                </a:solidFill>
              </a:rPr>
              <a:t>fuliyo</a:t>
            </a:r>
            <a:r>
              <a:rPr lang="en-GB" sz="2800" dirty="0" smtClean="0">
                <a:solidFill>
                  <a:srgbClr val="333333"/>
                </a:solidFill>
              </a:rPr>
              <a:t> </a:t>
            </a:r>
            <a:r>
              <a:rPr lang="en-GB" sz="2800" dirty="0" err="1">
                <a:solidFill>
                  <a:srgbClr val="333333"/>
                </a:solidFill>
              </a:rPr>
              <a:t>Soomaaliya</a:t>
            </a:r>
            <a:r>
              <a:rPr lang="en-GB" sz="2800" dirty="0">
                <a:solidFill>
                  <a:srgbClr val="333333"/>
                </a:solidFill>
              </a:rPr>
              <a:t> </a:t>
            </a:r>
            <a:r>
              <a:rPr lang="en-GB" sz="2800" dirty="0" err="1">
                <a:solidFill>
                  <a:srgbClr val="333333"/>
                </a:solidFill>
              </a:rPr>
              <a:t>iyo</a:t>
            </a:r>
            <a:r>
              <a:rPr lang="en-GB" sz="2800" dirty="0">
                <a:solidFill>
                  <a:srgbClr val="333333"/>
                </a:solidFill>
              </a:rPr>
              <a:t> </a:t>
            </a:r>
            <a:r>
              <a:rPr lang="en-GB" sz="2800" dirty="0" err="1">
                <a:solidFill>
                  <a:srgbClr val="333333"/>
                </a:solidFill>
              </a:rPr>
              <a:t>saameynta</a:t>
            </a:r>
            <a:r>
              <a:rPr lang="en-GB" sz="2800" dirty="0">
                <a:solidFill>
                  <a:srgbClr val="333333"/>
                </a:solidFill>
              </a:rPr>
              <a:t> ay </a:t>
            </a:r>
            <a:r>
              <a:rPr lang="en-GB" sz="2800" dirty="0" err="1">
                <a:solidFill>
                  <a:srgbClr val="333333"/>
                </a:solidFill>
              </a:rPr>
              <a:t>ku</a:t>
            </a:r>
            <a:r>
              <a:rPr lang="en-GB" sz="2800" dirty="0">
                <a:solidFill>
                  <a:srgbClr val="333333"/>
                </a:solidFill>
              </a:rPr>
              <a:t> </a:t>
            </a:r>
            <a:r>
              <a:rPr lang="en-GB" sz="2800" dirty="0" err="1">
                <a:solidFill>
                  <a:srgbClr val="333333"/>
                </a:solidFill>
              </a:rPr>
              <a:t>leeyihiin</a:t>
            </a:r>
            <a:r>
              <a:rPr lang="en-GB" sz="2800" dirty="0">
                <a:solidFill>
                  <a:srgbClr val="333333"/>
                </a:solidFill>
              </a:rPr>
              <a:t> DAC</a:t>
            </a:r>
          </a:p>
          <a:p>
            <a:endParaRPr sz="2800" b="1" dirty="0">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0CD023-AC80-4571-993E-A4723100E19B}"/>
              </a:ext>
            </a:extLst>
          </p:cNvPr>
          <p:cNvSpPr/>
          <p:nvPr/>
        </p:nvSpPr>
        <p:spPr>
          <a:xfrm>
            <a:off x="5487989" y="1680268"/>
            <a:ext cx="6096000" cy="4062651"/>
          </a:xfrm>
          <a:prstGeom prst="rect">
            <a:avLst/>
          </a:prstGeom>
        </p:spPr>
        <p:txBody>
          <a:bodyPr>
            <a:spAutoFit/>
          </a:bodyPr>
          <a:lstStyle/>
          <a:p>
            <a:pPr lvl="0">
              <a:defRPr/>
            </a:pPr>
            <a:r>
              <a:rPr kumimoji="0" lang="en-US" sz="2400" b="1" i="0" u="none" strike="noStrike" kern="1200" cap="none" spc="0" normalizeH="0" baseline="0" noProof="0" dirty="0" smtClean="0">
                <a:ln>
                  <a:noFill/>
                </a:ln>
                <a:solidFill>
                  <a:srgbClr val="BA002C"/>
                </a:solidFill>
                <a:effectLst/>
                <a:uLnTx/>
                <a:uFillTx/>
                <a:latin typeface="Calibri" panose="020F0502020204030204"/>
                <a:ea typeface="+mn-ea"/>
                <a:cs typeface="+mn-cs"/>
              </a:rPr>
              <a:t>"</a:t>
            </a:r>
            <a:r>
              <a:rPr lang="en-US" sz="2400" b="1" dirty="0">
                <a:solidFill>
                  <a:srgbClr val="BA002C"/>
                </a:solidFill>
              </a:rPr>
              <a:t>Haa, </a:t>
            </a:r>
            <a:r>
              <a:rPr lang="en-US" sz="2400" b="1" dirty="0" err="1">
                <a:solidFill>
                  <a:srgbClr val="BA002C"/>
                </a:solidFill>
              </a:rPr>
              <a:t>waxaan</a:t>
            </a:r>
            <a:r>
              <a:rPr lang="en-US" sz="2400" b="1" dirty="0">
                <a:solidFill>
                  <a:srgbClr val="BA002C"/>
                </a:solidFill>
              </a:rPr>
              <a:t> </a:t>
            </a:r>
            <a:r>
              <a:rPr lang="en-US" sz="2400" b="1" dirty="0" err="1">
                <a:solidFill>
                  <a:srgbClr val="BA002C"/>
                </a:solidFill>
              </a:rPr>
              <a:t>dareemayaa</a:t>
            </a:r>
            <a:r>
              <a:rPr lang="en-US" sz="2400" b="1" dirty="0">
                <a:solidFill>
                  <a:srgbClr val="BA002C"/>
                </a:solidFill>
              </a:rPr>
              <a:t> </a:t>
            </a:r>
            <a:r>
              <a:rPr lang="en-US" sz="2400" b="1" dirty="0" err="1">
                <a:solidFill>
                  <a:srgbClr val="BA002C"/>
                </a:solidFill>
              </a:rPr>
              <a:t>inaan</a:t>
            </a:r>
            <a:r>
              <a:rPr lang="en-US" sz="2400" b="1" dirty="0">
                <a:solidFill>
                  <a:srgbClr val="BA002C"/>
                </a:solidFill>
              </a:rPr>
              <a:t> </a:t>
            </a:r>
            <a:r>
              <a:rPr lang="en-US" sz="2400" b="1" dirty="0" err="1">
                <a:solidFill>
                  <a:srgbClr val="BA002C"/>
                </a:solidFill>
              </a:rPr>
              <a:t>qayb</a:t>
            </a:r>
            <a:r>
              <a:rPr lang="en-US" sz="2400" b="1" dirty="0">
                <a:solidFill>
                  <a:srgbClr val="BA002C"/>
                </a:solidFill>
              </a:rPr>
              <a:t> </a:t>
            </a:r>
            <a:r>
              <a:rPr lang="en-US" sz="2400" b="1" dirty="0" err="1">
                <a:solidFill>
                  <a:srgbClr val="BA002C"/>
                </a:solidFill>
              </a:rPr>
              <a:t>ka</a:t>
            </a:r>
            <a:r>
              <a:rPr lang="en-US" sz="2400" b="1" dirty="0">
                <a:solidFill>
                  <a:srgbClr val="BA002C"/>
                </a:solidFill>
              </a:rPr>
              <a:t> </a:t>
            </a:r>
            <a:r>
              <a:rPr lang="en-US" sz="2400" b="1" dirty="0" err="1">
                <a:solidFill>
                  <a:srgbClr val="BA002C"/>
                </a:solidFill>
              </a:rPr>
              <a:t>ahay</a:t>
            </a:r>
            <a:r>
              <a:rPr lang="en-US" sz="2400" b="1" dirty="0">
                <a:solidFill>
                  <a:srgbClr val="BA002C"/>
                </a:solidFill>
              </a:rPr>
              <a:t> </a:t>
            </a:r>
            <a:r>
              <a:rPr lang="en-US" sz="2400" b="1" dirty="0" err="1">
                <a:solidFill>
                  <a:srgbClr val="BA002C"/>
                </a:solidFill>
              </a:rPr>
              <a:t>maxaa</a:t>
            </a:r>
            <a:r>
              <a:rPr lang="en-US" sz="2400" b="1" dirty="0">
                <a:solidFill>
                  <a:srgbClr val="BA002C"/>
                </a:solidFill>
              </a:rPr>
              <a:t> </a:t>
            </a:r>
            <a:r>
              <a:rPr lang="en-US" sz="2400" b="1" dirty="0" err="1">
                <a:solidFill>
                  <a:srgbClr val="BA002C"/>
                </a:solidFill>
              </a:rPr>
              <a:t>yeelay</a:t>
            </a:r>
            <a:r>
              <a:rPr lang="en-US" sz="2400" b="1" dirty="0">
                <a:solidFill>
                  <a:srgbClr val="BA002C"/>
                </a:solidFill>
              </a:rPr>
              <a:t> </a:t>
            </a:r>
            <a:r>
              <a:rPr lang="en-US" sz="2400" b="1" dirty="0" err="1">
                <a:solidFill>
                  <a:srgbClr val="BA002C"/>
                </a:solidFill>
              </a:rPr>
              <a:t>latashiga</a:t>
            </a:r>
            <a:r>
              <a:rPr lang="en-US" sz="2400" b="1" dirty="0">
                <a:solidFill>
                  <a:srgbClr val="BA002C"/>
                </a:solidFill>
              </a:rPr>
              <a:t> </a:t>
            </a:r>
            <a:r>
              <a:rPr lang="en-US" sz="2400" b="1" dirty="0" err="1">
                <a:solidFill>
                  <a:srgbClr val="BA002C"/>
                </a:solidFill>
              </a:rPr>
              <a:t>bulshada</a:t>
            </a:r>
            <a:r>
              <a:rPr lang="en-US" sz="2400" b="1" dirty="0">
                <a:solidFill>
                  <a:srgbClr val="BA002C"/>
                </a:solidFill>
              </a:rPr>
              <a:t> had </a:t>
            </a:r>
            <a:r>
              <a:rPr lang="en-US" sz="2400" b="1" dirty="0" err="1">
                <a:solidFill>
                  <a:srgbClr val="BA002C"/>
                </a:solidFill>
              </a:rPr>
              <a:t>iyo</a:t>
            </a:r>
            <a:r>
              <a:rPr lang="en-US" sz="2400" b="1" dirty="0">
                <a:solidFill>
                  <a:srgbClr val="BA002C"/>
                </a:solidFill>
              </a:rPr>
              <a:t> jeer </a:t>
            </a:r>
            <a:r>
              <a:rPr lang="en-US" sz="2400" b="1" dirty="0" err="1">
                <a:solidFill>
                  <a:srgbClr val="BA002C"/>
                </a:solidFill>
              </a:rPr>
              <a:t>waa</a:t>
            </a:r>
            <a:r>
              <a:rPr lang="en-US" sz="2400" b="1" dirty="0">
                <a:solidFill>
                  <a:srgbClr val="BA002C"/>
                </a:solidFill>
              </a:rPr>
              <a:t> </a:t>
            </a:r>
            <a:r>
              <a:rPr lang="en-US" sz="2400" b="1" dirty="0" err="1">
                <a:solidFill>
                  <a:srgbClr val="BA002C"/>
                </a:solidFill>
              </a:rPr>
              <a:t>waxa</a:t>
            </a:r>
            <a:r>
              <a:rPr lang="en-US" sz="2400" b="1" dirty="0">
                <a:solidFill>
                  <a:srgbClr val="BA002C"/>
                </a:solidFill>
              </a:rPr>
              <a:t> </a:t>
            </a:r>
            <a:r>
              <a:rPr lang="en-US" sz="2400" b="1" dirty="0" err="1">
                <a:solidFill>
                  <a:srgbClr val="BA002C"/>
                </a:solidFill>
              </a:rPr>
              <a:t>ugu</a:t>
            </a:r>
            <a:r>
              <a:rPr lang="en-US" sz="2400" b="1" dirty="0">
                <a:solidFill>
                  <a:srgbClr val="BA002C"/>
                </a:solidFill>
              </a:rPr>
              <a:t> </a:t>
            </a:r>
            <a:r>
              <a:rPr lang="en-US" sz="2400" b="1" dirty="0" err="1">
                <a:solidFill>
                  <a:srgbClr val="BA002C"/>
                </a:solidFill>
              </a:rPr>
              <a:t>fiican</a:t>
            </a:r>
            <a:r>
              <a:rPr lang="en-US" sz="2400" b="1" dirty="0">
                <a:solidFill>
                  <a:srgbClr val="BA002C"/>
                </a:solidFill>
              </a:rPr>
              <a:t> </a:t>
            </a:r>
            <a:r>
              <a:rPr lang="en-US" sz="2400" b="1" dirty="0" err="1">
                <a:solidFill>
                  <a:srgbClr val="BA002C"/>
                </a:solidFill>
              </a:rPr>
              <a:t>ee</a:t>
            </a:r>
            <a:r>
              <a:rPr lang="en-US" sz="2400" b="1" dirty="0">
                <a:solidFill>
                  <a:srgbClr val="BA002C"/>
                </a:solidFill>
              </a:rPr>
              <a:t> </a:t>
            </a:r>
            <a:r>
              <a:rPr lang="en-US" sz="2400" b="1" dirty="0" err="1">
                <a:solidFill>
                  <a:srgbClr val="BA002C"/>
                </a:solidFill>
              </a:rPr>
              <a:t>laqaban</a:t>
            </a:r>
            <a:r>
              <a:rPr lang="en-US" sz="2400" b="1" dirty="0">
                <a:solidFill>
                  <a:srgbClr val="BA002C"/>
                </a:solidFill>
              </a:rPr>
              <a:t> </a:t>
            </a:r>
            <a:r>
              <a:rPr lang="en-US" sz="2400" b="1" dirty="0" err="1">
                <a:solidFill>
                  <a:srgbClr val="BA002C"/>
                </a:solidFill>
              </a:rPr>
              <a:t>karo</a:t>
            </a:r>
            <a:r>
              <a:rPr lang="en-US" sz="2400" b="1" dirty="0">
                <a:solidFill>
                  <a:srgbClr val="BA002C"/>
                </a:solidFill>
              </a:rPr>
              <a:t> </a:t>
            </a:r>
            <a:r>
              <a:rPr lang="en-US" sz="2400" b="1" dirty="0" err="1">
                <a:solidFill>
                  <a:srgbClr val="BA002C"/>
                </a:solidFill>
              </a:rPr>
              <a:t>shaqsiyanna</a:t>
            </a:r>
            <a:r>
              <a:rPr lang="en-US" sz="2400" b="1" dirty="0">
                <a:solidFill>
                  <a:srgbClr val="BA002C"/>
                </a:solidFill>
              </a:rPr>
              <a:t> </a:t>
            </a:r>
            <a:r>
              <a:rPr lang="en-US" sz="2400" b="1" dirty="0" err="1">
                <a:solidFill>
                  <a:srgbClr val="BA002C"/>
                </a:solidFill>
              </a:rPr>
              <a:t>aniga</a:t>
            </a:r>
            <a:r>
              <a:rPr lang="en-US" sz="2400" b="1" dirty="0">
                <a:solidFill>
                  <a:srgbClr val="BA002C"/>
                </a:solidFill>
              </a:rPr>
              <a:t> </a:t>
            </a:r>
            <a:r>
              <a:rPr lang="en-US" sz="2400" b="1" dirty="0" err="1">
                <a:solidFill>
                  <a:srgbClr val="BA002C"/>
                </a:solidFill>
              </a:rPr>
              <a:t>waxaan</a:t>
            </a:r>
            <a:r>
              <a:rPr lang="en-US" sz="2400" b="1" dirty="0">
                <a:solidFill>
                  <a:srgbClr val="BA002C"/>
                </a:solidFill>
              </a:rPr>
              <a:t> </a:t>
            </a:r>
            <a:r>
              <a:rPr lang="en-US" sz="2400" b="1" dirty="0" err="1">
                <a:solidFill>
                  <a:srgbClr val="BA002C"/>
                </a:solidFill>
              </a:rPr>
              <a:t>aaminsanahay</a:t>
            </a:r>
            <a:r>
              <a:rPr lang="en-US" sz="2400" b="1" dirty="0">
                <a:solidFill>
                  <a:srgbClr val="BA002C"/>
                </a:solidFill>
              </a:rPr>
              <a:t> </a:t>
            </a:r>
            <a:r>
              <a:rPr lang="en-US" sz="2400" b="1" dirty="0" err="1">
                <a:solidFill>
                  <a:srgbClr val="BA002C"/>
                </a:solidFill>
              </a:rPr>
              <a:t>inaan</a:t>
            </a:r>
            <a:r>
              <a:rPr lang="en-US" sz="2400" b="1" dirty="0">
                <a:solidFill>
                  <a:srgbClr val="BA002C"/>
                </a:solidFill>
              </a:rPr>
              <a:t> </a:t>
            </a:r>
            <a:r>
              <a:rPr lang="en-US" sz="2400" b="1" dirty="0" err="1">
                <a:solidFill>
                  <a:srgbClr val="BA002C"/>
                </a:solidFill>
              </a:rPr>
              <a:t>kamid</a:t>
            </a:r>
            <a:r>
              <a:rPr lang="en-US" sz="2400" b="1" dirty="0">
                <a:solidFill>
                  <a:srgbClr val="BA002C"/>
                </a:solidFill>
              </a:rPr>
              <a:t> </a:t>
            </a:r>
            <a:r>
              <a:rPr lang="en-US" sz="2400" b="1" dirty="0" err="1">
                <a:solidFill>
                  <a:srgbClr val="BA002C"/>
                </a:solidFill>
              </a:rPr>
              <a:t>ahay</a:t>
            </a:r>
            <a:r>
              <a:rPr lang="en-US" sz="2400" b="1" dirty="0">
                <a:solidFill>
                  <a:srgbClr val="BA002C"/>
                </a:solidFill>
              </a:rPr>
              <a:t> </a:t>
            </a:r>
            <a:r>
              <a:rPr lang="en-US" sz="2400" b="1" dirty="0" err="1">
                <a:solidFill>
                  <a:srgbClr val="BA002C"/>
                </a:solidFill>
              </a:rPr>
              <a:t>go'aamada</a:t>
            </a:r>
            <a:r>
              <a:rPr lang="en-US" sz="2400" b="1" dirty="0">
                <a:solidFill>
                  <a:srgbClr val="BA002C"/>
                </a:solidFill>
              </a:rPr>
              <a:t> </a:t>
            </a:r>
            <a:r>
              <a:rPr lang="en-US" sz="2400" b="1" dirty="0" err="1">
                <a:solidFill>
                  <a:srgbClr val="BA002C"/>
                </a:solidFill>
              </a:rPr>
              <a:t>bulshada</a:t>
            </a:r>
            <a:r>
              <a:rPr lang="en-US" sz="2400" b="1" dirty="0">
                <a:solidFill>
                  <a:srgbClr val="BA002C"/>
                </a:solidFill>
              </a:rPr>
              <a:t> </a:t>
            </a:r>
            <a:r>
              <a:rPr lang="en-US" sz="2400" b="1" dirty="0" err="1">
                <a:solidFill>
                  <a:srgbClr val="BA002C"/>
                </a:solidFill>
              </a:rPr>
              <a:t>dhexdeeda</a:t>
            </a:r>
            <a:r>
              <a:rPr lang="en-US" sz="2400" b="1" dirty="0">
                <a:solidFill>
                  <a:srgbClr val="BA002C"/>
                </a:solidFill>
              </a:rPr>
              <a:t> </a:t>
            </a:r>
            <a:r>
              <a:rPr lang="en-US" sz="2400" b="1" dirty="0" err="1">
                <a:solidFill>
                  <a:srgbClr val="BA002C"/>
                </a:solidFill>
              </a:rPr>
              <a:t>waana</a:t>
            </a:r>
            <a:r>
              <a:rPr lang="en-US" sz="2400" b="1" dirty="0">
                <a:solidFill>
                  <a:srgbClr val="BA002C"/>
                </a:solidFill>
              </a:rPr>
              <a:t> </a:t>
            </a:r>
            <a:r>
              <a:rPr lang="en-US" sz="2400" b="1" dirty="0" err="1">
                <a:solidFill>
                  <a:srgbClr val="BA002C"/>
                </a:solidFill>
              </a:rPr>
              <a:t>uga</a:t>
            </a:r>
            <a:r>
              <a:rPr lang="en-US" sz="2400" b="1" dirty="0">
                <a:solidFill>
                  <a:srgbClr val="BA002C"/>
                </a:solidFill>
              </a:rPr>
              <a:t> </a:t>
            </a:r>
            <a:r>
              <a:rPr lang="en-US" sz="2400" b="1" dirty="0" err="1">
                <a:solidFill>
                  <a:srgbClr val="BA002C"/>
                </a:solidFill>
              </a:rPr>
              <a:t>mahadcelineynaa</a:t>
            </a:r>
            <a:r>
              <a:rPr lang="en-US" sz="2400" b="1" dirty="0">
                <a:solidFill>
                  <a:srgbClr val="BA002C"/>
                </a:solidFill>
              </a:rPr>
              <a:t> in </a:t>
            </a:r>
            <a:r>
              <a:rPr lang="en-US" sz="2400" b="1" dirty="0" err="1">
                <a:solidFill>
                  <a:srgbClr val="BA002C"/>
                </a:solidFill>
              </a:rPr>
              <a:t>badan</a:t>
            </a:r>
            <a:r>
              <a:rPr lang="en-US" sz="2400" b="1" dirty="0">
                <a:solidFill>
                  <a:srgbClr val="BA002C"/>
                </a:solidFill>
              </a:rPr>
              <a:t> </a:t>
            </a:r>
            <a:r>
              <a:rPr lang="en-US" sz="2400" b="1" dirty="0" err="1">
                <a:solidFill>
                  <a:srgbClr val="BA002C"/>
                </a:solidFill>
              </a:rPr>
              <a:t>kuwa</a:t>
            </a:r>
            <a:r>
              <a:rPr lang="en-US" sz="2400" b="1" dirty="0">
                <a:solidFill>
                  <a:srgbClr val="BA002C"/>
                </a:solidFill>
              </a:rPr>
              <a:t> </a:t>
            </a:r>
            <a:r>
              <a:rPr lang="en-US" sz="2400" b="1" dirty="0" err="1">
                <a:solidFill>
                  <a:srgbClr val="BA002C"/>
                </a:solidFill>
              </a:rPr>
              <a:t>ka</a:t>
            </a:r>
            <a:r>
              <a:rPr lang="en-US" sz="2400" b="1" dirty="0">
                <a:solidFill>
                  <a:srgbClr val="BA002C"/>
                </a:solidFill>
              </a:rPr>
              <a:t> </a:t>
            </a:r>
            <a:r>
              <a:rPr lang="en-US" sz="2400" b="1" dirty="0" err="1">
                <a:solidFill>
                  <a:srgbClr val="BA002C"/>
                </a:solidFill>
              </a:rPr>
              <a:t>dhigay</a:t>
            </a:r>
            <a:r>
              <a:rPr lang="en-US" sz="2400" b="1" dirty="0">
                <a:solidFill>
                  <a:srgbClr val="BA002C"/>
                </a:solidFill>
              </a:rPr>
              <a:t> </a:t>
            </a:r>
            <a:r>
              <a:rPr lang="en-US" sz="2400" b="1" dirty="0" err="1">
                <a:solidFill>
                  <a:srgbClr val="BA002C"/>
                </a:solidFill>
              </a:rPr>
              <a:t>goobahan</a:t>
            </a:r>
            <a:r>
              <a:rPr lang="en-US" sz="2400" b="1" dirty="0">
                <a:solidFill>
                  <a:srgbClr val="BA002C"/>
                </a:solidFill>
              </a:rPr>
              <a:t> </a:t>
            </a:r>
            <a:r>
              <a:rPr lang="en-US" sz="2400" b="1" dirty="0" err="1">
                <a:solidFill>
                  <a:srgbClr val="BA002C"/>
                </a:solidFill>
              </a:rPr>
              <a:t>nabdoon</a:t>
            </a:r>
            <a:r>
              <a:rPr lang="en-US" sz="2400" b="1" dirty="0">
                <a:solidFill>
                  <a:srgbClr val="BA002C"/>
                </a:solidFill>
              </a:rPr>
              <a:t> </a:t>
            </a:r>
            <a:r>
              <a:rPr lang="en-US" sz="2400" b="1" dirty="0" err="1">
                <a:solidFill>
                  <a:srgbClr val="BA002C"/>
                </a:solidFill>
              </a:rPr>
              <a:t>kuwo</a:t>
            </a:r>
            <a:r>
              <a:rPr lang="en-US" sz="2400" b="1" dirty="0">
                <a:solidFill>
                  <a:srgbClr val="BA002C"/>
                </a:solidFill>
              </a:rPr>
              <a:t> </a:t>
            </a:r>
            <a:r>
              <a:rPr lang="en-US" sz="2400" b="1" dirty="0" err="1">
                <a:solidFill>
                  <a:srgbClr val="BA002C"/>
                </a:solidFill>
              </a:rPr>
              <a:t>hadla</a:t>
            </a:r>
            <a:r>
              <a:rPr lang="en-US" sz="2400" b="1" dirty="0">
                <a:solidFill>
                  <a:srgbClr val="BA002C"/>
                </a:solidFill>
              </a:rPr>
              <a:t> </a:t>
            </a:r>
            <a:r>
              <a:rPr lang="en-US" sz="2400" b="1" dirty="0" err="1">
                <a:solidFill>
                  <a:srgbClr val="BA002C"/>
                </a:solidFill>
              </a:rPr>
              <a:t>sida</a:t>
            </a:r>
            <a:r>
              <a:rPr lang="en-US" sz="2400" b="1" dirty="0">
                <a:solidFill>
                  <a:srgbClr val="BA002C"/>
                </a:solidFill>
              </a:rPr>
              <a:t> </a:t>
            </a:r>
            <a:r>
              <a:rPr lang="en-US" sz="2400" b="1" dirty="0" err="1">
                <a:solidFill>
                  <a:srgbClr val="BA002C"/>
                </a:solidFill>
              </a:rPr>
              <a:t>soo</a:t>
            </a:r>
            <a:r>
              <a:rPr lang="en-US" sz="2400" b="1" dirty="0">
                <a:solidFill>
                  <a:srgbClr val="BA002C"/>
                </a:solidFill>
              </a:rPr>
              <a:t> </a:t>
            </a:r>
            <a:r>
              <a:rPr lang="en-US" sz="2400" b="1" dirty="0" err="1">
                <a:solidFill>
                  <a:srgbClr val="BA002C"/>
                </a:solidFill>
              </a:rPr>
              <a:t>jeediyaasha</a:t>
            </a:r>
            <a:r>
              <a:rPr lang="en-US" sz="2400" b="1" dirty="0">
                <a:solidFill>
                  <a:srgbClr val="BA002C"/>
                </a:solidFill>
              </a:rPr>
              <a:t> </a:t>
            </a:r>
            <a:r>
              <a:rPr lang="en-US" sz="2400" b="1" dirty="0" err="1">
                <a:solidFill>
                  <a:srgbClr val="BA002C"/>
                </a:solidFill>
              </a:rPr>
              <a:t>ka</a:t>
            </a:r>
            <a:r>
              <a:rPr lang="en-US" sz="2400" b="1" dirty="0">
                <a:solidFill>
                  <a:srgbClr val="BA002C"/>
                </a:solidFill>
              </a:rPr>
              <a:t> </a:t>
            </a:r>
            <a:r>
              <a:rPr lang="en-US" sz="2400" b="1" dirty="0" err="1">
                <a:solidFill>
                  <a:srgbClr val="BA002C"/>
                </a:solidFill>
              </a:rPr>
              <a:t>hadla</a:t>
            </a:r>
            <a:r>
              <a:rPr lang="en-US" sz="2400" b="1" dirty="0">
                <a:solidFill>
                  <a:srgbClr val="BA002C"/>
                </a:solidFill>
              </a:rPr>
              <a:t> </a:t>
            </a:r>
            <a:r>
              <a:rPr lang="en-US" sz="2400" b="1" dirty="0" err="1">
                <a:solidFill>
                  <a:srgbClr val="BA002C"/>
                </a:solidFill>
              </a:rPr>
              <a:t>raadiyaasha</a:t>
            </a:r>
            <a:r>
              <a:rPr lang="en-US" sz="2400" b="1" dirty="0">
                <a:solidFill>
                  <a:srgbClr val="BA002C"/>
                </a:solidFill>
              </a:rPr>
              <a:t>, </a:t>
            </a:r>
            <a:r>
              <a:rPr lang="en-US" sz="2400" b="1" dirty="0" err="1">
                <a:solidFill>
                  <a:srgbClr val="BA002C"/>
                </a:solidFill>
              </a:rPr>
              <a:t>hogaamiyaasha</a:t>
            </a:r>
            <a:r>
              <a:rPr lang="en-US" sz="2400" b="1" dirty="0">
                <a:solidFill>
                  <a:srgbClr val="BA002C"/>
                </a:solidFill>
              </a:rPr>
              <a:t> </a:t>
            </a:r>
            <a:r>
              <a:rPr lang="en-US" sz="2400" b="1" dirty="0" err="1">
                <a:solidFill>
                  <a:srgbClr val="BA002C"/>
                </a:solidFill>
              </a:rPr>
              <a:t>ku</a:t>
            </a:r>
            <a:r>
              <a:rPr lang="en-US" sz="2400" b="1" dirty="0">
                <a:solidFill>
                  <a:srgbClr val="BA002C"/>
                </a:solidFill>
              </a:rPr>
              <a:t> </a:t>
            </a:r>
            <a:r>
              <a:rPr lang="en-US" sz="2400" b="1" dirty="0" err="1">
                <a:solidFill>
                  <a:srgbClr val="BA002C"/>
                </a:solidFill>
              </a:rPr>
              <a:t>lugta</a:t>
            </a:r>
            <a:r>
              <a:rPr lang="en-US" sz="2400" b="1" dirty="0">
                <a:solidFill>
                  <a:srgbClr val="BA002C"/>
                </a:solidFill>
              </a:rPr>
              <a:t> leh </a:t>
            </a:r>
            <a:r>
              <a:rPr lang="en-US" sz="2400" b="1" dirty="0" err="1">
                <a:solidFill>
                  <a:srgbClr val="BA002C"/>
                </a:solidFill>
              </a:rPr>
              <a:t>iyo</a:t>
            </a:r>
            <a:r>
              <a:rPr lang="en-US" sz="2400" b="1" dirty="0">
                <a:solidFill>
                  <a:srgbClr val="BA002C"/>
                </a:solidFill>
              </a:rPr>
              <a:t> </a:t>
            </a:r>
            <a:r>
              <a:rPr lang="en-US" sz="2400" b="1" dirty="0" err="1">
                <a:solidFill>
                  <a:srgbClr val="BA002C"/>
                </a:solidFill>
              </a:rPr>
              <a:t>ururada</a:t>
            </a:r>
            <a:r>
              <a:rPr lang="en-US" sz="2400" b="1" dirty="0">
                <a:solidFill>
                  <a:srgbClr val="BA002C"/>
                </a:solidFill>
              </a:rPr>
              <a:t> </a:t>
            </a:r>
            <a:r>
              <a:rPr lang="en-US" sz="2400" b="1" dirty="0" err="1">
                <a:solidFill>
                  <a:srgbClr val="BA002C"/>
                </a:solidFill>
              </a:rPr>
              <a:t>gargaarka</a:t>
            </a:r>
            <a:r>
              <a:rPr lang="en-US" sz="2400" b="1" dirty="0">
                <a:solidFill>
                  <a:srgbClr val="BA002C"/>
                </a:solidFill>
              </a:rPr>
              <a:t> </a:t>
            </a:r>
            <a:r>
              <a:rPr lang="en-US" sz="2400" b="1" dirty="0" err="1">
                <a:solidFill>
                  <a:srgbClr val="BA002C"/>
                </a:solidFill>
              </a:rPr>
              <a:t>ee</a:t>
            </a:r>
            <a:r>
              <a:rPr lang="en-US" sz="2400" b="1" dirty="0">
                <a:solidFill>
                  <a:srgbClr val="BA002C"/>
                </a:solidFill>
              </a:rPr>
              <a:t> </a:t>
            </a:r>
            <a:r>
              <a:rPr lang="en-US" sz="2400" b="1" dirty="0" err="1">
                <a:solidFill>
                  <a:srgbClr val="BA002C"/>
                </a:solidFill>
              </a:rPr>
              <a:t>ku</a:t>
            </a:r>
            <a:r>
              <a:rPr lang="en-US" sz="2400" b="1" dirty="0">
                <a:solidFill>
                  <a:srgbClr val="BA002C"/>
                </a:solidFill>
              </a:rPr>
              <a:t> </a:t>
            </a:r>
            <a:r>
              <a:rPr lang="en-US" sz="2400" b="1" dirty="0" err="1">
                <a:solidFill>
                  <a:srgbClr val="BA002C"/>
                </a:solidFill>
              </a:rPr>
              <a:t>lugta</a:t>
            </a:r>
            <a:r>
              <a:rPr lang="en-US" sz="2400" b="1" dirty="0">
                <a:solidFill>
                  <a:srgbClr val="BA002C"/>
                </a:solidFill>
              </a:rPr>
              <a:t> leh </a:t>
            </a:r>
            <a:r>
              <a:rPr lang="en-US" sz="2400" b="1" dirty="0" err="1">
                <a:solidFill>
                  <a:srgbClr val="BA002C"/>
                </a:solidFill>
              </a:rPr>
              <a:t>sidoo</a:t>
            </a:r>
            <a:r>
              <a:rPr lang="en-US" sz="2400" b="1" dirty="0">
                <a:solidFill>
                  <a:srgbClr val="BA002C"/>
                </a:solidFill>
              </a:rPr>
              <a:t> kale. "</a:t>
            </a:r>
          </a:p>
          <a:p>
            <a:pPr lvl="0" algn="r">
              <a:defRPr/>
            </a:pPr>
            <a:r>
              <a:rPr lang="en-US" b="1" dirty="0" err="1">
                <a:solidFill>
                  <a:srgbClr val="A6A6A6"/>
                </a:solidFill>
              </a:rPr>
              <a:t>Kaqeybgale</a:t>
            </a:r>
            <a:r>
              <a:rPr lang="en-US" b="1" dirty="0">
                <a:solidFill>
                  <a:srgbClr val="A6A6A6"/>
                </a:solidFill>
              </a:rPr>
              <a:t> </a:t>
            </a:r>
            <a:r>
              <a:rPr lang="en-US" b="1" dirty="0" err="1">
                <a:solidFill>
                  <a:srgbClr val="A6A6A6"/>
                </a:solidFill>
              </a:rPr>
              <a:t>dumar</a:t>
            </a:r>
            <a:r>
              <a:rPr lang="en-US" b="1" dirty="0">
                <a:solidFill>
                  <a:srgbClr val="A6A6A6"/>
                </a:solidFill>
              </a:rPr>
              <a:t>, </a:t>
            </a:r>
            <a:r>
              <a:rPr lang="en-US" b="1" dirty="0" err="1">
                <a:solidFill>
                  <a:srgbClr val="A6A6A6"/>
                </a:solidFill>
              </a:rPr>
              <a:t>Muqdisho</a:t>
            </a:r>
            <a:r>
              <a:rPr lang="en-US" b="1" dirty="0">
                <a:solidFill>
                  <a:srgbClr val="A6A6A6"/>
                </a:solidFill>
              </a:rPr>
              <a:t>, </a:t>
            </a:r>
            <a:r>
              <a:rPr lang="en-US" b="1" dirty="0" err="1">
                <a:solidFill>
                  <a:srgbClr val="A6A6A6"/>
                </a:solidFill>
              </a:rPr>
              <a:t>Soomaaliya</a:t>
            </a:r>
            <a:endParaRPr kumimoji="0" lang="en-GB" b="0" i="0" u="none" strike="noStrike" kern="1200" cap="none" spc="0" normalizeH="0" baseline="0" noProof="0" dirty="0">
              <a:ln>
                <a:noFill/>
              </a:ln>
              <a:solidFill>
                <a:srgbClr val="A6A6A6"/>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AA18A005-B9CA-400E-8599-4C246483ADF7}"/>
              </a:ext>
            </a:extLst>
          </p:cNvPr>
          <p:cNvSpPr/>
          <p:nvPr/>
        </p:nvSpPr>
        <p:spPr>
          <a:xfrm>
            <a:off x="469465" y="388399"/>
            <a:ext cx="237566"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Gotham SSm A"/>
                <a:ea typeface="+mn-ea"/>
                <a:cs typeface="+mn-cs"/>
              </a:rPr>
              <a:t> </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491B55FD-AA12-4B55-A36B-6E59E95AEED7}"/>
              </a:ext>
            </a:extLst>
          </p:cNvPr>
          <p:cNvSpPr/>
          <p:nvPr/>
        </p:nvSpPr>
        <p:spPr>
          <a:xfrm>
            <a:off x="0" y="0"/>
            <a:ext cx="9367302" cy="8367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2500" lnSpcReduction="10000"/>
          </a:bodyPr>
          <a:lstStyle/>
          <a:p>
            <a:pPr lvl="0" defTabSz="914400">
              <a:lnSpc>
                <a:spcPct val="90000"/>
              </a:lnSpc>
              <a:spcBef>
                <a:spcPct val="0"/>
              </a:spcBef>
              <a:spcAft>
                <a:spcPts val="600"/>
              </a:spcAft>
              <a:defRPr/>
            </a:pPr>
            <a:r>
              <a:rPr kumimoji="0" lang="en-US" sz="3200" b="0" i="0" u="none" strike="noStrike" kern="1200" cap="none" spc="0" normalizeH="0" baseline="0" noProof="0" dirty="0">
                <a:ln>
                  <a:noFill/>
                </a:ln>
                <a:solidFill>
                  <a:prstClr val="white"/>
                </a:solidFill>
                <a:effectLst/>
                <a:uLnTx/>
                <a:uFillTx/>
                <a:latin typeface="Gotham SSm A"/>
                <a:ea typeface="+mn-ea"/>
                <a:cs typeface="+mn-cs"/>
              </a:rPr>
              <a:t>Zoom: </a:t>
            </a:r>
            <a:r>
              <a:rPr lang="en-US" sz="3200" dirty="0" err="1">
                <a:solidFill>
                  <a:prstClr val="white"/>
                </a:solidFill>
                <a:latin typeface="Gotham SSm A"/>
              </a:rPr>
              <a:t>Barnaamijka</a:t>
            </a:r>
            <a:r>
              <a:rPr lang="en-US" sz="3200" dirty="0">
                <a:solidFill>
                  <a:prstClr val="white"/>
                </a:solidFill>
                <a:latin typeface="Gotham SSm A"/>
              </a:rPr>
              <a:t> I</a:t>
            </a:r>
            <a:r>
              <a:rPr lang="en-US" sz="3200" dirty="0" smtClean="0">
                <a:solidFill>
                  <a:prstClr val="white"/>
                </a:solidFill>
                <a:latin typeface="Gotham SSm A"/>
              </a:rPr>
              <a:t>sla-</a:t>
            </a:r>
            <a:r>
              <a:rPr lang="en-US" sz="3200" dirty="0" err="1" smtClean="0">
                <a:solidFill>
                  <a:prstClr val="white"/>
                </a:solidFill>
                <a:latin typeface="Gotham SSm A"/>
              </a:rPr>
              <a:t>xisaabtanka</a:t>
            </a:r>
            <a:r>
              <a:rPr lang="en-US" sz="3200" dirty="0" smtClean="0">
                <a:solidFill>
                  <a:prstClr val="white"/>
                </a:solidFill>
                <a:latin typeface="Gotham SSm A"/>
              </a:rPr>
              <a:t> </a:t>
            </a:r>
            <a:r>
              <a:rPr lang="en-US" sz="3200" dirty="0" err="1" smtClean="0">
                <a:solidFill>
                  <a:prstClr val="white"/>
                </a:solidFill>
                <a:latin typeface="Gotham SSm A"/>
              </a:rPr>
              <a:t>Bulshada</a:t>
            </a:r>
            <a:r>
              <a:rPr lang="en-US" sz="3200" dirty="0" smtClean="0">
                <a:solidFill>
                  <a:prstClr val="white"/>
                </a:solidFill>
                <a:latin typeface="Gotham SSm A"/>
              </a:rPr>
              <a:t> </a:t>
            </a:r>
            <a:r>
              <a:rPr lang="en-US" sz="3200" dirty="0" err="1" smtClean="0">
                <a:solidFill>
                  <a:prstClr val="white"/>
                </a:solidFill>
                <a:latin typeface="Gotham SSm A"/>
              </a:rPr>
              <a:t>ee</a:t>
            </a:r>
            <a:r>
              <a:rPr lang="en-US" sz="3200" dirty="0" smtClean="0">
                <a:solidFill>
                  <a:prstClr val="white"/>
                </a:solidFill>
                <a:latin typeface="Gotham SSm A"/>
              </a:rPr>
              <a:t> la </a:t>
            </a:r>
            <a:r>
              <a:rPr lang="en-US" sz="3200" dirty="0" err="1" smtClean="0">
                <a:solidFill>
                  <a:prstClr val="white"/>
                </a:solidFill>
                <a:latin typeface="Gotham SSm A"/>
              </a:rPr>
              <a:t>wadaago</a:t>
            </a:r>
            <a:r>
              <a:rPr lang="en-US" sz="3200" dirty="0" smtClean="0">
                <a:solidFill>
                  <a:prstClr val="white"/>
                </a:solidFill>
                <a:latin typeface="Gotham SSm A"/>
              </a:rPr>
              <a:t> </a:t>
            </a:r>
            <a:r>
              <a:rPr lang="en-US" sz="3200" dirty="0">
                <a:solidFill>
                  <a:prstClr val="white"/>
                </a:solidFill>
                <a:latin typeface="Gotham SSm A"/>
              </a:rPr>
              <a:t>(CSAP)</a:t>
            </a:r>
            <a:endParaRPr kumimoji="0" lang="en-US" sz="32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5" name="Rectangle 4">
            <a:extLst>
              <a:ext uri="{FF2B5EF4-FFF2-40B4-BE49-F238E27FC236}">
                <a16:creationId xmlns:a16="http://schemas.microsoft.com/office/drawing/2014/main" id="{1E02141B-4E94-437F-A95C-7A475B273F0E}"/>
              </a:ext>
            </a:extLst>
          </p:cNvPr>
          <p:cNvSpPr/>
          <p:nvPr/>
        </p:nvSpPr>
        <p:spPr>
          <a:xfrm>
            <a:off x="469465" y="1495602"/>
            <a:ext cx="4712858" cy="4862870"/>
          </a:xfrm>
          <a:prstGeom prst="rect">
            <a:avLst/>
          </a:prstGeom>
        </p:spPr>
        <p:txBody>
          <a:bodyPr wrap="square">
            <a:spAutoFit/>
          </a:bodyPr>
          <a:lstStyle/>
          <a:p>
            <a:pPr marL="285750" lvl="0" indent="-285750">
              <a:buClr>
                <a:srgbClr val="C00000"/>
              </a:buClr>
              <a:buFont typeface="Wingdings" panose="05000000000000000000" pitchFamily="2" charset="2"/>
              <a:buChar char="§"/>
              <a:defRPr/>
            </a:pPr>
            <a:r>
              <a:rPr lang="en-US" sz="2600" dirty="0" err="1" smtClean="0">
                <a:solidFill>
                  <a:srgbClr val="333333"/>
                </a:solidFill>
                <a:latin typeface="Helvetica Neue"/>
              </a:rPr>
              <a:t>Raadiye</a:t>
            </a:r>
            <a:r>
              <a:rPr lang="en-US" sz="2600" dirty="0" smtClean="0">
                <a:solidFill>
                  <a:srgbClr val="333333"/>
                </a:solidFill>
                <a:latin typeface="Helvetica Neue"/>
              </a:rPr>
              <a:t> </a:t>
            </a:r>
            <a:r>
              <a:rPr lang="en-US" sz="2600" dirty="0" err="1" smtClean="0">
                <a:solidFill>
                  <a:srgbClr val="333333"/>
                </a:solidFill>
                <a:latin typeface="Helvetica Neue"/>
              </a:rPr>
              <a:t>lagu</a:t>
            </a:r>
            <a:r>
              <a:rPr lang="en-US" sz="2600" dirty="0" smtClean="0">
                <a:solidFill>
                  <a:srgbClr val="333333"/>
                </a:solidFill>
                <a:latin typeface="Helvetica Neue"/>
              </a:rPr>
              <a:t> </a:t>
            </a:r>
            <a:r>
              <a:rPr lang="en-US" sz="2600" dirty="0" err="1" smtClean="0">
                <a:solidFill>
                  <a:srgbClr val="333333"/>
                </a:solidFill>
                <a:latin typeface="Helvetica Neue"/>
              </a:rPr>
              <a:t>dhisayo</a:t>
            </a:r>
            <a:r>
              <a:rPr lang="en-US" sz="2600" dirty="0" smtClean="0">
                <a:solidFill>
                  <a:srgbClr val="333333"/>
                </a:solidFill>
                <a:latin typeface="Helvetica Neue"/>
              </a:rPr>
              <a:t> </a:t>
            </a:r>
            <a:r>
              <a:rPr lang="en-US" sz="2600" dirty="0" err="1" smtClean="0">
                <a:solidFill>
                  <a:srgbClr val="333333"/>
                </a:solidFill>
                <a:latin typeface="Helvetica Neue"/>
              </a:rPr>
              <a:t>wadahadalo</a:t>
            </a:r>
            <a:r>
              <a:rPr lang="en-US" sz="2600" dirty="0" smtClean="0">
                <a:solidFill>
                  <a:srgbClr val="333333"/>
                </a:solidFill>
                <a:latin typeface="Helvetica Neue"/>
              </a:rPr>
              <a:t> </a:t>
            </a:r>
            <a:r>
              <a:rPr lang="en-US" sz="2600" dirty="0" err="1" smtClean="0">
                <a:solidFill>
                  <a:srgbClr val="333333"/>
                </a:solidFill>
                <a:latin typeface="Helvetica Neue"/>
              </a:rPr>
              <a:t>laguna</a:t>
            </a:r>
            <a:r>
              <a:rPr lang="en-US" sz="2600" dirty="0" smtClean="0">
                <a:solidFill>
                  <a:srgbClr val="333333"/>
                </a:solidFill>
                <a:latin typeface="Helvetica Neue"/>
              </a:rPr>
              <a:t> </a:t>
            </a:r>
            <a:r>
              <a:rPr lang="en-US" sz="2600" dirty="0" err="1">
                <a:solidFill>
                  <a:srgbClr val="333333"/>
                </a:solidFill>
                <a:latin typeface="Helvetica Neue"/>
              </a:rPr>
              <a:t>ururiyo</a:t>
            </a:r>
            <a:r>
              <a:rPr lang="en-US" sz="2600" dirty="0">
                <a:solidFill>
                  <a:srgbClr val="333333"/>
                </a:solidFill>
                <a:latin typeface="Helvetica Neue"/>
              </a:rPr>
              <a:t> </a:t>
            </a:r>
            <a:r>
              <a:rPr lang="en-US" sz="2600" dirty="0" err="1">
                <a:solidFill>
                  <a:srgbClr val="333333"/>
                </a:solidFill>
                <a:latin typeface="Helvetica Neue"/>
              </a:rPr>
              <a:t>ra'yiga</a:t>
            </a:r>
            <a:r>
              <a:rPr lang="en-US" sz="2600" dirty="0">
                <a:solidFill>
                  <a:srgbClr val="333333"/>
                </a:solidFill>
                <a:latin typeface="Helvetica Neue"/>
              </a:rPr>
              <a:t> </a:t>
            </a:r>
            <a:r>
              <a:rPr lang="en-US" sz="2600" dirty="0" err="1">
                <a:solidFill>
                  <a:srgbClr val="333333"/>
                </a:solidFill>
                <a:latin typeface="Helvetica Neue"/>
              </a:rPr>
              <a:t>dadweynaha</a:t>
            </a:r>
            <a:r>
              <a:rPr lang="en-US" sz="2600" dirty="0">
                <a:solidFill>
                  <a:srgbClr val="333333"/>
                </a:solidFill>
                <a:latin typeface="Helvetica Neue"/>
              </a:rPr>
              <a:t> </a:t>
            </a:r>
            <a:r>
              <a:rPr lang="en-US" sz="2600" dirty="0" err="1">
                <a:solidFill>
                  <a:srgbClr val="333333"/>
                </a:solidFill>
                <a:latin typeface="Helvetica Neue"/>
              </a:rPr>
              <a:t>ee</a:t>
            </a:r>
            <a:r>
              <a:rPr lang="en-US" sz="2600" dirty="0">
                <a:solidFill>
                  <a:srgbClr val="333333"/>
                </a:solidFill>
                <a:latin typeface="Helvetica Neue"/>
              </a:rPr>
              <a:t> </a:t>
            </a:r>
            <a:r>
              <a:rPr lang="en-US" sz="2600" dirty="0" err="1">
                <a:solidFill>
                  <a:srgbClr val="333333"/>
                </a:solidFill>
                <a:latin typeface="Helvetica Neue"/>
              </a:rPr>
              <a:t>ku</a:t>
            </a:r>
            <a:r>
              <a:rPr lang="en-US" sz="2600" dirty="0">
                <a:solidFill>
                  <a:srgbClr val="333333"/>
                </a:solidFill>
                <a:latin typeface="Helvetica Neue"/>
              </a:rPr>
              <a:t> </a:t>
            </a:r>
            <a:r>
              <a:rPr lang="en-US" sz="2600" dirty="0" err="1">
                <a:solidFill>
                  <a:srgbClr val="333333"/>
                </a:solidFill>
                <a:latin typeface="Helvetica Neue"/>
              </a:rPr>
              <a:t>saabsan</a:t>
            </a:r>
            <a:r>
              <a:rPr lang="en-US" sz="2600" dirty="0">
                <a:solidFill>
                  <a:srgbClr val="333333"/>
                </a:solidFill>
                <a:latin typeface="Helvetica Neue"/>
              </a:rPr>
              <a:t> </a:t>
            </a:r>
            <a:r>
              <a:rPr lang="en-US" sz="2600" dirty="0" err="1">
                <a:solidFill>
                  <a:srgbClr val="333333"/>
                </a:solidFill>
                <a:latin typeface="Helvetica Neue"/>
              </a:rPr>
              <a:t>arrimaha</a:t>
            </a:r>
            <a:r>
              <a:rPr lang="en-US" sz="2600" dirty="0">
                <a:solidFill>
                  <a:srgbClr val="333333"/>
                </a:solidFill>
                <a:latin typeface="Helvetica Neue"/>
              </a:rPr>
              <a:t> la </a:t>
            </a:r>
            <a:r>
              <a:rPr lang="en-US" sz="2600" dirty="0" err="1">
                <a:solidFill>
                  <a:srgbClr val="333333"/>
                </a:solidFill>
                <a:latin typeface="Helvetica Neue"/>
              </a:rPr>
              <a:t>xiriira</a:t>
            </a:r>
            <a:r>
              <a:rPr lang="en-US" sz="2600" dirty="0">
                <a:solidFill>
                  <a:srgbClr val="333333"/>
                </a:solidFill>
                <a:latin typeface="Helvetica Neue"/>
              </a:rPr>
              <a:t> </a:t>
            </a:r>
            <a:r>
              <a:rPr lang="en-US" sz="2600" dirty="0" err="1">
                <a:solidFill>
                  <a:srgbClr val="333333"/>
                </a:solidFill>
                <a:latin typeface="Helvetica Neue"/>
              </a:rPr>
              <a:t>xalalka</a:t>
            </a:r>
            <a:r>
              <a:rPr lang="en-US" sz="2600" dirty="0">
                <a:solidFill>
                  <a:srgbClr val="333333"/>
                </a:solidFill>
                <a:latin typeface="Helvetica Neue"/>
              </a:rPr>
              <a:t> </a:t>
            </a:r>
            <a:r>
              <a:rPr lang="en-US" sz="2600" dirty="0" err="1">
                <a:solidFill>
                  <a:srgbClr val="333333"/>
                </a:solidFill>
                <a:latin typeface="Helvetica Neue"/>
              </a:rPr>
              <a:t>waara</a:t>
            </a:r>
            <a:endParaRPr kumimoji="0" lang="en-US" sz="2600" b="0" i="0" u="none" strike="noStrike" kern="1200" cap="none" spc="0" normalizeH="0" baseline="0" noProof="0" dirty="0">
              <a:ln>
                <a:noFill/>
              </a:ln>
              <a:solidFill>
                <a:srgbClr val="333333"/>
              </a:solidFill>
              <a:effectLst/>
              <a:uLnTx/>
              <a:uFillTx/>
              <a:latin typeface="Helvetica Neue"/>
              <a:ea typeface="+mn-ea"/>
              <a:cs typeface="+mn-cs"/>
            </a:endParaRPr>
          </a:p>
          <a:p>
            <a:pPr marL="285750" lvl="0" indent="-285750">
              <a:buClr>
                <a:srgbClr val="C00000"/>
              </a:buClr>
              <a:buFont typeface="Wingdings" panose="05000000000000000000" pitchFamily="2" charset="2"/>
              <a:buChar char="§"/>
              <a:defRPr/>
            </a:pPr>
            <a:r>
              <a:rPr lang="en-US" sz="2600" dirty="0" err="1" smtClean="0">
                <a:solidFill>
                  <a:srgbClr val="333333"/>
                </a:solidFill>
                <a:latin typeface="Helvetica Neue"/>
              </a:rPr>
              <a:t>Waxaa</a:t>
            </a:r>
            <a:r>
              <a:rPr lang="en-US" sz="2600" dirty="0" smtClean="0">
                <a:solidFill>
                  <a:srgbClr val="333333"/>
                </a:solidFill>
                <a:latin typeface="Helvetica Neue"/>
              </a:rPr>
              <a:t> </a:t>
            </a:r>
            <a:r>
              <a:rPr lang="en-US" sz="2600" dirty="0" err="1">
                <a:solidFill>
                  <a:srgbClr val="333333"/>
                </a:solidFill>
                <a:latin typeface="Helvetica Neue"/>
              </a:rPr>
              <a:t>soo</a:t>
            </a:r>
            <a:r>
              <a:rPr lang="en-US" sz="2600" dirty="0">
                <a:solidFill>
                  <a:srgbClr val="333333"/>
                </a:solidFill>
                <a:latin typeface="Helvetica Neue"/>
              </a:rPr>
              <a:t> </a:t>
            </a:r>
            <a:r>
              <a:rPr lang="en-US" sz="2600" dirty="0" err="1">
                <a:solidFill>
                  <a:srgbClr val="333333"/>
                </a:solidFill>
                <a:latin typeface="Helvetica Neue"/>
              </a:rPr>
              <a:t>diyaariyay</a:t>
            </a:r>
            <a:r>
              <a:rPr lang="en-US" sz="2600" dirty="0">
                <a:solidFill>
                  <a:srgbClr val="333333"/>
                </a:solidFill>
                <a:latin typeface="Helvetica Neue"/>
              </a:rPr>
              <a:t> </a:t>
            </a:r>
            <a:r>
              <a:rPr lang="en-US" sz="2600" dirty="0" err="1" smtClean="0">
                <a:solidFill>
                  <a:srgbClr val="333333"/>
                </a:solidFill>
                <a:latin typeface="Helvetica Neue"/>
              </a:rPr>
              <a:t>asaaska</a:t>
            </a:r>
            <a:r>
              <a:rPr lang="en-US" sz="2600" dirty="0" smtClean="0">
                <a:solidFill>
                  <a:srgbClr val="333333"/>
                </a:solidFill>
                <a:latin typeface="Helvetica Neue"/>
              </a:rPr>
              <a:t> </a:t>
            </a:r>
            <a:r>
              <a:rPr lang="en-US" sz="2600" dirty="0" err="1">
                <a:solidFill>
                  <a:srgbClr val="333333"/>
                </a:solidFill>
                <a:latin typeface="Helvetica Neue"/>
              </a:rPr>
              <a:t>Codadka</a:t>
            </a:r>
            <a:r>
              <a:rPr lang="en-US" sz="2600" dirty="0">
                <a:solidFill>
                  <a:srgbClr val="333333"/>
                </a:solidFill>
                <a:latin typeface="Helvetica Neue"/>
              </a:rPr>
              <a:t> </a:t>
            </a:r>
            <a:r>
              <a:rPr lang="en-US" sz="2600" dirty="0" err="1">
                <a:solidFill>
                  <a:srgbClr val="333333"/>
                </a:solidFill>
                <a:latin typeface="Helvetica Neue"/>
              </a:rPr>
              <a:t>Afrika</a:t>
            </a:r>
            <a:endParaRPr kumimoji="0" lang="en-US" sz="2600" b="0" i="0" u="none" strike="noStrike" kern="1200" cap="none" spc="0" normalizeH="0" baseline="0" noProof="0" dirty="0">
              <a:ln>
                <a:noFill/>
              </a:ln>
              <a:solidFill>
                <a:srgbClr val="333333"/>
              </a:solidFill>
              <a:effectLst/>
              <a:uLnTx/>
              <a:uFillTx/>
              <a:latin typeface="Helvetica Neue"/>
              <a:ea typeface="+mn-ea"/>
              <a:cs typeface="+mn-cs"/>
            </a:endParaRPr>
          </a:p>
          <a:p>
            <a:pPr marL="285750" lvl="0" indent="-285750">
              <a:buClr>
                <a:srgbClr val="C00000"/>
              </a:buClr>
              <a:buFont typeface="Wingdings" panose="05000000000000000000" pitchFamily="2" charset="2"/>
              <a:buChar char="§"/>
              <a:defRPr/>
            </a:pPr>
            <a:r>
              <a:rPr lang="en-US" sz="2600" dirty="0" err="1" smtClean="0">
                <a:solidFill>
                  <a:srgbClr val="333333"/>
                </a:solidFill>
                <a:latin typeface="Helvetica Neue"/>
              </a:rPr>
              <a:t>Waxaa</a:t>
            </a:r>
            <a:r>
              <a:rPr lang="en-US" sz="2600" dirty="0" smtClean="0">
                <a:solidFill>
                  <a:srgbClr val="333333"/>
                </a:solidFill>
                <a:latin typeface="Helvetica Neue"/>
              </a:rPr>
              <a:t> la </a:t>
            </a:r>
            <a:r>
              <a:rPr lang="en-US" sz="2600" dirty="0" err="1" smtClean="0">
                <a:solidFill>
                  <a:srgbClr val="333333"/>
                </a:solidFill>
                <a:latin typeface="Helvetica Neue"/>
              </a:rPr>
              <a:t>daah</a:t>
            </a:r>
            <a:r>
              <a:rPr lang="en-US" sz="2600" dirty="0" smtClean="0">
                <a:solidFill>
                  <a:srgbClr val="333333"/>
                </a:solidFill>
                <a:latin typeface="Helvetica Neue"/>
              </a:rPr>
              <a:t> </a:t>
            </a:r>
            <a:r>
              <a:rPr lang="en-US" sz="2600" dirty="0" err="1" smtClean="0">
                <a:solidFill>
                  <a:srgbClr val="333333"/>
                </a:solidFill>
                <a:latin typeface="Helvetica Neue"/>
              </a:rPr>
              <a:t>furay</a:t>
            </a:r>
            <a:r>
              <a:rPr lang="en-US" sz="2600" dirty="0" smtClean="0">
                <a:solidFill>
                  <a:srgbClr val="333333"/>
                </a:solidFill>
                <a:latin typeface="Helvetica Neue"/>
              </a:rPr>
              <a:t> </a:t>
            </a:r>
            <a:r>
              <a:rPr lang="en-US" sz="2600" dirty="0" err="1" smtClean="0">
                <a:solidFill>
                  <a:srgbClr val="333333"/>
                </a:solidFill>
                <a:latin typeface="Helvetica Neue"/>
              </a:rPr>
              <a:t>ayadoo</a:t>
            </a:r>
            <a:r>
              <a:rPr lang="en-US" sz="2600" dirty="0" smtClean="0">
                <a:solidFill>
                  <a:srgbClr val="333333"/>
                </a:solidFill>
                <a:latin typeface="Helvetica Neue"/>
              </a:rPr>
              <a:t> </a:t>
            </a:r>
            <a:r>
              <a:rPr lang="en-US" sz="2600" dirty="0" err="1" smtClean="0">
                <a:solidFill>
                  <a:srgbClr val="333333"/>
                </a:solidFill>
                <a:latin typeface="Helvetica Neue"/>
              </a:rPr>
              <a:t>lakaashanayo</a:t>
            </a:r>
            <a:r>
              <a:rPr lang="en-US" sz="2600" dirty="0" smtClean="0">
                <a:solidFill>
                  <a:srgbClr val="333333"/>
                </a:solidFill>
                <a:latin typeface="Helvetica Neue"/>
              </a:rPr>
              <a:t> </a:t>
            </a:r>
            <a:r>
              <a:rPr lang="en-US" sz="2600" dirty="0" err="1">
                <a:solidFill>
                  <a:srgbClr val="333333"/>
                </a:solidFill>
                <a:latin typeface="Helvetica Neue"/>
              </a:rPr>
              <a:t>ReDSS</a:t>
            </a:r>
            <a:r>
              <a:rPr lang="en-US" sz="2600" dirty="0">
                <a:solidFill>
                  <a:srgbClr val="333333"/>
                </a:solidFill>
                <a:latin typeface="Helvetica Neue"/>
              </a:rPr>
              <a:t> </a:t>
            </a:r>
            <a:r>
              <a:rPr lang="en-US" sz="2600" dirty="0" err="1">
                <a:solidFill>
                  <a:srgbClr val="333333"/>
                </a:solidFill>
                <a:latin typeface="Helvetica Neue"/>
              </a:rPr>
              <a:t>iyo</a:t>
            </a:r>
            <a:r>
              <a:rPr lang="en-US" sz="2600" dirty="0">
                <a:solidFill>
                  <a:srgbClr val="333333"/>
                </a:solidFill>
                <a:latin typeface="Helvetica Neue"/>
              </a:rPr>
              <a:t> </a:t>
            </a:r>
            <a:r>
              <a:rPr lang="en-US" sz="2600" dirty="0" err="1">
                <a:solidFill>
                  <a:srgbClr val="333333"/>
                </a:solidFill>
                <a:latin typeface="Helvetica Neue"/>
              </a:rPr>
              <a:t>Maamulka</a:t>
            </a:r>
            <a:r>
              <a:rPr lang="en-US" sz="2600" dirty="0">
                <a:solidFill>
                  <a:srgbClr val="333333"/>
                </a:solidFill>
                <a:latin typeface="Helvetica Neue"/>
              </a:rPr>
              <a:t> </a:t>
            </a:r>
            <a:r>
              <a:rPr lang="en-US" sz="2600" dirty="0" err="1">
                <a:solidFill>
                  <a:srgbClr val="333333"/>
                </a:solidFill>
                <a:latin typeface="Helvetica Neue"/>
              </a:rPr>
              <a:t>Gobolka</a:t>
            </a:r>
            <a:r>
              <a:rPr lang="en-US" sz="2600" dirty="0">
                <a:solidFill>
                  <a:srgbClr val="333333"/>
                </a:solidFill>
                <a:latin typeface="Helvetica Neue"/>
              </a:rPr>
              <a:t> </a:t>
            </a:r>
            <a:r>
              <a:rPr lang="en-US" sz="2600" dirty="0" err="1">
                <a:solidFill>
                  <a:srgbClr val="333333"/>
                </a:solidFill>
                <a:latin typeface="Helvetica Neue"/>
              </a:rPr>
              <a:t>Banaadir</a:t>
            </a:r>
            <a:endParaRPr kumimoji="0" lang="en-US" sz="2600" b="0" i="0" u="none" strike="noStrike" kern="1200" cap="none" spc="0" normalizeH="0" baseline="0" noProof="0" dirty="0">
              <a:ln>
                <a:noFill/>
              </a:ln>
              <a:solidFill>
                <a:srgbClr val="333333"/>
              </a:solidFill>
              <a:effectLst/>
              <a:uLnTx/>
              <a:uFillTx/>
              <a:latin typeface="Helvetica Neue"/>
              <a:ea typeface="+mn-ea"/>
              <a:cs typeface="+mn-cs"/>
            </a:endParaRPr>
          </a:p>
          <a:p>
            <a:pPr marL="0" marR="0" lvl="0" indent="0" algn="l" defTabSz="457200" rtl="0" eaLnBrk="1" fontAlgn="auto" latinLnBrk="0" hangingPunct="1">
              <a:lnSpc>
                <a:spcPct val="100000"/>
              </a:lnSpc>
              <a:spcBef>
                <a:spcPts val="0"/>
              </a:spcBef>
              <a:spcAft>
                <a:spcPts val="0"/>
              </a:spcAft>
              <a:buClr>
                <a:srgbClr val="C00000"/>
              </a:buClr>
              <a:buSzTx/>
              <a:buFont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Graphic 8" descr="Radio">
            <a:extLst>
              <a:ext uri="{FF2B5EF4-FFF2-40B4-BE49-F238E27FC236}">
                <a16:creationId xmlns:a16="http://schemas.microsoft.com/office/drawing/2014/main" id="{45AFB812-649C-404C-99BF-1EA7AFD3DCE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9878358" y="635535"/>
            <a:ext cx="1399965" cy="1044733"/>
          </a:xfrm>
          <a:prstGeom prst="rect">
            <a:avLst/>
          </a:prstGeom>
        </p:spPr>
      </p:pic>
    </p:spTree>
    <p:extLst>
      <p:ext uri="{BB962C8B-B14F-4D97-AF65-F5344CB8AC3E}">
        <p14:creationId xmlns:p14="http://schemas.microsoft.com/office/powerpoint/2010/main" val="2810515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FE9D118-3922-443A-844C-815C73C21456}"/>
              </a:ext>
            </a:extLst>
          </p:cNvPr>
          <p:cNvSpPr/>
          <p:nvPr/>
        </p:nvSpPr>
        <p:spPr>
          <a:xfrm>
            <a:off x="0" y="175680"/>
            <a:ext cx="9122735" cy="5535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lang="en-GB" sz="3200" dirty="0" smtClean="0">
                <a:solidFill>
                  <a:prstClr val="white"/>
                </a:solidFill>
                <a:latin typeface="Calibri" panose="020F0502020204030204"/>
              </a:rPr>
              <a:t>Isla </a:t>
            </a:r>
            <a:r>
              <a:rPr lang="en-GB" sz="3200" dirty="0" err="1" smtClean="0">
                <a:solidFill>
                  <a:prstClr val="white"/>
                </a:solidFill>
                <a:latin typeface="Calibri" panose="020F0502020204030204"/>
              </a:rPr>
              <a:t>xisabtan</a:t>
            </a:r>
            <a:r>
              <a:rPr lang="en-GB" sz="3200" dirty="0" smtClean="0">
                <a:solidFill>
                  <a:prstClr val="white"/>
                </a:solidFill>
                <a:latin typeface="Calibri" panose="020F0502020204030204"/>
              </a:rPr>
              <a:t> loo </a:t>
            </a:r>
            <a:r>
              <a:rPr lang="en-GB" sz="3200" dirty="0" err="1" smtClean="0">
                <a:solidFill>
                  <a:prstClr val="white"/>
                </a:solidFill>
                <a:latin typeface="Calibri" panose="020F0502020204030204"/>
              </a:rPr>
              <a:t>sameynayo</a:t>
            </a:r>
            <a:r>
              <a:rPr lang="en-GB" sz="3200" dirty="0" smtClean="0">
                <a:solidFill>
                  <a:prstClr val="white"/>
                </a:solidFill>
                <a:latin typeface="Calibri" panose="020F0502020204030204"/>
              </a:rPr>
              <a:t> </a:t>
            </a:r>
            <a:r>
              <a:rPr lang="en-GB" sz="3200" dirty="0" err="1" smtClean="0">
                <a:solidFill>
                  <a:prstClr val="white"/>
                </a:solidFill>
                <a:latin typeface="Calibri" panose="020F0502020204030204"/>
              </a:rPr>
              <a:t>dadka</a:t>
            </a:r>
            <a:r>
              <a:rPr lang="en-GB" sz="3200" dirty="0" smtClean="0">
                <a:solidFill>
                  <a:prstClr val="white"/>
                </a:solidFill>
                <a:latin typeface="Calibri" panose="020F0502020204030204"/>
              </a:rPr>
              <a:t> </a:t>
            </a:r>
            <a:r>
              <a:rPr lang="en-GB" sz="3200" dirty="0" err="1" smtClean="0">
                <a:solidFill>
                  <a:prstClr val="white"/>
                </a:solidFill>
                <a:latin typeface="Calibri" panose="020F0502020204030204"/>
              </a:rPr>
              <a:t>saameyntu</a:t>
            </a:r>
            <a:r>
              <a:rPr lang="en-GB" sz="3200" dirty="0" smtClean="0">
                <a:solidFill>
                  <a:prstClr val="white"/>
                </a:solidFill>
                <a:latin typeface="Calibri" panose="020F0502020204030204"/>
              </a:rPr>
              <a:t> </a:t>
            </a:r>
            <a:r>
              <a:rPr lang="en-GB" sz="3200" dirty="0" err="1" smtClean="0">
                <a:solidFill>
                  <a:prstClr val="white"/>
                </a:solidFill>
                <a:latin typeface="Calibri" panose="020F0502020204030204"/>
              </a:rPr>
              <a:t>gaartay</a:t>
            </a:r>
            <a:r>
              <a:rPr lang="en-GB" sz="3200" dirty="0" smtClean="0">
                <a:solidFill>
                  <a:prstClr val="white"/>
                </a:solidFill>
                <a:latin typeface="Calibri" panose="020F0502020204030204"/>
              </a:rPr>
              <a:t> </a:t>
            </a:r>
            <a:r>
              <a:rPr kumimoji="0" lang="en-GB" sz="3200" b="0" i="0" u="none" strike="noStrike" kern="1200" cap="none" spc="0" normalizeH="0" baseline="0" noProof="0" dirty="0" smtClean="0">
                <a:ln>
                  <a:noFill/>
                </a:ln>
                <a:solidFill>
                  <a:prstClr val="white"/>
                </a:solidFill>
                <a:effectLst/>
                <a:uLnTx/>
                <a:uFillTx/>
                <a:latin typeface="Calibri" panose="020F0502020204030204"/>
              </a:rPr>
              <a:t> </a:t>
            </a:r>
            <a:endParaRPr kumimoji="0" lang="en-GB" sz="3200" b="0" i="0" u="none" strike="noStrike" kern="1200" cap="none" spc="0" normalizeH="0" baseline="0" noProof="0" dirty="0">
              <a:ln>
                <a:noFill/>
              </a:ln>
              <a:solidFill>
                <a:prstClr val="white"/>
              </a:solidFill>
              <a:effectLst/>
              <a:uLnTx/>
              <a:uFillTx/>
              <a:latin typeface="Calibri" panose="020F0502020204030204"/>
            </a:endParaRPr>
          </a:p>
        </p:txBody>
      </p:sp>
      <p:sp>
        <p:nvSpPr>
          <p:cNvPr id="5" name="Rectangle 4">
            <a:extLst>
              <a:ext uri="{FF2B5EF4-FFF2-40B4-BE49-F238E27FC236}">
                <a16:creationId xmlns:a16="http://schemas.microsoft.com/office/drawing/2014/main" id="{717936FA-F131-43BC-A4BD-EF3040750F25}"/>
              </a:ext>
            </a:extLst>
          </p:cNvPr>
          <p:cNvSpPr/>
          <p:nvPr/>
        </p:nvSpPr>
        <p:spPr>
          <a:xfrm>
            <a:off x="305991" y="982176"/>
            <a:ext cx="6129533" cy="4832092"/>
          </a:xfrm>
          <a:prstGeom prst="rect">
            <a:avLst/>
          </a:prstGeom>
        </p:spPr>
        <p:txBody>
          <a:bodyPr wrap="square">
            <a:spAutoFit/>
          </a:bodyPr>
          <a:lstStyle/>
          <a:p>
            <a:pPr marL="997585" lvl="0" indent="-457200">
              <a:buFont typeface="Wingdings" panose="05000000000000000000" pitchFamily="2" charset="2"/>
              <a:buChar char="q"/>
              <a:defRPr/>
            </a:pPr>
            <a:r>
              <a:rPr lang="en-US" sz="2400" b="1" dirty="0" err="1" smtClean="0">
                <a:solidFill>
                  <a:prstClr val="black"/>
                </a:solidFill>
                <a:latin typeface="Calibri" panose="020F0502020204030204" pitchFamily="34" charset="0"/>
                <a:ea typeface="Calibri" panose="020F0502020204030204" pitchFamily="34" charset="0"/>
                <a:cs typeface="Times New Roman" panose="02020603050405020304" pitchFamily="18" charset="0"/>
              </a:rPr>
              <a:t>Kaqeybgalka</a:t>
            </a:r>
            <a:r>
              <a:rPr lang="en-US" sz="2400" b="1"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b="1"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iyo</a:t>
            </a:r>
            <a:r>
              <a:rPr lang="en-US" sz="2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b="1"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ka</a:t>
            </a:r>
            <a:r>
              <a:rPr lang="en-US" sz="2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mid </a:t>
            </a:r>
            <a:r>
              <a:rPr lang="en-US" sz="2400" b="1"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noqoshada</a:t>
            </a:r>
            <a:r>
              <a:rPr lang="en-US" sz="2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dirty="0" err="1" smtClean="0">
                <a:solidFill>
                  <a:prstClr val="black"/>
                </a:solidFill>
                <a:latin typeface="Calibri" panose="020F0502020204030204" pitchFamily="34" charset="0"/>
                <a:ea typeface="Calibri" panose="020F0502020204030204" pitchFamily="34" charset="0"/>
                <a:cs typeface="Times New Roman" panose="02020603050405020304" pitchFamily="18" charset="0"/>
              </a:rPr>
              <a:t>kaqeybgalka</a:t>
            </a:r>
            <a:r>
              <a:rPr lang="en-US" sz="24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dirty="0" err="1" smtClean="0">
                <a:solidFill>
                  <a:prstClr val="black"/>
                </a:solidFill>
                <a:latin typeface="Calibri" panose="020F0502020204030204" pitchFamily="34" charset="0"/>
                <a:ea typeface="Calibri" panose="020F0502020204030204" pitchFamily="34" charset="0"/>
                <a:cs typeface="Times New Roman" panose="02020603050405020304" pitchFamily="18" charset="0"/>
              </a:rPr>
              <a:t>dhamaan</a:t>
            </a:r>
            <a:r>
              <a:rPr lang="en-US" sz="24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xubnaha</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DAC </a:t>
            </a:r>
            <a:r>
              <a:rPr lang="en-US" sz="2400" dirty="0" err="1" smtClean="0">
                <a:solidFill>
                  <a:prstClr val="black"/>
                </a:solidFill>
                <a:latin typeface="Calibri" panose="020F0502020204030204" pitchFamily="34" charset="0"/>
                <a:ea typeface="Calibri" panose="020F0502020204030204" pitchFamily="34" charset="0"/>
                <a:cs typeface="Times New Roman" panose="02020603050405020304" pitchFamily="18" charset="0"/>
              </a:rPr>
              <a:t>ee</a:t>
            </a:r>
            <a:r>
              <a:rPr lang="en-US" sz="24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wax </a:t>
            </a:r>
            <a:r>
              <a:rPr lang="en-US" sz="24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ku</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ool</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ah </a:t>
            </a:r>
            <a:r>
              <a:rPr lang="en-US" sz="24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oo</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dirty="0" err="1" smtClean="0">
                <a:solidFill>
                  <a:prstClr val="black"/>
                </a:solidFill>
                <a:latin typeface="Calibri" panose="020F0502020204030204" pitchFamily="34" charset="0"/>
                <a:ea typeface="Calibri" panose="020F0502020204030204" pitchFamily="34" charset="0"/>
                <a:cs typeface="Times New Roman" panose="02020603050405020304" pitchFamily="18" charset="0"/>
              </a:rPr>
              <a:t>macnahana</a:t>
            </a:r>
            <a:r>
              <a:rPr lang="en-US" sz="24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leh </a:t>
            </a:r>
            <a:r>
              <a:rPr lang="en-US" sz="2400" dirty="0" err="1" smtClean="0">
                <a:solidFill>
                  <a:prstClr val="black"/>
                </a:solidFill>
                <a:latin typeface="Calibri" panose="020F0502020204030204" pitchFamily="34" charset="0"/>
                <a:ea typeface="Calibri" panose="020F0502020204030204" pitchFamily="34" charset="0"/>
                <a:cs typeface="Times New Roman" panose="02020603050405020304" pitchFamily="18" charset="0"/>
              </a:rPr>
              <a:t>ee</a:t>
            </a:r>
            <a:r>
              <a:rPr lang="en-US" sz="24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dirty="0" err="1" smtClean="0">
                <a:solidFill>
                  <a:prstClr val="black"/>
                </a:solidFill>
                <a:latin typeface="Calibri" panose="020F0502020204030204" pitchFamily="34" charset="0"/>
                <a:ea typeface="Calibri" panose="020F0502020204030204" pitchFamily="34" charset="0"/>
                <a:cs typeface="Times New Roman" panose="02020603050405020304" pitchFamily="18" charset="0"/>
              </a:rPr>
              <a:t>dhamaan</a:t>
            </a:r>
            <a:r>
              <a:rPr lang="en-US" sz="24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dirty="0" err="1" smtClean="0">
                <a:solidFill>
                  <a:prstClr val="black"/>
                </a:solidFill>
                <a:latin typeface="Calibri" panose="020F0502020204030204" pitchFamily="34" charset="0"/>
                <a:ea typeface="Calibri" panose="020F0502020204030204" pitchFamily="34" charset="0"/>
                <a:cs typeface="Times New Roman" panose="02020603050405020304" pitchFamily="18" charset="0"/>
              </a:rPr>
              <a:t>heerarka</a:t>
            </a:r>
            <a:r>
              <a:rPr lang="en-US" sz="240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qorshooyinka</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xalalka</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waara</a:t>
            </a: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997585" lvl="0" indent="-457200">
              <a:buFont typeface="Wingdings" panose="05000000000000000000" pitchFamily="2" charset="2"/>
              <a:buChar char="q"/>
              <a:defRPr/>
            </a:pPr>
            <a:r>
              <a:rPr lang="en-US" sz="2400" b="1" dirty="0" err="1" smtClean="0">
                <a:solidFill>
                  <a:prstClr val="black"/>
                </a:solidFill>
                <a:latin typeface="Calibri" panose="020F0502020204030204" pitchFamily="34" charset="0"/>
                <a:ea typeface="Calibri" panose="020F0502020204030204" pitchFamily="34" charset="0"/>
                <a:cs typeface="Times New Roman" panose="02020603050405020304" pitchFamily="18" charset="0"/>
              </a:rPr>
              <a:t>Isgaarsiinta</a:t>
            </a:r>
            <a:r>
              <a:rPr lang="en-US" sz="2400" b="1"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b="1" dirty="0" err="1" smtClean="0">
                <a:solidFill>
                  <a:prstClr val="black"/>
                </a:solidFill>
                <a:latin typeface="Calibri" panose="020F0502020204030204" pitchFamily="34" charset="0"/>
                <a:ea typeface="Calibri" panose="020F0502020204030204" pitchFamily="34" charset="0"/>
                <a:cs typeface="Times New Roman" panose="02020603050405020304" pitchFamily="18" charset="0"/>
              </a:rPr>
              <a:t>iyo</a:t>
            </a:r>
            <a:r>
              <a:rPr lang="en-US" sz="2400" b="1"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b="1"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hufnaanta</a:t>
            </a:r>
            <a:r>
              <a:rPr lang="en-US" sz="2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macluumaad</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cad </a:t>
            </a:r>
            <a:r>
              <a:rPr lang="en-US" sz="24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oo</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ku</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saabsan</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xuquuqdooda</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waxyaabaha</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ay </a:t>
            </a:r>
            <a:r>
              <a:rPr lang="en-US" sz="24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mulki</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u </a:t>
            </a:r>
            <a:r>
              <a:rPr lang="en-US" sz="24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leeyihiin</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iyo</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barnaamijka</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iyadoo</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loo </a:t>
            </a:r>
            <a:r>
              <a:rPr lang="en-US" sz="24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marayo</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marinnada</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isgaarsiinta</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ee</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la </a:t>
            </a:r>
            <a:r>
              <a:rPr lang="en-US" sz="24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heli</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karo</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oo</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ku</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qoran</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luuqad</a:t>
            </a:r>
            <a:r>
              <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rPr>
              <a:t> ay </a:t>
            </a:r>
            <a:r>
              <a:rPr lang="en-US" sz="240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fahmayaan</a:t>
            </a:r>
            <a:endParaRPr lang="en-US" sz="24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997585" lvl="0" indent="-457200">
              <a:buFont typeface="Wingdings" panose="05000000000000000000" pitchFamily="2" charset="2"/>
              <a:buChar char="q"/>
              <a:defRPr/>
            </a:pPr>
            <a:r>
              <a:rPr lang="en-US" sz="2000" b="1"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Nidaamka</a:t>
            </a:r>
            <a:r>
              <a:rPr lang="en-US"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000" b="1"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jawaab</a:t>
            </a:r>
            <a:r>
              <a:rPr lang="en-US"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000" b="1"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celinta</a:t>
            </a:r>
            <a:r>
              <a:rPr lang="en-US"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000" b="1"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iyo</a:t>
            </a:r>
            <a:r>
              <a:rPr lang="en-US" sz="20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000" b="1" dirty="0" err="1" smtClean="0">
                <a:solidFill>
                  <a:prstClr val="black"/>
                </a:solidFill>
                <a:latin typeface="Calibri" panose="020F0502020204030204" pitchFamily="34" charset="0"/>
                <a:ea typeface="Calibri" panose="020F0502020204030204" pitchFamily="34" charset="0"/>
                <a:cs typeface="Times New Roman" panose="02020603050405020304" pitchFamily="18" charset="0"/>
              </a:rPr>
              <a:t>ka</a:t>
            </a:r>
            <a:r>
              <a:rPr lang="en-US" sz="2000" b="1"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000" b="1" dirty="0" err="1" smtClean="0">
                <a:solidFill>
                  <a:prstClr val="black"/>
                </a:solidFill>
                <a:latin typeface="Calibri" panose="020F0502020204030204" pitchFamily="34" charset="0"/>
                <a:ea typeface="Calibri" panose="020F0502020204030204" pitchFamily="34" charset="0"/>
                <a:cs typeface="Times New Roman" panose="02020603050405020304" pitchFamily="18" charset="0"/>
              </a:rPr>
              <a:t>falcelinta</a:t>
            </a:r>
            <a:endParaRPr kumimoji="0" lang="en-US"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pic>
        <p:nvPicPr>
          <p:cNvPr id="3" name="Image 2">
            <a:extLst>
              <a:ext uri="{FF2B5EF4-FFF2-40B4-BE49-F238E27FC236}">
                <a16:creationId xmlns:a16="http://schemas.microsoft.com/office/drawing/2014/main" id="{3A277B31-1093-4F25-8F36-667AECC10096}"/>
              </a:ext>
            </a:extLst>
          </p:cNvPr>
          <p:cNvPicPr>
            <a:picLocks noChangeAspect="1"/>
          </p:cNvPicPr>
          <p:nvPr/>
        </p:nvPicPr>
        <p:blipFill>
          <a:blip r:embed="rId3"/>
          <a:stretch>
            <a:fillRect/>
          </a:stretch>
        </p:blipFill>
        <p:spPr>
          <a:xfrm>
            <a:off x="6642993" y="1451506"/>
            <a:ext cx="5243016" cy="3629780"/>
          </a:xfrm>
          <a:prstGeom prst="rect">
            <a:avLst/>
          </a:prstGeom>
        </p:spPr>
      </p:pic>
      <p:sp>
        <p:nvSpPr>
          <p:cNvPr id="4" name="Rectangle 3">
            <a:extLst>
              <a:ext uri="{FF2B5EF4-FFF2-40B4-BE49-F238E27FC236}">
                <a16:creationId xmlns:a16="http://schemas.microsoft.com/office/drawing/2014/main" id="{E1E38884-C9A5-4C2B-9C9B-A8ACD6BA2BEE}"/>
              </a:ext>
            </a:extLst>
          </p:cNvPr>
          <p:cNvSpPr/>
          <p:nvPr/>
        </p:nvSpPr>
        <p:spPr>
          <a:xfrm>
            <a:off x="6967990" y="5093977"/>
            <a:ext cx="4053354" cy="646331"/>
          </a:xfrm>
          <a:prstGeom prst="rect">
            <a:avLst/>
          </a:prstGeom>
        </p:spPr>
        <p:txBody>
          <a:bodyPr wrap="none">
            <a:spAutoFit/>
          </a:bodyPr>
          <a:lstStyle/>
          <a:p>
            <a:r>
              <a:rPr lang="en-US" i="1" dirty="0" err="1">
                <a:latin typeface="FrutigerLTStd-LightItalic"/>
              </a:rPr>
              <a:t>Wadatashiga</a:t>
            </a:r>
            <a:r>
              <a:rPr lang="en-US" i="1" dirty="0">
                <a:latin typeface="FrutigerLTStd-LightItalic"/>
              </a:rPr>
              <a:t> Qorsheynta </a:t>
            </a:r>
            <a:r>
              <a:rPr lang="en-US" i="1" dirty="0" err="1">
                <a:latin typeface="FrutigerLTStd-LightItalic"/>
              </a:rPr>
              <a:t>Magaalada</a:t>
            </a:r>
            <a:r>
              <a:rPr lang="en-US" i="1" dirty="0" smtClean="0">
                <a:latin typeface="FrutigerLTStd-LightItalic"/>
              </a:rPr>
              <a:t>,</a:t>
            </a:r>
          </a:p>
          <a:p>
            <a:r>
              <a:rPr lang="en-US" i="1" dirty="0" smtClean="0">
                <a:latin typeface="FrutigerLTStd-LightItalic"/>
              </a:rPr>
              <a:t> </a:t>
            </a:r>
            <a:r>
              <a:rPr lang="en-US" i="1" dirty="0" err="1">
                <a:latin typeface="FrutigerLTStd-LightItalic"/>
              </a:rPr>
              <a:t>Baydhabo</a:t>
            </a:r>
            <a:r>
              <a:rPr lang="en-US" i="1" dirty="0">
                <a:latin typeface="FrutigerLTStd-LightItalic"/>
              </a:rPr>
              <a:t> / UN-</a:t>
            </a:r>
            <a:r>
              <a:rPr lang="en-US" i="1" dirty="0" err="1">
                <a:latin typeface="FrutigerLTStd-LightItalic"/>
              </a:rPr>
              <a:t>HabitatMidnimo</a:t>
            </a:r>
            <a:endParaRPr lang="en-US" dirty="0"/>
          </a:p>
        </p:txBody>
      </p:sp>
    </p:spTree>
    <p:extLst>
      <p:ext uri="{BB962C8B-B14F-4D97-AF65-F5344CB8AC3E}">
        <p14:creationId xmlns:p14="http://schemas.microsoft.com/office/powerpoint/2010/main" val="33826586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D10E25-0B4A-4C2F-A921-239A3D981B9C}"/>
              </a:ext>
            </a:extLst>
          </p:cNvPr>
          <p:cNvSpPr/>
          <p:nvPr/>
        </p:nvSpPr>
        <p:spPr>
          <a:xfrm>
            <a:off x="0" y="227339"/>
            <a:ext cx="9320408" cy="624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lvl="0" defTabSz="914400">
              <a:lnSpc>
                <a:spcPct val="90000"/>
              </a:lnSpc>
              <a:spcBef>
                <a:spcPct val="0"/>
              </a:spcBef>
              <a:spcAft>
                <a:spcPts val="600"/>
              </a:spcAft>
              <a:defRPr/>
            </a:pPr>
            <a:r>
              <a:rPr lang="en-US" sz="3600" b="1" dirty="0" err="1">
                <a:solidFill>
                  <a:prstClr val="white"/>
                </a:solidFill>
                <a:latin typeface="Calibri Light" panose="020F0302020204030204"/>
              </a:rPr>
              <a:t>Habka</a:t>
            </a:r>
            <a:r>
              <a:rPr lang="en-US" sz="3600" b="1" dirty="0">
                <a:solidFill>
                  <a:prstClr val="white"/>
                </a:solidFill>
                <a:latin typeface="Calibri Light" panose="020F0302020204030204"/>
              </a:rPr>
              <a:t> </a:t>
            </a:r>
            <a:r>
              <a:rPr lang="en-US" sz="3600" b="1" dirty="0" err="1">
                <a:solidFill>
                  <a:prstClr val="white"/>
                </a:solidFill>
                <a:latin typeface="Calibri Light" panose="020F0302020204030204"/>
              </a:rPr>
              <a:t>ku</a:t>
            </a:r>
            <a:r>
              <a:rPr lang="en-US" sz="3600" b="1" dirty="0">
                <a:solidFill>
                  <a:prstClr val="white"/>
                </a:solidFill>
                <a:latin typeface="Calibri Light" panose="020F0302020204030204"/>
              </a:rPr>
              <a:t> </a:t>
            </a:r>
            <a:r>
              <a:rPr lang="en-US" sz="3600" b="1" dirty="0" err="1">
                <a:solidFill>
                  <a:prstClr val="white"/>
                </a:solidFill>
                <a:latin typeface="Calibri Light" panose="020F0302020204030204"/>
              </a:rPr>
              <a:t>saleysan</a:t>
            </a:r>
            <a:r>
              <a:rPr lang="en-US" sz="3600" b="1" dirty="0">
                <a:solidFill>
                  <a:prstClr val="white"/>
                </a:solidFill>
                <a:latin typeface="Calibri Light" panose="020F0302020204030204"/>
              </a:rPr>
              <a:t> </a:t>
            </a:r>
            <a:r>
              <a:rPr lang="en-US" sz="3600" b="1" dirty="0" err="1">
                <a:solidFill>
                  <a:prstClr val="white"/>
                </a:solidFill>
                <a:latin typeface="Calibri Light" panose="020F0302020204030204"/>
              </a:rPr>
              <a:t>bulshada</a:t>
            </a:r>
            <a:r>
              <a:rPr lang="en-US" sz="3600" b="1" dirty="0">
                <a:solidFill>
                  <a:prstClr val="white"/>
                </a:solidFill>
                <a:latin typeface="Calibri Light" panose="020F0302020204030204"/>
              </a:rPr>
              <a:t>. Waa </a:t>
            </a:r>
            <a:r>
              <a:rPr lang="en-US" sz="3600" b="1" dirty="0" err="1">
                <a:solidFill>
                  <a:prstClr val="white"/>
                </a:solidFill>
                <a:latin typeface="Calibri Light" panose="020F0302020204030204"/>
              </a:rPr>
              <a:t>maxay</a:t>
            </a:r>
            <a:r>
              <a:rPr lang="en-US" sz="3600" b="1" dirty="0">
                <a:solidFill>
                  <a:prstClr val="white"/>
                </a:solidFill>
                <a:latin typeface="Calibri Light" panose="020F0302020204030204"/>
              </a:rPr>
              <a:t>?</a:t>
            </a:r>
            <a:endParaRPr kumimoji="0" lang="en-US" sz="3600" b="1" i="0" u="none" strike="noStrike" kern="1200" cap="none" spc="0" normalizeH="0" baseline="0" noProof="0" dirty="0">
              <a:ln>
                <a:noFill/>
              </a:ln>
              <a:solidFill>
                <a:prstClr val="white"/>
              </a:solidFill>
              <a:effectLst/>
              <a:uLnTx/>
              <a:uFillTx/>
              <a:latin typeface="Calibri Light" panose="020F0302020204030204"/>
            </a:endParaRPr>
          </a:p>
        </p:txBody>
      </p:sp>
      <p:sp>
        <p:nvSpPr>
          <p:cNvPr id="5" name="Rectangle 4">
            <a:extLst>
              <a:ext uri="{FF2B5EF4-FFF2-40B4-BE49-F238E27FC236}">
                <a16:creationId xmlns:a16="http://schemas.microsoft.com/office/drawing/2014/main" id="{7A94C186-0496-4D41-8738-17B11DDC7285}"/>
              </a:ext>
            </a:extLst>
          </p:cNvPr>
          <p:cNvSpPr/>
          <p:nvPr/>
        </p:nvSpPr>
        <p:spPr>
          <a:xfrm>
            <a:off x="570139" y="2394859"/>
            <a:ext cx="6096000" cy="1815882"/>
          </a:xfrm>
          <a:prstGeom prst="rect">
            <a:avLst/>
          </a:prstGeom>
        </p:spPr>
        <p:txBody>
          <a:bodyPr>
            <a:spAutoFit/>
          </a:bodyPr>
          <a:lstStyle/>
          <a:p>
            <a:pPr lvl="0">
              <a:defRPr/>
            </a:pPr>
            <a:r>
              <a:rPr lang="en-GB" sz="2800" dirty="0" err="1" smtClean="0">
                <a:solidFill>
                  <a:prstClr val="black"/>
                </a:solidFill>
              </a:rPr>
              <a:t>Habka</a:t>
            </a:r>
            <a:r>
              <a:rPr lang="en-GB" sz="2800" dirty="0" smtClean="0">
                <a:solidFill>
                  <a:prstClr val="black"/>
                </a:solidFill>
              </a:rPr>
              <a:t> </a:t>
            </a:r>
            <a:r>
              <a:rPr lang="en-GB" sz="2800" dirty="0">
                <a:solidFill>
                  <a:prstClr val="black"/>
                </a:solidFill>
              </a:rPr>
              <a:t>ay </a:t>
            </a:r>
            <a:r>
              <a:rPr lang="en-GB" sz="2800" dirty="0" err="1" smtClean="0">
                <a:solidFill>
                  <a:prstClr val="black"/>
                </a:solidFill>
              </a:rPr>
              <a:t>bulshooyinka</a:t>
            </a:r>
            <a:r>
              <a:rPr lang="en-GB" sz="2800" dirty="0" smtClean="0">
                <a:solidFill>
                  <a:prstClr val="black"/>
                </a:solidFill>
              </a:rPr>
              <a:t> door </a:t>
            </a:r>
            <a:r>
              <a:rPr lang="en-GB" sz="2800" dirty="0" err="1">
                <a:solidFill>
                  <a:prstClr val="black"/>
                </a:solidFill>
              </a:rPr>
              <a:t>firfircoon</a:t>
            </a:r>
            <a:r>
              <a:rPr lang="en-GB" sz="2800" dirty="0">
                <a:solidFill>
                  <a:prstClr val="black"/>
                </a:solidFill>
              </a:rPr>
              <a:t> </a:t>
            </a:r>
            <a:r>
              <a:rPr lang="en-GB" sz="2800" dirty="0" err="1">
                <a:solidFill>
                  <a:prstClr val="black"/>
                </a:solidFill>
              </a:rPr>
              <a:t>ku</a:t>
            </a:r>
            <a:r>
              <a:rPr lang="en-GB" sz="2800" dirty="0">
                <a:solidFill>
                  <a:prstClr val="black"/>
                </a:solidFill>
              </a:rPr>
              <a:t> </a:t>
            </a:r>
            <a:r>
              <a:rPr lang="en-GB" sz="2800" dirty="0" err="1">
                <a:solidFill>
                  <a:prstClr val="black"/>
                </a:solidFill>
              </a:rPr>
              <a:t>leeyihiin</a:t>
            </a:r>
            <a:r>
              <a:rPr lang="en-GB" sz="2800" dirty="0">
                <a:solidFill>
                  <a:prstClr val="black"/>
                </a:solidFill>
              </a:rPr>
              <a:t> kana </a:t>
            </a:r>
            <a:r>
              <a:rPr lang="en-GB" sz="2800" dirty="0" err="1">
                <a:solidFill>
                  <a:prstClr val="black"/>
                </a:solidFill>
              </a:rPr>
              <a:t>qaybgalaan</a:t>
            </a:r>
            <a:r>
              <a:rPr lang="en-GB" sz="2800" dirty="0">
                <a:solidFill>
                  <a:prstClr val="black"/>
                </a:solidFill>
              </a:rPr>
              <a:t> </a:t>
            </a:r>
            <a:r>
              <a:rPr lang="en-GB" sz="2800" dirty="0" err="1">
                <a:solidFill>
                  <a:prstClr val="black"/>
                </a:solidFill>
              </a:rPr>
              <a:t>muujinta</a:t>
            </a:r>
            <a:r>
              <a:rPr lang="en-GB" sz="2800" dirty="0">
                <a:solidFill>
                  <a:prstClr val="black"/>
                </a:solidFill>
              </a:rPr>
              <a:t> </a:t>
            </a:r>
            <a:r>
              <a:rPr lang="en-GB" sz="2800" dirty="0" err="1">
                <a:solidFill>
                  <a:prstClr val="black"/>
                </a:solidFill>
              </a:rPr>
              <a:t>iyo</a:t>
            </a:r>
            <a:r>
              <a:rPr lang="en-GB" sz="2800" dirty="0">
                <a:solidFill>
                  <a:prstClr val="black"/>
                </a:solidFill>
              </a:rPr>
              <a:t> wax </a:t>
            </a:r>
            <a:r>
              <a:rPr lang="en-GB" sz="2800" dirty="0" err="1">
                <a:solidFill>
                  <a:prstClr val="black"/>
                </a:solidFill>
              </a:rPr>
              <a:t>ka</a:t>
            </a:r>
            <a:r>
              <a:rPr lang="en-GB" sz="2800" dirty="0">
                <a:solidFill>
                  <a:prstClr val="black"/>
                </a:solidFill>
              </a:rPr>
              <a:t> </a:t>
            </a:r>
            <a:r>
              <a:rPr lang="en-GB" sz="2800" dirty="0" err="1">
                <a:solidFill>
                  <a:prstClr val="black"/>
                </a:solidFill>
              </a:rPr>
              <a:t>qabashada</a:t>
            </a:r>
            <a:r>
              <a:rPr lang="en-GB" sz="2800" dirty="0">
                <a:solidFill>
                  <a:prstClr val="black"/>
                </a:solidFill>
              </a:rPr>
              <a:t> </a:t>
            </a:r>
            <a:r>
              <a:rPr lang="en-GB" sz="2800" dirty="0" err="1">
                <a:solidFill>
                  <a:prstClr val="black"/>
                </a:solidFill>
              </a:rPr>
              <a:t>arrimaha</a:t>
            </a:r>
            <a:r>
              <a:rPr lang="en-GB" sz="2800" dirty="0">
                <a:solidFill>
                  <a:prstClr val="black"/>
                </a:solidFill>
              </a:rPr>
              <a:t> </a:t>
            </a:r>
            <a:r>
              <a:rPr lang="en-GB" sz="2800" dirty="0" err="1">
                <a:solidFill>
                  <a:prstClr val="black"/>
                </a:solidFill>
              </a:rPr>
              <a:t>iyaga</a:t>
            </a:r>
            <a:r>
              <a:rPr lang="en-GB" sz="2800" dirty="0">
                <a:solidFill>
                  <a:prstClr val="black"/>
                </a:solidFill>
              </a:rPr>
              <a:t> </a:t>
            </a:r>
            <a:r>
              <a:rPr lang="en-GB" sz="2800" dirty="0" err="1">
                <a:solidFill>
                  <a:prstClr val="black"/>
                </a:solidFill>
              </a:rPr>
              <a:t>quseeya</a:t>
            </a:r>
            <a:endPar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17D378E2-7019-411D-ADD8-4B1D8BD0315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66351" y="1914746"/>
            <a:ext cx="4755510" cy="3168483"/>
          </a:xfrm>
          <a:prstGeom prst="rect">
            <a:avLst/>
          </a:prstGeom>
        </p:spPr>
      </p:pic>
    </p:spTree>
    <p:extLst>
      <p:ext uri="{BB962C8B-B14F-4D97-AF65-F5344CB8AC3E}">
        <p14:creationId xmlns:p14="http://schemas.microsoft.com/office/powerpoint/2010/main" val="1187871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DC41CE6-8E6E-4421-8311-5EC6AF279AAD}"/>
              </a:ext>
            </a:extLst>
          </p:cNvPr>
          <p:cNvSpPr/>
          <p:nvPr/>
        </p:nvSpPr>
        <p:spPr>
          <a:xfrm>
            <a:off x="889348" y="1803747"/>
            <a:ext cx="4697259" cy="3482235"/>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GB" sz="2400" dirty="0" err="1" smtClean="0">
                <a:solidFill>
                  <a:prstClr val="white"/>
                </a:solidFill>
              </a:rPr>
              <a:t>Awood</a:t>
            </a:r>
            <a:r>
              <a:rPr lang="en-GB" sz="2400" dirty="0" smtClean="0">
                <a:solidFill>
                  <a:prstClr val="white"/>
                </a:solidFill>
              </a:rPr>
              <a:t> </a:t>
            </a:r>
            <a:r>
              <a:rPr lang="en-GB" sz="2400" dirty="0" err="1">
                <a:solidFill>
                  <a:prstClr val="white"/>
                </a:solidFill>
              </a:rPr>
              <a:t>siinta</a:t>
            </a:r>
            <a:r>
              <a:rPr lang="en-GB" sz="2400" dirty="0">
                <a:solidFill>
                  <a:prstClr val="white"/>
                </a:solidFill>
              </a:rPr>
              <a:t> </a:t>
            </a:r>
            <a:r>
              <a:rPr lang="en-GB" sz="2400" dirty="0" err="1" smtClean="0">
                <a:solidFill>
                  <a:prstClr val="white"/>
                </a:solidFill>
              </a:rPr>
              <a:t>bulshooyinka</a:t>
            </a:r>
            <a:r>
              <a:rPr lang="en-GB" sz="2400" dirty="0" smtClean="0">
                <a:solidFill>
                  <a:prstClr val="white"/>
                </a:solidFill>
              </a:rPr>
              <a:t> </a:t>
            </a:r>
            <a:r>
              <a:rPr lang="en-GB" sz="2400" dirty="0" err="1">
                <a:solidFill>
                  <a:prstClr val="white"/>
                </a:solidFill>
              </a:rPr>
              <a:t>si</a:t>
            </a:r>
            <a:r>
              <a:rPr lang="en-GB" sz="2400" dirty="0">
                <a:solidFill>
                  <a:prstClr val="white"/>
                </a:solidFill>
              </a:rPr>
              <a:t> ay </a:t>
            </a:r>
            <a:r>
              <a:rPr lang="en-GB" sz="2400" dirty="0" err="1">
                <a:solidFill>
                  <a:prstClr val="white"/>
                </a:solidFill>
              </a:rPr>
              <a:t>uga</a:t>
            </a:r>
            <a:r>
              <a:rPr lang="en-GB" sz="2400" dirty="0">
                <a:solidFill>
                  <a:prstClr val="white"/>
                </a:solidFill>
              </a:rPr>
              <a:t> </a:t>
            </a:r>
            <a:r>
              <a:rPr lang="en-GB" sz="2400" dirty="0" err="1">
                <a:solidFill>
                  <a:prstClr val="white"/>
                </a:solidFill>
              </a:rPr>
              <a:t>qeyb</a:t>
            </a:r>
            <a:r>
              <a:rPr lang="en-GB" sz="2400" dirty="0">
                <a:solidFill>
                  <a:prstClr val="white"/>
                </a:solidFill>
              </a:rPr>
              <a:t> </a:t>
            </a:r>
            <a:r>
              <a:rPr lang="en-GB" sz="2400" dirty="0" err="1">
                <a:solidFill>
                  <a:prstClr val="white"/>
                </a:solidFill>
              </a:rPr>
              <a:t>qaataan</a:t>
            </a:r>
            <a:r>
              <a:rPr lang="en-GB" sz="2400" dirty="0">
                <a:solidFill>
                  <a:prstClr val="white"/>
                </a:solidFill>
              </a:rPr>
              <a:t> </a:t>
            </a:r>
            <a:r>
              <a:rPr lang="en-GB" sz="2400" dirty="0" err="1">
                <a:solidFill>
                  <a:prstClr val="white"/>
                </a:solidFill>
              </a:rPr>
              <a:t>geedi</a:t>
            </a:r>
            <a:r>
              <a:rPr lang="en-GB" sz="2400" dirty="0">
                <a:solidFill>
                  <a:prstClr val="white"/>
                </a:solidFill>
              </a:rPr>
              <a:t> </a:t>
            </a:r>
            <a:r>
              <a:rPr lang="en-GB" sz="2400" dirty="0" err="1">
                <a:solidFill>
                  <a:prstClr val="white"/>
                </a:solidFill>
              </a:rPr>
              <a:t>socodka</a:t>
            </a:r>
            <a:r>
              <a:rPr lang="en-GB" sz="2400" dirty="0">
                <a:solidFill>
                  <a:prstClr val="white"/>
                </a:solidFill>
              </a:rPr>
              <a:t> </a:t>
            </a:r>
            <a:r>
              <a:rPr lang="en-GB" sz="2400" dirty="0" err="1">
                <a:solidFill>
                  <a:prstClr val="white"/>
                </a:solidFill>
              </a:rPr>
              <a:t>qorshaynta</a:t>
            </a:r>
            <a:r>
              <a:rPr lang="en-GB" sz="2400" dirty="0">
                <a:solidFill>
                  <a:prstClr val="white"/>
                </a:solidFill>
              </a:rPr>
              <a:t> </a:t>
            </a:r>
            <a:r>
              <a:rPr lang="en-GB" sz="2400" dirty="0" err="1">
                <a:solidFill>
                  <a:prstClr val="white"/>
                </a:solidFill>
              </a:rPr>
              <a:t>ka</a:t>
            </a:r>
            <a:r>
              <a:rPr lang="en-GB" sz="2400" dirty="0">
                <a:solidFill>
                  <a:prstClr val="white"/>
                </a:solidFill>
              </a:rPr>
              <a:t> </a:t>
            </a:r>
            <a:r>
              <a:rPr lang="en-GB" sz="2400" dirty="0" err="1">
                <a:solidFill>
                  <a:prstClr val="white"/>
                </a:solidFill>
              </a:rPr>
              <a:t>qaybqaadashada</a:t>
            </a:r>
            <a:r>
              <a:rPr lang="en-GB" sz="2400" dirty="0">
                <a:solidFill>
                  <a:prstClr val="white"/>
                </a:solidFill>
              </a:rPr>
              <a:t> </a:t>
            </a:r>
            <a:r>
              <a:rPr lang="en-GB" sz="2400" dirty="0" err="1">
                <a:solidFill>
                  <a:prstClr val="white"/>
                </a:solidFill>
              </a:rPr>
              <a:t>ee</a:t>
            </a:r>
            <a:r>
              <a:rPr lang="en-GB" sz="2400" dirty="0">
                <a:solidFill>
                  <a:prstClr val="white"/>
                </a:solidFill>
              </a:rPr>
              <a:t> </a:t>
            </a:r>
            <a:r>
              <a:rPr lang="en-GB" sz="2400" dirty="0" err="1">
                <a:solidFill>
                  <a:prstClr val="white"/>
                </a:solidFill>
              </a:rPr>
              <a:t>ku</a:t>
            </a:r>
            <a:r>
              <a:rPr lang="en-GB" sz="2400" dirty="0">
                <a:solidFill>
                  <a:prstClr val="white"/>
                </a:solidFill>
              </a:rPr>
              <a:t> </a:t>
            </a:r>
            <a:r>
              <a:rPr lang="en-GB" sz="2400" dirty="0" err="1">
                <a:solidFill>
                  <a:prstClr val="white"/>
                </a:solidFill>
              </a:rPr>
              <a:t>saleysan</a:t>
            </a:r>
            <a:r>
              <a:rPr lang="en-GB" sz="2400" dirty="0">
                <a:solidFill>
                  <a:prstClr val="white"/>
                </a:solidFill>
              </a:rPr>
              <a:t> </a:t>
            </a:r>
            <a:r>
              <a:rPr lang="en-GB" sz="2400" dirty="0" err="1">
                <a:solidFill>
                  <a:prstClr val="white"/>
                </a:solidFill>
              </a:rPr>
              <a:t>aaga</a:t>
            </a:r>
            <a:r>
              <a:rPr lang="en-GB" sz="2400" dirty="0">
                <a:solidFill>
                  <a:prstClr val="white"/>
                </a:solidFill>
              </a:rPr>
              <a:t> </a:t>
            </a:r>
            <a:r>
              <a:rPr lang="en-GB" sz="2400" dirty="0" err="1">
                <a:solidFill>
                  <a:prstClr val="white"/>
                </a:solidFill>
              </a:rPr>
              <a:t>oo</a:t>
            </a:r>
            <a:r>
              <a:rPr lang="en-GB" sz="2400" dirty="0">
                <a:solidFill>
                  <a:prstClr val="white"/>
                </a:solidFill>
              </a:rPr>
              <a:t> </a:t>
            </a:r>
            <a:r>
              <a:rPr lang="en-GB" sz="2400" dirty="0" err="1">
                <a:solidFill>
                  <a:prstClr val="white"/>
                </a:solidFill>
              </a:rPr>
              <a:t>si</a:t>
            </a:r>
            <a:r>
              <a:rPr lang="en-GB" sz="2400" dirty="0">
                <a:solidFill>
                  <a:prstClr val="white"/>
                </a:solidFill>
              </a:rPr>
              <a:t> </a:t>
            </a:r>
            <a:r>
              <a:rPr lang="en-GB" sz="2400" dirty="0" err="1">
                <a:solidFill>
                  <a:prstClr val="white"/>
                </a:solidFill>
              </a:rPr>
              <a:t>toos</a:t>
            </a:r>
            <a:r>
              <a:rPr lang="en-GB" sz="2400" dirty="0">
                <a:solidFill>
                  <a:prstClr val="white"/>
                </a:solidFill>
              </a:rPr>
              <a:t> ah </a:t>
            </a:r>
            <a:r>
              <a:rPr lang="en-GB" sz="2400" dirty="0" err="1">
                <a:solidFill>
                  <a:prstClr val="white"/>
                </a:solidFill>
              </a:rPr>
              <a:t>noloshooda</a:t>
            </a:r>
            <a:r>
              <a:rPr lang="en-GB" sz="2400" dirty="0">
                <a:solidFill>
                  <a:prstClr val="white"/>
                </a:solidFill>
              </a:rPr>
              <a:t> u </a:t>
            </a:r>
            <a:r>
              <a:rPr lang="en-GB" sz="2400" dirty="0" err="1">
                <a:solidFill>
                  <a:prstClr val="white"/>
                </a:solidFill>
              </a:rPr>
              <a:t>saamaynaya</a:t>
            </a:r>
            <a:endParaRPr kumimoji="0" lang="en-GB"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8480FE5C-280C-470F-9148-E5ECB4A0D031}"/>
              </a:ext>
            </a:extLst>
          </p:cNvPr>
          <p:cNvSpPr/>
          <p:nvPr/>
        </p:nvSpPr>
        <p:spPr>
          <a:xfrm>
            <a:off x="6501009" y="1803747"/>
            <a:ext cx="4572000" cy="34822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endParaRPr lang="en-GB" sz="2400" dirty="0" smtClean="0">
              <a:solidFill>
                <a:prstClr val="white"/>
              </a:solidFill>
            </a:endParaRPr>
          </a:p>
          <a:p>
            <a:pPr lvl="0" algn="ctr">
              <a:defRPr/>
            </a:pPr>
            <a:r>
              <a:rPr lang="en-GB" sz="2400" dirty="0" err="1" smtClean="0">
                <a:solidFill>
                  <a:prstClr val="white"/>
                </a:solidFill>
              </a:rPr>
              <a:t>Xoojinta</a:t>
            </a:r>
            <a:r>
              <a:rPr lang="en-GB" sz="2400" dirty="0" smtClean="0">
                <a:solidFill>
                  <a:prstClr val="white"/>
                </a:solidFill>
              </a:rPr>
              <a:t> </a:t>
            </a:r>
            <a:r>
              <a:rPr lang="en-GB" sz="2400" dirty="0" err="1">
                <a:solidFill>
                  <a:prstClr val="white"/>
                </a:solidFill>
              </a:rPr>
              <a:t>awoodaha</a:t>
            </a:r>
            <a:r>
              <a:rPr lang="en-GB" sz="2400" dirty="0">
                <a:solidFill>
                  <a:prstClr val="white"/>
                </a:solidFill>
              </a:rPr>
              <a:t> </a:t>
            </a:r>
            <a:r>
              <a:rPr lang="en-GB" sz="2400" dirty="0" err="1">
                <a:solidFill>
                  <a:prstClr val="white"/>
                </a:solidFill>
              </a:rPr>
              <a:t>mas'uuliyiinta</a:t>
            </a:r>
            <a:r>
              <a:rPr lang="en-GB" sz="2400" dirty="0">
                <a:solidFill>
                  <a:prstClr val="white"/>
                </a:solidFill>
              </a:rPr>
              <a:t> </a:t>
            </a:r>
            <a:r>
              <a:rPr lang="en-GB" sz="2400" dirty="0" err="1">
                <a:solidFill>
                  <a:prstClr val="white"/>
                </a:solidFill>
              </a:rPr>
              <a:t>heer</a:t>
            </a:r>
            <a:r>
              <a:rPr lang="en-GB" sz="2400" dirty="0">
                <a:solidFill>
                  <a:prstClr val="white"/>
                </a:solidFill>
              </a:rPr>
              <a:t> </a:t>
            </a:r>
            <a:r>
              <a:rPr lang="en-GB" sz="2400" dirty="0" err="1">
                <a:solidFill>
                  <a:prstClr val="white"/>
                </a:solidFill>
              </a:rPr>
              <a:t>qaran</a:t>
            </a:r>
            <a:r>
              <a:rPr lang="en-GB" sz="2400" dirty="0">
                <a:solidFill>
                  <a:prstClr val="white"/>
                </a:solidFill>
              </a:rPr>
              <a:t> </a:t>
            </a:r>
            <a:r>
              <a:rPr lang="en-GB" sz="2400" dirty="0" err="1">
                <a:solidFill>
                  <a:prstClr val="white"/>
                </a:solidFill>
              </a:rPr>
              <a:t>iyo</a:t>
            </a:r>
            <a:r>
              <a:rPr lang="en-GB" sz="2400" dirty="0">
                <a:solidFill>
                  <a:prstClr val="white"/>
                </a:solidFill>
              </a:rPr>
              <a:t> </a:t>
            </a:r>
            <a:r>
              <a:rPr lang="en-GB" sz="2400" dirty="0" err="1">
                <a:solidFill>
                  <a:prstClr val="white"/>
                </a:solidFill>
              </a:rPr>
              <a:t>heer</a:t>
            </a:r>
            <a:r>
              <a:rPr lang="en-GB" sz="2400" dirty="0">
                <a:solidFill>
                  <a:prstClr val="white"/>
                </a:solidFill>
              </a:rPr>
              <a:t> </a:t>
            </a:r>
            <a:r>
              <a:rPr lang="en-GB" sz="2400" dirty="0" err="1">
                <a:solidFill>
                  <a:prstClr val="white"/>
                </a:solidFill>
              </a:rPr>
              <a:t>degmo</a:t>
            </a:r>
            <a:r>
              <a:rPr lang="en-GB" sz="2400" dirty="0">
                <a:solidFill>
                  <a:prstClr val="white"/>
                </a:solidFill>
              </a:rPr>
              <a:t> </a:t>
            </a:r>
            <a:r>
              <a:rPr lang="en-GB" sz="2400" dirty="0" err="1">
                <a:solidFill>
                  <a:prstClr val="white"/>
                </a:solidFill>
              </a:rPr>
              <a:t>iyo</a:t>
            </a:r>
            <a:r>
              <a:rPr lang="en-GB" sz="2400" dirty="0">
                <a:solidFill>
                  <a:prstClr val="white"/>
                </a:solidFill>
              </a:rPr>
              <a:t> la-</a:t>
            </a:r>
            <a:r>
              <a:rPr lang="en-GB" sz="2400" dirty="0" err="1">
                <a:solidFill>
                  <a:prstClr val="white"/>
                </a:solidFill>
              </a:rPr>
              <a:t>hawlgalayaasha</a:t>
            </a:r>
            <a:r>
              <a:rPr lang="en-GB" sz="2400" dirty="0">
                <a:solidFill>
                  <a:prstClr val="white"/>
                </a:solidFill>
              </a:rPr>
              <a:t> </a:t>
            </a:r>
            <a:r>
              <a:rPr lang="en-GB" sz="2400" dirty="0" err="1">
                <a:solidFill>
                  <a:prstClr val="white"/>
                </a:solidFill>
              </a:rPr>
              <a:t>si</a:t>
            </a:r>
            <a:r>
              <a:rPr lang="en-GB" sz="2400" dirty="0">
                <a:solidFill>
                  <a:prstClr val="white"/>
                </a:solidFill>
              </a:rPr>
              <a:t> ay u </a:t>
            </a:r>
            <a:r>
              <a:rPr lang="en-GB" sz="2400" dirty="0" err="1">
                <a:solidFill>
                  <a:prstClr val="white"/>
                </a:solidFill>
              </a:rPr>
              <a:t>hoggaamiyaan</a:t>
            </a:r>
            <a:r>
              <a:rPr lang="en-GB" sz="2400" dirty="0">
                <a:solidFill>
                  <a:prstClr val="white"/>
                </a:solidFill>
              </a:rPr>
              <a:t>, u </a:t>
            </a:r>
            <a:r>
              <a:rPr lang="en-GB" sz="2400" dirty="0" err="1">
                <a:solidFill>
                  <a:prstClr val="white"/>
                </a:solidFill>
              </a:rPr>
              <a:t>qorsheeyaan</a:t>
            </a:r>
            <a:r>
              <a:rPr lang="en-GB" sz="2400" dirty="0">
                <a:solidFill>
                  <a:prstClr val="white"/>
                </a:solidFill>
              </a:rPr>
              <a:t> </a:t>
            </a:r>
            <a:r>
              <a:rPr lang="en-GB" sz="2400" dirty="0" err="1">
                <a:solidFill>
                  <a:prstClr val="white"/>
                </a:solidFill>
              </a:rPr>
              <a:t>iskuna</a:t>
            </a:r>
            <a:r>
              <a:rPr lang="en-GB" sz="2400" dirty="0">
                <a:solidFill>
                  <a:prstClr val="white"/>
                </a:solidFill>
              </a:rPr>
              <a:t> </a:t>
            </a:r>
            <a:r>
              <a:rPr lang="en-GB" sz="2400" dirty="0" err="1" smtClean="0">
                <a:solidFill>
                  <a:prstClr val="white"/>
                </a:solidFill>
              </a:rPr>
              <a:t>duwaan</a:t>
            </a:r>
            <a:r>
              <a:rPr lang="en-GB" sz="2400" dirty="0" smtClean="0">
                <a:solidFill>
                  <a:prstClr val="white"/>
                </a:solidFill>
              </a:rPr>
              <a:t> </a:t>
            </a:r>
            <a:r>
              <a:rPr lang="en-GB" sz="2400" dirty="0" err="1">
                <a:solidFill>
                  <a:prstClr val="white"/>
                </a:solidFill>
              </a:rPr>
              <a:t>waxqabadyada</a:t>
            </a:r>
            <a:r>
              <a:rPr lang="en-GB" sz="2400" dirty="0">
                <a:solidFill>
                  <a:prstClr val="white"/>
                </a:solidFill>
              </a:rPr>
              <a:t> </a:t>
            </a:r>
            <a:r>
              <a:rPr lang="en-GB" sz="2400" dirty="0" err="1">
                <a:solidFill>
                  <a:prstClr val="white"/>
                </a:solidFill>
              </a:rPr>
              <a:t>ku</a:t>
            </a:r>
            <a:r>
              <a:rPr lang="en-GB" sz="2400" dirty="0">
                <a:solidFill>
                  <a:prstClr val="white"/>
                </a:solidFill>
              </a:rPr>
              <a:t> </a:t>
            </a:r>
            <a:r>
              <a:rPr lang="en-GB" sz="2400" dirty="0" err="1">
                <a:solidFill>
                  <a:prstClr val="white"/>
                </a:solidFill>
              </a:rPr>
              <a:t>saleysan</a:t>
            </a:r>
            <a:r>
              <a:rPr lang="en-GB" sz="2400" dirty="0">
                <a:solidFill>
                  <a:prstClr val="white"/>
                </a:solidFill>
              </a:rPr>
              <a:t> </a:t>
            </a:r>
            <a:r>
              <a:rPr lang="en-GB" sz="2400" dirty="0" err="1">
                <a:solidFill>
                  <a:prstClr val="white"/>
                </a:solidFill>
              </a:rPr>
              <a:t>bulshada</a:t>
            </a:r>
            <a:r>
              <a:rPr lang="en-GB" sz="2400" dirty="0">
                <a:solidFill>
                  <a:prstClr val="white"/>
                </a:solidFill>
              </a:rPr>
              <a:t> </a:t>
            </a:r>
            <a:endParaRPr kumimoji="0" lang="en-GB"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Graphic 4" descr="Group brainstorm">
            <a:extLst>
              <a:ext uri="{FF2B5EF4-FFF2-40B4-BE49-F238E27FC236}">
                <a16:creationId xmlns:a16="http://schemas.microsoft.com/office/drawing/2014/main" id="{D9002FC3-FBD5-404E-8C4C-C4E30CAB8F2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4672207" y="4371582"/>
            <a:ext cx="914400" cy="914400"/>
          </a:xfrm>
          <a:prstGeom prst="rect">
            <a:avLst/>
          </a:prstGeom>
        </p:spPr>
      </p:pic>
      <p:pic>
        <p:nvPicPr>
          <p:cNvPr id="7" name="Graphic 6" descr="Customer review RTL">
            <a:extLst>
              <a:ext uri="{FF2B5EF4-FFF2-40B4-BE49-F238E27FC236}">
                <a16:creationId xmlns:a16="http://schemas.microsoft.com/office/drawing/2014/main" id="{FF5DCC51-40D5-43FF-8E25-FFAFABA9E186}"/>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1091852" y="1706670"/>
            <a:ext cx="914400" cy="914400"/>
          </a:xfrm>
          <a:prstGeom prst="rect">
            <a:avLst/>
          </a:prstGeom>
        </p:spPr>
      </p:pic>
      <p:pic>
        <p:nvPicPr>
          <p:cNvPr id="9" name="Graphic 8" descr="Gears">
            <a:extLst>
              <a:ext uri="{FF2B5EF4-FFF2-40B4-BE49-F238E27FC236}">
                <a16:creationId xmlns:a16="http://schemas.microsoft.com/office/drawing/2014/main" id="{09F768D2-0F29-4573-8330-15F419233B9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10060487" y="4415422"/>
            <a:ext cx="914400" cy="914400"/>
          </a:xfrm>
          <a:prstGeom prst="rect">
            <a:avLst/>
          </a:prstGeom>
        </p:spPr>
      </p:pic>
      <p:pic>
        <p:nvPicPr>
          <p:cNvPr id="11" name="Graphic 10" descr="Connections">
            <a:extLst>
              <a:ext uri="{FF2B5EF4-FFF2-40B4-BE49-F238E27FC236}">
                <a16:creationId xmlns:a16="http://schemas.microsoft.com/office/drawing/2014/main" id="{89890D63-04D4-4678-B5CF-9F93470A9FA0}"/>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6657584" y="1803747"/>
            <a:ext cx="914400" cy="914400"/>
          </a:xfrm>
          <a:prstGeom prst="rect">
            <a:avLst/>
          </a:prstGeom>
        </p:spPr>
      </p:pic>
      <p:sp>
        <p:nvSpPr>
          <p:cNvPr id="8" name="Rectangle 7">
            <a:extLst>
              <a:ext uri="{FF2B5EF4-FFF2-40B4-BE49-F238E27FC236}">
                <a16:creationId xmlns:a16="http://schemas.microsoft.com/office/drawing/2014/main" id="{A6E75609-09D8-4899-88AA-40CCA770E42B}"/>
              </a:ext>
            </a:extLst>
          </p:cNvPr>
          <p:cNvSpPr/>
          <p:nvPr/>
        </p:nvSpPr>
        <p:spPr>
          <a:xfrm>
            <a:off x="0" y="152183"/>
            <a:ext cx="5586607" cy="624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2500" lnSpcReduction="10000"/>
          </a:bodyPr>
          <a:lstStyle/>
          <a:p>
            <a:pPr lvl="0" defTabSz="914400">
              <a:lnSpc>
                <a:spcPct val="90000"/>
              </a:lnSpc>
              <a:spcBef>
                <a:spcPct val="0"/>
              </a:spcBef>
              <a:spcAft>
                <a:spcPts val="600"/>
              </a:spcAft>
              <a:defRPr/>
            </a:pPr>
            <a:r>
              <a:rPr lang="en-US" sz="4400" dirty="0" err="1">
                <a:solidFill>
                  <a:prstClr val="white"/>
                </a:solidFill>
                <a:latin typeface="Calibri Light" panose="020F0302020204030204"/>
              </a:rPr>
              <a:t>Cabbir</a:t>
            </a:r>
            <a:r>
              <a:rPr lang="en-US" sz="4400" dirty="0">
                <a:solidFill>
                  <a:prstClr val="white"/>
                </a:solidFill>
                <a:latin typeface="Calibri Light" panose="020F0302020204030204"/>
              </a:rPr>
              <a:t> </a:t>
            </a:r>
            <a:r>
              <a:rPr lang="en-US" sz="4400" dirty="0" err="1">
                <a:solidFill>
                  <a:prstClr val="white"/>
                </a:solidFill>
                <a:latin typeface="Calibri Light" panose="020F0302020204030204"/>
              </a:rPr>
              <a:t>labalaabma</a:t>
            </a:r>
            <a:endParaRPr kumimoji="0" lang="en-US" sz="4400" b="0" i="0" u="none" strike="noStrike" kern="1200" cap="none" spc="0" normalizeH="0" baseline="0" noProof="0" dirty="0">
              <a:ln>
                <a:noFill/>
              </a:ln>
              <a:solidFill>
                <a:prstClr val="white"/>
              </a:solidFill>
              <a:effectLst/>
              <a:uLnTx/>
              <a:uFillTx/>
              <a:latin typeface="Calibri Light" panose="020F0302020204030204"/>
              <a:ea typeface="+mn-ea"/>
              <a:cs typeface="+mn-cs"/>
            </a:endParaRPr>
          </a:p>
        </p:txBody>
      </p:sp>
      <p:sp>
        <p:nvSpPr>
          <p:cNvPr id="4" name="Rectangle 3">
            <a:extLst>
              <a:ext uri="{FF2B5EF4-FFF2-40B4-BE49-F238E27FC236}">
                <a16:creationId xmlns:a16="http://schemas.microsoft.com/office/drawing/2014/main" id="{9518EC4E-5DA8-4AB3-A8C7-49DB437AB5DF}"/>
              </a:ext>
            </a:extLst>
          </p:cNvPr>
          <p:cNvSpPr/>
          <p:nvPr/>
        </p:nvSpPr>
        <p:spPr>
          <a:xfrm>
            <a:off x="4797468" y="1277656"/>
            <a:ext cx="789139" cy="5260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1 </a:t>
            </a:r>
          </a:p>
        </p:txBody>
      </p:sp>
      <p:sp>
        <p:nvSpPr>
          <p:cNvPr id="10" name="Rectangle 9">
            <a:extLst>
              <a:ext uri="{FF2B5EF4-FFF2-40B4-BE49-F238E27FC236}">
                <a16:creationId xmlns:a16="http://schemas.microsoft.com/office/drawing/2014/main" id="{95718727-5B81-47F7-A461-FC790706FB52}"/>
              </a:ext>
            </a:extLst>
          </p:cNvPr>
          <p:cNvSpPr/>
          <p:nvPr/>
        </p:nvSpPr>
        <p:spPr>
          <a:xfrm flipH="1">
            <a:off x="10325620" y="1277656"/>
            <a:ext cx="762002" cy="526092"/>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2 </a:t>
            </a:r>
          </a:p>
        </p:txBody>
      </p:sp>
    </p:spTree>
    <p:extLst>
      <p:ext uri="{BB962C8B-B14F-4D97-AF65-F5344CB8AC3E}">
        <p14:creationId xmlns:p14="http://schemas.microsoft.com/office/powerpoint/2010/main" val="1805583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6BCAFE0F-CC0A-43D5-9A3D-9DD7A29D6950}"/>
              </a:ext>
            </a:extLst>
          </p:cNvPr>
          <p:cNvSpPr>
            <a:spLocks noChangeArrowheads="1"/>
          </p:cNvSpPr>
          <p:nvPr/>
        </p:nvSpPr>
        <p:spPr bwMode="auto">
          <a:xfrm>
            <a:off x="0" y="191703"/>
            <a:ext cx="4861368" cy="584775"/>
          </a:xfrm>
          <a:prstGeom prst="rect">
            <a:avLst/>
          </a:prstGeom>
          <a:solidFill>
            <a:srgbClr val="BA122B"/>
          </a:solidFill>
          <a:ln>
            <a:noFill/>
          </a:ln>
          <a:effec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fr-FR" altLang="fr-FR" sz="3200" b="0" i="0" u="none" strike="noStrike" cap="none" normalizeH="0" baseline="0" dirty="0" smtClean="0">
                <a:ln>
                  <a:noFill/>
                </a:ln>
                <a:solidFill>
                  <a:schemeClr val="bg1"/>
                </a:solidFill>
                <a:effectLst/>
              </a:rPr>
              <a:t>Filin</a:t>
            </a:r>
            <a:r>
              <a:rPr kumimoji="0" lang="fr-FR" altLang="fr-FR" sz="3200" b="0" i="0" u="none" strike="noStrike" cap="none" normalizeH="0" dirty="0" smtClean="0">
                <a:ln>
                  <a:noFill/>
                </a:ln>
                <a:solidFill>
                  <a:schemeClr val="bg1"/>
                </a:solidFill>
                <a:effectLst/>
              </a:rPr>
              <a:t> </a:t>
            </a:r>
            <a:r>
              <a:rPr lang="fr-FR" altLang="fr-FR" sz="3200" dirty="0" smtClean="0">
                <a:solidFill>
                  <a:schemeClr val="bg1"/>
                </a:solidFill>
              </a:rPr>
              <a:t>iyo </a:t>
            </a:r>
            <a:r>
              <a:rPr lang="fr-FR" altLang="fr-FR" sz="3200" dirty="0" err="1" smtClean="0">
                <a:solidFill>
                  <a:schemeClr val="bg1"/>
                </a:solidFill>
              </a:rPr>
              <a:t>Wadahadalo</a:t>
            </a:r>
            <a:r>
              <a:rPr lang="fr-FR" altLang="fr-FR" sz="3200" dirty="0" smtClean="0">
                <a:solidFill>
                  <a:schemeClr val="bg1"/>
                </a:solidFill>
              </a:rPr>
              <a:t> </a:t>
            </a:r>
            <a:endParaRPr kumimoji="0" lang="en-US" altLang="fr-FR" sz="3200" b="0" i="0" u="none" strike="noStrike" cap="none" normalizeH="0" baseline="0" dirty="0">
              <a:ln>
                <a:noFill/>
              </a:ln>
              <a:solidFill>
                <a:schemeClr val="bg1"/>
              </a:solidFill>
              <a:effectLst/>
            </a:endParaRPr>
          </a:p>
        </p:txBody>
      </p:sp>
      <p:pic>
        <p:nvPicPr>
          <p:cNvPr id="7" name="Image 6">
            <a:extLst>
              <a:ext uri="{FF2B5EF4-FFF2-40B4-BE49-F238E27FC236}">
                <a16:creationId xmlns:a16="http://schemas.microsoft.com/office/drawing/2014/main" id="{110C40F9-3C33-4716-9D1F-6990669E5685}"/>
              </a:ext>
            </a:extLst>
          </p:cNvPr>
          <p:cNvPicPr>
            <a:picLocks noChangeAspect="1"/>
          </p:cNvPicPr>
          <p:nvPr/>
        </p:nvPicPr>
        <p:blipFill rotWithShape="1">
          <a:blip r:embed="rId3"/>
          <a:srcRect l="4463" t="17553" r="33449" b="20338"/>
          <a:stretch/>
        </p:blipFill>
        <p:spPr>
          <a:xfrm>
            <a:off x="266219" y="1307939"/>
            <a:ext cx="6840638" cy="3849168"/>
          </a:xfrm>
          <a:prstGeom prst="rect">
            <a:avLst/>
          </a:prstGeom>
        </p:spPr>
      </p:pic>
      <p:sp>
        <p:nvSpPr>
          <p:cNvPr id="8" name="ZoneTexte 7">
            <a:extLst>
              <a:ext uri="{FF2B5EF4-FFF2-40B4-BE49-F238E27FC236}">
                <a16:creationId xmlns:a16="http://schemas.microsoft.com/office/drawing/2014/main" id="{B10F6DAD-36FE-4F69-BE3E-985D7064004D}"/>
              </a:ext>
            </a:extLst>
          </p:cNvPr>
          <p:cNvSpPr txBox="1"/>
          <p:nvPr/>
        </p:nvSpPr>
        <p:spPr>
          <a:xfrm>
            <a:off x="7720314" y="1307939"/>
            <a:ext cx="4039564" cy="4154984"/>
          </a:xfrm>
          <a:prstGeom prst="rect">
            <a:avLst/>
          </a:prstGeom>
          <a:noFill/>
        </p:spPr>
        <p:txBody>
          <a:bodyPr wrap="square" rtlCol="0">
            <a:spAutoFit/>
          </a:bodyPr>
          <a:lstStyle/>
          <a:p>
            <a:pPr marL="342900" indent="-342900">
              <a:buClr>
                <a:srgbClr val="BA122B"/>
              </a:buClr>
              <a:buFont typeface="Wingdings" panose="05000000000000000000" pitchFamily="2" charset="2"/>
              <a:buChar char="q"/>
            </a:pPr>
            <a:r>
              <a:rPr lang="fr-FR" sz="2200" dirty="0" err="1" smtClean="0"/>
              <a:t>Maxay</a:t>
            </a:r>
            <a:r>
              <a:rPr lang="fr-FR" sz="2200" dirty="0" smtClean="0"/>
              <a:t> </a:t>
            </a:r>
            <a:r>
              <a:rPr lang="fr-FR" sz="2200" dirty="0" err="1"/>
              <a:t>yihiin</a:t>
            </a:r>
            <a:r>
              <a:rPr lang="fr-FR" sz="2200" dirty="0"/>
              <a:t>, sida </a:t>
            </a:r>
            <a:r>
              <a:rPr lang="fr-FR" sz="2200" dirty="0" err="1"/>
              <a:t>aad</a:t>
            </a:r>
            <a:r>
              <a:rPr lang="fr-FR" sz="2200" dirty="0"/>
              <a:t> </a:t>
            </a:r>
            <a:r>
              <a:rPr lang="fr-FR" sz="2200" dirty="0" err="1"/>
              <a:t>adigu</a:t>
            </a:r>
            <a:r>
              <a:rPr lang="fr-FR" sz="2200" dirty="0"/>
              <a:t> </a:t>
            </a:r>
            <a:r>
              <a:rPr lang="fr-FR" sz="2200" dirty="0" err="1" smtClean="0"/>
              <a:t>isleedahay</a:t>
            </a:r>
            <a:r>
              <a:rPr lang="fr-FR" sz="2200" dirty="0" smtClean="0"/>
              <a:t> </a:t>
            </a:r>
            <a:r>
              <a:rPr lang="fr-FR" sz="2200" dirty="0" err="1"/>
              <a:t>faa'iidooyinka</a:t>
            </a:r>
            <a:r>
              <a:rPr lang="fr-FR" sz="2200" dirty="0"/>
              <a:t> </a:t>
            </a:r>
            <a:r>
              <a:rPr lang="fr-FR" sz="2200" dirty="0" err="1"/>
              <a:t>ugu</a:t>
            </a:r>
            <a:r>
              <a:rPr lang="fr-FR" sz="2200" dirty="0"/>
              <a:t> </a:t>
            </a:r>
            <a:r>
              <a:rPr lang="fr-FR" sz="2200" dirty="0" err="1"/>
              <a:t>waaweyn</a:t>
            </a:r>
            <a:r>
              <a:rPr lang="fr-FR" sz="2200" dirty="0"/>
              <a:t> </a:t>
            </a:r>
            <a:r>
              <a:rPr lang="fr-FR" sz="2200" dirty="0" err="1"/>
              <a:t>ee</a:t>
            </a:r>
            <a:r>
              <a:rPr lang="fr-FR" sz="2200" dirty="0"/>
              <a:t> </a:t>
            </a:r>
            <a:r>
              <a:rPr lang="fr-FR" sz="2200" dirty="0" err="1"/>
              <a:t>habka</a:t>
            </a:r>
            <a:r>
              <a:rPr lang="fr-FR" sz="2200" dirty="0"/>
              <a:t> </a:t>
            </a:r>
            <a:r>
              <a:rPr lang="fr-FR" sz="2200" dirty="0" err="1"/>
              <a:t>qorshaynta</a:t>
            </a:r>
            <a:r>
              <a:rPr lang="fr-FR" sz="2200" dirty="0"/>
              <a:t> </a:t>
            </a:r>
            <a:r>
              <a:rPr lang="fr-FR" sz="2200" dirty="0" err="1"/>
              <a:t>bulshada</a:t>
            </a:r>
            <a:r>
              <a:rPr lang="fr-FR" sz="2200" dirty="0"/>
              <a:t> </a:t>
            </a:r>
            <a:r>
              <a:rPr lang="fr-FR" sz="2200" dirty="0" err="1"/>
              <a:t>ku</a:t>
            </a:r>
            <a:r>
              <a:rPr lang="fr-FR" sz="2200" dirty="0"/>
              <a:t> </a:t>
            </a:r>
            <a:r>
              <a:rPr lang="fr-FR" sz="2200" dirty="0" err="1"/>
              <a:t>saleysan</a:t>
            </a:r>
            <a:r>
              <a:rPr lang="fr-FR" sz="2200" dirty="0"/>
              <a:t>?</a:t>
            </a:r>
          </a:p>
          <a:p>
            <a:pPr marL="342900" indent="-342900">
              <a:buClr>
                <a:srgbClr val="BA122B"/>
              </a:buClr>
              <a:buFont typeface="Wingdings" panose="05000000000000000000" pitchFamily="2" charset="2"/>
              <a:buChar char="q"/>
            </a:pPr>
            <a:r>
              <a:rPr lang="fr-FR" sz="2200" dirty="0" err="1"/>
              <a:t>Maxay</a:t>
            </a:r>
            <a:r>
              <a:rPr lang="fr-FR" sz="2200" dirty="0"/>
              <a:t> </a:t>
            </a:r>
            <a:r>
              <a:rPr lang="fr-FR" sz="2200" dirty="0" err="1"/>
              <a:t>yihiin</a:t>
            </a:r>
            <a:r>
              <a:rPr lang="fr-FR" sz="2200" dirty="0"/>
              <a:t> </a:t>
            </a:r>
            <a:r>
              <a:rPr lang="fr-FR" sz="2200" dirty="0" err="1"/>
              <a:t>caqabadaha</a:t>
            </a:r>
            <a:r>
              <a:rPr lang="fr-FR" sz="2200" dirty="0"/>
              <a:t> </a:t>
            </a:r>
            <a:r>
              <a:rPr lang="fr-FR" sz="2200" dirty="0" err="1"/>
              <a:t>ama</a:t>
            </a:r>
            <a:r>
              <a:rPr lang="fr-FR" sz="2200" dirty="0"/>
              <a:t> </a:t>
            </a:r>
            <a:r>
              <a:rPr lang="fr-FR" sz="2200" dirty="0" err="1"/>
              <a:t>dhibaatooyinka</a:t>
            </a:r>
            <a:r>
              <a:rPr lang="fr-FR" sz="2200" dirty="0"/>
              <a:t> </a:t>
            </a:r>
            <a:r>
              <a:rPr lang="fr-FR" sz="2200" dirty="0" err="1"/>
              <a:t>ugu</a:t>
            </a:r>
            <a:r>
              <a:rPr lang="fr-FR" sz="2200" dirty="0"/>
              <a:t> </a:t>
            </a:r>
            <a:r>
              <a:rPr lang="fr-FR" sz="2200" dirty="0" err="1"/>
              <a:t>waaweyn</a:t>
            </a:r>
            <a:r>
              <a:rPr lang="fr-FR" sz="2200" dirty="0"/>
              <a:t> </a:t>
            </a:r>
            <a:r>
              <a:rPr lang="fr-FR" sz="2200" dirty="0" err="1"/>
              <a:t>ee</a:t>
            </a:r>
            <a:r>
              <a:rPr lang="fr-FR" sz="2200" dirty="0"/>
              <a:t> </a:t>
            </a:r>
            <a:r>
              <a:rPr lang="fr-FR" sz="2200" dirty="0" err="1"/>
              <a:t>aad</a:t>
            </a:r>
            <a:r>
              <a:rPr lang="fr-FR" sz="2200" dirty="0"/>
              <a:t> </a:t>
            </a:r>
            <a:r>
              <a:rPr lang="fr-FR" sz="2200" dirty="0" err="1"/>
              <a:t>isleedahay</a:t>
            </a:r>
            <a:r>
              <a:rPr lang="fr-FR" sz="2200" dirty="0"/>
              <a:t> </a:t>
            </a:r>
            <a:r>
              <a:rPr lang="fr-FR" sz="2200" dirty="0" err="1"/>
              <a:t>waxay</a:t>
            </a:r>
            <a:r>
              <a:rPr lang="fr-FR" sz="2200" dirty="0"/>
              <a:t> </a:t>
            </a:r>
            <a:r>
              <a:rPr lang="fr-FR" sz="2200" dirty="0" err="1"/>
              <a:t>caqabad</a:t>
            </a:r>
            <a:r>
              <a:rPr lang="fr-FR" sz="2200" dirty="0"/>
              <a:t> </a:t>
            </a:r>
            <a:r>
              <a:rPr lang="fr-FR" sz="2200" dirty="0" err="1"/>
              <a:t>ku</a:t>
            </a:r>
            <a:r>
              <a:rPr lang="fr-FR" sz="2200" dirty="0"/>
              <a:t> </a:t>
            </a:r>
            <a:r>
              <a:rPr lang="fr-FR" sz="2200" dirty="0" err="1"/>
              <a:t>noqon</a:t>
            </a:r>
            <a:r>
              <a:rPr lang="fr-FR" sz="2200" dirty="0"/>
              <a:t> </a:t>
            </a:r>
            <a:r>
              <a:rPr lang="fr-FR" sz="2200" dirty="0" err="1"/>
              <a:t>karaan</a:t>
            </a:r>
            <a:r>
              <a:rPr lang="fr-FR" sz="2200" dirty="0"/>
              <a:t> </a:t>
            </a:r>
            <a:r>
              <a:rPr lang="fr-FR" sz="2200" dirty="0" err="1"/>
              <a:t>hirgelinta</a:t>
            </a:r>
            <a:r>
              <a:rPr lang="fr-FR" sz="2200" dirty="0"/>
              <a:t> geeddi-socodka </a:t>
            </a:r>
            <a:r>
              <a:rPr lang="fr-FR" sz="2200" dirty="0" err="1"/>
              <a:t>noocan</a:t>
            </a:r>
            <a:r>
              <a:rPr lang="fr-FR" sz="2200" dirty="0"/>
              <a:t> ah</a:t>
            </a:r>
            <a:r>
              <a:rPr lang="fr-FR" sz="2200" dirty="0" smtClean="0"/>
              <a:t>?</a:t>
            </a:r>
          </a:p>
          <a:p>
            <a:pPr marL="342900" indent="-342900">
              <a:buClr>
                <a:srgbClr val="BA122B"/>
              </a:buClr>
              <a:buFont typeface="Wingdings" panose="05000000000000000000" pitchFamily="2" charset="2"/>
              <a:buChar char="q"/>
            </a:pPr>
            <a:r>
              <a:rPr lang="fi-FI" sz="2200" dirty="0"/>
              <a:t>Sidee xal ugu raadin kartaa arimahan?</a:t>
            </a:r>
            <a:endParaRPr lang="en-US" sz="2200" dirty="0"/>
          </a:p>
        </p:txBody>
      </p:sp>
    </p:spTree>
    <p:extLst>
      <p:ext uri="{BB962C8B-B14F-4D97-AF65-F5344CB8AC3E}">
        <p14:creationId xmlns:p14="http://schemas.microsoft.com/office/powerpoint/2010/main" val="3782146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5" name="Rectangle 1">
            <a:extLst>
              <a:ext uri="{FF2B5EF4-FFF2-40B4-BE49-F238E27FC236}">
                <a16:creationId xmlns:a16="http://schemas.microsoft.com/office/drawing/2014/main" id="{81D05EDE-10C8-4078-B062-7805621149A6}"/>
              </a:ext>
            </a:extLst>
          </p:cNvPr>
          <p:cNvSpPr>
            <a:spLocks noChangeArrowheads="1"/>
          </p:cNvSpPr>
          <p:nvPr/>
        </p:nvSpPr>
        <p:spPr bwMode="auto">
          <a:xfrm>
            <a:off x="-1" y="191703"/>
            <a:ext cx="8548577" cy="584775"/>
          </a:xfrm>
          <a:prstGeom prst="rect">
            <a:avLst/>
          </a:prstGeom>
          <a:solidFill>
            <a:srgbClr val="BA122B"/>
          </a:solidFill>
          <a:ln>
            <a:noFill/>
          </a:ln>
          <a:effec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lang="fr-FR" altLang="fr-FR" sz="3200" dirty="0" err="1" smtClean="0">
                <a:solidFill>
                  <a:schemeClr val="bg1"/>
                </a:solidFill>
              </a:rPr>
              <a:t>Qorshe</a:t>
            </a:r>
            <a:r>
              <a:rPr lang="fr-FR" altLang="fr-FR" sz="3200" dirty="0" smtClean="0">
                <a:solidFill>
                  <a:schemeClr val="bg1"/>
                </a:solidFill>
              </a:rPr>
              <a:t> </a:t>
            </a:r>
            <a:r>
              <a:rPr lang="fr-FR" altLang="fr-FR" sz="3200" dirty="0" err="1" smtClean="0">
                <a:solidFill>
                  <a:schemeClr val="bg1"/>
                </a:solidFill>
              </a:rPr>
              <a:t>Howleedka</a:t>
            </a:r>
            <a:r>
              <a:rPr lang="fr-FR" altLang="fr-FR" sz="3200" dirty="0" smtClean="0">
                <a:solidFill>
                  <a:schemeClr val="bg1"/>
                </a:solidFill>
              </a:rPr>
              <a:t> </a:t>
            </a:r>
            <a:r>
              <a:rPr lang="fr-FR" altLang="fr-FR" sz="3200" dirty="0" err="1">
                <a:solidFill>
                  <a:schemeClr val="bg1"/>
                </a:solidFill>
              </a:rPr>
              <a:t>Bulshada</a:t>
            </a:r>
            <a:r>
              <a:rPr lang="fr-FR" altLang="fr-FR" sz="3200" dirty="0">
                <a:solidFill>
                  <a:schemeClr val="bg1"/>
                </a:solidFill>
              </a:rPr>
              <a:t> </a:t>
            </a:r>
            <a:r>
              <a:rPr lang="fr-FR" altLang="fr-FR" sz="3200" dirty="0" err="1" smtClean="0">
                <a:solidFill>
                  <a:schemeClr val="bg1"/>
                </a:solidFill>
              </a:rPr>
              <a:t>ee</a:t>
            </a:r>
            <a:r>
              <a:rPr lang="fr-FR" altLang="fr-FR" sz="3200" dirty="0" smtClean="0">
                <a:solidFill>
                  <a:schemeClr val="bg1"/>
                </a:solidFill>
              </a:rPr>
              <a:t> </a:t>
            </a:r>
            <a:r>
              <a:rPr lang="fr-FR" altLang="fr-FR" sz="3200" dirty="0">
                <a:solidFill>
                  <a:schemeClr val="bg1"/>
                </a:solidFill>
              </a:rPr>
              <a:t>ah </a:t>
            </a:r>
            <a:r>
              <a:rPr lang="fr-FR" altLang="fr-FR" sz="3200" dirty="0" err="1" smtClean="0">
                <a:solidFill>
                  <a:schemeClr val="bg1"/>
                </a:solidFill>
              </a:rPr>
              <a:t>Xalka</a:t>
            </a:r>
            <a:r>
              <a:rPr lang="fr-FR" altLang="fr-FR" sz="3200" dirty="0" smtClean="0">
                <a:solidFill>
                  <a:schemeClr val="bg1"/>
                </a:solidFill>
              </a:rPr>
              <a:t> </a:t>
            </a:r>
            <a:r>
              <a:rPr lang="fr-FR" altLang="fr-FR" sz="3200" dirty="0" err="1" smtClean="0">
                <a:solidFill>
                  <a:schemeClr val="bg1"/>
                </a:solidFill>
              </a:rPr>
              <a:t>waara</a:t>
            </a:r>
            <a:endParaRPr kumimoji="0" lang="en-US" altLang="fr-FR" sz="3200" b="0" i="0" u="none" strike="noStrike" cap="none" normalizeH="0" baseline="0" dirty="0">
              <a:ln>
                <a:noFill/>
              </a:ln>
              <a:solidFill>
                <a:schemeClr val="bg1"/>
              </a:solidFill>
              <a:effectLst/>
            </a:endParaRPr>
          </a:p>
        </p:txBody>
      </p:sp>
      <p:pic>
        <p:nvPicPr>
          <p:cNvPr id="10" name="Graphique 12" descr="Liste">
            <a:extLst>
              <a:ext uri="{FF2B5EF4-FFF2-40B4-BE49-F238E27FC236}">
                <a16:creationId xmlns:a16="http://schemas.microsoft.com/office/drawing/2014/main" id="{A923203C-538F-415E-A846-BC6249E97B0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128466" y="1492130"/>
            <a:ext cx="2633045" cy="2633045"/>
          </a:xfrm>
          <a:prstGeom prst="rect">
            <a:avLst/>
          </a:prstGeom>
        </p:spPr>
      </p:pic>
      <p:pic>
        <p:nvPicPr>
          <p:cNvPr id="12" name="Picture 11">
            <a:extLst>
              <a:ext uri="{FF2B5EF4-FFF2-40B4-BE49-F238E27FC236}">
                <a16:creationId xmlns:a16="http://schemas.microsoft.com/office/drawing/2014/main" id="{C0ACE98B-935D-4A9C-9BEE-05496D73EB7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6206" y="1048109"/>
            <a:ext cx="7141779" cy="4761781"/>
          </a:xfrm>
          <a:prstGeom prst="rect">
            <a:avLst/>
          </a:prstGeom>
        </p:spPr>
      </p:pic>
    </p:spTree>
    <p:extLst>
      <p:ext uri="{BB962C8B-B14F-4D97-AF65-F5344CB8AC3E}">
        <p14:creationId xmlns:p14="http://schemas.microsoft.com/office/powerpoint/2010/main" val="5212867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80296B50-FB43-407D-97A9-2ACE0A8DDE8E}"/>
              </a:ext>
            </a:extLst>
          </p:cNvPr>
          <p:cNvSpPr txBox="1"/>
          <p:nvPr/>
        </p:nvSpPr>
        <p:spPr>
          <a:xfrm>
            <a:off x="671331" y="2199190"/>
            <a:ext cx="4549255" cy="3170099"/>
          </a:xfrm>
          <a:prstGeom prst="rect">
            <a:avLst/>
          </a:prstGeom>
          <a:solidFill>
            <a:schemeClr val="bg1">
              <a:lumMod val="85000"/>
            </a:schemeClr>
          </a:solidFill>
        </p:spPr>
        <p:txBody>
          <a:bodyPr wrap="square" rtlCol="0">
            <a:spAutoFit/>
          </a:bodyPr>
          <a:lstStyle/>
          <a:p>
            <a:r>
              <a:rPr lang="fr-FR" sz="2500" dirty="0" err="1" smtClean="0"/>
              <a:t>Nidaam</a:t>
            </a:r>
            <a:r>
              <a:rPr lang="fr-FR" sz="2500" dirty="0" smtClean="0"/>
              <a:t> </a:t>
            </a:r>
            <a:r>
              <a:rPr lang="fr-FR" sz="2500" dirty="0" err="1"/>
              <a:t>awood</a:t>
            </a:r>
            <a:r>
              <a:rPr lang="fr-FR" sz="2500" dirty="0"/>
              <a:t> u </a:t>
            </a:r>
            <a:r>
              <a:rPr lang="fr-FR" sz="2500" dirty="0" err="1"/>
              <a:t>siinaya</a:t>
            </a:r>
            <a:r>
              <a:rPr lang="fr-FR" sz="2500" dirty="0"/>
              <a:t> </a:t>
            </a:r>
            <a:r>
              <a:rPr lang="fr-FR" sz="2500" dirty="0" err="1" smtClean="0"/>
              <a:t>bulshooyinka</a:t>
            </a:r>
            <a:r>
              <a:rPr lang="fr-FR" sz="2500" dirty="0" smtClean="0"/>
              <a:t>, </a:t>
            </a:r>
            <a:r>
              <a:rPr lang="fr-FR" sz="2500" dirty="0" err="1"/>
              <a:t>oo</a:t>
            </a:r>
            <a:r>
              <a:rPr lang="fr-FR" sz="2500" dirty="0"/>
              <a:t> ay </a:t>
            </a:r>
            <a:r>
              <a:rPr lang="fr-FR" sz="2500" dirty="0" err="1"/>
              <a:t>ku</a:t>
            </a:r>
            <a:r>
              <a:rPr lang="fr-FR" sz="2500" dirty="0"/>
              <a:t> </a:t>
            </a:r>
            <a:r>
              <a:rPr lang="fr-FR" sz="2500" dirty="0" err="1"/>
              <a:t>jiraan</a:t>
            </a:r>
            <a:r>
              <a:rPr lang="fr-FR" sz="2500" dirty="0"/>
              <a:t> </a:t>
            </a:r>
            <a:r>
              <a:rPr lang="fr-FR" sz="2500" dirty="0" err="1"/>
              <a:t>kooxaha</a:t>
            </a:r>
            <a:r>
              <a:rPr lang="fr-FR" sz="2500" dirty="0"/>
              <a:t> </a:t>
            </a:r>
            <a:r>
              <a:rPr lang="fr-FR" sz="2500" dirty="0" err="1"/>
              <a:t>dhaqan-dhaqaale</a:t>
            </a:r>
            <a:r>
              <a:rPr lang="fr-FR" sz="2500" dirty="0"/>
              <a:t> </a:t>
            </a:r>
            <a:r>
              <a:rPr lang="fr-FR" sz="2500" dirty="0" err="1"/>
              <a:t>ee</a:t>
            </a:r>
            <a:r>
              <a:rPr lang="fr-FR" sz="2500" dirty="0"/>
              <a:t> </a:t>
            </a:r>
            <a:r>
              <a:rPr lang="fr-FR" sz="2500" dirty="0" err="1"/>
              <a:t>nugul</a:t>
            </a:r>
            <a:r>
              <a:rPr lang="fr-FR" sz="2500" dirty="0"/>
              <a:t> iyo </a:t>
            </a:r>
            <a:r>
              <a:rPr lang="fr-FR" sz="2500" dirty="0" err="1"/>
              <a:t>hoggaamiyeyaashooda</a:t>
            </a:r>
            <a:r>
              <a:rPr lang="fr-FR" sz="2500" dirty="0"/>
              <a:t> </a:t>
            </a:r>
            <a:r>
              <a:rPr lang="fr-FR" sz="2500" dirty="0" err="1"/>
              <a:t>inay</a:t>
            </a:r>
            <a:r>
              <a:rPr lang="fr-FR" sz="2500" dirty="0"/>
              <a:t> </a:t>
            </a:r>
            <a:r>
              <a:rPr lang="fr-FR" sz="2500" dirty="0" err="1"/>
              <a:t>dalbadaan</a:t>
            </a:r>
            <a:r>
              <a:rPr lang="fr-FR" sz="2500" dirty="0"/>
              <a:t> </a:t>
            </a:r>
            <a:r>
              <a:rPr lang="fr-FR" sz="2500" dirty="0" err="1"/>
              <a:t>oo</a:t>
            </a:r>
            <a:r>
              <a:rPr lang="fr-FR" sz="2500" dirty="0"/>
              <a:t> </a:t>
            </a:r>
            <a:r>
              <a:rPr lang="fr-FR" sz="2500" dirty="0" smtClean="0"/>
              <a:t>ay si </a:t>
            </a:r>
            <a:r>
              <a:rPr lang="fr-FR" sz="2500" dirty="0" err="1"/>
              <a:t>firfircoon</a:t>
            </a:r>
            <a:r>
              <a:rPr lang="fr-FR" sz="2500" dirty="0"/>
              <a:t> </a:t>
            </a:r>
            <a:r>
              <a:rPr lang="fr-FR" sz="2500" dirty="0" err="1"/>
              <a:t>uga</a:t>
            </a:r>
            <a:r>
              <a:rPr lang="fr-FR" sz="2500" dirty="0"/>
              <a:t> </a:t>
            </a:r>
            <a:r>
              <a:rPr lang="fr-FR" sz="2500" dirty="0" err="1"/>
              <a:t>qaybgalaan</a:t>
            </a:r>
            <a:r>
              <a:rPr lang="fr-FR" sz="2500" dirty="0"/>
              <a:t> </a:t>
            </a:r>
            <a:r>
              <a:rPr lang="fr-FR" sz="2500" dirty="0" err="1"/>
              <a:t>waxqabadyada</a:t>
            </a:r>
            <a:r>
              <a:rPr lang="fr-FR" sz="2500" dirty="0"/>
              <a:t> </a:t>
            </a:r>
            <a:r>
              <a:rPr lang="fr-FR" sz="2500" dirty="0" err="1" smtClean="0"/>
              <a:t>horumarineed</a:t>
            </a:r>
            <a:r>
              <a:rPr lang="fr-FR" sz="2500" dirty="0" smtClean="0"/>
              <a:t> </a:t>
            </a:r>
            <a:r>
              <a:rPr lang="fr-FR" sz="2500" dirty="0" err="1"/>
              <a:t>ee</a:t>
            </a:r>
            <a:r>
              <a:rPr lang="fr-FR" sz="2500" dirty="0"/>
              <a:t> </a:t>
            </a:r>
            <a:r>
              <a:rPr lang="fr-FR" sz="2500" dirty="0" err="1" smtClean="0"/>
              <a:t>ku</a:t>
            </a:r>
            <a:r>
              <a:rPr lang="fr-FR" sz="2500" dirty="0" smtClean="0"/>
              <a:t> </a:t>
            </a:r>
            <a:r>
              <a:rPr lang="fr-FR" sz="2500" dirty="0" err="1" smtClean="0"/>
              <a:t>haboon</a:t>
            </a:r>
            <a:r>
              <a:rPr lang="fr-FR" sz="2500" dirty="0" smtClean="0"/>
              <a:t> </a:t>
            </a:r>
            <a:r>
              <a:rPr lang="fr-FR" sz="2500" dirty="0" err="1" smtClean="0"/>
              <a:t>danahooda</a:t>
            </a:r>
            <a:endParaRPr lang="fr-FR" sz="2500" dirty="0"/>
          </a:p>
        </p:txBody>
      </p:sp>
      <p:sp>
        <p:nvSpPr>
          <p:cNvPr id="4" name="Rectangle 3">
            <a:extLst>
              <a:ext uri="{FF2B5EF4-FFF2-40B4-BE49-F238E27FC236}">
                <a16:creationId xmlns:a16="http://schemas.microsoft.com/office/drawing/2014/main" id="{3AB5CF76-6CED-4ECA-B874-5072CB85B777}"/>
              </a:ext>
            </a:extLst>
          </p:cNvPr>
          <p:cNvSpPr/>
          <p:nvPr/>
        </p:nvSpPr>
        <p:spPr>
          <a:xfrm>
            <a:off x="0" y="94434"/>
            <a:ext cx="7740502" cy="1077218"/>
          </a:xfrm>
          <a:prstGeom prst="rect">
            <a:avLst/>
          </a:prstGeom>
          <a:solidFill>
            <a:srgbClr val="BA122B"/>
          </a:solidFill>
        </p:spPr>
        <p:txBody>
          <a:bodyPr wrap="square">
            <a:spAutoFit/>
          </a:bodyPr>
          <a:lstStyle/>
          <a:p>
            <a:pPr lvl="0">
              <a:spcAft>
                <a:spcPts val="0"/>
              </a:spcAft>
            </a:pPr>
            <a:r>
              <a:rPr lang="en-US" sz="3200" dirty="0" err="1" smtClean="0">
                <a:solidFill>
                  <a:schemeClr val="bg1"/>
                </a:solidFill>
                <a:latin typeface="Calibri" panose="020F0502020204030204" pitchFamily="34" charset="0"/>
                <a:ea typeface="Calibri" panose="020F0502020204030204" pitchFamily="34" charset="0"/>
                <a:cs typeface="Times New Roman" panose="02020603050405020304" pitchFamily="18" charset="0"/>
              </a:rPr>
              <a:t>Maxay</a:t>
            </a:r>
            <a:r>
              <a:rPr lang="en-US"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3200" dirty="0" err="1" smtClean="0">
                <a:solidFill>
                  <a:schemeClr val="bg1"/>
                </a:solidFill>
                <a:latin typeface="Calibri" panose="020F0502020204030204" pitchFamily="34" charset="0"/>
                <a:ea typeface="Calibri" panose="020F0502020204030204" pitchFamily="34" charset="0"/>
                <a:cs typeface="Times New Roman" panose="02020603050405020304" pitchFamily="18" charset="0"/>
              </a:rPr>
              <a:t>yihiin</a:t>
            </a:r>
            <a:r>
              <a:rPr lang="en-US"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3200" dirty="0" err="1" smtClean="0">
                <a:solidFill>
                  <a:schemeClr val="bg1"/>
                </a:solidFill>
                <a:latin typeface="Calibri" panose="020F0502020204030204" pitchFamily="34" charset="0"/>
                <a:ea typeface="Calibri" panose="020F0502020204030204" pitchFamily="34" charset="0"/>
                <a:cs typeface="Times New Roman" panose="02020603050405020304" pitchFamily="18" charset="0"/>
              </a:rPr>
              <a:t>Qorshe</a:t>
            </a:r>
            <a:r>
              <a:rPr lang="en-US"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3200" dirty="0" err="1" smtClean="0">
                <a:solidFill>
                  <a:schemeClr val="bg1"/>
                </a:solidFill>
                <a:latin typeface="Calibri" panose="020F0502020204030204" pitchFamily="34" charset="0"/>
                <a:ea typeface="Calibri" panose="020F0502020204030204" pitchFamily="34" charset="0"/>
                <a:cs typeface="Times New Roman" panose="02020603050405020304" pitchFamily="18" charset="0"/>
              </a:rPr>
              <a:t>Howleedka</a:t>
            </a:r>
            <a:r>
              <a:rPr lang="en-US"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32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Bulshada</a:t>
            </a:r>
            <a:r>
              <a:rPr lang="en-US"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 (CAPs)</a:t>
            </a:r>
            <a:endParaRPr lang="fr-FR"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17">
            <a:extLst>
              <a:ext uri="{FF2B5EF4-FFF2-40B4-BE49-F238E27FC236}">
                <a16:creationId xmlns:a16="http://schemas.microsoft.com/office/drawing/2014/main" id="{E1FAD085-6065-4DD7-B782-86303DE90197}"/>
              </a:ext>
            </a:extLst>
          </p:cNvPr>
          <p:cNvSpPr txBox="1"/>
          <p:nvPr/>
        </p:nvSpPr>
        <p:spPr>
          <a:xfrm>
            <a:off x="5533228" y="936010"/>
            <a:ext cx="5987441" cy="5093702"/>
          </a:xfrm>
          <a:prstGeom prst="rect">
            <a:avLst/>
          </a:prstGeom>
          <a:noFill/>
        </p:spPr>
        <p:txBody>
          <a:bodyPr wrap="square" rtlCol="0">
            <a:spAutoFit/>
          </a:bodyPr>
          <a:lstStyle/>
          <a:p>
            <a:endParaRPr lang="en-GB" sz="2500" dirty="0" smtClean="0"/>
          </a:p>
          <a:p>
            <a:r>
              <a:rPr lang="en-GB" sz="2500" dirty="0" smtClean="0"/>
              <a:t>DAC </a:t>
            </a:r>
            <a:r>
              <a:rPr lang="en-GB" sz="2500" dirty="0" err="1"/>
              <a:t>waxay</a:t>
            </a:r>
            <a:r>
              <a:rPr lang="en-GB" sz="2500" dirty="0"/>
              <a:t> </a:t>
            </a:r>
            <a:r>
              <a:rPr lang="en-GB" sz="2500" dirty="0" err="1"/>
              <a:t>kaqeyb</a:t>
            </a:r>
            <a:r>
              <a:rPr lang="en-GB" sz="2500" dirty="0"/>
              <a:t> </a:t>
            </a:r>
            <a:r>
              <a:rPr lang="en-GB" sz="2500" dirty="0" err="1"/>
              <a:t>qaadataa</a:t>
            </a:r>
            <a:r>
              <a:rPr lang="en-GB" sz="2500" dirty="0"/>
              <a:t> </a:t>
            </a:r>
            <a:r>
              <a:rPr lang="en-GB" sz="2500" dirty="0" err="1"/>
              <a:t>qorshaynta</a:t>
            </a:r>
            <a:r>
              <a:rPr lang="en-GB" sz="2500" dirty="0"/>
              <a:t> </a:t>
            </a:r>
            <a:r>
              <a:rPr lang="en-GB" sz="2500" dirty="0" err="1"/>
              <a:t>aaga</a:t>
            </a:r>
            <a:r>
              <a:rPr lang="en-GB" sz="2500" dirty="0"/>
              <a:t> </a:t>
            </a:r>
            <a:r>
              <a:rPr lang="en-GB" sz="2500" dirty="0" err="1"/>
              <a:t>ku</a:t>
            </a:r>
            <a:r>
              <a:rPr lang="en-GB" sz="2500" dirty="0"/>
              <a:t> </a:t>
            </a:r>
            <a:r>
              <a:rPr lang="en-GB" sz="2500" dirty="0" err="1"/>
              <a:t>saleysan</a:t>
            </a:r>
            <a:r>
              <a:rPr lang="en-GB" sz="2500" dirty="0"/>
              <a:t>, </a:t>
            </a:r>
            <a:r>
              <a:rPr lang="en-GB" sz="2500" dirty="0" err="1" smtClean="0"/>
              <a:t>iyadoo</a:t>
            </a:r>
            <a:r>
              <a:rPr lang="en-GB" sz="2500" dirty="0" smtClean="0"/>
              <a:t> </a:t>
            </a:r>
            <a:r>
              <a:rPr lang="en-GB" sz="2500" dirty="0"/>
              <a:t>loo </a:t>
            </a:r>
            <a:r>
              <a:rPr lang="en-GB" sz="2500" dirty="0" err="1" smtClean="0"/>
              <a:t>marayo</a:t>
            </a:r>
            <a:r>
              <a:rPr lang="en-GB" sz="2500" dirty="0" smtClean="0"/>
              <a:t>: </a:t>
            </a:r>
            <a:endParaRPr lang="en-GB" sz="2500" dirty="0"/>
          </a:p>
          <a:p>
            <a:pPr marL="342900" indent="-342900">
              <a:buClr>
                <a:srgbClr val="BA122B"/>
              </a:buClr>
              <a:buFont typeface="Wingdings" panose="05000000000000000000" pitchFamily="2" charset="2"/>
              <a:buChar char="ü"/>
            </a:pPr>
            <a:r>
              <a:rPr lang="en-GB" sz="2500" dirty="0" err="1" smtClean="0"/>
              <a:t>Aqoonsiga</a:t>
            </a:r>
            <a:r>
              <a:rPr lang="en-GB" sz="2500" dirty="0" smtClean="0"/>
              <a:t> </a:t>
            </a:r>
            <a:r>
              <a:rPr lang="en-GB" sz="2500" dirty="0" err="1" smtClean="0"/>
              <a:t>nuglaantooda</a:t>
            </a:r>
            <a:r>
              <a:rPr lang="en-GB" sz="2500" dirty="0"/>
              <a:t>, </a:t>
            </a:r>
            <a:r>
              <a:rPr lang="en-GB" sz="2500" dirty="0" err="1"/>
              <a:t>baahidooda</a:t>
            </a:r>
            <a:r>
              <a:rPr lang="en-GB" sz="2500" dirty="0"/>
              <a:t>, </a:t>
            </a:r>
            <a:r>
              <a:rPr lang="en-GB" sz="2500" dirty="0" err="1"/>
              <a:t>kartidooda</a:t>
            </a:r>
            <a:r>
              <a:rPr lang="en-GB" sz="2500" dirty="0"/>
              <a:t>, </a:t>
            </a:r>
            <a:r>
              <a:rPr lang="en-GB" sz="2500" dirty="0" err="1" smtClean="0"/>
              <a:t>mudnaantooda</a:t>
            </a:r>
            <a:r>
              <a:rPr lang="en-GB" sz="2500" dirty="0" smtClean="0"/>
              <a:t> </a:t>
            </a:r>
            <a:r>
              <a:rPr lang="en-GB" sz="2500" dirty="0" err="1"/>
              <a:t>iyo</a:t>
            </a:r>
            <a:r>
              <a:rPr lang="en-GB" sz="2500" dirty="0"/>
              <a:t> </a:t>
            </a:r>
            <a:r>
              <a:rPr lang="en-GB" sz="2500" dirty="0" err="1" smtClean="0"/>
              <a:t>himilooyinkooda</a:t>
            </a:r>
            <a:r>
              <a:rPr lang="en-GB" sz="2500" dirty="0" smtClean="0"/>
              <a:t> </a:t>
            </a:r>
            <a:r>
              <a:rPr lang="en-GB" sz="2500" dirty="0" err="1"/>
              <a:t>mustaqbalka</a:t>
            </a:r>
            <a:endParaRPr lang="en-GB" sz="2500" dirty="0"/>
          </a:p>
          <a:p>
            <a:pPr marL="342900" indent="-342900">
              <a:buClr>
                <a:srgbClr val="BA122B"/>
              </a:buClr>
              <a:buFont typeface="Wingdings" panose="05000000000000000000" pitchFamily="2" charset="2"/>
              <a:buChar char="ü"/>
            </a:pPr>
            <a:r>
              <a:rPr lang="en-GB" sz="2500" dirty="0" err="1"/>
              <a:t>Aqoonsiga</a:t>
            </a:r>
            <a:r>
              <a:rPr lang="en-GB" sz="2500" dirty="0"/>
              <a:t> </a:t>
            </a:r>
            <a:r>
              <a:rPr lang="en-GB" sz="2500" dirty="0" err="1"/>
              <a:t>xalalka</a:t>
            </a:r>
            <a:r>
              <a:rPr lang="en-GB" sz="2500" dirty="0"/>
              <a:t> </a:t>
            </a:r>
            <a:r>
              <a:rPr lang="en-GB" sz="2500" dirty="0" err="1"/>
              <a:t>suurtagalka</a:t>
            </a:r>
            <a:r>
              <a:rPr lang="en-GB" sz="2500" dirty="0"/>
              <a:t> </a:t>
            </a:r>
            <a:r>
              <a:rPr lang="en-GB" sz="2500" dirty="0" smtClean="0"/>
              <a:t>ah</a:t>
            </a:r>
          </a:p>
          <a:p>
            <a:pPr marL="342900" indent="-342900">
              <a:buClr>
                <a:srgbClr val="BA122B"/>
              </a:buClr>
              <a:buFont typeface="Wingdings" panose="05000000000000000000" pitchFamily="2" charset="2"/>
              <a:buChar char="ü"/>
            </a:pPr>
            <a:r>
              <a:rPr lang="en-GB" sz="2500" dirty="0" err="1" smtClean="0"/>
              <a:t>Diyaarinta</a:t>
            </a:r>
            <a:r>
              <a:rPr lang="en-GB" sz="2500" dirty="0"/>
              <a:t>, </a:t>
            </a:r>
            <a:r>
              <a:rPr lang="en-GB" sz="2500" dirty="0" err="1" smtClean="0"/>
              <a:t>isugeynta</a:t>
            </a:r>
            <a:r>
              <a:rPr lang="en-GB" sz="2500" dirty="0" smtClean="0"/>
              <a:t> </a:t>
            </a:r>
            <a:r>
              <a:rPr lang="en-GB" sz="2500" dirty="0" err="1"/>
              <a:t>iyo</a:t>
            </a:r>
            <a:r>
              <a:rPr lang="en-GB" sz="2500" dirty="0"/>
              <a:t> </a:t>
            </a:r>
            <a:r>
              <a:rPr lang="en-GB" sz="2500" dirty="0" err="1"/>
              <a:t>ansaxinta</a:t>
            </a:r>
            <a:r>
              <a:rPr lang="en-GB" sz="2500" dirty="0"/>
              <a:t> </a:t>
            </a:r>
            <a:r>
              <a:rPr lang="en-GB" sz="2500" dirty="0" err="1"/>
              <a:t>qorshaha</a:t>
            </a:r>
            <a:r>
              <a:rPr lang="en-GB" sz="2500" dirty="0"/>
              <a:t> </a:t>
            </a:r>
            <a:r>
              <a:rPr lang="en-GB" sz="2500" dirty="0" err="1"/>
              <a:t>waxqabadka</a:t>
            </a:r>
            <a:r>
              <a:rPr lang="en-GB" sz="2500" dirty="0"/>
              <a:t> </a:t>
            </a:r>
            <a:r>
              <a:rPr lang="en-GB" sz="2500" dirty="0" err="1"/>
              <a:t>bulshada</a:t>
            </a:r>
            <a:r>
              <a:rPr lang="en-GB" sz="2500" dirty="0"/>
              <a:t> </a:t>
            </a:r>
            <a:r>
              <a:rPr lang="en-GB" sz="2500" dirty="0" err="1"/>
              <a:t>ee</a:t>
            </a:r>
            <a:r>
              <a:rPr lang="en-GB" sz="2500" dirty="0"/>
              <a:t> </a:t>
            </a:r>
            <a:r>
              <a:rPr lang="en-GB" sz="2500" dirty="0" err="1"/>
              <a:t>ku</a:t>
            </a:r>
            <a:r>
              <a:rPr lang="en-GB" sz="2500" dirty="0"/>
              <a:t> </a:t>
            </a:r>
            <a:r>
              <a:rPr lang="en-GB" sz="2500" dirty="0" err="1"/>
              <a:t>saleysan</a:t>
            </a:r>
            <a:r>
              <a:rPr lang="en-GB" sz="2500" dirty="0"/>
              <a:t> </a:t>
            </a:r>
            <a:r>
              <a:rPr lang="en-GB" sz="2500" dirty="0" err="1" smtClean="0"/>
              <a:t>mudnaan</a:t>
            </a:r>
            <a:r>
              <a:rPr lang="en-GB" sz="2500" dirty="0" smtClean="0"/>
              <a:t> </a:t>
            </a:r>
            <a:r>
              <a:rPr lang="en-GB" sz="2500" dirty="0" err="1" smtClean="0"/>
              <a:t>siinta</a:t>
            </a:r>
            <a:endParaRPr lang="en-GB" sz="2500" dirty="0"/>
          </a:p>
          <a:p>
            <a:pPr marL="342900" indent="-342900">
              <a:buClr>
                <a:srgbClr val="BA122B"/>
              </a:buClr>
              <a:buFont typeface="Wingdings" panose="05000000000000000000" pitchFamily="2" charset="2"/>
              <a:buChar char="ü"/>
            </a:pPr>
            <a:r>
              <a:rPr lang="en-GB" sz="2500" dirty="0" err="1"/>
              <a:t>Ka</a:t>
            </a:r>
            <a:r>
              <a:rPr lang="en-GB" sz="2500" dirty="0"/>
              <a:t> </a:t>
            </a:r>
            <a:r>
              <a:rPr lang="en-GB" sz="2500" dirty="0" err="1"/>
              <a:t>qaybqaadashada</a:t>
            </a:r>
            <a:r>
              <a:rPr lang="en-GB" sz="2500" dirty="0"/>
              <a:t> </a:t>
            </a:r>
            <a:r>
              <a:rPr lang="en-GB" sz="2500" dirty="0" err="1" smtClean="0"/>
              <a:t>fulinta</a:t>
            </a:r>
            <a:endParaRPr lang="en-GB" sz="2500" dirty="0" smtClean="0"/>
          </a:p>
          <a:p>
            <a:pPr marL="342900" indent="-342900">
              <a:buClr>
                <a:srgbClr val="BA122B"/>
              </a:buClr>
              <a:buFont typeface="Wingdings" panose="05000000000000000000" pitchFamily="2" charset="2"/>
              <a:buChar char="ü"/>
            </a:pPr>
            <a:r>
              <a:rPr lang="en-GB" sz="2500" dirty="0" err="1"/>
              <a:t>Kaqeybgal</a:t>
            </a:r>
            <a:r>
              <a:rPr lang="en-GB" sz="2500" dirty="0"/>
              <a:t> </a:t>
            </a:r>
            <a:r>
              <a:rPr lang="en-GB" sz="2500" dirty="0" err="1"/>
              <a:t>firfircoon</a:t>
            </a:r>
            <a:r>
              <a:rPr lang="en-GB" sz="2500" dirty="0"/>
              <a:t> </a:t>
            </a:r>
            <a:r>
              <a:rPr lang="en-GB" sz="2500" dirty="0" err="1"/>
              <a:t>ee</a:t>
            </a:r>
            <a:r>
              <a:rPr lang="en-GB" sz="2500" dirty="0"/>
              <a:t> </a:t>
            </a:r>
            <a:r>
              <a:rPr lang="en-GB" sz="2500" dirty="0" err="1"/>
              <a:t>kormeerka</a:t>
            </a:r>
            <a:r>
              <a:rPr lang="en-GB" sz="2500" dirty="0"/>
              <a:t> </a:t>
            </a:r>
            <a:r>
              <a:rPr lang="en-GB" sz="2500" dirty="0" err="1"/>
              <a:t>iyo</a:t>
            </a:r>
            <a:r>
              <a:rPr lang="en-GB" sz="2500" dirty="0"/>
              <a:t> </a:t>
            </a:r>
            <a:r>
              <a:rPr lang="en-GB" sz="2500" dirty="0" err="1"/>
              <a:t>qiimeynta</a:t>
            </a:r>
            <a:endParaRPr lang="en-GB" dirty="0"/>
          </a:p>
        </p:txBody>
      </p:sp>
    </p:spTree>
    <p:extLst>
      <p:ext uri="{BB962C8B-B14F-4D97-AF65-F5344CB8AC3E}">
        <p14:creationId xmlns:p14="http://schemas.microsoft.com/office/powerpoint/2010/main" val="15071183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BF084AC-CACF-4657-934F-35F1C6239355}"/>
              </a:ext>
            </a:extLst>
          </p:cNvPr>
          <p:cNvSpPr/>
          <p:nvPr/>
        </p:nvSpPr>
        <p:spPr>
          <a:xfrm>
            <a:off x="0" y="94434"/>
            <a:ext cx="6794220" cy="584775"/>
          </a:xfrm>
          <a:prstGeom prst="rect">
            <a:avLst/>
          </a:prstGeom>
          <a:solidFill>
            <a:srgbClr val="BA122B"/>
          </a:solidFill>
        </p:spPr>
        <p:txBody>
          <a:bodyPr wrap="square">
            <a:spAutoFit/>
          </a:bodyPr>
          <a:lstStyle/>
          <a:p>
            <a:pPr lvl="0">
              <a:spcAft>
                <a:spcPts val="0"/>
              </a:spcAft>
            </a:pPr>
            <a:r>
              <a:rPr lang="en-US" sz="3200" dirty="0" err="1" smtClean="0">
                <a:solidFill>
                  <a:schemeClr val="bg1"/>
                </a:solidFill>
                <a:latin typeface="Calibri" panose="020F0502020204030204" pitchFamily="34" charset="0"/>
                <a:ea typeface="Calibri" panose="020F0502020204030204" pitchFamily="34" charset="0"/>
                <a:cs typeface="Times New Roman" panose="02020603050405020304" pitchFamily="18" charset="0"/>
              </a:rPr>
              <a:t>Qorshe</a:t>
            </a:r>
            <a:r>
              <a:rPr lang="en-US"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3200" dirty="0" err="1" smtClean="0">
                <a:solidFill>
                  <a:schemeClr val="bg1"/>
                </a:solidFill>
                <a:latin typeface="Calibri" panose="020F0502020204030204" pitchFamily="34" charset="0"/>
                <a:ea typeface="Calibri" panose="020F0502020204030204" pitchFamily="34" charset="0"/>
                <a:cs typeface="Times New Roman" panose="02020603050405020304" pitchFamily="18" charset="0"/>
              </a:rPr>
              <a:t>Howleedka</a:t>
            </a:r>
            <a:r>
              <a:rPr lang="en-US"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32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Bulshada</a:t>
            </a:r>
            <a:r>
              <a:rPr lang="en-US"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3200" dirty="0" err="1" smtClean="0">
                <a:solidFill>
                  <a:schemeClr val="bg1"/>
                </a:solidFill>
                <a:latin typeface="Calibri" panose="020F0502020204030204" pitchFamily="34" charset="0"/>
                <a:ea typeface="Calibri" panose="020F0502020204030204" pitchFamily="34" charset="0"/>
                <a:cs typeface="Times New Roman" panose="02020603050405020304" pitchFamily="18" charset="0"/>
              </a:rPr>
              <a:t>Midnimo</a:t>
            </a:r>
            <a:r>
              <a:rPr lang="en-US"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endParaRPr lang="fr-FR"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3" name="ZoneTexte 2">
            <a:extLst>
              <a:ext uri="{FF2B5EF4-FFF2-40B4-BE49-F238E27FC236}">
                <a16:creationId xmlns:a16="http://schemas.microsoft.com/office/drawing/2014/main" id="{B61402A7-3FED-4012-9C56-441D3071FAEB}"/>
              </a:ext>
            </a:extLst>
          </p:cNvPr>
          <p:cNvSpPr txBox="1"/>
          <p:nvPr/>
        </p:nvSpPr>
        <p:spPr>
          <a:xfrm>
            <a:off x="659757" y="1238491"/>
            <a:ext cx="4965539" cy="4524315"/>
          </a:xfrm>
          <a:prstGeom prst="rect">
            <a:avLst/>
          </a:prstGeom>
          <a:noFill/>
        </p:spPr>
        <p:txBody>
          <a:bodyPr wrap="square" rtlCol="0">
            <a:spAutoFit/>
          </a:bodyPr>
          <a:lstStyle/>
          <a:p>
            <a:pPr marL="342900" indent="-342900">
              <a:buClr>
                <a:schemeClr val="accent1"/>
              </a:buClr>
              <a:buFont typeface="Wingdings" panose="05000000000000000000" pitchFamily="2" charset="2"/>
              <a:buChar char="q"/>
            </a:pPr>
            <a:r>
              <a:rPr lang="fr-FR" sz="2400" dirty="0" err="1"/>
              <a:t>Qorshayaal</a:t>
            </a:r>
            <a:r>
              <a:rPr lang="fr-FR" sz="2400" dirty="0"/>
              <a:t> </a:t>
            </a:r>
            <a:r>
              <a:rPr lang="fr-FR" sz="2400" dirty="0" err="1"/>
              <a:t>ku</a:t>
            </a:r>
            <a:r>
              <a:rPr lang="fr-FR" sz="2400" dirty="0"/>
              <a:t> </a:t>
            </a:r>
            <a:r>
              <a:rPr lang="fr-FR" sz="2400" dirty="0" err="1"/>
              <a:t>saleysan</a:t>
            </a:r>
            <a:r>
              <a:rPr lang="fr-FR" sz="2400" dirty="0"/>
              <a:t> </a:t>
            </a:r>
            <a:r>
              <a:rPr lang="fr-FR" sz="2400" dirty="0" err="1"/>
              <a:t>bulshada</a:t>
            </a:r>
            <a:r>
              <a:rPr lang="fr-FR" sz="2400" dirty="0"/>
              <a:t> </a:t>
            </a:r>
            <a:r>
              <a:rPr lang="fr-FR" sz="2400" dirty="0" err="1"/>
              <a:t>ayaa</a:t>
            </a:r>
            <a:r>
              <a:rPr lang="fr-FR" sz="2400" dirty="0"/>
              <a:t> </a:t>
            </a:r>
            <a:r>
              <a:rPr lang="fr-FR" sz="2400" dirty="0" err="1"/>
              <a:t>udub</a:t>
            </a:r>
            <a:r>
              <a:rPr lang="fr-FR" sz="2400" dirty="0"/>
              <a:t> </a:t>
            </a:r>
            <a:r>
              <a:rPr lang="fr-FR" sz="2400" dirty="0" err="1"/>
              <a:t>dhexaad</a:t>
            </a:r>
            <a:r>
              <a:rPr lang="fr-FR" sz="2400" dirty="0"/>
              <a:t> u </a:t>
            </a:r>
            <a:r>
              <a:rPr lang="fr-FR" sz="2400" dirty="0" err="1"/>
              <a:t>ahaa</a:t>
            </a:r>
            <a:r>
              <a:rPr lang="fr-FR" sz="2400" dirty="0"/>
              <a:t> </a:t>
            </a:r>
            <a:r>
              <a:rPr lang="fr-FR" sz="2400" dirty="0" err="1"/>
              <a:t>mashaariicda</a:t>
            </a:r>
            <a:r>
              <a:rPr lang="fr-FR" sz="2400" dirty="0"/>
              <a:t> </a:t>
            </a:r>
            <a:r>
              <a:rPr lang="fr-FR" sz="2400" dirty="0" err="1"/>
              <a:t>Midnimo</a:t>
            </a:r>
            <a:endParaRPr lang="fr-FR" sz="2400" dirty="0"/>
          </a:p>
          <a:p>
            <a:pPr marL="342900" indent="-342900">
              <a:buClr>
                <a:schemeClr val="accent1"/>
              </a:buClr>
              <a:buFont typeface="Wingdings" panose="05000000000000000000" pitchFamily="2" charset="2"/>
              <a:buChar char="q"/>
            </a:pPr>
            <a:r>
              <a:rPr lang="fr-FR" sz="2400" dirty="0" smtClean="0"/>
              <a:t>7 </a:t>
            </a:r>
            <a:r>
              <a:rPr lang="en-US" sz="2400" dirty="0" err="1" smtClean="0">
                <a:latin typeface="Calibri" panose="020F0502020204030204" pitchFamily="34" charset="0"/>
                <a:ea typeface="Calibri" panose="020F0502020204030204" pitchFamily="34" charset="0"/>
                <a:cs typeface="Times New Roman" panose="02020603050405020304" pitchFamily="18" charset="0"/>
              </a:rPr>
              <a:t>Qorshe</a:t>
            </a:r>
            <a:r>
              <a:rPr lang="en-US" sz="2400" dirty="0" smtClean="0">
                <a:latin typeface="Calibri" panose="020F0502020204030204" pitchFamily="34" charset="0"/>
                <a:ea typeface="Calibri" panose="020F0502020204030204" pitchFamily="34" charset="0"/>
                <a:cs typeface="Times New Roman" panose="02020603050405020304" pitchFamily="18" charset="0"/>
              </a:rPr>
              <a:t> </a:t>
            </a:r>
            <a:r>
              <a:rPr lang="en-US" sz="2400" dirty="0" err="1" smtClean="0">
                <a:latin typeface="Calibri" panose="020F0502020204030204" pitchFamily="34" charset="0"/>
                <a:ea typeface="Calibri" panose="020F0502020204030204" pitchFamily="34" charset="0"/>
                <a:cs typeface="Times New Roman" panose="02020603050405020304" pitchFamily="18" charset="0"/>
              </a:rPr>
              <a:t>Howleedka</a:t>
            </a:r>
            <a:r>
              <a:rPr lang="en-US" sz="2400" dirty="0" smtClean="0">
                <a:latin typeface="Calibri" panose="020F0502020204030204" pitchFamily="34" charset="0"/>
                <a:ea typeface="Calibri" panose="020F0502020204030204" pitchFamily="34" charset="0"/>
                <a:cs typeface="Times New Roman" panose="02020603050405020304" pitchFamily="18" charset="0"/>
              </a:rPr>
              <a:t> </a:t>
            </a:r>
            <a:r>
              <a:rPr lang="en-US" sz="2400" dirty="0" err="1" smtClean="0">
                <a:latin typeface="Calibri" panose="020F0502020204030204" pitchFamily="34" charset="0"/>
                <a:ea typeface="Calibri" panose="020F0502020204030204" pitchFamily="34" charset="0"/>
                <a:cs typeface="Times New Roman" panose="02020603050405020304" pitchFamily="18" charset="0"/>
              </a:rPr>
              <a:t>Bulsho</a:t>
            </a:r>
            <a:r>
              <a:rPr lang="en-US" sz="2400" dirty="0" smtClean="0">
                <a:latin typeface="Calibri" panose="020F0502020204030204" pitchFamily="34" charset="0"/>
                <a:ea typeface="Calibri" panose="020F0502020204030204" pitchFamily="34" charset="0"/>
                <a:cs typeface="Times New Roman" panose="02020603050405020304" pitchFamily="18" charset="0"/>
              </a:rPr>
              <a:t> </a:t>
            </a:r>
            <a:r>
              <a:rPr lang="en-US" sz="2400" dirty="0" err="1" smtClean="0">
                <a:latin typeface="Calibri" panose="020F0502020204030204" pitchFamily="34" charset="0"/>
                <a:ea typeface="Calibri" panose="020F0502020204030204" pitchFamily="34" charset="0"/>
                <a:cs typeface="Times New Roman" panose="02020603050405020304" pitchFamily="18" charset="0"/>
              </a:rPr>
              <a:t>oo</a:t>
            </a:r>
            <a:r>
              <a:rPr lang="en-US" sz="2400" dirty="0" smtClean="0">
                <a:latin typeface="Calibri" panose="020F0502020204030204" pitchFamily="34" charset="0"/>
                <a:ea typeface="Calibri" panose="020F0502020204030204" pitchFamily="34" charset="0"/>
                <a:cs typeface="Times New Roman" panose="02020603050405020304" pitchFamily="18" charset="0"/>
              </a:rPr>
              <a:t> ay </a:t>
            </a:r>
            <a:r>
              <a:rPr lang="en-US" sz="2400" dirty="0" err="1" smtClean="0">
                <a:latin typeface="Calibri" panose="020F0502020204030204" pitchFamily="34" charset="0"/>
                <a:ea typeface="Calibri" panose="020F0502020204030204" pitchFamily="34" charset="0"/>
                <a:cs typeface="Times New Roman" panose="02020603050405020304" pitchFamily="18" charset="0"/>
              </a:rPr>
              <a:t>leedahay</a:t>
            </a:r>
            <a:r>
              <a:rPr lang="fr-FR" sz="2400" dirty="0" smtClean="0"/>
              <a:t> </a:t>
            </a:r>
            <a:r>
              <a:rPr lang="fr-FR" sz="2400" dirty="0" err="1" smtClean="0"/>
              <a:t>Midnimo</a:t>
            </a:r>
            <a:r>
              <a:rPr lang="fr-FR" sz="2400" dirty="0" smtClean="0"/>
              <a:t> </a:t>
            </a:r>
            <a:r>
              <a:rPr lang="fr-FR" sz="2400" dirty="0"/>
              <a:t>I iyo 6 </a:t>
            </a:r>
            <a:r>
              <a:rPr lang="fr-FR" sz="2400" dirty="0" smtClean="0"/>
              <a:t>ay </a:t>
            </a:r>
            <a:r>
              <a:rPr lang="fr-FR" sz="2400" dirty="0" err="1" smtClean="0"/>
              <a:t>leedahay</a:t>
            </a:r>
            <a:r>
              <a:rPr lang="fr-FR" sz="2400" dirty="0" smtClean="0"/>
              <a:t> </a:t>
            </a:r>
            <a:r>
              <a:rPr lang="fr-FR" sz="2400" dirty="0" err="1" smtClean="0"/>
              <a:t>Midnimo</a:t>
            </a:r>
            <a:r>
              <a:rPr lang="fr-FR" sz="2400" dirty="0" smtClean="0"/>
              <a:t> </a:t>
            </a:r>
            <a:r>
              <a:rPr lang="fr-FR" sz="2400" dirty="0"/>
              <a:t>II</a:t>
            </a:r>
          </a:p>
          <a:p>
            <a:pPr marL="342900" indent="-342900">
              <a:buClr>
                <a:schemeClr val="accent1"/>
              </a:buClr>
              <a:buFont typeface="Wingdings" panose="05000000000000000000" pitchFamily="2" charset="2"/>
              <a:buChar char="q"/>
            </a:pPr>
            <a:r>
              <a:rPr lang="en-US" sz="2400" dirty="0" err="1" smtClean="0"/>
              <a:t>Iyadoo</a:t>
            </a:r>
            <a:r>
              <a:rPr lang="en-US" sz="2400" dirty="0" smtClean="0"/>
              <a:t> </a:t>
            </a:r>
            <a:r>
              <a:rPr lang="en-US" sz="2400" dirty="0"/>
              <a:t>la </a:t>
            </a:r>
            <a:r>
              <a:rPr lang="en-US" sz="2400" dirty="0" err="1"/>
              <a:t>waafajinayo</a:t>
            </a:r>
            <a:r>
              <a:rPr lang="en-US" sz="2400" dirty="0"/>
              <a:t> </a:t>
            </a:r>
            <a:r>
              <a:rPr lang="en-US" sz="2400" dirty="0" err="1" smtClean="0"/>
              <a:t>geedi</a:t>
            </a:r>
            <a:r>
              <a:rPr lang="en-US" sz="2400" dirty="0" smtClean="0"/>
              <a:t> </a:t>
            </a:r>
            <a:r>
              <a:rPr lang="en-US" sz="2400" dirty="0" err="1" smtClean="0"/>
              <a:t>socodka</a:t>
            </a:r>
            <a:r>
              <a:rPr lang="en-US" sz="2400" dirty="0"/>
              <a:t> </a:t>
            </a:r>
            <a:r>
              <a:rPr lang="en-US" sz="2400" dirty="0" smtClean="0"/>
              <a:t>Is-</a:t>
            </a:r>
            <a:r>
              <a:rPr lang="en-US" sz="2400" dirty="0" err="1" smtClean="0"/>
              <a:t>afgaradka</a:t>
            </a:r>
            <a:r>
              <a:rPr lang="en-US" sz="2400" dirty="0" smtClean="0"/>
              <a:t> </a:t>
            </a:r>
            <a:r>
              <a:rPr lang="en-US" sz="2400" dirty="0" err="1" smtClean="0"/>
              <a:t>Nidaamka</a:t>
            </a:r>
            <a:r>
              <a:rPr lang="en-US" sz="2400" dirty="0" smtClean="0"/>
              <a:t> </a:t>
            </a:r>
            <a:r>
              <a:rPr lang="en-US" sz="2400" dirty="0"/>
              <a:t>Qorsheynta </a:t>
            </a:r>
            <a:r>
              <a:rPr lang="en-US" sz="2400" dirty="0" err="1" smtClean="0"/>
              <a:t>ee</a:t>
            </a:r>
            <a:r>
              <a:rPr lang="en-US" sz="2400" dirty="0" smtClean="0"/>
              <a:t> </a:t>
            </a:r>
            <a:r>
              <a:rPr lang="en-US" sz="2400" dirty="0" err="1" smtClean="0"/>
              <a:t>Qaab-dhismeedka</a:t>
            </a:r>
            <a:r>
              <a:rPr lang="en-US" sz="2400" dirty="0" smtClean="0"/>
              <a:t> </a:t>
            </a:r>
            <a:r>
              <a:rPr lang="en-US" sz="2400" dirty="0"/>
              <a:t>Wadajir </a:t>
            </a:r>
            <a:r>
              <a:rPr lang="en-US" sz="2400" dirty="0" err="1"/>
              <a:t>oo</a:t>
            </a:r>
            <a:r>
              <a:rPr lang="en-US" sz="2400" dirty="0"/>
              <a:t> ay </a:t>
            </a:r>
            <a:r>
              <a:rPr lang="en-US" sz="2400" dirty="0" err="1"/>
              <a:t>dowladda</a:t>
            </a:r>
            <a:r>
              <a:rPr lang="en-US" sz="2400" dirty="0"/>
              <a:t> </a:t>
            </a:r>
            <a:r>
              <a:rPr lang="en-US" sz="2400" dirty="0" err="1"/>
              <a:t>hoose</a:t>
            </a:r>
            <a:r>
              <a:rPr lang="en-US" sz="2400" dirty="0"/>
              <a:t> u </a:t>
            </a:r>
            <a:r>
              <a:rPr lang="en-US" sz="2400" dirty="0" err="1"/>
              <a:t>adeegsato</a:t>
            </a:r>
            <a:r>
              <a:rPr lang="en-US" sz="2400" dirty="0"/>
              <a:t> </a:t>
            </a:r>
            <a:r>
              <a:rPr lang="en-US" sz="2400" dirty="0" err="1"/>
              <a:t>inay</a:t>
            </a:r>
            <a:r>
              <a:rPr lang="en-US" sz="2400" dirty="0"/>
              <a:t> </a:t>
            </a:r>
            <a:r>
              <a:rPr lang="en-US" sz="2400" dirty="0" err="1"/>
              <a:t>ku</a:t>
            </a:r>
            <a:r>
              <a:rPr lang="en-US" sz="2400" dirty="0"/>
              <a:t> </a:t>
            </a:r>
            <a:r>
              <a:rPr lang="en-US" sz="2400" dirty="0" err="1"/>
              <a:t>dhiirrigeliso</a:t>
            </a:r>
            <a:r>
              <a:rPr lang="en-US" sz="2400" dirty="0"/>
              <a:t> </a:t>
            </a:r>
            <a:r>
              <a:rPr lang="en-US" sz="2400" dirty="0" err="1"/>
              <a:t>mashaariicda</a:t>
            </a:r>
            <a:r>
              <a:rPr lang="en-US" sz="2400" dirty="0"/>
              <a:t> ay </a:t>
            </a:r>
            <a:r>
              <a:rPr lang="en-US" sz="2400" dirty="0" err="1"/>
              <a:t>wadaan</a:t>
            </a:r>
            <a:r>
              <a:rPr lang="en-US" sz="2400" dirty="0"/>
              <a:t> </a:t>
            </a:r>
            <a:r>
              <a:rPr lang="en-US" sz="2400" dirty="0" err="1"/>
              <a:t>bulshada</a:t>
            </a:r>
            <a:endParaRPr lang="en-US" sz="2400" dirty="0"/>
          </a:p>
        </p:txBody>
      </p:sp>
      <p:pic>
        <p:nvPicPr>
          <p:cNvPr id="9" name="Image 8">
            <a:extLst>
              <a:ext uri="{FF2B5EF4-FFF2-40B4-BE49-F238E27FC236}">
                <a16:creationId xmlns:a16="http://schemas.microsoft.com/office/drawing/2014/main" id="{689FB721-1F69-44BC-8DD6-868E2BE554B8}"/>
              </a:ext>
            </a:extLst>
          </p:cNvPr>
          <p:cNvPicPr>
            <a:picLocks noChangeAspect="1"/>
          </p:cNvPicPr>
          <p:nvPr/>
        </p:nvPicPr>
        <p:blipFill>
          <a:blip r:embed="rId3"/>
          <a:stretch>
            <a:fillRect/>
          </a:stretch>
        </p:blipFill>
        <p:spPr>
          <a:xfrm>
            <a:off x="6273478" y="31909"/>
            <a:ext cx="5918522" cy="6794181"/>
          </a:xfrm>
          <a:prstGeom prst="rect">
            <a:avLst/>
          </a:prstGeom>
        </p:spPr>
      </p:pic>
    </p:spTree>
    <p:extLst>
      <p:ext uri="{BB962C8B-B14F-4D97-AF65-F5344CB8AC3E}">
        <p14:creationId xmlns:p14="http://schemas.microsoft.com/office/powerpoint/2010/main" val="410811320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C3FEB4-9D2D-46AB-A793-4396730F666D}"/>
              </a:ext>
            </a:extLst>
          </p:cNvPr>
          <p:cNvSpPr/>
          <p:nvPr/>
        </p:nvSpPr>
        <p:spPr>
          <a:xfrm>
            <a:off x="-1" y="117583"/>
            <a:ext cx="8282763" cy="1077218"/>
          </a:xfrm>
          <a:prstGeom prst="rect">
            <a:avLst/>
          </a:prstGeom>
          <a:solidFill>
            <a:srgbClr val="BA122B"/>
          </a:solidFill>
        </p:spPr>
        <p:txBody>
          <a:bodyPr wrap="square">
            <a:spAutoFit/>
          </a:bodyPr>
          <a:lstStyle/>
          <a:p>
            <a:pPr lvl="0">
              <a:spcAft>
                <a:spcPts val="0"/>
              </a:spcAft>
            </a:pPr>
            <a:r>
              <a:rPr lang="fr-FR" sz="32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Mabaadi'da</a:t>
            </a:r>
            <a:r>
              <a:rPr lang="fr-FR"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fr-FR" sz="32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geedi</a:t>
            </a:r>
            <a:r>
              <a:rPr lang="fr-FR"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fr-FR" sz="32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socodka</a:t>
            </a:r>
            <a:r>
              <a:rPr lang="fr-FR" sz="32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fr-FR" sz="3200" dirty="0" err="1" smtClean="0">
                <a:solidFill>
                  <a:schemeClr val="bg1"/>
                </a:solidFill>
                <a:latin typeface="Calibri" panose="020F0502020204030204" pitchFamily="34" charset="0"/>
                <a:ea typeface="Calibri" panose="020F0502020204030204" pitchFamily="34" charset="0"/>
                <a:cs typeface="Times New Roman" panose="02020603050405020304" pitchFamily="18" charset="0"/>
              </a:rPr>
              <a:t>Qorshe</a:t>
            </a:r>
            <a:r>
              <a:rPr lang="fr-FR"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fr-FR" sz="3200" dirty="0" err="1" smtClean="0">
                <a:solidFill>
                  <a:schemeClr val="bg1"/>
                </a:solidFill>
                <a:latin typeface="Calibri" panose="020F0502020204030204" pitchFamily="34" charset="0"/>
                <a:ea typeface="Calibri" panose="020F0502020204030204" pitchFamily="34" charset="0"/>
                <a:cs typeface="Times New Roman" panose="02020603050405020304" pitchFamily="18" charset="0"/>
              </a:rPr>
              <a:t>Howleedyada</a:t>
            </a:r>
            <a:r>
              <a:rPr lang="fr-FR"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fr-FR" sz="32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Bulshada</a:t>
            </a:r>
            <a:endParaRPr lang="fr-FR"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ZoneTexte 3">
            <a:extLst>
              <a:ext uri="{FF2B5EF4-FFF2-40B4-BE49-F238E27FC236}">
                <a16:creationId xmlns:a16="http://schemas.microsoft.com/office/drawing/2014/main" id="{67DB3E34-5421-4A8F-B788-98F5BD6AFAA2}"/>
              </a:ext>
            </a:extLst>
          </p:cNvPr>
          <p:cNvSpPr txBox="1"/>
          <p:nvPr/>
        </p:nvSpPr>
        <p:spPr>
          <a:xfrm>
            <a:off x="787079" y="1189990"/>
            <a:ext cx="9306045" cy="4893647"/>
          </a:xfrm>
          <a:prstGeom prst="rect">
            <a:avLst/>
          </a:prstGeom>
          <a:noFill/>
        </p:spPr>
        <p:txBody>
          <a:bodyPr wrap="square" lIns="91440" tIns="45720" rIns="91440" bIns="45720" rtlCol="0" anchor="t">
            <a:spAutoFit/>
          </a:bodyPr>
          <a:lstStyle/>
          <a:p>
            <a:pPr marL="457200" indent="-457200">
              <a:buClr>
                <a:schemeClr val="accent1"/>
              </a:buClr>
              <a:buFont typeface="+mj-lt"/>
              <a:buAutoNum type="arabicPeriod"/>
            </a:pPr>
            <a:r>
              <a:rPr lang="fr-FR" sz="2600" b="1" dirty="0" err="1" smtClean="0"/>
              <a:t>Kaqeybgalka</a:t>
            </a:r>
            <a:r>
              <a:rPr lang="fr-FR" sz="2600" b="1" dirty="0" smtClean="0"/>
              <a:t> </a:t>
            </a:r>
            <a:r>
              <a:rPr lang="fr-FR" sz="2600" b="1" dirty="0" err="1"/>
              <a:t>loo</a:t>
            </a:r>
            <a:r>
              <a:rPr lang="fr-FR" sz="2600" b="1" dirty="0"/>
              <a:t> </a:t>
            </a:r>
            <a:r>
              <a:rPr lang="fr-FR" sz="2600" b="1" dirty="0" err="1"/>
              <a:t>dhanyahay</a:t>
            </a:r>
            <a:r>
              <a:rPr lang="fr-FR" sz="2600" b="1" dirty="0"/>
              <a:t> </a:t>
            </a:r>
            <a:r>
              <a:rPr lang="fr-FR" sz="2600" dirty="0" err="1"/>
              <a:t>oo</a:t>
            </a:r>
            <a:r>
              <a:rPr lang="fr-FR" sz="2600" dirty="0"/>
              <a:t> </a:t>
            </a:r>
            <a:r>
              <a:rPr lang="fr-FR" sz="2600" dirty="0" err="1"/>
              <a:t>leh</a:t>
            </a:r>
            <a:r>
              <a:rPr lang="fr-FR" sz="2600" dirty="0"/>
              <a:t> </a:t>
            </a:r>
            <a:r>
              <a:rPr lang="fr-FR" sz="2600" dirty="0" err="1"/>
              <a:t>aragti</a:t>
            </a:r>
            <a:r>
              <a:rPr lang="fr-FR" sz="2600" dirty="0"/>
              <a:t> </a:t>
            </a:r>
            <a:r>
              <a:rPr lang="fr-FR" sz="2600" dirty="0" err="1"/>
              <a:t>lagu</a:t>
            </a:r>
            <a:r>
              <a:rPr lang="fr-FR" sz="2600" dirty="0"/>
              <a:t> </a:t>
            </a:r>
            <a:r>
              <a:rPr lang="fr-FR" sz="2600" dirty="0" err="1"/>
              <a:t>hagaajinayo</a:t>
            </a:r>
            <a:r>
              <a:rPr lang="fr-FR" sz="2600" dirty="0"/>
              <a:t> </a:t>
            </a:r>
            <a:r>
              <a:rPr lang="fr-FR" sz="2600" dirty="0" err="1"/>
              <a:t>wadajirka</a:t>
            </a:r>
            <a:r>
              <a:rPr lang="fr-FR" sz="2600" dirty="0"/>
              <a:t> </a:t>
            </a:r>
            <a:r>
              <a:rPr lang="fr-FR" sz="2600" dirty="0" err="1"/>
              <a:t>bulshada</a:t>
            </a:r>
            <a:r>
              <a:rPr lang="fr-FR" sz="2600" dirty="0"/>
              <a:t> iyo </a:t>
            </a:r>
            <a:r>
              <a:rPr lang="fr-FR" sz="2600" dirty="0" err="1"/>
              <a:t>xiriirada</a:t>
            </a:r>
            <a:r>
              <a:rPr lang="fr-FR" sz="2600" dirty="0"/>
              <a:t> lala </a:t>
            </a:r>
            <a:r>
              <a:rPr lang="fr-FR" sz="2600" dirty="0" err="1"/>
              <a:t>yeesho</a:t>
            </a:r>
            <a:r>
              <a:rPr lang="fr-FR" sz="2600" dirty="0"/>
              <a:t> </a:t>
            </a:r>
            <a:r>
              <a:rPr lang="fr-FR" sz="2600" dirty="0" err="1"/>
              <a:t>kooxaha</a:t>
            </a:r>
            <a:r>
              <a:rPr lang="fr-FR" sz="2600" dirty="0"/>
              <a:t> laga </a:t>
            </a:r>
            <a:r>
              <a:rPr lang="fr-FR" sz="2600" dirty="0" err="1"/>
              <a:t>yaabo</a:t>
            </a:r>
            <a:r>
              <a:rPr lang="fr-FR" sz="2600" dirty="0"/>
              <a:t> </a:t>
            </a:r>
            <a:r>
              <a:rPr lang="fr-FR" sz="2600" dirty="0" err="1"/>
              <a:t>inay</a:t>
            </a:r>
            <a:r>
              <a:rPr lang="fr-FR" sz="2600" dirty="0"/>
              <a:t> </a:t>
            </a:r>
            <a:r>
              <a:rPr lang="fr-FR" sz="2600" dirty="0" err="1"/>
              <a:t>leeyihiin</a:t>
            </a:r>
            <a:r>
              <a:rPr lang="fr-FR" sz="2600" dirty="0"/>
              <a:t> dano </a:t>
            </a:r>
            <a:r>
              <a:rPr lang="fr-FR" sz="2600" dirty="0" err="1"/>
              <a:t>is</a:t>
            </a:r>
            <a:r>
              <a:rPr lang="fr-FR" sz="2600" dirty="0"/>
              <a:t> </a:t>
            </a:r>
            <a:r>
              <a:rPr lang="fr-FR" sz="2600" dirty="0" err="1"/>
              <a:t>khilaafsan</a:t>
            </a:r>
            <a:r>
              <a:rPr lang="fr-FR" sz="2600" dirty="0"/>
              <a:t>. </a:t>
            </a:r>
            <a:r>
              <a:rPr lang="fr-FR" sz="2600" dirty="0" err="1"/>
              <a:t>Kaqeybgalka</a:t>
            </a:r>
            <a:r>
              <a:rPr lang="fr-FR" sz="2600" dirty="0"/>
              <a:t> </a:t>
            </a:r>
            <a:r>
              <a:rPr lang="fr-FR" sz="2600" dirty="0" err="1"/>
              <a:t>haweenka</a:t>
            </a:r>
            <a:r>
              <a:rPr lang="fr-FR" sz="2600" dirty="0"/>
              <a:t>, </a:t>
            </a:r>
            <a:r>
              <a:rPr lang="fr-FR" sz="2600" dirty="0" err="1"/>
              <a:t>dhalinyarada</a:t>
            </a:r>
            <a:r>
              <a:rPr lang="fr-FR" sz="2600" dirty="0"/>
              <a:t>, </a:t>
            </a:r>
            <a:r>
              <a:rPr lang="fr-FR" sz="2600" dirty="0" err="1"/>
              <a:t>barakacayaasha</a:t>
            </a:r>
            <a:r>
              <a:rPr lang="fr-FR" sz="2600" dirty="0"/>
              <a:t>, </a:t>
            </a:r>
            <a:r>
              <a:rPr lang="fr-FR" sz="2600" dirty="0" err="1"/>
              <a:t>dadka</a:t>
            </a:r>
            <a:r>
              <a:rPr lang="fr-FR" sz="2600" dirty="0"/>
              <a:t> </a:t>
            </a:r>
            <a:r>
              <a:rPr lang="fr-FR" sz="2600" dirty="0" err="1" smtClean="0"/>
              <a:t>dalka</a:t>
            </a:r>
            <a:r>
              <a:rPr lang="fr-FR" sz="2600" dirty="0" smtClean="0"/>
              <a:t> </a:t>
            </a:r>
            <a:r>
              <a:rPr lang="fr-FR" sz="2600" dirty="0" err="1" smtClean="0"/>
              <a:t>ku</a:t>
            </a:r>
            <a:r>
              <a:rPr lang="fr-FR" sz="2600" dirty="0" smtClean="0"/>
              <a:t> </a:t>
            </a:r>
            <a:r>
              <a:rPr lang="fr-FR" sz="2600" dirty="0" err="1" smtClean="0"/>
              <a:t>soo</a:t>
            </a:r>
            <a:r>
              <a:rPr lang="fr-FR" sz="2600" dirty="0"/>
              <a:t> </a:t>
            </a:r>
            <a:r>
              <a:rPr lang="fr-FR" sz="2600" dirty="0" err="1" smtClean="0"/>
              <a:t>laabtay</a:t>
            </a:r>
            <a:r>
              <a:rPr lang="fr-FR" sz="2600" dirty="0" smtClean="0"/>
              <a:t> </a:t>
            </a:r>
            <a:r>
              <a:rPr lang="fr-FR" sz="2600" dirty="0"/>
              <a:t>iyo </a:t>
            </a:r>
            <a:r>
              <a:rPr lang="fr-FR" sz="2600" dirty="0" err="1"/>
              <a:t>kooxaha</a:t>
            </a:r>
            <a:r>
              <a:rPr lang="fr-FR" sz="2600" dirty="0"/>
              <a:t> </a:t>
            </a:r>
            <a:r>
              <a:rPr lang="fr-FR" sz="2600" dirty="0" err="1"/>
              <a:t>kale</a:t>
            </a:r>
            <a:r>
              <a:rPr lang="fr-FR" sz="2600" dirty="0"/>
              <a:t> </a:t>
            </a:r>
            <a:r>
              <a:rPr lang="fr-FR" sz="2600" dirty="0" err="1"/>
              <a:t>ee</a:t>
            </a:r>
            <a:r>
              <a:rPr lang="fr-FR" sz="2600" dirty="0"/>
              <a:t> la </a:t>
            </a:r>
            <a:r>
              <a:rPr lang="fr-FR" sz="2600" dirty="0" err="1"/>
              <a:t>xaqiro</a:t>
            </a:r>
            <a:r>
              <a:rPr lang="fr-FR" sz="2600" dirty="0"/>
              <a:t> iyo </a:t>
            </a:r>
            <a:r>
              <a:rPr lang="fr-FR" sz="2600" dirty="0" err="1"/>
              <a:t>kuwa</a:t>
            </a:r>
            <a:r>
              <a:rPr lang="fr-FR" sz="2600" dirty="0"/>
              <a:t> </a:t>
            </a:r>
            <a:r>
              <a:rPr lang="fr-FR" sz="2600" dirty="0" err="1"/>
              <a:t>aan</a:t>
            </a:r>
            <a:r>
              <a:rPr lang="fr-FR" sz="2600" dirty="0"/>
              <a:t> </a:t>
            </a:r>
            <a:r>
              <a:rPr lang="fr-FR" sz="2600" dirty="0" err="1"/>
              <a:t>muuqan</a:t>
            </a:r>
            <a:r>
              <a:rPr lang="fr-FR" sz="2600" dirty="0"/>
              <a:t> </a:t>
            </a:r>
            <a:r>
              <a:rPr lang="fr-FR" sz="2600" dirty="0" err="1"/>
              <a:t>waa</a:t>
            </a:r>
            <a:r>
              <a:rPr lang="fr-FR" sz="2600" dirty="0"/>
              <a:t> in la </a:t>
            </a:r>
            <a:r>
              <a:rPr lang="fr-FR" sz="2600" dirty="0" err="1"/>
              <a:t>damaanad</a:t>
            </a:r>
            <a:r>
              <a:rPr lang="fr-FR" sz="2600" dirty="0"/>
              <a:t> </a:t>
            </a:r>
            <a:r>
              <a:rPr lang="fr-FR" sz="2600" dirty="0" err="1" smtClean="0"/>
              <a:t>qaadaa</a:t>
            </a:r>
            <a:endParaRPr lang="fr-FR" sz="2600" dirty="0" smtClean="0"/>
          </a:p>
          <a:p>
            <a:pPr marL="457200" indent="-457200">
              <a:buClr>
                <a:schemeClr val="accent1"/>
              </a:buClr>
              <a:buFont typeface="+mj-lt"/>
              <a:buAutoNum type="arabicPeriod"/>
            </a:pPr>
            <a:r>
              <a:rPr lang="fr-FR" sz="2600" b="1" dirty="0" err="1" smtClean="0"/>
              <a:t>Natiijooyinka</a:t>
            </a:r>
            <a:r>
              <a:rPr lang="fr-FR" sz="2600" b="1" dirty="0" smtClean="0"/>
              <a:t> iyo geeddi-socodka </a:t>
            </a:r>
            <a:r>
              <a:rPr lang="fr-FR" sz="2600" b="1" dirty="0" err="1" smtClean="0"/>
              <a:t>inay</a:t>
            </a:r>
            <a:r>
              <a:rPr lang="fr-FR" sz="2600" b="1" dirty="0" smtClean="0"/>
              <a:t> </a:t>
            </a:r>
            <a:r>
              <a:rPr lang="fr-FR" sz="2600" b="1" dirty="0" err="1" smtClean="0"/>
              <a:t>lahaato</a:t>
            </a:r>
            <a:r>
              <a:rPr lang="fr-FR" sz="2600" b="1" dirty="0" smtClean="0"/>
              <a:t> </a:t>
            </a:r>
            <a:r>
              <a:rPr lang="fr-FR" sz="2600" b="1" dirty="0" err="1" smtClean="0"/>
              <a:t>Somaalida</a:t>
            </a:r>
            <a:r>
              <a:rPr lang="fr-FR" sz="2600" dirty="0" smtClean="0"/>
              <a:t>: </a:t>
            </a:r>
            <a:r>
              <a:rPr lang="fr-FR" sz="2600" dirty="0" err="1"/>
              <a:t>hoggaaminta</a:t>
            </a:r>
            <a:r>
              <a:rPr lang="fr-FR" sz="2600" dirty="0"/>
              <a:t> </a:t>
            </a:r>
            <a:r>
              <a:rPr lang="fr-FR" sz="2600" dirty="0" err="1"/>
              <a:t>maxalliga</a:t>
            </a:r>
            <a:r>
              <a:rPr lang="fr-FR" sz="2600" dirty="0"/>
              <a:t> ah iyo </a:t>
            </a:r>
            <a:r>
              <a:rPr lang="fr-FR" sz="2600" dirty="0" err="1"/>
              <a:t>lahaanshaha</a:t>
            </a:r>
            <a:r>
              <a:rPr lang="fr-FR" sz="2600" dirty="0"/>
              <a:t> </a:t>
            </a:r>
            <a:r>
              <a:rPr lang="fr-FR" sz="2600" dirty="0" err="1"/>
              <a:t>bulshooyinka</a:t>
            </a:r>
            <a:r>
              <a:rPr lang="fr-FR" sz="2600" dirty="0"/>
              <a:t>. </a:t>
            </a:r>
            <a:r>
              <a:rPr lang="fr-FR" sz="2600" dirty="0" err="1"/>
              <a:t>Sharcinimada</a:t>
            </a:r>
            <a:r>
              <a:rPr lang="fr-FR" sz="2600" dirty="0"/>
              <a:t> </a:t>
            </a:r>
            <a:r>
              <a:rPr lang="fr-FR" sz="2600" dirty="0" err="1"/>
              <a:t>maamulka</a:t>
            </a:r>
            <a:r>
              <a:rPr lang="fr-FR" sz="2600" dirty="0"/>
              <a:t> </a:t>
            </a:r>
            <a:r>
              <a:rPr lang="fr-FR" sz="2600" dirty="0" err="1"/>
              <a:t>deegaanka</a:t>
            </a:r>
            <a:r>
              <a:rPr lang="fr-FR" sz="2600" dirty="0"/>
              <a:t> </a:t>
            </a:r>
            <a:r>
              <a:rPr lang="fr-FR" sz="2600" dirty="0" err="1"/>
              <a:t>oo</a:t>
            </a:r>
            <a:r>
              <a:rPr lang="fr-FR" sz="2600" dirty="0"/>
              <a:t> la </a:t>
            </a:r>
            <a:r>
              <a:rPr lang="fr-FR" sz="2600" dirty="0" err="1"/>
              <a:t>xoojiyay</a:t>
            </a:r>
            <a:endParaRPr lang="fr-FR" sz="2600" dirty="0"/>
          </a:p>
          <a:p>
            <a:pPr marL="457200" indent="-457200">
              <a:buClr>
                <a:schemeClr val="accent1"/>
              </a:buClr>
              <a:buFont typeface="+mj-lt"/>
              <a:buAutoNum type="arabicPeriod"/>
            </a:pPr>
            <a:r>
              <a:rPr lang="fr-FR" sz="2600" b="1" dirty="0" err="1" smtClean="0"/>
              <a:t>Geedi</a:t>
            </a:r>
            <a:r>
              <a:rPr lang="fr-FR" sz="2600" b="1" dirty="0" smtClean="0"/>
              <a:t> </a:t>
            </a:r>
            <a:r>
              <a:rPr lang="fr-FR" sz="2600" b="1" dirty="0" err="1"/>
              <a:t>socodka</a:t>
            </a:r>
            <a:r>
              <a:rPr lang="fr-FR" sz="2600" b="1" dirty="0"/>
              <a:t> </a:t>
            </a:r>
            <a:r>
              <a:rPr lang="fr-FR" sz="2600" b="1" dirty="0" err="1"/>
              <a:t>qorshaynta</a:t>
            </a:r>
            <a:r>
              <a:rPr lang="fr-FR" sz="2600" b="1" dirty="0"/>
              <a:t> </a:t>
            </a:r>
            <a:r>
              <a:rPr lang="fr-FR" sz="2600" b="1" dirty="0" err="1"/>
              <a:t>is</a:t>
            </a:r>
            <a:r>
              <a:rPr lang="fr-FR" sz="2600" b="1" dirty="0"/>
              <a:t> </a:t>
            </a:r>
            <a:r>
              <a:rPr lang="fr-FR" sz="2600" b="1" dirty="0" err="1" smtClean="0"/>
              <a:t>afgaradka</a:t>
            </a:r>
            <a:r>
              <a:rPr lang="fr-FR" sz="2600" b="1" dirty="0"/>
              <a:t>: </a:t>
            </a:r>
            <a:r>
              <a:rPr lang="fr-FR" sz="2600" dirty="0" err="1"/>
              <a:t>kobcinta</a:t>
            </a:r>
            <a:r>
              <a:rPr lang="fr-FR" sz="2600" dirty="0"/>
              <a:t> </a:t>
            </a:r>
            <a:r>
              <a:rPr lang="fr-FR" sz="2600" dirty="0" err="1" smtClean="0"/>
              <a:t>iskaashi</a:t>
            </a:r>
            <a:r>
              <a:rPr lang="fr-FR" sz="2600" dirty="0" smtClean="0"/>
              <a:t> </a:t>
            </a:r>
            <a:r>
              <a:rPr lang="fr-FR" sz="2600" dirty="0" err="1" smtClean="0"/>
              <a:t>wada</a:t>
            </a:r>
            <a:r>
              <a:rPr lang="fr-FR" sz="2600" dirty="0" smtClean="0"/>
              <a:t> </a:t>
            </a:r>
            <a:r>
              <a:rPr lang="fr-FR" sz="2600" dirty="0" err="1" smtClean="0"/>
              <a:t>shaqey</a:t>
            </a:r>
            <a:r>
              <a:rPr lang="fr-FR" sz="2600" dirty="0" smtClean="0"/>
              <a:t> </a:t>
            </a:r>
            <a:r>
              <a:rPr lang="fr-FR" sz="2600" dirty="0" err="1" smtClean="0"/>
              <a:t>oo</a:t>
            </a:r>
            <a:r>
              <a:rPr lang="fr-FR" sz="2600" dirty="0" smtClean="0"/>
              <a:t> </a:t>
            </a:r>
            <a:r>
              <a:rPr lang="fr-FR" sz="2600" dirty="0" err="1" smtClean="0"/>
              <a:t>waara</a:t>
            </a:r>
            <a:r>
              <a:rPr lang="fr-FR" sz="2600" dirty="0" smtClean="0"/>
              <a:t> </a:t>
            </a:r>
            <a:r>
              <a:rPr lang="fr-FR" sz="2600" dirty="0" err="1"/>
              <a:t>oo</a:t>
            </a:r>
            <a:r>
              <a:rPr lang="fr-FR" sz="2600" dirty="0"/>
              <a:t> </a:t>
            </a:r>
            <a:r>
              <a:rPr lang="fr-FR" sz="2600" dirty="0" err="1"/>
              <a:t>ku</a:t>
            </a:r>
            <a:r>
              <a:rPr lang="fr-FR" sz="2600" dirty="0"/>
              <a:t> </a:t>
            </a:r>
            <a:r>
              <a:rPr lang="fr-FR" sz="2600" dirty="0" err="1"/>
              <a:t>saleysan</a:t>
            </a:r>
            <a:r>
              <a:rPr lang="fr-FR" sz="2600" dirty="0"/>
              <a:t> </a:t>
            </a:r>
            <a:r>
              <a:rPr lang="fr-FR" sz="2600" dirty="0" err="1"/>
              <a:t>aaminaad</a:t>
            </a:r>
            <a:endParaRPr lang="fr-FR" sz="2600" dirty="0"/>
          </a:p>
          <a:p>
            <a:pPr marL="457200" indent="-457200">
              <a:buClr>
                <a:schemeClr val="accent1"/>
              </a:buClr>
              <a:buFont typeface="+mj-lt"/>
              <a:buAutoNum type="arabicPeriod"/>
            </a:pPr>
            <a:r>
              <a:rPr lang="fr-FR" sz="2600" dirty="0" smtClean="0"/>
              <a:t>DAC ay </a:t>
            </a:r>
            <a:r>
              <a:rPr lang="fr-FR" sz="2600" dirty="0" err="1" smtClean="0"/>
              <a:t>hesho</a:t>
            </a:r>
            <a:r>
              <a:rPr lang="fr-FR" sz="2600" dirty="0" smtClean="0"/>
              <a:t> </a:t>
            </a:r>
            <a:r>
              <a:rPr lang="fr-FR" sz="2600" b="1" dirty="0" err="1"/>
              <a:t>Daahfurnaan</a:t>
            </a:r>
            <a:r>
              <a:rPr lang="fr-FR" sz="2600" b="1" dirty="0"/>
              <a:t> iyo </a:t>
            </a:r>
            <a:r>
              <a:rPr lang="fr-FR" sz="2600" b="1" dirty="0" err="1" smtClean="0"/>
              <a:t>islaxisaabtan</a:t>
            </a:r>
            <a:endParaRPr lang="en-US" sz="2600" b="1" dirty="0"/>
          </a:p>
        </p:txBody>
      </p:sp>
    </p:spTree>
    <p:extLst>
      <p:ext uri="{BB962C8B-B14F-4D97-AF65-F5344CB8AC3E}">
        <p14:creationId xmlns:p14="http://schemas.microsoft.com/office/powerpoint/2010/main" val="32108807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2200236-0F29-4575-8355-F61FA2409B10}"/>
              </a:ext>
            </a:extLst>
          </p:cNvPr>
          <p:cNvSpPr/>
          <p:nvPr/>
        </p:nvSpPr>
        <p:spPr>
          <a:xfrm>
            <a:off x="-1" y="184139"/>
            <a:ext cx="8591107" cy="584775"/>
          </a:xfrm>
          <a:prstGeom prst="rect">
            <a:avLst/>
          </a:prstGeom>
          <a:solidFill>
            <a:srgbClr val="BA122B"/>
          </a:solidFill>
        </p:spPr>
        <p:txBody>
          <a:bodyPr wrap="square">
            <a:spAutoFit/>
          </a:bodyPr>
          <a:lstStyle/>
          <a:p>
            <a:pPr lvl="0">
              <a:spcAft>
                <a:spcPts val="0"/>
              </a:spcAft>
            </a:pPr>
            <a:r>
              <a:rPr lang="en-US"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Yaa </a:t>
            </a:r>
            <a:r>
              <a:rPr lang="en-US" sz="3200" dirty="0" err="1" smtClean="0">
                <a:solidFill>
                  <a:schemeClr val="bg1"/>
                </a:solidFill>
                <a:latin typeface="Calibri" panose="020F0502020204030204" pitchFamily="34" charset="0"/>
                <a:ea typeface="Calibri" panose="020F0502020204030204" pitchFamily="34" charset="0"/>
                <a:cs typeface="Times New Roman" panose="02020603050405020304" pitchFamily="18" charset="0"/>
              </a:rPr>
              <a:t>ka</a:t>
            </a:r>
            <a:r>
              <a:rPr lang="en-US"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mid ah </a:t>
            </a:r>
            <a:r>
              <a:rPr lang="en-US" sz="3200" dirty="0" err="1" smtClean="0">
                <a:solidFill>
                  <a:schemeClr val="bg1"/>
                </a:solidFill>
                <a:latin typeface="Calibri" panose="020F0502020204030204" pitchFamily="34" charset="0"/>
                <a:ea typeface="Calibri" panose="020F0502020204030204" pitchFamily="34" charset="0"/>
                <a:cs typeface="Times New Roman" panose="02020603050405020304" pitchFamily="18" charset="0"/>
              </a:rPr>
              <a:t>Qorshe</a:t>
            </a:r>
            <a:r>
              <a:rPr lang="en-US"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3200" dirty="0" err="1" smtClean="0">
                <a:solidFill>
                  <a:schemeClr val="bg1"/>
                </a:solidFill>
                <a:latin typeface="Calibri" panose="020F0502020204030204" pitchFamily="34" charset="0"/>
                <a:ea typeface="Calibri" panose="020F0502020204030204" pitchFamily="34" charset="0"/>
                <a:cs typeface="Times New Roman" panose="02020603050405020304" pitchFamily="18" charset="0"/>
              </a:rPr>
              <a:t>Howleedka</a:t>
            </a:r>
            <a:r>
              <a:rPr lang="en-US"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3200" dirty="0" err="1" smtClean="0">
                <a:solidFill>
                  <a:schemeClr val="bg1"/>
                </a:solidFill>
                <a:latin typeface="Calibri" panose="020F0502020204030204" pitchFamily="34" charset="0"/>
                <a:ea typeface="Calibri" panose="020F0502020204030204" pitchFamily="34" charset="0"/>
                <a:cs typeface="Times New Roman" panose="02020603050405020304" pitchFamily="18" charset="0"/>
              </a:rPr>
              <a:t>Bulshada</a:t>
            </a:r>
            <a:r>
              <a:rPr lang="en-US"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endParaRPr lang="fr-FR"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7" name="Graphique 6" descr="Grouper">
            <a:extLst>
              <a:ext uri="{FF2B5EF4-FFF2-40B4-BE49-F238E27FC236}">
                <a16:creationId xmlns:a16="http://schemas.microsoft.com/office/drawing/2014/main" id="{503F0C35-18A4-4455-895C-CEA61FB682F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29840" y="1385274"/>
            <a:ext cx="914400" cy="914400"/>
          </a:xfrm>
          <a:prstGeom prst="rect">
            <a:avLst/>
          </a:prstGeom>
        </p:spPr>
      </p:pic>
      <p:sp>
        <p:nvSpPr>
          <p:cNvPr id="8" name="ZoneTexte 7">
            <a:extLst>
              <a:ext uri="{FF2B5EF4-FFF2-40B4-BE49-F238E27FC236}">
                <a16:creationId xmlns:a16="http://schemas.microsoft.com/office/drawing/2014/main" id="{5B5BA473-D256-46A4-892E-B6A31D0E3030}"/>
              </a:ext>
            </a:extLst>
          </p:cNvPr>
          <p:cNvSpPr txBox="1"/>
          <p:nvPr/>
        </p:nvSpPr>
        <p:spPr>
          <a:xfrm>
            <a:off x="2057400" y="1242309"/>
            <a:ext cx="3289300" cy="1200329"/>
          </a:xfrm>
          <a:prstGeom prst="rect">
            <a:avLst/>
          </a:prstGeom>
          <a:noFill/>
        </p:spPr>
        <p:txBody>
          <a:bodyPr wrap="square" rtlCol="0">
            <a:spAutoFit/>
          </a:bodyPr>
          <a:lstStyle/>
          <a:p>
            <a:r>
              <a:rPr lang="en-US" dirty="0" err="1" smtClean="0"/>
              <a:t>Wakiillada</a:t>
            </a:r>
            <a:r>
              <a:rPr lang="en-US" dirty="0" smtClean="0"/>
              <a:t> </a:t>
            </a:r>
            <a:r>
              <a:rPr lang="en-US" dirty="0" err="1"/>
              <a:t>dhammaan</a:t>
            </a:r>
            <a:r>
              <a:rPr lang="en-US" dirty="0"/>
              <a:t> </a:t>
            </a:r>
            <a:r>
              <a:rPr lang="en-US" dirty="0" err="1"/>
              <a:t>kooxaha</a:t>
            </a:r>
            <a:r>
              <a:rPr lang="en-US" dirty="0"/>
              <a:t> </a:t>
            </a:r>
            <a:r>
              <a:rPr lang="en-US" dirty="0" err="1"/>
              <a:t>dhaqan-dhaqaale</a:t>
            </a:r>
            <a:r>
              <a:rPr lang="en-US" dirty="0"/>
              <a:t> </a:t>
            </a:r>
            <a:r>
              <a:rPr lang="en-US" dirty="0" err="1"/>
              <a:t>ee</a:t>
            </a:r>
            <a:r>
              <a:rPr lang="en-US" dirty="0"/>
              <a:t> </a:t>
            </a:r>
            <a:r>
              <a:rPr lang="en-US" dirty="0" err="1"/>
              <a:t>bulshada</a:t>
            </a:r>
            <a:r>
              <a:rPr lang="en-US" dirty="0"/>
              <a:t> la </a:t>
            </a:r>
            <a:r>
              <a:rPr lang="en-US" dirty="0" err="1"/>
              <a:t>soo</a:t>
            </a:r>
            <a:r>
              <a:rPr lang="en-US" dirty="0"/>
              <a:t> </a:t>
            </a:r>
            <a:r>
              <a:rPr lang="en-US" dirty="0" err="1"/>
              <a:t>xulay</a:t>
            </a:r>
            <a:r>
              <a:rPr lang="en-US" dirty="0"/>
              <a:t>. </a:t>
            </a:r>
            <a:r>
              <a:rPr lang="en-US" dirty="0" err="1"/>
              <a:t>Dhammaan</a:t>
            </a:r>
            <a:r>
              <a:rPr lang="en-US" dirty="0"/>
              <a:t> </a:t>
            </a:r>
            <a:r>
              <a:rPr lang="en-US" dirty="0" err="1"/>
              <a:t>codadka</a:t>
            </a:r>
            <a:r>
              <a:rPr lang="en-US" dirty="0"/>
              <a:t> </a:t>
            </a:r>
            <a:r>
              <a:rPr lang="en-US" dirty="0" err="1"/>
              <a:t>waa</a:t>
            </a:r>
            <a:r>
              <a:rPr lang="en-US" dirty="0"/>
              <a:t> in la </a:t>
            </a:r>
            <a:r>
              <a:rPr lang="en-US" dirty="0" err="1" smtClean="0"/>
              <a:t>dhageystaa</a:t>
            </a:r>
            <a:r>
              <a:rPr lang="en-US" dirty="0" smtClean="0"/>
              <a:t>!</a:t>
            </a:r>
            <a:endParaRPr lang="en-US" dirty="0"/>
          </a:p>
        </p:txBody>
      </p:sp>
      <p:pic>
        <p:nvPicPr>
          <p:cNvPr id="10" name="Graphique 9" descr="Salle de classe">
            <a:extLst>
              <a:ext uri="{FF2B5EF4-FFF2-40B4-BE49-F238E27FC236}">
                <a16:creationId xmlns:a16="http://schemas.microsoft.com/office/drawing/2014/main" id="{4D018A72-E9E4-4D84-A40F-4FD7AD6CBDF4}"/>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829840" y="2971800"/>
            <a:ext cx="914400" cy="914400"/>
          </a:xfrm>
          <a:prstGeom prst="rect">
            <a:avLst/>
          </a:prstGeom>
        </p:spPr>
      </p:pic>
      <p:sp>
        <p:nvSpPr>
          <p:cNvPr id="11" name="ZoneTexte 10">
            <a:extLst>
              <a:ext uri="{FF2B5EF4-FFF2-40B4-BE49-F238E27FC236}">
                <a16:creationId xmlns:a16="http://schemas.microsoft.com/office/drawing/2014/main" id="{792CC4BE-6436-44C8-931C-7411B65DBBD3}"/>
              </a:ext>
            </a:extLst>
          </p:cNvPr>
          <p:cNvSpPr txBox="1"/>
          <p:nvPr/>
        </p:nvSpPr>
        <p:spPr>
          <a:xfrm>
            <a:off x="2057400" y="2828835"/>
            <a:ext cx="3289300" cy="923330"/>
          </a:xfrm>
          <a:prstGeom prst="rect">
            <a:avLst/>
          </a:prstGeom>
          <a:noFill/>
        </p:spPr>
        <p:txBody>
          <a:bodyPr wrap="square" rtlCol="0">
            <a:spAutoFit/>
          </a:bodyPr>
          <a:lstStyle/>
          <a:p>
            <a:r>
              <a:rPr lang="fr-FR" dirty="0" err="1"/>
              <a:t>Fududeeyeyaasha</a:t>
            </a:r>
            <a:r>
              <a:rPr lang="fr-FR" dirty="0"/>
              <a:t> </a:t>
            </a:r>
            <a:r>
              <a:rPr lang="fr-FR" dirty="0" err="1"/>
              <a:t>loo</a:t>
            </a:r>
            <a:r>
              <a:rPr lang="fr-FR" dirty="0"/>
              <a:t> </a:t>
            </a:r>
            <a:r>
              <a:rPr lang="fr-FR" dirty="0" err="1"/>
              <a:t>tababaray</a:t>
            </a:r>
            <a:r>
              <a:rPr lang="fr-FR" dirty="0"/>
              <a:t> </a:t>
            </a:r>
            <a:r>
              <a:rPr lang="fr-FR" dirty="0" err="1"/>
              <a:t>fududeynta</a:t>
            </a:r>
            <a:r>
              <a:rPr lang="fr-FR" dirty="0"/>
              <a:t> </a:t>
            </a:r>
            <a:r>
              <a:rPr lang="fr-FR" dirty="0" err="1"/>
              <a:t>wadatashiga</a:t>
            </a:r>
            <a:r>
              <a:rPr lang="fr-FR" dirty="0"/>
              <a:t> iyo </a:t>
            </a:r>
            <a:r>
              <a:rPr lang="fr-FR" dirty="0" err="1"/>
              <a:t>doodaha</a:t>
            </a:r>
            <a:endParaRPr lang="en-US" dirty="0"/>
          </a:p>
        </p:txBody>
      </p:sp>
      <p:pic>
        <p:nvPicPr>
          <p:cNvPr id="13" name="Graphique 12" descr="Main ouverte">
            <a:extLst>
              <a:ext uri="{FF2B5EF4-FFF2-40B4-BE49-F238E27FC236}">
                <a16:creationId xmlns:a16="http://schemas.microsoft.com/office/drawing/2014/main" id="{F426351B-B237-47B8-A7D8-2BCB421C6781}"/>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829840" y="4305300"/>
            <a:ext cx="914400" cy="914400"/>
          </a:xfrm>
          <a:prstGeom prst="rect">
            <a:avLst/>
          </a:prstGeom>
        </p:spPr>
      </p:pic>
      <p:sp>
        <p:nvSpPr>
          <p:cNvPr id="14" name="ZoneTexte 13">
            <a:extLst>
              <a:ext uri="{FF2B5EF4-FFF2-40B4-BE49-F238E27FC236}">
                <a16:creationId xmlns:a16="http://schemas.microsoft.com/office/drawing/2014/main" id="{6027BD0A-374E-4C6F-A10E-57E0B2EB97E2}"/>
              </a:ext>
            </a:extLst>
          </p:cNvPr>
          <p:cNvSpPr txBox="1"/>
          <p:nvPr/>
        </p:nvSpPr>
        <p:spPr>
          <a:xfrm>
            <a:off x="2057400" y="4016712"/>
            <a:ext cx="3289300" cy="2031325"/>
          </a:xfrm>
          <a:prstGeom prst="rect">
            <a:avLst/>
          </a:prstGeom>
          <a:noFill/>
        </p:spPr>
        <p:txBody>
          <a:bodyPr wrap="square" rtlCol="0">
            <a:spAutoFit/>
          </a:bodyPr>
          <a:lstStyle/>
          <a:p>
            <a:r>
              <a:rPr lang="en-US" dirty="0"/>
              <a:t>Bixiyeyaasha </a:t>
            </a:r>
            <a:r>
              <a:rPr lang="en-US" dirty="0" err="1"/>
              <a:t>taageerada</a:t>
            </a:r>
            <a:r>
              <a:rPr lang="en-US" dirty="0"/>
              <a:t> </a:t>
            </a:r>
            <a:r>
              <a:rPr lang="en-US" dirty="0" err="1"/>
              <a:t>farsamada</a:t>
            </a:r>
            <a:r>
              <a:rPr lang="en-US" dirty="0"/>
              <a:t>: </a:t>
            </a:r>
            <a:r>
              <a:rPr lang="en-US" dirty="0" err="1"/>
              <a:t>Xukumada</a:t>
            </a:r>
            <a:r>
              <a:rPr lang="en-US" dirty="0"/>
              <a:t>, </a:t>
            </a:r>
            <a:r>
              <a:rPr lang="en-US" dirty="0" err="1"/>
              <a:t>maamulada</a:t>
            </a:r>
            <a:r>
              <a:rPr lang="en-US" dirty="0"/>
              <a:t> </a:t>
            </a:r>
            <a:r>
              <a:rPr lang="en-US" dirty="0" err="1"/>
              <a:t>maxalliga</a:t>
            </a:r>
            <a:r>
              <a:rPr lang="en-US" dirty="0"/>
              <a:t> ah, UN, NGOs, </a:t>
            </a:r>
            <a:r>
              <a:rPr lang="en-US" dirty="0" err="1"/>
              <a:t>Qaybaha</a:t>
            </a:r>
            <a:r>
              <a:rPr lang="en-US" dirty="0"/>
              <a:t> </a:t>
            </a:r>
            <a:r>
              <a:rPr lang="en-US" dirty="0" err="1"/>
              <a:t>gaarka</a:t>
            </a:r>
            <a:r>
              <a:rPr lang="en-US" dirty="0"/>
              <a:t> loo </a:t>
            </a:r>
            <a:r>
              <a:rPr lang="en-US" dirty="0" err="1"/>
              <a:t>leeyahay</a:t>
            </a:r>
            <a:r>
              <a:rPr lang="en-US" dirty="0"/>
              <a:t> </a:t>
            </a:r>
            <a:r>
              <a:rPr lang="en-US" dirty="0" err="1"/>
              <a:t>ee</a:t>
            </a:r>
            <a:r>
              <a:rPr lang="en-US" dirty="0"/>
              <a:t> </a:t>
            </a:r>
            <a:r>
              <a:rPr lang="en-US" dirty="0" err="1"/>
              <a:t>dhagaysta</a:t>
            </a:r>
            <a:r>
              <a:rPr lang="en-US" dirty="0"/>
              <a:t> </a:t>
            </a:r>
            <a:r>
              <a:rPr lang="en-US" dirty="0" err="1"/>
              <a:t>kuna</a:t>
            </a:r>
            <a:r>
              <a:rPr lang="en-US" dirty="0"/>
              <a:t> </a:t>
            </a:r>
            <a:r>
              <a:rPr lang="en-US" dirty="0" err="1"/>
              <a:t>daraya</a:t>
            </a:r>
            <a:r>
              <a:rPr lang="en-US" dirty="0"/>
              <a:t> barnaamijyadooda </a:t>
            </a:r>
            <a:r>
              <a:rPr lang="en-US" dirty="0" err="1"/>
              <a:t>mudnaanta</a:t>
            </a:r>
            <a:r>
              <a:rPr lang="en-US" dirty="0"/>
              <a:t> DAC</a:t>
            </a:r>
          </a:p>
        </p:txBody>
      </p:sp>
      <p:pic>
        <p:nvPicPr>
          <p:cNvPr id="15" name="Image 14">
            <a:extLst>
              <a:ext uri="{FF2B5EF4-FFF2-40B4-BE49-F238E27FC236}">
                <a16:creationId xmlns:a16="http://schemas.microsoft.com/office/drawing/2014/main" id="{76C8E309-CA2E-4653-9E82-0CD99B8E45D6}"/>
              </a:ext>
            </a:extLst>
          </p:cNvPr>
          <p:cNvPicPr>
            <a:picLocks noChangeAspect="1"/>
          </p:cNvPicPr>
          <p:nvPr/>
        </p:nvPicPr>
        <p:blipFill>
          <a:blip r:embed="rId9"/>
          <a:stretch>
            <a:fillRect/>
          </a:stretch>
        </p:blipFill>
        <p:spPr>
          <a:xfrm>
            <a:off x="6096000" y="1104348"/>
            <a:ext cx="1893779" cy="1260343"/>
          </a:xfrm>
          <a:prstGeom prst="rect">
            <a:avLst/>
          </a:prstGeom>
        </p:spPr>
      </p:pic>
      <p:sp>
        <p:nvSpPr>
          <p:cNvPr id="16" name="ZoneTexte 15">
            <a:extLst>
              <a:ext uri="{FF2B5EF4-FFF2-40B4-BE49-F238E27FC236}">
                <a16:creationId xmlns:a16="http://schemas.microsoft.com/office/drawing/2014/main" id="{C3415227-B504-49E0-A8DE-626725217157}"/>
              </a:ext>
            </a:extLst>
          </p:cNvPr>
          <p:cNvSpPr txBox="1"/>
          <p:nvPr/>
        </p:nvSpPr>
        <p:spPr>
          <a:xfrm>
            <a:off x="7987560" y="1242309"/>
            <a:ext cx="3374600" cy="1200329"/>
          </a:xfrm>
          <a:prstGeom prst="rect">
            <a:avLst/>
          </a:prstGeom>
          <a:noFill/>
        </p:spPr>
        <p:txBody>
          <a:bodyPr wrap="square" rtlCol="0">
            <a:spAutoFit/>
          </a:bodyPr>
          <a:lstStyle/>
          <a:p>
            <a:r>
              <a:rPr lang="en-US" dirty="0" err="1" smtClean="0"/>
              <a:t>Bulshada</a:t>
            </a:r>
            <a:r>
              <a:rPr lang="en-US" dirty="0" smtClean="0"/>
              <a:t> </a:t>
            </a:r>
            <a:r>
              <a:rPr lang="en-US" dirty="0" err="1"/>
              <a:t>ama</a:t>
            </a:r>
            <a:r>
              <a:rPr lang="en-US" dirty="0"/>
              <a:t> </a:t>
            </a:r>
            <a:r>
              <a:rPr lang="en-US" dirty="0" err="1"/>
              <a:t>hoggaamiyeyaasha</a:t>
            </a:r>
            <a:r>
              <a:rPr lang="en-US" dirty="0"/>
              <a:t> </a:t>
            </a:r>
            <a:r>
              <a:rPr lang="en-US" dirty="0" err="1"/>
              <a:t>maxalliga</a:t>
            </a:r>
            <a:r>
              <a:rPr lang="en-US" dirty="0"/>
              <a:t> ah </a:t>
            </a:r>
            <a:r>
              <a:rPr lang="en-US" dirty="0" err="1"/>
              <a:t>si</a:t>
            </a:r>
            <a:r>
              <a:rPr lang="en-US" dirty="0"/>
              <a:t> ay u </a:t>
            </a:r>
            <a:r>
              <a:rPr lang="en-US" dirty="0" err="1"/>
              <a:t>abaabulaan</a:t>
            </a:r>
            <a:r>
              <a:rPr lang="en-US" dirty="0"/>
              <a:t> </a:t>
            </a:r>
            <a:r>
              <a:rPr lang="en-US" dirty="0" err="1"/>
              <a:t>xubnaha</a:t>
            </a:r>
            <a:r>
              <a:rPr lang="en-US" dirty="0"/>
              <a:t> </a:t>
            </a:r>
            <a:r>
              <a:rPr lang="en-US" dirty="0" err="1"/>
              <a:t>bulshada</a:t>
            </a:r>
            <a:r>
              <a:rPr lang="en-US" dirty="0"/>
              <a:t> </a:t>
            </a:r>
            <a:r>
              <a:rPr lang="en-US" dirty="0" err="1"/>
              <a:t>ayna</a:t>
            </a:r>
            <a:r>
              <a:rPr lang="en-US" dirty="0"/>
              <a:t> u </a:t>
            </a:r>
            <a:r>
              <a:rPr lang="en-US" dirty="0" err="1"/>
              <a:t>abuuraan</a:t>
            </a:r>
            <a:r>
              <a:rPr lang="en-US" dirty="0"/>
              <a:t> </a:t>
            </a:r>
            <a:r>
              <a:rPr lang="en-US" dirty="0" err="1"/>
              <a:t>jawi</a:t>
            </a:r>
            <a:r>
              <a:rPr lang="en-US" dirty="0"/>
              <a:t> </a:t>
            </a:r>
            <a:r>
              <a:rPr lang="en-US" dirty="0" err="1" smtClean="0"/>
              <a:t>awood</a:t>
            </a:r>
            <a:r>
              <a:rPr lang="en-US" dirty="0" smtClean="0"/>
              <a:t> </a:t>
            </a:r>
            <a:r>
              <a:rPr lang="en-US" dirty="0" err="1" smtClean="0"/>
              <a:t>siiya</a:t>
            </a:r>
            <a:endParaRPr lang="en-US" dirty="0"/>
          </a:p>
        </p:txBody>
      </p:sp>
      <p:pic>
        <p:nvPicPr>
          <p:cNvPr id="1026" name="Picture 2" descr="Résultat de recherche d'images pour &quot;local authorities  icon&quot;">
            <a:extLst>
              <a:ext uri="{FF2B5EF4-FFF2-40B4-BE49-F238E27FC236}">
                <a16:creationId xmlns:a16="http://schemas.microsoft.com/office/drawing/2014/main" id="{D08EF0A9-9533-49F6-868A-5AB71619A8C1}"/>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19074" r="20926" b="52222"/>
          <a:stretch/>
        </p:blipFill>
        <p:spPr bwMode="auto">
          <a:xfrm>
            <a:off x="6269551" y="2721507"/>
            <a:ext cx="1514164" cy="1205723"/>
          </a:xfrm>
          <a:prstGeom prst="rect">
            <a:avLst/>
          </a:prstGeom>
          <a:noFill/>
          <a:extLst>
            <a:ext uri="{909E8E84-426E-40DD-AFC4-6F175D3DCCD1}">
              <a14:hiddenFill xmlns:a14="http://schemas.microsoft.com/office/drawing/2010/main">
                <a:solidFill>
                  <a:srgbClr val="FFFFFF"/>
                </a:solidFill>
              </a14:hiddenFill>
            </a:ext>
          </a:extLst>
        </p:spPr>
      </p:pic>
      <p:sp>
        <p:nvSpPr>
          <p:cNvPr id="17" name="ZoneTexte 16">
            <a:extLst>
              <a:ext uri="{FF2B5EF4-FFF2-40B4-BE49-F238E27FC236}">
                <a16:creationId xmlns:a16="http://schemas.microsoft.com/office/drawing/2014/main" id="{0B91FC9B-4903-4DC2-9B21-DCB797411296}"/>
              </a:ext>
            </a:extLst>
          </p:cNvPr>
          <p:cNvSpPr txBox="1"/>
          <p:nvPr/>
        </p:nvSpPr>
        <p:spPr>
          <a:xfrm>
            <a:off x="7987560" y="2828835"/>
            <a:ext cx="3035300" cy="1477328"/>
          </a:xfrm>
          <a:prstGeom prst="rect">
            <a:avLst/>
          </a:prstGeom>
          <a:noFill/>
        </p:spPr>
        <p:txBody>
          <a:bodyPr wrap="square" rtlCol="0">
            <a:spAutoFit/>
          </a:bodyPr>
          <a:lstStyle/>
          <a:p>
            <a:r>
              <a:rPr lang="en-US" dirty="0" err="1" smtClean="0"/>
              <a:t>Mas’uuliyiinta</a:t>
            </a:r>
            <a:r>
              <a:rPr lang="en-US" dirty="0" smtClean="0"/>
              <a:t> </a:t>
            </a:r>
            <a:r>
              <a:rPr lang="en-US" dirty="0" err="1" smtClean="0"/>
              <a:t>maxalliga</a:t>
            </a:r>
            <a:r>
              <a:rPr lang="en-US" dirty="0" smtClean="0"/>
              <a:t> ah </a:t>
            </a:r>
            <a:r>
              <a:rPr lang="en-US" dirty="0" err="1" smtClean="0"/>
              <a:t>inay</a:t>
            </a:r>
            <a:r>
              <a:rPr lang="en-US" dirty="0" smtClean="0"/>
              <a:t> </a:t>
            </a:r>
            <a:r>
              <a:rPr lang="en-US" dirty="0" err="1" smtClean="0"/>
              <a:t>hubiyaan</a:t>
            </a:r>
            <a:r>
              <a:rPr lang="en-US" dirty="0" smtClean="0"/>
              <a:t> </a:t>
            </a:r>
            <a:r>
              <a:rPr lang="en-US" dirty="0" err="1"/>
              <a:t>isku</a:t>
            </a:r>
            <a:r>
              <a:rPr lang="en-US" dirty="0"/>
              <a:t> </a:t>
            </a:r>
            <a:r>
              <a:rPr lang="en-US" dirty="0" err="1"/>
              <a:t>xirnaanta</a:t>
            </a:r>
            <a:r>
              <a:rPr lang="en-US" dirty="0"/>
              <a:t> </a:t>
            </a:r>
            <a:r>
              <a:rPr lang="en-US" dirty="0" err="1" smtClean="0"/>
              <a:t>qorshayaasha</a:t>
            </a:r>
            <a:r>
              <a:rPr lang="en-US" dirty="0" smtClean="0"/>
              <a:t> </a:t>
            </a:r>
            <a:r>
              <a:rPr lang="en-US" dirty="0" err="1" smtClean="0"/>
              <a:t>waxqabadka</a:t>
            </a:r>
            <a:r>
              <a:rPr lang="en-US" dirty="0" smtClean="0"/>
              <a:t> </a:t>
            </a:r>
            <a:r>
              <a:rPr lang="en-US" dirty="0" err="1" smtClean="0"/>
              <a:t>bulshada</a:t>
            </a:r>
            <a:r>
              <a:rPr lang="en-US" dirty="0" smtClean="0"/>
              <a:t> </a:t>
            </a:r>
            <a:r>
              <a:rPr lang="en-US" dirty="0" err="1" smtClean="0"/>
              <a:t>iyo</a:t>
            </a:r>
            <a:r>
              <a:rPr lang="en-US" dirty="0" smtClean="0"/>
              <a:t> </a:t>
            </a:r>
            <a:r>
              <a:rPr lang="en-US" dirty="0" err="1"/>
              <a:t>qorshooyinka</a:t>
            </a:r>
            <a:r>
              <a:rPr lang="en-US" dirty="0"/>
              <a:t> </a:t>
            </a:r>
            <a:r>
              <a:rPr lang="en-US" dirty="0" err="1"/>
              <a:t>degmada</a:t>
            </a:r>
            <a:endParaRPr lang="en-US" dirty="0"/>
          </a:p>
        </p:txBody>
      </p:sp>
      <p:pic>
        <p:nvPicPr>
          <p:cNvPr id="19" name="Graphique 18" descr="Utilisateur">
            <a:extLst>
              <a:ext uri="{FF2B5EF4-FFF2-40B4-BE49-F238E27FC236}">
                <a16:creationId xmlns:a16="http://schemas.microsoft.com/office/drawing/2014/main" id="{CA35C86D-41BC-485B-AE21-90B6863F6DB1}"/>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a:off x="6585689" y="4575175"/>
            <a:ext cx="914400" cy="914400"/>
          </a:xfrm>
          <a:prstGeom prst="rect">
            <a:avLst/>
          </a:prstGeom>
        </p:spPr>
      </p:pic>
      <p:sp>
        <p:nvSpPr>
          <p:cNvPr id="18" name="ZoneTexte 17">
            <a:extLst>
              <a:ext uri="{FF2B5EF4-FFF2-40B4-BE49-F238E27FC236}">
                <a16:creationId xmlns:a16="http://schemas.microsoft.com/office/drawing/2014/main" id="{7CF08E9D-7A03-4266-8CA1-527943C4B97C}"/>
              </a:ext>
            </a:extLst>
          </p:cNvPr>
          <p:cNvSpPr txBox="1"/>
          <p:nvPr/>
        </p:nvSpPr>
        <p:spPr>
          <a:xfrm>
            <a:off x="7987560" y="4694424"/>
            <a:ext cx="2644998" cy="923330"/>
          </a:xfrm>
          <a:prstGeom prst="rect">
            <a:avLst/>
          </a:prstGeom>
          <a:noFill/>
        </p:spPr>
        <p:txBody>
          <a:bodyPr wrap="square" rtlCol="0">
            <a:spAutoFit/>
          </a:bodyPr>
          <a:lstStyle/>
          <a:p>
            <a:r>
              <a:rPr lang="fr-FR" dirty="0" err="1" smtClean="0"/>
              <a:t>Kuwa</a:t>
            </a:r>
            <a:r>
              <a:rPr lang="fr-FR" dirty="0" smtClean="0"/>
              <a:t> </a:t>
            </a:r>
            <a:r>
              <a:rPr lang="fr-FR" dirty="0" err="1" smtClean="0"/>
              <a:t>doorka</a:t>
            </a:r>
            <a:r>
              <a:rPr lang="fr-FR" dirty="0" smtClean="0"/>
              <a:t> </a:t>
            </a:r>
            <a:r>
              <a:rPr lang="fr-FR" dirty="0" err="1" smtClean="0"/>
              <a:t>cayaara</a:t>
            </a:r>
            <a:r>
              <a:rPr lang="fr-FR" dirty="0" smtClean="0"/>
              <a:t> </a:t>
            </a:r>
            <a:r>
              <a:rPr lang="fr-FR" dirty="0" err="1" smtClean="0"/>
              <a:t>ee</a:t>
            </a:r>
            <a:r>
              <a:rPr lang="fr-FR" dirty="0" smtClean="0"/>
              <a:t> </a:t>
            </a:r>
            <a:r>
              <a:rPr lang="fr-FR" dirty="0" err="1" smtClean="0"/>
              <a:t>aan</a:t>
            </a:r>
            <a:r>
              <a:rPr lang="fr-FR" dirty="0" smtClean="0"/>
              <a:t> </a:t>
            </a:r>
            <a:r>
              <a:rPr lang="fr-FR" dirty="0" err="1" smtClean="0"/>
              <a:t>muuqan</a:t>
            </a:r>
            <a:r>
              <a:rPr lang="fr-FR" dirty="0" smtClean="0"/>
              <a:t>/</a:t>
            </a:r>
            <a:r>
              <a:rPr lang="fr-FR" dirty="0" err="1" smtClean="0"/>
              <a:t>Dadka</a:t>
            </a:r>
            <a:r>
              <a:rPr lang="fr-FR" dirty="0" smtClean="0"/>
              <a:t> </a:t>
            </a:r>
            <a:r>
              <a:rPr lang="fr-FR" dirty="0" err="1" smtClean="0"/>
              <a:t>saameynta</a:t>
            </a:r>
            <a:r>
              <a:rPr lang="fr-FR" dirty="0" smtClean="0"/>
              <a:t> </a:t>
            </a:r>
            <a:r>
              <a:rPr lang="fr-FR" dirty="0" err="1" smtClean="0"/>
              <a:t>leh</a:t>
            </a:r>
            <a:r>
              <a:rPr lang="fr-FR" dirty="0" smtClean="0"/>
              <a:t>  </a:t>
            </a:r>
            <a:endParaRPr lang="en-US" dirty="0"/>
          </a:p>
        </p:txBody>
      </p:sp>
    </p:spTree>
    <p:extLst>
      <p:ext uri="{BB962C8B-B14F-4D97-AF65-F5344CB8AC3E}">
        <p14:creationId xmlns:p14="http://schemas.microsoft.com/office/powerpoint/2010/main" val="20468968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9497314-696E-428A-999F-4F04CC8517BC}"/>
              </a:ext>
            </a:extLst>
          </p:cNvPr>
          <p:cNvSpPr/>
          <p:nvPr/>
        </p:nvSpPr>
        <p:spPr>
          <a:xfrm>
            <a:off x="0" y="184139"/>
            <a:ext cx="7442522" cy="584775"/>
          </a:xfrm>
          <a:prstGeom prst="rect">
            <a:avLst/>
          </a:prstGeom>
          <a:solidFill>
            <a:srgbClr val="BA122B"/>
          </a:solidFill>
        </p:spPr>
        <p:txBody>
          <a:bodyPr wrap="square">
            <a:spAutoFit/>
          </a:bodyPr>
          <a:lstStyle/>
          <a:p>
            <a:pPr lvl="0">
              <a:spcAft>
                <a:spcPts val="0"/>
              </a:spcAft>
            </a:pPr>
            <a:r>
              <a:rPr lang="en-US" sz="3200" dirty="0" err="1" smtClean="0">
                <a:solidFill>
                  <a:schemeClr val="bg1"/>
                </a:solidFill>
                <a:latin typeface="Calibri" panose="020F0502020204030204" pitchFamily="34" charset="0"/>
                <a:ea typeface="Calibri" panose="020F0502020204030204" pitchFamily="34" charset="0"/>
                <a:cs typeface="Times New Roman" panose="02020603050405020304" pitchFamily="18" charset="0"/>
              </a:rPr>
              <a:t>Weynee</a:t>
            </a:r>
            <a:r>
              <a:rPr lang="en-US"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3200" dirty="0" err="1" smtClean="0">
                <a:solidFill>
                  <a:schemeClr val="bg1"/>
                </a:solidFill>
                <a:latin typeface="Calibri" panose="020F0502020204030204" pitchFamily="34" charset="0"/>
                <a:ea typeface="Calibri" panose="020F0502020204030204" pitchFamily="34" charset="0"/>
                <a:cs typeface="Times New Roman" panose="02020603050405020304" pitchFamily="18" charset="0"/>
              </a:rPr>
              <a:t>Guddiga</a:t>
            </a:r>
            <a:r>
              <a:rPr lang="en-US"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32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fududeeyayaasha</a:t>
            </a:r>
            <a:endParaRPr lang="fr-FR"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3" name="Graphique 2" descr="Salle de classe">
            <a:extLst>
              <a:ext uri="{FF2B5EF4-FFF2-40B4-BE49-F238E27FC236}">
                <a16:creationId xmlns:a16="http://schemas.microsoft.com/office/drawing/2014/main" id="{D4FA9083-043D-4AC5-90AC-68979BB2FDE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503499" y="1269853"/>
            <a:ext cx="914400" cy="914400"/>
          </a:xfrm>
          <a:prstGeom prst="rect">
            <a:avLst/>
          </a:prstGeom>
        </p:spPr>
      </p:pic>
      <p:sp>
        <p:nvSpPr>
          <p:cNvPr id="4" name="ZoneTexte 3">
            <a:extLst>
              <a:ext uri="{FF2B5EF4-FFF2-40B4-BE49-F238E27FC236}">
                <a16:creationId xmlns:a16="http://schemas.microsoft.com/office/drawing/2014/main" id="{1BC8718A-AFC9-42B9-92CD-F6FC92EC1F15}"/>
              </a:ext>
            </a:extLst>
          </p:cNvPr>
          <p:cNvSpPr txBox="1"/>
          <p:nvPr/>
        </p:nvSpPr>
        <p:spPr>
          <a:xfrm>
            <a:off x="1122745" y="2184253"/>
            <a:ext cx="4676171" cy="3754874"/>
          </a:xfrm>
          <a:prstGeom prst="rect">
            <a:avLst/>
          </a:prstGeom>
          <a:solidFill>
            <a:schemeClr val="bg1">
              <a:lumMod val="85000"/>
            </a:schemeClr>
          </a:solidFill>
        </p:spPr>
        <p:txBody>
          <a:bodyPr wrap="square" rtlCol="0">
            <a:spAutoFit/>
          </a:bodyPr>
          <a:lstStyle/>
          <a:p>
            <a:r>
              <a:rPr lang="fr-FR" sz="2800" dirty="0" err="1" smtClean="0"/>
              <a:t>Maxay</a:t>
            </a:r>
            <a:r>
              <a:rPr lang="fr-FR" sz="2800" dirty="0" smtClean="0"/>
              <a:t> </a:t>
            </a:r>
            <a:r>
              <a:rPr lang="fr-FR" sz="2800" dirty="0" err="1" smtClean="0"/>
              <a:t>yihiin</a:t>
            </a:r>
            <a:r>
              <a:rPr lang="fr-FR" sz="2800" dirty="0" smtClean="0"/>
              <a:t>?</a:t>
            </a:r>
            <a:endParaRPr lang="fr-FR" sz="2800" dirty="0"/>
          </a:p>
          <a:p>
            <a:endParaRPr lang="fr-FR" sz="1400" dirty="0"/>
          </a:p>
          <a:p>
            <a:pPr marL="342900" indent="-342900">
              <a:buFont typeface="Arial" panose="020B0604020202020204" pitchFamily="34" charset="0"/>
              <a:buChar char="•"/>
            </a:pPr>
            <a:r>
              <a:rPr lang="fr-FR" sz="2400" dirty="0" err="1"/>
              <a:t>Ragga</a:t>
            </a:r>
            <a:r>
              <a:rPr lang="fr-FR" sz="2400" dirty="0"/>
              <a:t> </a:t>
            </a:r>
            <a:r>
              <a:rPr lang="fr-FR" sz="2400" dirty="0" err="1"/>
              <a:t>iyo</a:t>
            </a:r>
            <a:r>
              <a:rPr lang="fr-FR" sz="2400" dirty="0"/>
              <a:t> </a:t>
            </a:r>
            <a:r>
              <a:rPr lang="fr-FR" sz="2400" dirty="0" err="1"/>
              <a:t>haweenka</a:t>
            </a:r>
            <a:r>
              <a:rPr lang="fr-FR" sz="2400" dirty="0"/>
              <a:t> ay </a:t>
            </a:r>
            <a:r>
              <a:rPr lang="fr-FR" sz="2400" dirty="0" err="1"/>
              <a:t>magacaawday</a:t>
            </a:r>
            <a:r>
              <a:rPr lang="fr-FR" sz="2400" dirty="0"/>
              <a:t> </a:t>
            </a:r>
            <a:r>
              <a:rPr lang="fr-FR" sz="2400" dirty="0" err="1"/>
              <a:t>Dawlada</a:t>
            </a:r>
            <a:r>
              <a:rPr lang="fr-FR" sz="2400" dirty="0"/>
              <a:t> </a:t>
            </a:r>
            <a:r>
              <a:rPr lang="fr-FR" sz="2400" dirty="0" err="1"/>
              <a:t>Hoose</a:t>
            </a:r>
            <a:r>
              <a:rPr lang="fr-FR" sz="2400" dirty="0"/>
              <a:t>.</a:t>
            </a:r>
          </a:p>
          <a:p>
            <a:pPr marL="342900" indent="-342900">
              <a:buFont typeface="Arial" panose="020B0604020202020204" pitchFamily="34" charset="0"/>
              <a:buChar char="•"/>
            </a:pPr>
            <a:r>
              <a:rPr lang="fr-FR" sz="2400" dirty="0" err="1"/>
              <a:t>Shaqaalaha</a:t>
            </a:r>
            <a:r>
              <a:rPr lang="fr-FR" sz="2400" dirty="0"/>
              <a:t> </a:t>
            </a:r>
            <a:r>
              <a:rPr lang="fr-FR" sz="2400" dirty="0" err="1"/>
              <a:t>waaxda</a:t>
            </a:r>
            <a:r>
              <a:rPr lang="fr-FR" sz="2400" dirty="0"/>
              <a:t> </a:t>
            </a:r>
            <a:r>
              <a:rPr lang="fr-FR" sz="2400" dirty="0" err="1"/>
              <a:t>dowladda</a:t>
            </a:r>
            <a:r>
              <a:rPr lang="fr-FR" sz="2400" dirty="0"/>
              <a:t> </a:t>
            </a:r>
            <a:r>
              <a:rPr lang="fr-FR" sz="2400" dirty="0" err="1"/>
              <a:t>ee</a:t>
            </a:r>
            <a:r>
              <a:rPr lang="fr-FR" sz="2400" dirty="0"/>
              <a:t> </a:t>
            </a:r>
            <a:r>
              <a:rPr lang="fr-FR" sz="2400" dirty="0" smtClean="0"/>
              <a:t>ay </a:t>
            </a:r>
            <a:r>
              <a:rPr lang="fr-FR" sz="2400" dirty="0" err="1" smtClean="0"/>
              <a:t>khuseeya</a:t>
            </a:r>
            <a:endParaRPr lang="fr-FR" sz="2400" dirty="0" smtClean="0"/>
          </a:p>
          <a:p>
            <a:pPr marL="342900" indent="-342900">
              <a:buFont typeface="Arial" panose="020B0604020202020204" pitchFamily="34" charset="0"/>
              <a:buChar char="•"/>
            </a:pPr>
            <a:r>
              <a:rPr lang="fr-FR" sz="2400" dirty="0" err="1" smtClean="0"/>
              <a:t>Lataliyaha</a:t>
            </a:r>
            <a:r>
              <a:rPr lang="fr-FR" sz="2400" dirty="0"/>
              <a:t> </a:t>
            </a:r>
            <a:r>
              <a:rPr lang="fr-FR" sz="2400" dirty="0" err="1" smtClean="0"/>
              <a:t>deegaan</a:t>
            </a:r>
            <a:r>
              <a:rPr lang="fr-FR" sz="2400" dirty="0" smtClean="0"/>
              <a:t> </a:t>
            </a:r>
            <a:r>
              <a:rPr lang="fr-FR" sz="2400" dirty="0" err="1" smtClean="0"/>
              <a:t>waaxeed</a:t>
            </a:r>
            <a:endParaRPr lang="fr-FR" sz="2400" dirty="0"/>
          </a:p>
          <a:p>
            <a:pPr marL="342900" indent="-342900">
              <a:buFont typeface="Arial" panose="020B0604020202020204" pitchFamily="34" charset="0"/>
              <a:buChar char="•"/>
            </a:pPr>
            <a:r>
              <a:rPr lang="fr-FR" sz="2400" dirty="0" err="1"/>
              <a:t>Madaxa</a:t>
            </a:r>
            <a:r>
              <a:rPr lang="fr-FR" sz="2400" dirty="0"/>
              <a:t> </a:t>
            </a:r>
            <a:r>
              <a:rPr lang="fr-FR" sz="2400" dirty="0" err="1" smtClean="0"/>
              <a:t>Tuulada</a:t>
            </a:r>
            <a:endParaRPr lang="fr-FR" sz="2400" dirty="0" smtClean="0"/>
          </a:p>
          <a:p>
            <a:pPr marL="342900" indent="-342900">
              <a:buFont typeface="Arial" panose="020B0604020202020204" pitchFamily="34" charset="0"/>
              <a:buChar char="•"/>
            </a:pPr>
            <a:r>
              <a:rPr lang="fr-FR" sz="2400" dirty="0" smtClean="0"/>
              <a:t>Ward/village </a:t>
            </a:r>
            <a:r>
              <a:rPr lang="fr-FR" sz="2400" dirty="0" err="1" smtClean="0"/>
              <a:t>Secretary</a:t>
            </a:r>
            <a:endParaRPr lang="fr-FR" sz="2400" dirty="0" smtClean="0"/>
          </a:p>
          <a:p>
            <a:pPr marL="342900" indent="-342900">
              <a:buFont typeface="Arial" panose="020B0604020202020204" pitchFamily="34" charset="0"/>
              <a:buChar char="•"/>
            </a:pPr>
            <a:r>
              <a:rPr lang="fr-FR" sz="2400" dirty="0" err="1" smtClean="0"/>
              <a:t>Xoghayaha</a:t>
            </a:r>
            <a:r>
              <a:rPr lang="fr-FR" sz="2400" dirty="0" smtClean="0"/>
              <a:t> </a:t>
            </a:r>
            <a:r>
              <a:rPr lang="fr-FR" sz="2400" dirty="0" err="1" smtClean="0"/>
              <a:t>waaxda</a:t>
            </a:r>
            <a:r>
              <a:rPr lang="fr-FR" sz="2400" dirty="0" smtClean="0"/>
              <a:t> </a:t>
            </a:r>
            <a:r>
              <a:rPr lang="fr-FR" sz="2400" dirty="0"/>
              <a:t>/ </a:t>
            </a:r>
            <a:r>
              <a:rPr lang="fr-FR" sz="2400" dirty="0" err="1" smtClean="0"/>
              <a:t>tuulada</a:t>
            </a:r>
            <a:endParaRPr lang="fr-FR" sz="2400" dirty="0"/>
          </a:p>
        </p:txBody>
      </p:sp>
      <p:sp>
        <p:nvSpPr>
          <p:cNvPr id="5" name="ZoneTexte 4">
            <a:extLst>
              <a:ext uri="{FF2B5EF4-FFF2-40B4-BE49-F238E27FC236}">
                <a16:creationId xmlns:a16="http://schemas.microsoft.com/office/drawing/2014/main" id="{2C75B0F3-C886-469E-8CC3-1705D4DFECE3}"/>
              </a:ext>
            </a:extLst>
          </p:cNvPr>
          <p:cNvSpPr txBox="1"/>
          <p:nvPr/>
        </p:nvSpPr>
        <p:spPr>
          <a:xfrm>
            <a:off x="6497256" y="2184253"/>
            <a:ext cx="4791919" cy="3385542"/>
          </a:xfrm>
          <a:prstGeom prst="rect">
            <a:avLst/>
          </a:prstGeom>
          <a:solidFill>
            <a:schemeClr val="accent1"/>
          </a:solidFill>
        </p:spPr>
        <p:txBody>
          <a:bodyPr wrap="square" rtlCol="0">
            <a:spAutoFit/>
          </a:bodyPr>
          <a:lstStyle/>
          <a:p>
            <a:r>
              <a:rPr lang="fr-FR" sz="2800" dirty="0" err="1" smtClean="0">
                <a:solidFill>
                  <a:schemeClr val="bg1"/>
                </a:solidFill>
              </a:rPr>
              <a:t>Maxay</a:t>
            </a:r>
            <a:r>
              <a:rPr lang="fr-FR" sz="2800" dirty="0" smtClean="0">
                <a:solidFill>
                  <a:schemeClr val="bg1"/>
                </a:solidFill>
              </a:rPr>
              <a:t> </a:t>
            </a:r>
            <a:r>
              <a:rPr lang="fr-FR" sz="2800" dirty="0" err="1" smtClean="0">
                <a:solidFill>
                  <a:schemeClr val="bg1"/>
                </a:solidFill>
              </a:rPr>
              <a:t>qabtaan</a:t>
            </a:r>
            <a:r>
              <a:rPr lang="fr-FR" sz="2800" dirty="0" smtClean="0">
                <a:solidFill>
                  <a:schemeClr val="bg1"/>
                </a:solidFill>
              </a:rPr>
              <a:t>?</a:t>
            </a:r>
            <a:endParaRPr lang="fr-FR" sz="2800" dirty="0">
              <a:solidFill>
                <a:schemeClr val="bg1"/>
              </a:solidFill>
            </a:endParaRPr>
          </a:p>
          <a:p>
            <a:endParaRPr lang="fr-FR" dirty="0">
              <a:solidFill>
                <a:schemeClr val="bg1"/>
              </a:solidFill>
            </a:endParaRPr>
          </a:p>
          <a:p>
            <a:r>
              <a:rPr lang="fr-FR" sz="2400" dirty="0" err="1" smtClean="0">
                <a:solidFill>
                  <a:schemeClr val="bg1"/>
                </a:solidFill>
              </a:rPr>
              <a:t>Waa</a:t>
            </a:r>
            <a:r>
              <a:rPr lang="fr-FR" sz="2400" dirty="0" smtClean="0">
                <a:solidFill>
                  <a:schemeClr val="bg1"/>
                </a:solidFill>
              </a:rPr>
              <a:t> ay </a:t>
            </a:r>
            <a:r>
              <a:rPr lang="fr-FR" sz="2400" dirty="0" err="1">
                <a:solidFill>
                  <a:schemeClr val="bg1"/>
                </a:solidFill>
              </a:rPr>
              <a:t>wada</a:t>
            </a:r>
            <a:r>
              <a:rPr lang="fr-FR" sz="2400" dirty="0">
                <a:solidFill>
                  <a:schemeClr val="bg1"/>
                </a:solidFill>
              </a:rPr>
              <a:t> </a:t>
            </a:r>
            <a:r>
              <a:rPr lang="fr-FR" sz="2400" dirty="0" err="1">
                <a:solidFill>
                  <a:schemeClr val="bg1"/>
                </a:solidFill>
              </a:rPr>
              <a:t>shaqeeyaan</a:t>
            </a:r>
            <a:r>
              <a:rPr lang="fr-FR" sz="2400" dirty="0">
                <a:solidFill>
                  <a:schemeClr val="bg1"/>
                </a:solidFill>
              </a:rPr>
              <a:t> </a:t>
            </a:r>
            <a:r>
              <a:rPr lang="fr-FR" sz="2400" dirty="0" smtClean="0">
                <a:solidFill>
                  <a:schemeClr val="bg1"/>
                </a:solidFill>
              </a:rPr>
              <a:t>si ay </a:t>
            </a:r>
            <a:r>
              <a:rPr lang="fr-FR" sz="2400" dirty="0" err="1" smtClean="0">
                <a:solidFill>
                  <a:schemeClr val="bg1"/>
                </a:solidFill>
              </a:rPr>
              <a:t>uga</a:t>
            </a:r>
            <a:r>
              <a:rPr lang="fr-FR" sz="2400" dirty="0" smtClean="0">
                <a:solidFill>
                  <a:schemeClr val="bg1"/>
                </a:solidFill>
              </a:rPr>
              <a:t> </a:t>
            </a:r>
            <a:r>
              <a:rPr lang="fr-FR" sz="2400" dirty="0" err="1" smtClean="0">
                <a:solidFill>
                  <a:schemeClr val="bg1"/>
                </a:solidFill>
              </a:rPr>
              <a:t>caawiyaan</a:t>
            </a:r>
            <a:r>
              <a:rPr lang="fr-FR" sz="2400" dirty="0" smtClean="0">
                <a:solidFill>
                  <a:schemeClr val="bg1"/>
                </a:solidFill>
              </a:rPr>
              <a:t> </a:t>
            </a:r>
            <a:r>
              <a:rPr lang="fr-FR" sz="2400" dirty="0" err="1" smtClean="0">
                <a:solidFill>
                  <a:schemeClr val="bg1"/>
                </a:solidFill>
              </a:rPr>
              <a:t>bulshada</a:t>
            </a:r>
            <a:r>
              <a:rPr lang="fr-FR" sz="2400" dirty="0" smtClean="0">
                <a:solidFill>
                  <a:schemeClr val="bg1"/>
                </a:solidFill>
              </a:rPr>
              <a:t> </a:t>
            </a:r>
            <a:r>
              <a:rPr lang="fr-FR" sz="2400" dirty="0" err="1" smtClean="0">
                <a:solidFill>
                  <a:schemeClr val="bg1"/>
                </a:solidFill>
              </a:rPr>
              <a:t>inay</a:t>
            </a:r>
            <a:r>
              <a:rPr lang="fr-FR" sz="2400" dirty="0" smtClean="0">
                <a:solidFill>
                  <a:schemeClr val="bg1"/>
                </a:solidFill>
              </a:rPr>
              <a:t> </a:t>
            </a:r>
            <a:r>
              <a:rPr lang="fr-FR" sz="2400" dirty="0" err="1" smtClean="0">
                <a:solidFill>
                  <a:schemeClr val="bg1"/>
                </a:solidFill>
              </a:rPr>
              <a:t>muujiyaan</a:t>
            </a:r>
            <a:r>
              <a:rPr lang="fr-FR" sz="2400" dirty="0" smtClean="0">
                <a:solidFill>
                  <a:schemeClr val="bg1"/>
                </a:solidFill>
              </a:rPr>
              <a:t> </a:t>
            </a:r>
            <a:r>
              <a:rPr lang="fr-FR" sz="2400" dirty="0" err="1">
                <a:solidFill>
                  <a:schemeClr val="bg1"/>
                </a:solidFill>
              </a:rPr>
              <a:t>waxa</a:t>
            </a:r>
            <a:r>
              <a:rPr lang="fr-FR" sz="2400" dirty="0">
                <a:solidFill>
                  <a:schemeClr val="bg1"/>
                </a:solidFill>
              </a:rPr>
              <a:t> ay </a:t>
            </a:r>
            <a:r>
              <a:rPr lang="fr-FR" sz="2400" dirty="0" err="1">
                <a:solidFill>
                  <a:schemeClr val="bg1"/>
                </a:solidFill>
              </a:rPr>
              <a:t>jeclaan</a:t>
            </a:r>
            <a:r>
              <a:rPr lang="fr-FR" sz="2400" dirty="0">
                <a:solidFill>
                  <a:schemeClr val="bg1"/>
                </a:solidFill>
              </a:rPr>
              <a:t> </a:t>
            </a:r>
            <a:r>
              <a:rPr lang="fr-FR" sz="2400" dirty="0" err="1">
                <a:solidFill>
                  <a:schemeClr val="bg1"/>
                </a:solidFill>
              </a:rPr>
              <a:t>lahaayeen</a:t>
            </a:r>
            <a:r>
              <a:rPr lang="fr-FR" sz="2400" dirty="0">
                <a:solidFill>
                  <a:schemeClr val="bg1"/>
                </a:solidFill>
              </a:rPr>
              <a:t> </a:t>
            </a:r>
            <a:r>
              <a:rPr lang="fr-FR" sz="2400" dirty="0" err="1">
                <a:solidFill>
                  <a:schemeClr val="bg1"/>
                </a:solidFill>
              </a:rPr>
              <a:t>inay</a:t>
            </a:r>
            <a:r>
              <a:rPr lang="fr-FR" sz="2400" dirty="0">
                <a:solidFill>
                  <a:schemeClr val="bg1"/>
                </a:solidFill>
              </a:rPr>
              <a:t> ka </a:t>
            </a:r>
            <a:r>
              <a:rPr lang="fr-FR" sz="2400" dirty="0" err="1">
                <a:solidFill>
                  <a:schemeClr val="bg1"/>
                </a:solidFill>
              </a:rPr>
              <a:t>dhacaan</a:t>
            </a:r>
            <a:r>
              <a:rPr lang="fr-FR" sz="2400" dirty="0">
                <a:solidFill>
                  <a:schemeClr val="bg1"/>
                </a:solidFill>
              </a:rPr>
              <a:t> </a:t>
            </a:r>
            <a:r>
              <a:rPr lang="fr-FR" sz="2400" dirty="0" err="1" smtClean="0">
                <a:solidFill>
                  <a:schemeClr val="bg1"/>
                </a:solidFill>
              </a:rPr>
              <a:t>bulshadooda</a:t>
            </a:r>
            <a:r>
              <a:rPr lang="fr-FR" sz="2400" dirty="0" smtClean="0">
                <a:solidFill>
                  <a:schemeClr val="bg1"/>
                </a:solidFill>
              </a:rPr>
              <a:t> </a:t>
            </a:r>
            <a:r>
              <a:rPr lang="fr-FR" sz="2400" dirty="0" err="1" smtClean="0">
                <a:solidFill>
                  <a:schemeClr val="bg1"/>
                </a:solidFill>
              </a:rPr>
              <a:t>dhexdeeda</a:t>
            </a:r>
            <a:endParaRPr lang="fr-FR" dirty="0" smtClean="0">
              <a:solidFill>
                <a:schemeClr val="bg1"/>
              </a:solidFill>
            </a:endParaRPr>
          </a:p>
          <a:p>
            <a:r>
              <a:rPr lang="fr-FR" sz="2400" dirty="0" err="1">
                <a:solidFill>
                  <a:schemeClr val="bg1"/>
                </a:solidFill>
              </a:rPr>
              <a:t>Waxay</a:t>
            </a:r>
            <a:r>
              <a:rPr lang="fr-FR" sz="2400" dirty="0">
                <a:solidFill>
                  <a:schemeClr val="bg1"/>
                </a:solidFill>
              </a:rPr>
              <a:t> </a:t>
            </a:r>
            <a:r>
              <a:rPr lang="fr-FR" sz="2400" dirty="0" err="1">
                <a:solidFill>
                  <a:schemeClr val="bg1"/>
                </a:solidFill>
              </a:rPr>
              <a:t>hubiyaan</a:t>
            </a:r>
            <a:r>
              <a:rPr lang="fr-FR" sz="2400" dirty="0">
                <a:solidFill>
                  <a:schemeClr val="bg1"/>
                </a:solidFill>
              </a:rPr>
              <a:t> </a:t>
            </a:r>
            <a:r>
              <a:rPr lang="fr-FR" sz="2400" dirty="0" err="1">
                <a:solidFill>
                  <a:schemeClr val="bg1"/>
                </a:solidFill>
              </a:rPr>
              <a:t>inaysan</a:t>
            </a:r>
            <a:r>
              <a:rPr lang="fr-FR" sz="2400" dirty="0">
                <a:solidFill>
                  <a:schemeClr val="bg1"/>
                </a:solidFill>
              </a:rPr>
              <a:t> </a:t>
            </a:r>
            <a:r>
              <a:rPr lang="fr-FR" sz="2400" dirty="0" err="1">
                <a:solidFill>
                  <a:schemeClr val="bg1"/>
                </a:solidFill>
              </a:rPr>
              <a:t>bulshada</a:t>
            </a:r>
            <a:r>
              <a:rPr lang="fr-FR" sz="2400" dirty="0">
                <a:solidFill>
                  <a:schemeClr val="bg1"/>
                </a:solidFill>
              </a:rPr>
              <a:t> </a:t>
            </a:r>
            <a:r>
              <a:rPr lang="fr-FR" sz="2400" dirty="0" err="1">
                <a:solidFill>
                  <a:schemeClr val="bg1"/>
                </a:solidFill>
              </a:rPr>
              <a:t>ku</a:t>
            </a:r>
            <a:r>
              <a:rPr lang="fr-FR" sz="2400" dirty="0">
                <a:solidFill>
                  <a:schemeClr val="bg1"/>
                </a:solidFill>
              </a:rPr>
              <a:t> </a:t>
            </a:r>
            <a:r>
              <a:rPr lang="fr-FR" sz="2400" dirty="0" err="1">
                <a:solidFill>
                  <a:schemeClr val="bg1"/>
                </a:solidFill>
              </a:rPr>
              <a:t>soo</a:t>
            </a:r>
            <a:r>
              <a:rPr lang="fr-FR" sz="2400" dirty="0">
                <a:solidFill>
                  <a:schemeClr val="bg1"/>
                </a:solidFill>
              </a:rPr>
              <a:t> </a:t>
            </a:r>
            <a:r>
              <a:rPr lang="fr-FR" sz="2400" dirty="0" err="1">
                <a:solidFill>
                  <a:schemeClr val="bg1"/>
                </a:solidFill>
              </a:rPr>
              <a:t>rogin</a:t>
            </a:r>
            <a:r>
              <a:rPr lang="fr-FR" sz="2400" dirty="0">
                <a:solidFill>
                  <a:schemeClr val="bg1"/>
                </a:solidFill>
              </a:rPr>
              <a:t> aragtidooda </a:t>
            </a:r>
            <a:r>
              <a:rPr lang="fr-FR" sz="2400" dirty="0" err="1">
                <a:solidFill>
                  <a:schemeClr val="bg1"/>
                </a:solidFill>
              </a:rPr>
              <a:t>ama</a:t>
            </a:r>
            <a:r>
              <a:rPr lang="fr-FR" sz="2400" dirty="0">
                <a:solidFill>
                  <a:schemeClr val="bg1"/>
                </a:solidFill>
              </a:rPr>
              <a:t> </a:t>
            </a:r>
            <a:r>
              <a:rPr lang="fr-FR" sz="2400" dirty="0" err="1">
                <a:solidFill>
                  <a:schemeClr val="bg1"/>
                </a:solidFill>
              </a:rPr>
              <a:t>mid</a:t>
            </a:r>
            <a:r>
              <a:rPr lang="fr-FR" sz="2400" dirty="0">
                <a:solidFill>
                  <a:schemeClr val="bg1"/>
                </a:solidFill>
              </a:rPr>
              <a:t> </a:t>
            </a:r>
            <a:r>
              <a:rPr lang="fr-FR" sz="2400" dirty="0" err="1">
                <a:solidFill>
                  <a:schemeClr val="bg1"/>
                </a:solidFill>
              </a:rPr>
              <a:t>dibadda</a:t>
            </a:r>
            <a:r>
              <a:rPr lang="fr-FR" sz="2400" dirty="0">
                <a:solidFill>
                  <a:schemeClr val="bg1"/>
                </a:solidFill>
              </a:rPr>
              <a:t> </a:t>
            </a:r>
            <a:r>
              <a:rPr lang="fr-FR" sz="2400" dirty="0" err="1" smtClean="0">
                <a:solidFill>
                  <a:schemeClr val="bg1"/>
                </a:solidFill>
              </a:rPr>
              <a:t>kaga</a:t>
            </a:r>
            <a:r>
              <a:rPr lang="fr-FR" sz="2400" dirty="0" smtClean="0">
                <a:solidFill>
                  <a:schemeClr val="bg1"/>
                </a:solidFill>
              </a:rPr>
              <a:t> </a:t>
            </a:r>
            <a:r>
              <a:rPr lang="fr-FR" sz="2400" dirty="0" err="1">
                <a:solidFill>
                  <a:schemeClr val="bg1"/>
                </a:solidFill>
              </a:rPr>
              <a:t>timid</a:t>
            </a:r>
            <a:r>
              <a:rPr lang="fr-FR" sz="2400" dirty="0">
                <a:solidFill>
                  <a:schemeClr val="bg1"/>
                </a:solidFill>
              </a:rPr>
              <a:t>.</a:t>
            </a:r>
          </a:p>
        </p:txBody>
      </p:sp>
      <p:pic>
        <p:nvPicPr>
          <p:cNvPr id="6" name="Image 5">
            <a:extLst>
              <a:ext uri="{FF2B5EF4-FFF2-40B4-BE49-F238E27FC236}">
                <a16:creationId xmlns:a16="http://schemas.microsoft.com/office/drawing/2014/main" id="{95980885-1011-42F0-B424-4610D3A634B3}"/>
              </a:ext>
            </a:extLst>
          </p:cNvPr>
          <p:cNvPicPr>
            <a:picLocks noChangeAspect="1"/>
          </p:cNvPicPr>
          <p:nvPr/>
        </p:nvPicPr>
        <p:blipFill>
          <a:blip r:embed="rId5"/>
          <a:stretch>
            <a:fillRect/>
          </a:stretch>
        </p:blipFill>
        <p:spPr>
          <a:xfrm>
            <a:off x="6240644" y="1175174"/>
            <a:ext cx="914479" cy="914479"/>
          </a:xfrm>
          <a:prstGeom prst="rect">
            <a:avLst/>
          </a:prstGeom>
        </p:spPr>
      </p:pic>
    </p:spTree>
    <p:extLst>
      <p:ext uri="{BB962C8B-B14F-4D97-AF65-F5344CB8AC3E}">
        <p14:creationId xmlns:p14="http://schemas.microsoft.com/office/powerpoint/2010/main" val="18471507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pic>
        <p:nvPicPr>
          <p:cNvPr id="10" name="Graphique 12" descr="Liste">
            <a:extLst>
              <a:ext uri="{FF2B5EF4-FFF2-40B4-BE49-F238E27FC236}">
                <a16:creationId xmlns:a16="http://schemas.microsoft.com/office/drawing/2014/main" id="{A923203C-538F-415E-A846-BC6249E97B0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128466" y="1492130"/>
            <a:ext cx="2633045" cy="2633045"/>
          </a:xfrm>
          <a:prstGeom prst="rect">
            <a:avLst/>
          </a:prstGeom>
        </p:spPr>
      </p:pic>
      <p:pic>
        <p:nvPicPr>
          <p:cNvPr id="3" name="Picture 2">
            <a:extLst>
              <a:ext uri="{FF2B5EF4-FFF2-40B4-BE49-F238E27FC236}">
                <a16:creationId xmlns:a16="http://schemas.microsoft.com/office/drawing/2014/main" id="{B4647904-057C-4B89-884B-E100223DFAB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1615" y="1089084"/>
            <a:ext cx="6239774" cy="4679831"/>
          </a:xfrm>
          <a:prstGeom prst="rect">
            <a:avLst/>
          </a:prstGeom>
        </p:spPr>
      </p:pic>
      <p:sp>
        <p:nvSpPr>
          <p:cNvPr id="7" name="Rectangle 6">
            <a:extLst>
              <a:ext uri="{FF2B5EF4-FFF2-40B4-BE49-F238E27FC236}">
                <a16:creationId xmlns:a16="http://schemas.microsoft.com/office/drawing/2014/main" id="{58DEA0D0-117B-4460-872E-719EFC4616ED}"/>
              </a:ext>
            </a:extLst>
          </p:cNvPr>
          <p:cNvSpPr/>
          <p:nvPr/>
        </p:nvSpPr>
        <p:spPr>
          <a:xfrm>
            <a:off x="0" y="163420"/>
            <a:ext cx="8128466" cy="46390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t">
            <a:normAutofit fontScale="70000" lnSpcReduction="20000"/>
          </a:bodyPr>
          <a:lstStyle/>
          <a:p>
            <a:pPr defTabSz="914400">
              <a:lnSpc>
                <a:spcPct val="90000"/>
              </a:lnSpc>
              <a:spcBef>
                <a:spcPct val="0"/>
              </a:spcBef>
              <a:spcAft>
                <a:spcPts val="600"/>
              </a:spcAft>
            </a:pPr>
            <a:r>
              <a:rPr lang="en-US" sz="4400" dirty="0" smtClean="0">
                <a:solidFill>
                  <a:schemeClr val="bg1"/>
                </a:solidFill>
                <a:latin typeface="+mj-lt"/>
                <a:ea typeface="+mj-ea"/>
                <a:cs typeface="+mj-cs"/>
              </a:rPr>
              <a:t>Howl</a:t>
            </a:r>
            <a:r>
              <a:rPr lang="en-US" sz="4400" kern="1200" dirty="0" smtClean="0">
                <a:solidFill>
                  <a:schemeClr val="bg1"/>
                </a:solidFill>
                <a:latin typeface="+mj-lt"/>
                <a:ea typeface="+mj-ea"/>
                <a:cs typeface="+mj-cs"/>
              </a:rPr>
              <a:t>: </a:t>
            </a:r>
            <a:r>
              <a:rPr lang="en-US" sz="4400" dirty="0">
                <a:solidFill>
                  <a:schemeClr val="bg1"/>
                </a:solidFill>
                <a:latin typeface="Calibri" panose="020F0502020204030204" pitchFamily="34" charset="0"/>
                <a:ea typeface="Calibri" panose="020F0502020204030204" pitchFamily="34" charset="0"/>
                <a:cs typeface="Times New Roman" panose="02020603050405020304" pitchFamily="18" charset="0"/>
              </a:rPr>
              <a:t>Yaa </a:t>
            </a:r>
            <a:r>
              <a:rPr lang="en-US" sz="44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ka</a:t>
            </a:r>
            <a:r>
              <a:rPr lang="en-US" sz="4400" dirty="0">
                <a:solidFill>
                  <a:schemeClr val="bg1"/>
                </a:solidFill>
                <a:latin typeface="Calibri" panose="020F0502020204030204" pitchFamily="34" charset="0"/>
                <a:ea typeface="Calibri" panose="020F0502020204030204" pitchFamily="34" charset="0"/>
                <a:cs typeface="Times New Roman" panose="02020603050405020304" pitchFamily="18" charset="0"/>
              </a:rPr>
              <a:t> mid ah </a:t>
            </a:r>
            <a:r>
              <a:rPr lang="en-US" sz="4400" dirty="0" err="1" smtClean="0">
                <a:solidFill>
                  <a:schemeClr val="bg1"/>
                </a:solidFill>
                <a:latin typeface="Calibri" panose="020F0502020204030204" pitchFamily="34" charset="0"/>
                <a:ea typeface="Calibri" panose="020F0502020204030204" pitchFamily="34" charset="0"/>
                <a:cs typeface="Times New Roman" panose="02020603050405020304" pitchFamily="18" charset="0"/>
              </a:rPr>
              <a:t>Qorshe</a:t>
            </a:r>
            <a:r>
              <a:rPr lang="en-US" sz="4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4400" dirty="0" err="1" smtClean="0">
                <a:solidFill>
                  <a:schemeClr val="bg1"/>
                </a:solidFill>
                <a:latin typeface="Calibri" panose="020F0502020204030204" pitchFamily="34" charset="0"/>
                <a:ea typeface="Calibri" panose="020F0502020204030204" pitchFamily="34" charset="0"/>
                <a:cs typeface="Times New Roman" panose="02020603050405020304" pitchFamily="18" charset="0"/>
              </a:rPr>
              <a:t>Howleedka</a:t>
            </a:r>
            <a:r>
              <a:rPr lang="en-US" sz="44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US" sz="4400"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Bulshada</a:t>
            </a:r>
            <a:endParaRPr lang="en-US" sz="4400" kern="1200" dirty="0">
              <a:solidFill>
                <a:schemeClr val="bg1"/>
              </a:solidFill>
              <a:latin typeface="+mj-lt"/>
              <a:ea typeface="+mj-ea"/>
              <a:cs typeface="+mj-cs"/>
            </a:endParaRPr>
          </a:p>
        </p:txBody>
      </p:sp>
    </p:spTree>
    <p:extLst>
      <p:ext uri="{BB962C8B-B14F-4D97-AF65-F5344CB8AC3E}">
        <p14:creationId xmlns:p14="http://schemas.microsoft.com/office/powerpoint/2010/main" val="3022120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41D663-8221-4511-A6E9-F474BB07FE64}"/>
              </a:ext>
            </a:extLst>
          </p:cNvPr>
          <p:cNvSpPr/>
          <p:nvPr/>
        </p:nvSpPr>
        <p:spPr>
          <a:xfrm>
            <a:off x="161794" y="450937"/>
            <a:ext cx="2604555" cy="55046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a:lnSpc>
                <a:spcPct val="90000"/>
              </a:lnSpc>
              <a:spcBef>
                <a:spcPct val="0"/>
              </a:spcBef>
              <a:spcAft>
                <a:spcPts val="600"/>
              </a:spcAft>
            </a:pPr>
            <a:r>
              <a:rPr lang="en-US" sz="4000" b="1" dirty="0" err="1" smtClean="0">
                <a:solidFill>
                  <a:schemeClr val="bg1"/>
                </a:solidFill>
                <a:latin typeface="+mj-lt"/>
                <a:ea typeface="+mj-ea"/>
                <a:cs typeface="+mj-cs"/>
              </a:rPr>
              <a:t>Qorshe</a:t>
            </a:r>
            <a:r>
              <a:rPr lang="en-US" sz="4000" b="1" dirty="0" smtClean="0">
                <a:solidFill>
                  <a:schemeClr val="bg1"/>
                </a:solidFill>
                <a:latin typeface="+mj-lt"/>
                <a:ea typeface="+mj-ea"/>
                <a:cs typeface="+mj-cs"/>
              </a:rPr>
              <a:t> </a:t>
            </a:r>
            <a:r>
              <a:rPr lang="en-US" sz="4000" b="1" dirty="0" err="1" smtClean="0">
                <a:solidFill>
                  <a:schemeClr val="bg1"/>
                </a:solidFill>
                <a:latin typeface="+mj-lt"/>
                <a:ea typeface="+mj-ea"/>
                <a:cs typeface="+mj-cs"/>
              </a:rPr>
              <a:t>Howleedka</a:t>
            </a:r>
            <a:r>
              <a:rPr lang="en-US" sz="4000" b="1" dirty="0" smtClean="0">
                <a:solidFill>
                  <a:schemeClr val="bg1"/>
                </a:solidFill>
                <a:latin typeface="+mj-lt"/>
                <a:ea typeface="+mj-ea"/>
                <a:cs typeface="+mj-cs"/>
              </a:rPr>
              <a:t> </a:t>
            </a:r>
            <a:r>
              <a:rPr lang="en-US" sz="4000" b="1" dirty="0" err="1" smtClean="0">
                <a:solidFill>
                  <a:schemeClr val="bg1"/>
                </a:solidFill>
                <a:latin typeface="+mj-lt"/>
                <a:ea typeface="+mj-ea"/>
                <a:cs typeface="+mj-cs"/>
              </a:rPr>
              <a:t>Bulho</a:t>
            </a:r>
            <a:r>
              <a:rPr lang="en-US" sz="4000" b="1" dirty="0" smtClean="0">
                <a:solidFill>
                  <a:schemeClr val="bg1"/>
                </a:solidFill>
                <a:latin typeface="+mj-lt"/>
                <a:ea typeface="+mj-ea"/>
                <a:cs typeface="+mj-cs"/>
              </a:rPr>
              <a:t> </a:t>
            </a:r>
            <a:r>
              <a:rPr lang="en-US" sz="4000" b="1" dirty="0" err="1" smtClean="0">
                <a:solidFill>
                  <a:schemeClr val="bg1"/>
                </a:solidFill>
                <a:latin typeface="+mj-lt"/>
                <a:ea typeface="+mj-ea"/>
                <a:cs typeface="+mj-cs"/>
              </a:rPr>
              <a:t>Ka</a:t>
            </a:r>
            <a:r>
              <a:rPr lang="en-US" sz="4000" b="1" dirty="0" smtClean="0">
                <a:solidFill>
                  <a:schemeClr val="bg1"/>
                </a:solidFill>
                <a:latin typeface="+mj-lt"/>
                <a:ea typeface="+mj-ea"/>
                <a:cs typeface="+mj-cs"/>
              </a:rPr>
              <a:t> </a:t>
            </a:r>
            <a:r>
              <a:rPr lang="en-US" sz="4000" b="1" dirty="0" err="1">
                <a:solidFill>
                  <a:schemeClr val="bg1"/>
                </a:solidFill>
                <a:latin typeface="+mj-lt"/>
                <a:ea typeface="+mj-ea"/>
                <a:cs typeface="+mj-cs"/>
              </a:rPr>
              <a:t>dhig</a:t>
            </a:r>
            <a:r>
              <a:rPr lang="en-US" sz="4000" b="1" dirty="0">
                <a:solidFill>
                  <a:schemeClr val="bg1"/>
                </a:solidFill>
                <a:latin typeface="+mj-lt"/>
                <a:ea typeface="+mj-ea"/>
                <a:cs typeface="+mj-cs"/>
              </a:rPr>
              <a:t> mid u </a:t>
            </a:r>
            <a:r>
              <a:rPr lang="en-US" sz="4000" b="1" dirty="0" err="1" smtClean="0">
                <a:solidFill>
                  <a:schemeClr val="bg1"/>
                </a:solidFill>
                <a:latin typeface="+mj-lt"/>
                <a:ea typeface="+mj-ea"/>
                <a:cs typeface="+mj-cs"/>
              </a:rPr>
              <a:t>shaqeeysa</a:t>
            </a:r>
            <a:r>
              <a:rPr lang="en-US" sz="4000" b="1" dirty="0" smtClean="0">
                <a:solidFill>
                  <a:schemeClr val="bg1"/>
                </a:solidFill>
                <a:latin typeface="+mj-lt"/>
                <a:ea typeface="+mj-ea"/>
                <a:cs typeface="+mj-cs"/>
              </a:rPr>
              <a:t> </a:t>
            </a:r>
            <a:r>
              <a:rPr lang="en-US" sz="4000" b="1" dirty="0" err="1">
                <a:solidFill>
                  <a:schemeClr val="bg1"/>
                </a:solidFill>
                <a:latin typeface="+mj-lt"/>
                <a:ea typeface="+mj-ea"/>
                <a:cs typeface="+mj-cs"/>
              </a:rPr>
              <a:t>talaabo</a:t>
            </a:r>
            <a:r>
              <a:rPr lang="en-US" sz="4000" b="1" dirty="0">
                <a:solidFill>
                  <a:schemeClr val="bg1"/>
                </a:solidFill>
                <a:latin typeface="+mj-lt"/>
                <a:ea typeface="+mj-ea"/>
                <a:cs typeface="+mj-cs"/>
              </a:rPr>
              <a:t> </a:t>
            </a:r>
            <a:r>
              <a:rPr lang="en-US" sz="4000" b="1" dirty="0" err="1">
                <a:solidFill>
                  <a:schemeClr val="bg1"/>
                </a:solidFill>
                <a:latin typeface="+mj-lt"/>
                <a:ea typeface="+mj-ea"/>
                <a:cs typeface="+mj-cs"/>
              </a:rPr>
              <a:t>talaabo</a:t>
            </a:r>
            <a:endParaRPr lang="en-US" sz="4000" b="1" kern="1200" dirty="0">
              <a:solidFill>
                <a:schemeClr val="bg1"/>
              </a:solidFill>
              <a:latin typeface="+mj-lt"/>
              <a:ea typeface="+mj-ea"/>
              <a:cs typeface="+mj-cs"/>
            </a:endParaRPr>
          </a:p>
        </p:txBody>
      </p:sp>
      <p:grpSp>
        <p:nvGrpSpPr>
          <p:cNvPr id="3" name="Groupe 2">
            <a:extLst>
              <a:ext uri="{FF2B5EF4-FFF2-40B4-BE49-F238E27FC236}">
                <a16:creationId xmlns:a16="http://schemas.microsoft.com/office/drawing/2014/main" id="{D41F5153-E899-4DCE-8835-707F264506BB}"/>
              </a:ext>
            </a:extLst>
          </p:cNvPr>
          <p:cNvGrpSpPr/>
          <p:nvPr/>
        </p:nvGrpSpPr>
        <p:grpSpPr>
          <a:xfrm>
            <a:off x="3158464" y="964208"/>
            <a:ext cx="8273905" cy="4871412"/>
            <a:chOff x="3199404" y="947779"/>
            <a:chExt cx="7682871" cy="4477464"/>
          </a:xfrm>
        </p:grpSpPr>
        <p:sp>
          <p:nvSpPr>
            <p:cNvPr id="4" name="Ellipse 3">
              <a:extLst>
                <a:ext uri="{FF2B5EF4-FFF2-40B4-BE49-F238E27FC236}">
                  <a16:creationId xmlns:a16="http://schemas.microsoft.com/office/drawing/2014/main" id="{155C8C67-47AB-48D5-A6D1-87A50BA9BADF}"/>
                </a:ext>
              </a:extLst>
            </p:cNvPr>
            <p:cNvSpPr/>
            <p:nvPr/>
          </p:nvSpPr>
          <p:spPr>
            <a:xfrm>
              <a:off x="5450284" y="991570"/>
              <a:ext cx="1022941" cy="1022941"/>
            </a:xfrm>
            <a:prstGeom prst="ellipse">
              <a:avLst/>
            </a:prstGeom>
          </p:spPr>
          <p:style>
            <a:lnRef idx="0">
              <a:schemeClr val="accent3">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sp>
        <p:sp>
          <p:nvSpPr>
            <p:cNvPr id="8" name="Forme libre : forme 7">
              <a:extLst>
                <a:ext uri="{FF2B5EF4-FFF2-40B4-BE49-F238E27FC236}">
                  <a16:creationId xmlns:a16="http://schemas.microsoft.com/office/drawing/2014/main" id="{7D52BB0C-F602-4A20-A330-0436C4830352}"/>
                </a:ext>
              </a:extLst>
            </p:cNvPr>
            <p:cNvSpPr/>
            <p:nvPr/>
          </p:nvSpPr>
          <p:spPr>
            <a:xfrm>
              <a:off x="7260900" y="2154609"/>
              <a:ext cx="1676953" cy="670781"/>
            </a:xfrm>
            <a:custGeom>
              <a:avLst/>
              <a:gdLst>
                <a:gd name="connsiteX0" fmla="*/ 0 w 1676953"/>
                <a:gd name="connsiteY0" fmla="*/ 0 h 670781"/>
                <a:gd name="connsiteX1" fmla="*/ 1676953 w 1676953"/>
                <a:gd name="connsiteY1" fmla="*/ 0 h 670781"/>
                <a:gd name="connsiteX2" fmla="*/ 1676953 w 1676953"/>
                <a:gd name="connsiteY2" fmla="*/ 670781 h 670781"/>
                <a:gd name="connsiteX3" fmla="*/ 0 w 1676953"/>
                <a:gd name="connsiteY3" fmla="*/ 670781 h 670781"/>
                <a:gd name="connsiteX4" fmla="*/ 0 w 1676953"/>
                <a:gd name="connsiteY4" fmla="*/ 0 h 670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953" h="670781">
                  <a:moveTo>
                    <a:pt x="0" y="0"/>
                  </a:moveTo>
                  <a:lnTo>
                    <a:pt x="1676953" y="0"/>
                  </a:lnTo>
                  <a:lnTo>
                    <a:pt x="1676953" y="670781"/>
                  </a:lnTo>
                  <a:lnTo>
                    <a:pt x="0" y="6707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algn="ctr" defTabSz="622300">
                <a:spcBef>
                  <a:spcPct val="0"/>
                </a:spcBef>
                <a:spcAft>
                  <a:spcPct val="35000"/>
                </a:spcAft>
                <a:defRPr cap="all"/>
              </a:pPr>
              <a:r>
                <a:rPr lang="en-GB" sz="1400" dirty="0"/>
                <a:t>3</a:t>
              </a:r>
              <a:r>
                <a:rPr lang="en-GB" sz="1400" kern="1200" dirty="0"/>
                <a:t>. </a:t>
              </a:r>
              <a:r>
                <a:rPr lang="en-US" sz="1400" dirty="0"/>
                <a:t>Aqoonsiga </a:t>
              </a:r>
              <a:r>
                <a:rPr lang="en-US" sz="1400" dirty="0" err="1"/>
                <a:t>iyo</a:t>
              </a:r>
              <a:r>
                <a:rPr lang="en-US" sz="1400" dirty="0"/>
                <a:t> </a:t>
              </a:r>
              <a:r>
                <a:rPr lang="en-US" sz="1400" dirty="0" err="1"/>
                <a:t>xulashada</a:t>
              </a:r>
              <a:r>
                <a:rPr lang="en-US" sz="1400" dirty="0"/>
                <a:t> howl </a:t>
              </a:r>
              <a:r>
                <a:rPr lang="en-US" sz="1400" dirty="0" err="1"/>
                <a:t>hay’addaha</a:t>
              </a:r>
              <a:r>
                <a:rPr lang="en-US" sz="1400" dirty="0"/>
                <a:t> </a:t>
              </a:r>
              <a:r>
                <a:rPr lang="en-US" sz="1400" dirty="0" err="1"/>
                <a:t>howlgala</a:t>
              </a:r>
              <a:r>
                <a:rPr lang="en-US" sz="1400" dirty="0"/>
                <a:t>. </a:t>
              </a:r>
              <a:r>
                <a:rPr lang="en-US" sz="1400" dirty="0" err="1"/>
                <a:t>Tirokoobka</a:t>
              </a:r>
              <a:r>
                <a:rPr lang="en-US" sz="1400" dirty="0"/>
                <a:t> </a:t>
              </a:r>
              <a:r>
                <a:rPr lang="en-US" sz="1400" dirty="0" err="1"/>
                <a:t>bulshada</a:t>
              </a:r>
              <a:r>
                <a:rPr lang="en-US" sz="1400" dirty="0"/>
                <a:t> </a:t>
              </a:r>
              <a:r>
                <a:rPr lang="en-US" sz="1400" dirty="0" err="1"/>
                <a:t>iyo</a:t>
              </a:r>
              <a:r>
                <a:rPr lang="en-US" sz="1400" dirty="0"/>
                <a:t> </a:t>
              </a:r>
              <a:r>
                <a:rPr lang="en-US" sz="1400" dirty="0" err="1"/>
                <a:t>aagga</a:t>
              </a:r>
              <a:endParaRPr lang="en-US" sz="1400" dirty="0"/>
            </a:p>
            <a:p>
              <a:pPr marL="0" lvl="0" indent="0" algn="ctr" defTabSz="622300">
                <a:lnSpc>
                  <a:spcPct val="100000"/>
                </a:lnSpc>
                <a:spcBef>
                  <a:spcPct val="0"/>
                </a:spcBef>
                <a:spcAft>
                  <a:spcPct val="35000"/>
                </a:spcAft>
                <a:buNone/>
                <a:defRPr cap="all"/>
              </a:pPr>
              <a:endParaRPr lang="en-GB" sz="1400" kern="1200" dirty="0"/>
            </a:p>
          </p:txBody>
        </p:sp>
        <p:sp>
          <p:nvSpPr>
            <p:cNvPr id="10" name="Ellipse 9">
              <a:extLst>
                <a:ext uri="{FF2B5EF4-FFF2-40B4-BE49-F238E27FC236}">
                  <a16:creationId xmlns:a16="http://schemas.microsoft.com/office/drawing/2014/main" id="{CE9CE79E-3C18-4386-981C-84150279C67C}"/>
                </a:ext>
              </a:extLst>
            </p:cNvPr>
            <p:cNvSpPr/>
            <p:nvPr/>
          </p:nvSpPr>
          <p:spPr>
            <a:xfrm>
              <a:off x="7538114" y="980792"/>
              <a:ext cx="1022941" cy="1022941"/>
            </a:xfrm>
            <a:prstGeom prst="ellipse">
              <a:avLst/>
            </a:prstGeom>
          </p:spPr>
          <p:style>
            <a:lnRef idx="0">
              <a:schemeClr val="accent3">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sp>
        <p:sp>
          <p:nvSpPr>
            <p:cNvPr id="12" name="Forme libre : forme 11">
              <a:extLst>
                <a:ext uri="{FF2B5EF4-FFF2-40B4-BE49-F238E27FC236}">
                  <a16:creationId xmlns:a16="http://schemas.microsoft.com/office/drawing/2014/main" id="{E040C1E8-03A8-4B5A-B919-5ADAB31FCA51}"/>
                </a:ext>
              </a:extLst>
            </p:cNvPr>
            <p:cNvSpPr/>
            <p:nvPr/>
          </p:nvSpPr>
          <p:spPr>
            <a:xfrm>
              <a:off x="7260900" y="2154610"/>
              <a:ext cx="1676953" cy="670781"/>
            </a:xfrm>
            <a:custGeom>
              <a:avLst/>
              <a:gdLst>
                <a:gd name="connsiteX0" fmla="*/ 0 w 1676953"/>
                <a:gd name="connsiteY0" fmla="*/ 0 h 670781"/>
                <a:gd name="connsiteX1" fmla="*/ 1676953 w 1676953"/>
                <a:gd name="connsiteY1" fmla="*/ 0 h 670781"/>
                <a:gd name="connsiteX2" fmla="*/ 1676953 w 1676953"/>
                <a:gd name="connsiteY2" fmla="*/ 670781 h 670781"/>
                <a:gd name="connsiteX3" fmla="*/ 0 w 1676953"/>
                <a:gd name="connsiteY3" fmla="*/ 670781 h 670781"/>
                <a:gd name="connsiteX4" fmla="*/ 0 w 1676953"/>
                <a:gd name="connsiteY4" fmla="*/ 0 h 670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953" h="670781">
                  <a:moveTo>
                    <a:pt x="0" y="0"/>
                  </a:moveTo>
                  <a:lnTo>
                    <a:pt x="1676953" y="0"/>
                  </a:lnTo>
                  <a:lnTo>
                    <a:pt x="1676953" y="670781"/>
                  </a:lnTo>
                  <a:lnTo>
                    <a:pt x="0" y="6707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endParaRPr lang="en-GB" sz="1400" kern="1200" dirty="0"/>
            </a:p>
          </p:txBody>
        </p:sp>
        <p:sp>
          <p:nvSpPr>
            <p:cNvPr id="13" name="Ellipse 12">
              <a:extLst>
                <a:ext uri="{FF2B5EF4-FFF2-40B4-BE49-F238E27FC236}">
                  <a16:creationId xmlns:a16="http://schemas.microsoft.com/office/drawing/2014/main" id="{DACEFD2D-541F-4DC7-ABCE-7DD19D9A47B4}"/>
                </a:ext>
              </a:extLst>
            </p:cNvPr>
            <p:cNvSpPr/>
            <p:nvPr/>
          </p:nvSpPr>
          <p:spPr>
            <a:xfrm>
              <a:off x="9532329" y="947779"/>
              <a:ext cx="1022941" cy="1022941"/>
            </a:xfrm>
            <a:prstGeom prst="ellipse">
              <a:avLst/>
            </a:prstGeom>
          </p:spPr>
          <p:style>
            <a:lnRef idx="0">
              <a:schemeClr val="accent3">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sp>
        <p:sp>
          <p:nvSpPr>
            <p:cNvPr id="14" name="Rectangle 13" descr="Check List">
              <a:extLst>
                <a:ext uri="{FF2B5EF4-FFF2-40B4-BE49-F238E27FC236}">
                  <a16:creationId xmlns:a16="http://schemas.microsoft.com/office/drawing/2014/main" id="{F4B0648F-5841-4B35-8CC9-680C64287259}"/>
                </a:ext>
              </a:extLst>
            </p:cNvPr>
            <p:cNvSpPr/>
            <p:nvPr/>
          </p:nvSpPr>
          <p:spPr>
            <a:xfrm>
              <a:off x="9765053" y="1165782"/>
              <a:ext cx="586933" cy="586933"/>
            </a:xfrm>
            <a:prstGeom prst="rect">
              <a:avLst/>
            </a:prstGeom>
            <a: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p:spPr>
          <p:style>
            <a:lnRef idx="2">
              <a:schemeClr val="lt1">
                <a:alpha val="0"/>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sp>
        <p:sp>
          <p:nvSpPr>
            <p:cNvPr id="15" name="Forme libre : forme 14">
              <a:extLst>
                <a:ext uri="{FF2B5EF4-FFF2-40B4-BE49-F238E27FC236}">
                  <a16:creationId xmlns:a16="http://schemas.microsoft.com/office/drawing/2014/main" id="{97824120-CCF2-4811-92D5-9894B60CA943}"/>
                </a:ext>
              </a:extLst>
            </p:cNvPr>
            <p:cNvSpPr/>
            <p:nvPr/>
          </p:nvSpPr>
          <p:spPr>
            <a:xfrm>
              <a:off x="9205322" y="2254656"/>
              <a:ext cx="1676953" cy="670781"/>
            </a:xfrm>
            <a:custGeom>
              <a:avLst/>
              <a:gdLst>
                <a:gd name="connsiteX0" fmla="*/ 0 w 1676953"/>
                <a:gd name="connsiteY0" fmla="*/ 0 h 670781"/>
                <a:gd name="connsiteX1" fmla="*/ 1676953 w 1676953"/>
                <a:gd name="connsiteY1" fmla="*/ 0 h 670781"/>
                <a:gd name="connsiteX2" fmla="*/ 1676953 w 1676953"/>
                <a:gd name="connsiteY2" fmla="*/ 670781 h 670781"/>
                <a:gd name="connsiteX3" fmla="*/ 0 w 1676953"/>
                <a:gd name="connsiteY3" fmla="*/ 670781 h 670781"/>
                <a:gd name="connsiteX4" fmla="*/ 0 w 1676953"/>
                <a:gd name="connsiteY4" fmla="*/ 0 h 670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953" h="670781">
                  <a:moveTo>
                    <a:pt x="0" y="0"/>
                  </a:moveTo>
                  <a:lnTo>
                    <a:pt x="1676953" y="0"/>
                  </a:lnTo>
                  <a:lnTo>
                    <a:pt x="1676953" y="670781"/>
                  </a:lnTo>
                  <a:lnTo>
                    <a:pt x="0" y="6707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indent="0" algn="ctr">
                <a:lnSpc>
                  <a:spcPct val="100000"/>
                </a:lnSpc>
                <a:spcBef>
                  <a:spcPct val="0"/>
                </a:spcBef>
                <a:buNone/>
                <a:defRPr cap="all"/>
              </a:pPr>
              <a:r>
                <a:rPr lang="en-GB" sz="1400" dirty="0"/>
                <a:t>4</a:t>
              </a:r>
              <a:r>
                <a:rPr lang="en-GB" sz="1400" kern="1200" dirty="0"/>
                <a:t>. </a:t>
              </a:r>
              <a:r>
                <a:rPr lang="en-GB" sz="1400" dirty="0" err="1" smtClean="0"/>
                <a:t>Kulamada</a:t>
              </a:r>
              <a:r>
                <a:rPr lang="en-GB" sz="1400" dirty="0"/>
                <a:t> </a:t>
              </a:r>
              <a:r>
                <a:rPr lang="en-GB" sz="1400" dirty="0" err="1" smtClean="0"/>
                <a:t>latashiga</a:t>
              </a:r>
              <a:r>
                <a:rPr lang="en-GB" sz="1400" dirty="0" smtClean="0"/>
                <a:t> </a:t>
              </a:r>
              <a:r>
                <a:rPr lang="en-GB" sz="1400" dirty="0" err="1"/>
                <a:t>bulshada</a:t>
              </a:r>
              <a:r>
                <a:rPr lang="en-GB" sz="1400" dirty="0"/>
                <a:t> (</a:t>
              </a:r>
              <a:r>
                <a:rPr lang="en-GB" sz="1400" dirty="0" err="1"/>
                <a:t>diyaarinta</a:t>
              </a:r>
              <a:r>
                <a:rPr lang="en-GB" sz="1400" dirty="0"/>
                <a:t>)</a:t>
              </a:r>
              <a:endParaRPr lang="en-GB" sz="1400" kern="1200" dirty="0"/>
            </a:p>
            <a:p>
              <a:pPr marL="0" lvl="0" indent="0" algn="ctr" defTabSz="711200">
                <a:spcBef>
                  <a:spcPct val="0"/>
                </a:spcBef>
                <a:spcAft>
                  <a:spcPct val="35000"/>
                </a:spcAft>
                <a:buNone/>
              </a:pPr>
              <a:endParaRPr lang="en-GB" sz="1400" kern="1200" dirty="0"/>
            </a:p>
          </p:txBody>
        </p:sp>
        <p:sp>
          <p:nvSpPr>
            <p:cNvPr id="16" name="Ellipse 15">
              <a:extLst>
                <a:ext uri="{FF2B5EF4-FFF2-40B4-BE49-F238E27FC236}">
                  <a16:creationId xmlns:a16="http://schemas.microsoft.com/office/drawing/2014/main" id="{B31EF54C-D877-4E23-9B0C-2DEC94DACA84}"/>
                </a:ext>
              </a:extLst>
            </p:cNvPr>
            <p:cNvSpPr/>
            <p:nvPr/>
          </p:nvSpPr>
          <p:spPr>
            <a:xfrm>
              <a:off x="3526411" y="3410880"/>
              <a:ext cx="1022941" cy="1022941"/>
            </a:xfrm>
            <a:prstGeom prst="ellipse">
              <a:avLst/>
            </a:prstGeom>
          </p:spPr>
          <p:style>
            <a:lnRef idx="0">
              <a:schemeClr val="accent3">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sp>
        <p:sp>
          <p:nvSpPr>
            <p:cNvPr id="17" name="Rectangle 16" descr="Meeting">
              <a:extLst>
                <a:ext uri="{FF2B5EF4-FFF2-40B4-BE49-F238E27FC236}">
                  <a16:creationId xmlns:a16="http://schemas.microsoft.com/office/drawing/2014/main" id="{1FB84E4A-C1CE-43E8-8E04-81BAFAF59EE3}"/>
                </a:ext>
              </a:extLst>
            </p:cNvPr>
            <p:cNvSpPr/>
            <p:nvPr/>
          </p:nvSpPr>
          <p:spPr>
            <a:xfrm>
              <a:off x="3707896" y="3596546"/>
              <a:ext cx="586933" cy="586933"/>
            </a:xfrm>
            <a:prstGeom prst="rect">
              <a:avLst/>
            </a:prstGeom>
            <a:blipFill>
              <a:blip r:embed="rId5" cstate="print">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p:spPr>
          <p:style>
            <a:lnRef idx="2">
              <a:schemeClr val="lt1">
                <a:alpha val="0"/>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sp>
        <p:sp>
          <p:nvSpPr>
            <p:cNvPr id="18" name="Forme libre : forme 17">
              <a:extLst>
                <a:ext uri="{FF2B5EF4-FFF2-40B4-BE49-F238E27FC236}">
                  <a16:creationId xmlns:a16="http://schemas.microsoft.com/office/drawing/2014/main" id="{8D591AE7-96F4-4EB2-B39B-F92AF1D95435}"/>
                </a:ext>
              </a:extLst>
            </p:cNvPr>
            <p:cNvSpPr/>
            <p:nvPr/>
          </p:nvSpPr>
          <p:spPr>
            <a:xfrm>
              <a:off x="3199404" y="4550935"/>
              <a:ext cx="1676953" cy="670781"/>
            </a:xfrm>
            <a:custGeom>
              <a:avLst/>
              <a:gdLst>
                <a:gd name="connsiteX0" fmla="*/ 0 w 1676953"/>
                <a:gd name="connsiteY0" fmla="*/ 0 h 670781"/>
                <a:gd name="connsiteX1" fmla="*/ 1676953 w 1676953"/>
                <a:gd name="connsiteY1" fmla="*/ 0 h 670781"/>
                <a:gd name="connsiteX2" fmla="*/ 1676953 w 1676953"/>
                <a:gd name="connsiteY2" fmla="*/ 670781 h 670781"/>
                <a:gd name="connsiteX3" fmla="*/ 0 w 1676953"/>
                <a:gd name="connsiteY3" fmla="*/ 670781 h 670781"/>
                <a:gd name="connsiteX4" fmla="*/ 0 w 1676953"/>
                <a:gd name="connsiteY4" fmla="*/ 0 h 670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953" h="670781">
                  <a:moveTo>
                    <a:pt x="0" y="0"/>
                  </a:moveTo>
                  <a:lnTo>
                    <a:pt x="1676953" y="0"/>
                  </a:lnTo>
                  <a:lnTo>
                    <a:pt x="1676953" y="670781"/>
                  </a:lnTo>
                  <a:lnTo>
                    <a:pt x="0" y="6707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GB" sz="1400" dirty="0"/>
                <a:t>5</a:t>
              </a:r>
              <a:r>
                <a:rPr lang="en-GB" sz="1400" kern="1200" dirty="0"/>
                <a:t>. </a:t>
              </a:r>
              <a:r>
                <a:rPr lang="en-GB" sz="1400" kern="1200" dirty="0" err="1" smtClean="0"/>
                <a:t>Kulamada</a:t>
              </a:r>
              <a:r>
                <a:rPr lang="en-GB" sz="1400" kern="1200" dirty="0" smtClean="0"/>
                <a:t> la </a:t>
              </a:r>
              <a:r>
                <a:rPr lang="en-GB" sz="1400" kern="1200" dirty="0" err="1" smtClean="0"/>
                <a:t>tashiga</a:t>
              </a:r>
              <a:r>
                <a:rPr lang="en-GB" sz="1400" kern="1200" dirty="0" smtClean="0"/>
                <a:t> </a:t>
              </a:r>
              <a:r>
                <a:rPr lang="en-GB" sz="1400" kern="1200" dirty="0" err="1" smtClean="0"/>
                <a:t>bulshada</a:t>
              </a:r>
              <a:endParaRPr lang="en-GB" sz="1400" kern="1200" dirty="0"/>
            </a:p>
          </p:txBody>
        </p:sp>
        <p:sp>
          <p:nvSpPr>
            <p:cNvPr id="19" name="Ellipse 18">
              <a:extLst>
                <a:ext uri="{FF2B5EF4-FFF2-40B4-BE49-F238E27FC236}">
                  <a16:creationId xmlns:a16="http://schemas.microsoft.com/office/drawing/2014/main" id="{11C782AA-7C12-4B16-AF68-8ECAFC595442}"/>
                </a:ext>
              </a:extLst>
            </p:cNvPr>
            <p:cNvSpPr/>
            <p:nvPr/>
          </p:nvSpPr>
          <p:spPr>
            <a:xfrm>
              <a:off x="5599522" y="3410880"/>
              <a:ext cx="1022941" cy="1022941"/>
            </a:xfrm>
            <a:prstGeom prst="ellipse">
              <a:avLst/>
            </a:prstGeom>
          </p:spPr>
          <p:style>
            <a:lnRef idx="0">
              <a:schemeClr val="accent3">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sp>
        <p:sp>
          <p:nvSpPr>
            <p:cNvPr id="20" name="Rectangle 19" descr="Playbook">
              <a:extLst>
                <a:ext uri="{FF2B5EF4-FFF2-40B4-BE49-F238E27FC236}">
                  <a16:creationId xmlns:a16="http://schemas.microsoft.com/office/drawing/2014/main" id="{412666A6-4B04-4599-97F6-A1146E824C7A}"/>
                </a:ext>
              </a:extLst>
            </p:cNvPr>
            <p:cNvSpPr/>
            <p:nvPr/>
          </p:nvSpPr>
          <p:spPr>
            <a:xfrm>
              <a:off x="5805951" y="3628883"/>
              <a:ext cx="586933" cy="586933"/>
            </a:xfrm>
            <a:prstGeom prst="rect">
              <a:avLst/>
            </a:prstGeom>
            <a: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p:spPr>
          <p:style>
            <a:lnRef idx="2">
              <a:schemeClr val="lt1">
                <a:alpha val="0"/>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sp>
        <p:sp>
          <p:nvSpPr>
            <p:cNvPr id="21" name="Forme libre : forme 20">
              <a:extLst>
                <a:ext uri="{FF2B5EF4-FFF2-40B4-BE49-F238E27FC236}">
                  <a16:creationId xmlns:a16="http://schemas.microsoft.com/office/drawing/2014/main" id="{D52CFCF3-D66D-482C-8D6A-79BD15F67088}"/>
                </a:ext>
              </a:extLst>
            </p:cNvPr>
            <p:cNvSpPr/>
            <p:nvPr/>
          </p:nvSpPr>
          <p:spPr>
            <a:xfrm>
              <a:off x="5304695" y="4550936"/>
              <a:ext cx="1676953" cy="670781"/>
            </a:xfrm>
            <a:custGeom>
              <a:avLst/>
              <a:gdLst>
                <a:gd name="connsiteX0" fmla="*/ 0 w 1676953"/>
                <a:gd name="connsiteY0" fmla="*/ 0 h 670781"/>
                <a:gd name="connsiteX1" fmla="*/ 1676953 w 1676953"/>
                <a:gd name="connsiteY1" fmla="*/ 0 h 670781"/>
                <a:gd name="connsiteX2" fmla="*/ 1676953 w 1676953"/>
                <a:gd name="connsiteY2" fmla="*/ 670781 h 670781"/>
                <a:gd name="connsiteX3" fmla="*/ 0 w 1676953"/>
                <a:gd name="connsiteY3" fmla="*/ 670781 h 670781"/>
                <a:gd name="connsiteX4" fmla="*/ 0 w 1676953"/>
                <a:gd name="connsiteY4" fmla="*/ 0 h 670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953" h="670781">
                  <a:moveTo>
                    <a:pt x="0" y="0"/>
                  </a:moveTo>
                  <a:lnTo>
                    <a:pt x="1676953" y="0"/>
                  </a:lnTo>
                  <a:lnTo>
                    <a:pt x="1676953" y="670781"/>
                  </a:lnTo>
                  <a:lnTo>
                    <a:pt x="0" y="6707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GB" sz="1400" dirty="0"/>
                <a:t>6</a:t>
              </a:r>
              <a:r>
                <a:rPr lang="en-GB" sz="1400" kern="1200" dirty="0"/>
                <a:t>. </a:t>
              </a:r>
              <a:r>
                <a:rPr lang="en-GB" sz="1400" dirty="0" err="1" smtClean="0"/>
                <a:t>Qorshaha</a:t>
              </a:r>
              <a:r>
                <a:rPr lang="en-GB" sz="1400" dirty="0" smtClean="0"/>
                <a:t> </a:t>
              </a:r>
              <a:r>
                <a:rPr lang="en-GB" sz="1400" dirty="0" err="1" smtClean="0"/>
                <a:t>fulinta</a:t>
              </a:r>
              <a:r>
                <a:rPr lang="en-GB" sz="1400" dirty="0" smtClean="0"/>
                <a:t> </a:t>
              </a:r>
              <a:r>
                <a:rPr lang="en-GB" sz="1400" dirty="0" err="1" smtClean="0"/>
                <a:t>iyo</a:t>
              </a:r>
              <a:r>
                <a:rPr lang="en-GB" sz="1400" dirty="0" smtClean="0"/>
                <a:t> </a:t>
              </a:r>
              <a:r>
                <a:rPr lang="en-GB" sz="1400" dirty="0" err="1" smtClean="0"/>
                <a:t>kormeerka</a:t>
              </a:r>
              <a:r>
                <a:rPr lang="en-GB" sz="1400" kern="1200" dirty="0" smtClean="0"/>
                <a:t> </a:t>
              </a:r>
              <a:endParaRPr lang="en-GB" sz="1400" kern="1200" dirty="0"/>
            </a:p>
          </p:txBody>
        </p:sp>
        <p:sp>
          <p:nvSpPr>
            <p:cNvPr id="22" name="Ellipse 21">
              <a:extLst>
                <a:ext uri="{FF2B5EF4-FFF2-40B4-BE49-F238E27FC236}">
                  <a16:creationId xmlns:a16="http://schemas.microsoft.com/office/drawing/2014/main" id="{98B1617E-8926-433D-AA6A-3D934DD257F7}"/>
                </a:ext>
              </a:extLst>
            </p:cNvPr>
            <p:cNvSpPr/>
            <p:nvPr/>
          </p:nvSpPr>
          <p:spPr>
            <a:xfrm>
              <a:off x="7576629" y="3362590"/>
              <a:ext cx="1022941" cy="1022941"/>
            </a:xfrm>
            <a:prstGeom prst="ellipse">
              <a:avLst/>
            </a:prstGeom>
          </p:spPr>
          <p:style>
            <a:lnRef idx="0">
              <a:schemeClr val="accent3">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sp>
        <p:sp>
          <p:nvSpPr>
            <p:cNvPr id="23" name="Rectangle 22" descr="Megaphone">
              <a:extLst>
                <a:ext uri="{FF2B5EF4-FFF2-40B4-BE49-F238E27FC236}">
                  <a16:creationId xmlns:a16="http://schemas.microsoft.com/office/drawing/2014/main" id="{108754EC-6DD1-42EC-BB2D-25E1FD5B6BE6}"/>
                </a:ext>
              </a:extLst>
            </p:cNvPr>
            <p:cNvSpPr/>
            <p:nvPr/>
          </p:nvSpPr>
          <p:spPr>
            <a:xfrm>
              <a:off x="7756119" y="3519447"/>
              <a:ext cx="586933" cy="586933"/>
            </a:xfrm>
            <a:prstGeom prst="rect">
              <a:avLst/>
            </a:prstGeom>
            <a: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a:blipFill>
          </p:spPr>
          <p:style>
            <a:lnRef idx="2">
              <a:schemeClr val="lt1">
                <a:alpha val="0"/>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sp>
        <p:sp>
          <p:nvSpPr>
            <p:cNvPr id="24" name="Forme libre : forme 23">
              <a:extLst>
                <a:ext uri="{FF2B5EF4-FFF2-40B4-BE49-F238E27FC236}">
                  <a16:creationId xmlns:a16="http://schemas.microsoft.com/office/drawing/2014/main" id="{DF26AC31-4EFC-48FB-94CC-4F04C5E87C79}"/>
                </a:ext>
              </a:extLst>
            </p:cNvPr>
            <p:cNvSpPr/>
            <p:nvPr/>
          </p:nvSpPr>
          <p:spPr>
            <a:xfrm>
              <a:off x="7211110" y="4550935"/>
              <a:ext cx="1676953" cy="670781"/>
            </a:xfrm>
            <a:custGeom>
              <a:avLst/>
              <a:gdLst>
                <a:gd name="connsiteX0" fmla="*/ 0 w 1676953"/>
                <a:gd name="connsiteY0" fmla="*/ 0 h 670781"/>
                <a:gd name="connsiteX1" fmla="*/ 1676953 w 1676953"/>
                <a:gd name="connsiteY1" fmla="*/ 0 h 670781"/>
                <a:gd name="connsiteX2" fmla="*/ 1676953 w 1676953"/>
                <a:gd name="connsiteY2" fmla="*/ 670781 h 670781"/>
                <a:gd name="connsiteX3" fmla="*/ 0 w 1676953"/>
                <a:gd name="connsiteY3" fmla="*/ 670781 h 670781"/>
                <a:gd name="connsiteX4" fmla="*/ 0 w 1676953"/>
                <a:gd name="connsiteY4" fmla="*/ 0 h 670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953" h="670781">
                  <a:moveTo>
                    <a:pt x="0" y="0"/>
                  </a:moveTo>
                  <a:lnTo>
                    <a:pt x="1676953" y="0"/>
                  </a:lnTo>
                  <a:lnTo>
                    <a:pt x="1676953" y="670781"/>
                  </a:lnTo>
                  <a:lnTo>
                    <a:pt x="0" y="6707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r>
                <a:rPr lang="en-GB" sz="1400" dirty="0"/>
                <a:t>7</a:t>
              </a:r>
              <a:r>
                <a:rPr lang="en-GB" sz="1400" kern="1200" dirty="0"/>
                <a:t>. </a:t>
              </a:r>
              <a:r>
                <a:rPr lang="en-GB" sz="1400" dirty="0" err="1" smtClean="0"/>
                <a:t>Isugeynta</a:t>
              </a:r>
              <a:r>
                <a:rPr lang="en-GB" sz="1400" dirty="0" smtClean="0"/>
                <a:t> </a:t>
              </a:r>
              <a:r>
                <a:rPr lang="en-GB" sz="1400" dirty="0" err="1" smtClean="0"/>
                <a:t>iyo</a:t>
              </a:r>
              <a:r>
                <a:rPr lang="en-GB" sz="1400" dirty="0" smtClean="0"/>
                <a:t> </a:t>
              </a:r>
              <a:r>
                <a:rPr lang="en-GB" sz="1400" dirty="0" err="1" smtClean="0"/>
                <a:t>faafinta</a:t>
              </a:r>
              <a:r>
                <a:rPr lang="en-GB" sz="1400" dirty="0" smtClean="0"/>
                <a:t> </a:t>
              </a:r>
              <a:r>
                <a:rPr lang="en-GB" sz="1400" dirty="0" err="1" smtClean="0"/>
                <a:t>qorshaha</a:t>
              </a:r>
              <a:endParaRPr lang="en-GB" sz="1400" kern="1200" dirty="0" smtClean="0"/>
            </a:p>
            <a:p>
              <a:pPr marL="0" lvl="0" indent="0" algn="ctr" defTabSz="622300">
                <a:lnSpc>
                  <a:spcPct val="100000"/>
                </a:lnSpc>
                <a:spcBef>
                  <a:spcPct val="0"/>
                </a:spcBef>
                <a:spcAft>
                  <a:spcPct val="35000"/>
                </a:spcAft>
                <a:buNone/>
                <a:defRPr cap="all"/>
              </a:pPr>
              <a:endParaRPr lang="en-GB" sz="1400" kern="1200" dirty="0"/>
            </a:p>
          </p:txBody>
        </p:sp>
        <p:sp>
          <p:nvSpPr>
            <p:cNvPr id="25" name="Ellipse 24">
              <a:extLst>
                <a:ext uri="{FF2B5EF4-FFF2-40B4-BE49-F238E27FC236}">
                  <a16:creationId xmlns:a16="http://schemas.microsoft.com/office/drawing/2014/main" id="{D14D1339-9113-4853-90E0-76B11EDA52BA}"/>
                </a:ext>
              </a:extLst>
            </p:cNvPr>
            <p:cNvSpPr/>
            <p:nvPr/>
          </p:nvSpPr>
          <p:spPr>
            <a:xfrm>
              <a:off x="9532330" y="3362591"/>
              <a:ext cx="1022941" cy="1022941"/>
            </a:xfrm>
            <a:prstGeom prst="ellipse">
              <a:avLst/>
            </a:prstGeom>
          </p:spPr>
          <p:style>
            <a:lnRef idx="0">
              <a:schemeClr val="accent3">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sp>
        <p:sp>
          <p:nvSpPr>
            <p:cNvPr id="26" name="Rectangle 25" descr="Connected">
              <a:extLst>
                <a:ext uri="{FF2B5EF4-FFF2-40B4-BE49-F238E27FC236}">
                  <a16:creationId xmlns:a16="http://schemas.microsoft.com/office/drawing/2014/main" id="{A4B00CFA-EB81-44E6-A414-1E357231BC83}"/>
                </a:ext>
              </a:extLst>
            </p:cNvPr>
            <p:cNvSpPr/>
            <p:nvPr/>
          </p:nvSpPr>
          <p:spPr>
            <a:xfrm>
              <a:off x="9765054" y="3580595"/>
              <a:ext cx="586933" cy="586933"/>
            </a:xfrm>
            <a:prstGeom prst="rect">
              <a:avLst/>
            </a:prstGeom>
            <a: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rcRect/>
              <a:stretch>
                <a:fillRect/>
              </a:stretch>
            </a:blipFill>
          </p:spPr>
          <p:style>
            <a:lnRef idx="2">
              <a:schemeClr val="lt1">
                <a:alpha val="0"/>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sp>
        <p:sp>
          <p:nvSpPr>
            <p:cNvPr id="27" name="Forme libre : forme 26">
              <a:extLst>
                <a:ext uri="{FF2B5EF4-FFF2-40B4-BE49-F238E27FC236}">
                  <a16:creationId xmlns:a16="http://schemas.microsoft.com/office/drawing/2014/main" id="{8F27B91D-926D-4298-B980-855840E0F5F0}"/>
                </a:ext>
              </a:extLst>
            </p:cNvPr>
            <p:cNvSpPr/>
            <p:nvPr/>
          </p:nvSpPr>
          <p:spPr>
            <a:xfrm>
              <a:off x="8234834" y="4754462"/>
              <a:ext cx="1676953" cy="670781"/>
            </a:xfrm>
            <a:custGeom>
              <a:avLst/>
              <a:gdLst>
                <a:gd name="connsiteX0" fmla="*/ 0 w 1676953"/>
                <a:gd name="connsiteY0" fmla="*/ 0 h 670781"/>
                <a:gd name="connsiteX1" fmla="*/ 1676953 w 1676953"/>
                <a:gd name="connsiteY1" fmla="*/ 0 h 670781"/>
                <a:gd name="connsiteX2" fmla="*/ 1676953 w 1676953"/>
                <a:gd name="connsiteY2" fmla="*/ 670781 h 670781"/>
                <a:gd name="connsiteX3" fmla="*/ 0 w 1676953"/>
                <a:gd name="connsiteY3" fmla="*/ 670781 h 670781"/>
                <a:gd name="connsiteX4" fmla="*/ 0 w 1676953"/>
                <a:gd name="connsiteY4" fmla="*/ 0 h 670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953" h="670781">
                  <a:moveTo>
                    <a:pt x="0" y="0"/>
                  </a:moveTo>
                  <a:lnTo>
                    <a:pt x="1676953" y="0"/>
                  </a:lnTo>
                  <a:lnTo>
                    <a:pt x="1676953" y="670781"/>
                  </a:lnTo>
                  <a:lnTo>
                    <a:pt x="0" y="6707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cap="all"/>
              </a:pPr>
              <a:endParaRPr lang="en-GB" sz="1400" kern="1200"/>
            </a:p>
          </p:txBody>
        </p:sp>
        <p:sp>
          <p:nvSpPr>
            <p:cNvPr id="7" name="Rectangle 6" descr="Map with pin">
              <a:extLst>
                <a:ext uri="{FF2B5EF4-FFF2-40B4-BE49-F238E27FC236}">
                  <a16:creationId xmlns:a16="http://schemas.microsoft.com/office/drawing/2014/main" id="{D834B319-06D8-4898-B385-07C00E5732BF}"/>
                </a:ext>
              </a:extLst>
            </p:cNvPr>
            <p:cNvSpPr/>
            <p:nvPr/>
          </p:nvSpPr>
          <p:spPr>
            <a:xfrm>
              <a:off x="7794633" y="1165782"/>
              <a:ext cx="586933" cy="586933"/>
            </a:xfrm>
            <a:prstGeom prst="rect">
              <a:avLst/>
            </a:prstGeom>
            <a: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a:blipFill>
          </p:spPr>
          <p:style>
            <a:lnRef idx="2">
              <a:schemeClr val="lt1">
                <a:alpha val="0"/>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sp>
      </p:grpSp>
      <p:sp>
        <p:nvSpPr>
          <p:cNvPr id="6" name="TextBox 5">
            <a:extLst>
              <a:ext uri="{FF2B5EF4-FFF2-40B4-BE49-F238E27FC236}">
                <a16:creationId xmlns:a16="http://schemas.microsoft.com/office/drawing/2014/main" id="{9E694A38-4AB5-4BA8-8B35-4908D045C28F}"/>
              </a:ext>
            </a:extLst>
          </p:cNvPr>
          <p:cNvSpPr txBox="1"/>
          <p:nvPr/>
        </p:nvSpPr>
        <p:spPr>
          <a:xfrm>
            <a:off x="9746033" y="4756968"/>
            <a:ext cx="2194329" cy="1169551"/>
          </a:xfrm>
          <a:prstGeom prst="rect">
            <a:avLst/>
          </a:prstGeom>
          <a:noFill/>
        </p:spPr>
        <p:txBody>
          <a:bodyPr wrap="square" rtlCol="0">
            <a:spAutoFit/>
          </a:bodyPr>
          <a:lstStyle/>
          <a:p>
            <a:r>
              <a:rPr lang="en-GB" sz="1400" dirty="0" smtClean="0">
                <a:solidFill>
                  <a:prstClr val="black">
                    <a:hueOff val="0"/>
                    <a:satOff val="0"/>
                    <a:lumOff val="0"/>
                    <a:alphaOff val="0"/>
                  </a:prstClr>
                </a:solidFill>
                <a:latin typeface="Calibri" panose="020F0502020204030204"/>
              </a:rPr>
              <a:t>8. </a:t>
            </a:r>
            <a:r>
              <a:rPr lang="en-GB" sz="1400" dirty="0" smtClean="0"/>
              <a:t>ISKU XIRKA QORSHAHA IYO QORSHAYAASHA HORUMARINTA MAXALLIGA AH IYO KUWA QARANKABA</a:t>
            </a:r>
            <a:endParaRPr lang="en-GB" sz="1400" dirty="0"/>
          </a:p>
        </p:txBody>
      </p:sp>
      <p:sp>
        <p:nvSpPr>
          <p:cNvPr id="28" name="Ellipse 27">
            <a:extLst>
              <a:ext uri="{FF2B5EF4-FFF2-40B4-BE49-F238E27FC236}">
                <a16:creationId xmlns:a16="http://schemas.microsoft.com/office/drawing/2014/main" id="{DB91B079-7000-402D-B218-6E22099211E2}"/>
              </a:ext>
            </a:extLst>
          </p:cNvPr>
          <p:cNvSpPr/>
          <p:nvPr/>
        </p:nvSpPr>
        <p:spPr>
          <a:xfrm>
            <a:off x="3588156" y="1011851"/>
            <a:ext cx="1022941" cy="1022941"/>
          </a:xfrm>
          <a:prstGeom prst="ellipse">
            <a:avLst/>
          </a:prstGeom>
        </p:spPr>
        <p:style>
          <a:lnRef idx="0">
            <a:schemeClr val="accent3">
              <a:hueOff val="0"/>
              <a:satOff val="0"/>
              <a:lumOff val="0"/>
              <a:alphaOff val="0"/>
            </a:schemeClr>
          </a:lnRef>
          <a:fillRef idx="1">
            <a:schemeClr val="bg1">
              <a:lumMod val="95000"/>
              <a:hueOff val="0"/>
              <a:satOff val="0"/>
              <a:lumOff val="0"/>
              <a:alphaOff val="0"/>
            </a:schemeClr>
          </a:fillRef>
          <a:effectRef idx="0">
            <a:schemeClr val="bg1">
              <a:lumMod val="95000"/>
              <a:hueOff val="0"/>
              <a:satOff val="0"/>
              <a:lumOff val="0"/>
              <a:alphaOff val="0"/>
            </a:schemeClr>
          </a:effectRef>
          <a:fontRef idx="minor">
            <a:schemeClr val="dk1">
              <a:hueOff val="0"/>
              <a:satOff val="0"/>
              <a:lumOff val="0"/>
              <a:alphaOff val="0"/>
            </a:schemeClr>
          </a:fontRef>
        </p:style>
      </p:sp>
      <p:pic>
        <p:nvPicPr>
          <p:cNvPr id="30" name="Graphique 29" descr="Podcasting">
            <a:extLst>
              <a:ext uri="{FF2B5EF4-FFF2-40B4-BE49-F238E27FC236}">
                <a16:creationId xmlns:a16="http://schemas.microsoft.com/office/drawing/2014/main" id="{EB8E9FE1-3FE5-44AD-845C-37D1A9FE0C6F}"/>
              </a:ext>
            </a:extLst>
          </p:cNvPr>
          <p:cNvPicPr>
            <a:picLocks noChangeAspect="1"/>
          </p:cNvPicPr>
          <p:nvPr/>
        </p:nvPicPr>
        <p:blipFill>
          <a:blip r:embed="rId15" cstate="print">
            <a:duotone>
              <a:schemeClr val="accent3">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xmlns="" r:embed="rId16"/>
              </a:ext>
            </a:extLst>
          </a:blip>
          <a:stretch>
            <a:fillRect/>
          </a:stretch>
        </p:blipFill>
        <p:spPr>
          <a:xfrm>
            <a:off x="3728512" y="1166692"/>
            <a:ext cx="735037" cy="735037"/>
          </a:xfrm>
          <a:prstGeom prst="rect">
            <a:avLst/>
          </a:prstGeom>
        </p:spPr>
      </p:pic>
      <p:sp>
        <p:nvSpPr>
          <p:cNvPr id="31" name="Forme libre : forme 30">
            <a:extLst>
              <a:ext uri="{FF2B5EF4-FFF2-40B4-BE49-F238E27FC236}">
                <a16:creationId xmlns:a16="http://schemas.microsoft.com/office/drawing/2014/main" id="{C6A6EDC6-CF40-4F32-A15A-94D086A456C7}"/>
              </a:ext>
            </a:extLst>
          </p:cNvPr>
          <p:cNvSpPr/>
          <p:nvPr/>
        </p:nvSpPr>
        <p:spPr>
          <a:xfrm>
            <a:off x="3287470" y="2324865"/>
            <a:ext cx="1676953" cy="670781"/>
          </a:xfrm>
          <a:custGeom>
            <a:avLst/>
            <a:gdLst>
              <a:gd name="connsiteX0" fmla="*/ 0 w 1676953"/>
              <a:gd name="connsiteY0" fmla="*/ 0 h 670781"/>
              <a:gd name="connsiteX1" fmla="*/ 1676953 w 1676953"/>
              <a:gd name="connsiteY1" fmla="*/ 0 h 670781"/>
              <a:gd name="connsiteX2" fmla="*/ 1676953 w 1676953"/>
              <a:gd name="connsiteY2" fmla="*/ 670781 h 670781"/>
              <a:gd name="connsiteX3" fmla="*/ 0 w 1676953"/>
              <a:gd name="connsiteY3" fmla="*/ 670781 h 670781"/>
              <a:gd name="connsiteX4" fmla="*/ 0 w 1676953"/>
              <a:gd name="connsiteY4" fmla="*/ 0 h 670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953" h="670781">
                <a:moveTo>
                  <a:pt x="0" y="0"/>
                </a:moveTo>
                <a:lnTo>
                  <a:pt x="1676953" y="0"/>
                </a:lnTo>
                <a:lnTo>
                  <a:pt x="1676953" y="670781"/>
                </a:lnTo>
                <a:lnTo>
                  <a:pt x="0" y="6707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lvl="0" algn="ctr" defTabSz="622300">
              <a:spcBef>
                <a:spcPct val="0"/>
              </a:spcBef>
              <a:spcAft>
                <a:spcPct val="35000"/>
              </a:spcAft>
              <a:defRPr cap="all"/>
            </a:pPr>
            <a:r>
              <a:rPr lang="en-GB" sz="1400" kern="1200" dirty="0"/>
              <a:t>1. </a:t>
            </a:r>
            <a:r>
              <a:rPr lang="en-GB" sz="1400" dirty="0" err="1"/>
              <a:t>Wacyigelinta</a:t>
            </a:r>
            <a:r>
              <a:rPr lang="en-GB" sz="1400" dirty="0"/>
              <a:t> </a:t>
            </a:r>
            <a:r>
              <a:rPr lang="en-GB" sz="1400" dirty="0" err="1"/>
              <a:t>heer</a:t>
            </a:r>
            <a:r>
              <a:rPr lang="en-GB" sz="1400" dirty="0"/>
              <a:t> </a:t>
            </a:r>
            <a:r>
              <a:rPr lang="en-GB" sz="1400" dirty="0" err="1"/>
              <a:t>qaran</a:t>
            </a:r>
            <a:r>
              <a:rPr lang="en-GB" sz="1400" dirty="0"/>
              <a:t> </a:t>
            </a:r>
            <a:r>
              <a:rPr lang="en-GB" sz="1400" dirty="0" err="1"/>
              <a:t>iyo</a:t>
            </a:r>
            <a:r>
              <a:rPr lang="en-GB" sz="1400" dirty="0"/>
              <a:t> </a:t>
            </a:r>
            <a:r>
              <a:rPr lang="en-GB" sz="1400" dirty="0" err="1"/>
              <a:t>heer</a:t>
            </a:r>
            <a:r>
              <a:rPr lang="en-GB" sz="1400" dirty="0"/>
              <a:t> </a:t>
            </a:r>
            <a:r>
              <a:rPr lang="en-GB" sz="1400" dirty="0" err="1"/>
              <a:t>degmo</a:t>
            </a:r>
            <a:endParaRPr lang="en-GB" sz="1400" kern="1200" dirty="0"/>
          </a:p>
        </p:txBody>
      </p:sp>
      <p:pic>
        <p:nvPicPr>
          <p:cNvPr id="32" name="Graphique 31" descr="Salle de classe">
            <a:extLst>
              <a:ext uri="{FF2B5EF4-FFF2-40B4-BE49-F238E27FC236}">
                <a16:creationId xmlns:a16="http://schemas.microsoft.com/office/drawing/2014/main" id="{31802AB8-2887-4FC7-A486-5C57F6570AA5}"/>
              </a:ext>
            </a:extLst>
          </p:cNvPr>
          <p:cNvPicPr>
            <a:picLocks noChangeAspect="1"/>
          </p:cNvPicPr>
          <p:nvPr/>
        </p:nvPicPr>
        <p:blipFill>
          <a:blip r:embed="rId17" cstate="print">
            <a:duotone>
              <a:schemeClr val="accent3">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xmlns="" r:embed="rId18"/>
              </a:ext>
            </a:extLst>
          </a:blip>
          <a:stretch>
            <a:fillRect/>
          </a:stretch>
        </p:blipFill>
        <p:spPr>
          <a:xfrm>
            <a:off x="5817557" y="1240334"/>
            <a:ext cx="655978" cy="655978"/>
          </a:xfrm>
          <a:prstGeom prst="rect">
            <a:avLst/>
          </a:prstGeom>
        </p:spPr>
      </p:pic>
      <p:sp>
        <p:nvSpPr>
          <p:cNvPr id="33" name="Forme libre : forme 32">
            <a:extLst>
              <a:ext uri="{FF2B5EF4-FFF2-40B4-BE49-F238E27FC236}">
                <a16:creationId xmlns:a16="http://schemas.microsoft.com/office/drawing/2014/main" id="{6C748083-8DD9-4DFF-BFBD-47C3AB5C75C8}"/>
              </a:ext>
            </a:extLst>
          </p:cNvPr>
          <p:cNvSpPr/>
          <p:nvPr/>
        </p:nvSpPr>
        <p:spPr>
          <a:xfrm>
            <a:off x="5336530" y="2313916"/>
            <a:ext cx="1676953" cy="670781"/>
          </a:xfrm>
          <a:custGeom>
            <a:avLst/>
            <a:gdLst>
              <a:gd name="connsiteX0" fmla="*/ 0 w 1676953"/>
              <a:gd name="connsiteY0" fmla="*/ 0 h 670781"/>
              <a:gd name="connsiteX1" fmla="*/ 1676953 w 1676953"/>
              <a:gd name="connsiteY1" fmla="*/ 0 h 670781"/>
              <a:gd name="connsiteX2" fmla="*/ 1676953 w 1676953"/>
              <a:gd name="connsiteY2" fmla="*/ 670781 h 670781"/>
              <a:gd name="connsiteX3" fmla="*/ 0 w 1676953"/>
              <a:gd name="connsiteY3" fmla="*/ 670781 h 670781"/>
              <a:gd name="connsiteX4" fmla="*/ 0 w 1676953"/>
              <a:gd name="connsiteY4" fmla="*/ 0 h 670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953" h="670781">
                <a:moveTo>
                  <a:pt x="0" y="0"/>
                </a:moveTo>
                <a:lnTo>
                  <a:pt x="1676953" y="0"/>
                </a:lnTo>
                <a:lnTo>
                  <a:pt x="1676953" y="670781"/>
                </a:lnTo>
                <a:lnTo>
                  <a:pt x="0" y="67078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lvl="0" algn="ctr" defTabSz="622300">
              <a:spcBef>
                <a:spcPct val="0"/>
              </a:spcBef>
              <a:spcAft>
                <a:spcPct val="35000"/>
              </a:spcAft>
              <a:defRPr cap="all"/>
            </a:pPr>
            <a:r>
              <a:rPr lang="en-GB" sz="1400" dirty="0"/>
              <a:t>2</a:t>
            </a:r>
            <a:r>
              <a:rPr lang="en-GB" sz="1400" kern="1200" dirty="0"/>
              <a:t>. </a:t>
            </a:r>
            <a:r>
              <a:rPr lang="en-GB" sz="1400" dirty="0" err="1"/>
              <a:t>Xulista</a:t>
            </a:r>
            <a:r>
              <a:rPr lang="en-GB" sz="1400" dirty="0"/>
              <a:t> </a:t>
            </a:r>
            <a:r>
              <a:rPr lang="en-GB" sz="1400" dirty="0" err="1"/>
              <a:t>iyo</a:t>
            </a:r>
            <a:r>
              <a:rPr lang="en-GB" sz="1400" dirty="0"/>
              <a:t> </a:t>
            </a:r>
            <a:r>
              <a:rPr lang="en-GB" sz="1400" dirty="0" err="1"/>
              <a:t>Tababbarka</a:t>
            </a:r>
            <a:r>
              <a:rPr lang="en-GB" sz="1400" dirty="0"/>
              <a:t> </a:t>
            </a:r>
            <a:r>
              <a:rPr lang="en-GB" sz="1400" dirty="0" err="1"/>
              <a:t>fududeeyayaasha</a:t>
            </a:r>
            <a:endParaRPr lang="en-GB" sz="1400" kern="1200" dirty="0"/>
          </a:p>
        </p:txBody>
      </p:sp>
    </p:spTree>
    <p:extLst>
      <p:ext uri="{BB962C8B-B14F-4D97-AF65-F5344CB8AC3E}">
        <p14:creationId xmlns:p14="http://schemas.microsoft.com/office/powerpoint/2010/main" val="37391857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A554552-405E-4846-BE98-E18C562FA3D9}"/>
              </a:ext>
            </a:extLst>
          </p:cNvPr>
          <p:cNvSpPr/>
          <p:nvPr/>
        </p:nvSpPr>
        <p:spPr>
          <a:xfrm>
            <a:off x="510763" y="768914"/>
            <a:ext cx="6096000" cy="5355312"/>
          </a:xfrm>
          <a:prstGeom prst="rect">
            <a:avLst/>
          </a:prstGeom>
        </p:spPr>
        <p:txBody>
          <a:bodyPr>
            <a:spAutoFit/>
          </a:bodyPr>
          <a:lstStyle/>
          <a:p>
            <a:pPr marL="342900" indent="-342900">
              <a:buClr>
                <a:srgbClr val="C00000"/>
              </a:buClr>
              <a:buFont typeface="Wingdings" panose="05000000000000000000" pitchFamily="2" charset="2"/>
              <a:buChar char="q"/>
            </a:pPr>
            <a:r>
              <a:rPr lang="en-US" sz="2200" dirty="0" err="1" smtClean="0">
                <a:latin typeface="FrutigerLTStd-LightCn"/>
              </a:rPr>
              <a:t>Kulan</a:t>
            </a:r>
            <a:r>
              <a:rPr lang="en-US" sz="2200" dirty="0" smtClean="0">
                <a:latin typeface="FrutigerLTStd-LightCn"/>
              </a:rPr>
              <a:t> 5 </a:t>
            </a:r>
            <a:r>
              <a:rPr lang="en-US" sz="2200" dirty="0" err="1" smtClean="0">
                <a:latin typeface="FrutigerLTStd-LightCn"/>
              </a:rPr>
              <a:t>maalmood</a:t>
            </a:r>
            <a:r>
              <a:rPr lang="en-US" sz="2200" dirty="0" smtClean="0">
                <a:latin typeface="FrutigerLTStd-LightCn"/>
              </a:rPr>
              <a:t> ah</a:t>
            </a:r>
            <a:endParaRPr lang="en-GB" sz="2200" dirty="0">
              <a:latin typeface="FrutigerLTStd-LightCn"/>
            </a:endParaRPr>
          </a:p>
          <a:p>
            <a:pPr marL="342900" indent="-342900">
              <a:buClr>
                <a:srgbClr val="C00000"/>
              </a:buClr>
              <a:buFont typeface="Wingdings" panose="05000000000000000000" pitchFamily="2" charset="2"/>
              <a:buChar char="q"/>
            </a:pPr>
            <a:r>
              <a:rPr lang="en-US" sz="2200" dirty="0" smtClean="0"/>
              <a:t>125 </a:t>
            </a:r>
            <a:r>
              <a:rPr lang="en-US" sz="2200" dirty="0" err="1"/>
              <a:t>xubnood</a:t>
            </a:r>
            <a:r>
              <a:rPr lang="en-US" sz="2200" dirty="0"/>
              <a:t> </a:t>
            </a:r>
            <a:r>
              <a:rPr lang="en-US" sz="2200" dirty="0" err="1"/>
              <a:t>oo</a:t>
            </a:r>
            <a:r>
              <a:rPr lang="en-US" sz="2200" dirty="0"/>
              <a:t> </a:t>
            </a:r>
            <a:r>
              <a:rPr lang="en-US" sz="2200" dirty="0" err="1"/>
              <a:t>bulshada</a:t>
            </a:r>
            <a:r>
              <a:rPr lang="en-US" sz="2200" dirty="0"/>
              <a:t> ah </a:t>
            </a:r>
            <a:r>
              <a:rPr lang="en-US" sz="2200" dirty="0" err="1"/>
              <a:t>oo</a:t>
            </a:r>
            <a:r>
              <a:rPr lang="en-US" sz="2200" dirty="0"/>
              <a:t> </a:t>
            </a:r>
            <a:r>
              <a:rPr lang="en-US" sz="2200" dirty="0" err="1"/>
              <a:t>ka</a:t>
            </a:r>
            <a:r>
              <a:rPr lang="en-US" sz="2200" dirty="0"/>
              <a:t> </a:t>
            </a:r>
            <a:r>
              <a:rPr lang="en-US" sz="2200" dirty="0" err="1"/>
              <a:t>kala</a:t>
            </a:r>
            <a:r>
              <a:rPr lang="en-US" sz="2200" dirty="0"/>
              <a:t> </a:t>
            </a:r>
            <a:r>
              <a:rPr lang="en-US" sz="2200" dirty="0" err="1"/>
              <a:t>socda</a:t>
            </a:r>
            <a:r>
              <a:rPr lang="en-US" sz="2200" dirty="0"/>
              <a:t> </a:t>
            </a:r>
            <a:r>
              <a:rPr lang="en-US" sz="2200" dirty="0" err="1"/>
              <a:t>dhamaan</a:t>
            </a:r>
            <a:r>
              <a:rPr lang="en-US" sz="2200" dirty="0"/>
              <a:t> </a:t>
            </a:r>
            <a:r>
              <a:rPr lang="en-US" sz="2200" dirty="0" err="1"/>
              <a:t>kooxaha</a:t>
            </a:r>
            <a:r>
              <a:rPr lang="en-US" sz="2200" dirty="0"/>
              <a:t> </a:t>
            </a:r>
            <a:r>
              <a:rPr lang="en-US" sz="2200" dirty="0" err="1"/>
              <a:t>dhaqan-dhaqaale</a:t>
            </a:r>
            <a:r>
              <a:rPr lang="en-US" sz="2200" dirty="0"/>
              <a:t>: </a:t>
            </a:r>
            <a:r>
              <a:rPr lang="en-US" sz="2200" dirty="0" err="1"/>
              <a:t>haweenka</a:t>
            </a:r>
            <a:r>
              <a:rPr lang="en-US" sz="2200" dirty="0"/>
              <a:t>, </a:t>
            </a:r>
            <a:r>
              <a:rPr lang="en-US" sz="2200" dirty="0" err="1"/>
              <a:t>kooxaha</a:t>
            </a:r>
            <a:r>
              <a:rPr lang="en-US" sz="2200" dirty="0"/>
              <a:t> </a:t>
            </a:r>
            <a:r>
              <a:rPr lang="en-US" sz="2200" dirty="0" err="1"/>
              <a:t>culumada</a:t>
            </a:r>
            <a:r>
              <a:rPr lang="en-US" sz="2200" dirty="0"/>
              <a:t> </a:t>
            </a:r>
            <a:r>
              <a:rPr lang="en-US" sz="2200" dirty="0" err="1"/>
              <a:t>diinta</a:t>
            </a:r>
            <a:r>
              <a:rPr lang="en-US" sz="2200" dirty="0"/>
              <a:t>, </a:t>
            </a:r>
            <a:r>
              <a:rPr lang="en-US" sz="2200" dirty="0" err="1"/>
              <a:t>barakacayaasha</a:t>
            </a:r>
            <a:r>
              <a:rPr lang="en-US" sz="2200" dirty="0"/>
              <a:t>, </a:t>
            </a:r>
            <a:r>
              <a:rPr lang="en-US" sz="2200" dirty="0" err="1"/>
              <a:t>Dadka</a:t>
            </a:r>
            <a:r>
              <a:rPr lang="en-US" sz="2200" dirty="0"/>
              <a:t> </a:t>
            </a:r>
            <a:r>
              <a:rPr lang="en-US" sz="2200" dirty="0" err="1"/>
              <a:t>dalka</a:t>
            </a:r>
            <a:r>
              <a:rPr lang="en-US" sz="2200" dirty="0"/>
              <a:t> </a:t>
            </a:r>
            <a:r>
              <a:rPr lang="en-US" sz="2200" dirty="0" err="1"/>
              <a:t>ku</a:t>
            </a:r>
            <a:r>
              <a:rPr lang="en-US" sz="2200" dirty="0"/>
              <a:t> </a:t>
            </a:r>
            <a:r>
              <a:rPr lang="en-US" sz="2200" dirty="0" err="1"/>
              <a:t>soo</a:t>
            </a:r>
            <a:r>
              <a:rPr lang="en-US" sz="2200" dirty="0"/>
              <a:t> </a:t>
            </a:r>
            <a:r>
              <a:rPr lang="en-US" sz="2200" dirty="0" err="1"/>
              <a:t>laabtay</a:t>
            </a:r>
            <a:r>
              <a:rPr lang="en-US" sz="2200" dirty="0"/>
              <a:t>, </a:t>
            </a:r>
            <a:r>
              <a:rPr lang="en-US" sz="2200" dirty="0" err="1"/>
              <a:t>bulshada</a:t>
            </a:r>
            <a:r>
              <a:rPr lang="en-US" sz="2200" dirty="0"/>
              <a:t> </a:t>
            </a:r>
            <a:r>
              <a:rPr lang="en-US" sz="2200" dirty="0" err="1"/>
              <a:t>martida</a:t>
            </a:r>
            <a:r>
              <a:rPr lang="en-US" sz="2200" dirty="0"/>
              <a:t> loo </a:t>
            </a:r>
            <a:r>
              <a:rPr lang="en-US" sz="2200" dirty="0" err="1"/>
              <a:t>yahay</a:t>
            </a:r>
            <a:r>
              <a:rPr lang="en-US" sz="2200" dirty="0"/>
              <a:t>, </a:t>
            </a:r>
            <a:r>
              <a:rPr lang="en-US" sz="2200" dirty="0" err="1"/>
              <a:t>dhalinyarada</a:t>
            </a:r>
            <a:r>
              <a:rPr lang="en-US" sz="2200" dirty="0"/>
              <a:t>, </a:t>
            </a:r>
            <a:r>
              <a:rPr lang="en-US" sz="2200" dirty="0" err="1"/>
              <a:t>gudiyada</a:t>
            </a:r>
            <a:r>
              <a:rPr lang="en-US" sz="2200" dirty="0"/>
              <a:t> </a:t>
            </a:r>
            <a:r>
              <a:rPr lang="en-US" sz="2200" dirty="0" err="1"/>
              <a:t>tuulooyinka</a:t>
            </a:r>
            <a:r>
              <a:rPr lang="en-US" sz="2200" dirty="0"/>
              <a:t> </a:t>
            </a:r>
            <a:r>
              <a:rPr lang="en-US" sz="2200" dirty="0" err="1"/>
              <a:t>magaalooyinka</a:t>
            </a:r>
            <a:r>
              <a:rPr lang="en-US" sz="2200" dirty="0"/>
              <a:t>, </a:t>
            </a:r>
            <a:r>
              <a:rPr lang="en-US" sz="2200" dirty="0" err="1"/>
              <a:t>hogaamiyaasha</a:t>
            </a:r>
            <a:r>
              <a:rPr lang="en-US" sz="2200" dirty="0"/>
              <a:t>, </a:t>
            </a:r>
            <a:r>
              <a:rPr lang="en-US" sz="2200" dirty="0" err="1"/>
              <a:t>ganacsatada</a:t>
            </a:r>
            <a:r>
              <a:rPr lang="en-US" sz="2200" dirty="0"/>
              <a:t>, </a:t>
            </a:r>
            <a:r>
              <a:rPr lang="en-US" sz="2200" dirty="0" err="1"/>
              <a:t>bulshada</a:t>
            </a:r>
            <a:r>
              <a:rPr lang="en-US" sz="2200" dirty="0"/>
              <a:t> </a:t>
            </a:r>
            <a:r>
              <a:rPr lang="en-US" sz="2200" dirty="0" err="1"/>
              <a:t>rayidka</a:t>
            </a:r>
            <a:r>
              <a:rPr lang="en-US" sz="2200" dirty="0"/>
              <a:t> ah </a:t>
            </a:r>
            <a:r>
              <a:rPr lang="en-US" sz="2200" dirty="0" err="1"/>
              <a:t>iyo</a:t>
            </a:r>
            <a:r>
              <a:rPr lang="en-US" sz="2200" dirty="0"/>
              <a:t> </a:t>
            </a:r>
            <a:r>
              <a:rPr lang="en-US" sz="2200" dirty="0" err="1"/>
              <a:t>kuwa</a:t>
            </a:r>
            <a:r>
              <a:rPr lang="en-US" sz="2200" dirty="0"/>
              <a:t> </a:t>
            </a:r>
            <a:r>
              <a:rPr lang="en-US" sz="2200" dirty="0" err="1"/>
              <a:t>kaloo</a:t>
            </a:r>
            <a:r>
              <a:rPr lang="en-US" sz="2200" dirty="0"/>
              <a:t> </a:t>
            </a:r>
            <a:r>
              <a:rPr lang="en-US" sz="2200" dirty="0" err="1"/>
              <a:t>badan</a:t>
            </a:r>
            <a:r>
              <a:rPr lang="en-US" sz="2200" dirty="0"/>
              <a:t> </a:t>
            </a:r>
            <a:r>
              <a:rPr lang="en-US" sz="2200" dirty="0" err="1"/>
              <a:t>oo</a:t>
            </a:r>
            <a:r>
              <a:rPr lang="en-US" sz="2200" dirty="0"/>
              <a:t> </a:t>
            </a:r>
            <a:r>
              <a:rPr lang="en-US" sz="2200" dirty="0" err="1"/>
              <a:t>ka</a:t>
            </a:r>
            <a:r>
              <a:rPr lang="en-US" sz="2200" dirty="0"/>
              <a:t> </a:t>
            </a:r>
            <a:r>
              <a:rPr lang="en-US" sz="2200" dirty="0" err="1"/>
              <a:t>kala</a:t>
            </a:r>
            <a:r>
              <a:rPr lang="en-US" sz="2200" dirty="0"/>
              <a:t> </a:t>
            </a:r>
            <a:r>
              <a:rPr lang="en-US" sz="2200" dirty="0" err="1"/>
              <a:t>yimid</a:t>
            </a:r>
            <a:r>
              <a:rPr lang="en-US" sz="2200" dirty="0"/>
              <a:t> </a:t>
            </a:r>
            <a:r>
              <a:rPr lang="en-US" sz="2200" dirty="0" err="1"/>
              <a:t>daafaha</a:t>
            </a:r>
            <a:r>
              <a:rPr lang="en-US" sz="2200" dirty="0"/>
              <a:t> </a:t>
            </a:r>
            <a:r>
              <a:rPr lang="en-US" sz="2200" dirty="0" err="1"/>
              <a:t>degmada</a:t>
            </a:r>
            <a:r>
              <a:rPr lang="en-US" sz="2200" dirty="0"/>
              <a:t>.</a:t>
            </a:r>
          </a:p>
          <a:p>
            <a:pPr marL="342900" indent="-342900">
              <a:buClr>
                <a:srgbClr val="C00000"/>
              </a:buClr>
              <a:buFont typeface="Wingdings" panose="05000000000000000000" pitchFamily="2" charset="2"/>
              <a:buChar char="q"/>
            </a:pPr>
            <a:r>
              <a:rPr lang="en-US" sz="2400" dirty="0"/>
              <a:t>Dhammaan </a:t>
            </a:r>
            <a:r>
              <a:rPr lang="en-US" sz="2400" dirty="0" err="1"/>
              <a:t>kooxaha</a:t>
            </a:r>
            <a:r>
              <a:rPr lang="en-US" sz="2400" dirty="0"/>
              <a:t>, </a:t>
            </a:r>
            <a:r>
              <a:rPr lang="en-US" sz="2400" dirty="0" err="1"/>
              <a:t>oo</a:t>
            </a:r>
            <a:r>
              <a:rPr lang="en-US" sz="2400" dirty="0"/>
              <a:t> ay </a:t>
            </a:r>
            <a:r>
              <a:rPr lang="en-US" sz="2400" dirty="0" err="1"/>
              <a:t>ku</a:t>
            </a:r>
            <a:r>
              <a:rPr lang="en-US" sz="2400" dirty="0"/>
              <a:t> </a:t>
            </a:r>
            <a:r>
              <a:rPr lang="en-US" sz="2400" dirty="0" err="1"/>
              <a:t>jiraan</a:t>
            </a:r>
            <a:r>
              <a:rPr lang="en-US" sz="2400" dirty="0"/>
              <a:t> </a:t>
            </a:r>
            <a:r>
              <a:rPr lang="en-US" sz="2400" dirty="0" err="1"/>
              <a:t>kuwa</a:t>
            </a:r>
            <a:r>
              <a:rPr lang="en-US" sz="2400" dirty="0"/>
              <a:t> </a:t>
            </a:r>
            <a:r>
              <a:rPr lang="en-US" sz="2400" dirty="0" err="1"/>
              <a:t>aan</a:t>
            </a:r>
            <a:r>
              <a:rPr lang="en-US" sz="2400" dirty="0"/>
              <a:t> </a:t>
            </a:r>
            <a:r>
              <a:rPr lang="en-US" sz="2400" dirty="0" err="1"/>
              <a:t>sida</a:t>
            </a:r>
            <a:r>
              <a:rPr lang="en-US" sz="2400" dirty="0"/>
              <a:t> </a:t>
            </a:r>
            <a:r>
              <a:rPr lang="en-US" sz="2400" dirty="0" err="1"/>
              <a:t>caadiga</a:t>
            </a:r>
            <a:r>
              <a:rPr lang="en-US" sz="2400" dirty="0"/>
              <a:t> ah </a:t>
            </a:r>
            <a:r>
              <a:rPr lang="en-US" sz="2400" dirty="0" err="1"/>
              <a:t>marin</a:t>
            </a:r>
            <a:r>
              <a:rPr lang="en-US" sz="2400" dirty="0"/>
              <a:t> u </a:t>
            </a:r>
            <a:r>
              <a:rPr lang="en-US" sz="2400" dirty="0" err="1"/>
              <a:t>helin</a:t>
            </a:r>
            <a:r>
              <a:rPr lang="en-US" sz="2400" dirty="0"/>
              <a:t> </a:t>
            </a:r>
            <a:r>
              <a:rPr lang="en-US" sz="2400" dirty="0" err="1"/>
              <a:t>dowladda</a:t>
            </a:r>
            <a:r>
              <a:rPr lang="en-US" sz="2400" dirty="0"/>
              <a:t> </a:t>
            </a:r>
            <a:r>
              <a:rPr lang="en-US" sz="2400" dirty="0" err="1"/>
              <a:t>oo</a:t>
            </a:r>
            <a:r>
              <a:rPr lang="en-US" sz="2400" dirty="0"/>
              <a:t> </a:t>
            </a:r>
            <a:r>
              <a:rPr lang="en-US" sz="2400" dirty="0" err="1"/>
              <a:t>aan</a:t>
            </a:r>
            <a:r>
              <a:rPr lang="en-US" sz="2400" dirty="0"/>
              <a:t> </a:t>
            </a:r>
            <a:r>
              <a:rPr lang="en-US" sz="2400" dirty="0" err="1"/>
              <a:t>codadkooda</a:t>
            </a:r>
            <a:r>
              <a:rPr lang="en-US" sz="2400" dirty="0"/>
              <a:t> </a:t>
            </a:r>
            <a:r>
              <a:rPr lang="en-US" sz="2400" dirty="0" err="1"/>
              <a:t>badanaa</a:t>
            </a:r>
            <a:r>
              <a:rPr lang="en-US" sz="2400" dirty="0"/>
              <a:t> la </a:t>
            </a:r>
            <a:r>
              <a:rPr lang="en-US" sz="2400" dirty="0" err="1"/>
              <a:t>maqlin</a:t>
            </a:r>
            <a:r>
              <a:rPr lang="en-US" sz="2400" dirty="0"/>
              <a:t> </a:t>
            </a:r>
            <a:r>
              <a:rPr lang="en-US" sz="2400" dirty="0" err="1"/>
              <a:t>ayaa</a:t>
            </a:r>
            <a:r>
              <a:rPr lang="en-US" sz="2400" dirty="0"/>
              <a:t> </a:t>
            </a:r>
            <a:r>
              <a:rPr lang="en-US" sz="2400" dirty="0" err="1"/>
              <a:t>awoodaan</a:t>
            </a:r>
            <a:r>
              <a:rPr lang="en-US" sz="2400" dirty="0"/>
              <a:t> </a:t>
            </a:r>
            <a:r>
              <a:rPr lang="en-US" sz="2400" dirty="0" err="1"/>
              <a:t>inay</a:t>
            </a:r>
            <a:r>
              <a:rPr lang="en-US" sz="2400" dirty="0"/>
              <a:t> </a:t>
            </a:r>
            <a:r>
              <a:rPr lang="en-US" sz="2400" dirty="0" err="1"/>
              <a:t>wadaagaan</a:t>
            </a:r>
            <a:r>
              <a:rPr lang="en-US" sz="2400" dirty="0"/>
              <a:t> </a:t>
            </a:r>
            <a:r>
              <a:rPr lang="en-US" sz="2400" dirty="0" err="1"/>
              <a:t>fikradahooda</a:t>
            </a:r>
            <a:r>
              <a:rPr lang="en-US" sz="2400" dirty="0"/>
              <a:t> </a:t>
            </a:r>
            <a:r>
              <a:rPr lang="en-US" sz="2400" dirty="0" err="1"/>
              <a:t>isla</a:t>
            </a:r>
            <a:r>
              <a:rPr lang="en-US" sz="2400" dirty="0"/>
              <a:t> </a:t>
            </a:r>
            <a:r>
              <a:rPr lang="en-US" sz="2400" dirty="0" err="1"/>
              <a:t>markaana</a:t>
            </a:r>
            <a:r>
              <a:rPr lang="en-US" sz="2400" dirty="0"/>
              <a:t> ay </a:t>
            </a:r>
            <a:r>
              <a:rPr lang="en-US" sz="2400" dirty="0" err="1"/>
              <a:t>gacan</a:t>
            </a:r>
            <a:r>
              <a:rPr lang="en-US" sz="2400" dirty="0"/>
              <a:t> </a:t>
            </a:r>
            <a:r>
              <a:rPr lang="en-US" sz="2400" dirty="0" err="1"/>
              <a:t>ka</a:t>
            </a:r>
            <a:r>
              <a:rPr lang="en-US" sz="2400" dirty="0"/>
              <a:t> </a:t>
            </a:r>
            <a:r>
              <a:rPr lang="en-US" sz="2400" dirty="0" err="1"/>
              <a:t>geystaan</a:t>
            </a:r>
            <a:r>
              <a:rPr lang="en-US" sz="2400" dirty="0"/>
              <a:t> </a:t>
            </a:r>
            <a:r>
              <a:rPr lang="en-US" sz="2400" dirty="0" err="1"/>
              <a:t>xallin</a:t>
            </a:r>
            <a:r>
              <a:rPr lang="en-US" sz="2400" dirty="0"/>
              <a:t> ay </a:t>
            </a:r>
            <a:r>
              <a:rPr lang="en-US" sz="2400" dirty="0" err="1"/>
              <a:t>dadku</a:t>
            </a:r>
            <a:r>
              <a:rPr lang="en-US" sz="2400" dirty="0"/>
              <a:t> </a:t>
            </a:r>
            <a:r>
              <a:rPr lang="en-US" sz="2400" dirty="0" err="1"/>
              <a:t>xudunta</a:t>
            </a:r>
            <a:r>
              <a:rPr lang="en-US" sz="2400" dirty="0"/>
              <a:t> u </a:t>
            </a:r>
            <a:r>
              <a:rPr lang="en-US" sz="2400" dirty="0" err="1" smtClean="0"/>
              <a:t>yihiin</a:t>
            </a:r>
            <a:r>
              <a:rPr lang="en-GB" sz="2400" dirty="0" smtClean="0">
                <a:latin typeface="FrutigerLTStd-LightCn"/>
              </a:rPr>
              <a:t>.</a:t>
            </a:r>
            <a:endParaRPr lang="en-US" sz="2400" dirty="0"/>
          </a:p>
        </p:txBody>
      </p:sp>
      <p:pic>
        <p:nvPicPr>
          <p:cNvPr id="3" name="Image 2">
            <a:extLst>
              <a:ext uri="{FF2B5EF4-FFF2-40B4-BE49-F238E27FC236}">
                <a16:creationId xmlns:a16="http://schemas.microsoft.com/office/drawing/2014/main" id="{BE0AF375-A6B2-4232-ACD0-454A5B8CF707}"/>
              </a:ext>
            </a:extLst>
          </p:cNvPr>
          <p:cNvPicPr>
            <a:picLocks noChangeAspect="1"/>
          </p:cNvPicPr>
          <p:nvPr/>
        </p:nvPicPr>
        <p:blipFill>
          <a:blip r:embed="rId3"/>
          <a:stretch>
            <a:fillRect/>
          </a:stretch>
        </p:blipFill>
        <p:spPr>
          <a:xfrm>
            <a:off x="7121805" y="1490240"/>
            <a:ext cx="4819410" cy="3695218"/>
          </a:xfrm>
          <a:prstGeom prst="rect">
            <a:avLst/>
          </a:prstGeom>
        </p:spPr>
      </p:pic>
      <p:sp>
        <p:nvSpPr>
          <p:cNvPr id="5" name="Rectangle 4">
            <a:extLst>
              <a:ext uri="{FF2B5EF4-FFF2-40B4-BE49-F238E27FC236}">
                <a16:creationId xmlns:a16="http://schemas.microsoft.com/office/drawing/2014/main" id="{66B71C69-5292-4093-8088-EFA3BF05F806}"/>
              </a:ext>
            </a:extLst>
          </p:cNvPr>
          <p:cNvSpPr/>
          <p:nvPr/>
        </p:nvSpPr>
        <p:spPr>
          <a:xfrm>
            <a:off x="-1" y="184139"/>
            <a:ext cx="8275899" cy="584775"/>
          </a:xfrm>
          <a:prstGeom prst="rect">
            <a:avLst/>
          </a:prstGeom>
          <a:solidFill>
            <a:srgbClr val="BA122B"/>
          </a:solidFill>
        </p:spPr>
        <p:txBody>
          <a:bodyPr wrap="square">
            <a:spAutoFit/>
          </a:bodyPr>
          <a:lstStyle/>
          <a:p>
            <a:pPr lvl="0">
              <a:spcAft>
                <a:spcPts val="0"/>
              </a:spcAft>
            </a:pPr>
            <a:r>
              <a:rPr lang="fr-FR" sz="3200" dirty="0" err="1" smtClean="0">
                <a:solidFill>
                  <a:schemeClr val="bg1"/>
                </a:solidFill>
                <a:latin typeface="Calibri" panose="020F0502020204030204" pitchFamily="34" charset="0"/>
                <a:ea typeface="Calibri" panose="020F0502020204030204" pitchFamily="34" charset="0"/>
                <a:cs typeface="Times New Roman" panose="02020603050405020304" pitchFamily="18" charset="0"/>
              </a:rPr>
              <a:t>Weynee</a:t>
            </a:r>
            <a:r>
              <a:rPr lang="fr-FR"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fr-FR" sz="3200" dirty="0" err="1" smtClean="0">
                <a:solidFill>
                  <a:schemeClr val="bg1"/>
                </a:solidFill>
                <a:latin typeface="Calibri" panose="020F0502020204030204" pitchFamily="34" charset="0"/>
                <a:ea typeface="Calibri" panose="020F0502020204030204" pitchFamily="34" charset="0"/>
                <a:cs typeface="Times New Roman" panose="02020603050405020304" pitchFamily="18" charset="0"/>
              </a:rPr>
              <a:t>Latashiga</a:t>
            </a:r>
            <a:r>
              <a:rPr lang="fr-FR"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fr-FR" sz="3200" dirty="0" err="1" smtClean="0">
                <a:solidFill>
                  <a:schemeClr val="bg1"/>
                </a:solidFill>
                <a:latin typeface="Calibri" panose="020F0502020204030204" pitchFamily="34" charset="0"/>
                <a:ea typeface="Calibri" panose="020F0502020204030204" pitchFamily="34" charset="0"/>
                <a:cs typeface="Times New Roman" panose="02020603050405020304" pitchFamily="18" charset="0"/>
              </a:rPr>
              <a:t>Bulshada</a:t>
            </a:r>
            <a:r>
              <a:rPr lang="fr-FR"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fr-FR" sz="3200" dirty="0" err="1" smtClean="0">
                <a:solidFill>
                  <a:schemeClr val="bg1"/>
                </a:solidFill>
                <a:latin typeface="Calibri" panose="020F0502020204030204" pitchFamily="34" charset="0"/>
                <a:ea typeface="Calibri" panose="020F0502020204030204" pitchFamily="34" charset="0"/>
                <a:cs typeface="Times New Roman" panose="02020603050405020304" pitchFamily="18" charset="0"/>
              </a:rPr>
              <a:t>Midnimo</a:t>
            </a:r>
            <a:r>
              <a:rPr lang="fr-FR" sz="3200" dirty="0" smtClean="0">
                <a:solidFill>
                  <a:schemeClr val="bg1"/>
                </a:solidFill>
                <a:latin typeface="Calibri" panose="020F0502020204030204" pitchFamily="34" charset="0"/>
                <a:ea typeface="Calibri" panose="020F0502020204030204" pitchFamily="34" charset="0"/>
                <a:cs typeface="Times New Roman" panose="02020603050405020304" pitchFamily="18" charset="0"/>
              </a:rPr>
              <a:t> </a:t>
            </a:r>
            <a:endParaRPr lang="fr-FR" sz="32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3150C1EA-CF81-4AA2-8245-CE8EE8B9D275}"/>
              </a:ext>
            </a:extLst>
          </p:cNvPr>
          <p:cNvSpPr/>
          <p:nvPr/>
        </p:nvSpPr>
        <p:spPr>
          <a:xfrm>
            <a:off x="7121805" y="5260453"/>
            <a:ext cx="4819410" cy="646331"/>
          </a:xfrm>
          <a:prstGeom prst="rect">
            <a:avLst/>
          </a:prstGeom>
        </p:spPr>
        <p:txBody>
          <a:bodyPr wrap="square">
            <a:spAutoFit/>
          </a:bodyPr>
          <a:lstStyle/>
          <a:p>
            <a:r>
              <a:rPr lang="es-ES" dirty="0" err="1" smtClean="0"/>
              <a:t>Haweeney</a:t>
            </a:r>
            <a:r>
              <a:rPr lang="es-ES" dirty="0" smtClean="0"/>
              <a:t> </a:t>
            </a:r>
            <a:r>
              <a:rPr lang="es-ES" dirty="0" err="1" smtClean="0"/>
              <a:t>joogta</a:t>
            </a:r>
            <a:r>
              <a:rPr lang="es-ES" dirty="0" smtClean="0"/>
              <a:t> </a:t>
            </a:r>
            <a:r>
              <a:rPr lang="es-ES" dirty="0" err="1"/>
              <a:t>qorshaynta</a:t>
            </a:r>
            <a:r>
              <a:rPr lang="es-ES" dirty="0"/>
              <a:t> </a:t>
            </a:r>
            <a:r>
              <a:rPr lang="es-ES" dirty="0" err="1"/>
              <a:t>bulshada</a:t>
            </a:r>
            <a:r>
              <a:rPr lang="es-ES" dirty="0"/>
              <a:t>, </a:t>
            </a:r>
            <a:r>
              <a:rPr lang="es-ES" dirty="0" err="1"/>
              <a:t>Xudur</a:t>
            </a:r>
            <a:r>
              <a:rPr lang="es-ES" dirty="0"/>
              <a:t> / UN-</a:t>
            </a:r>
            <a:r>
              <a:rPr lang="es-ES" dirty="0" err="1"/>
              <a:t>Habitat</a:t>
            </a:r>
            <a:endParaRPr lang="en-US" dirty="0"/>
          </a:p>
        </p:txBody>
      </p:sp>
    </p:spTree>
    <p:extLst>
      <p:ext uri="{BB962C8B-B14F-4D97-AF65-F5344CB8AC3E}">
        <p14:creationId xmlns:p14="http://schemas.microsoft.com/office/powerpoint/2010/main" val="38662967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473C4219-491D-4CD1-9F72-6F41D23383A9}"/>
              </a:ext>
            </a:extLst>
          </p:cNvPr>
          <p:cNvPicPr>
            <a:picLocks noChangeAspect="1"/>
          </p:cNvPicPr>
          <p:nvPr/>
        </p:nvPicPr>
        <p:blipFill>
          <a:blip r:embed="rId2"/>
          <a:stretch>
            <a:fillRect/>
          </a:stretch>
        </p:blipFill>
        <p:spPr>
          <a:xfrm>
            <a:off x="2627453" y="389896"/>
            <a:ext cx="5362151" cy="5571067"/>
          </a:xfrm>
          <a:prstGeom prst="rect">
            <a:avLst/>
          </a:prstGeom>
        </p:spPr>
      </p:pic>
      <p:sp>
        <p:nvSpPr>
          <p:cNvPr id="9" name="Rectangle 8">
            <a:extLst>
              <a:ext uri="{FF2B5EF4-FFF2-40B4-BE49-F238E27FC236}">
                <a16:creationId xmlns:a16="http://schemas.microsoft.com/office/drawing/2014/main" id="{65875A85-1771-48F6-B659-BAD462C679E5}"/>
              </a:ext>
            </a:extLst>
          </p:cNvPr>
          <p:cNvSpPr/>
          <p:nvPr/>
        </p:nvSpPr>
        <p:spPr>
          <a:xfrm>
            <a:off x="1" y="1"/>
            <a:ext cx="2627452" cy="59609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a:lnSpc>
                <a:spcPct val="90000"/>
              </a:lnSpc>
              <a:spcBef>
                <a:spcPct val="0"/>
              </a:spcBef>
              <a:spcAft>
                <a:spcPts val="600"/>
              </a:spcAft>
            </a:pPr>
            <a:r>
              <a:rPr lang="fr-FR" sz="4400" dirty="0" err="1" smtClean="0">
                <a:solidFill>
                  <a:schemeClr val="bg1"/>
                </a:solidFill>
                <a:latin typeface="+mj-lt"/>
                <a:ea typeface="+mj-ea"/>
                <a:cs typeface="+mj-cs"/>
              </a:rPr>
              <a:t>Geed-socodka</a:t>
            </a:r>
            <a:r>
              <a:rPr lang="fr-FR" sz="4400" dirty="0" smtClean="0">
                <a:solidFill>
                  <a:schemeClr val="bg1"/>
                </a:solidFill>
                <a:latin typeface="+mj-lt"/>
                <a:ea typeface="+mj-ea"/>
                <a:cs typeface="+mj-cs"/>
              </a:rPr>
              <a:t> </a:t>
            </a:r>
            <a:r>
              <a:rPr lang="fr-FR" sz="4400" dirty="0" err="1" smtClean="0">
                <a:solidFill>
                  <a:schemeClr val="bg1"/>
                </a:solidFill>
                <a:latin typeface="+mj-lt"/>
                <a:ea typeface="+mj-ea"/>
                <a:cs typeface="+mj-cs"/>
              </a:rPr>
              <a:t>Midnimo</a:t>
            </a:r>
            <a:endParaRPr lang="en-US" sz="4400" kern="1200" dirty="0">
              <a:solidFill>
                <a:schemeClr val="bg1"/>
              </a:solidFill>
              <a:latin typeface="+mj-lt"/>
              <a:ea typeface="+mj-ea"/>
              <a:cs typeface="+mj-cs"/>
            </a:endParaRPr>
          </a:p>
        </p:txBody>
      </p:sp>
      <p:sp>
        <p:nvSpPr>
          <p:cNvPr id="5" name="ZoneTexte 4">
            <a:extLst>
              <a:ext uri="{FF2B5EF4-FFF2-40B4-BE49-F238E27FC236}">
                <a16:creationId xmlns:a16="http://schemas.microsoft.com/office/drawing/2014/main" id="{E43837E9-C4BF-48B1-A9A6-D15A2E39B3FA}"/>
              </a:ext>
            </a:extLst>
          </p:cNvPr>
          <p:cNvSpPr txBox="1"/>
          <p:nvPr/>
        </p:nvSpPr>
        <p:spPr>
          <a:xfrm>
            <a:off x="8774752" y="2506464"/>
            <a:ext cx="3264061" cy="1938992"/>
          </a:xfrm>
          <a:prstGeom prst="rect">
            <a:avLst/>
          </a:prstGeom>
          <a:solidFill>
            <a:schemeClr val="bg1">
              <a:lumMod val="85000"/>
            </a:schemeClr>
          </a:solidFill>
        </p:spPr>
        <p:txBody>
          <a:bodyPr wrap="square" rtlCol="0">
            <a:spAutoFit/>
          </a:bodyPr>
          <a:lstStyle/>
          <a:p>
            <a:r>
              <a:rPr lang="en-GB" sz="2400" dirty="0">
                <a:latin typeface="FrutigerLTStd-LightCn"/>
              </a:rPr>
              <a:t>Tilmaamaha </a:t>
            </a:r>
            <a:r>
              <a:rPr lang="en-GB" sz="2400" dirty="0" err="1">
                <a:latin typeface="FrutigerLTStd-LightCn"/>
              </a:rPr>
              <a:t>Fududeynta</a:t>
            </a:r>
            <a:r>
              <a:rPr lang="en-GB" sz="2400" dirty="0">
                <a:latin typeface="FrutigerLTStd-LightCn"/>
              </a:rPr>
              <a:t> </a:t>
            </a:r>
            <a:r>
              <a:rPr lang="en-GB" sz="2400" dirty="0" err="1">
                <a:latin typeface="FrutigerLTStd-LightCn"/>
              </a:rPr>
              <a:t>Habka</a:t>
            </a:r>
            <a:r>
              <a:rPr lang="en-GB" sz="2400" dirty="0">
                <a:latin typeface="FrutigerLTStd-LightCn"/>
              </a:rPr>
              <a:t> </a:t>
            </a:r>
            <a:r>
              <a:rPr lang="en-GB" sz="2400" dirty="0" err="1">
                <a:latin typeface="FrutigerLTStd-LightCn"/>
              </a:rPr>
              <a:t>Qorshaynta</a:t>
            </a:r>
            <a:r>
              <a:rPr lang="en-GB" sz="2400" dirty="0">
                <a:latin typeface="FrutigerLTStd-LightCn"/>
              </a:rPr>
              <a:t> </a:t>
            </a:r>
            <a:r>
              <a:rPr lang="en-GB" sz="2400" dirty="0" err="1">
                <a:latin typeface="FrutigerLTStd-LightCn"/>
              </a:rPr>
              <a:t>ku</a:t>
            </a:r>
            <a:r>
              <a:rPr lang="en-GB" sz="2400" dirty="0">
                <a:latin typeface="FrutigerLTStd-LightCn"/>
              </a:rPr>
              <a:t> </a:t>
            </a:r>
            <a:r>
              <a:rPr lang="en-GB" sz="2400" dirty="0" err="1">
                <a:latin typeface="FrutigerLTStd-LightCn"/>
              </a:rPr>
              <a:t>saleysan</a:t>
            </a:r>
            <a:r>
              <a:rPr lang="en-GB" sz="2400" dirty="0">
                <a:latin typeface="FrutigerLTStd-LightCn"/>
              </a:rPr>
              <a:t> </a:t>
            </a:r>
            <a:r>
              <a:rPr lang="en-GB" sz="2400" dirty="0" err="1">
                <a:latin typeface="FrutigerLTStd-LightCn"/>
              </a:rPr>
              <a:t>Bulshada</a:t>
            </a:r>
            <a:r>
              <a:rPr lang="en-GB" sz="2400" dirty="0">
                <a:latin typeface="FrutigerLTStd-LightCn"/>
              </a:rPr>
              <a:t> </a:t>
            </a:r>
            <a:r>
              <a:rPr lang="en-GB" sz="2400" dirty="0" err="1">
                <a:latin typeface="FrutigerLTStd-LightCn"/>
              </a:rPr>
              <a:t>ee</a:t>
            </a:r>
            <a:r>
              <a:rPr lang="en-GB" sz="2400" dirty="0">
                <a:latin typeface="FrutigerLTStd-LightCn"/>
              </a:rPr>
              <a:t> IOM</a:t>
            </a:r>
          </a:p>
        </p:txBody>
      </p:sp>
      <p:pic>
        <p:nvPicPr>
          <p:cNvPr id="6" name="Graphique 5" descr="Outils">
            <a:extLst>
              <a:ext uri="{FF2B5EF4-FFF2-40B4-BE49-F238E27FC236}">
                <a16:creationId xmlns:a16="http://schemas.microsoft.com/office/drawing/2014/main" id="{36601A27-3279-41C8-B9B9-3AA8D004CDAE}"/>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9770175" y="1416045"/>
            <a:ext cx="914400" cy="914400"/>
          </a:xfrm>
          <a:prstGeom prst="rect">
            <a:avLst/>
          </a:prstGeom>
        </p:spPr>
      </p:pic>
    </p:spTree>
    <p:extLst>
      <p:ext uri="{BB962C8B-B14F-4D97-AF65-F5344CB8AC3E}">
        <p14:creationId xmlns:p14="http://schemas.microsoft.com/office/powerpoint/2010/main" val="32026643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AFAD901-8138-48C4-B284-A34B0062E793}"/>
              </a:ext>
            </a:extLst>
          </p:cNvPr>
          <p:cNvSpPr/>
          <p:nvPr/>
        </p:nvSpPr>
        <p:spPr>
          <a:xfrm>
            <a:off x="0" y="152183"/>
            <a:ext cx="5586607" cy="624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55000" lnSpcReduction="20000"/>
          </a:bodyPr>
          <a:lstStyle/>
          <a:p>
            <a:pPr defTabSz="914400">
              <a:lnSpc>
                <a:spcPct val="90000"/>
              </a:lnSpc>
              <a:spcBef>
                <a:spcPct val="0"/>
              </a:spcBef>
              <a:spcAft>
                <a:spcPts val="600"/>
              </a:spcAft>
            </a:pPr>
            <a:r>
              <a:rPr lang="en-US" sz="4400" dirty="0" err="1" smtClean="0">
                <a:solidFill>
                  <a:schemeClr val="bg1"/>
                </a:solidFill>
                <a:latin typeface="+mj-lt"/>
                <a:ea typeface="+mj-ea"/>
                <a:cs typeface="+mj-cs"/>
              </a:rPr>
              <a:t>Tusaalaha</a:t>
            </a:r>
            <a:r>
              <a:rPr lang="en-US" sz="4400" dirty="0" smtClean="0">
                <a:solidFill>
                  <a:schemeClr val="bg1"/>
                </a:solidFill>
                <a:latin typeface="+mj-lt"/>
                <a:ea typeface="+mj-ea"/>
                <a:cs typeface="+mj-cs"/>
              </a:rPr>
              <a:t> </a:t>
            </a:r>
            <a:r>
              <a:rPr lang="en-US" sz="4400" dirty="0" err="1" smtClean="0">
                <a:solidFill>
                  <a:schemeClr val="bg1"/>
                </a:solidFill>
                <a:latin typeface="+mj-lt"/>
                <a:ea typeface="+mj-ea"/>
                <a:cs typeface="+mj-cs"/>
              </a:rPr>
              <a:t>jadwalka</a:t>
            </a:r>
            <a:r>
              <a:rPr lang="en-US" sz="4400" dirty="0" smtClean="0">
                <a:solidFill>
                  <a:schemeClr val="bg1"/>
                </a:solidFill>
                <a:latin typeface="+mj-lt"/>
                <a:ea typeface="+mj-ea"/>
                <a:cs typeface="+mj-cs"/>
              </a:rPr>
              <a:t> </a:t>
            </a:r>
            <a:r>
              <a:rPr lang="en-US" sz="4400" dirty="0" err="1" smtClean="0">
                <a:solidFill>
                  <a:schemeClr val="bg1"/>
                </a:solidFill>
                <a:latin typeface="+mj-lt"/>
                <a:ea typeface="+mj-ea"/>
                <a:cs typeface="+mj-cs"/>
              </a:rPr>
              <a:t>Qorshe</a:t>
            </a:r>
            <a:r>
              <a:rPr lang="en-US" sz="4400" dirty="0" smtClean="0">
                <a:solidFill>
                  <a:schemeClr val="bg1"/>
                </a:solidFill>
                <a:latin typeface="+mj-lt"/>
                <a:ea typeface="+mj-ea"/>
                <a:cs typeface="+mj-cs"/>
              </a:rPr>
              <a:t> </a:t>
            </a:r>
            <a:r>
              <a:rPr lang="en-US" sz="4400" dirty="0" err="1" smtClean="0">
                <a:solidFill>
                  <a:schemeClr val="bg1"/>
                </a:solidFill>
                <a:latin typeface="+mj-lt"/>
                <a:ea typeface="+mj-ea"/>
                <a:cs typeface="+mj-cs"/>
              </a:rPr>
              <a:t>Howleedka</a:t>
            </a:r>
            <a:r>
              <a:rPr lang="en-US" sz="4400" dirty="0" smtClean="0">
                <a:solidFill>
                  <a:schemeClr val="bg1"/>
                </a:solidFill>
                <a:latin typeface="+mj-lt"/>
                <a:ea typeface="+mj-ea"/>
                <a:cs typeface="+mj-cs"/>
              </a:rPr>
              <a:t> </a:t>
            </a:r>
            <a:r>
              <a:rPr lang="en-US" sz="4400" dirty="0" err="1" smtClean="0">
                <a:solidFill>
                  <a:schemeClr val="bg1"/>
                </a:solidFill>
                <a:latin typeface="+mj-lt"/>
                <a:ea typeface="+mj-ea"/>
                <a:cs typeface="+mj-cs"/>
              </a:rPr>
              <a:t>Bulshada</a:t>
            </a:r>
            <a:r>
              <a:rPr lang="en-US" sz="4400" kern="1200" dirty="0" smtClean="0">
                <a:solidFill>
                  <a:schemeClr val="bg1"/>
                </a:solidFill>
                <a:latin typeface="+mj-lt"/>
                <a:ea typeface="+mj-ea"/>
                <a:cs typeface="+mj-cs"/>
              </a:rPr>
              <a:t> </a:t>
            </a:r>
            <a:endParaRPr lang="en-US" sz="4400" kern="1200" dirty="0">
              <a:solidFill>
                <a:schemeClr val="bg1"/>
              </a:solidFill>
              <a:latin typeface="+mj-lt"/>
              <a:ea typeface="+mj-ea"/>
              <a:cs typeface="+mj-cs"/>
            </a:endParaRPr>
          </a:p>
        </p:txBody>
      </p:sp>
      <p:graphicFrame>
        <p:nvGraphicFramePr>
          <p:cNvPr id="3" name="Table 2">
            <a:extLst>
              <a:ext uri="{FF2B5EF4-FFF2-40B4-BE49-F238E27FC236}">
                <a16:creationId xmlns:a16="http://schemas.microsoft.com/office/drawing/2014/main" id="{CA53C094-3A26-40FF-A458-759BD595D074}"/>
              </a:ext>
            </a:extLst>
          </p:cNvPr>
          <p:cNvGraphicFramePr>
            <a:graphicFrameLocks noGrp="1"/>
          </p:cNvGraphicFramePr>
          <p:nvPr>
            <p:extLst>
              <p:ext uri="{D42A27DB-BD31-4B8C-83A1-F6EECF244321}">
                <p14:modId xmlns:p14="http://schemas.microsoft.com/office/powerpoint/2010/main" val="940380509"/>
              </p:ext>
            </p:extLst>
          </p:nvPr>
        </p:nvGraphicFramePr>
        <p:xfrm>
          <a:off x="371606" y="1578832"/>
          <a:ext cx="7578250" cy="3431578"/>
        </p:xfrm>
        <a:graphic>
          <a:graphicData uri="http://schemas.openxmlformats.org/drawingml/2006/table">
            <a:tbl>
              <a:tblPr firstRow="1" firstCol="1" bandRow="1">
                <a:tableStyleId>{5C22544A-7EE6-4342-B048-85BDC9FD1C3A}</a:tableStyleId>
              </a:tblPr>
              <a:tblGrid>
                <a:gridCol w="1515650">
                  <a:extLst>
                    <a:ext uri="{9D8B030D-6E8A-4147-A177-3AD203B41FA5}">
                      <a16:colId xmlns:a16="http://schemas.microsoft.com/office/drawing/2014/main" val="2451948677"/>
                    </a:ext>
                  </a:extLst>
                </a:gridCol>
                <a:gridCol w="1515650">
                  <a:extLst>
                    <a:ext uri="{9D8B030D-6E8A-4147-A177-3AD203B41FA5}">
                      <a16:colId xmlns:a16="http://schemas.microsoft.com/office/drawing/2014/main" val="3184723698"/>
                    </a:ext>
                  </a:extLst>
                </a:gridCol>
                <a:gridCol w="1435794">
                  <a:extLst>
                    <a:ext uri="{9D8B030D-6E8A-4147-A177-3AD203B41FA5}">
                      <a16:colId xmlns:a16="http://schemas.microsoft.com/office/drawing/2014/main" val="1338505889"/>
                    </a:ext>
                  </a:extLst>
                </a:gridCol>
                <a:gridCol w="1595506">
                  <a:extLst>
                    <a:ext uri="{9D8B030D-6E8A-4147-A177-3AD203B41FA5}">
                      <a16:colId xmlns:a16="http://schemas.microsoft.com/office/drawing/2014/main" val="2426990812"/>
                    </a:ext>
                  </a:extLst>
                </a:gridCol>
                <a:gridCol w="1515650">
                  <a:extLst>
                    <a:ext uri="{9D8B030D-6E8A-4147-A177-3AD203B41FA5}">
                      <a16:colId xmlns:a16="http://schemas.microsoft.com/office/drawing/2014/main" val="3926711312"/>
                    </a:ext>
                  </a:extLst>
                </a:gridCol>
              </a:tblGrid>
              <a:tr h="1019290">
                <a:tc>
                  <a:txBody>
                    <a:bodyPr/>
                    <a:lstStyle/>
                    <a:p>
                      <a:pPr algn="l"/>
                      <a:r>
                        <a:rPr lang="en-US" sz="1800" dirty="0" err="1" smtClean="0">
                          <a:effectLst/>
                          <a:latin typeface="+mn-lt"/>
                          <a:cs typeface="+mn-cs"/>
                        </a:rPr>
                        <a:t>Arrimaha</a:t>
                      </a:r>
                      <a:r>
                        <a:rPr lang="en-US" sz="1800" baseline="0" dirty="0" smtClean="0">
                          <a:effectLst/>
                          <a:latin typeface="+mn-lt"/>
                          <a:cs typeface="+mn-cs"/>
                        </a:rPr>
                        <a:t> </a:t>
                      </a:r>
                      <a:endParaRPr lang="fr-FR" sz="1800" dirty="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l"/>
                      <a:r>
                        <a:rPr lang="en-US" sz="1800" dirty="0" err="1" smtClean="0">
                          <a:effectLst/>
                        </a:rPr>
                        <a:t>Sababaha</a:t>
                      </a:r>
                      <a:r>
                        <a:rPr lang="en-US" sz="1800" dirty="0" smtClean="0">
                          <a:effectLst/>
                        </a:rPr>
                        <a:t> </a:t>
                      </a:r>
                      <a:r>
                        <a:rPr lang="en-US" sz="1800" dirty="0" err="1" smtClean="0">
                          <a:effectLst/>
                        </a:rPr>
                        <a:t>dhibaatada</a:t>
                      </a:r>
                      <a:endParaRPr lang="en-US" sz="1800" dirty="0" smtClean="0">
                        <a:effectLst/>
                      </a:endParaRPr>
                    </a:p>
                  </a:txBody>
                  <a:tcPr marL="68580" marR="68580" marT="0" marB="0" anchor="ctr"/>
                </a:tc>
                <a:tc>
                  <a:txBody>
                    <a:bodyPr/>
                    <a:lstStyle/>
                    <a:p>
                      <a:pPr algn="l"/>
                      <a:r>
                        <a:rPr lang="en-US" sz="1800" dirty="0" err="1" smtClean="0">
                          <a:effectLst/>
                        </a:rPr>
                        <a:t>Xalka</a:t>
                      </a:r>
                      <a:r>
                        <a:rPr lang="en-US" sz="1800" dirty="0" smtClean="0">
                          <a:effectLst/>
                        </a:rPr>
                        <a:t> la </a:t>
                      </a:r>
                      <a:r>
                        <a:rPr lang="en-US" sz="1800" dirty="0" err="1" smtClean="0">
                          <a:effectLst/>
                        </a:rPr>
                        <a:t>soo</a:t>
                      </a:r>
                      <a:r>
                        <a:rPr lang="en-US" sz="1800" dirty="0" smtClean="0">
                          <a:effectLst/>
                        </a:rPr>
                        <a:t> </a:t>
                      </a:r>
                      <a:r>
                        <a:rPr lang="en-US" sz="1800" dirty="0" err="1" smtClean="0">
                          <a:effectLst/>
                        </a:rPr>
                        <a:t>jeediyey</a:t>
                      </a:r>
                      <a:endParaRPr lang="fr-FR" sz="1800" dirty="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l"/>
                      <a:r>
                        <a:rPr lang="en-US" sz="1800" dirty="0" err="1" smtClean="0">
                          <a:effectLst/>
                        </a:rPr>
                        <a:t>Tallaabooyinka</a:t>
                      </a:r>
                      <a:r>
                        <a:rPr lang="en-US" sz="1800" dirty="0" smtClean="0">
                          <a:effectLst/>
                        </a:rPr>
                        <a:t> la </a:t>
                      </a:r>
                      <a:r>
                        <a:rPr lang="en-US" sz="1800" dirty="0" err="1" smtClean="0">
                          <a:effectLst/>
                        </a:rPr>
                        <a:t>qaadayo</a:t>
                      </a:r>
                      <a:endParaRPr lang="fr-FR" sz="1800" dirty="0">
                        <a:effectLst/>
                        <a:latin typeface="Calibri" panose="020F0502020204030204" pitchFamily="34" charset="0"/>
                        <a:cs typeface="Times New Roman" panose="02020603050405020304" pitchFamily="18" charset="0"/>
                      </a:endParaRPr>
                    </a:p>
                  </a:txBody>
                  <a:tcPr marL="68580" marR="68580" marT="0" marB="0" anchor="ctr"/>
                </a:tc>
                <a:tc>
                  <a:txBody>
                    <a:bodyPr/>
                    <a:lstStyle/>
                    <a:p>
                      <a:pPr algn="l"/>
                      <a:r>
                        <a:rPr lang="en-US" sz="1800" dirty="0">
                          <a:effectLst/>
                        </a:rPr>
                        <a:t> </a:t>
                      </a:r>
                      <a:r>
                        <a:rPr lang="en-US" sz="1800" dirty="0" smtClean="0">
                          <a:effectLst/>
                        </a:rPr>
                        <a:t>Kala </a:t>
                      </a:r>
                      <a:r>
                        <a:rPr lang="en-US" sz="1800" dirty="0" err="1" smtClean="0">
                          <a:effectLst/>
                        </a:rPr>
                        <a:t>mudnaan</a:t>
                      </a:r>
                      <a:r>
                        <a:rPr lang="en-US" sz="1800" baseline="0" dirty="0" smtClean="0">
                          <a:effectLst/>
                        </a:rPr>
                        <a:t> </a:t>
                      </a:r>
                      <a:r>
                        <a:rPr lang="en-US" sz="1800" baseline="0" dirty="0" err="1" smtClean="0">
                          <a:effectLst/>
                        </a:rPr>
                        <a:t>siinta</a:t>
                      </a:r>
                      <a:r>
                        <a:rPr lang="en-US" sz="1800" dirty="0" smtClean="0">
                          <a:effectLst/>
                        </a:rPr>
                        <a:t> </a:t>
                      </a:r>
                      <a:endParaRPr lang="fr-FR" sz="1800" dirty="0">
                        <a:effectLst/>
                        <a:latin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42748512"/>
                  </a:ext>
                </a:extLst>
              </a:tr>
              <a:tr h="804096">
                <a:tc>
                  <a:txBody>
                    <a:bodyPr/>
                    <a:lstStyle/>
                    <a:p>
                      <a:pPr algn="l"/>
                      <a:r>
                        <a:rPr lang="en-US" sz="1800" dirty="0" smtClean="0">
                          <a:effectLst/>
                          <a:latin typeface="Calibri" panose="020F0502020204030204" pitchFamily="34" charset="0"/>
                          <a:cs typeface="Times New Roman" panose="02020603050405020304" pitchFamily="18" charset="0"/>
                        </a:rPr>
                        <a:t>Shuruuda</a:t>
                      </a:r>
                      <a:r>
                        <a:rPr lang="en-US" sz="1800" baseline="0" dirty="0" smtClean="0">
                          <a:effectLst/>
                          <a:latin typeface="Calibri" panose="020F0502020204030204" pitchFamily="34" charset="0"/>
                          <a:cs typeface="Times New Roman" panose="02020603050405020304" pitchFamily="18" charset="0"/>
                        </a:rPr>
                        <a:t> 1aad </a:t>
                      </a:r>
                      <a:r>
                        <a:rPr lang="en-US" sz="1800" baseline="0" dirty="0" err="1" smtClean="0">
                          <a:effectLst/>
                          <a:latin typeface="Calibri" panose="020F0502020204030204" pitchFamily="34" charset="0"/>
                          <a:cs typeface="Times New Roman" panose="02020603050405020304" pitchFamily="18" charset="0"/>
                        </a:rPr>
                        <a:t>ee</a:t>
                      </a:r>
                      <a:r>
                        <a:rPr lang="en-US" sz="1800" baseline="0" dirty="0" smtClean="0">
                          <a:effectLst/>
                          <a:latin typeface="Calibri" panose="020F0502020204030204" pitchFamily="34" charset="0"/>
                          <a:cs typeface="Times New Roman" panose="02020603050405020304" pitchFamily="18" charset="0"/>
                        </a:rPr>
                        <a:t> </a:t>
                      </a:r>
                      <a:r>
                        <a:rPr lang="en-US" sz="1800" dirty="0" smtClean="0">
                          <a:effectLst/>
                        </a:rPr>
                        <a:t>IASC </a:t>
                      </a:r>
                      <a:endParaRPr lang="fr-FR" sz="1800" dirty="0">
                        <a:effectLst/>
                        <a:latin typeface="Calibri" panose="020F0502020204030204" pitchFamily="34" charset="0"/>
                        <a:cs typeface="Times New Roman" panose="02020603050405020304" pitchFamily="18" charset="0"/>
                      </a:endParaRPr>
                    </a:p>
                  </a:txBody>
                  <a:tcPr marL="68580" marR="68580" marT="0" marB="0">
                    <a:solidFill>
                      <a:srgbClr val="BA122B"/>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extLst>
                  <a:ext uri="{0D108BD9-81ED-4DB2-BD59-A6C34878D82A}">
                    <a16:rowId xmlns:a16="http://schemas.microsoft.com/office/drawing/2014/main" val="310397188"/>
                  </a:ext>
                </a:extLst>
              </a:tr>
              <a:tr h="804096">
                <a:tc>
                  <a:txBody>
                    <a:bodyPr/>
                    <a:lstStyle/>
                    <a:p>
                      <a:pPr algn="l"/>
                      <a:r>
                        <a:rPr lang="en-US" sz="1800" dirty="0">
                          <a:effectLst/>
                        </a:rPr>
                        <a:t> </a:t>
                      </a:r>
                      <a:r>
                        <a:rPr lang="en-US" sz="1800" dirty="0" smtClean="0">
                          <a:effectLst/>
                          <a:latin typeface="Calibri" panose="020F0502020204030204" pitchFamily="34" charset="0"/>
                          <a:cs typeface="Times New Roman" panose="02020603050405020304" pitchFamily="18" charset="0"/>
                        </a:rPr>
                        <a:t>Shuruuda</a:t>
                      </a:r>
                      <a:r>
                        <a:rPr lang="en-US" sz="1800" baseline="0" dirty="0" smtClean="0">
                          <a:effectLst/>
                          <a:latin typeface="Calibri" panose="020F0502020204030204" pitchFamily="34" charset="0"/>
                          <a:cs typeface="Times New Roman" panose="02020603050405020304" pitchFamily="18" charset="0"/>
                        </a:rPr>
                        <a:t> 2aad </a:t>
                      </a:r>
                      <a:r>
                        <a:rPr lang="en-US" sz="1800" baseline="0" dirty="0" err="1" smtClean="0">
                          <a:effectLst/>
                          <a:latin typeface="Calibri" panose="020F0502020204030204" pitchFamily="34" charset="0"/>
                          <a:cs typeface="Times New Roman" panose="02020603050405020304" pitchFamily="18" charset="0"/>
                        </a:rPr>
                        <a:t>ee</a:t>
                      </a:r>
                      <a:r>
                        <a:rPr lang="en-US" sz="1800" baseline="0" dirty="0" smtClean="0">
                          <a:effectLst/>
                          <a:latin typeface="Calibri" panose="020F0502020204030204" pitchFamily="34" charset="0"/>
                          <a:cs typeface="Times New Roman" panose="02020603050405020304" pitchFamily="18" charset="0"/>
                        </a:rPr>
                        <a:t> </a:t>
                      </a:r>
                      <a:r>
                        <a:rPr lang="en-US" sz="1800" dirty="0" smtClean="0">
                          <a:effectLst/>
                        </a:rPr>
                        <a:t>IASC </a:t>
                      </a:r>
                      <a:endParaRPr lang="fr-FR" sz="1800" dirty="0">
                        <a:effectLst/>
                        <a:latin typeface="Calibri" panose="020F0502020204030204" pitchFamily="34" charset="0"/>
                        <a:cs typeface="Times New Roman" panose="02020603050405020304" pitchFamily="18" charset="0"/>
                      </a:endParaRPr>
                    </a:p>
                  </a:txBody>
                  <a:tcPr marL="68580" marR="68580" marT="0" marB="0">
                    <a:solidFill>
                      <a:srgbClr val="BA122B"/>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extLst>
                  <a:ext uri="{0D108BD9-81ED-4DB2-BD59-A6C34878D82A}">
                    <a16:rowId xmlns:a16="http://schemas.microsoft.com/office/drawing/2014/main" val="3501979724"/>
                  </a:ext>
                </a:extLst>
              </a:tr>
              <a:tr h="804096">
                <a:tc>
                  <a:txBody>
                    <a:bodyPr/>
                    <a:lstStyle/>
                    <a:p>
                      <a:pPr algn="l"/>
                      <a:r>
                        <a:rPr lang="en-US" sz="1800" dirty="0">
                          <a:effectLst/>
                        </a:rPr>
                        <a:t> </a:t>
                      </a:r>
                      <a:r>
                        <a:rPr lang="en-US" sz="1800" dirty="0" smtClean="0">
                          <a:effectLst/>
                          <a:latin typeface="Calibri" panose="020F0502020204030204" pitchFamily="34" charset="0"/>
                          <a:cs typeface="Times New Roman" panose="02020603050405020304" pitchFamily="18" charset="0"/>
                        </a:rPr>
                        <a:t>Shuruuda</a:t>
                      </a:r>
                      <a:r>
                        <a:rPr lang="en-US" sz="1800" baseline="0" dirty="0" smtClean="0">
                          <a:effectLst/>
                          <a:latin typeface="Calibri" panose="020F0502020204030204" pitchFamily="34" charset="0"/>
                          <a:cs typeface="Times New Roman" panose="02020603050405020304" pitchFamily="18" charset="0"/>
                        </a:rPr>
                        <a:t> 3aad </a:t>
                      </a:r>
                      <a:r>
                        <a:rPr lang="en-US" sz="1800" baseline="0" dirty="0" err="1" smtClean="0">
                          <a:effectLst/>
                          <a:latin typeface="Calibri" panose="020F0502020204030204" pitchFamily="34" charset="0"/>
                          <a:cs typeface="Times New Roman" panose="02020603050405020304" pitchFamily="18" charset="0"/>
                        </a:rPr>
                        <a:t>ee</a:t>
                      </a:r>
                      <a:r>
                        <a:rPr lang="en-US" sz="1800" baseline="0" dirty="0" smtClean="0">
                          <a:effectLst/>
                          <a:latin typeface="Calibri" panose="020F0502020204030204" pitchFamily="34" charset="0"/>
                          <a:cs typeface="Times New Roman" panose="02020603050405020304" pitchFamily="18" charset="0"/>
                        </a:rPr>
                        <a:t> </a:t>
                      </a:r>
                      <a:r>
                        <a:rPr lang="en-US" sz="1800" dirty="0" smtClean="0">
                          <a:effectLst/>
                        </a:rPr>
                        <a:t>IASC </a:t>
                      </a:r>
                      <a:endParaRPr lang="fr-FR" sz="1800" dirty="0">
                        <a:effectLst/>
                        <a:latin typeface="Calibri" panose="020F0502020204030204" pitchFamily="34" charset="0"/>
                        <a:cs typeface="Times New Roman" panose="02020603050405020304" pitchFamily="18" charset="0"/>
                      </a:endParaRPr>
                    </a:p>
                  </a:txBody>
                  <a:tcPr marL="68580" marR="68580" marT="0" marB="0">
                    <a:solidFill>
                      <a:srgbClr val="BA122B"/>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pPr algn="l"/>
                      <a:r>
                        <a:rPr lang="en-US" sz="1000">
                          <a:effectLst/>
                        </a:rPr>
                        <a:t> </a:t>
                      </a:r>
                      <a:endParaRPr lang="fr-FR" sz="120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pPr algn="l"/>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extLst>
                  <a:ext uri="{0D108BD9-81ED-4DB2-BD59-A6C34878D82A}">
                    <a16:rowId xmlns:a16="http://schemas.microsoft.com/office/drawing/2014/main" val="1654168996"/>
                  </a:ext>
                </a:extLst>
              </a:tr>
            </a:tbl>
          </a:graphicData>
        </a:graphic>
      </p:graphicFrame>
      <p:sp>
        <p:nvSpPr>
          <p:cNvPr id="5" name="Speech Bubble: Rectangle 4">
            <a:extLst>
              <a:ext uri="{FF2B5EF4-FFF2-40B4-BE49-F238E27FC236}">
                <a16:creationId xmlns:a16="http://schemas.microsoft.com/office/drawing/2014/main" id="{545C6EBC-6648-4A30-A799-7B28287C5296}"/>
              </a:ext>
            </a:extLst>
          </p:cNvPr>
          <p:cNvSpPr/>
          <p:nvPr/>
        </p:nvSpPr>
        <p:spPr>
          <a:xfrm rot="5400000">
            <a:off x="8183674" y="1280876"/>
            <a:ext cx="3628369" cy="3306871"/>
          </a:xfrm>
          <a:prstGeom prst="wedgeRectCallou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C846C1B5-DA2D-4A51-B75D-CF6164A41E7A}"/>
              </a:ext>
            </a:extLst>
          </p:cNvPr>
          <p:cNvSpPr txBox="1"/>
          <p:nvPr/>
        </p:nvSpPr>
        <p:spPr>
          <a:xfrm>
            <a:off x="8883042" y="2010981"/>
            <a:ext cx="2430049" cy="2769989"/>
          </a:xfrm>
          <a:prstGeom prst="rect">
            <a:avLst/>
          </a:prstGeom>
          <a:noFill/>
        </p:spPr>
        <p:txBody>
          <a:bodyPr wrap="square" rtlCol="0">
            <a:spAutoFit/>
          </a:bodyPr>
          <a:lstStyle/>
          <a:p>
            <a:r>
              <a:rPr lang="en-GB" sz="2600" i="1" dirty="0">
                <a:solidFill>
                  <a:srgbClr val="000000"/>
                </a:solidFill>
                <a:ea typeface="Times New Roman" panose="02020603050405020304" pitchFamily="18" charset="0"/>
              </a:rPr>
              <a:t>“</a:t>
            </a:r>
            <a:r>
              <a:rPr lang="en-GB" sz="2600" i="1" dirty="0" err="1">
                <a:solidFill>
                  <a:srgbClr val="000000"/>
                </a:solidFill>
                <a:ea typeface="Times New Roman" panose="02020603050405020304" pitchFamily="18" charset="0"/>
              </a:rPr>
              <a:t>Maxaan</a:t>
            </a:r>
            <a:r>
              <a:rPr lang="en-GB" sz="2600" i="1" dirty="0">
                <a:solidFill>
                  <a:srgbClr val="000000"/>
                </a:solidFill>
                <a:ea typeface="Times New Roman" panose="02020603050405020304" pitchFamily="18" charset="0"/>
              </a:rPr>
              <a:t> </a:t>
            </a:r>
            <a:r>
              <a:rPr lang="en-GB" sz="2600" i="1" dirty="0" err="1">
                <a:solidFill>
                  <a:srgbClr val="000000"/>
                </a:solidFill>
                <a:ea typeface="Times New Roman" panose="02020603050405020304" pitchFamily="18" charset="0"/>
              </a:rPr>
              <a:t>ubaahanahay</a:t>
            </a:r>
            <a:r>
              <a:rPr lang="en-GB" sz="2600" i="1" dirty="0">
                <a:solidFill>
                  <a:srgbClr val="000000"/>
                </a:solidFill>
                <a:ea typeface="Times New Roman" panose="02020603050405020304" pitchFamily="18" charset="0"/>
              </a:rPr>
              <a:t> </a:t>
            </a:r>
            <a:r>
              <a:rPr lang="en-GB" sz="2600" i="1" dirty="0" err="1">
                <a:solidFill>
                  <a:srgbClr val="000000"/>
                </a:solidFill>
                <a:ea typeface="Times New Roman" panose="02020603050405020304" pitchFamily="18" charset="0"/>
              </a:rPr>
              <a:t>si</a:t>
            </a:r>
            <a:r>
              <a:rPr lang="en-GB" sz="2600" i="1" dirty="0">
                <a:solidFill>
                  <a:srgbClr val="000000"/>
                </a:solidFill>
                <a:ea typeface="Times New Roman" panose="02020603050405020304" pitchFamily="18" charset="0"/>
              </a:rPr>
              <a:t> </a:t>
            </a:r>
            <a:r>
              <a:rPr lang="en-GB" sz="2600" i="1" dirty="0" err="1">
                <a:solidFill>
                  <a:srgbClr val="000000"/>
                </a:solidFill>
                <a:ea typeface="Times New Roman" panose="02020603050405020304" pitchFamily="18" charset="0"/>
              </a:rPr>
              <a:t>aan</a:t>
            </a:r>
            <a:r>
              <a:rPr lang="en-GB" sz="2600" i="1" dirty="0">
                <a:solidFill>
                  <a:srgbClr val="000000"/>
                </a:solidFill>
                <a:ea typeface="Times New Roman" panose="02020603050405020304" pitchFamily="18" charset="0"/>
              </a:rPr>
              <a:t> </a:t>
            </a:r>
            <a:r>
              <a:rPr lang="en-GB" sz="2600" i="1" dirty="0" err="1">
                <a:solidFill>
                  <a:srgbClr val="000000"/>
                </a:solidFill>
                <a:ea typeface="Times New Roman" panose="02020603050405020304" pitchFamily="18" charset="0"/>
              </a:rPr>
              <a:t>uga</a:t>
            </a:r>
            <a:r>
              <a:rPr lang="en-GB" sz="2600" i="1" dirty="0">
                <a:solidFill>
                  <a:srgbClr val="000000"/>
                </a:solidFill>
                <a:ea typeface="Times New Roman" panose="02020603050405020304" pitchFamily="18" charset="0"/>
              </a:rPr>
              <a:t> </a:t>
            </a:r>
            <a:r>
              <a:rPr lang="en-GB" sz="2600" i="1" dirty="0" err="1">
                <a:solidFill>
                  <a:srgbClr val="000000"/>
                </a:solidFill>
                <a:ea typeface="Times New Roman" panose="02020603050405020304" pitchFamily="18" charset="0"/>
              </a:rPr>
              <a:t>gudubno</a:t>
            </a:r>
            <a:r>
              <a:rPr lang="en-GB" sz="2600" i="1" dirty="0">
                <a:solidFill>
                  <a:srgbClr val="000000"/>
                </a:solidFill>
                <a:ea typeface="Times New Roman" panose="02020603050405020304" pitchFamily="18" charset="0"/>
              </a:rPr>
              <a:t> </a:t>
            </a:r>
            <a:r>
              <a:rPr lang="en-GB" sz="2600" i="1" dirty="0" err="1">
                <a:solidFill>
                  <a:srgbClr val="000000"/>
                </a:solidFill>
                <a:ea typeface="Times New Roman" panose="02020603050405020304" pitchFamily="18" charset="0"/>
              </a:rPr>
              <a:t>arimaheena</a:t>
            </a:r>
            <a:r>
              <a:rPr lang="en-GB" sz="2600" i="1" dirty="0">
                <a:solidFill>
                  <a:srgbClr val="000000"/>
                </a:solidFill>
                <a:ea typeface="Times New Roman" panose="02020603050405020304" pitchFamily="18" charset="0"/>
              </a:rPr>
              <a:t> </a:t>
            </a:r>
            <a:r>
              <a:rPr lang="en-GB" sz="2600" i="1" dirty="0" smtClean="0">
                <a:solidFill>
                  <a:srgbClr val="000000"/>
                </a:solidFill>
                <a:ea typeface="Times New Roman" panose="02020603050405020304" pitchFamily="18" charset="0"/>
              </a:rPr>
              <a:t>la </a:t>
            </a:r>
            <a:r>
              <a:rPr lang="en-GB" sz="2600" i="1" dirty="0" err="1" smtClean="0">
                <a:solidFill>
                  <a:srgbClr val="000000"/>
                </a:solidFill>
                <a:ea typeface="Times New Roman" panose="02020603050405020304" pitchFamily="18" charset="0"/>
              </a:rPr>
              <a:t>xiriira</a:t>
            </a:r>
            <a:r>
              <a:rPr lang="en-GB" sz="2600" i="1" dirty="0" smtClean="0">
                <a:solidFill>
                  <a:srgbClr val="000000"/>
                </a:solidFill>
                <a:ea typeface="Times New Roman" panose="02020603050405020304" pitchFamily="18" charset="0"/>
              </a:rPr>
              <a:t> </a:t>
            </a:r>
            <a:r>
              <a:rPr lang="en-GB" sz="2600" i="1" dirty="0" err="1" smtClean="0">
                <a:solidFill>
                  <a:srgbClr val="000000"/>
                </a:solidFill>
                <a:ea typeface="Times New Roman" panose="02020603050405020304" pitchFamily="18" charset="0"/>
              </a:rPr>
              <a:t>barakaca</a:t>
            </a:r>
            <a:r>
              <a:rPr lang="en-GB" sz="2600" i="1" dirty="0" smtClean="0">
                <a:solidFill>
                  <a:srgbClr val="000000"/>
                </a:solidFill>
                <a:ea typeface="Times New Roman" panose="02020603050405020304" pitchFamily="18" charset="0"/>
              </a:rPr>
              <a:t>” </a:t>
            </a:r>
            <a:endParaRPr lang="en-GB" sz="2600" i="1" dirty="0"/>
          </a:p>
          <a:p>
            <a:endParaRPr lang="en-GB" dirty="0"/>
          </a:p>
        </p:txBody>
      </p:sp>
    </p:spTree>
    <p:extLst>
      <p:ext uri="{BB962C8B-B14F-4D97-AF65-F5344CB8AC3E}">
        <p14:creationId xmlns:p14="http://schemas.microsoft.com/office/powerpoint/2010/main" val="3376309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297A56A-B369-402F-A1C6-347458A5B33A}"/>
              </a:ext>
            </a:extLst>
          </p:cNvPr>
          <p:cNvGraphicFramePr>
            <a:graphicFrameLocks noGrp="1"/>
          </p:cNvGraphicFramePr>
          <p:nvPr>
            <p:extLst>
              <p:ext uri="{D42A27DB-BD31-4B8C-83A1-F6EECF244321}">
                <p14:modId xmlns:p14="http://schemas.microsoft.com/office/powerpoint/2010/main" val="455550931"/>
              </p:ext>
            </p:extLst>
          </p:nvPr>
        </p:nvGraphicFramePr>
        <p:xfrm>
          <a:off x="395524" y="1678486"/>
          <a:ext cx="7033976" cy="2347587"/>
        </p:xfrm>
        <a:graphic>
          <a:graphicData uri="http://schemas.openxmlformats.org/drawingml/2006/table">
            <a:tbl>
              <a:tblPr firstRow="1" firstCol="1" bandRow="1">
                <a:tableStyleId>{5C22544A-7EE6-4342-B048-85BDC9FD1C3A}</a:tableStyleId>
              </a:tblPr>
              <a:tblGrid>
                <a:gridCol w="1722574">
                  <a:extLst>
                    <a:ext uri="{9D8B030D-6E8A-4147-A177-3AD203B41FA5}">
                      <a16:colId xmlns:a16="http://schemas.microsoft.com/office/drawing/2014/main" val="1811095747"/>
                    </a:ext>
                  </a:extLst>
                </a:gridCol>
                <a:gridCol w="1544990">
                  <a:extLst>
                    <a:ext uri="{9D8B030D-6E8A-4147-A177-3AD203B41FA5}">
                      <a16:colId xmlns:a16="http://schemas.microsoft.com/office/drawing/2014/main" val="267746587"/>
                    </a:ext>
                  </a:extLst>
                </a:gridCol>
                <a:gridCol w="1312514">
                  <a:extLst>
                    <a:ext uri="{9D8B030D-6E8A-4147-A177-3AD203B41FA5}">
                      <a16:colId xmlns:a16="http://schemas.microsoft.com/office/drawing/2014/main" val="2536858136"/>
                    </a:ext>
                  </a:extLst>
                </a:gridCol>
                <a:gridCol w="1040278">
                  <a:extLst>
                    <a:ext uri="{9D8B030D-6E8A-4147-A177-3AD203B41FA5}">
                      <a16:colId xmlns:a16="http://schemas.microsoft.com/office/drawing/2014/main" val="3458177975"/>
                    </a:ext>
                  </a:extLst>
                </a:gridCol>
                <a:gridCol w="1413620">
                  <a:extLst>
                    <a:ext uri="{9D8B030D-6E8A-4147-A177-3AD203B41FA5}">
                      <a16:colId xmlns:a16="http://schemas.microsoft.com/office/drawing/2014/main" val="3023926330"/>
                    </a:ext>
                  </a:extLst>
                </a:gridCol>
              </a:tblGrid>
              <a:tr h="579329">
                <a:tc>
                  <a:txBody>
                    <a:bodyPr/>
                    <a:lstStyle/>
                    <a:p>
                      <a:r>
                        <a:rPr lang="en-US" sz="2000" dirty="0" err="1" smtClean="0">
                          <a:effectLst/>
                        </a:rPr>
                        <a:t>Ujeedka</a:t>
                      </a:r>
                      <a:r>
                        <a:rPr lang="en-US" sz="2000" baseline="0" dirty="0" smtClean="0">
                          <a:effectLst/>
                        </a:rPr>
                        <a:t> </a:t>
                      </a:r>
                      <a:r>
                        <a:rPr lang="en-US" sz="2000" baseline="0" dirty="0" err="1" smtClean="0">
                          <a:effectLst/>
                        </a:rPr>
                        <a:t>ama</a:t>
                      </a:r>
                      <a:r>
                        <a:rPr lang="en-US" sz="2000" baseline="0" dirty="0" smtClean="0">
                          <a:effectLst/>
                        </a:rPr>
                        <a:t> Shuruuda</a:t>
                      </a:r>
                      <a:r>
                        <a:rPr lang="en-US" sz="2000" dirty="0" smtClean="0">
                          <a:effectLst/>
                        </a:rPr>
                        <a:t> </a:t>
                      </a:r>
                      <a:r>
                        <a:rPr lang="en-US" sz="2000" dirty="0">
                          <a:effectLst/>
                        </a:rPr>
                        <a:t>IASC  </a:t>
                      </a:r>
                      <a:endParaRPr lang="fr-FR" sz="2000" dirty="0">
                        <a:effectLst/>
                        <a:latin typeface="Calibri" panose="020F0502020204030204" pitchFamily="34" charset="0"/>
                        <a:cs typeface="Times New Roman" panose="02020603050405020304" pitchFamily="18" charset="0"/>
                      </a:endParaRPr>
                    </a:p>
                  </a:txBody>
                  <a:tcPr marL="68580" marR="68580" marT="0" marB="0"/>
                </a:tc>
                <a:tc>
                  <a:txBody>
                    <a:bodyPr/>
                    <a:lstStyle/>
                    <a:p>
                      <a:r>
                        <a:rPr lang="en-US" sz="2000" dirty="0" err="1" smtClean="0">
                          <a:effectLst/>
                        </a:rPr>
                        <a:t>Howlaha</a:t>
                      </a:r>
                      <a:endParaRPr lang="fr-FR" sz="2000" dirty="0">
                        <a:effectLst/>
                        <a:latin typeface="Calibri" panose="020F0502020204030204" pitchFamily="34" charset="0"/>
                        <a:cs typeface="Times New Roman" panose="02020603050405020304" pitchFamily="18" charset="0"/>
                      </a:endParaRPr>
                    </a:p>
                  </a:txBody>
                  <a:tcPr marL="68580" marR="68580" marT="0" marB="0"/>
                </a:tc>
                <a:tc>
                  <a:txBody>
                    <a:bodyPr/>
                    <a:lstStyle/>
                    <a:p>
                      <a:r>
                        <a:rPr lang="en-US" sz="2000" dirty="0" err="1" smtClean="0">
                          <a:effectLst/>
                          <a:latin typeface="+mn-lt"/>
                          <a:cs typeface="+mn-cs"/>
                        </a:rPr>
                        <a:t>Qaybaha</a:t>
                      </a:r>
                      <a:r>
                        <a:rPr lang="en-US" sz="2000" dirty="0" smtClean="0">
                          <a:effectLst/>
                          <a:latin typeface="+mn-lt"/>
                          <a:cs typeface="+mn-cs"/>
                        </a:rPr>
                        <a:t>/</a:t>
                      </a:r>
                      <a:r>
                        <a:rPr lang="en-US" sz="2000" baseline="0" dirty="0" smtClean="0">
                          <a:effectLst/>
                          <a:latin typeface="+mn-lt"/>
                          <a:cs typeface="+mn-cs"/>
                        </a:rPr>
                        <a:t> </a:t>
                      </a:r>
                      <a:r>
                        <a:rPr lang="en-US" sz="2000" baseline="0" dirty="0" err="1" smtClean="0">
                          <a:effectLst/>
                          <a:latin typeface="+mn-lt"/>
                          <a:cs typeface="+mn-cs"/>
                        </a:rPr>
                        <a:t>saktarka</a:t>
                      </a:r>
                      <a:endParaRPr lang="fr-FR" sz="2000" dirty="0">
                        <a:effectLst/>
                        <a:latin typeface="Calibri" panose="020F0502020204030204" pitchFamily="34" charset="0"/>
                        <a:cs typeface="Times New Roman" panose="02020603050405020304" pitchFamily="18" charset="0"/>
                      </a:endParaRPr>
                    </a:p>
                  </a:txBody>
                  <a:tcPr marL="68580" marR="68580" marT="0" marB="0"/>
                </a:tc>
                <a:tc>
                  <a:txBody>
                    <a:bodyPr/>
                    <a:lstStyle/>
                    <a:p>
                      <a:r>
                        <a:rPr lang="en-US" sz="2000" dirty="0" err="1" smtClean="0">
                          <a:effectLst/>
                          <a:latin typeface="+mn-lt"/>
                          <a:cs typeface="+mn-cs"/>
                        </a:rPr>
                        <a:t>Mudada</a:t>
                      </a:r>
                      <a:endParaRPr lang="fr-FR" sz="2000" dirty="0">
                        <a:effectLst/>
                        <a:latin typeface="Calibri" panose="020F0502020204030204" pitchFamily="34" charset="0"/>
                        <a:cs typeface="Times New Roman" panose="02020603050405020304" pitchFamily="18" charset="0"/>
                      </a:endParaRPr>
                    </a:p>
                  </a:txBody>
                  <a:tcPr marL="68580" marR="68580" marT="0" marB="0"/>
                </a:tc>
                <a:tc>
                  <a:txBody>
                    <a:bodyPr/>
                    <a:lstStyle/>
                    <a:p>
                      <a:r>
                        <a:rPr lang="en-US" sz="2000" dirty="0" err="1" smtClean="0">
                          <a:effectLst/>
                        </a:rPr>
                        <a:t>Tilmaamaha</a:t>
                      </a:r>
                      <a:r>
                        <a:rPr lang="en-US" sz="2000" dirty="0" smtClean="0">
                          <a:effectLst/>
                        </a:rPr>
                        <a:t> </a:t>
                      </a:r>
                      <a:endParaRPr lang="fr-FR" sz="2000" dirty="0">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75660070"/>
                  </a:ext>
                </a:extLst>
              </a:tr>
              <a:tr h="579329">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r>
                        <a:rPr lang="en-US" sz="1000">
                          <a:effectLst/>
                        </a:rPr>
                        <a:t> </a:t>
                      </a:r>
                      <a:endParaRPr lang="fr-FR" sz="120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extLst>
                  <a:ext uri="{0D108BD9-81ED-4DB2-BD59-A6C34878D82A}">
                    <a16:rowId xmlns:a16="http://schemas.microsoft.com/office/drawing/2014/main" val="653628757"/>
                  </a:ext>
                </a:extLst>
              </a:tr>
              <a:tr h="579329">
                <a:tc>
                  <a:txBody>
                    <a:bodyPr/>
                    <a:lstStyle/>
                    <a:p>
                      <a:r>
                        <a:rPr lang="en-US" sz="1000">
                          <a:effectLst/>
                        </a:rPr>
                        <a:t> </a:t>
                      </a:r>
                      <a:endParaRPr lang="fr-FR" sz="1200">
                        <a:effectLst/>
                        <a:latin typeface="Calibri" panose="020F0502020204030204" pitchFamily="34" charset="0"/>
                        <a:cs typeface="Times New Roman" panose="02020603050405020304" pitchFamily="18" charset="0"/>
                      </a:endParaRPr>
                    </a:p>
                  </a:txBody>
                  <a:tcPr marL="68580" marR="68580" marT="0" marB="0"/>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extLst>
                  <a:ext uri="{0D108BD9-81ED-4DB2-BD59-A6C34878D82A}">
                    <a16:rowId xmlns:a16="http://schemas.microsoft.com/office/drawing/2014/main" val="4213411571"/>
                  </a:ext>
                </a:extLst>
              </a:tr>
              <a:tr h="579329">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tc>
                <a:tc>
                  <a:txBody>
                    <a:bodyPr/>
                    <a:lstStyle/>
                    <a:p>
                      <a:r>
                        <a:rPr lang="en-US" sz="1000">
                          <a:effectLst/>
                        </a:rPr>
                        <a:t> </a:t>
                      </a:r>
                      <a:endParaRPr lang="fr-FR" sz="120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E7E6E6"/>
                    </a:solidFill>
                  </a:tcPr>
                </a:tc>
                <a:extLst>
                  <a:ext uri="{0D108BD9-81ED-4DB2-BD59-A6C34878D82A}">
                    <a16:rowId xmlns:a16="http://schemas.microsoft.com/office/drawing/2014/main" val="3240912416"/>
                  </a:ext>
                </a:extLst>
              </a:tr>
            </a:tbl>
          </a:graphicData>
        </a:graphic>
      </p:graphicFrame>
      <p:graphicFrame>
        <p:nvGraphicFramePr>
          <p:cNvPr id="3" name="Table 2">
            <a:extLst>
              <a:ext uri="{FF2B5EF4-FFF2-40B4-BE49-F238E27FC236}">
                <a16:creationId xmlns:a16="http://schemas.microsoft.com/office/drawing/2014/main" id="{22421D22-BAAC-49B8-AA0B-5964DA1F4523}"/>
              </a:ext>
            </a:extLst>
          </p:cNvPr>
          <p:cNvGraphicFramePr>
            <a:graphicFrameLocks noGrp="1"/>
          </p:cNvGraphicFramePr>
          <p:nvPr>
            <p:extLst>
              <p:ext uri="{D42A27DB-BD31-4B8C-83A1-F6EECF244321}">
                <p14:modId xmlns:p14="http://schemas.microsoft.com/office/powerpoint/2010/main" val="2373924697"/>
              </p:ext>
            </p:extLst>
          </p:nvPr>
        </p:nvGraphicFramePr>
        <p:xfrm>
          <a:off x="7495126" y="1678485"/>
          <a:ext cx="2575800" cy="2317317"/>
        </p:xfrm>
        <a:graphic>
          <a:graphicData uri="http://schemas.openxmlformats.org/drawingml/2006/table">
            <a:tbl>
              <a:tblPr firstRow="1" firstCol="1" bandRow="1">
                <a:tableStyleId>{5C22544A-7EE6-4342-B048-85BDC9FD1C3A}</a:tableStyleId>
              </a:tblPr>
              <a:tblGrid>
                <a:gridCol w="1121965">
                  <a:extLst>
                    <a:ext uri="{9D8B030D-6E8A-4147-A177-3AD203B41FA5}">
                      <a16:colId xmlns:a16="http://schemas.microsoft.com/office/drawing/2014/main" val="2286376331"/>
                    </a:ext>
                  </a:extLst>
                </a:gridCol>
                <a:gridCol w="1453835">
                  <a:extLst>
                    <a:ext uri="{9D8B030D-6E8A-4147-A177-3AD203B41FA5}">
                      <a16:colId xmlns:a16="http://schemas.microsoft.com/office/drawing/2014/main" val="2118577671"/>
                    </a:ext>
                  </a:extLst>
                </a:gridCol>
              </a:tblGrid>
              <a:tr h="624576">
                <a:tc>
                  <a:txBody>
                    <a:bodyPr/>
                    <a:lstStyle/>
                    <a:p>
                      <a:r>
                        <a:rPr lang="en-US" sz="2000" dirty="0" err="1" smtClean="0">
                          <a:effectLst/>
                          <a:latin typeface="+mn-lt"/>
                          <a:cs typeface="+mn-cs"/>
                        </a:rPr>
                        <a:t>Ururuda</a:t>
                      </a:r>
                      <a:endParaRPr lang="fr-FR" sz="2000" dirty="0">
                        <a:effectLst/>
                        <a:latin typeface="Calibri" panose="020F0502020204030204" pitchFamily="34" charset="0"/>
                        <a:cs typeface="Times New Roman" panose="02020603050405020304" pitchFamily="18" charset="0"/>
                      </a:endParaRPr>
                    </a:p>
                  </a:txBody>
                  <a:tcPr marL="68580" marR="68580" marT="0" marB="0"/>
                </a:tc>
                <a:tc>
                  <a:txBody>
                    <a:bodyPr/>
                    <a:lstStyle/>
                    <a:p>
                      <a:r>
                        <a:rPr lang="en-US" sz="2000" dirty="0" err="1" smtClean="0">
                          <a:effectLst/>
                          <a:latin typeface="+mn-lt"/>
                          <a:cs typeface="+mn-cs"/>
                        </a:rPr>
                        <a:t>Hogaanka</a:t>
                      </a:r>
                      <a:endParaRPr lang="fr-FR" sz="2000" dirty="0">
                        <a:effectLst/>
                        <a:latin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78589871"/>
                  </a:ext>
                </a:extLst>
              </a:tr>
              <a:tr h="564247">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A6A6A6"/>
                    </a:solidFill>
                  </a:tcPr>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A6A6A6"/>
                    </a:solidFill>
                  </a:tcPr>
                </a:tc>
                <a:extLst>
                  <a:ext uri="{0D108BD9-81ED-4DB2-BD59-A6C34878D82A}">
                    <a16:rowId xmlns:a16="http://schemas.microsoft.com/office/drawing/2014/main" val="1056346614"/>
                  </a:ext>
                </a:extLst>
              </a:tr>
              <a:tr h="564247">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A6A6A6"/>
                    </a:solidFill>
                  </a:tcPr>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A6A6A6"/>
                    </a:solidFill>
                  </a:tcPr>
                </a:tc>
                <a:extLst>
                  <a:ext uri="{0D108BD9-81ED-4DB2-BD59-A6C34878D82A}">
                    <a16:rowId xmlns:a16="http://schemas.microsoft.com/office/drawing/2014/main" val="2509042799"/>
                  </a:ext>
                </a:extLst>
              </a:tr>
              <a:tr h="564247">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A6A6A6"/>
                    </a:solidFill>
                  </a:tcPr>
                </a:tc>
                <a:tc>
                  <a:txBody>
                    <a:bodyPr/>
                    <a:lstStyle/>
                    <a:p>
                      <a:r>
                        <a:rPr lang="en-US" sz="1000" dirty="0">
                          <a:effectLst/>
                        </a:rPr>
                        <a:t> </a:t>
                      </a:r>
                      <a:endParaRPr lang="fr-FR" sz="1200" dirty="0">
                        <a:effectLst/>
                        <a:latin typeface="Calibri" panose="020F0502020204030204" pitchFamily="34" charset="0"/>
                        <a:cs typeface="Times New Roman" panose="02020603050405020304" pitchFamily="18" charset="0"/>
                      </a:endParaRPr>
                    </a:p>
                  </a:txBody>
                  <a:tcPr marL="68580" marR="68580" marT="0" marB="0">
                    <a:solidFill>
                      <a:srgbClr val="A6A6A6"/>
                    </a:solidFill>
                  </a:tcPr>
                </a:tc>
                <a:extLst>
                  <a:ext uri="{0D108BD9-81ED-4DB2-BD59-A6C34878D82A}">
                    <a16:rowId xmlns:a16="http://schemas.microsoft.com/office/drawing/2014/main" val="2977078926"/>
                  </a:ext>
                </a:extLst>
              </a:tr>
            </a:tbl>
          </a:graphicData>
        </a:graphic>
      </p:graphicFrame>
      <p:sp>
        <p:nvSpPr>
          <p:cNvPr id="4" name="Rectangle 3">
            <a:extLst>
              <a:ext uri="{FF2B5EF4-FFF2-40B4-BE49-F238E27FC236}">
                <a16:creationId xmlns:a16="http://schemas.microsoft.com/office/drawing/2014/main" id="{EA4529FD-817C-43E4-90F8-283345507080}"/>
              </a:ext>
            </a:extLst>
          </p:cNvPr>
          <p:cNvSpPr/>
          <p:nvPr/>
        </p:nvSpPr>
        <p:spPr>
          <a:xfrm>
            <a:off x="0" y="152183"/>
            <a:ext cx="5586607" cy="624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77500" lnSpcReduction="20000"/>
          </a:bodyPr>
          <a:lstStyle/>
          <a:p>
            <a:pPr defTabSz="914400">
              <a:lnSpc>
                <a:spcPct val="90000"/>
              </a:lnSpc>
              <a:spcBef>
                <a:spcPct val="0"/>
              </a:spcBef>
              <a:spcAft>
                <a:spcPts val="600"/>
              </a:spcAft>
            </a:pPr>
            <a:r>
              <a:rPr lang="en-US" sz="4400" dirty="0" err="1" smtClean="0">
                <a:solidFill>
                  <a:schemeClr val="bg1"/>
                </a:solidFill>
                <a:latin typeface="+mj-lt"/>
                <a:ea typeface="+mj-ea"/>
                <a:cs typeface="+mj-cs"/>
              </a:rPr>
              <a:t>Tusaalaha</a:t>
            </a:r>
            <a:r>
              <a:rPr lang="en-US" sz="4400" dirty="0" smtClean="0">
                <a:solidFill>
                  <a:schemeClr val="bg1"/>
                </a:solidFill>
                <a:latin typeface="+mj-lt"/>
                <a:ea typeface="+mj-ea"/>
                <a:cs typeface="+mj-cs"/>
              </a:rPr>
              <a:t> </a:t>
            </a:r>
            <a:r>
              <a:rPr lang="en-US" sz="4400" dirty="0" err="1" smtClean="0">
                <a:solidFill>
                  <a:schemeClr val="bg1"/>
                </a:solidFill>
                <a:latin typeface="+mj-lt"/>
                <a:ea typeface="+mj-ea"/>
                <a:cs typeface="+mj-cs"/>
              </a:rPr>
              <a:t>Jadwalka</a:t>
            </a:r>
            <a:r>
              <a:rPr lang="en-US" sz="4400" dirty="0" smtClean="0">
                <a:solidFill>
                  <a:schemeClr val="bg1"/>
                </a:solidFill>
                <a:latin typeface="+mj-lt"/>
                <a:ea typeface="+mj-ea"/>
                <a:cs typeface="+mj-cs"/>
              </a:rPr>
              <a:t> </a:t>
            </a:r>
            <a:r>
              <a:rPr lang="en-US" sz="4400" dirty="0" err="1" smtClean="0">
                <a:solidFill>
                  <a:schemeClr val="bg1"/>
                </a:solidFill>
                <a:latin typeface="+mj-lt"/>
                <a:ea typeface="+mj-ea"/>
                <a:cs typeface="+mj-cs"/>
              </a:rPr>
              <a:t>Mideynta</a:t>
            </a:r>
            <a:r>
              <a:rPr lang="en-US" sz="4400" dirty="0" smtClean="0">
                <a:solidFill>
                  <a:schemeClr val="bg1"/>
                </a:solidFill>
                <a:latin typeface="+mj-lt"/>
                <a:ea typeface="+mj-ea"/>
                <a:cs typeface="+mj-cs"/>
              </a:rPr>
              <a:t> </a:t>
            </a:r>
            <a:endParaRPr lang="en-US" sz="4400" kern="1200" dirty="0">
              <a:solidFill>
                <a:schemeClr val="bg1"/>
              </a:solidFill>
              <a:latin typeface="+mj-lt"/>
              <a:ea typeface="+mj-ea"/>
              <a:cs typeface="+mj-cs"/>
            </a:endParaRPr>
          </a:p>
        </p:txBody>
      </p:sp>
      <p:sp>
        <p:nvSpPr>
          <p:cNvPr id="6" name="Speech Bubble: Rectangle 5">
            <a:extLst>
              <a:ext uri="{FF2B5EF4-FFF2-40B4-BE49-F238E27FC236}">
                <a16:creationId xmlns:a16="http://schemas.microsoft.com/office/drawing/2014/main" id="{1AF6B7C7-CC19-4B7E-A534-FD4EE11C0209}"/>
              </a:ext>
            </a:extLst>
          </p:cNvPr>
          <p:cNvSpPr/>
          <p:nvPr/>
        </p:nvSpPr>
        <p:spPr>
          <a:xfrm rot="16200000">
            <a:off x="1631993" y="3723840"/>
            <a:ext cx="1722327" cy="2604458"/>
          </a:xfrm>
          <a:prstGeom prst="wedgeRectCallout">
            <a:avLst>
              <a:gd name="adj1" fmla="val 110863"/>
              <a:gd name="adj2" fmla="val 68439"/>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GB" sz="2400" dirty="0"/>
              <a:t>In la </a:t>
            </a:r>
            <a:r>
              <a:rPr lang="en-GB" sz="2400" dirty="0" err="1"/>
              <a:t>abuuro</a:t>
            </a:r>
            <a:r>
              <a:rPr lang="en-GB" sz="2400" dirty="0"/>
              <a:t> </a:t>
            </a:r>
            <a:r>
              <a:rPr lang="en-GB" sz="2400" dirty="0" err="1"/>
              <a:t>ama</a:t>
            </a:r>
            <a:r>
              <a:rPr lang="en-GB" sz="2400" dirty="0"/>
              <a:t> </a:t>
            </a:r>
            <a:r>
              <a:rPr lang="en-GB" sz="2400" dirty="0" err="1"/>
              <a:t>lagu</a:t>
            </a:r>
            <a:r>
              <a:rPr lang="en-GB" sz="2400" dirty="0"/>
              <a:t> </a:t>
            </a:r>
            <a:r>
              <a:rPr lang="en-GB" sz="2400" dirty="0" err="1"/>
              <a:t>xiro</a:t>
            </a:r>
            <a:r>
              <a:rPr lang="en-GB" sz="2400" dirty="0"/>
              <a:t> </a:t>
            </a:r>
            <a:r>
              <a:rPr lang="en-GB" sz="2400" dirty="0" err="1"/>
              <a:t>qorshooyin</a:t>
            </a:r>
            <a:r>
              <a:rPr lang="en-GB" sz="2400" dirty="0"/>
              <a:t> </a:t>
            </a:r>
            <a:r>
              <a:rPr lang="en-GB" sz="2400" dirty="0" err="1"/>
              <a:t>waaxeedyada</a:t>
            </a:r>
            <a:r>
              <a:rPr lang="en-GB" sz="2400" dirty="0"/>
              <a:t> </a:t>
            </a:r>
            <a:r>
              <a:rPr lang="en-GB" sz="2400" dirty="0" err="1"/>
              <a:t>ama</a:t>
            </a:r>
            <a:r>
              <a:rPr lang="en-GB" sz="2400" dirty="0"/>
              <a:t> </a:t>
            </a:r>
            <a:r>
              <a:rPr lang="en-GB" sz="2400" dirty="0" err="1"/>
              <a:t>horumarineed</a:t>
            </a:r>
            <a:r>
              <a:rPr lang="en-GB" sz="2400" dirty="0"/>
              <a:t> </a:t>
            </a:r>
            <a:r>
              <a:rPr lang="en-GB" sz="2400" dirty="0" err="1"/>
              <a:t>ee</a:t>
            </a:r>
            <a:r>
              <a:rPr lang="en-GB" sz="2400" dirty="0"/>
              <a:t> </a:t>
            </a:r>
            <a:r>
              <a:rPr lang="en-GB" sz="2400" dirty="0" err="1"/>
              <a:t>maxalliga</a:t>
            </a:r>
            <a:r>
              <a:rPr lang="en-GB" sz="2400" dirty="0"/>
              <a:t> ah</a:t>
            </a:r>
          </a:p>
        </p:txBody>
      </p:sp>
      <p:sp>
        <p:nvSpPr>
          <p:cNvPr id="7" name="Speech Bubble: Rectangle 6">
            <a:extLst>
              <a:ext uri="{FF2B5EF4-FFF2-40B4-BE49-F238E27FC236}">
                <a16:creationId xmlns:a16="http://schemas.microsoft.com/office/drawing/2014/main" id="{410139BC-E87B-4E25-9D7C-94F5A22D8DBE}"/>
              </a:ext>
            </a:extLst>
          </p:cNvPr>
          <p:cNvSpPr/>
          <p:nvPr/>
        </p:nvSpPr>
        <p:spPr>
          <a:xfrm rot="16200000">
            <a:off x="10124209" y="3209838"/>
            <a:ext cx="1919610" cy="1756689"/>
          </a:xfrm>
          <a:prstGeom prst="wedgeRectCallout">
            <a:avLst>
              <a:gd name="adj1" fmla="val 52500"/>
              <a:gd name="adj2" fmla="val -117815"/>
            </a:avLst>
          </a:prstGeom>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GB" dirty="0"/>
              <a:t>Qaab-dhismeedka </a:t>
            </a:r>
            <a:r>
              <a:rPr lang="en-GB" dirty="0" err="1"/>
              <a:t>Qorsheynta</a:t>
            </a:r>
            <a:r>
              <a:rPr lang="en-GB" dirty="0"/>
              <a:t> </a:t>
            </a:r>
            <a:r>
              <a:rPr lang="en-GB" dirty="0" err="1"/>
              <a:t>Tixraaca</a:t>
            </a:r>
            <a:r>
              <a:rPr lang="en-GB" dirty="0"/>
              <a:t> </a:t>
            </a:r>
            <a:r>
              <a:rPr lang="en-GB" dirty="0" err="1"/>
              <a:t>ee</a:t>
            </a:r>
            <a:r>
              <a:rPr lang="en-GB" dirty="0"/>
              <a:t> </a:t>
            </a:r>
            <a:r>
              <a:rPr lang="en-GB" dirty="0" err="1"/>
              <a:t>ururada</a:t>
            </a:r>
            <a:r>
              <a:rPr lang="en-GB" dirty="0"/>
              <a:t> </a:t>
            </a:r>
            <a:r>
              <a:rPr lang="en-GB" dirty="0" err="1"/>
              <a:t>iyo</a:t>
            </a:r>
            <a:r>
              <a:rPr lang="en-GB" dirty="0"/>
              <a:t> </a:t>
            </a:r>
            <a:r>
              <a:rPr lang="en-GB" dirty="0" err="1"/>
              <a:t>deeq-bixiyeyaasha</a:t>
            </a:r>
            <a:endParaRPr lang="en-GB" dirty="0"/>
          </a:p>
        </p:txBody>
      </p:sp>
    </p:spTree>
    <p:extLst>
      <p:ext uri="{BB962C8B-B14F-4D97-AF65-F5344CB8AC3E}">
        <p14:creationId xmlns:p14="http://schemas.microsoft.com/office/powerpoint/2010/main" val="395490573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8853A633-296F-4E44-8329-FB6183DB57A2}"/>
              </a:ext>
            </a:extLst>
          </p:cNvPr>
          <p:cNvGraphicFramePr/>
          <p:nvPr>
            <p:extLst>
              <p:ext uri="{D42A27DB-BD31-4B8C-83A1-F6EECF244321}">
                <p14:modId xmlns:p14="http://schemas.microsoft.com/office/powerpoint/2010/main" val="2968047031"/>
              </p:ext>
            </p:extLst>
          </p:nvPr>
        </p:nvGraphicFramePr>
        <p:xfrm>
          <a:off x="1796789" y="143179"/>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Arrow: Right 2">
            <a:extLst>
              <a:ext uri="{FF2B5EF4-FFF2-40B4-BE49-F238E27FC236}">
                <a16:creationId xmlns:a16="http://schemas.microsoft.com/office/drawing/2014/main" id="{BAD5F9AB-D838-405C-8370-EBAAE0676DA8}"/>
              </a:ext>
            </a:extLst>
          </p:cNvPr>
          <p:cNvSpPr/>
          <p:nvPr/>
        </p:nvSpPr>
        <p:spPr>
          <a:xfrm>
            <a:off x="2267211" y="4146115"/>
            <a:ext cx="8128000" cy="1515649"/>
          </a:xfrm>
          <a:prstGeom prst="rightArrow">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Hogaanka </a:t>
            </a:r>
            <a:r>
              <a:rPr lang="en-GB" sz="2400" dirty="0" err="1"/>
              <a:t>Dawladdeed</a:t>
            </a:r>
            <a:r>
              <a:rPr lang="en-GB" sz="2400" dirty="0"/>
              <a:t> </a:t>
            </a:r>
            <a:r>
              <a:rPr lang="en-GB" sz="2400" dirty="0" err="1"/>
              <a:t>oo</a:t>
            </a:r>
            <a:r>
              <a:rPr lang="en-GB" sz="2400" dirty="0"/>
              <a:t> ay </a:t>
            </a:r>
            <a:r>
              <a:rPr lang="en-GB" sz="2400" dirty="0" err="1"/>
              <a:t>waheliso</a:t>
            </a:r>
            <a:r>
              <a:rPr lang="en-GB" sz="2400" dirty="0"/>
              <a:t> </a:t>
            </a:r>
            <a:r>
              <a:rPr lang="en-GB" sz="2400" dirty="0" err="1"/>
              <a:t>daneeyayaal</a:t>
            </a:r>
            <a:r>
              <a:rPr lang="en-GB" sz="2400" dirty="0"/>
              <a:t> </a:t>
            </a:r>
            <a:r>
              <a:rPr lang="en-GB" sz="2400" dirty="0" err="1"/>
              <a:t>badan</a:t>
            </a:r>
            <a:r>
              <a:rPr lang="en-GB" sz="2400" dirty="0"/>
              <a:t> </a:t>
            </a:r>
            <a:r>
              <a:rPr lang="en-GB" sz="2400" dirty="0" err="1"/>
              <a:t>iyo</a:t>
            </a:r>
            <a:r>
              <a:rPr lang="en-GB" sz="2400" dirty="0"/>
              <a:t> </a:t>
            </a:r>
            <a:r>
              <a:rPr lang="en-GB" sz="2400" dirty="0" err="1"/>
              <a:t>taageero</a:t>
            </a:r>
            <a:r>
              <a:rPr lang="en-GB" sz="2400" dirty="0"/>
              <a:t> </a:t>
            </a:r>
            <a:r>
              <a:rPr lang="en-GB" sz="2400" dirty="0" err="1"/>
              <a:t>dhinacyo</a:t>
            </a:r>
            <a:r>
              <a:rPr lang="en-GB" sz="2400" dirty="0"/>
              <a:t> </a:t>
            </a:r>
            <a:r>
              <a:rPr lang="en-GB" sz="2400" dirty="0" err="1"/>
              <a:t>badan</a:t>
            </a:r>
            <a:r>
              <a:rPr lang="en-GB" sz="2400" dirty="0"/>
              <a:t> </a:t>
            </a:r>
            <a:r>
              <a:rPr lang="en-GB" sz="2400" dirty="0" err="1"/>
              <a:t>leh</a:t>
            </a:r>
            <a:endParaRPr lang="en-GB" sz="2400" dirty="0"/>
          </a:p>
        </p:txBody>
      </p:sp>
      <p:sp>
        <p:nvSpPr>
          <p:cNvPr id="4" name="Rectangle 3">
            <a:extLst>
              <a:ext uri="{FF2B5EF4-FFF2-40B4-BE49-F238E27FC236}">
                <a16:creationId xmlns:a16="http://schemas.microsoft.com/office/drawing/2014/main" id="{CEED68A6-A01B-4B61-955C-DF38DAFBD585}"/>
              </a:ext>
            </a:extLst>
          </p:cNvPr>
          <p:cNvSpPr/>
          <p:nvPr/>
        </p:nvSpPr>
        <p:spPr>
          <a:xfrm>
            <a:off x="0" y="152183"/>
            <a:ext cx="6096000" cy="624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55000" lnSpcReduction="20000"/>
          </a:bodyPr>
          <a:lstStyle/>
          <a:p>
            <a:pPr defTabSz="914400">
              <a:lnSpc>
                <a:spcPct val="90000"/>
              </a:lnSpc>
              <a:spcBef>
                <a:spcPct val="0"/>
              </a:spcBef>
              <a:spcAft>
                <a:spcPts val="600"/>
              </a:spcAft>
            </a:pPr>
            <a:r>
              <a:rPr lang="en-US" sz="4400" dirty="0" err="1" smtClean="0">
                <a:solidFill>
                  <a:schemeClr val="bg1"/>
                </a:solidFill>
                <a:latin typeface="+mj-lt"/>
                <a:ea typeface="+mj-ea"/>
                <a:cs typeface="+mj-cs"/>
              </a:rPr>
              <a:t>Xogta</a:t>
            </a:r>
            <a:r>
              <a:rPr lang="en-US" sz="4400" dirty="0" smtClean="0">
                <a:solidFill>
                  <a:schemeClr val="bg1"/>
                </a:solidFill>
                <a:latin typeface="+mj-lt"/>
                <a:ea typeface="+mj-ea"/>
                <a:cs typeface="+mj-cs"/>
              </a:rPr>
              <a:t>, </a:t>
            </a:r>
            <a:r>
              <a:rPr lang="en-US" sz="4400" dirty="0" err="1" smtClean="0">
                <a:solidFill>
                  <a:schemeClr val="bg1"/>
                </a:solidFill>
                <a:latin typeface="+mj-lt"/>
                <a:ea typeface="+mj-ea"/>
                <a:cs typeface="+mj-cs"/>
              </a:rPr>
              <a:t>falanqeynta</a:t>
            </a:r>
            <a:r>
              <a:rPr lang="en-US" sz="4400" dirty="0" smtClean="0">
                <a:solidFill>
                  <a:schemeClr val="bg1"/>
                </a:solidFill>
                <a:latin typeface="+mj-lt"/>
                <a:ea typeface="+mj-ea"/>
                <a:cs typeface="+mj-cs"/>
              </a:rPr>
              <a:t>, </a:t>
            </a:r>
            <a:r>
              <a:rPr lang="en-US" sz="4400" dirty="0" err="1" smtClean="0">
                <a:solidFill>
                  <a:schemeClr val="bg1"/>
                </a:solidFill>
                <a:latin typeface="+mj-lt"/>
                <a:ea typeface="+mj-ea"/>
                <a:cs typeface="+mj-cs"/>
              </a:rPr>
              <a:t>qorshe</a:t>
            </a:r>
            <a:r>
              <a:rPr lang="en-US" sz="4400" dirty="0" smtClean="0">
                <a:solidFill>
                  <a:schemeClr val="bg1"/>
                </a:solidFill>
                <a:latin typeface="+mj-lt"/>
                <a:ea typeface="+mj-ea"/>
                <a:cs typeface="+mj-cs"/>
              </a:rPr>
              <a:t> </a:t>
            </a:r>
            <a:r>
              <a:rPr lang="en-US" sz="4400" dirty="0" err="1" smtClean="0">
                <a:solidFill>
                  <a:schemeClr val="bg1"/>
                </a:solidFill>
                <a:latin typeface="+mj-lt"/>
                <a:ea typeface="+mj-ea"/>
                <a:cs typeface="+mj-cs"/>
              </a:rPr>
              <a:t>Howleedka</a:t>
            </a:r>
            <a:r>
              <a:rPr lang="en-US" sz="4400" dirty="0" smtClean="0">
                <a:solidFill>
                  <a:schemeClr val="bg1"/>
                </a:solidFill>
                <a:latin typeface="+mj-lt"/>
                <a:ea typeface="+mj-ea"/>
                <a:cs typeface="+mj-cs"/>
              </a:rPr>
              <a:t> </a:t>
            </a:r>
            <a:r>
              <a:rPr lang="en-US" sz="4400" dirty="0" err="1" smtClean="0">
                <a:solidFill>
                  <a:schemeClr val="bg1"/>
                </a:solidFill>
                <a:latin typeface="+mj-lt"/>
                <a:ea typeface="+mj-ea"/>
                <a:cs typeface="+mj-cs"/>
              </a:rPr>
              <a:t>bulshada</a:t>
            </a:r>
            <a:r>
              <a:rPr lang="en-US" sz="4400" dirty="0" smtClean="0">
                <a:solidFill>
                  <a:schemeClr val="bg1"/>
                </a:solidFill>
                <a:latin typeface="+mj-lt"/>
                <a:ea typeface="+mj-ea"/>
                <a:cs typeface="+mj-cs"/>
              </a:rPr>
              <a:t> </a:t>
            </a:r>
            <a:r>
              <a:rPr lang="en-US" sz="4400" dirty="0" err="1" smtClean="0">
                <a:solidFill>
                  <a:schemeClr val="bg1"/>
                </a:solidFill>
                <a:latin typeface="+mj-lt"/>
                <a:ea typeface="+mj-ea"/>
                <a:cs typeface="+mj-cs"/>
              </a:rPr>
              <a:t>iyo</a:t>
            </a:r>
            <a:r>
              <a:rPr lang="en-US" sz="4400" dirty="0" smtClean="0">
                <a:solidFill>
                  <a:schemeClr val="bg1"/>
                </a:solidFill>
                <a:latin typeface="+mj-lt"/>
                <a:ea typeface="+mj-ea"/>
                <a:cs typeface="+mj-cs"/>
              </a:rPr>
              <a:t> </a:t>
            </a:r>
            <a:r>
              <a:rPr lang="en-US" sz="4400" dirty="0" err="1" smtClean="0">
                <a:solidFill>
                  <a:schemeClr val="bg1"/>
                </a:solidFill>
                <a:latin typeface="+mj-lt"/>
                <a:ea typeface="+mj-ea"/>
                <a:cs typeface="+mj-cs"/>
              </a:rPr>
              <a:t>qorshaha</a:t>
            </a:r>
            <a:r>
              <a:rPr lang="en-US" sz="4400" dirty="0" smtClean="0">
                <a:solidFill>
                  <a:schemeClr val="bg1"/>
                </a:solidFill>
                <a:latin typeface="+mj-lt"/>
                <a:ea typeface="+mj-ea"/>
                <a:cs typeface="+mj-cs"/>
              </a:rPr>
              <a:t> </a:t>
            </a:r>
            <a:r>
              <a:rPr lang="en-US" sz="4400" dirty="0" err="1" smtClean="0">
                <a:solidFill>
                  <a:schemeClr val="bg1"/>
                </a:solidFill>
                <a:latin typeface="+mj-lt"/>
                <a:ea typeface="+mj-ea"/>
                <a:cs typeface="+mj-cs"/>
              </a:rPr>
              <a:t>maxaliga</a:t>
            </a:r>
            <a:endParaRPr lang="en-US" sz="4400" kern="1200" dirty="0">
              <a:solidFill>
                <a:schemeClr val="bg1"/>
              </a:solidFill>
              <a:latin typeface="+mj-lt"/>
              <a:ea typeface="+mj-ea"/>
              <a:cs typeface="+mj-cs"/>
            </a:endParaRPr>
          </a:p>
        </p:txBody>
      </p:sp>
    </p:spTree>
    <p:extLst>
      <p:ext uri="{BB962C8B-B14F-4D97-AF65-F5344CB8AC3E}">
        <p14:creationId xmlns:p14="http://schemas.microsoft.com/office/powerpoint/2010/main" val="328279075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8299F49B-00CB-4223-920B-18414611D63C}"/>
              </a:ext>
            </a:extLst>
          </p:cNvPr>
          <p:cNvGraphicFramePr/>
          <p:nvPr>
            <p:extLst>
              <p:ext uri="{D42A27DB-BD31-4B8C-83A1-F6EECF244321}">
                <p14:modId xmlns:p14="http://schemas.microsoft.com/office/powerpoint/2010/main" val="2953766936"/>
              </p:ext>
            </p:extLst>
          </p:nvPr>
        </p:nvGraphicFramePr>
        <p:xfrm>
          <a:off x="237994" y="943429"/>
          <a:ext cx="11498892" cy="55488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1">
            <a:extLst>
              <a:ext uri="{FF2B5EF4-FFF2-40B4-BE49-F238E27FC236}">
                <a16:creationId xmlns:a16="http://schemas.microsoft.com/office/drawing/2014/main" id="{F2E687F5-8712-4FD9-B00D-1B7C2F94D8FB}"/>
              </a:ext>
            </a:extLst>
          </p:cNvPr>
          <p:cNvSpPr>
            <a:spLocks noChangeArrowheads="1"/>
          </p:cNvSpPr>
          <p:nvPr/>
        </p:nvSpPr>
        <p:spPr bwMode="auto">
          <a:xfrm>
            <a:off x="0" y="-80820"/>
            <a:ext cx="8705588" cy="1569660"/>
          </a:xfrm>
          <a:prstGeom prst="rect">
            <a:avLst/>
          </a:prstGeom>
          <a:solidFill>
            <a:srgbClr val="BA122B"/>
          </a:solidFill>
          <a:ln>
            <a:noFill/>
          </a:ln>
          <a:effec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fr-FR" sz="3200" dirty="0">
                <a:solidFill>
                  <a:schemeClr val="bg1"/>
                </a:solidFill>
                <a:ea typeface="Times New Roman" panose="02020603050405020304" pitchFamily="18" charset="0"/>
                <a:cs typeface="Times New Roman" panose="02020603050405020304" pitchFamily="18" charset="0"/>
              </a:rPr>
              <a:t>Isku </a:t>
            </a:r>
            <a:r>
              <a:rPr lang="en-US" altLang="fr-FR" sz="3200" dirty="0" err="1">
                <a:solidFill>
                  <a:schemeClr val="bg1"/>
                </a:solidFill>
                <a:ea typeface="Times New Roman" panose="02020603050405020304" pitchFamily="18" charset="0"/>
                <a:cs typeface="Times New Roman" panose="02020603050405020304" pitchFamily="18" charset="0"/>
              </a:rPr>
              <a:t>Darka</a:t>
            </a:r>
            <a:r>
              <a:rPr lang="en-US" altLang="fr-FR" sz="3200" dirty="0">
                <a:solidFill>
                  <a:schemeClr val="bg1"/>
                </a:solidFill>
                <a:ea typeface="Times New Roman" panose="02020603050405020304" pitchFamily="18" charset="0"/>
                <a:cs typeface="Times New Roman" panose="02020603050405020304" pitchFamily="18" charset="0"/>
              </a:rPr>
              <a:t> </a:t>
            </a:r>
            <a:r>
              <a:rPr lang="en-US" altLang="fr-FR" sz="3200" dirty="0" err="1" smtClean="0">
                <a:solidFill>
                  <a:schemeClr val="bg1"/>
                </a:solidFill>
                <a:ea typeface="Times New Roman" panose="02020603050405020304" pitchFamily="18" charset="0"/>
                <a:cs typeface="Times New Roman" panose="02020603050405020304" pitchFamily="18" charset="0"/>
              </a:rPr>
              <a:t>Qorshe</a:t>
            </a:r>
            <a:r>
              <a:rPr lang="en-US" altLang="fr-FR" sz="3200" dirty="0" smtClean="0">
                <a:solidFill>
                  <a:schemeClr val="bg1"/>
                </a:solidFill>
                <a:ea typeface="Times New Roman" panose="02020603050405020304" pitchFamily="18" charset="0"/>
                <a:cs typeface="Times New Roman" panose="02020603050405020304" pitchFamily="18" charset="0"/>
              </a:rPr>
              <a:t> </a:t>
            </a:r>
            <a:r>
              <a:rPr lang="en-US" altLang="fr-FR" sz="3200" dirty="0" err="1" smtClean="0">
                <a:solidFill>
                  <a:schemeClr val="bg1"/>
                </a:solidFill>
                <a:ea typeface="Times New Roman" panose="02020603050405020304" pitchFamily="18" charset="0"/>
                <a:cs typeface="Times New Roman" panose="02020603050405020304" pitchFamily="18" charset="0"/>
              </a:rPr>
              <a:t>Howleedyada</a:t>
            </a:r>
            <a:r>
              <a:rPr lang="en-US" altLang="fr-FR" sz="3200" dirty="0" smtClean="0">
                <a:solidFill>
                  <a:schemeClr val="bg1"/>
                </a:solidFill>
                <a:ea typeface="Times New Roman" panose="02020603050405020304" pitchFamily="18" charset="0"/>
                <a:cs typeface="Times New Roman" panose="02020603050405020304" pitchFamily="18" charset="0"/>
              </a:rPr>
              <a:t> </a:t>
            </a:r>
            <a:r>
              <a:rPr lang="en-US" altLang="fr-FR" sz="3200" dirty="0" err="1">
                <a:solidFill>
                  <a:schemeClr val="bg1"/>
                </a:solidFill>
                <a:ea typeface="Times New Roman" panose="02020603050405020304" pitchFamily="18" charset="0"/>
                <a:cs typeface="Times New Roman" panose="02020603050405020304" pitchFamily="18" charset="0"/>
              </a:rPr>
              <a:t>Bulshada</a:t>
            </a:r>
            <a:r>
              <a:rPr lang="en-US" altLang="fr-FR" sz="3200" dirty="0">
                <a:solidFill>
                  <a:schemeClr val="bg1"/>
                </a:solidFill>
                <a:ea typeface="Times New Roman" panose="02020603050405020304" pitchFamily="18" charset="0"/>
                <a:cs typeface="Times New Roman" panose="02020603050405020304" pitchFamily="18" charset="0"/>
              </a:rPr>
              <a:t> </a:t>
            </a:r>
            <a:r>
              <a:rPr lang="en-US" altLang="fr-FR" sz="3200" dirty="0" err="1">
                <a:solidFill>
                  <a:schemeClr val="bg1"/>
                </a:solidFill>
                <a:ea typeface="Times New Roman" panose="02020603050405020304" pitchFamily="18" charset="0"/>
                <a:cs typeface="Times New Roman" panose="02020603050405020304" pitchFamily="18" charset="0"/>
              </a:rPr>
              <a:t>ee</a:t>
            </a:r>
            <a:r>
              <a:rPr lang="en-US" altLang="fr-FR" sz="3200" dirty="0">
                <a:solidFill>
                  <a:schemeClr val="bg1"/>
                </a:solidFill>
                <a:ea typeface="Times New Roman" panose="02020603050405020304" pitchFamily="18" charset="0"/>
                <a:cs typeface="Times New Roman" panose="02020603050405020304" pitchFamily="18" charset="0"/>
              </a:rPr>
              <a:t> </a:t>
            </a:r>
            <a:r>
              <a:rPr lang="en-US" altLang="fr-FR" sz="3200" dirty="0" err="1">
                <a:solidFill>
                  <a:schemeClr val="bg1"/>
                </a:solidFill>
                <a:ea typeface="Times New Roman" panose="02020603050405020304" pitchFamily="18" charset="0"/>
                <a:cs typeface="Times New Roman" panose="02020603050405020304" pitchFamily="18" charset="0"/>
              </a:rPr>
              <a:t>Degmooyinka</a:t>
            </a:r>
            <a:r>
              <a:rPr lang="en-US" altLang="fr-FR" sz="3200" dirty="0">
                <a:solidFill>
                  <a:schemeClr val="bg1"/>
                </a:solidFill>
                <a:ea typeface="Times New Roman" panose="02020603050405020304" pitchFamily="18" charset="0"/>
                <a:cs typeface="Times New Roman" panose="02020603050405020304" pitchFamily="18" charset="0"/>
              </a:rPr>
              <a:t> Soomaaliya </a:t>
            </a:r>
            <a:r>
              <a:rPr lang="en-US" altLang="fr-FR" sz="3200" dirty="0" err="1">
                <a:solidFill>
                  <a:schemeClr val="bg1"/>
                </a:solidFill>
                <a:ea typeface="Times New Roman" panose="02020603050405020304" pitchFamily="18" charset="0"/>
                <a:cs typeface="Times New Roman" panose="02020603050405020304" pitchFamily="18" charset="0"/>
              </a:rPr>
              <a:t>ee</a:t>
            </a:r>
            <a:r>
              <a:rPr lang="en-US" altLang="fr-FR" sz="3200" dirty="0">
                <a:solidFill>
                  <a:schemeClr val="bg1"/>
                </a:solidFill>
                <a:ea typeface="Times New Roman" panose="02020603050405020304" pitchFamily="18" charset="0"/>
                <a:cs typeface="Times New Roman" panose="02020603050405020304" pitchFamily="18" charset="0"/>
              </a:rPr>
              <a:t> </a:t>
            </a:r>
            <a:r>
              <a:rPr lang="en-US" altLang="fr-FR" sz="3200" dirty="0" err="1">
                <a:solidFill>
                  <a:schemeClr val="bg1"/>
                </a:solidFill>
                <a:ea typeface="Times New Roman" panose="02020603050405020304" pitchFamily="18" charset="0"/>
                <a:cs typeface="Times New Roman" panose="02020603050405020304" pitchFamily="18" charset="0"/>
              </a:rPr>
              <a:t>Baydhabo</a:t>
            </a:r>
            <a:r>
              <a:rPr lang="en-US" altLang="fr-FR" sz="3200" dirty="0">
                <a:solidFill>
                  <a:schemeClr val="bg1"/>
                </a:solidFill>
                <a:ea typeface="Times New Roman" panose="02020603050405020304" pitchFamily="18" charset="0"/>
                <a:cs typeface="Times New Roman" panose="02020603050405020304" pitchFamily="18" charset="0"/>
              </a:rPr>
              <a:t> </a:t>
            </a:r>
            <a:r>
              <a:rPr lang="en-US" altLang="fr-FR" sz="3200" dirty="0" err="1">
                <a:solidFill>
                  <a:schemeClr val="bg1"/>
                </a:solidFill>
                <a:ea typeface="Times New Roman" panose="02020603050405020304" pitchFamily="18" charset="0"/>
                <a:cs typeface="Times New Roman" panose="02020603050405020304" pitchFamily="18" charset="0"/>
              </a:rPr>
              <a:t>iyo</a:t>
            </a:r>
            <a:r>
              <a:rPr lang="en-US" altLang="fr-FR" sz="3200" dirty="0">
                <a:solidFill>
                  <a:schemeClr val="bg1"/>
                </a:solidFill>
                <a:ea typeface="Times New Roman" panose="02020603050405020304" pitchFamily="18" charset="0"/>
                <a:cs typeface="Times New Roman" panose="02020603050405020304" pitchFamily="18" charset="0"/>
              </a:rPr>
              <a:t> </a:t>
            </a:r>
            <a:r>
              <a:rPr lang="en-US" altLang="fr-FR" sz="3200" dirty="0" err="1">
                <a:solidFill>
                  <a:schemeClr val="bg1"/>
                </a:solidFill>
                <a:ea typeface="Times New Roman" panose="02020603050405020304" pitchFamily="18" charset="0"/>
                <a:cs typeface="Times New Roman" panose="02020603050405020304" pitchFamily="18" charset="0"/>
              </a:rPr>
              <a:t>Kismaayo</a:t>
            </a:r>
            <a:endParaRPr lang="en-US" altLang="fr-FR" sz="3200" dirty="0">
              <a:solidFill>
                <a:schemeClr val="bg1"/>
              </a:solidFill>
              <a:ea typeface="Times New Roman" panose="02020603050405020304" pitchFamily="18" charset="0"/>
              <a:cs typeface="Times New Roman" panose="02020603050405020304" pitchFamily="18" charset="0"/>
            </a:endParaRPr>
          </a:p>
        </p:txBody>
      </p:sp>
      <p:pic>
        <p:nvPicPr>
          <p:cNvPr id="4" name="Graphic 3" descr="Eye">
            <a:extLst>
              <a:ext uri="{FF2B5EF4-FFF2-40B4-BE49-F238E27FC236}">
                <a16:creationId xmlns:a16="http://schemas.microsoft.com/office/drawing/2014/main" id="{FBBD0D57-B3A9-45D0-B405-932F20B1A23B}"/>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a:off x="10822486" y="943429"/>
            <a:ext cx="914400" cy="914400"/>
          </a:xfrm>
          <a:prstGeom prst="rect">
            <a:avLst/>
          </a:prstGeom>
        </p:spPr>
      </p:pic>
    </p:spTree>
    <p:extLst>
      <p:ext uri="{BB962C8B-B14F-4D97-AF65-F5344CB8AC3E}">
        <p14:creationId xmlns:p14="http://schemas.microsoft.com/office/powerpoint/2010/main" val="25335208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1679BE7-8071-4331-A5AC-8452C7197B4B}"/>
              </a:ext>
            </a:extLst>
          </p:cNvPr>
          <p:cNvSpPr txBox="1"/>
          <p:nvPr/>
        </p:nvSpPr>
        <p:spPr>
          <a:xfrm>
            <a:off x="592238" y="959556"/>
            <a:ext cx="11007524" cy="5324535"/>
          </a:xfrm>
          <a:prstGeom prst="rect">
            <a:avLst/>
          </a:prstGeom>
          <a:noFill/>
        </p:spPr>
        <p:txBody>
          <a:bodyPr wrap="square" rtlCol="0">
            <a:spAutoFit/>
          </a:bodyPr>
          <a:lstStyle/>
          <a:p>
            <a:pPr marL="342900" lvl="0" indent="-342900">
              <a:buClr>
                <a:schemeClr val="accent1"/>
              </a:buClr>
              <a:buFont typeface="Wingdings" panose="05000000000000000000" pitchFamily="2" charset="2"/>
              <a:buChar char="q"/>
            </a:pPr>
            <a:r>
              <a:rPr lang="en-US" altLang="fr-FR" sz="2000" dirty="0">
                <a:ea typeface="Times New Roman" panose="02020603050405020304" pitchFamily="18" charset="0"/>
                <a:cs typeface="Times New Roman" panose="02020603050405020304" pitchFamily="18" charset="0"/>
              </a:rPr>
              <a:t>Isla </a:t>
            </a:r>
            <a:r>
              <a:rPr lang="en-US" altLang="fr-FR" sz="2000" dirty="0" err="1">
                <a:ea typeface="Times New Roman" panose="02020603050405020304" pitchFamily="18" charset="0"/>
                <a:cs typeface="Times New Roman" panose="02020603050405020304" pitchFamily="18" charset="0"/>
              </a:rPr>
              <a:t>xisaabtan</a:t>
            </a:r>
            <a:r>
              <a:rPr lang="en-US" altLang="fr-FR" sz="2000" dirty="0">
                <a:ea typeface="Times New Roman" panose="02020603050405020304" pitchFamily="18" charset="0"/>
                <a:cs typeface="Times New Roman" panose="02020603050405020304" pitchFamily="18" charset="0"/>
              </a:rPr>
              <a:t> </a:t>
            </a:r>
            <a:r>
              <a:rPr lang="en-US" altLang="fr-FR" sz="2000" dirty="0" err="1">
                <a:ea typeface="Times New Roman" panose="02020603050405020304" pitchFamily="18" charset="0"/>
                <a:cs typeface="Times New Roman" panose="02020603050405020304" pitchFamily="18" charset="0"/>
              </a:rPr>
              <a:t>inay</a:t>
            </a:r>
            <a:r>
              <a:rPr lang="en-US" altLang="fr-FR" sz="2000" dirty="0">
                <a:ea typeface="Times New Roman" panose="02020603050405020304" pitchFamily="18" charset="0"/>
                <a:cs typeface="Times New Roman" panose="02020603050405020304" pitchFamily="18" charset="0"/>
              </a:rPr>
              <a:t> </a:t>
            </a:r>
            <a:r>
              <a:rPr lang="en-US" altLang="fr-FR" sz="2000" dirty="0" err="1">
                <a:ea typeface="Times New Roman" panose="02020603050405020304" pitchFamily="18" charset="0"/>
                <a:cs typeface="Times New Roman" panose="02020603050405020304" pitchFamily="18" charset="0"/>
              </a:rPr>
              <a:t>helaan</a:t>
            </a:r>
            <a:r>
              <a:rPr lang="en-US" altLang="fr-FR" sz="2000" dirty="0">
                <a:ea typeface="Times New Roman" panose="02020603050405020304" pitchFamily="18" charset="0"/>
                <a:cs typeface="Times New Roman" panose="02020603050405020304" pitchFamily="18" charset="0"/>
              </a:rPr>
              <a:t> </a:t>
            </a:r>
            <a:r>
              <a:rPr lang="en-US" altLang="fr-FR" sz="2000" dirty="0" err="1">
                <a:ea typeface="Times New Roman" panose="02020603050405020304" pitchFamily="18" charset="0"/>
                <a:cs typeface="Times New Roman" panose="02020603050405020304" pitchFamily="18" charset="0"/>
              </a:rPr>
              <a:t>dadka</a:t>
            </a:r>
            <a:r>
              <a:rPr lang="en-US" altLang="fr-FR" sz="2000" dirty="0">
                <a:ea typeface="Times New Roman" panose="02020603050405020304" pitchFamily="18" charset="0"/>
                <a:cs typeface="Times New Roman" panose="02020603050405020304" pitchFamily="18" charset="0"/>
              </a:rPr>
              <a:t> ay </a:t>
            </a:r>
            <a:r>
              <a:rPr lang="en-US" altLang="fr-FR" sz="2000" dirty="0" err="1">
                <a:ea typeface="Times New Roman" panose="02020603050405020304" pitchFamily="18" charset="0"/>
                <a:cs typeface="Times New Roman" panose="02020603050405020304" pitchFamily="18" charset="0"/>
              </a:rPr>
              <a:t>dhibaatadu</a:t>
            </a:r>
            <a:r>
              <a:rPr lang="en-US" altLang="fr-FR" sz="2000" dirty="0">
                <a:ea typeface="Times New Roman" panose="02020603050405020304" pitchFamily="18" charset="0"/>
                <a:cs typeface="Times New Roman" panose="02020603050405020304" pitchFamily="18" charset="0"/>
              </a:rPr>
              <a:t> </a:t>
            </a:r>
            <a:r>
              <a:rPr lang="en-US" altLang="fr-FR" sz="2000" dirty="0" err="1">
                <a:ea typeface="Times New Roman" panose="02020603050405020304" pitchFamily="18" charset="0"/>
                <a:cs typeface="Times New Roman" panose="02020603050405020304" pitchFamily="18" charset="0"/>
              </a:rPr>
              <a:t>saameysey</a:t>
            </a:r>
            <a:r>
              <a:rPr lang="en-US" altLang="fr-FR" sz="2000" dirty="0">
                <a:ea typeface="Times New Roman" panose="02020603050405020304" pitchFamily="18" charset="0"/>
                <a:cs typeface="Times New Roman" panose="02020603050405020304" pitchFamily="18" charset="0"/>
              </a:rPr>
              <a:t> </a:t>
            </a:r>
            <a:r>
              <a:rPr lang="en-US" altLang="fr-FR" sz="2000" dirty="0" err="1">
                <a:ea typeface="Times New Roman" panose="02020603050405020304" pitchFamily="18" charset="0"/>
                <a:cs typeface="Times New Roman" panose="02020603050405020304" pitchFamily="18" charset="0"/>
              </a:rPr>
              <a:t>ayaa</a:t>
            </a:r>
            <a:r>
              <a:rPr lang="en-US" altLang="fr-FR" sz="2000" dirty="0">
                <a:ea typeface="Times New Roman" panose="02020603050405020304" pitchFamily="18" charset="0"/>
                <a:cs typeface="Times New Roman" panose="02020603050405020304" pitchFamily="18" charset="0"/>
              </a:rPr>
              <a:t> ah </a:t>
            </a:r>
            <a:r>
              <a:rPr lang="en-US" altLang="fr-FR" sz="2000" dirty="0" err="1">
                <a:ea typeface="Times New Roman" panose="02020603050405020304" pitchFamily="18" charset="0"/>
                <a:cs typeface="Times New Roman" panose="02020603050405020304" pitchFamily="18" charset="0"/>
              </a:rPr>
              <a:t>xaqiijinta</a:t>
            </a:r>
            <a:r>
              <a:rPr lang="en-US" altLang="fr-FR" sz="2000" dirty="0">
                <a:ea typeface="Times New Roman" panose="02020603050405020304" pitchFamily="18" charset="0"/>
                <a:cs typeface="Times New Roman" panose="02020603050405020304" pitchFamily="18" charset="0"/>
              </a:rPr>
              <a:t> in </a:t>
            </a:r>
            <a:r>
              <a:rPr lang="en-US" altLang="fr-FR" sz="2000" dirty="0" err="1">
                <a:ea typeface="Times New Roman" panose="02020603050405020304" pitchFamily="18" charset="0"/>
                <a:cs typeface="Times New Roman" panose="02020603050405020304" pitchFamily="18" charset="0"/>
              </a:rPr>
              <a:t>dadku</a:t>
            </a:r>
            <a:r>
              <a:rPr lang="en-US" altLang="fr-FR" sz="2000" dirty="0">
                <a:ea typeface="Times New Roman" panose="02020603050405020304" pitchFamily="18" charset="0"/>
                <a:cs typeface="Times New Roman" panose="02020603050405020304" pitchFamily="18" charset="0"/>
              </a:rPr>
              <a:t> </a:t>
            </a:r>
            <a:r>
              <a:rPr lang="en-US" altLang="fr-FR" sz="2000" dirty="0" err="1">
                <a:ea typeface="Times New Roman" panose="02020603050405020304" pitchFamily="18" charset="0"/>
                <a:cs typeface="Times New Roman" panose="02020603050405020304" pitchFamily="18" charset="0"/>
              </a:rPr>
              <a:t>yihiin</a:t>
            </a:r>
            <a:r>
              <a:rPr lang="en-US" altLang="fr-FR" sz="2000" dirty="0">
                <a:ea typeface="Times New Roman" panose="02020603050405020304" pitchFamily="18" charset="0"/>
                <a:cs typeface="Times New Roman" panose="02020603050405020304" pitchFamily="18" charset="0"/>
              </a:rPr>
              <a:t>  </a:t>
            </a:r>
            <a:r>
              <a:rPr lang="en-US" altLang="fr-FR" sz="2000" dirty="0" err="1">
                <a:ea typeface="Times New Roman" panose="02020603050405020304" pitchFamily="18" charset="0"/>
                <a:cs typeface="Times New Roman" panose="02020603050405020304" pitchFamily="18" charset="0"/>
              </a:rPr>
              <a:t>udub</a:t>
            </a:r>
            <a:r>
              <a:rPr lang="en-US" altLang="fr-FR" sz="2000" dirty="0">
                <a:ea typeface="Times New Roman" panose="02020603050405020304" pitchFamily="18" charset="0"/>
                <a:cs typeface="Times New Roman" panose="02020603050405020304" pitchFamily="18" charset="0"/>
              </a:rPr>
              <a:t> </a:t>
            </a:r>
            <a:r>
              <a:rPr lang="en-US" altLang="fr-FR" sz="2000" dirty="0" err="1">
                <a:ea typeface="Times New Roman" panose="02020603050405020304" pitchFamily="18" charset="0"/>
                <a:cs typeface="Times New Roman" panose="02020603050405020304" pitchFamily="18" charset="0"/>
              </a:rPr>
              <a:t>dhaxaad</a:t>
            </a:r>
            <a:r>
              <a:rPr lang="en-US" altLang="fr-FR" sz="2000" dirty="0">
                <a:ea typeface="Times New Roman" panose="02020603050405020304" pitchFamily="18" charset="0"/>
                <a:cs typeface="Times New Roman" panose="02020603050405020304" pitchFamily="18" charset="0"/>
              </a:rPr>
              <a:t> </a:t>
            </a:r>
            <a:r>
              <a:rPr lang="en-US" altLang="fr-FR" sz="2000" dirty="0" err="1">
                <a:ea typeface="Times New Roman" panose="02020603050405020304" pitchFamily="18" charset="0"/>
                <a:cs typeface="Times New Roman" panose="02020603050405020304" pitchFamily="18" charset="0"/>
              </a:rPr>
              <a:t>iyo</a:t>
            </a:r>
            <a:r>
              <a:rPr lang="en-US" altLang="fr-FR" sz="2000" dirty="0">
                <a:ea typeface="Times New Roman" panose="02020603050405020304" pitchFamily="18" charset="0"/>
                <a:cs typeface="Times New Roman" panose="02020603050405020304" pitchFamily="18" charset="0"/>
              </a:rPr>
              <a:t> </a:t>
            </a:r>
            <a:r>
              <a:rPr lang="en-US" altLang="fr-FR" sz="2000" dirty="0" err="1">
                <a:ea typeface="Times New Roman" panose="02020603050405020304" pitchFamily="18" charset="0"/>
                <a:cs typeface="Times New Roman" panose="02020603050405020304" pitchFamily="18" charset="0"/>
              </a:rPr>
              <a:t>inay</a:t>
            </a:r>
            <a:r>
              <a:rPr lang="en-US" altLang="fr-FR" sz="2000" dirty="0">
                <a:ea typeface="Times New Roman" panose="02020603050405020304" pitchFamily="18" charset="0"/>
                <a:cs typeface="Times New Roman" panose="02020603050405020304" pitchFamily="18" charset="0"/>
              </a:rPr>
              <a:t> </a:t>
            </a:r>
            <a:r>
              <a:rPr lang="en-US" altLang="fr-FR" sz="2000" dirty="0" err="1">
                <a:ea typeface="Times New Roman" panose="02020603050405020304" pitchFamily="18" charset="0"/>
                <a:cs typeface="Times New Roman" panose="02020603050405020304" pitchFamily="18" charset="0"/>
              </a:rPr>
              <a:t>ururada</a:t>
            </a:r>
            <a:r>
              <a:rPr lang="en-US" altLang="fr-FR" sz="2000" dirty="0">
                <a:ea typeface="Times New Roman" panose="02020603050405020304" pitchFamily="18" charset="0"/>
                <a:cs typeface="Times New Roman" panose="02020603050405020304" pitchFamily="18" charset="0"/>
              </a:rPr>
              <a:t> howl gala </a:t>
            </a:r>
            <a:r>
              <a:rPr lang="en-US" altLang="fr-FR" sz="2000" dirty="0" err="1">
                <a:ea typeface="Times New Roman" panose="02020603050405020304" pitchFamily="18" charset="0"/>
                <a:cs typeface="Times New Roman" panose="02020603050405020304" pitchFamily="18" charset="0"/>
              </a:rPr>
              <a:t>ogolaadaan</a:t>
            </a:r>
            <a:r>
              <a:rPr lang="en-US" altLang="fr-FR" sz="2000" dirty="0">
                <a:ea typeface="Times New Roman" panose="02020603050405020304" pitchFamily="18" charset="0"/>
                <a:cs typeface="Times New Roman" panose="02020603050405020304" pitchFamily="18" charset="0"/>
              </a:rPr>
              <a:t> </a:t>
            </a:r>
            <a:r>
              <a:rPr lang="en-US" altLang="fr-FR" sz="2000" dirty="0" err="1">
                <a:ea typeface="Times New Roman" panose="02020603050405020304" pitchFamily="18" charset="0"/>
                <a:cs typeface="Times New Roman" panose="02020603050405020304" pitchFamily="18" charset="0"/>
              </a:rPr>
              <a:t>inay</a:t>
            </a:r>
            <a:r>
              <a:rPr lang="en-US" altLang="fr-FR" sz="2000" dirty="0">
                <a:ea typeface="Times New Roman" panose="02020603050405020304" pitchFamily="18" charset="0"/>
                <a:cs typeface="Times New Roman" panose="02020603050405020304" pitchFamily="18" charset="0"/>
              </a:rPr>
              <a:t> </a:t>
            </a:r>
            <a:r>
              <a:rPr lang="en-US" altLang="fr-FR" sz="2000" dirty="0" err="1">
                <a:ea typeface="Times New Roman" panose="02020603050405020304" pitchFamily="18" charset="0"/>
                <a:cs typeface="Times New Roman" panose="02020603050405020304" pitchFamily="18" charset="0"/>
              </a:rPr>
              <a:t>bulshada</a:t>
            </a:r>
            <a:r>
              <a:rPr lang="en-US" altLang="fr-FR" sz="2000" dirty="0">
                <a:ea typeface="Times New Roman" panose="02020603050405020304" pitchFamily="18" charset="0"/>
                <a:cs typeface="Times New Roman" panose="02020603050405020304" pitchFamily="18" charset="0"/>
              </a:rPr>
              <a:t> la </a:t>
            </a:r>
            <a:r>
              <a:rPr lang="en-US" altLang="fr-FR" sz="2000" dirty="0" err="1">
                <a:ea typeface="Times New Roman" panose="02020603050405020304" pitchFamily="18" charset="0"/>
                <a:cs typeface="Times New Roman" panose="02020603050405020304" pitchFamily="18" charset="0"/>
              </a:rPr>
              <a:t>xisaabtanto</a:t>
            </a:r>
            <a:r>
              <a:rPr lang="en-US" altLang="fr-FR" sz="2000" dirty="0">
                <a:ea typeface="Times New Roman" panose="02020603050405020304" pitchFamily="18" charset="0"/>
                <a:cs typeface="Times New Roman" panose="02020603050405020304" pitchFamily="18" charset="0"/>
              </a:rPr>
              <a:t>. </a:t>
            </a:r>
            <a:endParaRPr lang="en-US" altLang="fr-FR" sz="2000" dirty="0" smtClean="0">
              <a:ea typeface="Times New Roman" panose="02020603050405020304" pitchFamily="18" charset="0"/>
              <a:cs typeface="Times New Roman" panose="02020603050405020304" pitchFamily="18" charset="0"/>
            </a:endParaRPr>
          </a:p>
          <a:p>
            <a:pPr marL="342900" lvl="0" indent="-342900">
              <a:buClr>
                <a:schemeClr val="accent1"/>
              </a:buClr>
              <a:buFont typeface="Wingdings" panose="05000000000000000000" pitchFamily="2" charset="2"/>
              <a:buChar char="q"/>
            </a:pPr>
            <a:r>
              <a:rPr lang="en-US" sz="2000" dirty="0"/>
              <a:t>Habka </a:t>
            </a:r>
            <a:r>
              <a:rPr lang="en-US" sz="2000" dirty="0" err="1"/>
              <a:t>ku</a:t>
            </a:r>
            <a:r>
              <a:rPr lang="en-US" sz="2000" dirty="0"/>
              <a:t> </a:t>
            </a:r>
            <a:r>
              <a:rPr lang="en-US" sz="2000" dirty="0" err="1"/>
              <a:t>saleysan</a:t>
            </a:r>
            <a:r>
              <a:rPr lang="en-US" sz="2000" dirty="0"/>
              <a:t> </a:t>
            </a:r>
            <a:r>
              <a:rPr lang="en-US" sz="2000" dirty="0" err="1"/>
              <a:t>bulshada</a:t>
            </a:r>
            <a:r>
              <a:rPr lang="en-US" sz="2000" dirty="0"/>
              <a:t> </a:t>
            </a:r>
            <a:r>
              <a:rPr lang="en-US" sz="2000" dirty="0" err="1"/>
              <a:t>waa</a:t>
            </a:r>
            <a:r>
              <a:rPr lang="en-US" sz="2000" dirty="0"/>
              <a:t> </a:t>
            </a:r>
            <a:r>
              <a:rPr lang="en-US" sz="2000" dirty="0" err="1"/>
              <a:t>qaab</a:t>
            </a:r>
            <a:r>
              <a:rPr lang="en-US" sz="2000" dirty="0"/>
              <a:t> ay </a:t>
            </a:r>
            <a:r>
              <a:rPr lang="en-US" sz="2000" dirty="0" err="1"/>
              <a:t>bulshooyinka</a:t>
            </a:r>
            <a:r>
              <a:rPr lang="en-US" sz="2000" dirty="0"/>
              <a:t> </a:t>
            </a:r>
            <a:r>
              <a:rPr lang="en-US" sz="2000" dirty="0" err="1"/>
              <a:t>uga</a:t>
            </a:r>
            <a:r>
              <a:rPr lang="en-US" sz="2000" dirty="0"/>
              <a:t> </a:t>
            </a:r>
            <a:r>
              <a:rPr lang="en-US" sz="2000" dirty="0" err="1"/>
              <a:t>qeyb</a:t>
            </a:r>
            <a:r>
              <a:rPr lang="en-US" sz="2000" dirty="0"/>
              <a:t> </a:t>
            </a:r>
            <a:r>
              <a:rPr lang="en-US" sz="2000" dirty="0" err="1"/>
              <a:t>qaataan</a:t>
            </a:r>
            <a:r>
              <a:rPr lang="en-US" sz="2000" dirty="0"/>
              <a:t> </a:t>
            </a:r>
            <a:r>
              <a:rPr lang="en-US" sz="2000" dirty="0" err="1"/>
              <a:t>muujinta</a:t>
            </a:r>
            <a:r>
              <a:rPr lang="en-US" sz="2000" dirty="0"/>
              <a:t> </a:t>
            </a:r>
            <a:r>
              <a:rPr lang="en-US" sz="2000" dirty="0" err="1"/>
              <a:t>iyo</a:t>
            </a:r>
            <a:r>
              <a:rPr lang="en-US" sz="2000" dirty="0"/>
              <a:t> wax </a:t>
            </a:r>
            <a:r>
              <a:rPr lang="en-US" sz="2000" dirty="0" err="1"/>
              <a:t>ka</a:t>
            </a:r>
            <a:r>
              <a:rPr lang="en-US" sz="2000" dirty="0"/>
              <a:t> </a:t>
            </a:r>
            <a:r>
              <a:rPr lang="en-US" sz="2000" dirty="0" err="1"/>
              <a:t>qabashada</a:t>
            </a:r>
            <a:r>
              <a:rPr lang="en-US" sz="2000" dirty="0"/>
              <a:t> </a:t>
            </a:r>
            <a:r>
              <a:rPr lang="en-US" sz="2000" dirty="0" err="1"/>
              <a:t>arrimaha</a:t>
            </a:r>
            <a:r>
              <a:rPr lang="en-US" sz="2000" dirty="0"/>
              <a:t> </a:t>
            </a:r>
            <a:r>
              <a:rPr lang="en-US" sz="2000" dirty="0" err="1"/>
              <a:t>iyaga</a:t>
            </a:r>
            <a:r>
              <a:rPr lang="en-US" sz="2000" dirty="0"/>
              <a:t> </a:t>
            </a:r>
            <a:r>
              <a:rPr lang="en-US" sz="2000" dirty="0" err="1"/>
              <a:t>quseeya</a:t>
            </a:r>
            <a:r>
              <a:rPr lang="en-US" sz="2000" dirty="0"/>
              <a:t>.</a:t>
            </a:r>
          </a:p>
          <a:p>
            <a:pPr marL="342900" lvl="0" indent="-342900">
              <a:buClr>
                <a:schemeClr val="accent1"/>
              </a:buClr>
              <a:buFont typeface="Wingdings" panose="05000000000000000000" pitchFamily="2" charset="2"/>
              <a:buChar char="q"/>
            </a:pPr>
            <a:r>
              <a:rPr lang="en-GB" sz="2000" dirty="0"/>
              <a:t>Habka </a:t>
            </a:r>
            <a:r>
              <a:rPr lang="en-GB" sz="2000" dirty="0" err="1"/>
              <a:t>ku</a:t>
            </a:r>
            <a:r>
              <a:rPr lang="en-GB" sz="2000" dirty="0"/>
              <a:t> </a:t>
            </a:r>
            <a:r>
              <a:rPr lang="en-GB" sz="2000" dirty="0" err="1"/>
              <a:t>saleysan</a:t>
            </a:r>
            <a:r>
              <a:rPr lang="en-GB" sz="2000" dirty="0"/>
              <a:t> </a:t>
            </a:r>
            <a:r>
              <a:rPr lang="en-GB" sz="2000" dirty="0" err="1"/>
              <a:t>bulshada</a:t>
            </a:r>
            <a:r>
              <a:rPr lang="en-GB" sz="2000" dirty="0"/>
              <a:t> </a:t>
            </a:r>
            <a:r>
              <a:rPr lang="en-GB" sz="2000" dirty="0" err="1"/>
              <a:t>wuxuu</a:t>
            </a:r>
            <a:r>
              <a:rPr lang="en-GB" sz="2000" dirty="0"/>
              <a:t> </a:t>
            </a:r>
            <a:r>
              <a:rPr lang="en-GB" sz="2000" dirty="0" err="1"/>
              <a:t>ka</a:t>
            </a:r>
            <a:r>
              <a:rPr lang="en-GB" sz="2000" dirty="0"/>
              <a:t> </a:t>
            </a:r>
            <a:r>
              <a:rPr lang="en-GB" sz="2000" dirty="0" err="1"/>
              <a:t>kooban</a:t>
            </a:r>
            <a:r>
              <a:rPr lang="en-GB" sz="2000" dirty="0"/>
              <a:t> </a:t>
            </a:r>
            <a:r>
              <a:rPr lang="en-GB" sz="2000" dirty="0" err="1"/>
              <a:t>yahay</a:t>
            </a:r>
            <a:r>
              <a:rPr lang="en-GB" sz="2000" dirty="0"/>
              <a:t> </a:t>
            </a:r>
            <a:r>
              <a:rPr lang="en-GB" sz="2000" dirty="0" err="1"/>
              <a:t>awood</a:t>
            </a:r>
            <a:r>
              <a:rPr lang="en-GB" sz="2000" dirty="0"/>
              <a:t> </a:t>
            </a:r>
            <a:r>
              <a:rPr lang="en-GB" sz="2000" dirty="0" err="1"/>
              <a:t>siinta</a:t>
            </a:r>
            <a:r>
              <a:rPr lang="en-GB" sz="2000" dirty="0"/>
              <a:t> </a:t>
            </a:r>
            <a:r>
              <a:rPr lang="en-GB" sz="2000" dirty="0" err="1"/>
              <a:t>ururada</a:t>
            </a:r>
            <a:r>
              <a:rPr lang="en-GB" sz="2000" dirty="0"/>
              <a:t> </a:t>
            </a:r>
            <a:r>
              <a:rPr lang="en-GB" sz="2000" dirty="0" err="1"/>
              <a:t>maxalliga</a:t>
            </a:r>
            <a:r>
              <a:rPr lang="en-GB" sz="2000" dirty="0"/>
              <a:t> ah </a:t>
            </a:r>
            <a:r>
              <a:rPr lang="en-GB" sz="2000" dirty="0" err="1"/>
              <a:t>si</a:t>
            </a:r>
            <a:r>
              <a:rPr lang="en-GB" sz="2000" dirty="0"/>
              <a:t> ay u </a:t>
            </a:r>
            <a:r>
              <a:rPr lang="en-GB" sz="2000" dirty="0" err="1"/>
              <a:t>go'aamiyaan</a:t>
            </a:r>
            <a:r>
              <a:rPr lang="en-GB" sz="2000" dirty="0"/>
              <a:t> </a:t>
            </a:r>
            <a:r>
              <a:rPr lang="en-GB" sz="2000" dirty="0" err="1"/>
              <a:t>waxqabadyada</a:t>
            </a:r>
            <a:r>
              <a:rPr lang="en-GB" sz="2000" dirty="0"/>
              <a:t> </a:t>
            </a:r>
            <a:r>
              <a:rPr lang="en-GB" sz="2000" dirty="0" err="1"/>
              <a:t>ugu</a:t>
            </a:r>
            <a:r>
              <a:rPr lang="en-GB" sz="2000" dirty="0"/>
              <a:t> </a:t>
            </a:r>
            <a:r>
              <a:rPr lang="en-GB" sz="2000" dirty="0" err="1"/>
              <a:t>waxtarka</a:t>
            </a:r>
            <a:r>
              <a:rPr lang="en-GB" sz="2000" dirty="0"/>
              <a:t> </a:t>
            </a:r>
            <a:r>
              <a:rPr lang="en-GB" sz="2000" dirty="0" err="1"/>
              <a:t>badan</a:t>
            </a:r>
            <a:r>
              <a:rPr lang="en-GB" sz="2000" dirty="0"/>
              <a:t> </a:t>
            </a:r>
            <a:r>
              <a:rPr lang="en-GB" sz="2000" dirty="0" err="1"/>
              <a:t>una</a:t>
            </a:r>
            <a:r>
              <a:rPr lang="en-GB" sz="2000" dirty="0"/>
              <a:t> </a:t>
            </a:r>
            <a:r>
              <a:rPr lang="en-GB" sz="2000" dirty="0" err="1"/>
              <a:t>taageeraan</a:t>
            </a:r>
            <a:r>
              <a:rPr lang="en-GB" sz="2000" dirty="0"/>
              <a:t> </a:t>
            </a:r>
            <a:r>
              <a:rPr lang="en-GB" sz="2000" dirty="0" err="1"/>
              <a:t>si</a:t>
            </a:r>
            <a:r>
              <a:rPr lang="en-GB" sz="2000" dirty="0"/>
              <a:t> loo </a:t>
            </a:r>
            <a:r>
              <a:rPr lang="en-GB" sz="2000" dirty="0" err="1"/>
              <a:t>hirgeliyo</a:t>
            </a:r>
            <a:r>
              <a:rPr lang="en-GB" sz="2000" dirty="0"/>
              <a:t> </a:t>
            </a:r>
            <a:r>
              <a:rPr lang="en-GB" sz="2000" dirty="0" err="1"/>
              <a:t>loona</a:t>
            </a:r>
            <a:r>
              <a:rPr lang="en-GB" sz="2000" dirty="0"/>
              <a:t> </a:t>
            </a:r>
            <a:r>
              <a:rPr lang="en-GB" sz="2000" dirty="0" err="1"/>
              <a:t>qiimeeyo</a:t>
            </a:r>
            <a:r>
              <a:rPr lang="en-GB" sz="2000" dirty="0"/>
              <a:t> </a:t>
            </a:r>
            <a:r>
              <a:rPr lang="en-GB" sz="2000" dirty="0" err="1"/>
              <a:t>waxqabadyada</a:t>
            </a:r>
            <a:r>
              <a:rPr lang="en-GB" sz="2000" dirty="0"/>
              <a:t> </a:t>
            </a:r>
            <a:endParaRPr lang="en-GB" sz="2000" dirty="0" smtClean="0"/>
          </a:p>
          <a:p>
            <a:pPr marL="342900" lvl="0" indent="-342900">
              <a:buClr>
                <a:schemeClr val="accent1"/>
              </a:buClr>
              <a:buFont typeface="Wingdings" panose="05000000000000000000" pitchFamily="2" charset="2"/>
              <a:buChar char="q"/>
            </a:pPr>
            <a:r>
              <a:rPr lang="en-US" sz="2000" dirty="0"/>
              <a:t>Marka </a:t>
            </a:r>
            <a:r>
              <a:rPr lang="en-US" sz="2000" dirty="0" err="1"/>
              <a:t>lagu</a:t>
            </a:r>
            <a:r>
              <a:rPr lang="en-US" sz="2000" dirty="0"/>
              <a:t> </a:t>
            </a:r>
            <a:r>
              <a:rPr lang="en-US" sz="2000" dirty="0" err="1"/>
              <a:t>gudo</a:t>
            </a:r>
            <a:r>
              <a:rPr lang="en-US" sz="2000" dirty="0"/>
              <a:t> </a:t>
            </a:r>
            <a:r>
              <a:rPr lang="en-US" sz="2000" dirty="0" err="1"/>
              <a:t>jiro</a:t>
            </a:r>
            <a:r>
              <a:rPr lang="en-US" sz="2000" dirty="0"/>
              <a:t> </a:t>
            </a:r>
            <a:r>
              <a:rPr lang="en-US" sz="2000" dirty="0" err="1"/>
              <a:t>Hawsha</a:t>
            </a:r>
            <a:r>
              <a:rPr lang="en-US" sz="2000" dirty="0"/>
              <a:t> </a:t>
            </a:r>
            <a:r>
              <a:rPr lang="en-US" sz="2000" dirty="0" err="1"/>
              <a:t>Qorshaynta</a:t>
            </a:r>
            <a:r>
              <a:rPr lang="en-US" sz="2000" dirty="0"/>
              <a:t> </a:t>
            </a:r>
            <a:r>
              <a:rPr lang="en-US" sz="2000" dirty="0" err="1" smtClean="0"/>
              <a:t>Howleedka</a:t>
            </a:r>
            <a:r>
              <a:rPr lang="en-US" sz="2000" dirty="0" smtClean="0"/>
              <a:t> </a:t>
            </a:r>
            <a:r>
              <a:rPr lang="en-US" sz="2000" dirty="0" err="1"/>
              <a:t>Bulshada</a:t>
            </a:r>
            <a:r>
              <a:rPr lang="en-US" sz="2000" dirty="0"/>
              <a:t>, DAC </a:t>
            </a:r>
            <a:r>
              <a:rPr lang="en-US" sz="2000" dirty="0" err="1"/>
              <a:t>waa</a:t>
            </a:r>
            <a:r>
              <a:rPr lang="en-US" sz="2000" dirty="0"/>
              <a:t> </a:t>
            </a:r>
            <a:r>
              <a:rPr lang="en-US" sz="2000" dirty="0" err="1"/>
              <a:t>ilaha</a:t>
            </a:r>
            <a:r>
              <a:rPr lang="en-US" sz="2000" dirty="0"/>
              <a:t> </a:t>
            </a:r>
            <a:r>
              <a:rPr lang="en-US" sz="2000" dirty="0" err="1"/>
              <a:t>aasaasiga</a:t>
            </a:r>
            <a:r>
              <a:rPr lang="en-US" sz="2000" dirty="0"/>
              <a:t> ah. </a:t>
            </a:r>
            <a:r>
              <a:rPr lang="en-US" sz="2000" dirty="0" err="1"/>
              <a:t>Habkani</a:t>
            </a:r>
            <a:r>
              <a:rPr lang="en-US" sz="2000" dirty="0"/>
              <a:t> </a:t>
            </a:r>
            <a:r>
              <a:rPr lang="en-US" sz="2000" dirty="0" err="1"/>
              <a:t>wuxuu</a:t>
            </a:r>
            <a:r>
              <a:rPr lang="en-US" sz="2000" dirty="0"/>
              <a:t> </a:t>
            </a:r>
            <a:r>
              <a:rPr lang="en-US" sz="2000" dirty="0" err="1"/>
              <a:t>ku</a:t>
            </a:r>
            <a:r>
              <a:rPr lang="en-US" sz="2000" dirty="0"/>
              <a:t> </a:t>
            </a:r>
            <a:r>
              <a:rPr lang="en-US" sz="2000" dirty="0" err="1"/>
              <a:t>dhiirrigelinayaa</a:t>
            </a:r>
            <a:r>
              <a:rPr lang="en-US" sz="2000" dirty="0"/>
              <a:t> </a:t>
            </a:r>
            <a:r>
              <a:rPr lang="en-US" sz="2000" dirty="0" err="1"/>
              <a:t>ayaga</a:t>
            </a:r>
            <a:r>
              <a:rPr lang="en-US" sz="2000" dirty="0"/>
              <a:t> </a:t>
            </a:r>
            <a:r>
              <a:rPr lang="en-US" sz="2000" dirty="0" err="1"/>
              <a:t>inay</a:t>
            </a:r>
            <a:r>
              <a:rPr lang="en-US" sz="2000" dirty="0"/>
              <a:t> </a:t>
            </a:r>
            <a:r>
              <a:rPr lang="en-US" sz="2000" dirty="0" err="1"/>
              <a:t>qayb</a:t>
            </a:r>
            <a:r>
              <a:rPr lang="en-US" sz="2000" dirty="0"/>
              <a:t> </a:t>
            </a:r>
            <a:r>
              <a:rPr lang="en-US" sz="2000" dirty="0" err="1"/>
              <a:t>firfircoon</a:t>
            </a:r>
            <a:r>
              <a:rPr lang="en-US" sz="2000" dirty="0"/>
              <a:t> </a:t>
            </a:r>
            <a:r>
              <a:rPr lang="en-US" sz="2000" dirty="0" err="1"/>
              <a:t>ka</a:t>
            </a:r>
            <a:r>
              <a:rPr lang="en-US" sz="2000" dirty="0"/>
              <a:t> </a:t>
            </a:r>
            <a:r>
              <a:rPr lang="en-US" sz="2000" dirty="0" err="1"/>
              <a:t>qaataan</a:t>
            </a:r>
            <a:r>
              <a:rPr lang="en-US" sz="2000" dirty="0"/>
              <a:t> </a:t>
            </a:r>
            <a:r>
              <a:rPr lang="en-US" sz="2000" dirty="0" err="1"/>
              <a:t>qorshaynta</a:t>
            </a:r>
            <a:r>
              <a:rPr lang="en-US" sz="2000" dirty="0"/>
              <a:t>, </a:t>
            </a:r>
            <a:r>
              <a:rPr lang="en-US" sz="2000" dirty="0" err="1"/>
              <a:t>fulinta</a:t>
            </a:r>
            <a:r>
              <a:rPr lang="en-US" sz="2000" dirty="0"/>
              <a:t> </a:t>
            </a:r>
            <a:r>
              <a:rPr lang="en-US" sz="2000" dirty="0" err="1"/>
              <a:t>iyo</a:t>
            </a:r>
            <a:r>
              <a:rPr lang="en-US" sz="2000" dirty="0"/>
              <a:t> </a:t>
            </a:r>
            <a:r>
              <a:rPr lang="en-US" sz="2000" dirty="0" err="1"/>
              <a:t>kormeerka</a:t>
            </a:r>
            <a:r>
              <a:rPr lang="en-US" sz="2000" dirty="0"/>
              <a:t> </a:t>
            </a:r>
            <a:r>
              <a:rPr lang="en-US" sz="2000" dirty="0" err="1"/>
              <a:t>hawlaha</a:t>
            </a:r>
            <a:r>
              <a:rPr lang="en-US" sz="2000" dirty="0"/>
              <a:t> xallinta </a:t>
            </a:r>
            <a:endParaRPr lang="en-US" sz="2000" dirty="0" smtClean="0"/>
          </a:p>
          <a:p>
            <a:pPr marL="342900" lvl="0" indent="-342900">
              <a:buClr>
                <a:schemeClr val="accent1"/>
              </a:buClr>
              <a:buFont typeface="Wingdings" panose="05000000000000000000" pitchFamily="2" charset="2"/>
              <a:buChar char="q"/>
            </a:pPr>
            <a:r>
              <a:rPr lang="en-US" sz="2000" dirty="0"/>
              <a:t>Soosaarida </a:t>
            </a:r>
            <a:r>
              <a:rPr lang="en-US" sz="2000" dirty="0" err="1"/>
              <a:t>Qorshe</a:t>
            </a:r>
            <a:r>
              <a:rPr lang="en-US" sz="2000" dirty="0"/>
              <a:t> </a:t>
            </a:r>
            <a:r>
              <a:rPr lang="en-US" sz="2000" dirty="0" err="1"/>
              <a:t>Hawleed</a:t>
            </a:r>
            <a:r>
              <a:rPr lang="en-US" sz="2000" dirty="0"/>
              <a:t> </a:t>
            </a:r>
            <a:r>
              <a:rPr lang="en-US" sz="2000" dirty="0" err="1"/>
              <a:t>Bulsho</a:t>
            </a:r>
            <a:r>
              <a:rPr lang="en-US" sz="2000" dirty="0"/>
              <a:t> </a:t>
            </a:r>
            <a:r>
              <a:rPr lang="en-US" sz="2000" dirty="0" err="1"/>
              <a:t>oo</a:t>
            </a:r>
            <a:r>
              <a:rPr lang="en-US" sz="2000" dirty="0"/>
              <a:t> loo </a:t>
            </a:r>
            <a:r>
              <a:rPr lang="en-US" sz="2000" dirty="0" err="1"/>
              <a:t>wada</a:t>
            </a:r>
            <a:r>
              <a:rPr lang="en-US" sz="2000" dirty="0"/>
              <a:t> </a:t>
            </a:r>
            <a:r>
              <a:rPr lang="en-US" sz="2000" dirty="0" err="1"/>
              <a:t>dhan</a:t>
            </a:r>
            <a:r>
              <a:rPr lang="en-US" sz="2000" dirty="0"/>
              <a:t> </a:t>
            </a:r>
            <a:r>
              <a:rPr lang="en-US" sz="2000" dirty="0" err="1"/>
              <a:t>yahay</a:t>
            </a:r>
            <a:r>
              <a:rPr lang="en-US" sz="2000" dirty="0"/>
              <a:t> </a:t>
            </a:r>
            <a:r>
              <a:rPr lang="en-US" sz="2000" dirty="0" err="1"/>
              <a:t>oo</a:t>
            </a:r>
            <a:r>
              <a:rPr lang="en-US" sz="2000" dirty="0"/>
              <a:t> </a:t>
            </a:r>
            <a:r>
              <a:rPr lang="en-US" sz="2000" dirty="0" err="1"/>
              <a:t>isku</a:t>
            </a:r>
            <a:r>
              <a:rPr lang="en-US" sz="2000" dirty="0"/>
              <a:t> </a:t>
            </a:r>
            <a:r>
              <a:rPr lang="en-US" sz="2000" dirty="0" err="1"/>
              <a:t>dhafan</a:t>
            </a:r>
            <a:r>
              <a:rPr lang="en-US" sz="2000" dirty="0"/>
              <a:t> </a:t>
            </a:r>
            <a:r>
              <a:rPr lang="en-US" sz="2000" dirty="0" err="1"/>
              <a:t>waxay</a:t>
            </a:r>
            <a:r>
              <a:rPr lang="en-US" sz="2000" dirty="0"/>
              <a:t> u </a:t>
            </a:r>
            <a:r>
              <a:rPr lang="en-US" sz="2000" dirty="0" err="1"/>
              <a:t>baahan</a:t>
            </a:r>
            <a:r>
              <a:rPr lang="en-US" sz="2000" dirty="0"/>
              <a:t> </a:t>
            </a:r>
            <a:r>
              <a:rPr lang="en-US" sz="2000" dirty="0" err="1"/>
              <a:t>tahay</a:t>
            </a:r>
            <a:r>
              <a:rPr lang="en-US" sz="2000" dirty="0"/>
              <a:t> </a:t>
            </a:r>
            <a:r>
              <a:rPr lang="en-US" sz="2000" dirty="0" err="1"/>
              <a:t>geeddi-socod</a:t>
            </a:r>
            <a:r>
              <a:rPr lang="en-US" sz="2000" dirty="0"/>
              <a:t> </a:t>
            </a:r>
            <a:r>
              <a:rPr lang="en-US" sz="2000" dirty="0" err="1"/>
              <a:t>tallaabo</a:t>
            </a:r>
            <a:r>
              <a:rPr lang="en-US" sz="2000" dirty="0"/>
              <a:t> </a:t>
            </a:r>
            <a:r>
              <a:rPr lang="en-US" sz="2000" dirty="0" err="1"/>
              <a:t>tallaabo</a:t>
            </a:r>
            <a:r>
              <a:rPr lang="en-US" sz="2000" dirty="0"/>
              <a:t> ah </a:t>
            </a:r>
            <a:r>
              <a:rPr lang="en-US" sz="2000" dirty="0" err="1"/>
              <a:t>oo</a:t>
            </a:r>
            <a:r>
              <a:rPr lang="en-US" sz="2000" dirty="0"/>
              <a:t> </a:t>
            </a:r>
            <a:r>
              <a:rPr lang="en-US" sz="2000" dirty="0" err="1"/>
              <a:t>ka</a:t>
            </a:r>
            <a:r>
              <a:rPr lang="en-US" sz="2000" dirty="0"/>
              <a:t> </a:t>
            </a:r>
            <a:r>
              <a:rPr lang="en-US" sz="2000" dirty="0" err="1"/>
              <a:t>dhasha</a:t>
            </a:r>
            <a:r>
              <a:rPr lang="en-US" sz="2000" dirty="0"/>
              <a:t> </a:t>
            </a:r>
            <a:r>
              <a:rPr lang="en-US" sz="2000" dirty="0" err="1"/>
              <a:t>qorshe</a:t>
            </a:r>
            <a:r>
              <a:rPr lang="en-US" sz="2000" dirty="0"/>
              <a:t> </a:t>
            </a:r>
            <a:r>
              <a:rPr lang="en-US" sz="2000" dirty="0" err="1"/>
              <a:t>mideeysan</a:t>
            </a:r>
            <a:r>
              <a:rPr lang="en-US" sz="2000" dirty="0"/>
              <a:t> </a:t>
            </a:r>
            <a:r>
              <a:rPr lang="en-US" sz="2000" dirty="0" err="1"/>
              <a:t>oo</a:t>
            </a:r>
            <a:r>
              <a:rPr lang="en-US" sz="2000" dirty="0"/>
              <a:t> </a:t>
            </a:r>
            <a:r>
              <a:rPr lang="en-US" sz="2000" dirty="0" err="1"/>
              <a:t>lala</a:t>
            </a:r>
            <a:r>
              <a:rPr lang="en-US" sz="2000" dirty="0"/>
              <a:t> </a:t>
            </a:r>
            <a:r>
              <a:rPr lang="en-US" sz="2000" dirty="0" err="1"/>
              <a:t>xiriirinayo</a:t>
            </a:r>
            <a:r>
              <a:rPr lang="en-US" sz="2000" dirty="0"/>
              <a:t> </a:t>
            </a:r>
            <a:r>
              <a:rPr lang="en-US" sz="2000" dirty="0" err="1"/>
              <a:t>horumarinta</a:t>
            </a:r>
            <a:r>
              <a:rPr lang="en-US" sz="2000" dirty="0"/>
              <a:t> </a:t>
            </a:r>
            <a:r>
              <a:rPr lang="en-US" sz="2000" dirty="0" err="1"/>
              <a:t>maxalliga</a:t>
            </a:r>
            <a:r>
              <a:rPr lang="en-US" sz="2000" dirty="0"/>
              <a:t> ah </a:t>
            </a:r>
            <a:r>
              <a:rPr lang="en-US" sz="2000" dirty="0" err="1"/>
              <a:t>iyo</a:t>
            </a:r>
            <a:r>
              <a:rPr lang="en-US" sz="2000" dirty="0"/>
              <a:t> </a:t>
            </a:r>
            <a:r>
              <a:rPr lang="en-US" sz="2000" dirty="0" err="1"/>
              <a:t>qorshayaasha</a:t>
            </a:r>
            <a:r>
              <a:rPr lang="en-US" sz="2000" dirty="0"/>
              <a:t> </a:t>
            </a:r>
            <a:r>
              <a:rPr lang="en-US" sz="2000" dirty="0" err="1"/>
              <a:t>sakatarad</a:t>
            </a:r>
            <a:r>
              <a:rPr lang="en-US" sz="2000" dirty="0"/>
              <a:t> </a:t>
            </a:r>
            <a:r>
              <a:rPr lang="en-US" sz="2000" dirty="0" err="1"/>
              <a:t>iyo</a:t>
            </a:r>
            <a:r>
              <a:rPr lang="en-US" sz="2000" dirty="0"/>
              <a:t> </a:t>
            </a:r>
            <a:r>
              <a:rPr lang="en-US" sz="2000" dirty="0" err="1"/>
              <a:t>ajendaha</a:t>
            </a:r>
            <a:r>
              <a:rPr lang="en-US" sz="2000" dirty="0"/>
              <a:t> </a:t>
            </a:r>
            <a:r>
              <a:rPr lang="en-US" sz="2000" dirty="0" err="1"/>
              <a:t>qorsheynta</a:t>
            </a:r>
            <a:r>
              <a:rPr lang="en-US" sz="2000" dirty="0" smtClean="0"/>
              <a:t>. </a:t>
            </a:r>
            <a:endParaRPr lang="en-US" sz="2000" dirty="0"/>
          </a:p>
          <a:p>
            <a:pPr marL="342900" indent="-342900">
              <a:buClr>
                <a:schemeClr val="accent1"/>
              </a:buClr>
              <a:buFont typeface="Wingdings" panose="05000000000000000000" pitchFamily="2" charset="2"/>
              <a:buChar char="q"/>
            </a:pPr>
            <a:r>
              <a:rPr lang="en-US" sz="2000" dirty="0"/>
              <a:t>Geedi </a:t>
            </a:r>
            <a:r>
              <a:rPr lang="en-US" sz="2000" dirty="0" err="1"/>
              <a:t>socodka</a:t>
            </a:r>
            <a:r>
              <a:rPr lang="en-US" sz="2000" dirty="0"/>
              <a:t> </a:t>
            </a:r>
            <a:r>
              <a:rPr lang="en-US" sz="2000" dirty="0" err="1"/>
              <a:t>qorshaynta</a:t>
            </a:r>
            <a:r>
              <a:rPr lang="en-US" sz="2000" dirty="0"/>
              <a:t> </a:t>
            </a:r>
            <a:r>
              <a:rPr lang="en-US" sz="2000" dirty="0" err="1"/>
              <a:t>Qorshe</a:t>
            </a:r>
            <a:r>
              <a:rPr lang="en-US" sz="2000" dirty="0"/>
              <a:t> </a:t>
            </a:r>
            <a:r>
              <a:rPr lang="en-US" sz="2000" dirty="0" err="1"/>
              <a:t>Howleedka</a:t>
            </a:r>
            <a:r>
              <a:rPr lang="en-US" sz="2000" dirty="0"/>
              <a:t> </a:t>
            </a:r>
            <a:r>
              <a:rPr lang="en-US" sz="2000" dirty="0" err="1"/>
              <a:t>Bulsho</a:t>
            </a:r>
            <a:r>
              <a:rPr lang="en-US" sz="2000" dirty="0"/>
              <a:t> </a:t>
            </a:r>
            <a:r>
              <a:rPr lang="en-US" sz="2000" dirty="0" err="1"/>
              <a:t>waa</a:t>
            </a:r>
            <a:r>
              <a:rPr lang="en-US" sz="2000" dirty="0"/>
              <a:t> in ay </a:t>
            </a:r>
            <a:r>
              <a:rPr lang="en-US" sz="2000" dirty="0" err="1"/>
              <a:t>hogaamiyaan</a:t>
            </a:r>
            <a:r>
              <a:rPr lang="en-US" sz="2000" dirty="0"/>
              <a:t> </a:t>
            </a:r>
            <a:r>
              <a:rPr lang="en-US" sz="2000" dirty="0" err="1"/>
              <a:t>iskuna</a:t>
            </a:r>
            <a:r>
              <a:rPr lang="en-US" sz="2000" dirty="0"/>
              <a:t> </a:t>
            </a:r>
            <a:r>
              <a:rPr lang="en-US" sz="2000" dirty="0" err="1"/>
              <a:t>dubbaridaan</a:t>
            </a:r>
            <a:r>
              <a:rPr lang="en-US" sz="2000" dirty="0"/>
              <a:t> </a:t>
            </a:r>
            <a:r>
              <a:rPr lang="en-US" sz="2000" dirty="0" err="1"/>
              <a:t>maamulada</a:t>
            </a:r>
            <a:r>
              <a:rPr lang="en-US" sz="2000" dirty="0"/>
              <a:t> </a:t>
            </a:r>
            <a:r>
              <a:rPr lang="en-US" sz="2000" dirty="0" err="1"/>
              <a:t>maxalliga</a:t>
            </a:r>
            <a:r>
              <a:rPr lang="en-US" sz="2000" dirty="0"/>
              <a:t> ah </a:t>
            </a:r>
            <a:r>
              <a:rPr lang="en-US" sz="2000" dirty="0" err="1"/>
              <a:t>si</a:t>
            </a:r>
            <a:r>
              <a:rPr lang="en-US" sz="2000" dirty="0"/>
              <a:t> loo </a:t>
            </a:r>
            <a:r>
              <a:rPr lang="en-US" sz="2000" dirty="0" err="1"/>
              <a:t>hubiyo</a:t>
            </a:r>
            <a:r>
              <a:rPr lang="en-US" sz="2000" dirty="0"/>
              <a:t> in ay la </a:t>
            </a:r>
            <a:r>
              <a:rPr lang="en-US" sz="2000" dirty="0" err="1"/>
              <a:t>jaanqaadaan</a:t>
            </a:r>
            <a:r>
              <a:rPr lang="en-US" sz="2000" dirty="0"/>
              <a:t> </a:t>
            </a:r>
            <a:r>
              <a:rPr lang="en-US" sz="2000" dirty="0" err="1"/>
              <a:t>qorshooyinka</a:t>
            </a:r>
            <a:r>
              <a:rPr lang="en-US" sz="2000" dirty="0"/>
              <a:t> </a:t>
            </a:r>
            <a:r>
              <a:rPr lang="en-US" sz="2000" dirty="0" err="1"/>
              <a:t>deegaanka</a:t>
            </a:r>
            <a:r>
              <a:rPr lang="en-US" sz="2000" dirty="0"/>
              <a:t> </a:t>
            </a:r>
            <a:r>
              <a:rPr lang="en-US" sz="2000" dirty="0" err="1"/>
              <a:t>ku</a:t>
            </a:r>
            <a:r>
              <a:rPr lang="en-US" sz="2000" dirty="0"/>
              <a:t> </a:t>
            </a:r>
            <a:r>
              <a:rPr lang="en-US" sz="2000" dirty="0" err="1"/>
              <a:t>saleysan</a:t>
            </a:r>
            <a:r>
              <a:rPr lang="en-US" sz="2000" dirty="0"/>
              <a:t> </a:t>
            </a:r>
            <a:r>
              <a:rPr lang="en-US" sz="2000" dirty="0" err="1"/>
              <a:t>aaggaga</a:t>
            </a:r>
            <a:r>
              <a:rPr lang="en-US" sz="2000" dirty="0"/>
              <a:t> </a:t>
            </a:r>
            <a:r>
              <a:rPr lang="en-US" sz="2000" dirty="0" err="1"/>
              <a:t>ee</a:t>
            </a:r>
            <a:r>
              <a:rPr lang="en-US" sz="2000" dirty="0"/>
              <a:t> </a:t>
            </a:r>
            <a:r>
              <a:rPr lang="en-US" sz="2000" dirty="0" err="1"/>
              <a:t>jira</a:t>
            </a:r>
            <a:r>
              <a:rPr lang="en-US" sz="2000" dirty="0"/>
              <a:t>.</a:t>
            </a:r>
          </a:p>
          <a:p>
            <a:pPr lvl="0">
              <a:buClr>
                <a:schemeClr val="accent1"/>
              </a:buClr>
            </a:pPr>
            <a:r>
              <a:rPr lang="en-US" sz="2000" dirty="0" smtClean="0"/>
              <a:t>. </a:t>
            </a:r>
            <a:endParaRPr lang="en-US" sz="2000" dirty="0"/>
          </a:p>
        </p:txBody>
      </p:sp>
      <p:sp>
        <p:nvSpPr>
          <p:cNvPr id="3" name="Rectangle 2">
            <a:extLst>
              <a:ext uri="{FF2B5EF4-FFF2-40B4-BE49-F238E27FC236}">
                <a16:creationId xmlns:a16="http://schemas.microsoft.com/office/drawing/2014/main" id="{0FD21A86-6C35-48AE-94BD-026DC9FAAD04}"/>
              </a:ext>
            </a:extLst>
          </p:cNvPr>
          <p:cNvSpPr/>
          <p:nvPr/>
        </p:nvSpPr>
        <p:spPr>
          <a:xfrm>
            <a:off x="0" y="-13258"/>
            <a:ext cx="6096000" cy="6244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2500" lnSpcReduction="10000"/>
          </a:bodyPr>
          <a:lstStyle/>
          <a:p>
            <a:pPr defTabSz="914400">
              <a:lnSpc>
                <a:spcPct val="90000"/>
              </a:lnSpc>
              <a:spcBef>
                <a:spcPct val="0"/>
              </a:spcBef>
              <a:spcAft>
                <a:spcPts val="600"/>
              </a:spcAft>
            </a:pPr>
            <a:r>
              <a:rPr lang="en-US" sz="4400" kern="1200" dirty="0" err="1" smtClean="0">
                <a:solidFill>
                  <a:schemeClr val="bg1"/>
                </a:solidFill>
                <a:latin typeface="+mj-lt"/>
                <a:ea typeface="+mj-ea"/>
                <a:cs typeface="+mj-cs"/>
              </a:rPr>
              <a:t>Fariimaha</a:t>
            </a:r>
            <a:r>
              <a:rPr lang="en-US" sz="4400" kern="1200" dirty="0" smtClean="0">
                <a:solidFill>
                  <a:schemeClr val="bg1"/>
                </a:solidFill>
                <a:latin typeface="+mj-lt"/>
                <a:ea typeface="+mj-ea"/>
                <a:cs typeface="+mj-cs"/>
              </a:rPr>
              <a:t> </a:t>
            </a:r>
            <a:r>
              <a:rPr lang="en-US" sz="4400" kern="1200" dirty="0" err="1" smtClean="0">
                <a:solidFill>
                  <a:schemeClr val="bg1"/>
                </a:solidFill>
                <a:latin typeface="+mj-lt"/>
                <a:ea typeface="+mj-ea"/>
                <a:cs typeface="+mj-cs"/>
              </a:rPr>
              <a:t>Muhimka</a:t>
            </a:r>
            <a:r>
              <a:rPr lang="en-US" sz="4400" kern="1200" dirty="0" smtClean="0">
                <a:solidFill>
                  <a:schemeClr val="bg1"/>
                </a:solidFill>
                <a:latin typeface="+mj-lt"/>
                <a:ea typeface="+mj-ea"/>
                <a:cs typeface="+mj-cs"/>
              </a:rPr>
              <a:t> ah</a:t>
            </a:r>
            <a:endParaRPr lang="en-US" sz="4400" kern="1200" dirty="0">
              <a:solidFill>
                <a:schemeClr val="bg1"/>
              </a:solidFill>
              <a:latin typeface="+mj-lt"/>
              <a:ea typeface="+mj-ea"/>
              <a:cs typeface="+mj-cs"/>
            </a:endParaRPr>
          </a:p>
        </p:txBody>
      </p:sp>
    </p:spTree>
    <p:extLst>
      <p:ext uri="{BB962C8B-B14F-4D97-AF65-F5344CB8AC3E}">
        <p14:creationId xmlns:p14="http://schemas.microsoft.com/office/powerpoint/2010/main" val="6023730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ReDSS">
      <a:dk1>
        <a:sysClr val="windowText" lastClr="000000"/>
      </a:dk1>
      <a:lt1>
        <a:sysClr val="window" lastClr="FFFFFF"/>
      </a:lt1>
      <a:dk2>
        <a:srgbClr val="404040"/>
      </a:dk2>
      <a:lt2>
        <a:srgbClr val="666666"/>
      </a:lt2>
      <a:accent1>
        <a:srgbClr val="BA002C"/>
      </a:accent1>
      <a:accent2>
        <a:srgbClr val="80CFBD"/>
      </a:accent2>
      <a:accent3>
        <a:srgbClr val="DD808E"/>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3">
    <wetp:webextensionref xmlns:r="http://schemas.openxmlformats.org/officeDocument/2006/relationships" r:id="rId1"/>
  </wetp:taskpane>
  <wetp:taskpane dockstate="right" visibility="0" width="525" row="8">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48FF31BE-29FF-4A79-B5C4-E6748F3D604C}">
  <we:reference id="wa104381063" version="1.0.0.1" store="en-US" storeType="OMEX"/>
  <we:alternateReferences>
    <we:reference id="wa104381063" version="1.0.0.1" store="wa104381063"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D9CDF82F-161A-4B1E-B1ED-FBA538D2688D}">
  <we:reference id="wa104038830" version="1.0.0.3" store="fr-FR" storeType="OMEX"/>
  <we:alternateReferences>
    <we:reference id="wa104038830" version="1.0.0.3" store="wa10403883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143C326EF1EF8E4CAA443788CB4D0AA8" ma:contentTypeVersion="10" ma:contentTypeDescription="Opret et nyt dokument." ma:contentTypeScope="" ma:versionID="cc394bd4653bbfc1ab9514300bebbe87">
  <xsd:schema xmlns:xsd="http://www.w3.org/2001/XMLSchema" xmlns:xs="http://www.w3.org/2001/XMLSchema" xmlns:p="http://schemas.microsoft.com/office/2006/metadata/properties" xmlns:ns3="4f06dc39-3c0b-49a9-9771-c157aa91944e" targetNamespace="http://schemas.microsoft.com/office/2006/metadata/properties" ma:root="true" ma:fieldsID="78996ec861d63ccd4def74e4ac223dc8" ns3:_="">
    <xsd:import namespace="4f06dc39-3c0b-49a9-9771-c157aa91944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06dc39-3c0b-49a9-9771-c157aa9194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BDCDC0-3D76-4174-8CCE-4C8430600C2E}">
  <ds:schemaRefs>
    <ds:schemaRef ds:uri="http://schemas.microsoft.com/sharepoint/v3/contenttype/forms"/>
  </ds:schemaRefs>
</ds:datastoreItem>
</file>

<file path=customXml/itemProps2.xml><?xml version="1.0" encoding="utf-8"?>
<ds:datastoreItem xmlns:ds="http://schemas.openxmlformats.org/officeDocument/2006/customXml" ds:itemID="{AE8F7BAB-0B7E-497E-BCFB-250EF51C549E}">
  <ds:schemaRefs>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4f06dc39-3c0b-49a9-9771-c157aa91944e"/>
    <ds:schemaRef ds:uri="http://www.w3.org/XML/1998/namespace"/>
    <ds:schemaRef ds:uri="http://purl.org/dc/terms/"/>
  </ds:schemaRefs>
</ds:datastoreItem>
</file>

<file path=customXml/itemProps3.xml><?xml version="1.0" encoding="utf-8"?>
<ds:datastoreItem xmlns:ds="http://schemas.openxmlformats.org/officeDocument/2006/customXml" ds:itemID="{66FDFA0F-68A6-4611-BDE3-E94D56D98F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06dc39-3c0b-49a9-9771-c157aa9194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796</TotalTime>
  <Words>3074</Words>
  <Application>Microsoft Office PowerPoint</Application>
  <PresentationFormat>Widescreen</PresentationFormat>
  <Paragraphs>272</Paragraphs>
  <Slides>24</Slides>
  <Notes>21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24</vt:i4>
      </vt:variant>
    </vt:vector>
  </HeadingPairs>
  <TitlesOfParts>
    <vt:vector size="36" baseType="lpstr">
      <vt:lpstr>Arial</vt:lpstr>
      <vt:lpstr>Arial Black</vt:lpstr>
      <vt:lpstr>Calibri</vt:lpstr>
      <vt:lpstr>Calibri Light</vt:lpstr>
      <vt:lpstr>FrutigerLTStd-LightCn</vt:lpstr>
      <vt:lpstr>FrutigerLTStd-LightItalic</vt:lpstr>
      <vt:lpstr>Gotham SSm A</vt:lpstr>
      <vt:lpstr>Helvetica 45 Light</vt:lpstr>
      <vt:lpstr>Helvetica Neue</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sophie crozet</dc:creator>
  <cp:lastModifiedBy>Mire, Abdullahi (FAOSO)</cp:lastModifiedBy>
  <cp:revision>34</cp:revision>
  <dcterms:created xsi:type="dcterms:W3CDTF">2021-02-04T15:52:27Z</dcterms:created>
  <dcterms:modified xsi:type="dcterms:W3CDTF">2021-04-18T14:07:35Z</dcterms:modified>
</cp:coreProperties>
</file>