
<file path=[Content_Types].xml><?xml version="1.0" encoding="utf-8"?>
<Types xmlns="http://schemas.openxmlformats.org/package/2006/content-types">
  <Default Extension="png" ContentType="image/png"/>
  <Default Extension="jfif" ContentType="image/jpe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6.jp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6"/>
  </p:notesMasterIdLst>
  <p:sldIdLst>
    <p:sldId id="511" r:id="rId5"/>
    <p:sldId id="257" r:id="rId6"/>
    <p:sldId id="627" r:id="rId7"/>
    <p:sldId id="584" r:id="rId8"/>
    <p:sldId id="634" r:id="rId9"/>
    <p:sldId id="637" r:id="rId10"/>
    <p:sldId id="629" r:id="rId11"/>
    <p:sldId id="628" r:id="rId12"/>
    <p:sldId id="631" r:id="rId13"/>
    <p:sldId id="632" r:id="rId14"/>
    <p:sldId id="641" r:id="rId15"/>
    <p:sldId id="639" r:id="rId16"/>
    <p:sldId id="638" r:id="rId17"/>
    <p:sldId id="635" r:id="rId18"/>
    <p:sldId id="636" r:id="rId19"/>
    <p:sldId id="643" r:id="rId20"/>
    <p:sldId id="640" r:id="rId21"/>
    <p:sldId id="644" r:id="rId22"/>
    <p:sldId id="645" r:id="rId23"/>
    <p:sldId id="642" r:id="rId24"/>
    <p:sldId id="61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ACFD088-1078-4BBB-8128-6B28405F0488}">
          <p14:sldIdLst>
            <p14:sldId id="511"/>
            <p14:sldId id="257"/>
            <p14:sldId id="627"/>
            <p14:sldId id="584"/>
            <p14:sldId id="634"/>
          </p14:sldIdLst>
        </p14:section>
        <p14:section name="What is HLP?" id="{B2BB6F2D-634D-4D21-ADDF-B96DE60BAD34}">
          <p14:sldIdLst>
            <p14:sldId id="637"/>
            <p14:sldId id="629"/>
          </p14:sldIdLst>
        </p14:section>
        <p14:section name="More than a roof over our head" id="{CEF5B126-0C64-4469-8990-032BF5036046}">
          <p14:sldIdLst>
            <p14:sldId id="628"/>
            <p14:sldId id="631"/>
            <p14:sldId id="632"/>
            <p14:sldId id="641"/>
            <p14:sldId id="639"/>
            <p14:sldId id="638"/>
          </p14:sldIdLst>
        </p14:section>
        <p14:section name="HLP and durable solutions" id="{B586B01B-36FC-4550-9ED7-301D24FCF270}">
          <p14:sldIdLst>
            <p14:sldId id="635"/>
            <p14:sldId id="636"/>
            <p14:sldId id="643"/>
            <p14:sldId id="640"/>
            <p14:sldId id="644"/>
            <p14:sldId id="645"/>
            <p14:sldId id="642"/>
            <p14:sldId id="61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CROZET Sophie" initials="CS" lastIdx="1" clrIdx="1">
    <p:extLst>
      <p:ext uri="{19B8F6BF-5375-455C-9EA6-DF929625EA0E}">
        <p15:presenceInfo xmlns:p15="http://schemas.microsoft.com/office/powerpoint/2012/main" userId="CROZET Sophie" providerId="None"/>
      </p:ext>
    </p:extLst>
  </p:cmAuthor>
  <p:cmAuthor id="3" name="Guest User" initials="GU" lastIdx="4" clrIdx="2"/>
  <p:cmAuthor id="4" name="sophie crozet" initials="sc" lastIdx="5" clrIdx="3">
    <p:extLst>
      <p:ext uri="{19B8F6BF-5375-455C-9EA6-DF929625EA0E}">
        <p15:presenceInfo xmlns:p15="http://schemas.microsoft.com/office/powerpoint/2012/main" userId="ec1065b6b8e8d8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E7E6E6"/>
    <a:srgbClr val="A6A6A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56" d="100"/>
          <a:sy n="56" d="100"/>
        </p:scale>
        <p:origin x="714" y="6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759CD73B-D766-49F1-BC32-5D9785D50FCC}"/>
    <pc:docChg chg="">
      <pc:chgData name="Guest User" userId="" providerId="Windows Live" clId="Web-{759CD73B-D766-49F1-BC32-5D9785D50FCC}" dt="2021-03-05T09:38:41.060" v="2"/>
      <pc:docMkLst>
        <pc:docMk/>
      </pc:docMkLst>
      <pc:sldChg chg="addCm">
        <pc:chgData name="Guest User" userId="" providerId="Windows Live" clId="Web-{759CD73B-D766-49F1-BC32-5D9785D50FCC}" dt="2021-03-05T09:27:32.266" v="0"/>
        <pc:sldMkLst>
          <pc:docMk/>
          <pc:sldMk cId="3596916585" sldId="584"/>
        </pc:sldMkLst>
      </pc:sldChg>
      <pc:sldChg chg="addCm">
        <pc:chgData name="Guest User" userId="" providerId="Windows Live" clId="Web-{759CD73B-D766-49F1-BC32-5D9785D50FCC}" dt="2021-03-05T09:38:41.060" v="2"/>
        <pc:sldMkLst>
          <pc:docMk/>
          <pc:sldMk cId="1734686636" sldId="632"/>
        </pc:sldMkLst>
      </pc:sldChg>
      <pc:sldChg chg="addCm">
        <pc:chgData name="Guest User" userId="" providerId="Windows Live" clId="Web-{759CD73B-D766-49F1-BC32-5D9785D50FCC}" dt="2021-03-05T09:35:58.979" v="1"/>
        <pc:sldMkLst>
          <pc:docMk/>
          <pc:sldMk cId="2545381864" sldId="637"/>
        </pc:sldMkLst>
      </pc:sldChg>
    </pc:docChg>
  </pc:docChgLst>
  <pc:docChgLst>
    <pc:chgData name="CROZET Sophie" userId="c97b73ab-88aa-4f1e-9ec4-391579d22886" providerId="ADAL" clId="{A85C7943-E591-4A4C-9FCE-7A784507E9B2}"/>
    <pc:docChg chg="undo custSel addSld delSld modSld sldOrd addSection delSection modSection">
      <pc:chgData name="CROZET Sophie" userId="c97b73ab-88aa-4f1e-9ec4-391579d22886" providerId="ADAL" clId="{A85C7943-E591-4A4C-9FCE-7A784507E9B2}" dt="2021-02-24T14:23:52.090" v="4889"/>
      <pc:docMkLst>
        <pc:docMk/>
      </pc:docMkLst>
      <pc:sldChg chg="addSp delSp modSp mod">
        <pc:chgData name="CROZET Sophie" userId="c97b73ab-88aa-4f1e-9ec4-391579d22886" providerId="ADAL" clId="{A85C7943-E591-4A4C-9FCE-7A784507E9B2}" dt="2021-02-23T10:48:25.965" v="4467" actId="20577"/>
        <pc:sldMkLst>
          <pc:docMk/>
          <pc:sldMk cId="3148006104" sldId="257"/>
        </pc:sldMkLst>
        <pc:spChg chg="mod">
          <ac:chgData name="CROZET Sophie" userId="c97b73ab-88aa-4f1e-9ec4-391579d22886" providerId="ADAL" clId="{A85C7943-E591-4A4C-9FCE-7A784507E9B2}" dt="2021-02-16T11:52:54.424" v="128" actId="20577"/>
          <ac:spMkLst>
            <pc:docMk/>
            <pc:sldMk cId="3148006104" sldId="257"/>
            <ac:spMk id="2" creationId="{48229BC9-B8DD-4AEA-853B-FD59A78A6615}"/>
          </ac:spMkLst>
        </pc:spChg>
        <pc:spChg chg="add mod">
          <ac:chgData name="CROZET Sophie" userId="c97b73ab-88aa-4f1e-9ec4-391579d22886" providerId="ADAL" clId="{A85C7943-E591-4A4C-9FCE-7A784507E9B2}" dt="2021-02-23T10:48:25.965" v="4467" actId="20577"/>
          <ac:spMkLst>
            <pc:docMk/>
            <pc:sldMk cId="3148006104" sldId="257"/>
            <ac:spMk id="4" creationId="{F34CEA5A-49A0-47BE-B701-5EBCA19E5F57}"/>
          </ac:spMkLst>
        </pc:spChg>
        <pc:spChg chg="mod">
          <ac:chgData name="CROZET Sophie" userId="c97b73ab-88aa-4f1e-9ec4-391579d22886" providerId="ADAL" clId="{A85C7943-E591-4A4C-9FCE-7A784507E9B2}" dt="2021-02-16T13:36:27.090" v="150" actId="1076"/>
          <ac:spMkLst>
            <pc:docMk/>
            <pc:sldMk cId="3148006104" sldId="257"/>
            <ac:spMk id="3074" creationId="{00000000-0000-0000-0000-000000000000}"/>
          </ac:spMkLst>
        </pc:spChg>
        <pc:picChg chg="del">
          <ac:chgData name="CROZET Sophie" userId="c97b73ab-88aa-4f1e-9ec4-391579d22886" providerId="ADAL" clId="{A85C7943-E591-4A4C-9FCE-7A784507E9B2}" dt="2021-02-16T12:56:30.978" v="136" actId="478"/>
          <ac:picMkLst>
            <pc:docMk/>
            <pc:sldMk cId="3148006104" sldId="257"/>
            <ac:picMk id="3" creationId="{01EFA77F-6844-4F3D-ACE9-B16E23B3D752}"/>
          </ac:picMkLst>
        </pc:picChg>
        <pc:picChg chg="add mod ord">
          <ac:chgData name="CROZET Sophie" userId="c97b73ab-88aa-4f1e-9ec4-391579d22886" providerId="ADAL" clId="{A85C7943-E591-4A4C-9FCE-7A784507E9B2}" dt="2021-02-16T13:36:10.264" v="147"/>
          <ac:picMkLst>
            <pc:docMk/>
            <pc:sldMk cId="3148006104" sldId="257"/>
            <ac:picMk id="6" creationId="{752EBCF3-4B77-4FAA-A4FA-059A49B6B8DF}"/>
          </ac:picMkLst>
        </pc:picChg>
        <pc:picChg chg="add mod">
          <ac:chgData name="CROZET Sophie" userId="c97b73ab-88aa-4f1e-9ec4-391579d22886" providerId="ADAL" clId="{A85C7943-E591-4A4C-9FCE-7A784507E9B2}" dt="2021-02-16T13:35:53.881" v="144" actId="1076"/>
          <ac:picMkLst>
            <pc:docMk/>
            <pc:sldMk cId="3148006104" sldId="257"/>
            <ac:picMk id="8" creationId="{AB41DC43-44BA-4E81-8CDB-A03A1ABDDF87}"/>
          </ac:picMkLst>
        </pc:picChg>
        <pc:picChg chg="del">
          <ac:chgData name="CROZET Sophie" userId="c97b73ab-88aa-4f1e-9ec4-391579d22886" providerId="ADAL" clId="{A85C7943-E591-4A4C-9FCE-7A784507E9B2}" dt="2021-02-16T12:56:30.089" v="135" actId="478"/>
          <ac:picMkLst>
            <pc:docMk/>
            <pc:sldMk cId="3148006104" sldId="257"/>
            <ac:picMk id="11" creationId="{7C18FAF5-F5E0-40FC-BAEE-5DF465D85FFD}"/>
          </ac:picMkLst>
        </pc:picChg>
      </pc:sldChg>
      <pc:sldChg chg="addSp delSp modSp mod">
        <pc:chgData name="CROZET Sophie" userId="c97b73ab-88aa-4f1e-9ec4-391579d22886" providerId="ADAL" clId="{A85C7943-E591-4A4C-9FCE-7A784507E9B2}" dt="2021-02-19T09:51:19.333" v="4306" actId="207"/>
        <pc:sldMkLst>
          <pc:docMk/>
          <pc:sldMk cId="2177932824" sldId="511"/>
        </pc:sldMkLst>
        <pc:spChg chg="mod">
          <ac:chgData name="CROZET Sophie" userId="c97b73ab-88aa-4f1e-9ec4-391579d22886" providerId="ADAL" clId="{A85C7943-E591-4A4C-9FCE-7A784507E9B2}" dt="2021-02-18T14:08:26.553" v="3213" actId="20577"/>
          <ac:spMkLst>
            <pc:docMk/>
            <pc:sldMk cId="2177932824" sldId="511"/>
            <ac:spMk id="3" creationId="{19AC278C-DAEA-4784-8033-1E3EAAB2BBB4}"/>
          </ac:spMkLst>
        </pc:spChg>
        <pc:spChg chg="add del mod">
          <ac:chgData name="CROZET Sophie" userId="c97b73ab-88aa-4f1e-9ec4-391579d22886" providerId="ADAL" clId="{A85C7943-E591-4A4C-9FCE-7A784507E9B2}" dt="2021-02-18T14:07:57.016" v="3199" actId="478"/>
          <ac:spMkLst>
            <pc:docMk/>
            <pc:sldMk cId="2177932824" sldId="511"/>
            <ac:spMk id="10" creationId="{491B5CE2-27A4-4BB7-90B4-04B768FEA593}"/>
          </ac:spMkLst>
        </pc:spChg>
        <pc:spChg chg="add del mod">
          <ac:chgData name="CROZET Sophie" userId="c97b73ab-88aa-4f1e-9ec4-391579d22886" providerId="ADAL" clId="{A85C7943-E591-4A4C-9FCE-7A784507E9B2}" dt="2021-02-18T14:08:08.091" v="3202" actId="478"/>
          <ac:spMkLst>
            <pc:docMk/>
            <pc:sldMk cId="2177932824" sldId="511"/>
            <ac:spMk id="11" creationId="{EDA89A23-BE28-4798-ADD7-E6293652DBFF}"/>
          </ac:spMkLst>
        </pc:spChg>
        <pc:graphicFrameChg chg="del">
          <ac:chgData name="CROZET Sophie" userId="c97b73ab-88aa-4f1e-9ec4-391579d22886" providerId="ADAL" clId="{A85C7943-E591-4A4C-9FCE-7A784507E9B2}" dt="2021-02-16T11:42:25.725" v="100" actId="478"/>
          <ac:graphicFrameMkLst>
            <pc:docMk/>
            <pc:sldMk cId="2177932824" sldId="511"/>
            <ac:graphicFrameMk id="4" creationId="{9F61C078-6288-4452-BBFF-757F14ADBE8D}"/>
          </ac:graphicFrameMkLst>
        </pc:graphicFrameChg>
        <pc:graphicFrameChg chg="add mod">
          <ac:chgData name="CROZET Sophie" userId="c97b73ab-88aa-4f1e-9ec4-391579d22886" providerId="ADAL" clId="{A85C7943-E591-4A4C-9FCE-7A784507E9B2}" dt="2021-02-19T09:51:19.333" v="4306" actId="207"/>
          <ac:graphicFrameMkLst>
            <pc:docMk/>
            <pc:sldMk cId="2177932824" sldId="511"/>
            <ac:graphicFrameMk id="4" creationId="{CB1C7151-8A10-447A-A609-AB2C5BB3850F}"/>
          </ac:graphicFrameMkLst>
        </pc:graphicFrameChg>
        <pc:picChg chg="add del mod">
          <ac:chgData name="CROZET Sophie" userId="c97b73ab-88aa-4f1e-9ec4-391579d22886" providerId="ADAL" clId="{A85C7943-E591-4A4C-9FCE-7A784507E9B2}" dt="2021-02-18T14:07:35.631" v="3194" actId="21"/>
          <ac:picMkLst>
            <pc:docMk/>
            <pc:sldMk cId="2177932824" sldId="511"/>
            <ac:picMk id="2" creationId="{44811072-740B-4345-89AA-C33AC0D736FD}"/>
          </ac:picMkLst>
        </pc:picChg>
        <pc:picChg chg="del">
          <ac:chgData name="CROZET Sophie" userId="c97b73ab-88aa-4f1e-9ec4-391579d22886" providerId="ADAL" clId="{A85C7943-E591-4A4C-9FCE-7A784507E9B2}" dt="2021-02-16T11:42:28.948" v="101" actId="478"/>
          <ac:picMkLst>
            <pc:docMk/>
            <pc:sldMk cId="2177932824" sldId="511"/>
            <ac:picMk id="5" creationId="{05923287-6B4A-46D1-B4B2-0592E73DC704}"/>
          </ac:picMkLst>
        </pc:picChg>
        <pc:picChg chg="del">
          <ac:chgData name="CROZET Sophie" userId="c97b73ab-88aa-4f1e-9ec4-391579d22886" providerId="ADAL" clId="{A85C7943-E591-4A4C-9FCE-7A784507E9B2}" dt="2021-02-16T11:42:29.756" v="102" actId="478"/>
          <ac:picMkLst>
            <pc:docMk/>
            <pc:sldMk cId="2177932824" sldId="511"/>
            <ac:picMk id="6" creationId="{B8772C33-693F-48CF-A96C-CA699423EB3F}"/>
          </ac:picMkLst>
        </pc:picChg>
        <pc:picChg chg="del">
          <ac:chgData name="CROZET Sophie" userId="c97b73ab-88aa-4f1e-9ec4-391579d22886" providerId="ADAL" clId="{A85C7943-E591-4A4C-9FCE-7A784507E9B2}" dt="2021-02-16T11:42:33.087" v="105" actId="478"/>
          <ac:picMkLst>
            <pc:docMk/>
            <pc:sldMk cId="2177932824" sldId="511"/>
            <ac:picMk id="7" creationId="{583AF2B7-48F0-441A-9092-DAAEA9F55E2D}"/>
          </ac:picMkLst>
        </pc:picChg>
        <pc:picChg chg="del">
          <ac:chgData name="CROZET Sophie" userId="c97b73ab-88aa-4f1e-9ec4-391579d22886" providerId="ADAL" clId="{A85C7943-E591-4A4C-9FCE-7A784507E9B2}" dt="2021-02-16T11:42:32.092" v="104" actId="478"/>
          <ac:picMkLst>
            <pc:docMk/>
            <pc:sldMk cId="2177932824" sldId="511"/>
            <ac:picMk id="8" creationId="{F6EFC832-E00B-48AE-87BF-4BD131B17B9C}"/>
          </ac:picMkLst>
        </pc:picChg>
        <pc:picChg chg="del">
          <ac:chgData name="CROZET Sophie" userId="c97b73ab-88aa-4f1e-9ec4-391579d22886" providerId="ADAL" clId="{A85C7943-E591-4A4C-9FCE-7A784507E9B2}" dt="2021-02-16T11:42:30.953" v="103" actId="478"/>
          <ac:picMkLst>
            <pc:docMk/>
            <pc:sldMk cId="2177932824" sldId="511"/>
            <ac:picMk id="9" creationId="{C924ACAF-DAAC-40B0-AE88-A1183037CCA9}"/>
          </ac:picMkLst>
        </pc:picChg>
      </pc:sldChg>
      <pc:sldChg chg="modSp mod ord">
        <pc:chgData name="CROZET Sophie" userId="c97b73ab-88aa-4f1e-9ec4-391579d22886" providerId="ADAL" clId="{A85C7943-E591-4A4C-9FCE-7A784507E9B2}" dt="2021-02-23T10:24:55.462" v="4389" actId="1076"/>
        <pc:sldMkLst>
          <pc:docMk/>
          <pc:sldMk cId="3596916585" sldId="584"/>
        </pc:sldMkLst>
        <pc:spChg chg="mod">
          <ac:chgData name="CROZET Sophie" userId="c97b73ab-88aa-4f1e-9ec4-391579d22886" providerId="ADAL" clId="{A85C7943-E591-4A4C-9FCE-7A784507E9B2}" dt="2021-02-23T10:24:55.462" v="4389" actId="1076"/>
          <ac:spMkLst>
            <pc:docMk/>
            <pc:sldMk cId="3596916585" sldId="584"/>
            <ac:spMk id="8" creationId="{B85709B5-7DE5-4E7B-AF85-8F170B201A17}"/>
          </ac:spMkLst>
        </pc:spChg>
      </pc:sldChg>
      <pc:sldChg chg="addSp delSp modSp mod ord">
        <pc:chgData name="CROZET Sophie" userId="c97b73ab-88aa-4f1e-9ec4-391579d22886" providerId="ADAL" clId="{A85C7943-E591-4A4C-9FCE-7A784507E9B2}" dt="2021-02-18T15:05:11.791" v="4244" actId="2711"/>
        <pc:sldMkLst>
          <pc:docMk/>
          <pc:sldMk cId="1507118390" sldId="618"/>
        </pc:sldMkLst>
        <pc:spChg chg="del">
          <ac:chgData name="CROZET Sophie" userId="c97b73ab-88aa-4f1e-9ec4-391579d22886" providerId="ADAL" clId="{A85C7943-E591-4A4C-9FCE-7A784507E9B2}" dt="2021-02-18T10:58:12.294" v="2542" actId="478"/>
          <ac:spMkLst>
            <pc:docMk/>
            <pc:sldMk cId="1507118390" sldId="618"/>
            <ac:spMk id="2" creationId="{80296B50-FB43-407D-97A9-2ACE0A8DDE8E}"/>
          </ac:spMkLst>
        </pc:spChg>
        <pc:spChg chg="add mod">
          <ac:chgData name="CROZET Sophie" userId="c97b73ab-88aa-4f1e-9ec4-391579d22886" providerId="ADAL" clId="{A85C7943-E591-4A4C-9FCE-7A784507E9B2}" dt="2021-02-18T15:05:11.791" v="4244" actId="2711"/>
          <ac:spMkLst>
            <pc:docMk/>
            <pc:sldMk cId="1507118390" sldId="618"/>
            <ac:spMk id="3" creationId="{39D32C6B-0C41-4318-B77B-5AE05CA99E1F}"/>
          </ac:spMkLst>
        </pc:spChg>
        <pc:spChg chg="mod">
          <ac:chgData name="CROZET Sophie" userId="c97b73ab-88aa-4f1e-9ec4-391579d22886" providerId="ADAL" clId="{A85C7943-E591-4A4C-9FCE-7A784507E9B2}" dt="2021-02-18T10:58:19.028" v="2569" actId="20577"/>
          <ac:spMkLst>
            <pc:docMk/>
            <pc:sldMk cId="1507118390" sldId="618"/>
            <ac:spMk id="4" creationId="{3AB5CF76-6CED-4ECA-B874-5072CB85B777}"/>
          </ac:spMkLst>
        </pc:spChg>
        <pc:spChg chg="del">
          <ac:chgData name="CROZET Sophie" userId="c97b73ab-88aa-4f1e-9ec4-391579d22886" providerId="ADAL" clId="{A85C7943-E591-4A4C-9FCE-7A784507E9B2}" dt="2021-02-18T10:58:22.697" v="2570" actId="478"/>
          <ac:spMkLst>
            <pc:docMk/>
            <pc:sldMk cId="1507118390" sldId="618"/>
            <ac:spMk id="5" creationId="{E1FAD085-6065-4DD7-B782-86303DE90197}"/>
          </ac:spMkLst>
        </pc:spChg>
      </pc:sldChg>
      <pc:sldChg chg="addSp modSp new mod ord modNotesTx">
        <pc:chgData name="CROZET Sophie" userId="c97b73ab-88aa-4f1e-9ec4-391579d22886" providerId="ADAL" clId="{A85C7943-E591-4A4C-9FCE-7A784507E9B2}" dt="2021-02-19T10:29:51.345" v="4342" actId="20577"/>
        <pc:sldMkLst>
          <pc:docMk/>
          <pc:sldMk cId="2093176078" sldId="627"/>
        </pc:sldMkLst>
        <pc:picChg chg="add mod modCrop">
          <ac:chgData name="CROZET Sophie" userId="c97b73ab-88aa-4f1e-9ec4-391579d22886" providerId="ADAL" clId="{A85C7943-E591-4A4C-9FCE-7A784507E9B2}" dt="2021-02-16T13:49:06.704" v="192" actId="1076"/>
          <ac:picMkLst>
            <pc:docMk/>
            <pc:sldMk cId="2093176078" sldId="627"/>
            <ac:picMk id="2" creationId="{716A4C0E-36B5-455B-AE97-6B3C1542A3AC}"/>
          </ac:picMkLst>
        </pc:picChg>
      </pc:sldChg>
      <pc:sldChg chg="addSp delSp modSp new mod ord modAnim">
        <pc:chgData name="CROZET Sophie" userId="c97b73ab-88aa-4f1e-9ec4-391579d22886" providerId="ADAL" clId="{A85C7943-E591-4A4C-9FCE-7A784507E9B2}" dt="2021-02-24T14:16:48.747" v="4775"/>
        <pc:sldMkLst>
          <pc:docMk/>
          <pc:sldMk cId="4109418376" sldId="628"/>
        </pc:sldMkLst>
        <pc:spChg chg="add mod">
          <ac:chgData name="CROZET Sophie" userId="c97b73ab-88aa-4f1e-9ec4-391579d22886" providerId="ADAL" clId="{A85C7943-E591-4A4C-9FCE-7A784507E9B2}" dt="2021-02-23T11:08:45.169" v="4486" actId="20577"/>
          <ac:spMkLst>
            <pc:docMk/>
            <pc:sldMk cId="4109418376" sldId="628"/>
            <ac:spMk id="2" creationId="{7200D7AE-A9DA-4E22-842C-AFF33ADFF7CB}"/>
          </ac:spMkLst>
        </pc:spChg>
        <pc:spChg chg="add mod">
          <ac:chgData name="CROZET Sophie" userId="c97b73ab-88aa-4f1e-9ec4-391579d22886" providerId="ADAL" clId="{A85C7943-E591-4A4C-9FCE-7A784507E9B2}" dt="2021-02-23T11:08:49.088" v="4487" actId="20577"/>
          <ac:spMkLst>
            <pc:docMk/>
            <pc:sldMk cId="4109418376" sldId="628"/>
            <ac:spMk id="3" creationId="{DB7CA88E-72A4-4434-9BE4-D9D6E272F2A1}"/>
          </ac:spMkLst>
        </pc:spChg>
        <pc:spChg chg="add mod">
          <ac:chgData name="CROZET Sophie" userId="c97b73ab-88aa-4f1e-9ec4-391579d22886" providerId="ADAL" clId="{A85C7943-E591-4A4C-9FCE-7A784507E9B2}" dt="2021-02-23T11:08:54.257" v="4488" actId="1076"/>
          <ac:spMkLst>
            <pc:docMk/>
            <pc:sldMk cId="4109418376" sldId="628"/>
            <ac:spMk id="5" creationId="{D823302C-1DDB-4BC2-BD99-28B51D69205B}"/>
          </ac:spMkLst>
        </pc:spChg>
        <pc:spChg chg="add mod">
          <ac:chgData name="CROZET Sophie" userId="c97b73ab-88aa-4f1e-9ec4-391579d22886" providerId="ADAL" clId="{A85C7943-E591-4A4C-9FCE-7A784507E9B2}" dt="2021-02-17T09:19:45.619" v="1347" actId="1076"/>
          <ac:spMkLst>
            <pc:docMk/>
            <pc:sldMk cId="4109418376" sldId="628"/>
            <ac:spMk id="7" creationId="{3FEA2F0E-679C-4E05-8365-143B1DA6A310}"/>
          </ac:spMkLst>
        </pc:spChg>
        <pc:spChg chg="add mod">
          <ac:chgData name="CROZET Sophie" userId="c97b73ab-88aa-4f1e-9ec4-391579d22886" providerId="ADAL" clId="{A85C7943-E591-4A4C-9FCE-7A784507E9B2}" dt="2021-02-16T14:25:24.071" v="593" actId="1076"/>
          <ac:spMkLst>
            <pc:docMk/>
            <pc:sldMk cId="4109418376" sldId="628"/>
            <ac:spMk id="8" creationId="{8F73F832-65CC-478D-8D79-5D2058A3ABE6}"/>
          </ac:spMkLst>
        </pc:spChg>
        <pc:spChg chg="add mod">
          <ac:chgData name="CROZET Sophie" userId="c97b73ab-88aa-4f1e-9ec4-391579d22886" providerId="ADAL" clId="{A85C7943-E591-4A4C-9FCE-7A784507E9B2}" dt="2021-02-18T11:21:36.664" v="2616" actId="1076"/>
          <ac:spMkLst>
            <pc:docMk/>
            <pc:sldMk cId="4109418376" sldId="628"/>
            <ac:spMk id="9" creationId="{8576D842-C563-4AC9-B320-17F0FD4279EC}"/>
          </ac:spMkLst>
        </pc:spChg>
        <pc:spChg chg="add del mod">
          <ac:chgData name="CROZET Sophie" userId="c97b73ab-88aa-4f1e-9ec4-391579d22886" providerId="ADAL" clId="{A85C7943-E591-4A4C-9FCE-7A784507E9B2}" dt="2021-02-16T14:25:01.284" v="590"/>
          <ac:spMkLst>
            <pc:docMk/>
            <pc:sldMk cId="4109418376" sldId="628"/>
            <ac:spMk id="11" creationId="{DE1BAB0D-F8F2-41BC-AB7E-C949EE5F8D64}"/>
          </ac:spMkLst>
        </pc:spChg>
        <pc:picChg chg="add del mod">
          <ac:chgData name="CROZET Sophie" userId="c97b73ab-88aa-4f1e-9ec4-391579d22886" providerId="ADAL" clId="{A85C7943-E591-4A4C-9FCE-7A784507E9B2}" dt="2021-02-17T09:20:13.755" v="1352" actId="478"/>
          <ac:picMkLst>
            <pc:docMk/>
            <pc:sldMk cId="4109418376" sldId="628"/>
            <ac:picMk id="4" creationId="{9A5D98E5-A0F5-4AD5-BE86-3DE6FF7FC82D}"/>
          </ac:picMkLst>
        </pc:picChg>
        <pc:picChg chg="add del mod">
          <ac:chgData name="CROZET Sophie" userId="c97b73ab-88aa-4f1e-9ec4-391579d22886" providerId="ADAL" clId="{A85C7943-E591-4A4C-9FCE-7A784507E9B2}" dt="2021-02-17T09:20:11.983" v="1351" actId="478"/>
          <ac:picMkLst>
            <pc:docMk/>
            <pc:sldMk cId="4109418376" sldId="628"/>
            <ac:picMk id="6" creationId="{24350343-6305-4449-8940-5DEE88BBC1FB}"/>
          </ac:picMkLst>
        </pc:picChg>
        <pc:picChg chg="add mod">
          <ac:chgData name="CROZET Sophie" userId="c97b73ab-88aa-4f1e-9ec4-391579d22886" providerId="ADAL" clId="{A85C7943-E591-4A4C-9FCE-7A784507E9B2}" dt="2021-02-17T09:20:27.434" v="1358" actId="1076"/>
          <ac:picMkLst>
            <pc:docMk/>
            <pc:sldMk cId="4109418376" sldId="628"/>
            <ac:picMk id="12" creationId="{A0B067C1-D46E-430E-BE60-D68F31419F7E}"/>
          </ac:picMkLst>
        </pc:picChg>
        <pc:cxnChg chg="add mod">
          <ac:chgData name="CROZET Sophie" userId="c97b73ab-88aa-4f1e-9ec4-391579d22886" providerId="ADAL" clId="{A85C7943-E591-4A4C-9FCE-7A784507E9B2}" dt="2021-02-17T09:17:54.229" v="1259" actId="1076"/>
          <ac:cxnSpMkLst>
            <pc:docMk/>
            <pc:sldMk cId="4109418376" sldId="628"/>
            <ac:cxnSpMk id="10" creationId="{979E48B0-61AD-4878-A49E-34E144BF5BD2}"/>
          </ac:cxnSpMkLst>
        </pc:cxnChg>
      </pc:sldChg>
      <pc:sldChg chg="addSp delSp modSp new mod modAnim modNotesTx">
        <pc:chgData name="CROZET Sophie" userId="c97b73ab-88aa-4f1e-9ec4-391579d22886" providerId="ADAL" clId="{A85C7943-E591-4A4C-9FCE-7A784507E9B2}" dt="2021-02-24T14:16:42.756" v="4774"/>
        <pc:sldMkLst>
          <pc:docMk/>
          <pc:sldMk cId="3935171365" sldId="629"/>
        </pc:sldMkLst>
        <pc:spChg chg="add mod">
          <ac:chgData name="CROZET Sophie" userId="c97b73ab-88aa-4f1e-9ec4-391579d22886" providerId="ADAL" clId="{A85C7943-E591-4A4C-9FCE-7A784507E9B2}" dt="2021-02-18T10:06:44.815" v="2451" actId="14100"/>
          <ac:spMkLst>
            <pc:docMk/>
            <pc:sldMk cId="3935171365" sldId="629"/>
            <ac:spMk id="2" creationId="{74222768-AC08-4650-8EF5-F6F48F4E7011}"/>
          </ac:spMkLst>
        </pc:spChg>
        <pc:spChg chg="add del mod">
          <ac:chgData name="CROZET Sophie" userId="c97b73ab-88aa-4f1e-9ec4-391579d22886" providerId="ADAL" clId="{A85C7943-E591-4A4C-9FCE-7A784507E9B2}" dt="2021-02-17T08:50:08.560" v="754" actId="478"/>
          <ac:spMkLst>
            <pc:docMk/>
            <pc:sldMk cId="3935171365" sldId="629"/>
            <ac:spMk id="3" creationId="{46F7AD5D-396A-4764-B0C8-38FDB380FDBA}"/>
          </ac:spMkLst>
        </pc:spChg>
        <pc:spChg chg="add mod">
          <ac:chgData name="CROZET Sophie" userId="c97b73ab-88aa-4f1e-9ec4-391579d22886" providerId="ADAL" clId="{A85C7943-E591-4A4C-9FCE-7A784507E9B2}" dt="2021-02-18T10:07:10.195" v="2454" actId="5793"/>
          <ac:spMkLst>
            <pc:docMk/>
            <pc:sldMk cId="3935171365" sldId="629"/>
            <ac:spMk id="4" creationId="{3A14CC91-151C-4CA3-A76A-09E665CC19A9}"/>
          </ac:spMkLst>
        </pc:spChg>
        <pc:picChg chg="add mod">
          <ac:chgData name="CROZET Sophie" userId="c97b73ab-88aa-4f1e-9ec4-391579d22886" providerId="ADAL" clId="{A85C7943-E591-4A4C-9FCE-7A784507E9B2}" dt="2021-02-17T10:23:38.657" v="1685" actId="14100"/>
          <ac:picMkLst>
            <pc:docMk/>
            <pc:sldMk cId="3935171365" sldId="629"/>
            <ac:picMk id="5" creationId="{1FFD05FE-660F-4FA6-8923-680A6ADD8E8D}"/>
          </ac:picMkLst>
        </pc:picChg>
      </pc:sldChg>
      <pc:sldChg chg="addSp delSp modSp new mod modAnim">
        <pc:chgData name="CROZET Sophie" userId="c97b73ab-88aa-4f1e-9ec4-391579d22886" providerId="ADAL" clId="{A85C7943-E591-4A4C-9FCE-7A784507E9B2}" dt="2021-02-24T14:17:09.645" v="4777"/>
        <pc:sldMkLst>
          <pc:docMk/>
          <pc:sldMk cId="1710500542" sldId="631"/>
        </pc:sldMkLst>
        <pc:spChg chg="add mod">
          <ac:chgData name="CROZET Sophie" userId="c97b73ab-88aa-4f1e-9ec4-391579d22886" providerId="ADAL" clId="{A85C7943-E591-4A4C-9FCE-7A784507E9B2}" dt="2021-02-23T10:18:27.233" v="4343" actId="20577"/>
          <ac:spMkLst>
            <pc:docMk/>
            <pc:sldMk cId="1710500542" sldId="631"/>
            <ac:spMk id="2" creationId="{7055456E-CE66-4078-A730-E5437E2F0B4F}"/>
          </ac:spMkLst>
        </pc:spChg>
        <pc:spChg chg="add del mod">
          <ac:chgData name="CROZET Sophie" userId="c97b73ab-88aa-4f1e-9ec4-391579d22886" providerId="ADAL" clId="{A85C7943-E591-4A4C-9FCE-7A784507E9B2}" dt="2021-02-17T09:57:57.084" v="1488" actId="478"/>
          <ac:spMkLst>
            <pc:docMk/>
            <pc:sldMk cId="1710500542" sldId="631"/>
            <ac:spMk id="3" creationId="{FEB2911E-475B-404C-81B9-4A0DF1183907}"/>
          </ac:spMkLst>
        </pc:spChg>
        <pc:spChg chg="add del mod">
          <ac:chgData name="CROZET Sophie" userId="c97b73ab-88aa-4f1e-9ec4-391579d22886" providerId="ADAL" clId="{A85C7943-E591-4A4C-9FCE-7A784507E9B2}" dt="2021-02-17T09:58:01.898" v="1489" actId="478"/>
          <ac:spMkLst>
            <pc:docMk/>
            <pc:sldMk cId="1710500542" sldId="631"/>
            <ac:spMk id="4" creationId="{64E2EB45-31A3-4AD6-A838-2D2DEE6EF055}"/>
          </ac:spMkLst>
        </pc:spChg>
        <pc:spChg chg="add mod">
          <ac:chgData name="CROZET Sophie" userId="c97b73ab-88aa-4f1e-9ec4-391579d22886" providerId="ADAL" clId="{A85C7943-E591-4A4C-9FCE-7A784507E9B2}" dt="2021-02-17T10:23:12.496" v="1682" actId="14100"/>
          <ac:spMkLst>
            <pc:docMk/>
            <pc:sldMk cId="1710500542" sldId="631"/>
            <ac:spMk id="6" creationId="{15826307-04BC-43D9-9E8A-776C69F83F3F}"/>
          </ac:spMkLst>
        </pc:spChg>
        <pc:picChg chg="add mod">
          <ac:chgData name="CROZET Sophie" userId="c97b73ab-88aa-4f1e-9ec4-391579d22886" providerId="ADAL" clId="{A85C7943-E591-4A4C-9FCE-7A784507E9B2}" dt="2021-02-17T10:23:18.623" v="1683" actId="14100"/>
          <ac:picMkLst>
            <pc:docMk/>
            <pc:sldMk cId="1710500542" sldId="631"/>
            <ac:picMk id="5" creationId="{577E2588-62D6-4D91-BFE3-B8F19E1AA03E}"/>
          </ac:picMkLst>
        </pc:picChg>
        <pc:picChg chg="add mod">
          <ac:chgData name="CROZET Sophie" userId="c97b73ab-88aa-4f1e-9ec4-391579d22886" providerId="ADAL" clId="{A85C7943-E591-4A4C-9FCE-7A784507E9B2}" dt="2021-02-17T10:17:34.266" v="1668" actId="1076"/>
          <ac:picMkLst>
            <pc:docMk/>
            <pc:sldMk cId="1710500542" sldId="631"/>
            <ac:picMk id="7" creationId="{364A51DE-4528-4CF6-92A5-30756C472746}"/>
          </ac:picMkLst>
        </pc:picChg>
      </pc:sldChg>
      <pc:sldChg chg="addSp modSp new mod modAnim">
        <pc:chgData name="CROZET Sophie" userId="c97b73ab-88aa-4f1e-9ec4-391579d22886" providerId="ADAL" clId="{A85C7943-E591-4A4C-9FCE-7A784507E9B2}" dt="2021-02-24T14:17:36.835" v="4778"/>
        <pc:sldMkLst>
          <pc:docMk/>
          <pc:sldMk cId="1734686636" sldId="632"/>
        </pc:sldMkLst>
        <pc:spChg chg="add mod">
          <ac:chgData name="CROZET Sophie" userId="c97b73ab-88aa-4f1e-9ec4-391579d22886" providerId="ADAL" clId="{A85C7943-E591-4A4C-9FCE-7A784507E9B2}" dt="2021-02-18T13:16:21.364" v="2790" actId="20577"/>
          <ac:spMkLst>
            <pc:docMk/>
            <pc:sldMk cId="1734686636" sldId="632"/>
            <ac:spMk id="3" creationId="{D1690984-82BA-4C77-8A28-ED09DA4E13F2}"/>
          </ac:spMkLst>
        </pc:spChg>
        <pc:spChg chg="add mod">
          <ac:chgData name="CROZET Sophie" userId="c97b73ab-88aa-4f1e-9ec4-391579d22886" providerId="ADAL" clId="{A85C7943-E591-4A4C-9FCE-7A784507E9B2}" dt="2021-02-17T10:35:17.757" v="1823" actId="255"/>
          <ac:spMkLst>
            <pc:docMk/>
            <pc:sldMk cId="1734686636" sldId="632"/>
            <ac:spMk id="4" creationId="{D8EC583A-0639-49DF-BD8F-90E9EC4B7844}"/>
          </ac:spMkLst>
        </pc:spChg>
        <pc:spChg chg="add mod">
          <ac:chgData name="CROZET Sophie" userId="c97b73ab-88aa-4f1e-9ec4-391579d22886" providerId="ADAL" clId="{A85C7943-E591-4A4C-9FCE-7A784507E9B2}" dt="2021-02-17T10:35:24.432" v="1824" actId="255"/>
          <ac:spMkLst>
            <pc:docMk/>
            <pc:sldMk cId="1734686636" sldId="632"/>
            <ac:spMk id="5" creationId="{0F1E8556-EDC6-43D2-87D4-54ED5AD81B60}"/>
          </ac:spMkLst>
        </pc:spChg>
        <pc:spChg chg="add mod">
          <ac:chgData name="CROZET Sophie" userId="c97b73ab-88aa-4f1e-9ec4-391579d22886" providerId="ADAL" clId="{A85C7943-E591-4A4C-9FCE-7A784507E9B2}" dt="2021-02-17T10:35:30.085" v="1825" actId="255"/>
          <ac:spMkLst>
            <pc:docMk/>
            <pc:sldMk cId="1734686636" sldId="632"/>
            <ac:spMk id="6" creationId="{5D550FD6-7C5E-4C6E-BBFE-D4E2C8B9111B}"/>
          </ac:spMkLst>
        </pc:spChg>
        <pc:picChg chg="add mod">
          <ac:chgData name="CROZET Sophie" userId="c97b73ab-88aa-4f1e-9ec4-391579d22886" providerId="ADAL" clId="{A85C7943-E591-4A4C-9FCE-7A784507E9B2}" dt="2021-02-17T10:33:31.965" v="1768" actId="1076"/>
          <ac:picMkLst>
            <pc:docMk/>
            <pc:sldMk cId="1734686636" sldId="632"/>
            <ac:picMk id="2" creationId="{8A269CF4-73BA-4BBF-971C-318A90D20CB9}"/>
          </ac:picMkLst>
        </pc:picChg>
      </pc:sldChg>
      <pc:sldChg chg="addSp modSp new mod modAnim modNotesTx">
        <pc:chgData name="CROZET Sophie" userId="c97b73ab-88aa-4f1e-9ec4-391579d22886" providerId="ADAL" clId="{A85C7943-E591-4A4C-9FCE-7A784507E9B2}" dt="2021-02-24T14:20:04.443" v="4884" actId="20577"/>
        <pc:sldMkLst>
          <pc:docMk/>
          <pc:sldMk cId="2379341204" sldId="634"/>
        </pc:sldMkLst>
        <pc:spChg chg="add mod">
          <ac:chgData name="CROZET Sophie" userId="c97b73ab-88aa-4f1e-9ec4-391579d22886" providerId="ADAL" clId="{A85C7943-E591-4A4C-9FCE-7A784507E9B2}" dt="2021-02-17T13:57:09.955" v="1974" actId="14100"/>
          <ac:spMkLst>
            <pc:docMk/>
            <pc:sldMk cId="2379341204" sldId="634"/>
            <ac:spMk id="2" creationId="{93A5F20C-7225-42AA-9BE4-0A06F5C0BF1B}"/>
          </ac:spMkLst>
        </pc:spChg>
        <pc:spChg chg="add mod">
          <ac:chgData name="CROZET Sophie" userId="c97b73ab-88aa-4f1e-9ec4-391579d22886" providerId="ADAL" clId="{A85C7943-E591-4A4C-9FCE-7A784507E9B2}" dt="2021-02-17T14:00:03.743" v="2287" actId="1076"/>
          <ac:spMkLst>
            <pc:docMk/>
            <pc:sldMk cId="2379341204" sldId="634"/>
            <ac:spMk id="3" creationId="{1425352B-CC4F-4203-842B-B1E914DC9B40}"/>
          </ac:spMkLst>
        </pc:spChg>
      </pc:sldChg>
      <pc:sldChg chg="addSp modSp new mod modAnim">
        <pc:chgData name="CROZET Sophie" userId="c97b73ab-88aa-4f1e-9ec4-391579d22886" providerId="ADAL" clId="{A85C7943-E591-4A4C-9FCE-7A784507E9B2}" dt="2021-02-24T14:23:43.058" v="4887"/>
        <pc:sldMkLst>
          <pc:docMk/>
          <pc:sldMk cId="1589563436" sldId="635"/>
        </pc:sldMkLst>
        <pc:spChg chg="add mod">
          <ac:chgData name="CROZET Sophie" userId="c97b73ab-88aa-4f1e-9ec4-391579d22886" providerId="ADAL" clId="{A85C7943-E591-4A4C-9FCE-7A784507E9B2}" dt="2021-02-17T16:02:33.555" v="2424" actId="14100"/>
          <ac:spMkLst>
            <pc:docMk/>
            <pc:sldMk cId="1589563436" sldId="635"/>
            <ac:spMk id="2" creationId="{18936AB9-9F6D-4F89-B534-499D1AF2C1C8}"/>
          </ac:spMkLst>
        </pc:spChg>
        <pc:spChg chg="add mod">
          <ac:chgData name="CROZET Sophie" userId="c97b73ab-88aa-4f1e-9ec4-391579d22886" providerId="ADAL" clId="{A85C7943-E591-4A4C-9FCE-7A784507E9B2}" dt="2021-02-17T16:04:55.239" v="2432" actId="207"/>
          <ac:spMkLst>
            <pc:docMk/>
            <pc:sldMk cId="1589563436" sldId="635"/>
            <ac:spMk id="3" creationId="{F1B19226-0203-4012-91C4-C6A3E3B4FC83}"/>
          </ac:spMkLst>
        </pc:spChg>
        <pc:picChg chg="add mod">
          <ac:chgData name="CROZET Sophie" userId="c97b73ab-88aa-4f1e-9ec4-391579d22886" providerId="ADAL" clId="{A85C7943-E591-4A4C-9FCE-7A784507E9B2}" dt="2021-02-17T16:04:50.521" v="2431" actId="1076"/>
          <ac:picMkLst>
            <pc:docMk/>
            <pc:sldMk cId="1589563436" sldId="635"/>
            <ac:picMk id="4" creationId="{79E306E9-6E3E-44F2-9AAB-DDB5E7A7FD77}"/>
          </ac:picMkLst>
        </pc:picChg>
      </pc:sldChg>
      <pc:sldChg chg="addSp modSp new mod modAnim">
        <pc:chgData name="CROZET Sophie" userId="c97b73ab-88aa-4f1e-9ec4-391579d22886" providerId="ADAL" clId="{A85C7943-E591-4A4C-9FCE-7A784507E9B2}" dt="2021-02-24T14:23:48.330" v="4888"/>
        <pc:sldMkLst>
          <pc:docMk/>
          <pc:sldMk cId="959824751" sldId="636"/>
        </pc:sldMkLst>
        <pc:spChg chg="add mod">
          <ac:chgData name="CROZET Sophie" userId="c97b73ab-88aa-4f1e-9ec4-391579d22886" providerId="ADAL" clId="{A85C7943-E591-4A4C-9FCE-7A784507E9B2}" dt="2021-02-18T11:39:49.487" v="2694" actId="20577"/>
          <ac:spMkLst>
            <pc:docMk/>
            <pc:sldMk cId="959824751" sldId="636"/>
            <ac:spMk id="2" creationId="{E895DEB4-17B7-48E6-AD0D-EC9907C123FF}"/>
          </ac:spMkLst>
        </pc:spChg>
        <pc:spChg chg="add mod">
          <ac:chgData name="CROZET Sophie" userId="c97b73ab-88aa-4f1e-9ec4-391579d22886" providerId="ADAL" clId="{A85C7943-E591-4A4C-9FCE-7A784507E9B2}" dt="2021-02-17T16:07:04.611" v="2446" actId="255"/>
          <ac:spMkLst>
            <pc:docMk/>
            <pc:sldMk cId="959824751" sldId="636"/>
            <ac:spMk id="3" creationId="{B621EFA9-4032-4DA9-BDBA-F3EE15F001C5}"/>
          </ac:spMkLst>
        </pc:spChg>
        <pc:spChg chg="add mod">
          <ac:chgData name="CROZET Sophie" userId="c97b73ab-88aa-4f1e-9ec4-391579d22886" providerId="ADAL" clId="{A85C7943-E591-4A4C-9FCE-7A784507E9B2}" dt="2021-02-17T16:06:44.769" v="2443" actId="20578"/>
          <ac:spMkLst>
            <pc:docMk/>
            <pc:sldMk cId="959824751" sldId="636"/>
            <ac:spMk id="4" creationId="{87754834-423D-48B0-88FE-6B55351DB86E}"/>
          </ac:spMkLst>
        </pc:spChg>
      </pc:sldChg>
      <pc:sldChg chg="addSp delSp modSp new mod modAnim">
        <pc:chgData name="CROZET Sophie" userId="c97b73ab-88aa-4f1e-9ec4-391579d22886" providerId="ADAL" clId="{A85C7943-E591-4A4C-9FCE-7A784507E9B2}" dt="2021-02-24T14:16:36.154" v="4773"/>
        <pc:sldMkLst>
          <pc:docMk/>
          <pc:sldMk cId="2545381864" sldId="637"/>
        </pc:sldMkLst>
        <pc:spChg chg="add mod">
          <ac:chgData name="CROZET Sophie" userId="c97b73ab-88aa-4f1e-9ec4-391579d22886" providerId="ADAL" clId="{A85C7943-E591-4A4C-9FCE-7A784507E9B2}" dt="2021-02-18T10:48:54.965" v="2515" actId="14100"/>
          <ac:spMkLst>
            <pc:docMk/>
            <pc:sldMk cId="2545381864" sldId="637"/>
            <ac:spMk id="2" creationId="{06892529-6DA8-4784-ADFF-13073AC914ED}"/>
          </ac:spMkLst>
        </pc:spChg>
        <pc:spChg chg="add mod">
          <ac:chgData name="CROZET Sophie" userId="c97b73ab-88aa-4f1e-9ec4-391579d22886" providerId="ADAL" clId="{A85C7943-E591-4A4C-9FCE-7A784507E9B2}" dt="2021-02-18T10:48:50.944" v="2514" actId="14100"/>
          <ac:spMkLst>
            <pc:docMk/>
            <pc:sldMk cId="2545381864" sldId="637"/>
            <ac:spMk id="3" creationId="{BA44D22D-73CE-4841-90C0-1762A4E4670A}"/>
          </ac:spMkLst>
        </pc:spChg>
        <pc:picChg chg="add del mod">
          <ac:chgData name="CROZET Sophie" userId="c97b73ab-88aa-4f1e-9ec4-391579d22886" providerId="ADAL" clId="{A85C7943-E591-4A4C-9FCE-7A784507E9B2}" dt="2021-02-18T10:48:05.474" v="2507" actId="478"/>
          <ac:picMkLst>
            <pc:docMk/>
            <pc:sldMk cId="2545381864" sldId="637"/>
            <ac:picMk id="5" creationId="{277180F1-1352-42F0-A021-C579A5C00E75}"/>
          </ac:picMkLst>
        </pc:picChg>
        <pc:picChg chg="add mod">
          <ac:chgData name="CROZET Sophie" userId="c97b73ab-88aa-4f1e-9ec4-391579d22886" providerId="ADAL" clId="{A85C7943-E591-4A4C-9FCE-7A784507E9B2}" dt="2021-02-18T10:48:45.549" v="2513" actId="1076"/>
          <ac:picMkLst>
            <pc:docMk/>
            <pc:sldMk cId="2545381864" sldId="637"/>
            <ac:picMk id="7" creationId="{E0A3D115-A16C-4D9C-B42F-D9317CCD09F2}"/>
          </ac:picMkLst>
        </pc:picChg>
      </pc:sldChg>
      <pc:sldChg chg="addSp modSp new mod ord modAnim">
        <pc:chgData name="CROZET Sophie" userId="c97b73ab-88aa-4f1e-9ec4-391579d22886" providerId="ADAL" clId="{A85C7943-E591-4A4C-9FCE-7A784507E9B2}" dt="2021-02-24T14:18:47.220" v="4803"/>
        <pc:sldMkLst>
          <pc:docMk/>
          <pc:sldMk cId="2983228930" sldId="638"/>
        </pc:sldMkLst>
        <pc:spChg chg="add mod">
          <ac:chgData name="CROZET Sophie" userId="c97b73ab-88aa-4f1e-9ec4-391579d22886" providerId="ADAL" clId="{A85C7943-E591-4A4C-9FCE-7A784507E9B2}" dt="2021-02-18T11:26:30.815" v="2684" actId="255"/>
          <ac:spMkLst>
            <pc:docMk/>
            <pc:sldMk cId="2983228930" sldId="638"/>
            <ac:spMk id="2" creationId="{22537B63-A469-4228-B283-D48D10B0947D}"/>
          </ac:spMkLst>
        </pc:spChg>
        <pc:spChg chg="add mod">
          <ac:chgData name="CROZET Sophie" userId="c97b73ab-88aa-4f1e-9ec4-391579d22886" providerId="ADAL" clId="{A85C7943-E591-4A4C-9FCE-7A784507E9B2}" dt="2021-02-18T14:03:30.756" v="3174" actId="20577"/>
          <ac:spMkLst>
            <pc:docMk/>
            <pc:sldMk cId="2983228930" sldId="638"/>
            <ac:spMk id="3" creationId="{44110E5F-353F-483A-B0C0-528671BAECB1}"/>
          </ac:spMkLst>
        </pc:spChg>
        <pc:picChg chg="add mod">
          <ac:chgData name="CROZET Sophie" userId="c97b73ab-88aa-4f1e-9ec4-391579d22886" providerId="ADAL" clId="{A85C7943-E591-4A4C-9FCE-7A784507E9B2}" dt="2021-02-18T11:26:35.293" v="2685" actId="1076"/>
          <ac:picMkLst>
            <pc:docMk/>
            <pc:sldMk cId="2983228930" sldId="638"/>
            <ac:picMk id="4" creationId="{8C455100-3FDC-47D1-B1EE-CA7A9DC9E8E9}"/>
          </ac:picMkLst>
        </pc:picChg>
      </pc:sldChg>
      <pc:sldChg chg="addSp delSp modSp new mod modAnim">
        <pc:chgData name="CROZET Sophie" userId="c97b73ab-88aa-4f1e-9ec4-391579d22886" providerId="ADAL" clId="{A85C7943-E591-4A4C-9FCE-7A784507E9B2}" dt="2021-02-24T14:18:37.106" v="4801"/>
        <pc:sldMkLst>
          <pc:docMk/>
          <pc:sldMk cId="1637948869" sldId="639"/>
        </pc:sldMkLst>
        <pc:spChg chg="add mod">
          <ac:chgData name="CROZET Sophie" userId="c97b73ab-88aa-4f1e-9ec4-391579d22886" providerId="ADAL" clId="{A85C7943-E591-4A4C-9FCE-7A784507E9B2}" dt="2021-02-18T13:17:15.673" v="2805" actId="20577"/>
          <ac:spMkLst>
            <pc:docMk/>
            <pc:sldMk cId="1637948869" sldId="639"/>
            <ac:spMk id="2" creationId="{69974B34-2782-4B46-A82A-936734782C6C}"/>
          </ac:spMkLst>
        </pc:spChg>
        <pc:spChg chg="add del mod">
          <ac:chgData name="CROZET Sophie" userId="c97b73ab-88aa-4f1e-9ec4-391579d22886" providerId="ADAL" clId="{A85C7943-E591-4A4C-9FCE-7A784507E9B2}" dt="2021-02-18T13:38:37.607" v="2813" actId="478"/>
          <ac:spMkLst>
            <pc:docMk/>
            <pc:sldMk cId="1637948869" sldId="639"/>
            <ac:spMk id="5" creationId="{17C37FA5-86AB-4512-9496-3B96FD051853}"/>
          </ac:spMkLst>
        </pc:spChg>
        <pc:spChg chg="add mod">
          <ac:chgData name="CROZET Sophie" userId="c97b73ab-88aa-4f1e-9ec4-391579d22886" providerId="ADAL" clId="{A85C7943-E591-4A4C-9FCE-7A784507E9B2}" dt="2021-02-18T14:02:36.747" v="3150" actId="1076"/>
          <ac:spMkLst>
            <pc:docMk/>
            <pc:sldMk cId="1637948869" sldId="639"/>
            <ac:spMk id="6" creationId="{31BAA344-7548-4A21-AD32-AB03602A2275}"/>
          </ac:spMkLst>
        </pc:spChg>
        <pc:spChg chg="add mod">
          <ac:chgData name="CROZET Sophie" userId="c97b73ab-88aa-4f1e-9ec4-391579d22886" providerId="ADAL" clId="{A85C7943-E591-4A4C-9FCE-7A784507E9B2}" dt="2021-02-18T14:03:07.083" v="3159" actId="1076"/>
          <ac:spMkLst>
            <pc:docMk/>
            <pc:sldMk cId="1637948869" sldId="639"/>
            <ac:spMk id="7" creationId="{57D27A28-97E2-4284-B103-338719520ABE}"/>
          </ac:spMkLst>
        </pc:spChg>
        <pc:picChg chg="add mod modCrop">
          <ac:chgData name="CROZET Sophie" userId="c97b73ab-88aa-4f1e-9ec4-391579d22886" providerId="ADAL" clId="{A85C7943-E591-4A4C-9FCE-7A784507E9B2}" dt="2021-02-18T14:02:39.019" v="3151" actId="1076"/>
          <ac:picMkLst>
            <pc:docMk/>
            <pc:sldMk cId="1637948869" sldId="639"/>
            <ac:picMk id="4" creationId="{78F05625-9B3C-4238-83B0-59F5CB488064}"/>
          </ac:picMkLst>
        </pc:picChg>
      </pc:sldChg>
      <pc:sldChg chg="addSp delSp modSp new mod modAnim modNotesTx">
        <pc:chgData name="CROZET Sophie" userId="c97b73ab-88aa-4f1e-9ec4-391579d22886" providerId="ADAL" clId="{A85C7943-E591-4A4C-9FCE-7A784507E9B2}" dt="2021-02-24T14:23:52.090" v="4889"/>
        <pc:sldMkLst>
          <pc:docMk/>
          <pc:sldMk cId="179666139" sldId="640"/>
        </pc:sldMkLst>
        <pc:spChg chg="add mod">
          <ac:chgData name="CROZET Sophie" userId="c97b73ab-88aa-4f1e-9ec4-391579d22886" providerId="ADAL" clId="{A85C7943-E591-4A4C-9FCE-7A784507E9B2}" dt="2021-02-18T14:12:52.132" v="3257" actId="14100"/>
          <ac:spMkLst>
            <pc:docMk/>
            <pc:sldMk cId="179666139" sldId="640"/>
            <ac:spMk id="2" creationId="{C48548EA-5432-4D17-B075-FFC117550643}"/>
          </ac:spMkLst>
        </pc:spChg>
        <pc:graphicFrameChg chg="add mod">
          <ac:chgData name="CROZET Sophie" userId="c97b73ab-88aa-4f1e-9ec4-391579d22886" providerId="ADAL" clId="{A85C7943-E591-4A4C-9FCE-7A784507E9B2}" dt="2021-02-18T15:37:01.848" v="4303" actId="1076"/>
          <ac:graphicFrameMkLst>
            <pc:docMk/>
            <pc:sldMk cId="179666139" sldId="640"/>
            <ac:graphicFrameMk id="3" creationId="{01EAC2D2-5DFD-4B52-A193-CACF2A0AD2AC}"/>
          </ac:graphicFrameMkLst>
        </pc:graphicFrameChg>
        <pc:picChg chg="add del mod">
          <ac:chgData name="CROZET Sophie" userId="c97b73ab-88aa-4f1e-9ec4-391579d22886" providerId="ADAL" clId="{A85C7943-E591-4A4C-9FCE-7A784507E9B2}" dt="2021-02-18T14:18:15.735" v="3377" actId="478"/>
          <ac:picMkLst>
            <pc:docMk/>
            <pc:sldMk cId="179666139" sldId="640"/>
            <ac:picMk id="5" creationId="{08FF39BC-7882-4973-9765-C3F971DA6631}"/>
          </ac:picMkLst>
        </pc:picChg>
      </pc:sldChg>
      <pc:sldChg chg="addSp modSp new mod ord modAnim">
        <pc:chgData name="CROZET Sophie" userId="c97b73ab-88aa-4f1e-9ec4-391579d22886" providerId="ADAL" clId="{A85C7943-E591-4A4C-9FCE-7A784507E9B2}" dt="2021-02-24T14:18:40.675" v="4802"/>
        <pc:sldMkLst>
          <pc:docMk/>
          <pc:sldMk cId="1673872889" sldId="641"/>
        </pc:sldMkLst>
        <pc:spChg chg="add mod">
          <ac:chgData name="CROZET Sophie" userId="c97b73ab-88aa-4f1e-9ec4-391579d22886" providerId="ADAL" clId="{A85C7943-E591-4A4C-9FCE-7A784507E9B2}" dt="2021-02-18T15:09:54.822" v="4272" actId="255"/>
          <ac:spMkLst>
            <pc:docMk/>
            <pc:sldMk cId="1673872889" sldId="641"/>
            <ac:spMk id="2" creationId="{E7AE729E-ADA9-4557-AE12-F9B04E77C8E1}"/>
          </ac:spMkLst>
        </pc:spChg>
        <pc:spChg chg="add mod">
          <ac:chgData name="CROZET Sophie" userId="c97b73ab-88aa-4f1e-9ec4-391579d22886" providerId="ADAL" clId="{A85C7943-E591-4A4C-9FCE-7A784507E9B2}" dt="2021-02-23T10:28:23.103" v="4398" actId="20577"/>
          <ac:spMkLst>
            <pc:docMk/>
            <pc:sldMk cId="1673872889" sldId="641"/>
            <ac:spMk id="3" creationId="{24876CD7-7550-4395-8ED0-773AF56F229B}"/>
          </ac:spMkLst>
        </pc:spChg>
      </pc:sldChg>
    </pc:docChg>
  </pc:docChgLst>
  <pc:docChgLst>
    <pc:chgData name="sophie crozet" userId="ec1065b6b8e8d847" providerId="LiveId" clId="{11751A50-361D-46A4-B7DA-8F07DA413A1D}"/>
    <pc:docChg chg="custSel delSld modSld sldOrd modMainMaster modSection">
      <pc:chgData name="sophie crozet" userId="ec1065b6b8e8d847" providerId="LiveId" clId="{11751A50-361D-46A4-B7DA-8F07DA413A1D}" dt="2021-03-25T13:30:37.164" v="410" actId="313"/>
      <pc:docMkLst>
        <pc:docMk/>
      </pc:docMkLst>
      <pc:sldChg chg="addSp modSp">
        <pc:chgData name="sophie crozet" userId="ec1065b6b8e8d847" providerId="LiveId" clId="{11751A50-361D-46A4-B7DA-8F07DA413A1D}" dt="2021-03-24T16:02:05.237" v="20"/>
        <pc:sldMkLst>
          <pc:docMk/>
          <pc:sldMk cId="3148006104" sldId="257"/>
        </pc:sldMkLst>
        <pc:picChg chg="add mod">
          <ac:chgData name="sophie crozet" userId="ec1065b6b8e8d847" providerId="LiveId" clId="{11751A50-361D-46A4-B7DA-8F07DA413A1D}" dt="2021-03-24T16:02:05.237" v="20"/>
          <ac:picMkLst>
            <pc:docMk/>
            <pc:sldMk cId="3148006104" sldId="257"/>
            <ac:picMk id="9" creationId="{EEE2D8EE-5F60-45C7-818D-789359AB807E}"/>
          </ac:picMkLst>
        </pc:picChg>
      </pc:sldChg>
      <pc:sldChg chg="modSp">
        <pc:chgData name="sophie crozet" userId="ec1065b6b8e8d847" providerId="LiveId" clId="{11751A50-361D-46A4-B7DA-8F07DA413A1D}" dt="2021-03-25T10:43:24.167" v="408" actId="20577"/>
        <pc:sldMkLst>
          <pc:docMk/>
          <pc:sldMk cId="2177932824" sldId="511"/>
        </pc:sldMkLst>
        <pc:graphicFrameChg chg="mod">
          <ac:chgData name="sophie crozet" userId="ec1065b6b8e8d847" providerId="LiveId" clId="{11751A50-361D-46A4-B7DA-8F07DA413A1D}" dt="2021-03-25T10:43:24.167" v="408" actId="20577"/>
          <ac:graphicFrameMkLst>
            <pc:docMk/>
            <pc:sldMk cId="2177932824" sldId="511"/>
            <ac:graphicFrameMk id="4" creationId="{CB1C7151-8A10-447A-A609-AB2C5BB3850F}"/>
          </ac:graphicFrameMkLst>
        </pc:graphicFrameChg>
      </pc:sldChg>
      <pc:sldChg chg="modSp mod addCm modCm">
        <pc:chgData name="sophie crozet" userId="ec1065b6b8e8d847" providerId="LiveId" clId="{11751A50-361D-46A4-B7DA-8F07DA413A1D}" dt="2021-03-25T13:30:37.164" v="410" actId="313"/>
        <pc:sldMkLst>
          <pc:docMk/>
          <pc:sldMk cId="3596916585" sldId="584"/>
        </pc:sldMkLst>
        <pc:spChg chg="mod">
          <ac:chgData name="sophie crozet" userId="ec1065b6b8e8d847" providerId="LiveId" clId="{11751A50-361D-46A4-B7DA-8F07DA413A1D}" dt="2021-03-25T13:30:37.164" v="410" actId="313"/>
          <ac:spMkLst>
            <pc:docMk/>
            <pc:sldMk cId="3596916585" sldId="584"/>
            <ac:spMk id="8" creationId="{B85709B5-7DE5-4E7B-AF85-8F170B201A17}"/>
          </ac:spMkLst>
        </pc:spChg>
      </pc:sldChg>
      <pc:sldChg chg="ord">
        <pc:chgData name="sophie crozet" userId="ec1065b6b8e8d847" providerId="LiveId" clId="{11751A50-361D-46A4-B7DA-8F07DA413A1D}" dt="2021-03-25T10:02:37.070" v="200"/>
        <pc:sldMkLst>
          <pc:docMk/>
          <pc:sldMk cId="2093176078" sldId="627"/>
        </pc:sldMkLst>
      </pc:sldChg>
      <pc:sldChg chg="addCm">
        <pc:chgData name="sophie crozet" userId="ec1065b6b8e8d847" providerId="LiveId" clId="{11751A50-361D-46A4-B7DA-8F07DA413A1D}" dt="2021-03-25T09:43:59.221" v="83" actId="1589"/>
        <pc:sldMkLst>
          <pc:docMk/>
          <pc:sldMk cId="1734686636" sldId="632"/>
        </pc:sldMkLst>
      </pc:sldChg>
      <pc:sldChg chg="ord modNotesTx">
        <pc:chgData name="sophie crozet" userId="ec1065b6b8e8d847" providerId="LiveId" clId="{11751A50-361D-46A4-B7DA-8F07DA413A1D}" dt="2021-03-25T10:02:42.886" v="202" actId="20577"/>
        <pc:sldMkLst>
          <pc:docMk/>
          <pc:sldMk cId="2379341204" sldId="634"/>
        </pc:sldMkLst>
      </pc:sldChg>
      <pc:sldChg chg="modSp mod">
        <pc:chgData name="sophie crozet" userId="ec1065b6b8e8d847" providerId="LiveId" clId="{11751A50-361D-46A4-B7DA-8F07DA413A1D}" dt="2021-03-12T10:29:17.194" v="19" actId="14100"/>
        <pc:sldMkLst>
          <pc:docMk/>
          <pc:sldMk cId="1589563436" sldId="635"/>
        </pc:sldMkLst>
        <pc:spChg chg="mod">
          <ac:chgData name="sophie crozet" userId="ec1065b6b8e8d847" providerId="LiveId" clId="{11751A50-361D-46A4-B7DA-8F07DA413A1D}" dt="2021-03-12T10:29:17.194" v="19" actId="14100"/>
          <ac:spMkLst>
            <pc:docMk/>
            <pc:sldMk cId="1589563436" sldId="635"/>
            <ac:spMk id="2" creationId="{18936AB9-9F6D-4F89-B534-499D1AF2C1C8}"/>
          </ac:spMkLst>
        </pc:spChg>
      </pc:sldChg>
      <pc:sldChg chg="modSp mod addCm modCm">
        <pc:chgData name="sophie crozet" userId="ec1065b6b8e8d847" providerId="LiveId" clId="{11751A50-361D-46A4-B7DA-8F07DA413A1D}" dt="2021-03-25T10:17:35.081" v="361" actId="1589"/>
        <pc:sldMkLst>
          <pc:docMk/>
          <pc:sldMk cId="2545381864" sldId="637"/>
        </pc:sldMkLst>
        <pc:spChg chg="mod">
          <ac:chgData name="sophie crozet" userId="ec1065b6b8e8d847" providerId="LiveId" clId="{11751A50-361D-46A4-B7DA-8F07DA413A1D}" dt="2021-03-25T09:49:48.202" v="90" actId="20577"/>
          <ac:spMkLst>
            <pc:docMk/>
            <pc:sldMk cId="2545381864" sldId="637"/>
            <ac:spMk id="2" creationId="{06892529-6DA8-4784-ADFF-13073AC914ED}"/>
          </ac:spMkLst>
        </pc:spChg>
      </pc:sldChg>
      <pc:sldChg chg="modSp ord">
        <pc:chgData name="sophie crozet" userId="ec1065b6b8e8d847" providerId="LiveId" clId="{11751A50-361D-46A4-B7DA-8F07DA413A1D}" dt="2021-03-24T16:04:16.563" v="29" actId="14826"/>
        <pc:sldMkLst>
          <pc:docMk/>
          <pc:sldMk cId="2983228930" sldId="638"/>
        </pc:sldMkLst>
        <pc:picChg chg="mod">
          <ac:chgData name="sophie crozet" userId="ec1065b6b8e8d847" providerId="LiveId" clId="{11751A50-361D-46A4-B7DA-8F07DA413A1D}" dt="2021-03-24T16:04:16.563" v="29" actId="14826"/>
          <ac:picMkLst>
            <pc:docMk/>
            <pc:sldMk cId="2983228930" sldId="638"/>
            <ac:picMk id="4" creationId="{8C455100-3FDC-47D1-B1EE-CA7A9DC9E8E9}"/>
          </ac:picMkLst>
        </pc:picChg>
      </pc:sldChg>
      <pc:sldChg chg="ord modNotesTx">
        <pc:chgData name="sophie crozet" userId="ec1065b6b8e8d847" providerId="LiveId" clId="{11751A50-361D-46A4-B7DA-8F07DA413A1D}" dt="2021-03-25T09:54:36.646" v="149" actId="20577"/>
        <pc:sldMkLst>
          <pc:docMk/>
          <pc:sldMk cId="179666139" sldId="640"/>
        </pc:sldMkLst>
      </pc:sldChg>
      <pc:sldChg chg="ord">
        <pc:chgData name="sophie crozet" userId="ec1065b6b8e8d847" providerId="LiveId" clId="{11751A50-361D-46A4-B7DA-8F07DA413A1D}" dt="2021-03-25T09:43:49.703" v="82"/>
        <pc:sldMkLst>
          <pc:docMk/>
          <pc:sldMk cId="1673872889" sldId="641"/>
        </pc:sldMkLst>
      </pc:sldChg>
      <pc:sldChg chg="modSp addCm">
        <pc:chgData name="sophie crozet" userId="ec1065b6b8e8d847" providerId="LiveId" clId="{11751A50-361D-46A4-B7DA-8F07DA413A1D}" dt="2021-03-24T16:04:33.134" v="30" actId="14826"/>
        <pc:sldMkLst>
          <pc:docMk/>
          <pc:sldMk cId="3795638388" sldId="643"/>
        </pc:sldMkLst>
        <pc:picChg chg="mod">
          <ac:chgData name="sophie crozet" userId="ec1065b6b8e8d847" providerId="LiveId" clId="{11751A50-361D-46A4-B7DA-8F07DA413A1D}" dt="2021-03-24T16:04:33.134" v="30" actId="14826"/>
          <ac:picMkLst>
            <pc:docMk/>
            <pc:sldMk cId="3795638388" sldId="643"/>
            <ac:picMk id="4" creationId="{EC53B7A1-9EE0-434F-BDCF-91932A86A9B4}"/>
          </ac:picMkLst>
        </pc:picChg>
      </pc:sldChg>
      <pc:sldChg chg="modSp mod">
        <pc:chgData name="sophie crozet" userId="ec1065b6b8e8d847" providerId="LiveId" clId="{11751A50-361D-46A4-B7DA-8F07DA413A1D}" dt="2021-03-25T10:18:40.438" v="373" actId="20577"/>
        <pc:sldMkLst>
          <pc:docMk/>
          <pc:sldMk cId="2011017858" sldId="644"/>
        </pc:sldMkLst>
        <pc:spChg chg="mod">
          <ac:chgData name="sophie crozet" userId="ec1065b6b8e8d847" providerId="LiveId" clId="{11751A50-361D-46A4-B7DA-8F07DA413A1D}" dt="2021-03-25T10:18:40.438" v="373" actId="20577"/>
          <ac:spMkLst>
            <pc:docMk/>
            <pc:sldMk cId="2011017858" sldId="644"/>
            <ac:spMk id="2" creationId="{74222768-AC08-4650-8EF5-F6F48F4E7011}"/>
          </ac:spMkLst>
        </pc:spChg>
        <pc:spChg chg="mod">
          <ac:chgData name="sophie crozet" userId="ec1065b6b8e8d847" providerId="LiveId" clId="{11751A50-361D-46A4-B7DA-8F07DA413A1D}" dt="2021-03-25T10:04:23.309" v="203" actId="20577"/>
          <ac:spMkLst>
            <pc:docMk/>
            <pc:sldMk cId="2011017858" sldId="644"/>
            <ac:spMk id="3" creationId="{EE4EE6B2-BFE5-4D7C-B7EB-EC04DC9CF4C6}"/>
          </ac:spMkLst>
        </pc:spChg>
      </pc:sldChg>
      <pc:sldMasterChg chg="addSp modSldLayout">
        <pc:chgData name="sophie crozet" userId="ec1065b6b8e8d847" providerId="LiveId" clId="{11751A50-361D-46A4-B7DA-8F07DA413A1D}" dt="2021-03-24T16:03:26.724" v="27" actId="478"/>
        <pc:sldMasterMkLst>
          <pc:docMk/>
          <pc:sldMasterMk cId="1040065837" sldId="2147483689"/>
        </pc:sldMasterMkLst>
        <pc:picChg chg="add">
          <ac:chgData name="sophie crozet" userId="ec1065b6b8e8d847" providerId="LiveId" clId="{11751A50-361D-46A4-B7DA-8F07DA413A1D}" dt="2021-03-24T16:03:04.279" v="21"/>
          <ac:picMkLst>
            <pc:docMk/>
            <pc:sldMasterMk cId="1040065837" sldId="2147483689"/>
            <ac:picMk id="7" creationId="{518CE439-8F5E-41A4-AB67-A0B8DAD59A2E}"/>
          </ac:picMkLst>
        </pc:picChg>
        <pc:sldLayoutChg chg="delSp mod">
          <pc:chgData name="sophie crozet" userId="ec1065b6b8e8d847" providerId="LiveId" clId="{11751A50-361D-46A4-B7DA-8F07DA413A1D}" dt="2021-03-24T16:03:26.724" v="27" actId="478"/>
          <pc:sldLayoutMkLst>
            <pc:docMk/>
            <pc:sldMasterMk cId="1040065837" sldId="2147483689"/>
            <pc:sldLayoutMk cId="3512815253" sldId="2147483661"/>
          </pc:sldLayoutMkLst>
          <pc:picChg chg="del">
            <ac:chgData name="sophie crozet" userId="ec1065b6b8e8d847" providerId="LiveId" clId="{11751A50-361D-46A4-B7DA-8F07DA413A1D}" dt="2021-03-24T16:03:25.217" v="26" actId="478"/>
            <ac:picMkLst>
              <pc:docMk/>
              <pc:sldMasterMk cId="1040065837" sldId="2147483689"/>
              <pc:sldLayoutMk cId="3512815253" sldId="2147483661"/>
              <ac:picMk id="2" creationId="{00000000-0000-0000-0000-000000000000}"/>
            </ac:picMkLst>
          </pc:picChg>
          <pc:cxnChg chg="del">
            <ac:chgData name="sophie crozet" userId="ec1065b6b8e8d847" providerId="LiveId" clId="{11751A50-361D-46A4-B7DA-8F07DA413A1D}" dt="2021-03-24T16:03:26.724" v="27" actId="478"/>
            <ac:cxnSpMkLst>
              <pc:docMk/>
              <pc:sldMasterMk cId="1040065837" sldId="2147483689"/>
              <pc:sldLayoutMk cId="3512815253" sldId="2147483661"/>
              <ac:cxnSpMk id="3" creationId="{B2727817-B5E2-4CCF-A179-91C1288C5E86}"/>
            </ac:cxnSpMkLst>
          </pc:cxnChg>
        </pc:sldLayoutChg>
        <pc:sldLayoutChg chg="delSp modSp mod">
          <pc:chgData name="sophie crozet" userId="ec1065b6b8e8d847" providerId="LiveId" clId="{11751A50-361D-46A4-B7DA-8F07DA413A1D}" dt="2021-03-24T16:03:19.062" v="25" actId="14100"/>
          <pc:sldLayoutMkLst>
            <pc:docMk/>
            <pc:sldMasterMk cId="1040065837" sldId="2147483689"/>
            <pc:sldLayoutMk cId="1968109113" sldId="2147483701"/>
          </pc:sldLayoutMkLst>
          <pc:picChg chg="del mod">
            <ac:chgData name="sophie crozet" userId="ec1065b6b8e8d847" providerId="LiveId" clId="{11751A50-361D-46A4-B7DA-8F07DA413A1D}" dt="2021-03-24T16:03:11.888" v="23" actId="478"/>
            <ac:picMkLst>
              <pc:docMk/>
              <pc:sldMasterMk cId="1040065837" sldId="2147483689"/>
              <pc:sldLayoutMk cId="1968109113" sldId="2147483701"/>
              <ac:picMk id="2" creationId="{00000000-0000-0000-0000-000000000000}"/>
            </ac:picMkLst>
          </pc:picChg>
          <pc:picChg chg="mod">
            <ac:chgData name="sophie crozet" userId="ec1065b6b8e8d847" providerId="LiveId" clId="{11751A50-361D-46A4-B7DA-8F07DA413A1D}" dt="2021-03-24T16:03:19.062" v="25" actId="14100"/>
            <ac:picMkLst>
              <pc:docMk/>
              <pc:sldMasterMk cId="1040065837" sldId="2147483689"/>
              <pc:sldLayoutMk cId="1968109113" sldId="2147483701"/>
              <ac:picMk id="6" creationId="{00000000-0000-0000-0000-000000000000}"/>
            </ac:picMkLst>
          </pc:picChg>
          <pc:cxnChg chg="del">
            <ac:chgData name="sophie crozet" userId="ec1065b6b8e8d847" providerId="LiveId" clId="{11751A50-361D-46A4-B7DA-8F07DA413A1D}" dt="2021-03-24T16:03:12.947" v="24" actId="478"/>
            <ac:cxnSpMkLst>
              <pc:docMk/>
              <pc:sldMasterMk cId="1040065837" sldId="2147483689"/>
              <pc:sldLayoutMk cId="1968109113" sldId="2147483701"/>
              <ac:cxnSpMk id="3" creationId="{B2727817-B5E2-4CCF-A179-91C1288C5E86}"/>
            </ac:cxnSpMkLst>
          </pc:cxnChg>
        </pc:sldLayoutChg>
      </pc:sldMasterChg>
    </pc:docChg>
  </pc:docChgLst>
  <pc:docChgLst>
    <pc:chgData name="Guest User" providerId="Windows Live" clId="Web-{EE44C70E-550C-4065-9D63-B10714715BD6}"/>
    <pc:docChg chg="modSld">
      <pc:chgData name="Guest User" userId="" providerId="Windows Live" clId="Web-{EE44C70E-550C-4065-9D63-B10714715BD6}" dt="2021-03-01T16:06:59.911" v="11"/>
      <pc:docMkLst>
        <pc:docMk/>
      </pc:docMkLst>
      <pc:sldChg chg="modSp addCm modCm">
        <pc:chgData name="Guest User" userId="" providerId="Windows Live" clId="Web-{EE44C70E-550C-4065-9D63-B10714715BD6}" dt="2021-03-01T16:06:59.911" v="11"/>
        <pc:sldMkLst>
          <pc:docMk/>
          <pc:sldMk cId="3596916585" sldId="584"/>
        </pc:sldMkLst>
        <pc:spChg chg="mod">
          <ac:chgData name="Guest User" userId="" providerId="Windows Live" clId="Web-{EE44C70E-550C-4065-9D63-B10714715BD6}" dt="2021-03-01T15:36:02.017" v="2" actId="20577"/>
          <ac:spMkLst>
            <pc:docMk/>
            <pc:sldMk cId="3596916585" sldId="584"/>
            <ac:spMk id="3" creationId="{EAC8354F-6AFD-4867-AAFA-4405CC41A048}"/>
          </ac:spMkLst>
        </pc:spChg>
      </pc:sldChg>
      <pc:sldChg chg="modSp">
        <pc:chgData name="Guest User" userId="" providerId="Windows Live" clId="Web-{EE44C70E-550C-4065-9D63-B10714715BD6}" dt="2021-03-01T15:39:57.271" v="6" actId="20577"/>
        <pc:sldMkLst>
          <pc:docMk/>
          <pc:sldMk cId="4109418376" sldId="628"/>
        </pc:sldMkLst>
        <pc:spChg chg="mod">
          <ac:chgData name="Guest User" userId="" providerId="Windows Live" clId="Web-{EE44C70E-550C-4065-9D63-B10714715BD6}" dt="2021-03-01T15:39:57.271" v="6" actId="20577"/>
          <ac:spMkLst>
            <pc:docMk/>
            <pc:sldMk cId="4109418376" sldId="628"/>
            <ac:spMk id="3" creationId="{DB7CA88E-72A4-4434-9BE4-D9D6E272F2A1}"/>
          </ac:spMkLst>
        </pc:spChg>
      </pc:sldChg>
      <pc:sldChg chg="modSp">
        <pc:chgData name="Guest User" userId="" providerId="Windows Live" clId="Web-{EE44C70E-550C-4065-9D63-B10714715BD6}" dt="2021-03-01T15:44:05.214" v="8" actId="20577"/>
        <pc:sldMkLst>
          <pc:docMk/>
          <pc:sldMk cId="1637948869" sldId="639"/>
        </pc:sldMkLst>
        <pc:spChg chg="mod">
          <ac:chgData name="Guest User" userId="" providerId="Windows Live" clId="Web-{EE44C70E-550C-4065-9D63-B10714715BD6}" dt="2021-03-01T15:44:05.214" v="8" actId="20577"/>
          <ac:spMkLst>
            <pc:docMk/>
            <pc:sldMk cId="1637948869" sldId="639"/>
            <ac:spMk id="7" creationId="{57D27A28-97E2-4284-B103-338719520ABE}"/>
          </ac:spMkLst>
        </pc:spChg>
      </pc:sldChg>
    </pc:docChg>
  </pc:docChgLst>
  <pc:docChgLst>
    <pc:chgData name="Andrew Maina" userId="cd4bcde6-3d36-489d-a9e9-b7bb9d55f6cb" providerId="ADAL" clId="{640A66B6-F4F3-4C85-85B2-DA9A7EFAC73E}"/>
    <pc:docChg chg="modSld">
      <pc:chgData name="Andrew Maina" userId="cd4bcde6-3d36-489d-a9e9-b7bb9d55f6cb" providerId="ADAL" clId="{640A66B6-F4F3-4C85-85B2-DA9A7EFAC73E}" dt="2021-04-23T05:12:44.560" v="0"/>
      <pc:docMkLst>
        <pc:docMk/>
      </pc:docMkLst>
      <pc:sldChg chg="delCm">
        <pc:chgData name="Andrew Maina" userId="cd4bcde6-3d36-489d-a9e9-b7bb9d55f6cb" providerId="ADAL" clId="{640A66B6-F4F3-4C85-85B2-DA9A7EFAC73E}" dt="2021-04-23T05:12:44.560" v="0"/>
        <pc:sldMkLst>
          <pc:docMk/>
          <pc:sldMk cId="3596916585" sldId="584"/>
        </pc:sldMkLst>
      </pc:sldChg>
      <pc:sldChg chg="delCm">
        <pc:chgData name="Andrew Maina" userId="cd4bcde6-3d36-489d-a9e9-b7bb9d55f6cb" providerId="ADAL" clId="{640A66B6-F4F3-4C85-85B2-DA9A7EFAC73E}" dt="2021-04-23T05:12:44.560" v="0"/>
        <pc:sldMkLst>
          <pc:docMk/>
          <pc:sldMk cId="1734686636" sldId="632"/>
        </pc:sldMkLst>
      </pc:sldChg>
      <pc:sldChg chg="delCm">
        <pc:chgData name="Andrew Maina" userId="cd4bcde6-3d36-489d-a9e9-b7bb9d55f6cb" providerId="ADAL" clId="{640A66B6-F4F3-4C85-85B2-DA9A7EFAC73E}" dt="2021-04-23T05:12:44.560" v="0"/>
        <pc:sldMkLst>
          <pc:docMk/>
          <pc:sldMk cId="2545381864" sldId="637"/>
        </pc:sldMkLst>
      </pc:sldChg>
      <pc:sldChg chg="delCm">
        <pc:chgData name="Andrew Maina" userId="cd4bcde6-3d36-489d-a9e9-b7bb9d55f6cb" providerId="ADAL" clId="{640A66B6-F4F3-4C85-85B2-DA9A7EFAC73E}" dt="2021-04-23T05:12:44.560" v="0"/>
        <pc:sldMkLst>
          <pc:docMk/>
          <pc:sldMk cId="3795638388" sldId="643"/>
        </pc:sldMkLst>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image" Target="../media/image3.jfif"/></Relationships>
</file>

<file path=ppt/diagrams/_rels/data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image" Target="../media/image3.jfif"/></Relationships>
</file>

<file path=ppt/diagrams/_rels/drawing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F71494-A459-4D8F-8114-4A98DAEE7B91}"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1D7ABED2-DB6E-41D3-9DB2-17C1B501FC6E}">
      <dgm:prSet phldrT="[Texte]" custT="1"/>
      <dgm:spPr>
        <a:solidFill>
          <a:schemeClr val="accent1"/>
        </a:solidFill>
      </dgm:spPr>
      <dgm:t>
        <a:bodyPr/>
        <a:lstStyle/>
        <a:p>
          <a:r>
            <a:rPr lang="fr-FR" sz="2300" b="1" dirty="0">
              <a:solidFill>
                <a:schemeClr val="bg1"/>
              </a:solidFill>
            </a:rPr>
            <a:t>1. </a:t>
          </a:r>
          <a:r>
            <a:rPr lang="en-US" sz="2300" b="1" dirty="0">
              <a:solidFill>
                <a:schemeClr val="bg1"/>
              </a:solidFill>
            </a:rPr>
            <a:t>Waa </a:t>
          </a:r>
          <a:r>
            <a:rPr lang="en-US" sz="2300" b="1" dirty="0" err="1">
              <a:solidFill>
                <a:schemeClr val="bg1"/>
              </a:solidFill>
            </a:rPr>
            <a:t>maxay</a:t>
          </a:r>
          <a:r>
            <a:rPr lang="en-US" sz="2300" b="1" dirty="0">
              <a:solidFill>
                <a:schemeClr val="bg1"/>
              </a:solidFill>
            </a:rPr>
            <a:t> </a:t>
          </a:r>
          <a:r>
            <a:rPr lang="en-US" sz="2300" b="1" dirty="0" err="1">
              <a:solidFill>
                <a:schemeClr val="bg1"/>
              </a:solidFill>
            </a:rPr>
            <a:t>guriyeyn</a:t>
          </a:r>
          <a:r>
            <a:rPr lang="en-US" sz="2300" b="1" dirty="0">
              <a:solidFill>
                <a:schemeClr val="bg1"/>
              </a:solidFill>
            </a:rPr>
            <a:t>, </a:t>
          </a:r>
          <a:r>
            <a:rPr lang="en-US" sz="2300" b="1" dirty="0" err="1">
              <a:solidFill>
                <a:schemeClr val="bg1"/>
              </a:solidFill>
            </a:rPr>
            <a:t>Dhul</a:t>
          </a:r>
          <a:r>
            <a:rPr lang="en-US" sz="2300" b="1" dirty="0">
              <a:solidFill>
                <a:schemeClr val="bg1"/>
              </a:solidFill>
            </a:rPr>
            <a:t> </a:t>
          </a:r>
          <a:r>
            <a:rPr lang="en-US" sz="2300" b="1" dirty="0" err="1">
              <a:solidFill>
                <a:schemeClr val="bg1"/>
              </a:solidFill>
            </a:rPr>
            <a:t>iyo</a:t>
          </a:r>
          <a:r>
            <a:rPr lang="en-US" sz="2300" b="1" dirty="0">
              <a:solidFill>
                <a:schemeClr val="bg1"/>
              </a:solidFill>
            </a:rPr>
            <a:t> </a:t>
          </a:r>
          <a:r>
            <a:rPr lang="en-US" sz="2300" b="1" dirty="0" err="1">
              <a:solidFill>
                <a:schemeClr val="bg1"/>
              </a:solidFill>
            </a:rPr>
            <a:t>hanti</a:t>
          </a:r>
          <a:r>
            <a:rPr lang="en-US" sz="2300" b="1" dirty="0">
              <a:solidFill>
                <a:schemeClr val="bg1"/>
              </a:solidFill>
            </a:rPr>
            <a:t> </a:t>
          </a:r>
          <a:r>
            <a:rPr lang="en-US" sz="2300" b="1" dirty="0" err="1">
              <a:solidFill>
                <a:schemeClr val="bg1"/>
              </a:solidFill>
            </a:rPr>
            <a:t>maxayna</a:t>
          </a:r>
          <a:r>
            <a:rPr lang="en-US" sz="2300" b="1" dirty="0">
              <a:solidFill>
                <a:schemeClr val="bg1"/>
              </a:solidFill>
            </a:rPr>
            <a:t> u </a:t>
          </a:r>
          <a:r>
            <a:rPr lang="en-US" sz="2300" b="1" dirty="0" err="1">
              <a:solidFill>
                <a:schemeClr val="bg1"/>
              </a:solidFill>
            </a:rPr>
            <a:t>yihiin</a:t>
          </a:r>
          <a:r>
            <a:rPr lang="en-US" sz="2300" b="1" dirty="0">
              <a:solidFill>
                <a:schemeClr val="bg1"/>
              </a:solidFill>
            </a:rPr>
            <a:t> </a:t>
          </a:r>
          <a:r>
            <a:rPr lang="en-US" sz="2300" b="1" dirty="0" err="1">
              <a:solidFill>
                <a:schemeClr val="bg1"/>
              </a:solidFill>
            </a:rPr>
            <a:t>xudunta</a:t>
          </a:r>
          <a:r>
            <a:rPr lang="en-US" sz="2300" b="1" dirty="0">
              <a:solidFill>
                <a:schemeClr val="bg1"/>
              </a:solidFill>
            </a:rPr>
            <a:t> </a:t>
          </a:r>
          <a:r>
            <a:rPr lang="en-US" sz="2300" b="1" dirty="0" err="1">
              <a:solidFill>
                <a:schemeClr val="bg1"/>
              </a:solidFill>
            </a:rPr>
            <a:t>geeddi-socodka</a:t>
          </a:r>
          <a:r>
            <a:rPr lang="en-US" sz="2300" b="1" dirty="0">
              <a:solidFill>
                <a:schemeClr val="bg1"/>
              </a:solidFill>
            </a:rPr>
            <a:t> </a:t>
          </a:r>
          <a:r>
            <a:rPr lang="en-US" sz="2300" b="1" dirty="0" err="1">
              <a:solidFill>
                <a:schemeClr val="bg1"/>
              </a:solidFill>
            </a:rPr>
            <a:t>xalalka</a:t>
          </a:r>
          <a:r>
            <a:rPr lang="en-US" sz="2300" b="1" dirty="0">
              <a:solidFill>
                <a:schemeClr val="bg1"/>
              </a:solidFill>
            </a:rPr>
            <a:t> </a:t>
          </a:r>
          <a:r>
            <a:rPr lang="en-US" sz="2300" b="1" dirty="0" err="1">
              <a:solidFill>
                <a:schemeClr val="bg1"/>
              </a:solidFill>
            </a:rPr>
            <a:t>waara</a:t>
          </a:r>
          <a:r>
            <a:rPr lang="en-US" sz="2300" b="1" dirty="0">
              <a:solidFill>
                <a:schemeClr val="bg1"/>
              </a:solidFill>
            </a:rPr>
            <a:t>?</a:t>
          </a:r>
        </a:p>
      </dgm:t>
    </dgm:pt>
    <dgm:pt modelId="{9F224A3A-66D7-4284-8221-5ABA166DDEA1}" type="parTrans" cxnId="{BDFA91E5-54A3-4953-B936-05920DB79F30}">
      <dgm:prSet/>
      <dgm:spPr/>
      <dgm:t>
        <a:bodyPr/>
        <a:lstStyle/>
        <a:p>
          <a:endParaRPr lang="en-US"/>
        </a:p>
      </dgm:t>
    </dgm:pt>
    <dgm:pt modelId="{A1D31DE3-59AA-4092-9E61-66F5A9AC752B}" type="sibTrans" cxnId="{BDFA91E5-54A3-4953-B936-05920DB79F30}">
      <dgm:prSet/>
      <dgm:spPr/>
      <dgm:t>
        <a:bodyPr/>
        <a:lstStyle/>
        <a:p>
          <a:endParaRPr lang="en-US"/>
        </a:p>
      </dgm:t>
    </dgm:pt>
    <dgm:pt modelId="{4EFF42FB-9C32-4AFF-B319-6A887DD2D8E2}">
      <dgm:prSet phldrT="[Texte]"/>
      <dgm:spPr>
        <a:solidFill>
          <a:schemeClr val="accent1"/>
        </a:solidFill>
      </dgm:spPr>
      <dgm:t>
        <a:bodyPr/>
        <a:lstStyle/>
        <a:p>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b="1" dirty="0" err="1">
              <a:solidFill>
                <a:schemeClr val="bg1"/>
              </a:solidFill>
              <a:latin typeface="Calibri" panose="020F0502020204030204" pitchFamily="34" charset="0"/>
              <a:cs typeface="Times New Roman" panose="02020603050405020304" pitchFamily="18" charset="0"/>
            </a:rPr>
            <a:t>Kobcinta</a:t>
          </a:r>
          <a:r>
            <a:rPr lang="en-US" b="1" dirty="0">
              <a:solidFill>
                <a:schemeClr val="bg1"/>
              </a:solidFill>
              <a:latin typeface="Calibri" panose="020F0502020204030204" pitchFamily="34" charset="0"/>
              <a:cs typeface="Times New Roman" panose="02020603050405020304" pitchFamily="18" charset="0"/>
            </a:rPr>
            <a:t> </a:t>
          </a:r>
          <a:r>
            <a:rPr lang="en-GB" b="1" dirty="0" err="1">
              <a:solidFill>
                <a:schemeClr val="bg1"/>
              </a:solidFill>
            </a:rPr>
            <a:t>Xasilinta</a:t>
          </a:r>
          <a:r>
            <a:rPr lang="en-GB" b="1" dirty="0">
              <a:solidFill>
                <a:schemeClr val="bg1"/>
              </a:solidFill>
            </a:rPr>
            <a:t> </a:t>
          </a:r>
          <a:r>
            <a:rPr lang="en-GB" b="1" dirty="0" err="1">
              <a:solidFill>
                <a:schemeClr val="bg1"/>
              </a:solidFill>
            </a:rPr>
            <a:t>mudada</a:t>
          </a:r>
          <a:r>
            <a:rPr lang="en-GB" b="1" dirty="0">
              <a:solidFill>
                <a:schemeClr val="bg1"/>
              </a:solidFill>
            </a:rPr>
            <a:t> la </a:t>
          </a:r>
          <a:r>
            <a:rPr lang="en-GB" b="1" dirty="0" err="1">
              <a:solidFill>
                <a:schemeClr val="bg1"/>
              </a:solidFill>
            </a:rPr>
            <a:t>deganaan</a:t>
          </a:r>
          <a:r>
            <a:rPr lang="en-GB" b="1" dirty="0">
              <a:solidFill>
                <a:schemeClr val="bg1"/>
              </a:solidFill>
            </a:rPr>
            <a:t> </a:t>
          </a:r>
          <a:r>
            <a:rPr lang="en-GB" b="1" dirty="0" err="1">
              <a:solidFill>
                <a:schemeClr val="bg1"/>
              </a:solidFill>
            </a:rPr>
            <a:t>karo</a:t>
          </a:r>
          <a:r>
            <a:rPr lang="en-GB" b="1" dirty="0">
              <a:solidFill>
                <a:schemeClr val="bg1"/>
              </a:solidFill>
            </a:rPr>
            <a:t> </a:t>
          </a:r>
          <a:r>
            <a:rPr lang="en-GB" b="1" dirty="0" err="1">
              <a:solidFill>
                <a:schemeClr val="bg1"/>
              </a:solidFill>
            </a:rPr>
            <a:t>guryahay</a:t>
          </a:r>
          <a:r>
            <a:rPr lang="en-GB" b="1" dirty="0">
              <a:solidFill>
                <a:schemeClr val="bg1"/>
              </a:solidFill>
            </a:rPr>
            <a:t> </a:t>
          </a:r>
          <a:r>
            <a:rPr lang="en-US" b="1" dirty="0" err="1">
              <a:solidFill>
                <a:schemeClr val="bg1"/>
              </a:solidFill>
              <a:latin typeface="Calibri" panose="020F0502020204030204" pitchFamily="34" charset="0"/>
              <a:cs typeface="Times New Roman" panose="02020603050405020304" pitchFamily="18" charset="0"/>
            </a:rPr>
            <a:t>iyo</a:t>
          </a:r>
          <a:r>
            <a:rPr lang="en-US" b="1" dirty="0">
              <a:solidFill>
                <a:schemeClr val="bg1"/>
              </a:solidFill>
              <a:latin typeface="Calibri" panose="020F0502020204030204" pitchFamily="34" charset="0"/>
              <a:cs typeface="Times New Roman" panose="02020603050405020304" pitchFamily="18" charset="0"/>
            </a:rPr>
            <a:t> </a:t>
          </a:r>
          <a:r>
            <a:rPr lang="en-US" b="1" dirty="0" err="1">
              <a:solidFill>
                <a:schemeClr val="bg1"/>
              </a:solidFill>
              <a:latin typeface="Calibri" panose="020F0502020204030204" pitchFamily="34" charset="0"/>
              <a:cs typeface="Times New Roman" panose="02020603050405020304" pitchFamily="18" charset="0"/>
            </a:rPr>
            <a:t>xuquuqda</a:t>
          </a:r>
          <a:r>
            <a:rPr lang="en-US" b="1" dirty="0">
              <a:solidFill>
                <a:schemeClr val="bg1"/>
              </a:solidFill>
              <a:latin typeface="Calibri" panose="020F0502020204030204" pitchFamily="34" charset="0"/>
              <a:cs typeface="Times New Roman" panose="02020603050405020304" pitchFamily="18" charset="0"/>
            </a:rPr>
            <a:t> </a:t>
          </a:r>
          <a:r>
            <a:rPr lang="en-US" b="1" dirty="0" err="1">
              <a:solidFill>
                <a:schemeClr val="bg1"/>
              </a:solidFill>
              <a:latin typeface="Calibri" panose="020F0502020204030204" pitchFamily="34" charset="0"/>
              <a:cs typeface="Times New Roman" panose="02020603050405020304" pitchFamily="18" charset="0"/>
            </a:rPr>
            <a:t>guriyen</a:t>
          </a:r>
          <a:r>
            <a:rPr lang="en-US" b="1" dirty="0">
              <a:solidFill>
                <a:schemeClr val="bg1"/>
              </a:solidFill>
              <a:latin typeface="Calibri" panose="020F0502020204030204" pitchFamily="34" charset="0"/>
              <a:cs typeface="Times New Roman" panose="02020603050405020304" pitchFamily="18" charset="0"/>
            </a:rPr>
            <a:t>, </a:t>
          </a:r>
          <a:r>
            <a:rPr lang="en-US" b="1" dirty="0" err="1">
              <a:solidFill>
                <a:schemeClr val="bg1"/>
              </a:solidFill>
              <a:latin typeface="Calibri" panose="020F0502020204030204" pitchFamily="34" charset="0"/>
              <a:cs typeface="Times New Roman" panose="02020603050405020304" pitchFamily="18" charset="0"/>
            </a:rPr>
            <a:t>dhul</a:t>
          </a:r>
          <a:r>
            <a:rPr lang="en-US" b="1" dirty="0">
              <a:solidFill>
                <a:schemeClr val="bg1"/>
              </a:solidFill>
              <a:latin typeface="Calibri" panose="020F0502020204030204" pitchFamily="34" charset="0"/>
              <a:cs typeface="Times New Roman" panose="02020603050405020304" pitchFamily="18" charset="0"/>
            </a:rPr>
            <a:t> </a:t>
          </a:r>
          <a:r>
            <a:rPr lang="en-US" b="1" dirty="0" err="1">
              <a:solidFill>
                <a:schemeClr val="bg1"/>
              </a:solidFill>
              <a:latin typeface="Calibri" panose="020F0502020204030204" pitchFamily="34" charset="0"/>
              <a:cs typeface="Times New Roman" panose="02020603050405020304" pitchFamily="18" charset="0"/>
            </a:rPr>
            <a:t>iyo</a:t>
          </a:r>
          <a:r>
            <a:rPr lang="en-US" b="1" dirty="0">
              <a:solidFill>
                <a:schemeClr val="bg1"/>
              </a:solidFill>
              <a:latin typeface="Calibri" panose="020F0502020204030204" pitchFamily="34" charset="0"/>
              <a:cs typeface="Times New Roman" panose="02020603050405020304" pitchFamily="18" charset="0"/>
            </a:rPr>
            <a:t> </a:t>
          </a:r>
          <a:r>
            <a:rPr lang="en-US" b="1" dirty="0" err="1">
              <a:solidFill>
                <a:schemeClr val="bg1"/>
              </a:solidFill>
              <a:latin typeface="Calibri" panose="020F0502020204030204" pitchFamily="34" charset="0"/>
              <a:cs typeface="Times New Roman" panose="02020603050405020304" pitchFamily="18" charset="0"/>
            </a:rPr>
            <a:t>hanti</a:t>
          </a:r>
          <a:r>
            <a:rPr lang="en-US" b="1" dirty="0">
              <a:solidFill>
                <a:schemeClr val="bg1"/>
              </a:solidFill>
              <a:latin typeface="Calibri" panose="020F0502020204030204" pitchFamily="34" charset="0"/>
              <a:cs typeface="Times New Roman" panose="02020603050405020304" pitchFamily="18" charset="0"/>
            </a:rPr>
            <a:t>  </a:t>
          </a:r>
          <a:r>
            <a:rPr lang="en-US" b="1" dirty="0" err="1">
              <a:solidFill>
                <a:schemeClr val="bg1"/>
              </a:solidFill>
              <a:latin typeface="Calibri" panose="020F0502020204030204" pitchFamily="34" charset="0"/>
              <a:cs typeface="Times New Roman" panose="02020603050405020304" pitchFamily="18" charset="0"/>
            </a:rPr>
            <a:t>ee</a:t>
          </a:r>
          <a:r>
            <a:rPr lang="en-US" b="1" dirty="0">
              <a:solidFill>
                <a:schemeClr val="bg1"/>
              </a:solidFill>
              <a:latin typeface="Calibri" panose="020F0502020204030204" pitchFamily="34" charset="0"/>
              <a:cs typeface="Times New Roman" panose="02020603050405020304" pitchFamily="18" charset="0"/>
            </a:rPr>
            <a:t> </a:t>
          </a:r>
          <a:r>
            <a:rPr lang="en-US" b="1" dirty="0" err="1">
              <a:solidFill>
                <a:schemeClr val="bg1"/>
              </a:solidFill>
              <a:latin typeface="Calibri" panose="020F0502020204030204" pitchFamily="34" charset="0"/>
              <a:cs typeface="Times New Roman" panose="02020603050405020304" pitchFamily="18" charset="0"/>
            </a:rPr>
            <a:t>Soomaaliya</a:t>
          </a:r>
          <a:endParaRPr lang="en-US" b="1" dirty="0"/>
        </a:p>
      </dgm:t>
    </dgm:pt>
    <dgm:pt modelId="{B3F3BE5B-DDCD-4D27-9205-8F24760E8601}" type="parTrans" cxnId="{21302825-A060-4947-A009-01A5EDB95ABE}">
      <dgm:prSet/>
      <dgm:spPr/>
      <dgm:t>
        <a:bodyPr/>
        <a:lstStyle/>
        <a:p>
          <a:endParaRPr lang="en-US"/>
        </a:p>
      </dgm:t>
    </dgm:pt>
    <dgm:pt modelId="{0F980697-AD7E-4232-A883-5F39CCC4DAD9}" type="sibTrans" cxnId="{21302825-A060-4947-A009-01A5EDB95ABE}">
      <dgm:prSet/>
      <dgm:spPr/>
      <dgm:t>
        <a:bodyPr/>
        <a:lstStyle/>
        <a:p>
          <a:endParaRPr lang="en-US"/>
        </a:p>
      </dgm:t>
    </dgm:pt>
    <dgm:pt modelId="{3EE14D2D-D399-4B6A-8592-0F375C9D5CA2}" type="pres">
      <dgm:prSet presAssocID="{97F71494-A459-4D8F-8114-4A98DAEE7B91}" presName="Name0" presStyleCnt="0">
        <dgm:presLayoutVars>
          <dgm:dir/>
          <dgm:resizeHandles val="exact"/>
        </dgm:presLayoutVars>
      </dgm:prSet>
      <dgm:spPr/>
    </dgm:pt>
    <dgm:pt modelId="{D45F4D5C-0952-4BD7-A8B0-5BC81B97E7F2}" type="pres">
      <dgm:prSet presAssocID="{1D7ABED2-DB6E-41D3-9DB2-17C1B501FC6E}" presName="compNode" presStyleCnt="0"/>
      <dgm:spPr/>
    </dgm:pt>
    <dgm:pt modelId="{87ED4B72-7983-46FE-A6F6-AFD7D10274A6}" type="pres">
      <dgm:prSet presAssocID="{1D7ABED2-DB6E-41D3-9DB2-17C1B501FC6E}" presName="pictRect" presStyleLbl="node1" presStyleIdx="0" presStyleCnt="2" custLinFactNeighborX="597" custLinFactNeighborY="-868"/>
      <dgm:spPr>
        <a:blipFill>
          <a:blip xmlns:r="http://schemas.openxmlformats.org/officeDocument/2006/relationships" r:embed="rId1"/>
          <a:srcRect/>
          <a:stretch>
            <a:fillRect l="-2000" r="-2000"/>
          </a:stretch>
        </a:blipFill>
      </dgm:spPr>
    </dgm:pt>
    <dgm:pt modelId="{6E505D68-6CF5-4474-AF0E-29F2464136EF}" type="pres">
      <dgm:prSet presAssocID="{1D7ABED2-DB6E-41D3-9DB2-17C1B501FC6E}" presName="textRect" presStyleLbl="revTx" presStyleIdx="0" presStyleCnt="2">
        <dgm:presLayoutVars>
          <dgm:bulletEnabled val="1"/>
        </dgm:presLayoutVars>
      </dgm:prSet>
      <dgm:spPr/>
    </dgm:pt>
    <dgm:pt modelId="{8AD9FA36-3951-4F96-83F4-F3A6DAF6F681}" type="pres">
      <dgm:prSet presAssocID="{A1D31DE3-59AA-4092-9E61-66F5A9AC752B}" presName="sibTrans" presStyleLbl="sibTrans2D1" presStyleIdx="0" presStyleCnt="0"/>
      <dgm:spPr/>
    </dgm:pt>
    <dgm:pt modelId="{03089F01-7286-45E5-9946-D274DD1AE2F6}" type="pres">
      <dgm:prSet presAssocID="{4EFF42FB-9C32-4AFF-B319-6A887DD2D8E2}" presName="compNode" presStyleCnt="0"/>
      <dgm:spPr/>
    </dgm:pt>
    <dgm:pt modelId="{BEA6EEB7-0033-48E0-BFDB-2E6CB3C1A7DF}" type="pres">
      <dgm:prSet presAssocID="{4EFF42FB-9C32-4AFF-B319-6A887DD2D8E2}" presName="pictRect" presStyleLbl="nod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dgm:spPr>
    </dgm:pt>
    <dgm:pt modelId="{8AC9B14C-EE6B-40CC-B73D-8E60BE719BA6}" type="pres">
      <dgm:prSet presAssocID="{4EFF42FB-9C32-4AFF-B319-6A887DD2D8E2}" presName="textRect" presStyleLbl="revTx" presStyleIdx="1" presStyleCnt="2">
        <dgm:presLayoutVars>
          <dgm:bulletEnabled val="1"/>
        </dgm:presLayoutVars>
      </dgm:prSet>
      <dgm:spPr/>
    </dgm:pt>
  </dgm:ptLst>
  <dgm:cxnLst>
    <dgm:cxn modelId="{21302825-A060-4947-A009-01A5EDB95ABE}" srcId="{97F71494-A459-4D8F-8114-4A98DAEE7B91}" destId="{4EFF42FB-9C32-4AFF-B319-6A887DD2D8E2}" srcOrd="1" destOrd="0" parTransId="{B3F3BE5B-DDCD-4D27-9205-8F24760E8601}" sibTransId="{0F980697-AD7E-4232-A883-5F39CCC4DAD9}"/>
    <dgm:cxn modelId="{7EDFC45E-A027-4A16-B665-D5983B9356B7}" type="presOf" srcId="{97F71494-A459-4D8F-8114-4A98DAEE7B91}" destId="{3EE14D2D-D399-4B6A-8592-0F375C9D5CA2}" srcOrd="0" destOrd="0" presId="urn:microsoft.com/office/officeart/2005/8/layout/pList1"/>
    <dgm:cxn modelId="{CDE7144E-1365-4839-9AC2-BA2F9730E47D}" type="presOf" srcId="{4EFF42FB-9C32-4AFF-B319-6A887DD2D8E2}" destId="{8AC9B14C-EE6B-40CC-B73D-8E60BE719BA6}" srcOrd="0" destOrd="0" presId="urn:microsoft.com/office/officeart/2005/8/layout/pList1"/>
    <dgm:cxn modelId="{5743F29F-5956-4909-B4ED-27E4179AC5F2}" type="presOf" srcId="{A1D31DE3-59AA-4092-9E61-66F5A9AC752B}" destId="{8AD9FA36-3951-4F96-83F4-F3A6DAF6F681}" srcOrd="0" destOrd="0" presId="urn:microsoft.com/office/officeart/2005/8/layout/pList1"/>
    <dgm:cxn modelId="{BDFA91E5-54A3-4953-B936-05920DB79F30}" srcId="{97F71494-A459-4D8F-8114-4A98DAEE7B91}" destId="{1D7ABED2-DB6E-41D3-9DB2-17C1B501FC6E}" srcOrd="0" destOrd="0" parTransId="{9F224A3A-66D7-4284-8221-5ABA166DDEA1}" sibTransId="{A1D31DE3-59AA-4092-9E61-66F5A9AC752B}"/>
    <dgm:cxn modelId="{FDCC68FD-D0E8-4CC5-B54F-D552EEC1DE04}" type="presOf" srcId="{1D7ABED2-DB6E-41D3-9DB2-17C1B501FC6E}" destId="{6E505D68-6CF5-4474-AF0E-29F2464136EF}" srcOrd="0" destOrd="0" presId="urn:microsoft.com/office/officeart/2005/8/layout/pList1"/>
    <dgm:cxn modelId="{0B301FA0-C581-480A-A6A6-E945F50C7AC3}" type="presParOf" srcId="{3EE14D2D-D399-4B6A-8592-0F375C9D5CA2}" destId="{D45F4D5C-0952-4BD7-A8B0-5BC81B97E7F2}" srcOrd="0" destOrd="0" presId="urn:microsoft.com/office/officeart/2005/8/layout/pList1"/>
    <dgm:cxn modelId="{FAB6CFC3-84C8-4E50-8AEE-9A4CE93AB533}" type="presParOf" srcId="{D45F4D5C-0952-4BD7-A8B0-5BC81B97E7F2}" destId="{87ED4B72-7983-46FE-A6F6-AFD7D10274A6}" srcOrd="0" destOrd="0" presId="urn:microsoft.com/office/officeart/2005/8/layout/pList1"/>
    <dgm:cxn modelId="{DBDD0F54-E7F6-4D2C-B360-C60039EC178D}" type="presParOf" srcId="{D45F4D5C-0952-4BD7-A8B0-5BC81B97E7F2}" destId="{6E505D68-6CF5-4474-AF0E-29F2464136EF}" srcOrd="1" destOrd="0" presId="urn:microsoft.com/office/officeart/2005/8/layout/pList1"/>
    <dgm:cxn modelId="{E331EBD4-7EFF-4F57-8F4C-DC814FF77C98}" type="presParOf" srcId="{3EE14D2D-D399-4B6A-8592-0F375C9D5CA2}" destId="{8AD9FA36-3951-4F96-83F4-F3A6DAF6F681}" srcOrd="1" destOrd="0" presId="urn:microsoft.com/office/officeart/2005/8/layout/pList1"/>
    <dgm:cxn modelId="{B7C8DE17-847A-4BB1-BE48-BAA6D2DFFA92}" type="presParOf" srcId="{3EE14D2D-D399-4B6A-8592-0F375C9D5CA2}" destId="{03089F01-7286-45E5-9946-D274DD1AE2F6}" srcOrd="2" destOrd="0" presId="urn:microsoft.com/office/officeart/2005/8/layout/pList1"/>
    <dgm:cxn modelId="{5AEFF319-CC57-4784-84D5-96A8F5407C40}" type="presParOf" srcId="{03089F01-7286-45E5-9946-D274DD1AE2F6}" destId="{BEA6EEB7-0033-48E0-BFDB-2E6CB3C1A7DF}" srcOrd="0" destOrd="0" presId="urn:microsoft.com/office/officeart/2005/8/layout/pList1"/>
    <dgm:cxn modelId="{5360F37E-46B9-4ABB-AECE-74F3077A2D35}" type="presParOf" srcId="{03089F01-7286-45E5-9946-D274DD1AE2F6}" destId="{8AC9B14C-EE6B-40CC-B73D-8E60BE719BA6}"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119D41-5B21-465A-823D-A355965B3A27}" type="doc">
      <dgm:prSet loTypeId="urn:microsoft.com/office/officeart/2005/8/layout/hList7" loCatId="list" qsTypeId="urn:microsoft.com/office/officeart/2005/8/quickstyle/simple1" qsCatId="simple" csTypeId="urn:microsoft.com/office/officeart/2005/8/colors/accent1_1" csCatId="accent1" phldr="1"/>
      <dgm:spPr/>
      <dgm:t>
        <a:bodyPr/>
        <a:lstStyle/>
        <a:p>
          <a:endParaRPr lang="en-US"/>
        </a:p>
      </dgm:t>
    </dgm:pt>
    <dgm:pt modelId="{BF06F7A5-5052-451A-9EFE-FAAC67442B12}">
      <dgm:prSet phldrT="[Texte]"/>
      <dgm:spPr/>
      <dgm:t>
        <a:bodyPr/>
        <a:lstStyle/>
        <a:p>
          <a:r>
            <a:rPr lang="en-US" dirty="0" err="1"/>
            <a:t>Badbaadada</a:t>
          </a:r>
          <a:r>
            <a:rPr lang="en-US" dirty="0"/>
            <a:t> </a:t>
          </a:r>
          <a:r>
            <a:rPr lang="en-US" dirty="0" err="1"/>
            <a:t>iyo</a:t>
          </a:r>
          <a:r>
            <a:rPr lang="en-US" dirty="0"/>
            <a:t> </a:t>
          </a:r>
          <a:r>
            <a:rPr lang="en-US" dirty="0" err="1"/>
            <a:t>amniga</a:t>
          </a:r>
          <a:endParaRPr lang="en-US" dirty="0"/>
        </a:p>
      </dgm:t>
    </dgm:pt>
    <dgm:pt modelId="{C3EC6D2E-13C2-45C1-AF9F-9C698755CFEE}" type="parTrans" cxnId="{AF48749E-68EE-4375-8B8C-0264ADF76157}">
      <dgm:prSet/>
      <dgm:spPr/>
      <dgm:t>
        <a:bodyPr/>
        <a:lstStyle/>
        <a:p>
          <a:endParaRPr lang="en-US"/>
        </a:p>
      </dgm:t>
    </dgm:pt>
    <dgm:pt modelId="{5D1BEC7B-5188-4C0C-B2AD-FB2D15831DF1}" type="sibTrans" cxnId="{AF48749E-68EE-4375-8B8C-0264ADF76157}">
      <dgm:prSet/>
      <dgm:spPr/>
      <dgm:t>
        <a:bodyPr/>
        <a:lstStyle/>
        <a:p>
          <a:endParaRPr lang="en-US"/>
        </a:p>
      </dgm:t>
    </dgm:pt>
    <dgm:pt modelId="{B500FDB3-C462-4E22-A5E9-6D1FFD9CF6A2}">
      <dgm:prSet phldrT="[Texte]"/>
      <dgm:spPr/>
      <dgm:t>
        <a:bodyPr/>
        <a:lstStyle/>
        <a:p>
          <a:r>
            <a:rPr lang="fr-FR" dirty="0" err="1"/>
            <a:t>Diiwaangelin</a:t>
          </a:r>
          <a:r>
            <a:rPr lang="fr-FR" dirty="0"/>
            <a:t> </a:t>
          </a:r>
          <a:endParaRPr lang="en-US" dirty="0"/>
        </a:p>
      </dgm:t>
    </dgm:pt>
    <dgm:pt modelId="{0DB41734-36D3-49E1-B975-41EECBBF97C8}" type="parTrans" cxnId="{DCC3C6A3-D895-43C0-9C9A-4A04F17B1E9B}">
      <dgm:prSet/>
      <dgm:spPr/>
      <dgm:t>
        <a:bodyPr/>
        <a:lstStyle/>
        <a:p>
          <a:endParaRPr lang="en-US"/>
        </a:p>
      </dgm:t>
    </dgm:pt>
    <dgm:pt modelId="{BD1BD0CC-1488-40EA-8861-1C21F284891A}" type="sibTrans" cxnId="{DCC3C6A3-D895-43C0-9C9A-4A04F17B1E9B}">
      <dgm:prSet/>
      <dgm:spPr/>
      <dgm:t>
        <a:bodyPr/>
        <a:lstStyle/>
        <a:p>
          <a:endParaRPr lang="en-US"/>
        </a:p>
      </dgm:t>
    </dgm:pt>
    <dgm:pt modelId="{578FA2C7-924F-4A38-9E62-BFB66CB73DE3}">
      <dgm:prSet phldrT="[Texte]"/>
      <dgm:spPr/>
      <dgm:t>
        <a:bodyPr/>
        <a:lstStyle/>
        <a:p>
          <a:r>
            <a:rPr lang="fr-FR" dirty="0" err="1"/>
            <a:t>Habnololeed</a:t>
          </a:r>
          <a:r>
            <a:rPr lang="fr-FR" dirty="0"/>
            <a:t> </a:t>
          </a:r>
          <a:r>
            <a:rPr lang="fr-FR" dirty="0" err="1"/>
            <a:t>iyo</a:t>
          </a:r>
          <a:r>
            <a:rPr lang="fr-FR" dirty="0"/>
            <a:t> </a:t>
          </a:r>
          <a:r>
            <a:rPr lang="fr-FR" dirty="0" err="1"/>
            <a:t>Shaqo</a:t>
          </a:r>
          <a:r>
            <a:rPr lang="fr-FR" dirty="0"/>
            <a:t> </a:t>
          </a:r>
          <a:endParaRPr lang="en-US" dirty="0"/>
        </a:p>
      </dgm:t>
    </dgm:pt>
    <dgm:pt modelId="{1FCDAED3-D8E5-4F8F-9668-51A4A8D512AF}" type="parTrans" cxnId="{CD779300-D466-43A0-8E3A-6702DFCA097D}">
      <dgm:prSet/>
      <dgm:spPr/>
      <dgm:t>
        <a:bodyPr/>
        <a:lstStyle/>
        <a:p>
          <a:endParaRPr lang="en-US"/>
        </a:p>
      </dgm:t>
    </dgm:pt>
    <dgm:pt modelId="{8685F9C8-160F-46ED-8264-3C2887B6E357}" type="sibTrans" cxnId="{CD779300-D466-43A0-8E3A-6702DFCA097D}">
      <dgm:prSet/>
      <dgm:spPr/>
      <dgm:t>
        <a:bodyPr/>
        <a:lstStyle/>
        <a:p>
          <a:endParaRPr lang="en-US"/>
        </a:p>
      </dgm:t>
    </dgm:pt>
    <dgm:pt modelId="{F6287CD3-A050-4F15-8C0C-EF27A61E4392}">
      <dgm:prSet/>
      <dgm:spPr/>
      <dgm:t>
        <a:bodyPr/>
        <a:lstStyle/>
        <a:p>
          <a:r>
            <a:rPr lang="en-US" dirty="0" err="1"/>
            <a:t>Heer</a:t>
          </a:r>
          <a:r>
            <a:rPr lang="en-US" dirty="0"/>
            <a:t> </a:t>
          </a:r>
          <a:r>
            <a:rPr lang="en-US" dirty="0" err="1"/>
            <a:t>nololeed</a:t>
          </a:r>
          <a:r>
            <a:rPr lang="en-US" dirty="0"/>
            <a:t> </a:t>
          </a:r>
          <a:r>
            <a:rPr lang="en-US" dirty="0" err="1"/>
            <a:t>ku</a:t>
          </a:r>
          <a:r>
            <a:rPr lang="en-US" dirty="0"/>
            <a:t> </a:t>
          </a:r>
          <a:r>
            <a:rPr lang="en-US" dirty="0" err="1"/>
            <a:t>filan</a:t>
          </a:r>
          <a:endParaRPr lang="en-US" dirty="0"/>
        </a:p>
      </dgm:t>
    </dgm:pt>
    <dgm:pt modelId="{74DDE6E8-0F75-4309-8B45-E6A834F3E4FC}" type="parTrans" cxnId="{C17010FD-46F4-40C7-8C98-0AD770F0D725}">
      <dgm:prSet/>
      <dgm:spPr/>
      <dgm:t>
        <a:bodyPr/>
        <a:lstStyle/>
        <a:p>
          <a:endParaRPr lang="en-US"/>
        </a:p>
      </dgm:t>
    </dgm:pt>
    <dgm:pt modelId="{B3E77A1F-2169-4750-8801-F963099D39C5}" type="sibTrans" cxnId="{C17010FD-46F4-40C7-8C98-0AD770F0D725}">
      <dgm:prSet/>
      <dgm:spPr/>
      <dgm:t>
        <a:bodyPr/>
        <a:lstStyle/>
        <a:p>
          <a:endParaRPr lang="en-US"/>
        </a:p>
      </dgm:t>
    </dgm:pt>
    <dgm:pt modelId="{BD038C6A-271E-43E0-9FE2-FFCEB54C00A6}">
      <dgm:prSet/>
      <dgm:spPr/>
      <dgm:t>
        <a:bodyPr/>
        <a:lstStyle/>
        <a:p>
          <a:r>
            <a:rPr lang="en-US" dirty="0" err="1"/>
            <a:t>Wadajirka</a:t>
          </a:r>
          <a:r>
            <a:rPr lang="en-US" dirty="0"/>
            <a:t> </a:t>
          </a:r>
          <a:r>
            <a:rPr lang="en-US" dirty="0" err="1"/>
            <a:t>bulshada</a:t>
          </a:r>
          <a:endParaRPr lang="en-US" dirty="0"/>
        </a:p>
      </dgm:t>
    </dgm:pt>
    <dgm:pt modelId="{863F9FC6-510D-444A-A1EC-5C6829B3A703}" type="parTrans" cxnId="{6FA5B16C-9892-4707-9E66-8AEE60EAAA76}">
      <dgm:prSet/>
      <dgm:spPr/>
      <dgm:t>
        <a:bodyPr/>
        <a:lstStyle/>
        <a:p>
          <a:endParaRPr lang="en-US"/>
        </a:p>
      </dgm:t>
    </dgm:pt>
    <dgm:pt modelId="{D98CA1B6-0EF4-4882-9E09-1C92CFB8A37E}" type="sibTrans" cxnId="{6FA5B16C-9892-4707-9E66-8AEE60EAAA76}">
      <dgm:prSet/>
      <dgm:spPr/>
      <dgm:t>
        <a:bodyPr/>
        <a:lstStyle/>
        <a:p>
          <a:endParaRPr lang="en-US"/>
        </a:p>
      </dgm:t>
    </dgm:pt>
    <dgm:pt modelId="{3D69638F-7422-4F46-8A8C-CEE66AD0FE2C}" type="pres">
      <dgm:prSet presAssocID="{75119D41-5B21-465A-823D-A355965B3A27}" presName="Name0" presStyleCnt="0">
        <dgm:presLayoutVars>
          <dgm:dir/>
          <dgm:resizeHandles val="exact"/>
        </dgm:presLayoutVars>
      </dgm:prSet>
      <dgm:spPr/>
    </dgm:pt>
    <dgm:pt modelId="{156338A1-30B1-42FF-909F-089D020B9064}" type="pres">
      <dgm:prSet presAssocID="{75119D41-5B21-465A-823D-A355965B3A27}" presName="fgShape" presStyleLbl="fgShp" presStyleIdx="0" presStyleCnt="1"/>
      <dgm:spPr/>
    </dgm:pt>
    <dgm:pt modelId="{C3B9A767-22A5-47F5-91AA-14476D61B381}" type="pres">
      <dgm:prSet presAssocID="{75119D41-5B21-465A-823D-A355965B3A27}" presName="linComp" presStyleCnt="0"/>
      <dgm:spPr/>
    </dgm:pt>
    <dgm:pt modelId="{701BB3C1-C129-42A2-9CB1-F5A0B2375C94}" type="pres">
      <dgm:prSet presAssocID="{BF06F7A5-5052-451A-9EFE-FAAC67442B12}" presName="compNode" presStyleCnt="0"/>
      <dgm:spPr/>
    </dgm:pt>
    <dgm:pt modelId="{600C0F51-3B0C-4BF2-B31F-9BF228D5CF94}" type="pres">
      <dgm:prSet presAssocID="{BF06F7A5-5052-451A-9EFE-FAAC67442B12}" presName="bkgdShape" presStyleLbl="node1" presStyleIdx="0" presStyleCnt="5"/>
      <dgm:spPr/>
    </dgm:pt>
    <dgm:pt modelId="{F7C5D17C-7DB2-4EA6-B1B7-5688E89F7A21}" type="pres">
      <dgm:prSet presAssocID="{BF06F7A5-5052-451A-9EFE-FAAC67442B12}" presName="nodeTx" presStyleLbl="node1" presStyleIdx="0" presStyleCnt="5">
        <dgm:presLayoutVars>
          <dgm:bulletEnabled val="1"/>
        </dgm:presLayoutVars>
      </dgm:prSet>
      <dgm:spPr/>
    </dgm:pt>
    <dgm:pt modelId="{1707A530-0356-4959-8390-EDE1F6F68D5E}" type="pres">
      <dgm:prSet presAssocID="{BF06F7A5-5052-451A-9EFE-FAAC67442B12}" presName="invisiNode" presStyleLbl="node1" presStyleIdx="0" presStyleCnt="5"/>
      <dgm:spPr/>
    </dgm:pt>
    <dgm:pt modelId="{C65533C4-38C0-4538-A049-19AA957C7134}" type="pres">
      <dgm:prSet presAssocID="{BF06F7A5-5052-451A-9EFE-FAAC67442B12}"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Verrouiller"/>
        </a:ext>
      </dgm:extLst>
    </dgm:pt>
    <dgm:pt modelId="{968A8C28-EDEA-443B-B134-1A7E318371C6}" type="pres">
      <dgm:prSet presAssocID="{5D1BEC7B-5188-4C0C-B2AD-FB2D15831DF1}" presName="sibTrans" presStyleLbl="sibTrans2D1" presStyleIdx="0" presStyleCnt="0"/>
      <dgm:spPr/>
    </dgm:pt>
    <dgm:pt modelId="{7AB4AA33-1320-4C95-AFF3-0B7ACDE04509}" type="pres">
      <dgm:prSet presAssocID="{B500FDB3-C462-4E22-A5E9-6D1FFD9CF6A2}" presName="compNode" presStyleCnt="0"/>
      <dgm:spPr/>
    </dgm:pt>
    <dgm:pt modelId="{C9F12E5B-E9BD-4B19-9312-9EC8C5120589}" type="pres">
      <dgm:prSet presAssocID="{B500FDB3-C462-4E22-A5E9-6D1FFD9CF6A2}" presName="bkgdShape" presStyleLbl="node1" presStyleIdx="1" presStyleCnt="5"/>
      <dgm:spPr/>
    </dgm:pt>
    <dgm:pt modelId="{6DDC64A7-6FD6-4478-ADE6-CE91616E725F}" type="pres">
      <dgm:prSet presAssocID="{B500FDB3-C462-4E22-A5E9-6D1FFD9CF6A2}" presName="nodeTx" presStyleLbl="node1" presStyleIdx="1" presStyleCnt="5">
        <dgm:presLayoutVars>
          <dgm:bulletEnabled val="1"/>
        </dgm:presLayoutVars>
      </dgm:prSet>
      <dgm:spPr/>
    </dgm:pt>
    <dgm:pt modelId="{40EF1FAE-F6E0-452C-9223-3A7941DE4A74}" type="pres">
      <dgm:prSet presAssocID="{B500FDB3-C462-4E22-A5E9-6D1FFD9CF6A2}" presName="invisiNode" presStyleLbl="node1" presStyleIdx="1" presStyleCnt="5"/>
      <dgm:spPr/>
    </dgm:pt>
    <dgm:pt modelId="{3A3CAD07-B35E-4524-A388-3478D47D8DF1}" type="pres">
      <dgm:prSet presAssocID="{B500FDB3-C462-4E22-A5E9-6D1FFD9CF6A2}" presName="imagNode" presStyleLbl="fgImgPlac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adge professionnel"/>
        </a:ext>
      </dgm:extLst>
    </dgm:pt>
    <dgm:pt modelId="{42026954-801C-4910-814F-453FC3F674D3}" type="pres">
      <dgm:prSet presAssocID="{BD1BD0CC-1488-40EA-8861-1C21F284891A}" presName="sibTrans" presStyleLbl="sibTrans2D1" presStyleIdx="0" presStyleCnt="0"/>
      <dgm:spPr/>
    </dgm:pt>
    <dgm:pt modelId="{8189997A-1B45-428F-90D4-C62E50C4BAFD}" type="pres">
      <dgm:prSet presAssocID="{578FA2C7-924F-4A38-9E62-BFB66CB73DE3}" presName="compNode" presStyleCnt="0"/>
      <dgm:spPr/>
    </dgm:pt>
    <dgm:pt modelId="{2352326F-3A48-4138-950D-EB9E3045F553}" type="pres">
      <dgm:prSet presAssocID="{578FA2C7-924F-4A38-9E62-BFB66CB73DE3}" presName="bkgdShape" presStyleLbl="node1" presStyleIdx="2" presStyleCnt="5"/>
      <dgm:spPr/>
    </dgm:pt>
    <dgm:pt modelId="{3EA26875-DB25-4761-9D79-4CB7F6C07FAB}" type="pres">
      <dgm:prSet presAssocID="{578FA2C7-924F-4A38-9E62-BFB66CB73DE3}" presName="nodeTx" presStyleLbl="node1" presStyleIdx="2" presStyleCnt="5">
        <dgm:presLayoutVars>
          <dgm:bulletEnabled val="1"/>
        </dgm:presLayoutVars>
      </dgm:prSet>
      <dgm:spPr/>
    </dgm:pt>
    <dgm:pt modelId="{9B5A2FD3-D969-4E18-8001-3E078CFE0FC6}" type="pres">
      <dgm:prSet presAssocID="{578FA2C7-924F-4A38-9E62-BFB66CB73DE3}" presName="invisiNode" presStyleLbl="node1" presStyleIdx="2" presStyleCnt="5"/>
      <dgm:spPr/>
    </dgm:pt>
    <dgm:pt modelId="{AFD8383F-A45C-4083-A8F0-A3DED0246A95}" type="pres">
      <dgm:prSet presAssocID="{578FA2C7-924F-4A38-9E62-BFB66CB73DE3}" presName="imagNode" presStyleLbl="fgImgPlac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Dollar"/>
        </a:ext>
      </dgm:extLst>
    </dgm:pt>
    <dgm:pt modelId="{2CD8CFA0-80CF-40C2-AC49-071FE3800AF1}" type="pres">
      <dgm:prSet presAssocID="{8685F9C8-160F-46ED-8264-3C2887B6E357}" presName="sibTrans" presStyleLbl="sibTrans2D1" presStyleIdx="0" presStyleCnt="0"/>
      <dgm:spPr/>
    </dgm:pt>
    <dgm:pt modelId="{F41A9A39-CD6E-43B8-96B4-B334A9C6C1EE}" type="pres">
      <dgm:prSet presAssocID="{F6287CD3-A050-4F15-8C0C-EF27A61E4392}" presName="compNode" presStyleCnt="0"/>
      <dgm:spPr/>
    </dgm:pt>
    <dgm:pt modelId="{07664405-C85F-468E-8B01-5C83C9568DAD}" type="pres">
      <dgm:prSet presAssocID="{F6287CD3-A050-4F15-8C0C-EF27A61E4392}" presName="bkgdShape" presStyleLbl="node1" presStyleIdx="3" presStyleCnt="5"/>
      <dgm:spPr/>
    </dgm:pt>
    <dgm:pt modelId="{95EA7BCC-68A4-40F8-836A-2E1C0F9E4209}" type="pres">
      <dgm:prSet presAssocID="{F6287CD3-A050-4F15-8C0C-EF27A61E4392}" presName="nodeTx" presStyleLbl="node1" presStyleIdx="3" presStyleCnt="5">
        <dgm:presLayoutVars>
          <dgm:bulletEnabled val="1"/>
        </dgm:presLayoutVars>
      </dgm:prSet>
      <dgm:spPr/>
    </dgm:pt>
    <dgm:pt modelId="{6EA07888-FC08-4186-B927-B5A5C050BA73}" type="pres">
      <dgm:prSet presAssocID="{F6287CD3-A050-4F15-8C0C-EF27A61E4392}" presName="invisiNode" presStyleLbl="node1" presStyleIdx="3" presStyleCnt="5"/>
      <dgm:spPr/>
    </dgm:pt>
    <dgm:pt modelId="{0AB2A9CC-508A-4D5D-AC03-7A45FE8F6378}" type="pres">
      <dgm:prSet presAssocID="{F6287CD3-A050-4F15-8C0C-EF27A61E4392}" presName="imagNode" presStyleLbl="fgImgPlac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cène en banlieue"/>
        </a:ext>
      </dgm:extLst>
    </dgm:pt>
    <dgm:pt modelId="{103F7BAE-6D35-44C9-BD62-D1AB34382665}" type="pres">
      <dgm:prSet presAssocID="{B3E77A1F-2169-4750-8801-F963099D39C5}" presName="sibTrans" presStyleLbl="sibTrans2D1" presStyleIdx="0" presStyleCnt="0"/>
      <dgm:spPr/>
    </dgm:pt>
    <dgm:pt modelId="{DA276568-901F-44A6-87FD-920AD09E7288}" type="pres">
      <dgm:prSet presAssocID="{BD038C6A-271E-43E0-9FE2-FFCEB54C00A6}" presName="compNode" presStyleCnt="0"/>
      <dgm:spPr/>
    </dgm:pt>
    <dgm:pt modelId="{A46AC317-D5F2-4068-889D-673F89D418D5}" type="pres">
      <dgm:prSet presAssocID="{BD038C6A-271E-43E0-9FE2-FFCEB54C00A6}" presName="bkgdShape" presStyleLbl="node1" presStyleIdx="4" presStyleCnt="5"/>
      <dgm:spPr/>
    </dgm:pt>
    <dgm:pt modelId="{3815C56C-C03C-4898-ACB6-ED7CF2A84915}" type="pres">
      <dgm:prSet presAssocID="{BD038C6A-271E-43E0-9FE2-FFCEB54C00A6}" presName="nodeTx" presStyleLbl="node1" presStyleIdx="4" presStyleCnt="5">
        <dgm:presLayoutVars>
          <dgm:bulletEnabled val="1"/>
        </dgm:presLayoutVars>
      </dgm:prSet>
      <dgm:spPr/>
    </dgm:pt>
    <dgm:pt modelId="{2894AB00-FB37-498C-9DD7-18A154806BAF}" type="pres">
      <dgm:prSet presAssocID="{BD038C6A-271E-43E0-9FE2-FFCEB54C00A6}" presName="invisiNode" presStyleLbl="node1" presStyleIdx="4" presStyleCnt="5"/>
      <dgm:spPr/>
    </dgm:pt>
    <dgm:pt modelId="{91CC39C0-4B0D-4874-B0C3-AB350D8F34B8}" type="pres">
      <dgm:prSet presAssocID="{BD038C6A-271E-43E0-9FE2-FFCEB54C00A6}" presName="imagNode" presStyleLbl="fgImgPlac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Grouper"/>
        </a:ext>
      </dgm:extLst>
    </dgm:pt>
  </dgm:ptLst>
  <dgm:cxnLst>
    <dgm:cxn modelId="{CD779300-D466-43A0-8E3A-6702DFCA097D}" srcId="{75119D41-5B21-465A-823D-A355965B3A27}" destId="{578FA2C7-924F-4A38-9E62-BFB66CB73DE3}" srcOrd="2" destOrd="0" parTransId="{1FCDAED3-D8E5-4F8F-9668-51A4A8D512AF}" sibTransId="{8685F9C8-160F-46ED-8264-3C2887B6E357}"/>
    <dgm:cxn modelId="{577B0F06-1910-4CA0-B7E9-DC6AEB5A4B63}" type="presOf" srcId="{8685F9C8-160F-46ED-8264-3C2887B6E357}" destId="{2CD8CFA0-80CF-40C2-AC49-071FE3800AF1}" srcOrd="0" destOrd="0" presId="urn:microsoft.com/office/officeart/2005/8/layout/hList7"/>
    <dgm:cxn modelId="{86E28F0C-154F-4871-99F0-DE2DB0477F4A}" type="presOf" srcId="{578FA2C7-924F-4A38-9E62-BFB66CB73DE3}" destId="{3EA26875-DB25-4761-9D79-4CB7F6C07FAB}" srcOrd="1" destOrd="0" presId="urn:microsoft.com/office/officeart/2005/8/layout/hList7"/>
    <dgm:cxn modelId="{AB616314-1768-4749-B998-A9C8645D73C0}" type="presOf" srcId="{578FA2C7-924F-4A38-9E62-BFB66CB73DE3}" destId="{2352326F-3A48-4138-950D-EB9E3045F553}" srcOrd="0" destOrd="0" presId="urn:microsoft.com/office/officeart/2005/8/layout/hList7"/>
    <dgm:cxn modelId="{199F3316-85AA-475E-B857-342F7A867793}" type="presOf" srcId="{BF06F7A5-5052-451A-9EFE-FAAC67442B12}" destId="{F7C5D17C-7DB2-4EA6-B1B7-5688E89F7A21}" srcOrd="1" destOrd="0" presId="urn:microsoft.com/office/officeart/2005/8/layout/hList7"/>
    <dgm:cxn modelId="{D42D1C30-E2A5-4797-94F1-A054D4D6A59B}" type="presOf" srcId="{BF06F7A5-5052-451A-9EFE-FAAC67442B12}" destId="{600C0F51-3B0C-4BF2-B31F-9BF228D5CF94}" srcOrd="0" destOrd="0" presId="urn:microsoft.com/office/officeart/2005/8/layout/hList7"/>
    <dgm:cxn modelId="{386E9A3D-29A9-4972-B7D9-25B2241E305C}" type="presOf" srcId="{B3E77A1F-2169-4750-8801-F963099D39C5}" destId="{103F7BAE-6D35-44C9-BD62-D1AB34382665}" srcOrd="0" destOrd="0" presId="urn:microsoft.com/office/officeart/2005/8/layout/hList7"/>
    <dgm:cxn modelId="{EF705063-8A8A-4DDA-9671-40817197596D}" type="presOf" srcId="{BD1BD0CC-1488-40EA-8861-1C21F284891A}" destId="{42026954-801C-4910-814F-453FC3F674D3}" srcOrd="0" destOrd="0" presId="urn:microsoft.com/office/officeart/2005/8/layout/hList7"/>
    <dgm:cxn modelId="{6FA5B16C-9892-4707-9E66-8AEE60EAAA76}" srcId="{75119D41-5B21-465A-823D-A355965B3A27}" destId="{BD038C6A-271E-43E0-9FE2-FFCEB54C00A6}" srcOrd="4" destOrd="0" parTransId="{863F9FC6-510D-444A-A1EC-5C6829B3A703}" sibTransId="{D98CA1B6-0EF4-4882-9E09-1C92CFB8A37E}"/>
    <dgm:cxn modelId="{1F91E06C-7D99-4485-891A-0BBA9779C6F9}" type="presOf" srcId="{F6287CD3-A050-4F15-8C0C-EF27A61E4392}" destId="{95EA7BCC-68A4-40F8-836A-2E1C0F9E4209}" srcOrd="1" destOrd="0" presId="urn:microsoft.com/office/officeart/2005/8/layout/hList7"/>
    <dgm:cxn modelId="{9509BD87-AAC6-48BE-9065-B09267A62744}" type="presOf" srcId="{F6287CD3-A050-4F15-8C0C-EF27A61E4392}" destId="{07664405-C85F-468E-8B01-5C83C9568DAD}" srcOrd="0" destOrd="0" presId="urn:microsoft.com/office/officeart/2005/8/layout/hList7"/>
    <dgm:cxn modelId="{AF48749E-68EE-4375-8B8C-0264ADF76157}" srcId="{75119D41-5B21-465A-823D-A355965B3A27}" destId="{BF06F7A5-5052-451A-9EFE-FAAC67442B12}" srcOrd="0" destOrd="0" parTransId="{C3EC6D2E-13C2-45C1-AF9F-9C698755CFEE}" sibTransId="{5D1BEC7B-5188-4C0C-B2AD-FB2D15831DF1}"/>
    <dgm:cxn modelId="{DCC3C6A3-D895-43C0-9C9A-4A04F17B1E9B}" srcId="{75119D41-5B21-465A-823D-A355965B3A27}" destId="{B500FDB3-C462-4E22-A5E9-6D1FFD9CF6A2}" srcOrd="1" destOrd="0" parTransId="{0DB41734-36D3-49E1-B975-41EECBBF97C8}" sibTransId="{BD1BD0CC-1488-40EA-8861-1C21F284891A}"/>
    <dgm:cxn modelId="{B8705BB2-451F-4718-BEBA-6FE771A66CD4}" type="presOf" srcId="{5D1BEC7B-5188-4C0C-B2AD-FB2D15831DF1}" destId="{968A8C28-EDEA-443B-B134-1A7E318371C6}" srcOrd="0" destOrd="0" presId="urn:microsoft.com/office/officeart/2005/8/layout/hList7"/>
    <dgm:cxn modelId="{D72A37C3-135E-4BA3-820C-265DE2AFEBC4}" type="presOf" srcId="{B500FDB3-C462-4E22-A5E9-6D1FFD9CF6A2}" destId="{6DDC64A7-6FD6-4478-ADE6-CE91616E725F}" srcOrd="1" destOrd="0" presId="urn:microsoft.com/office/officeart/2005/8/layout/hList7"/>
    <dgm:cxn modelId="{FD7EA2D4-BCBD-4DB4-8F2A-799617A22698}" type="presOf" srcId="{BD038C6A-271E-43E0-9FE2-FFCEB54C00A6}" destId="{A46AC317-D5F2-4068-889D-673F89D418D5}" srcOrd="0" destOrd="0" presId="urn:microsoft.com/office/officeart/2005/8/layout/hList7"/>
    <dgm:cxn modelId="{DAC825D8-E274-40E4-B610-3C4E71F5FFD7}" type="presOf" srcId="{B500FDB3-C462-4E22-A5E9-6D1FFD9CF6A2}" destId="{C9F12E5B-E9BD-4B19-9312-9EC8C5120589}" srcOrd="0" destOrd="0" presId="urn:microsoft.com/office/officeart/2005/8/layout/hList7"/>
    <dgm:cxn modelId="{16F627D8-84C8-421D-BE8C-72703A6E1B19}" type="presOf" srcId="{BD038C6A-271E-43E0-9FE2-FFCEB54C00A6}" destId="{3815C56C-C03C-4898-ACB6-ED7CF2A84915}" srcOrd="1" destOrd="0" presId="urn:microsoft.com/office/officeart/2005/8/layout/hList7"/>
    <dgm:cxn modelId="{E1A4E7F3-7683-498B-A2AE-C8E2F1897FBD}" type="presOf" srcId="{75119D41-5B21-465A-823D-A355965B3A27}" destId="{3D69638F-7422-4F46-8A8C-CEE66AD0FE2C}" srcOrd="0" destOrd="0" presId="urn:microsoft.com/office/officeart/2005/8/layout/hList7"/>
    <dgm:cxn modelId="{C17010FD-46F4-40C7-8C98-0AD770F0D725}" srcId="{75119D41-5B21-465A-823D-A355965B3A27}" destId="{F6287CD3-A050-4F15-8C0C-EF27A61E4392}" srcOrd="3" destOrd="0" parTransId="{74DDE6E8-0F75-4309-8B45-E6A834F3E4FC}" sibTransId="{B3E77A1F-2169-4750-8801-F963099D39C5}"/>
    <dgm:cxn modelId="{84D6B4CD-341D-42D4-A907-FCA25433625A}" type="presParOf" srcId="{3D69638F-7422-4F46-8A8C-CEE66AD0FE2C}" destId="{156338A1-30B1-42FF-909F-089D020B9064}" srcOrd="0" destOrd="0" presId="urn:microsoft.com/office/officeart/2005/8/layout/hList7"/>
    <dgm:cxn modelId="{01D7D58D-77E7-48FA-8CBB-CE3EB6AEF0FB}" type="presParOf" srcId="{3D69638F-7422-4F46-8A8C-CEE66AD0FE2C}" destId="{C3B9A767-22A5-47F5-91AA-14476D61B381}" srcOrd="1" destOrd="0" presId="urn:microsoft.com/office/officeart/2005/8/layout/hList7"/>
    <dgm:cxn modelId="{FA7F5C23-3930-45BD-9E47-6F8E7921E489}" type="presParOf" srcId="{C3B9A767-22A5-47F5-91AA-14476D61B381}" destId="{701BB3C1-C129-42A2-9CB1-F5A0B2375C94}" srcOrd="0" destOrd="0" presId="urn:microsoft.com/office/officeart/2005/8/layout/hList7"/>
    <dgm:cxn modelId="{6D9FC90E-1935-4135-8491-FFEBD7221646}" type="presParOf" srcId="{701BB3C1-C129-42A2-9CB1-F5A0B2375C94}" destId="{600C0F51-3B0C-4BF2-B31F-9BF228D5CF94}" srcOrd="0" destOrd="0" presId="urn:microsoft.com/office/officeart/2005/8/layout/hList7"/>
    <dgm:cxn modelId="{2F1413B8-3D22-4A89-8BD4-242C11FFD307}" type="presParOf" srcId="{701BB3C1-C129-42A2-9CB1-F5A0B2375C94}" destId="{F7C5D17C-7DB2-4EA6-B1B7-5688E89F7A21}" srcOrd="1" destOrd="0" presId="urn:microsoft.com/office/officeart/2005/8/layout/hList7"/>
    <dgm:cxn modelId="{8EE91C21-674A-42E8-A12B-90D66F602661}" type="presParOf" srcId="{701BB3C1-C129-42A2-9CB1-F5A0B2375C94}" destId="{1707A530-0356-4959-8390-EDE1F6F68D5E}" srcOrd="2" destOrd="0" presId="urn:microsoft.com/office/officeart/2005/8/layout/hList7"/>
    <dgm:cxn modelId="{97CE9BB0-C0BB-4E0D-A4B8-A55E57F453C0}" type="presParOf" srcId="{701BB3C1-C129-42A2-9CB1-F5A0B2375C94}" destId="{C65533C4-38C0-4538-A049-19AA957C7134}" srcOrd="3" destOrd="0" presId="urn:microsoft.com/office/officeart/2005/8/layout/hList7"/>
    <dgm:cxn modelId="{13181D9E-D18B-48BF-8FD4-DD79994C0BBC}" type="presParOf" srcId="{C3B9A767-22A5-47F5-91AA-14476D61B381}" destId="{968A8C28-EDEA-443B-B134-1A7E318371C6}" srcOrd="1" destOrd="0" presId="urn:microsoft.com/office/officeart/2005/8/layout/hList7"/>
    <dgm:cxn modelId="{CD5E7BA5-E070-4320-AF5E-A12ECC1A7BD9}" type="presParOf" srcId="{C3B9A767-22A5-47F5-91AA-14476D61B381}" destId="{7AB4AA33-1320-4C95-AFF3-0B7ACDE04509}" srcOrd="2" destOrd="0" presId="urn:microsoft.com/office/officeart/2005/8/layout/hList7"/>
    <dgm:cxn modelId="{631D05E1-3A3B-469A-938A-47FD1F048271}" type="presParOf" srcId="{7AB4AA33-1320-4C95-AFF3-0B7ACDE04509}" destId="{C9F12E5B-E9BD-4B19-9312-9EC8C5120589}" srcOrd="0" destOrd="0" presId="urn:microsoft.com/office/officeart/2005/8/layout/hList7"/>
    <dgm:cxn modelId="{F02CC559-D6CF-483A-AF6D-01BA044380ED}" type="presParOf" srcId="{7AB4AA33-1320-4C95-AFF3-0B7ACDE04509}" destId="{6DDC64A7-6FD6-4478-ADE6-CE91616E725F}" srcOrd="1" destOrd="0" presId="urn:microsoft.com/office/officeart/2005/8/layout/hList7"/>
    <dgm:cxn modelId="{E1F69108-568C-4AF1-BE30-55BD7AFB686D}" type="presParOf" srcId="{7AB4AA33-1320-4C95-AFF3-0B7ACDE04509}" destId="{40EF1FAE-F6E0-452C-9223-3A7941DE4A74}" srcOrd="2" destOrd="0" presId="urn:microsoft.com/office/officeart/2005/8/layout/hList7"/>
    <dgm:cxn modelId="{29E1BAD7-A68E-4C06-B6AB-F000D285C68D}" type="presParOf" srcId="{7AB4AA33-1320-4C95-AFF3-0B7ACDE04509}" destId="{3A3CAD07-B35E-4524-A388-3478D47D8DF1}" srcOrd="3" destOrd="0" presId="urn:microsoft.com/office/officeart/2005/8/layout/hList7"/>
    <dgm:cxn modelId="{83BA747C-D64D-4546-A2FC-59484EDB8004}" type="presParOf" srcId="{C3B9A767-22A5-47F5-91AA-14476D61B381}" destId="{42026954-801C-4910-814F-453FC3F674D3}" srcOrd="3" destOrd="0" presId="urn:microsoft.com/office/officeart/2005/8/layout/hList7"/>
    <dgm:cxn modelId="{77BF4771-8430-461C-A91A-F24D8CFC8C98}" type="presParOf" srcId="{C3B9A767-22A5-47F5-91AA-14476D61B381}" destId="{8189997A-1B45-428F-90D4-C62E50C4BAFD}" srcOrd="4" destOrd="0" presId="urn:microsoft.com/office/officeart/2005/8/layout/hList7"/>
    <dgm:cxn modelId="{0C573E67-3020-4D08-AF17-F807DE956548}" type="presParOf" srcId="{8189997A-1B45-428F-90D4-C62E50C4BAFD}" destId="{2352326F-3A48-4138-950D-EB9E3045F553}" srcOrd="0" destOrd="0" presId="urn:microsoft.com/office/officeart/2005/8/layout/hList7"/>
    <dgm:cxn modelId="{3DB3F86E-2EAD-4748-9112-6509BD57F324}" type="presParOf" srcId="{8189997A-1B45-428F-90D4-C62E50C4BAFD}" destId="{3EA26875-DB25-4761-9D79-4CB7F6C07FAB}" srcOrd="1" destOrd="0" presId="urn:microsoft.com/office/officeart/2005/8/layout/hList7"/>
    <dgm:cxn modelId="{88DB17AC-CB09-43F8-9B27-33F145D5C1B7}" type="presParOf" srcId="{8189997A-1B45-428F-90D4-C62E50C4BAFD}" destId="{9B5A2FD3-D969-4E18-8001-3E078CFE0FC6}" srcOrd="2" destOrd="0" presId="urn:microsoft.com/office/officeart/2005/8/layout/hList7"/>
    <dgm:cxn modelId="{42558259-D7CA-411F-B708-B4ACA84A8CAE}" type="presParOf" srcId="{8189997A-1B45-428F-90D4-C62E50C4BAFD}" destId="{AFD8383F-A45C-4083-A8F0-A3DED0246A95}" srcOrd="3" destOrd="0" presId="urn:microsoft.com/office/officeart/2005/8/layout/hList7"/>
    <dgm:cxn modelId="{4FB6BC94-4943-4C27-8A54-E243D4FC48C1}" type="presParOf" srcId="{C3B9A767-22A5-47F5-91AA-14476D61B381}" destId="{2CD8CFA0-80CF-40C2-AC49-071FE3800AF1}" srcOrd="5" destOrd="0" presId="urn:microsoft.com/office/officeart/2005/8/layout/hList7"/>
    <dgm:cxn modelId="{1E3BDAD8-B78B-415F-9E44-D6AEB9922368}" type="presParOf" srcId="{C3B9A767-22A5-47F5-91AA-14476D61B381}" destId="{F41A9A39-CD6E-43B8-96B4-B334A9C6C1EE}" srcOrd="6" destOrd="0" presId="urn:microsoft.com/office/officeart/2005/8/layout/hList7"/>
    <dgm:cxn modelId="{E536DD75-7C35-449F-84CE-EA911FA8F609}" type="presParOf" srcId="{F41A9A39-CD6E-43B8-96B4-B334A9C6C1EE}" destId="{07664405-C85F-468E-8B01-5C83C9568DAD}" srcOrd="0" destOrd="0" presId="urn:microsoft.com/office/officeart/2005/8/layout/hList7"/>
    <dgm:cxn modelId="{20DE35A2-6CEA-491A-A877-55EC91B808D2}" type="presParOf" srcId="{F41A9A39-CD6E-43B8-96B4-B334A9C6C1EE}" destId="{95EA7BCC-68A4-40F8-836A-2E1C0F9E4209}" srcOrd="1" destOrd="0" presId="urn:microsoft.com/office/officeart/2005/8/layout/hList7"/>
    <dgm:cxn modelId="{5CE024B3-9EFD-499E-B541-8308315E1418}" type="presParOf" srcId="{F41A9A39-CD6E-43B8-96B4-B334A9C6C1EE}" destId="{6EA07888-FC08-4186-B927-B5A5C050BA73}" srcOrd="2" destOrd="0" presId="urn:microsoft.com/office/officeart/2005/8/layout/hList7"/>
    <dgm:cxn modelId="{F972FBD9-9A43-44B6-A193-1BC085765CD4}" type="presParOf" srcId="{F41A9A39-CD6E-43B8-96B4-B334A9C6C1EE}" destId="{0AB2A9CC-508A-4D5D-AC03-7A45FE8F6378}" srcOrd="3" destOrd="0" presId="urn:microsoft.com/office/officeart/2005/8/layout/hList7"/>
    <dgm:cxn modelId="{1A6C3BDA-00B4-4201-9B5C-B5F79623DEAC}" type="presParOf" srcId="{C3B9A767-22A5-47F5-91AA-14476D61B381}" destId="{103F7BAE-6D35-44C9-BD62-D1AB34382665}" srcOrd="7" destOrd="0" presId="urn:microsoft.com/office/officeart/2005/8/layout/hList7"/>
    <dgm:cxn modelId="{E11D49D1-C71D-4C6D-8411-3105FD673135}" type="presParOf" srcId="{C3B9A767-22A5-47F5-91AA-14476D61B381}" destId="{DA276568-901F-44A6-87FD-920AD09E7288}" srcOrd="8" destOrd="0" presId="urn:microsoft.com/office/officeart/2005/8/layout/hList7"/>
    <dgm:cxn modelId="{B004298E-2B68-426F-8917-A8F06EA03850}" type="presParOf" srcId="{DA276568-901F-44A6-87FD-920AD09E7288}" destId="{A46AC317-D5F2-4068-889D-673F89D418D5}" srcOrd="0" destOrd="0" presId="urn:microsoft.com/office/officeart/2005/8/layout/hList7"/>
    <dgm:cxn modelId="{445EC1F9-AA72-47B0-8582-17762EE5D0A2}" type="presParOf" srcId="{DA276568-901F-44A6-87FD-920AD09E7288}" destId="{3815C56C-C03C-4898-ACB6-ED7CF2A84915}" srcOrd="1" destOrd="0" presId="urn:microsoft.com/office/officeart/2005/8/layout/hList7"/>
    <dgm:cxn modelId="{E8C1A4A1-79C2-40FC-96C5-76B6187095C0}" type="presParOf" srcId="{DA276568-901F-44A6-87FD-920AD09E7288}" destId="{2894AB00-FB37-498C-9DD7-18A154806BAF}" srcOrd="2" destOrd="0" presId="urn:microsoft.com/office/officeart/2005/8/layout/hList7"/>
    <dgm:cxn modelId="{15E63D8E-3655-4081-A42F-DB7515955C90}" type="presParOf" srcId="{DA276568-901F-44A6-87FD-920AD09E7288}" destId="{91CC39C0-4B0D-4874-B0C3-AB350D8F34B8}"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D4B72-7983-46FE-A6F6-AFD7D10274A6}">
      <dsp:nvSpPr>
        <dsp:cNvPr id="0" name=""/>
        <dsp:cNvSpPr/>
      </dsp:nvSpPr>
      <dsp:spPr>
        <a:xfrm>
          <a:off x="25708" y="636211"/>
          <a:ext cx="3867906" cy="2664987"/>
        </a:xfrm>
        <a:prstGeom prst="roundRect">
          <a:avLst/>
        </a:prstGeom>
        <a:blipFill>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505D68-6CF5-4474-AF0E-29F2464136EF}">
      <dsp:nvSpPr>
        <dsp:cNvPr id="0" name=""/>
        <dsp:cNvSpPr/>
      </dsp:nvSpPr>
      <dsp:spPr>
        <a:xfrm>
          <a:off x="2617" y="3324330"/>
          <a:ext cx="3867906" cy="1434993"/>
        </a:xfrm>
        <a:prstGeom prst="rect">
          <a:avLst/>
        </a:prstGeom>
        <a:solidFill>
          <a:schemeClr val="accent1"/>
        </a:solid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0" numCol="1" spcCol="1270" anchor="t" anchorCtr="0">
          <a:noAutofit/>
        </a:bodyPr>
        <a:lstStyle/>
        <a:p>
          <a:pPr marL="0" lvl="0" indent="0" algn="ctr" defTabSz="1022350">
            <a:lnSpc>
              <a:spcPct val="90000"/>
            </a:lnSpc>
            <a:spcBef>
              <a:spcPct val="0"/>
            </a:spcBef>
            <a:spcAft>
              <a:spcPct val="35000"/>
            </a:spcAft>
            <a:buNone/>
          </a:pPr>
          <a:r>
            <a:rPr lang="fr-FR" sz="2300" b="1" kern="1200" dirty="0">
              <a:solidFill>
                <a:schemeClr val="bg1"/>
              </a:solidFill>
            </a:rPr>
            <a:t>1. </a:t>
          </a:r>
          <a:r>
            <a:rPr lang="en-US" sz="2300" b="1" kern="1200" dirty="0">
              <a:solidFill>
                <a:schemeClr val="bg1"/>
              </a:solidFill>
            </a:rPr>
            <a:t>Waa </a:t>
          </a:r>
          <a:r>
            <a:rPr lang="en-US" sz="2300" b="1" kern="1200" dirty="0" err="1">
              <a:solidFill>
                <a:schemeClr val="bg1"/>
              </a:solidFill>
            </a:rPr>
            <a:t>maxay</a:t>
          </a:r>
          <a:r>
            <a:rPr lang="en-US" sz="2300" b="1" kern="1200" dirty="0">
              <a:solidFill>
                <a:schemeClr val="bg1"/>
              </a:solidFill>
            </a:rPr>
            <a:t> </a:t>
          </a:r>
          <a:r>
            <a:rPr lang="en-US" sz="2300" b="1" kern="1200" dirty="0" err="1">
              <a:solidFill>
                <a:schemeClr val="bg1"/>
              </a:solidFill>
            </a:rPr>
            <a:t>guriyeyn</a:t>
          </a:r>
          <a:r>
            <a:rPr lang="en-US" sz="2300" b="1" kern="1200" dirty="0">
              <a:solidFill>
                <a:schemeClr val="bg1"/>
              </a:solidFill>
            </a:rPr>
            <a:t>, </a:t>
          </a:r>
          <a:r>
            <a:rPr lang="en-US" sz="2300" b="1" kern="1200" dirty="0" err="1">
              <a:solidFill>
                <a:schemeClr val="bg1"/>
              </a:solidFill>
            </a:rPr>
            <a:t>Dhul</a:t>
          </a:r>
          <a:r>
            <a:rPr lang="en-US" sz="2300" b="1" kern="1200" dirty="0">
              <a:solidFill>
                <a:schemeClr val="bg1"/>
              </a:solidFill>
            </a:rPr>
            <a:t> </a:t>
          </a:r>
          <a:r>
            <a:rPr lang="en-US" sz="2300" b="1" kern="1200" dirty="0" err="1">
              <a:solidFill>
                <a:schemeClr val="bg1"/>
              </a:solidFill>
            </a:rPr>
            <a:t>iyo</a:t>
          </a:r>
          <a:r>
            <a:rPr lang="en-US" sz="2300" b="1" kern="1200" dirty="0">
              <a:solidFill>
                <a:schemeClr val="bg1"/>
              </a:solidFill>
            </a:rPr>
            <a:t> </a:t>
          </a:r>
          <a:r>
            <a:rPr lang="en-US" sz="2300" b="1" kern="1200" dirty="0" err="1">
              <a:solidFill>
                <a:schemeClr val="bg1"/>
              </a:solidFill>
            </a:rPr>
            <a:t>hanti</a:t>
          </a:r>
          <a:r>
            <a:rPr lang="en-US" sz="2300" b="1" kern="1200" dirty="0">
              <a:solidFill>
                <a:schemeClr val="bg1"/>
              </a:solidFill>
            </a:rPr>
            <a:t> </a:t>
          </a:r>
          <a:r>
            <a:rPr lang="en-US" sz="2300" b="1" kern="1200" dirty="0" err="1">
              <a:solidFill>
                <a:schemeClr val="bg1"/>
              </a:solidFill>
            </a:rPr>
            <a:t>maxayna</a:t>
          </a:r>
          <a:r>
            <a:rPr lang="en-US" sz="2300" b="1" kern="1200" dirty="0">
              <a:solidFill>
                <a:schemeClr val="bg1"/>
              </a:solidFill>
            </a:rPr>
            <a:t> u </a:t>
          </a:r>
          <a:r>
            <a:rPr lang="en-US" sz="2300" b="1" kern="1200" dirty="0" err="1">
              <a:solidFill>
                <a:schemeClr val="bg1"/>
              </a:solidFill>
            </a:rPr>
            <a:t>yihiin</a:t>
          </a:r>
          <a:r>
            <a:rPr lang="en-US" sz="2300" b="1" kern="1200" dirty="0">
              <a:solidFill>
                <a:schemeClr val="bg1"/>
              </a:solidFill>
            </a:rPr>
            <a:t> </a:t>
          </a:r>
          <a:r>
            <a:rPr lang="en-US" sz="2300" b="1" kern="1200" dirty="0" err="1">
              <a:solidFill>
                <a:schemeClr val="bg1"/>
              </a:solidFill>
            </a:rPr>
            <a:t>xudunta</a:t>
          </a:r>
          <a:r>
            <a:rPr lang="en-US" sz="2300" b="1" kern="1200" dirty="0">
              <a:solidFill>
                <a:schemeClr val="bg1"/>
              </a:solidFill>
            </a:rPr>
            <a:t> </a:t>
          </a:r>
          <a:r>
            <a:rPr lang="en-US" sz="2300" b="1" kern="1200" dirty="0" err="1">
              <a:solidFill>
                <a:schemeClr val="bg1"/>
              </a:solidFill>
            </a:rPr>
            <a:t>geeddi-socodka</a:t>
          </a:r>
          <a:r>
            <a:rPr lang="en-US" sz="2300" b="1" kern="1200" dirty="0">
              <a:solidFill>
                <a:schemeClr val="bg1"/>
              </a:solidFill>
            </a:rPr>
            <a:t> </a:t>
          </a:r>
          <a:r>
            <a:rPr lang="en-US" sz="2300" b="1" kern="1200" dirty="0" err="1">
              <a:solidFill>
                <a:schemeClr val="bg1"/>
              </a:solidFill>
            </a:rPr>
            <a:t>xalalka</a:t>
          </a:r>
          <a:r>
            <a:rPr lang="en-US" sz="2300" b="1" kern="1200" dirty="0">
              <a:solidFill>
                <a:schemeClr val="bg1"/>
              </a:solidFill>
            </a:rPr>
            <a:t> </a:t>
          </a:r>
          <a:r>
            <a:rPr lang="en-US" sz="2300" b="1" kern="1200" dirty="0" err="1">
              <a:solidFill>
                <a:schemeClr val="bg1"/>
              </a:solidFill>
            </a:rPr>
            <a:t>waara</a:t>
          </a:r>
          <a:r>
            <a:rPr lang="en-US" sz="2300" b="1" kern="1200" dirty="0">
              <a:solidFill>
                <a:schemeClr val="bg1"/>
              </a:solidFill>
            </a:rPr>
            <a:t>?</a:t>
          </a:r>
        </a:p>
      </dsp:txBody>
      <dsp:txXfrm>
        <a:off x="2617" y="3324330"/>
        <a:ext cx="3867906" cy="1434993"/>
      </dsp:txXfrm>
    </dsp:sp>
    <dsp:sp modelId="{BEA6EEB7-0033-48E0-BFDB-2E6CB3C1A7DF}">
      <dsp:nvSpPr>
        <dsp:cNvPr id="0" name=""/>
        <dsp:cNvSpPr/>
      </dsp:nvSpPr>
      <dsp:spPr>
        <a:xfrm>
          <a:off x="4257476" y="659343"/>
          <a:ext cx="3867906" cy="2664987"/>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C9B14C-EE6B-40CC-B73D-8E60BE719BA6}">
      <dsp:nvSpPr>
        <dsp:cNvPr id="0" name=""/>
        <dsp:cNvSpPr/>
      </dsp:nvSpPr>
      <dsp:spPr>
        <a:xfrm>
          <a:off x="4257476" y="3324330"/>
          <a:ext cx="3867906" cy="1434993"/>
        </a:xfrm>
        <a:prstGeom prst="rect">
          <a:avLst/>
        </a:prstGeom>
        <a:solidFill>
          <a:schemeClr val="accent1"/>
        </a:solid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pPr>
          <a:r>
            <a:rPr lang="en-US" sz="2200" kern="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sz="2200" kern="1200" dirty="0">
              <a:latin typeface="Calibri" panose="020F0502020204030204" pitchFamily="34" charset="0"/>
              <a:ea typeface="Calibri" panose="020F0502020204030204" pitchFamily="34" charset="0"/>
              <a:cs typeface="Times New Roman" panose="02020603050405020304" pitchFamily="18" charset="0"/>
            </a:rPr>
            <a:t>. </a:t>
          </a:r>
          <a:r>
            <a:rPr lang="en-US" sz="2200" b="1" kern="1200" dirty="0" err="1">
              <a:solidFill>
                <a:schemeClr val="bg1"/>
              </a:solidFill>
              <a:latin typeface="Calibri" panose="020F0502020204030204" pitchFamily="34" charset="0"/>
              <a:cs typeface="Times New Roman" panose="02020603050405020304" pitchFamily="18" charset="0"/>
            </a:rPr>
            <a:t>Kobcinta</a:t>
          </a:r>
          <a:r>
            <a:rPr lang="en-US" sz="2200" b="1" kern="1200" dirty="0">
              <a:solidFill>
                <a:schemeClr val="bg1"/>
              </a:solidFill>
              <a:latin typeface="Calibri" panose="020F0502020204030204" pitchFamily="34" charset="0"/>
              <a:cs typeface="Times New Roman" panose="02020603050405020304" pitchFamily="18" charset="0"/>
            </a:rPr>
            <a:t> </a:t>
          </a:r>
          <a:r>
            <a:rPr lang="en-GB" sz="2200" b="1" kern="1200" dirty="0" err="1">
              <a:solidFill>
                <a:schemeClr val="bg1"/>
              </a:solidFill>
            </a:rPr>
            <a:t>Xasilinta</a:t>
          </a:r>
          <a:r>
            <a:rPr lang="en-GB" sz="2200" b="1" kern="1200" dirty="0">
              <a:solidFill>
                <a:schemeClr val="bg1"/>
              </a:solidFill>
            </a:rPr>
            <a:t> </a:t>
          </a:r>
          <a:r>
            <a:rPr lang="en-GB" sz="2200" b="1" kern="1200" dirty="0" err="1">
              <a:solidFill>
                <a:schemeClr val="bg1"/>
              </a:solidFill>
            </a:rPr>
            <a:t>mudada</a:t>
          </a:r>
          <a:r>
            <a:rPr lang="en-GB" sz="2200" b="1" kern="1200" dirty="0">
              <a:solidFill>
                <a:schemeClr val="bg1"/>
              </a:solidFill>
            </a:rPr>
            <a:t> la </a:t>
          </a:r>
          <a:r>
            <a:rPr lang="en-GB" sz="2200" b="1" kern="1200" dirty="0" err="1">
              <a:solidFill>
                <a:schemeClr val="bg1"/>
              </a:solidFill>
            </a:rPr>
            <a:t>deganaan</a:t>
          </a:r>
          <a:r>
            <a:rPr lang="en-GB" sz="2200" b="1" kern="1200" dirty="0">
              <a:solidFill>
                <a:schemeClr val="bg1"/>
              </a:solidFill>
            </a:rPr>
            <a:t> </a:t>
          </a:r>
          <a:r>
            <a:rPr lang="en-GB" sz="2200" b="1" kern="1200" dirty="0" err="1">
              <a:solidFill>
                <a:schemeClr val="bg1"/>
              </a:solidFill>
            </a:rPr>
            <a:t>karo</a:t>
          </a:r>
          <a:r>
            <a:rPr lang="en-GB" sz="2200" b="1" kern="1200" dirty="0">
              <a:solidFill>
                <a:schemeClr val="bg1"/>
              </a:solidFill>
            </a:rPr>
            <a:t> </a:t>
          </a:r>
          <a:r>
            <a:rPr lang="en-GB" sz="2200" b="1" kern="1200" dirty="0" err="1">
              <a:solidFill>
                <a:schemeClr val="bg1"/>
              </a:solidFill>
            </a:rPr>
            <a:t>guryahay</a:t>
          </a:r>
          <a:r>
            <a:rPr lang="en-GB" sz="2200" b="1" kern="1200" dirty="0">
              <a:solidFill>
                <a:schemeClr val="bg1"/>
              </a:solidFill>
            </a:rPr>
            <a:t> </a:t>
          </a:r>
          <a:r>
            <a:rPr lang="en-US" sz="2200" b="1" kern="1200" dirty="0" err="1">
              <a:solidFill>
                <a:schemeClr val="bg1"/>
              </a:solidFill>
              <a:latin typeface="Calibri" panose="020F0502020204030204" pitchFamily="34" charset="0"/>
              <a:cs typeface="Times New Roman" panose="02020603050405020304" pitchFamily="18" charset="0"/>
            </a:rPr>
            <a:t>iyo</a:t>
          </a:r>
          <a:r>
            <a:rPr lang="en-US" sz="2200" b="1" kern="1200" dirty="0">
              <a:solidFill>
                <a:schemeClr val="bg1"/>
              </a:solidFill>
              <a:latin typeface="Calibri" panose="020F0502020204030204" pitchFamily="34" charset="0"/>
              <a:cs typeface="Times New Roman" panose="02020603050405020304" pitchFamily="18" charset="0"/>
            </a:rPr>
            <a:t> </a:t>
          </a:r>
          <a:r>
            <a:rPr lang="en-US" sz="2200" b="1" kern="1200" dirty="0" err="1">
              <a:solidFill>
                <a:schemeClr val="bg1"/>
              </a:solidFill>
              <a:latin typeface="Calibri" panose="020F0502020204030204" pitchFamily="34" charset="0"/>
              <a:cs typeface="Times New Roman" panose="02020603050405020304" pitchFamily="18" charset="0"/>
            </a:rPr>
            <a:t>xuquuqda</a:t>
          </a:r>
          <a:r>
            <a:rPr lang="en-US" sz="2200" b="1" kern="1200" dirty="0">
              <a:solidFill>
                <a:schemeClr val="bg1"/>
              </a:solidFill>
              <a:latin typeface="Calibri" panose="020F0502020204030204" pitchFamily="34" charset="0"/>
              <a:cs typeface="Times New Roman" panose="02020603050405020304" pitchFamily="18" charset="0"/>
            </a:rPr>
            <a:t> </a:t>
          </a:r>
          <a:r>
            <a:rPr lang="en-US" sz="2200" b="1" kern="1200" dirty="0" err="1">
              <a:solidFill>
                <a:schemeClr val="bg1"/>
              </a:solidFill>
              <a:latin typeface="Calibri" panose="020F0502020204030204" pitchFamily="34" charset="0"/>
              <a:cs typeface="Times New Roman" panose="02020603050405020304" pitchFamily="18" charset="0"/>
            </a:rPr>
            <a:t>guriyen</a:t>
          </a:r>
          <a:r>
            <a:rPr lang="en-US" sz="2200" b="1" kern="1200" dirty="0">
              <a:solidFill>
                <a:schemeClr val="bg1"/>
              </a:solidFill>
              <a:latin typeface="Calibri" panose="020F0502020204030204" pitchFamily="34" charset="0"/>
              <a:cs typeface="Times New Roman" panose="02020603050405020304" pitchFamily="18" charset="0"/>
            </a:rPr>
            <a:t>, </a:t>
          </a:r>
          <a:r>
            <a:rPr lang="en-US" sz="2200" b="1" kern="1200" dirty="0" err="1">
              <a:solidFill>
                <a:schemeClr val="bg1"/>
              </a:solidFill>
              <a:latin typeface="Calibri" panose="020F0502020204030204" pitchFamily="34" charset="0"/>
              <a:cs typeface="Times New Roman" panose="02020603050405020304" pitchFamily="18" charset="0"/>
            </a:rPr>
            <a:t>dhul</a:t>
          </a:r>
          <a:r>
            <a:rPr lang="en-US" sz="2200" b="1" kern="1200" dirty="0">
              <a:solidFill>
                <a:schemeClr val="bg1"/>
              </a:solidFill>
              <a:latin typeface="Calibri" panose="020F0502020204030204" pitchFamily="34" charset="0"/>
              <a:cs typeface="Times New Roman" panose="02020603050405020304" pitchFamily="18" charset="0"/>
            </a:rPr>
            <a:t> </a:t>
          </a:r>
          <a:r>
            <a:rPr lang="en-US" sz="2200" b="1" kern="1200" dirty="0" err="1">
              <a:solidFill>
                <a:schemeClr val="bg1"/>
              </a:solidFill>
              <a:latin typeface="Calibri" panose="020F0502020204030204" pitchFamily="34" charset="0"/>
              <a:cs typeface="Times New Roman" panose="02020603050405020304" pitchFamily="18" charset="0"/>
            </a:rPr>
            <a:t>iyo</a:t>
          </a:r>
          <a:r>
            <a:rPr lang="en-US" sz="2200" b="1" kern="1200" dirty="0">
              <a:solidFill>
                <a:schemeClr val="bg1"/>
              </a:solidFill>
              <a:latin typeface="Calibri" panose="020F0502020204030204" pitchFamily="34" charset="0"/>
              <a:cs typeface="Times New Roman" panose="02020603050405020304" pitchFamily="18" charset="0"/>
            </a:rPr>
            <a:t> </a:t>
          </a:r>
          <a:r>
            <a:rPr lang="en-US" sz="2200" b="1" kern="1200" dirty="0" err="1">
              <a:solidFill>
                <a:schemeClr val="bg1"/>
              </a:solidFill>
              <a:latin typeface="Calibri" panose="020F0502020204030204" pitchFamily="34" charset="0"/>
              <a:cs typeface="Times New Roman" panose="02020603050405020304" pitchFamily="18" charset="0"/>
            </a:rPr>
            <a:t>hanti</a:t>
          </a:r>
          <a:r>
            <a:rPr lang="en-US" sz="2200" b="1" kern="1200" dirty="0">
              <a:solidFill>
                <a:schemeClr val="bg1"/>
              </a:solidFill>
              <a:latin typeface="Calibri" panose="020F0502020204030204" pitchFamily="34" charset="0"/>
              <a:cs typeface="Times New Roman" panose="02020603050405020304" pitchFamily="18" charset="0"/>
            </a:rPr>
            <a:t>  </a:t>
          </a:r>
          <a:r>
            <a:rPr lang="en-US" sz="2200" b="1" kern="1200" dirty="0" err="1">
              <a:solidFill>
                <a:schemeClr val="bg1"/>
              </a:solidFill>
              <a:latin typeface="Calibri" panose="020F0502020204030204" pitchFamily="34" charset="0"/>
              <a:cs typeface="Times New Roman" panose="02020603050405020304" pitchFamily="18" charset="0"/>
            </a:rPr>
            <a:t>ee</a:t>
          </a:r>
          <a:r>
            <a:rPr lang="en-US" sz="2200" b="1" kern="1200" dirty="0">
              <a:solidFill>
                <a:schemeClr val="bg1"/>
              </a:solidFill>
              <a:latin typeface="Calibri" panose="020F0502020204030204" pitchFamily="34" charset="0"/>
              <a:cs typeface="Times New Roman" panose="02020603050405020304" pitchFamily="18" charset="0"/>
            </a:rPr>
            <a:t> </a:t>
          </a:r>
          <a:r>
            <a:rPr lang="en-US" sz="2200" b="1" kern="1200" dirty="0" err="1">
              <a:solidFill>
                <a:schemeClr val="bg1"/>
              </a:solidFill>
              <a:latin typeface="Calibri" panose="020F0502020204030204" pitchFamily="34" charset="0"/>
              <a:cs typeface="Times New Roman" panose="02020603050405020304" pitchFamily="18" charset="0"/>
            </a:rPr>
            <a:t>Soomaaliya</a:t>
          </a:r>
          <a:endParaRPr lang="en-US" sz="2200" b="1" kern="1200" dirty="0"/>
        </a:p>
      </dsp:txBody>
      <dsp:txXfrm>
        <a:off x="4257476" y="3324330"/>
        <a:ext cx="3867906" cy="14349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C0F51-3B0C-4BF2-B31F-9BF228D5CF94}">
      <dsp:nvSpPr>
        <dsp:cNvPr id="0" name=""/>
        <dsp:cNvSpPr/>
      </dsp:nvSpPr>
      <dsp:spPr>
        <a:xfrm>
          <a:off x="0" y="0"/>
          <a:ext cx="1941924" cy="430578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err="1"/>
            <a:t>Badbaadada</a:t>
          </a:r>
          <a:r>
            <a:rPr lang="en-US" sz="2400" kern="1200" dirty="0"/>
            <a:t> </a:t>
          </a:r>
          <a:r>
            <a:rPr lang="en-US" sz="2400" kern="1200" dirty="0" err="1"/>
            <a:t>iyo</a:t>
          </a:r>
          <a:r>
            <a:rPr lang="en-US" sz="2400" kern="1200" dirty="0"/>
            <a:t> </a:t>
          </a:r>
          <a:r>
            <a:rPr lang="en-US" sz="2400" kern="1200" dirty="0" err="1"/>
            <a:t>amniga</a:t>
          </a:r>
          <a:endParaRPr lang="en-US" sz="2400" kern="1200" dirty="0"/>
        </a:p>
      </dsp:txBody>
      <dsp:txXfrm>
        <a:off x="0" y="1722312"/>
        <a:ext cx="1941924" cy="1722312"/>
      </dsp:txXfrm>
    </dsp:sp>
    <dsp:sp modelId="{C65533C4-38C0-4538-A049-19AA957C7134}">
      <dsp:nvSpPr>
        <dsp:cNvPr id="0" name=""/>
        <dsp:cNvSpPr/>
      </dsp:nvSpPr>
      <dsp:spPr>
        <a:xfrm>
          <a:off x="254049" y="258346"/>
          <a:ext cx="1433825" cy="1433825"/>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F12E5B-E9BD-4B19-9312-9EC8C5120589}">
      <dsp:nvSpPr>
        <dsp:cNvPr id="0" name=""/>
        <dsp:cNvSpPr/>
      </dsp:nvSpPr>
      <dsp:spPr>
        <a:xfrm>
          <a:off x="2000182" y="0"/>
          <a:ext cx="1941924" cy="430578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fr-FR" sz="2400" kern="1200" dirty="0" err="1"/>
            <a:t>Diiwaangelin</a:t>
          </a:r>
          <a:r>
            <a:rPr lang="fr-FR" sz="2400" kern="1200" dirty="0"/>
            <a:t> </a:t>
          </a:r>
          <a:endParaRPr lang="en-US" sz="2400" kern="1200" dirty="0"/>
        </a:p>
      </dsp:txBody>
      <dsp:txXfrm>
        <a:off x="2000182" y="1722312"/>
        <a:ext cx="1941924" cy="1722312"/>
      </dsp:txXfrm>
    </dsp:sp>
    <dsp:sp modelId="{3A3CAD07-B35E-4524-A388-3478D47D8DF1}">
      <dsp:nvSpPr>
        <dsp:cNvPr id="0" name=""/>
        <dsp:cNvSpPr/>
      </dsp:nvSpPr>
      <dsp:spPr>
        <a:xfrm>
          <a:off x="2254232" y="258346"/>
          <a:ext cx="1433825" cy="1433825"/>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52326F-3A48-4138-950D-EB9E3045F553}">
      <dsp:nvSpPr>
        <dsp:cNvPr id="0" name=""/>
        <dsp:cNvSpPr/>
      </dsp:nvSpPr>
      <dsp:spPr>
        <a:xfrm>
          <a:off x="4000364" y="0"/>
          <a:ext cx="1941924" cy="430578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fr-FR" sz="2400" kern="1200" dirty="0" err="1"/>
            <a:t>Habnololeed</a:t>
          </a:r>
          <a:r>
            <a:rPr lang="fr-FR" sz="2400" kern="1200" dirty="0"/>
            <a:t> </a:t>
          </a:r>
          <a:r>
            <a:rPr lang="fr-FR" sz="2400" kern="1200" dirty="0" err="1"/>
            <a:t>iyo</a:t>
          </a:r>
          <a:r>
            <a:rPr lang="fr-FR" sz="2400" kern="1200" dirty="0"/>
            <a:t> </a:t>
          </a:r>
          <a:r>
            <a:rPr lang="fr-FR" sz="2400" kern="1200" dirty="0" err="1"/>
            <a:t>Shaqo</a:t>
          </a:r>
          <a:r>
            <a:rPr lang="fr-FR" sz="2400" kern="1200" dirty="0"/>
            <a:t> </a:t>
          </a:r>
          <a:endParaRPr lang="en-US" sz="2400" kern="1200" dirty="0"/>
        </a:p>
      </dsp:txBody>
      <dsp:txXfrm>
        <a:off x="4000364" y="1722312"/>
        <a:ext cx="1941924" cy="1722312"/>
      </dsp:txXfrm>
    </dsp:sp>
    <dsp:sp modelId="{AFD8383F-A45C-4083-A8F0-A3DED0246A95}">
      <dsp:nvSpPr>
        <dsp:cNvPr id="0" name=""/>
        <dsp:cNvSpPr/>
      </dsp:nvSpPr>
      <dsp:spPr>
        <a:xfrm>
          <a:off x="4254414" y="258346"/>
          <a:ext cx="1433825" cy="1433825"/>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664405-C85F-468E-8B01-5C83C9568DAD}">
      <dsp:nvSpPr>
        <dsp:cNvPr id="0" name=""/>
        <dsp:cNvSpPr/>
      </dsp:nvSpPr>
      <dsp:spPr>
        <a:xfrm>
          <a:off x="6000547" y="0"/>
          <a:ext cx="1941924" cy="430578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err="1"/>
            <a:t>Heer</a:t>
          </a:r>
          <a:r>
            <a:rPr lang="en-US" sz="2400" kern="1200" dirty="0"/>
            <a:t> </a:t>
          </a:r>
          <a:r>
            <a:rPr lang="en-US" sz="2400" kern="1200" dirty="0" err="1"/>
            <a:t>nololeed</a:t>
          </a:r>
          <a:r>
            <a:rPr lang="en-US" sz="2400" kern="1200" dirty="0"/>
            <a:t> </a:t>
          </a:r>
          <a:r>
            <a:rPr lang="en-US" sz="2400" kern="1200" dirty="0" err="1"/>
            <a:t>ku</a:t>
          </a:r>
          <a:r>
            <a:rPr lang="en-US" sz="2400" kern="1200" dirty="0"/>
            <a:t> </a:t>
          </a:r>
          <a:r>
            <a:rPr lang="en-US" sz="2400" kern="1200" dirty="0" err="1"/>
            <a:t>filan</a:t>
          </a:r>
          <a:endParaRPr lang="en-US" sz="2400" kern="1200" dirty="0"/>
        </a:p>
      </dsp:txBody>
      <dsp:txXfrm>
        <a:off x="6000547" y="1722312"/>
        <a:ext cx="1941924" cy="1722312"/>
      </dsp:txXfrm>
    </dsp:sp>
    <dsp:sp modelId="{0AB2A9CC-508A-4D5D-AC03-7A45FE8F6378}">
      <dsp:nvSpPr>
        <dsp:cNvPr id="0" name=""/>
        <dsp:cNvSpPr/>
      </dsp:nvSpPr>
      <dsp:spPr>
        <a:xfrm>
          <a:off x="6254596" y="258346"/>
          <a:ext cx="1433825" cy="1433825"/>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6AC317-D5F2-4068-889D-673F89D418D5}">
      <dsp:nvSpPr>
        <dsp:cNvPr id="0" name=""/>
        <dsp:cNvSpPr/>
      </dsp:nvSpPr>
      <dsp:spPr>
        <a:xfrm>
          <a:off x="8000729" y="0"/>
          <a:ext cx="1941924" cy="430578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err="1"/>
            <a:t>Wadajirka</a:t>
          </a:r>
          <a:r>
            <a:rPr lang="en-US" sz="2400" kern="1200" dirty="0"/>
            <a:t> </a:t>
          </a:r>
          <a:r>
            <a:rPr lang="en-US" sz="2400" kern="1200" dirty="0" err="1"/>
            <a:t>bulshada</a:t>
          </a:r>
          <a:endParaRPr lang="en-US" sz="2400" kern="1200" dirty="0"/>
        </a:p>
      </dsp:txBody>
      <dsp:txXfrm>
        <a:off x="8000729" y="1722312"/>
        <a:ext cx="1941924" cy="1722312"/>
      </dsp:txXfrm>
    </dsp:sp>
    <dsp:sp modelId="{91CC39C0-4B0D-4874-B0C3-AB350D8F34B8}">
      <dsp:nvSpPr>
        <dsp:cNvPr id="0" name=""/>
        <dsp:cNvSpPr/>
      </dsp:nvSpPr>
      <dsp:spPr>
        <a:xfrm>
          <a:off x="8254779" y="258346"/>
          <a:ext cx="1433825" cy="1433825"/>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6338A1-30B1-42FF-909F-089D020B9064}">
      <dsp:nvSpPr>
        <dsp:cNvPr id="0" name=""/>
        <dsp:cNvSpPr/>
      </dsp:nvSpPr>
      <dsp:spPr>
        <a:xfrm>
          <a:off x="397706" y="3444624"/>
          <a:ext cx="9147241" cy="645867"/>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20651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In Somali language: https://regionaldss.org/index.php/capacity-development/housing-land-property-somalia/#1587408796347-5cdc1aac-133d</a:t>
            </a:r>
          </a:p>
          <a:p>
            <a:endParaRPr lang="en-US" dirty="0"/>
          </a:p>
          <a:p>
            <a:r>
              <a:rPr lang="en-US"/>
              <a:t>In English: https</a:t>
            </a:r>
            <a:r>
              <a:rPr lang="en-US" dirty="0"/>
              <a:t>://regionaldss.org/index.php/capacity-development/housing-land-property-somalia/#1587408796347-5cdc1aac-133d</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3</a:t>
            </a:fld>
            <a:endParaRPr lang="en-US"/>
          </a:p>
        </p:txBody>
      </p:sp>
    </p:spTree>
    <p:extLst>
      <p:ext uri="{BB962C8B-B14F-4D97-AF65-F5344CB8AC3E}">
        <p14:creationId xmlns:p14="http://schemas.microsoft.com/office/powerpoint/2010/main" val="2157476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473127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Activity 1. HLP-</a:t>
            </a:r>
            <a:r>
              <a:rPr lang="fr-FR" dirty="0" err="1"/>
              <a:t>related</a:t>
            </a:r>
            <a:r>
              <a:rPr lang="fr-FR" dirty="0"/>
              <a:t> issues or obstacles </a:t>
            </a:r>
            <a:r>
              <a:rPr lang="fr-FR" dirty="0" err="1"/>
              <a:t>faced</a:t>
            </a:r>
            <a:r>
              <a:rPr lang="fr-FR" dirty="0"/>
              <a:t> by DAC. </a:t>
            </a:r>
          </a:p>
          <a:p>
            <a:r>
              <a:rPr lang="fr-FR" dirty="0"/>
              <a:t>Group </a:t>
            </a:r>
            <a:r>
              <a:rPr lang="fr-FR" dirty="0" err="1"/>
              <a:t>activity</a:t>
            </a:r>
            <a:r>
              <a:rPr lang="fr-FR" dirty="0"/>
              <a:t>. </a:t>
            </a:r>
          </a:p>
          <a:p>
            <a:r>
              <a:rPr lang="fr-FR" sz="1200" dirty="0"/>
              <a:t>1. </a:t>
            </a:r>
            <a:r>
              <a:rPr lang="fr-FR" sz="1200" dirty="0" err="1"/>
              <a:t>Based</a:t>
            </a:r>
            <a:r>
              <a:rPr lang="fr-FR" sz="1200" dirty="0"/>
              <a:t> on the case scenarios, </a:t>
            </a:r>
            <a:r>
              <a:rPr lang="fr-FR" sz="1200" dirty="0" err="1"/>
              <a:t>identify</a:t>
            </a:r>
            <a:r>
              <a:rPr lang="fr-FR" sz="1200" dirty="0"/>
              <a:t> the HLP-</a:t>
            </a:r>
            <a:r>
              <a:rPr lang="fr-FR" sz="1200" dirty="0" err="1"/>
              <a:t>related</a:t>
            </a:r>
            <a:r>
              <a:rPr lang="fr-FR" sz="1200" dirty="0"/>
              <a:t> issues </a:t>
            </a:r>
            <a:r>
              <a:rPr lang="fr-FR" sz="1200" dirty="0" err="1"/>
              <a:t>faced</a:t>
            </a:r>
            <a:r>
              <a:rPr lang="fr-FR" sz="1200" dirty="0"/>
              <a:t> by the </a:t>
            </a:r>
            <a:r>
              <a:rPr lang="fr-FR" sz="1200" dirty="0" err="1"/>
              <a:t>characters</a:t>
            </a:r>
            <a:r>
              <a:rPr lang="fr-FR" sz="1200" dirty="0"/>
              <a:t>: </a:t>
            </a:r>
          </a:p>
          <a:p>
            <a:pPr marL="285750" indent="-285750">
              <a:buFontTx/>
              <a:buChar char="-"/>
            </a:pPr>
            <a:r>
              <a:rPr lang="fr-FR" sz="1200" dirty="0"/>
              <a:t>In the place of refuge</a:t>
            </a:r>
          </a:p>
          <a:p>
            <a:pPr marL="285750" indent="-285750">
              <a:buFontTx/>
              <a:buChar char="-"/>
            </a:pPr>
            <a:r>
              <a:rPr lang="fr-FR" sz="1200" dirty="0"/>
              <a:t>In </a:t>
            </a:r>
            <a:r>
              <a:rPr lang="fr-FR" sz="1200" dirty="0" err="1"/>
              <a:t>their</a:t>
            </a:r>
            <a:r>
              <a:rPr lang="fr-FR" sz="1200" dirty="0"/>
              <a:t> place of </a:t>
            </a:r>
            <a:r>
              <a:rPr lang="fr-FR" sz="1200" dirty="0" err="1"/>
              <a:t>origin</a:t>
            </a:r>
            <a:r>
              <a:rPr lang="fr-FR" sz="1200" dirty="0"/>
              <a:t> </a:t>
            </a:r>
          </a:p>
          <a:p>
            <a:endParaRPr lang="fr-FR" sz="1200" dirty="0"/>
          </a:p>
          <a:p>
            <a:r>
              <a:rPr lang="fr-FR" sz="1200" dirty="0"/>
              <a:t>2. </a:t>
            </a:r>
            <a:r>
              <a:rPr lang="fr-FR" sz="1200" dirty="0" err="1"/>
              <a:t>Identify</a:t>
            </a:r>
            <a:r>
              <a:rPr lang="fr-FR" sz="1200" dirty="0"/>
              <a:t> the </a:t>
            </a:r>
            <a:r>
              <a:rPr lang="fr-FR" sz="1200" dirty="0" err="1"/>
              <a:t>most</a:t>
            </a:r>
            <a:r>
              <a:rPr lang="fr-FR" sz="1200" dirty="0"/>
              <a:t> </a:t>
            </a:r>
            <a:r>
              <a:rPr lang="fr-FR" sz="1200" dirty="0" err="1"/>
              <a:t>common</a:t>
            </a:r>
            <a:r>
              <a:rPr lang="fr-FR" sz="1200" dirty="0"/>
              <a:t> HLP-</a:t>
            </a:r>
            <a:r>
              <a:rPr lang="fr-FR" sz="1200" dirty="0" err="1"/>
              <a:t>related</a:t>
            </a:r>
            <a:r>
              <a:rPr lang="fr-FR" sz="1200" dirty="0"/>
              <a:t> issues </a:t>
            </a:r>
            <a:r>
              <a:rPr lang="fr-FR" sz="1200" dirty="0" err="1"/>
              <a:t>faced</a:t>
            </a:r>
            <a:r>
              <a:rPr lang="fr-FR" sz="1200" dirty="0"/>
              <a:t> by </a:t>
            </a:r>
            <a:r>
              <a:rPr lang="fr-FR" sz="1200" dirty="0" err="1"/>
              <a:t>displaced</a:t>
            </a:r>
            <a:r>
              <a:rPr lang="fr-FR" sz="1200" dirty="0"/>
              <a:t> </a:t>
            </a:r>
            <a:r>
              <a:rPr lang="fr-FR" sz="1200" dirty="0" err="1"/>
              <a:t>persons</a:t>
            </a:r>
            <a:r>
              <a:rPr lang="fr-FR" sz="1200" dirty="0"/>
              <a:t> in </a:t>
            </a:r>
            <a:r>
              <a:rPr lang="fr-FR" sz="1200" dirty="0" err="1"/>
              <a:t>Somalia</a:t>
            </a:r>
            <a:r>
              <a:rPr lang="fr-FR" sz="1200" dirty="0"/>
              <a:t> </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3069213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2386385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Activity 1: </a:t>
            </a:r>
            <a:r>
              <a:rPr lang="fr-FR" sz="1200" dirty="0" err="1"/>
              <a:t>braistorming</a:t>
            </a:r>
            <a:r>
              <a:rPr lang="fr-FR" sz="1200" dirty="0"/>
              <a:t> in </a:t>
            </a:r>
            <a:r>
              <a:rPr lang="fr-FR" sz="1200" dirty="0" err="1"/>
              <a:t>plenary</a:t>
            </a:r>
            <a:r>
              <a:rPr lang="fr-FR"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t>Why</a:t>
            </a:r>
            <a:r>
              <a:rPr lang="fr-FR" sz="1200" dirty="0"/>
              <a:t> are HLP </a:t>
            </a:r>
            <a:r>
              <a:rPr lang="fr-FR" sz="1200" dirty="0" err="1"/>
              <a:t>rights</a:t>
            </a:r>
            <a:r>
              <a:rPr lang="fr-FR" sz="1200" dirty="0"/>
              <a:t> at the </a:t>
            </a:r>
            <a:r>
              <a:rPr lang="fr-FR" sz="1200" dirty="0" err="1"/>
              <a:t>heart</a:t>
            </a:r>
            <a:r>
              <a:rPr lang="fr-FR" sz="1200" dirty="0"/>
              <a:t> of durable solutions, </a:t>
            </a:r>
            <a:r>
              <a:rPr lang="fr-FR" sz="1200" dirty="0" err="1"/>
              <a:t>according</a:t>
            </a:r>
            <a:r>
              <a:rPr lang="fr-FR" sz="1200" dirty="0"/>
              <a:t> to </a:t>
            </a:r>
            <a:r>
              <a:rPr lang="fr-FR" sz="1200" dirty="0" err="1"/>
              <a:t>you</a:t>
            </a:r>
            <a:r>
              <a:rPr lang="fr-FR" sz="1200" dirty="0"/>
              <a:t>? </a:t>
            </a:r>
            <a:endParaRPr lang="en-US" sz="1200" dirty="0"/>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1044245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3976890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Bef>
                <a:spcPts val="560"/>
              </a:spcBef>
              <a:buClr>
                <a:srgbClr val="C00000"/>
              </a:buClr>
              <a:buSzPct val="100000"/>
            </a:pPr>
            <a:r>
              <a:rPr lang="en-US" sz="1200" b="1" dirty="0">
                <a:solidFill>
                  <a:srgbClr val="C00000"/>
                </a:solidFill>
                <a:latin typeface="+mn-lt"/>
                <a:ea typeface="Arial"/>
                <a:cs typeface="Calibri"/>
                <a:sym typeface="Arial"/>
              </a:rPr>
              <a:t>Formal individual or joint ownership rights </a:t>
            </a:r>
            <a:r>
              <a:rPr lang="en-US" sz="1200" dirty="0">
                <a:solidFill>
                  <a:schemeClr val="tx1">
                    <a:lumMod val="85000"/>
                    <a:lumOff val="15000"/>
                  </a:schemeClr>
                </a:solidFill>
                <a:latin typeface="+mn-lt"/>
                <a:ea typeface="Arial"/>
                <a:cs typeface="Calibri"/>
                <a:sym typeface="Arial"/>
              </a:rPr>
              <a:t>(e.g. with formal documents) </a:t>
            </a:r>
            <a:r>
              <a:rPr lang="en-US" sz="1200" b="1" dirty="0">
                <a:solidFill>
                  <a:schemeClr val="tx1">
                    <a:lumMod val="85000"/>
                    <a:lumOff val="15000"/>
                  </a:schemeClr>
                </a:solidFill>
                <a:latin typeface="+mn-lt"/>
                <a:ea typeface="Arial"/>
                <a:cs typeface="Calibri"/>
                <a:sym typeface="Arial"/>
              </a:rPr>
              <a:t>- </a:t>
            </a:r>
            <a:r>
              <a:rPr lang="en-US" sz="1200" i="1" dirty="0">
                <a:solidFill>
                  <a:schemeClr val="tx1">
                    <a:lumMod val="85000"/>
                    <a:lumOff val="15000"/>
                  </a:schemeClr>
                </a:solidFill>
                <a:latin typeface="+mn-lt"/>
                <a:ea typeface="Arial"/>
                <a:cs typeface="Calibri"/>
                <a:sym typeface="Arial"/>
              </a:rPr>
              <a:t>these are rare, less than 30% globally and much less in fragile contexts.</a:t>
            </a:r>
          </a:p>
          <a:p>
            <a:pPr>
              <a:spcBef>
                <a:spcPts val="560"/>
              </a:spcBef>
              <a:buClr>
                <a:srgbClr val="C00000"/>
              </a:buClr>
              <a:buSzPct val="100000"/>
            </a:pPr>
            <a:r>
              <a:rPr lang="en-US" sz="1200" b="1" dirty="0">
                <a:solidFill>
                  <a:srgbClr val="C00000"/>
                </a:solidFill>
                <a:latin typeface="+mn-lt"/>
                <a:ea typeface="Arial"/>
                <a:cs typeface="Calibri"/>
                <a:sym typeface="Arial"/>
              </a:rPr>
              <a:t>Customary rights </a:t>
            </a:r>
            <a:r>
              <a:rPr lang="en-US" sz="1200" dirty="0">
                <a:solidFill>
                  <a:schemeClr val="tx1">
                    <a:lumMod val="85000"/>
                    <a:lumOff val="15000"/>
                  </a:schemeClr>
                </a:solidFill>
                <a:latin typeface="+mn-lt"/>
                <a:ea typeface="Arial"/>
                <a:cs typeface="Calibri"/>
                <a:sym typeface="Arial"/>
              </a:rPr>
              <a:t>(for individuals or more often groups) - </a:t>
            </a:r>
            <a:r>
              <a:rPr lang="en-US" sz="1200" i="1" dirty="0">
                <a:solidFill>
                  <a:schemeClr val="tx1">
                    <a:lumMod val="85000"/>
                    <a:lumOff val="15000"/>
                  </a:schemeClr>
                </a:solidFill>
                <a:latin typeface="+mn-lt"/>
                <a:ea typeface="Arial"/>
                <a:cs typeface="Calibri"/>
                <a:sym typeface="Arial"/>
              </a:rPr>
              <a:t>these are administered by customary institutions, such as chiefs, traditional leaders, etc.; HLP rights are protected for the majority of people in developing countries by such systems that needs to be recognized and strengthened.</a:t>
            </a:r>
          </a:p>
          <a:p>
            <a:pPr>
              <a:spcBef>
                <a:spcPts val="560"/>
              </a:spcBef>
              <a:buClr>
                <a:srgbClr val="C00000"/>
              </a:buClr>
              <a:buSzPct val="100000"/>
            </a:pPr>
            <a:r>
              <a:rPr lang="en-US" sz="1200" b="1" dirty="0">
                <a:solidFill>
                  <a:srgbClr val="C00000"/>
                </a:solidFill>
                <a:latin typeface="+mn-lt"/>
                <a:ea typeface="Arial"/>
                <a:cs typeface="Calibri"/>
                <a:sym typeface="Arial"/>
              </a:rPr>
              <a:t>User rights </a:t>
            </a:r>
            <a:r>
              <a:rPr lang="en-US" sz="1200" dirty="0">
                <a:solidFill>
                  <a:schemeClr val="tx1">
                    <a:lumMod val="85000"/>
                    <a:lumOff val="15000"/>
                  </a:schemeClr>
                </a:solidFill>
                <a:latin typeface="+mn-lt"/>
                <a:ea typeface="Arial"/>
                <a:cs typeface="Calibri"/>
                <a:sym typeface="Arial"/>
              </a:rPr>
              <a:t>– this category includes a wide range of HLP options such as rental agreements, rights of use / inhabit, rights to plant and harvest, rights to access water sources, rights of passing through, etc. User rights can be individual or collective and are a good avenue to provide durable solutions at scale in a limited time span while working on longer term HLP options.</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2851497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13</a:t>
            </a:fld>
            <a:endParaRPr lang="en-US"/>
          </a:p>
        </p:txBody>
      </p:sp>
    </p:spTree>
    <p:extLst>
      <p:ext uri="{BB962C8B-B14F-4D97-AF65-F5344CB8AC3E}">
        <p14:creationId xmlns:p14="http://schemas.microsoft.com/office/powerpoint/2010/main" val="1604314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27000" indent="0">
              <a:buFont typeface="Wingdings" panose="05000000000000000000" pitchFamily="2" charset="2"/>
              <a:buNone/>
            </a:pPr>
            <a:r>
              <a:rPr lang="en-US" sz="1200" b="1" dirty="0">
                <a:solidFill>
                  <a:srgbClr val="C00000"/>
                </a:solidFill>
              </a:rPr>
              <a:t>Women are disproportionately affected by HLP violations and therefore particular attention should be put on them</a:t>
            </a:r>
            <a:r>
              <a:rPr lang="en-US" sz="1200" dirty="0">
                <a:solidFill>
                  <a:srgbClr val="C00000"/>
                </a:solidFill>
              </a:rPr>
              <a:t>.   </a:t>
            </a:r>
          </a:p>
          <a:p>
            <a:pPr marL="584200" indent="-457200">
              <a:buClr>
                <a:srgbClr val="C00000"/>
              </a:buClr>
              <a:buFont typeface="Wingdings" panose="05000000000000000000" pitchFamily="2" charset="2"/>
              <a:buChar char="§"/>
            </a:pPr>
            <a:r>
              <a:rPr lang="en-US" sz="1200" dirty="0"/>
              <a:t>Women HLP rights are often violated by: denial of marital property rights, exclusion from inheritance, ‘head of household approach’ leading to the omission from title deeds and lease agreements, male dominated practices and processes in the land administration sector, etc.</a:t>
            </a:r>
          </a:p>
          <a:p>
            <a:pPr marL="584200" indent="-457200">
              <a:buClr>
                <a:srgbClr val="C00000"/>
              </a:buClr>
              <a:buFont typeface="Wingdings" panose="05000000000000000000" pitchFamily="2" charset="2"/>
              <a:buChar char="§"/>
            </a:pPr>
            <a:r>
              <a:rPr lang="en-US" sz="1200" dirty="0"/>
              <a:t>Lack of access to justice for violation of HLP rights </a:t>
            </a:r>
            <a:r>
              <a:rPr lang="en-US" sz="1200" i="1" dirty="0"/>
              <a:t>(including formal, community, religious processes)</a:t>
            </a:r>
            <a:endParaRPr lang="en-US" sz="1200" i="1" dirty="0">
              <a:solidFill>
                <a:srgbClr val="C00000"/>
              </a:solidFill>
            </a:endParaRP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3399445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Activity 3 (</a:t>
            </a:r>
            <a:r>
              <a:rPr lang="fr-FR" dirty="0" err="1"/>
              <a:t>optional</a:t>
            </a:r>
            <a:r>
              <a:rPr lang="fr-FR" dirty="0"/>
              <a:t>) For HLP </a:t>
            </a:r>
            <a:r>
              <a:rPr lang="fr-FR" dirty="0" err="1"/>
              <a:t>focused</a:t>
            </a:r>
            <a:r>
              <a:rPr lang="fr-FR" dirty="0"/>
              <a:t> workshops </a:t>
            </a:r>
            <a:r>
              <a:rPr lang="fr-FR" dirty="0" err="1"/>
              <a:t>only</a:t>
            </a:r>
            <a:r>
              <a:rPr lang="fr-FR" dirty="0"/>
              <a:t>): </a:t>
            </a:r>
          </a:p>
          <a:p>
            <a:endParaRPr lang="fr-FR" dirty="0"/>
          </a:p>
          <a:p>
            <a:r>
              <a:rPr lang="fr-FR" dirty="0" err="1"/>
              <a:t>Form</a:t>
            </a:r>
            <a:r>
              <a:rPr lang="fr-FR" dirty="0"/>
              <a:t> five groups and </a:t>
            </a:r>
            <a:r>
              <a:rPr lang="fr-FR" dirty="0" err="1"/>
              <a:t>assign</a:t>
            </a:r>
            <a:r>
              <a:rPr lang="fr-FR" dirty="0"/>
              <a:t> one </a:t>
            </a:r>
            <a:r>
              <a:rPr lang="fr-FR" dirty="0" err="1"/>
              <a:t>criteria</a:t>
            </a:r>
            <a:r>
              <a:rPr lang="fr-FR" dirty="0"/>
              <a:t> to </a:t>
            </a:r>
            <a:r>
              <a:rPr lang="fr-FR" dirty="0" err="1"/>
              <a:t>each</a:t>
            </a:r>
            <a:r>
              <a:rPr lang="fr-FR" dirty="0"/>
              <a:t> group.  </a:t>
            </a:r>
          </a:p>
          <a:p>
            <a:r>
              <a:rPr lang="fr-FR" dirty="0" err="1"/>
              <a:t>Ask</a:t>
            </a:r>
            <a:r>
              <a:rPr lang="fr-FR" dirty="0"/>
              <a:t> </a:t>
            </a:r>
            <a:r>
              <a:rPr lang="fr-FR" dirty="0" err="1"/>
              <a:t>them</a:t>
            </a:r>
            <a:r>
              <a:rPr lang="fr-FR" dirty="0"/>
              <a:t> to show the </a:t>
            </a:r>
            <a:r>
              <a:rPr lang="fr-FR" dirty="0" err="1"/>
              <a:t>link</a:t>
            </a:r>
            <a:r>
              <a:rPr lang="fr-FR" dirty="0"/>
              <a:t> </a:t>
            </a:r>
            <a:r>
              <a:rPr lang="fr-FR" dirty="0" err="1"/>
              <a:t>between</a:t>
            </a:r>
            <a:r>
              <a:rPr lang="fr-FR" dirty="0"/>
              <a:t> </a:t>
            </a:r>
            <a:r>
              <a:rPr lang="fr-FR" dirty="0" err="1"/>
              <a:t>Housing</a:t>
            </a:r>
            <a:r>
              <a:rPr lang="fr-FR" dirty="0"/>
              <a:t> land and </a:t>
            </a:r>
            <a:r>
              <a:rPr lang="fr-FR" dirty="0" err="1"/>
              <a:t>Property</a:t>
            </a:r>
            <a:r>
              <a:rPr lang="fr-FR" dirty="0"/>
              <a:t> and the </a:t>
            </a:r>
            <a:r>
              <a:rPr lang="fr-FR" dirty="0" err="1"/>
              <a:t>assigned</a:t>
            </a:r>
            <a:r>
              <a:rPr lang="fr-FR" dirty="0"/>
              <a:t> </a:t>
            </a:r>
            <a:r>
              <a:rPr lang="fr-FR" dirty="0" err="1"/>
              <a:t>criteria</a:t>
            </a:r>
            <a:r>
              <a:rPr lang="fr-FR" dirty="0"/>
              <a:t> and to </a:t>
            </a:r>
            <a:r>
              <a:rPr lang="fr-FR" dirty="0" err="1"/>
              <a:t>give</a:t>
            </a:r>
            <a:r>
              <a:rPr lang="fr-FR" dirty="0"/>
              <a:t> </a:t>
            </a:r>
            <a:r>
              <a:rPr lang="fr-FR" dirty="0" err="1"/>
              <a:t>examples</a:t>
            </a:r>
            <a:r>
              <a:rPr lang="fr-FR" dirty="0"/>
              <a:t> in the </a:t>
            </a:r>
            <a:r>
              <a:rPr lang="fr-FR" dirty="0" err="1"/>
              <a:t>Somalia</a:t>
            </a:r>
            <a:r>
              <a:rPr lang="fr-FR" dirty="0"/>
              <a:t> </a:t>
            </a:r>
            <a:r>
              <a:rPr lang="fr-FR" dirty="0" err="1"/>
              <a:t>context</a:t>
            </a:r>
            <a:r>
              <a:rPr lang="fr-FR" dirty="0"/>
              <a:t>. </a:t>
            </a:r>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57791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t>Why</a:t>
            </a:r>
            <a:r>
              <a:rPr lang="fr-FR" sz="1200" dirty="0"/>
              <a:t> are HLP </a:t>
            </a:r>
            <a:r>
              <a:rPr lang="fr-FR" sz="1200" dirty="0" err="1"/>
              <a:t>rights</a:t>
            </a:r>
            <a:r>
              <a:rPr lang="fr-FR" sz="1200" dirty="0"/>
              <a:t> at the </a:t>
            </a:r>
            <a:r>
              <a:rPr lang="fr-FR" sz="1200" dirty="0" err="1"/>
              <a:t>heart</a:t>
            </a:r>
            <a:r>
              <a:rPr lang="fr-FR" sz="1200" dirty="0"/>
              <a:t> of durable solutions, </a:t>
            </a:r>
            <a:r>
              <a:rPr lang="fr-FR" sz="1200" dirty="0" err="1"/>
              <a:t>according</a:t>
            </a:r>
            <a:r>
              <a:rPr lang="fr-FR" sz="1200" dirty="0"/>
              <a:t> to </a:t>
            </a:r>
            <a:r>
              <a:rPr lang="fr-FR" sz="1200" dirty="0" err="1"/>
              <a:t>you</a:t>
            </a:r>
            <a:r>
              <a:rPr lang="fr-FR" sz="1200" dirty="0"/>
              <a:t>? </a:t>
            </a:r>
            <a:endParaRPr lang="en-US" sz="1200" dirty="0"/>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18</a:t>
            </a:fld>
            <a:endParaRPr lang="en-US"/>
          </a:p>
        </p:txBody>
      </p:sp>
    </p:spTree>
    <p:extLst>
      <p:ext uri="{BB962C8B-B14F-4D97-AF65-F5344CB8AC3E}">
        <p14:creationId xmlns:p14="http://schemas.microsoft.com/office/powerpoint/2010/main" val="1044245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Show </a:t>
            </a:r>
            <a:r>
              <a:rPr lang="fr-FR" dirty="0" err="1"/>
              <a:t>this</a:t>
            </a:r>
            <a:r>
              <a:rPr lang="fr-FR" dirty="0"/>
              <a:t> image </a:t>
            </a:r>
            <a:r>
              <a:rPr lang="fr-FR" dirty="0" err="1"/>
              <a:t>that</a:t>
            </a:r>
            <a:r>
              <a:rPr lang="fr-FR" dirty="0"/>
              <a:t> </a:t>
            </a:r>
            <a:r>
              <a:rPr lang="fr-FR" dirty="0" err="1"/>
              <a:t>summarizes</a:t>
            </a:r>
            <a:r>
              <a:rPr lang="fr-FR" dirty="0"/>
              <a:t> </a:t>
            </a:r>
            <a:r>
              <a:rPr lang="fr-FR" dirty="0" err="1"/>
              <a:t>well</a:t>
            </a:r>
            <a:r>
              <a:rPr lang="fr-FR" dirty="0"/>
              <a:t> </a:t>
            </a:r>
            <a:r>
              <a:rPr lang="fr-FR" dirty="0" err="1"/>
              <a:t>both</a:t>
            </a:r>
            <a:r>
              <a:rPr lang="fr-FR" dirty="0"/>
              <a:t> the </a:t>
            </a:r>
            <a:r>
              <a:rPr lang="fr-FR" dirty="0" err="1"/>
              <a:t>definition</a:t>
            </a:r>
            <a:r>
              <a:rPr lang="fr-FR" dirty="0"/>
              <a:t> of </a:t>
            </a:r>
            <a:r>
              <a:rPr lang="fr-FR" dirty="0" err="1"/>
              <a:t>forced</a:t>
            </a:r>
            <a:r>
              <a:rPr lang="fr-FR" dirty="0"/>
              <a:t> migration and </a:t>
            </a:r>
            <a:r>
              <a:rPr lang="fr-FR" dirty="0" err="1"/>
              <a:t>its</a:t>
            </a:r>
            <a:r>
              <a:rPr lang="fr-FR" dirty="0"/>
              <a:t> </a:t>
            </a:r>
            <a:r>
              <a:rPr lang="fr-FR" dirty="0" err="1"/>
              <a:t>magnitide</a:t>
            </a:r>
            <a:r>
              <a:rPr lang="fr-FR" dirty="0"/>
              <a:t> in Somalia. </a:t>
            </a:r>
            <a:r>
              <a:rPr lang="fr-FR" dirty="0" err="1"/>
              <a:t>Ask</a:t>
            </a:r>
            <a:r>
              <a:rPr lang="fr-FR" dirty="0"/>
              <a:t> the participant to </a:t>
            </a:r>
            <a:r>
              <a:rPr lang="fr-FR" dirty="0" err="1"/>
              <a:t>explain</a:t>
            </a:r>
            <a:r>
              <a:rPr lang="fr-FR" dirty="0"/>
              <a:t> </a:t>
            </a:r>
            <a:r>
              <a:rPr lang="fr-FR" dirty="0" err="1"/>
              <a:t>what</a:t>
            </a:r>
            <a:r>
              <a:rPr lang="fr-FR" dirty="0"/>
              <a:t> </a:t>
            </a:r>
            <a:r>
              <a:rPr lang="fr-FR" dirty="0" err="1"/>
              <a:t>they</a:t>
            </a:r>
            <a:r>
              <a:rPr lang="fr-FR" dirty="0"/>
              <a:t> </a:t>
            </a:r>
            <a:r>
              <a:rPr lang="fr-FR" dirty="0" err="1"/>
              <a:t>see</a:t>
            </a:r>
            <a:r>
              <a:rPr lang="fr-FR" dirty="0"/>
              <a:t> and </a:t>
            </a:r>
            <a:r>
              <a:rPr lang="fr-FR" dirty="0" err="1"/>
              <a:t>what</a:t>
            </a:r>
            <a:r>
              <a:rPr lang="fr-FR" dirty="0"/>
              <a:t> </a:t>
            </a:r>
            <a:r>
              <a:rPr lang="fr-FR" dirty="0" err="1"/>
              <a:t>they</a:t>
            </a:r>
            <a:r>
              <a:rPr lang="fr-FR" dirty="0"/>
              <a:t> </a:t>
            </a:r>
            <a:r>
              <a:rPr lang="fr-FR" dirty="0" err="1"/>
              <a:t>understand</a:t>
            </a:r>
            <a:r>
              <a:rPr lang="fr-FR" dirty="0"/>
              <a:t>. </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19</a:t>
            </a:fld>
            <a:endParaRPr lang="en-US"/>
          </a:p>
        </p:txBody>
      </p:sp>
    </p:spTree>
    <p:extLst>
      <p:ext uri="{BB962C8B-B14F-4D97-AF65-F5344CB8AC3E}">
        <p14:creationId xmlns:p14="http://schemas.microsoft.com/office/powerpoint/2010/main" val="1241741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4/23/2021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4/23/2021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4/23/2021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487770" y="6071616"/>
            <a:ext cx="10751360"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C068-2EE7-4ABD-A542-E5DC8FADEC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A706E-BC9C-4410-9B37-5DC1AC130D3D}"/>
              </a:ext>
            </a:extLst>
          </p:cNvPr>
          <p:cNvSpPr>
            <a:spLocks noGrp="1"/>
          </p:cNvSpPr>
          <p:nvPr>
            <p:ph type="dt" sz="half" idx="10"/>
          </p:nvPr>
        </p:nvSpPr>
        <p:spPr/>
        <p:txBody>
          <a:bodyPr/>
          <a:lstStyle/>
          <a:p>
            <a:fld id="{C1240199-561F-43CE-8AC3-941502583ED6}" type="datetimeFigureOut">
              <a:rPr lang="en-US" smtClean="0"/>
              <a:t>4/23/2021</a:t>
            </a:fld>
            <a:endParaRPr lang="en-US"/>
          </a:p>
        </p:txBody>
      </p:sp>
      <p:sp>
        <p:nvSpPr>
          <p:cNvPr id="4" name="Footer Placeholder 3">
            <a:extLst>
              <a:ext uri="{FF2B5EF4-FFF2-40B4-BE49-F238E27FC236}">
                <a16:creationId xmlns:a16="http://schemas.microsoft.com/office/drawing/2014/main" id="{BA8264AE-D228-4AC8-BF4D-E1EFB5F8B6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1C7B9-33A5-421A-8349-801364A40DA0}"/>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88778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4/23/2021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4/23/2021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7" name="Image 6">
            <a:extLst>
              <a:ext uri="{FF2B5EF4-FFF2-40B4-BE49-F238E27FC236}">
                <a16:creationId xmlns:a16="http://schemas.microsoft.com/office/drawing/2014/main" id="{518CE439-8F5E-41A4-AB67-A0B8DAD59A2E}"/>
              </a:ext>
            </a:extLst>
          </p:cNvPr>
          <p:cNvPicPr>
            <a:picLocks noChangeAspect="1"/>
          </p:cNvPicPr>
          <p:nvPr userDrawn="1"/>
        </p:nvPicPr>
        <p:blipFill>
          <a:blip r:embed="rId17"/>
          <a:stretch>
            <a:fillRect/>
          </a:stretch>
        </p:blipFill>
        <p:spPr>
          <a:xfrm>
            <a:off x="29954" y="149067"/>
            <a:ext cx="12132091" cy="6559865"/>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62"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fi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fi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fi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416689"/>
            <a:ext cx="2720051" cy="5564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endParaRPr lang="fr-FR" sz="3200" b="1" dirty="0">
              <a:solidFill>
                <a:schemeClr val="bg1"/>
              </a:solidFill>
              <a:latin typeface="+mj-lt"/>
              <a:ea typeface="+mj-ea"/>
              <a:cs typeface="+mj-cs"/>
            </a:endParaRPr>
          </a:p>
          <a:p>
            <a:pPr>
              <a:lnSpc>
                <a:spcPct val="90000"/>
              </a:lnSpc>
              <a:spcBef>
                <a:spcPct val="0"/>
              </a:spcBef>
              <a:spcAft>
                <a:spcPts val="600"/>
              </a:spcAft>
              <a:defRPr/>
            </a:pPr>
            <a:r>
              <a:rPr lang="fr-FR" sz="3200" b="1" dirty="0" err="1"/>
              <a:t>Koorsada</a:t>
            </a:r>
            <a:r>
              <a:rPr lang="fr-FR" sz="3200" b="1" dirty="0"/>
              <a:t> 3aad: </a:t>
            </a:r>
            <a:r>
              <a:rPr lang="en-US" sz="3200" b="1" dirty="0" err="1"/>
              <a:t>Guriyeyn</a:t>
            </a:r>
            <a:r>
              <a:rPr lang="en-US" sz="3200" b="1" dirty="0"/>
              <a:t>, </a:t>
            </a:r>
            <a:r>
              <a:rPr lang="en-US" sz="3200" b="1" dirty="0" err="1"/>
              <a:t>Dhul</a:t>
            </a:r>
            <a:r>
              <a:rPr lang="en-US" sz="3200" b="1" dirty="0"/>
              <a:t> </a:t>
            </a:r>
            <a:r>
              <a:rPr lang="en-US" sz="3200" b="1" dirty="0" err="1"/>
              <a:t>iyo</a:t>
            </a:r>
            <a:r>
              <a:rPr lang="en-US" sz="3200" b="1" dirty="0"/>
              <a:t> </a:t>
            </a:r>
            <a:r>
              <a:rPr lang="en-US" sz="3200" b="1" dirty="0" err="1"/>
              <a:t>Hanti</a:t>
            </a:r>
            <a:r>
              <a:rPr lang="en-US" sz="3200" b="1" dirty="0"/>
              <a:t> </a:t>
            </a:r>
            <a:r>
              <a:rPr lang="en-US" sz="3200" b="1" dirty="0" err="1"/>
              <a:t>ayaa</a:t>
            </a:r>
            <a:r>
              <a:rPr lang="en-US" sz="3200" b="1" dirty="0"/>
              <a:t> </a:t>
            </a:r>
            <a:r>
              <a:rPr lang="en-US" sz="3200" b="1" dirty="0" err="1"/>
              <a:t>xuddun</a:t>
            </a:r>
            <a:r>
              <a:rPr lang="en-US" sz="3200" b="1" dirty="0"/>
              <a:t> u ah </a:t>
            </a:r>
            <a:r>
              <a:rPr lang="en-US" sz="3200" b="1" dirty="0" err="1"/>
              <a:t>Xalalka</a:t>
            </a:r>
            <a:r>
              <a:rPr lang="en-US" sz="3200" b="1" dirty="0"/>
              <a:t> </a:t>
            </a:r>
            <a:r>
              <a:rPr lang="en-US" sz="3200" b="1" dirty="0" err="1"/>
              <a:t>waara</a:t>
            </a:r>
            <a:endParaRPr lang="en-US" sz="3200" b="1" dirty="0"/>
          </a:p>
        </p:txBody>
      </p:sp>
      <p:graphicFrame>
        <p:nvGraphicFramePr>
          <p:cNvPr id="4" name="Diagramme 3">
            <a:extLst>
              <a:ext uri="{FF2B5EF4-FFF2-40B4-BE49-F238E27FC236}">
                <a16:creationId xmlns:a16="http://schemas.microsoft.com/office/drawing/2014/main" id="{CB1C7151-8A10-447A-A609-AB2C5BB3850F}"/>
              </a:ext>
            </a:extLst>
          </p:cNvPr>
          <p:cNvGraphicFramePr/>
          <p:nvPr>
            <p:extLst>
              <p:ext uri="{D42A27DB-BD31-4B8C-83A1-F6EECF244321}">
                <p14:modId xmlns:p14="http://schemas.microsoft.com/office/powerpoint/2010/main" val="2963170660"/>
              </p:ext>
            </p:extLst>
          </p:nvPr>
        </p:nvGraphicFramePr>
        <p:xfrm>
          <a:off x="3388811"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793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1300557" y="1402863"/>
            <a:ext cx="4211150" cy="34663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defTabSz="914400">
              <a:lnSpc>
                <a:spcPct val="90000"/>
              </a:lnSpc>
              <a:spcBef>
                <a:spcPct val="0"/>
              </a:spcBef>
              <a:spcAft>
                <a:spcPts val="600"/>
              </a:spcAft>
            </a:pPr>
            <a:endParaRPr lang="en-US" sz="4200" dirty="0">
              <a:latin typeface="+mj-lt"/>
              <a:ea typeface="+mj-ea"/>
              <a:cs typeface="+mj-cs"/>
            </a:endParaRPr>
          </a:p>
        </p:txBody>
      </p:sp>
      <p:cxnSp>
        <p:nvCxnSpPr>
          <p:cNvPr id="71" name="Straight Connector 70">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64B5D"/>
            </a:solidFill>
          </a:ln>
        </p:spPr>
        <p:style>
          <a:lnRef idx="1">
            <a:schemeClr val="accent1"/>
          </a:lnRef>
          <a:fillRef idx="0">
            <a:schemeClr val="accent1"/>
          </a:fillRef>
          <a:effectRef idx="0">
            <a:schemeClr val="accent1"/>
          </a:effectRef>
          <a:fontRef idx="minor">
            <a:schemeClr val="tx1"/>
          </a:fontRef>
        </p:style>
      </p:cxnSp>
      <p:sp>
        <p:nvSpPr>
          <p:cNvPr id="2" name="Organigramme : Connecteur 1">
            <a:extLst>
              <a:ext uri="{FF2B5EF4-FFF2-40B4-BE49-F238E27FC236}">
                <a16:creationId xmlns:a16="http://schemas.microsoft.com/office/drawing/2014/main" id="{48229BC9-B8DD-4AEA-853B-FD59A78A6615}"/>
              </a:ext>
            </a:extLst>
          </p:cNvPr>
          <p:cNvSpPr/>
          <p:nvPr/>
        </p:nvSpPr>
        <p:spPr>
          <a:xfrm>
            <a:off x="185195" y="-19676"/>
            <a:ext cx="1608881" cy="1759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fr-FR" sz="3600" dirty="0"/>
              <a:t>1</a:t>
            </a:r>
            <a:endParaRPr lang="en-US" sz="3600" dirty="0"/>
          </a:p>
        </p:txBody>
      </p:sp>
      <p:sp>
        <p:nvSpPr>
          <p:cNvPr id="4" name="Rectangle 3">
            <a:extLst>
              <a:ext uri="{FF2B5EF4-FFF2-40B4-BE49-F238E27FC236}">
                <a16:creationId xmlns:a16="http://schemas.microsoft.com/office/drawing/2014/main" id="{F34CEA5A-49A0-47BE-B701-5EBCA19E5F57}"/>
              </a:ext>
            </a:extLst>
          </p:cNvPr>
          <p:cNvSpPr/>
          <p:nvPr/>
        </p:nvSpPr>
        <p:spPr>
          <a:xfrm>
            <a:off x="881999" y="2671634"/>
            <a:ext cx="5214001" cy="1865126"/>
          </a:xfrm>
          <a:prstGeom prst="rect">
            <a:avLst/>
          </a:prstGeom>
        </p:spPr>
        <p:txBody>
          <a:bodyPr wrap="square">
            <a:spAutoFit/>
          </a:bodyPr>
          <a:lstStyle/>
          <a:p>
            <a:pPr defTabSz="914400" fontAlgn="auto">
              <a:lnSpc>
                <a:spcPct val="90000"/>
              </a:lnSpc>
              <a:spcBef>
                <a:spcPct val="0"/>
              </a:spcBef>
              <a:spcAft>
                <a:spcPts val="600"/>
              </a:spcAft>
              <a:defRPr/>
            </a:pPr>
            <a:r>
              <a:rPr lang="en-US" sz="3200" b="1" dirty="0"/>
              <a:t>Waa </a:t>
            </a:r>
            <a:r>
              <a:rPr lang="en-US" sz="3200" b="1" dirty="0" err="1"/>
              <a:t>maxay</a:t>
            </a:r>
            <a:r>
              <a:rPr lang="en-US" sz="3200" b="1" dirty="0"/>
              <a:t> </a:t>
            </a:r>
            <a:r>
              <a:rPr lang="en-US" sz="3200" b="1" dirty="0" err="1"/>
              <a:t>Guriyen</a:t>
            </a:r>
            <a:r>
              <a:rPr lang="en-US" sz="3200" b="1" dirty="0"/>
              <a:t>, </a:t>
            </a:r>
            <a:r>
              <a:rPr lang="en-US" sz="3200" b="1" dirty="0" err="1"/>
              <a:t>Dhul</a:t>
            </a:r>
            <a:r>
              <a:rPr lang="en-US" sz="3200" b="1" dirty="0"/>
              <a:t> </a:t>
            </a:r>
            <a:r>
              <a:rPr lang="en-US" sz="3200" b="1" dirty="0" err="1"/>
              <a:t>iyo</a:t>
            </a:r>
            <a:r>
              <a:rPr lang="en-US" sz="3200" b="1" dirty="0"/>
              <a:t> </a:t>
            </a:r>
            <a:r>
              <a:rPr lang="en-US" sz="3200" b="1" dirty="0" err="1"/>
              <a:t>Hanti</a:t>
            </a:r>
            <a:r>
              <a:rPr lang="en-US" sz="3200" b="1" dirty="0"/>
              <a:t> </a:t>
            </a:r>
            <a:r>
              <a:rPr lang="en-US" sz="3200" b="1" dirty="0" err="1"/>
              <a:t>maxaase</a:t>
            </a:r>
            <a:r>
              <a:rPr lang="en-US" sz="3200" b="1" dirty="0"/>
              <a:t> </a:t>
            </a:r>
            <a:r>
              <a:rPr lang="en-US" sz="3200" b="1" dirty="0" err="1"/>
              <a:t>sababay</a:t>
            </a:r>
            <a:r>
              <a:rPr lang="en-US" sz="3200" b="1" dirty="0"/>
              <a:t> </a:t>
            </a:r>
            <a:r>
              <a:rPr lang="en-US" sz="3200" b="1" dirty="0" err="1"/>
              <a:t>inay</a:t>
            </a:r>
            <a:r>
              <a:rPr lang="en-US" sz="3200" b="1" dirty="0"/>
              <a:t> </a:t>
            </a:r>
            <a:r>
              <a:rPr lang="en-US" sz="3200" b="1" dirty="0" err="1"/>
              <a:t>udub</a:t>
            </a:r>
            <a:r>
              <a:rPr lang="en-US" sz="3200" b="1" dirty="0"/>
              <a:t> </a:t>
            </a:r>
            <a:r>
              <a:rPr lang="en-US" sz="3200" b="1" dirty="0" err="1"/>
              <a:t>dhexaad</a:t>
            </a:r>
            <a:r>
              <a:rPr lang="en-US" sz="3200" b="1" dirty="0"/>
              <a:t> u </a:t>
            </a:r>
            <a:r>
              <a:rPr lang="en-US" sz="3200" b="1" dirty="0" err="1"/>
              <a:t>noqdaan</a:t>
            </a:r>
            <a:r>
              <a:rPr lang="en-US" sz="3200" b="1" dirty="0"/>
              <a:t> </a:t>
            </a:r>
            <a:r>
              <a:rPr lang="en-US" sz="3200" b="1" dirty="0" err="1"/>
              <a:t>Xalalka</a:t>
            </a:r>
            <a:r>
              <a:rPr lang="en-US" sz="3200" b="1" dirty="0"/>
              <a:t> </a:t>
            </a:r>
            <a:r>
              <a:rPr lang="en-US" sz="3200" b="1" dirty="0" err="1"/>
              <a:t>waara</a:t>
            </a:r>
            <a:r>
              <a:rPr lang="en-US" sz="3200" b="1" dirty="0"/>
              <a:t>?</a:t>
            </a:r>
          </a:p>
        </p:txBody>
      </p:sp>
      <p:pic>
        <p:nvPicPr>
          <p:cNvPr id="8" name="Image 7">
            <a:extLst>
              <a:ext uri="{FF2B5EF4-FFF2-40B4-BE49-F238E27FC236}">
                <a16:creationId xmlns:a16="http://schemas.microsoft.com/office/drawing/2014/main" id="{AB41DC43-44BA-4E81-8CDB-A03A1ABDD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7636" y="2136957"/>
            <a:ext cx="4267965" cy="2461751"/>
          </a:xfrm>
          <a:prstGeom prst="rect">
            <a:avLst/>
          </a:prstGeom>
        </p:spPr>
      </p:pic>
      <p:pic>
        <p:nvPicPr>
          <p:cNvPr id="6" name="Image 5">
            <a:extLst>
              <a:ext uri="{FF2B5EF4-FFF2-40B4-BE49-F238E27FC236}">
                <a16:creationId xmlns:a16="http://schemas.microsoft.com/office/drawing/2014/main" id="{752EBCF3-4B77-4FAA-A4FA-059A49B6B8DF}"/>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096000" y="1982028"/>
            <a:ext cx="2539682" cy="2539682"/>
          </a:xfrm>
          <a:prstGeom prst="rect">
            <a:avLst/>
          </a:prstGeom>
        </p:spPr>
      </p:pic>
      <p:pic>
        <p:nvPicPr>
          <p:cNvPr id="9" name="Image 8">
            <a:extLst>
              <a:ext uri="{FF2B5EF4-FFF2-40B4-BE49-F238E27FC236}">
                <a16:creationId xmlns:a16="http://schemas.microsoft.com/office/drawing/2014/main" id="{EEE2D8EE-5F60-45C7-818D-789359AB807E}"/>
              </a:ext>
            </a:extLst>
          </p:cNvPr>
          <p:cNvPicPr>
            <a:picLocks noChangeAspect="1"/>
          </p:cNvPicPr>
          <p:nvPr/>
        </p:nvPicPr>
        <p:blipFill>
          <a:blip r:embed="rId4"/>
          <a:stretch>
            <a:fillRect/>
          </a:stretch>
        </p:blipFill>
        <p:spPr>
          <a:xfrm>
            <a:off x="0" y="4953740"/>
            <a:ext cx="12192000" cy="1007263"/>
          </a:xfrm>
          <a:prstGeom prst="rect">
            <a:avLst/>
          </a:prstGeom>
        </p:spPr>
      </p:pic>
    </p:spTree>
    <p:extLst>
      <p:ext uri="{BB962C8B-B14F-4D97-AF65-F5344CB8AC3E}">
        <p14:creationId xmlns:p14="http://schemas.microsoft.com/office/powerpoint/2010/main" val="3148006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16A4C0E-36B5-455B-AE97-6B3C1542A3AC}"/>
              </a:ext>
            </a:extLst>
          </p:cNvPr>
          <p:cNvPicPr>
            <a:picLocks noChangeAspect="1"/>
          </p:cNvPicPr>
          <p:nvPr/>
        </p:nvPicPr>
        <p:blipFill rotWithShape="1">
          <a:blip r:embed="rId3"/>
          <a:srcRect l="15104" t="20371" r="15833" b="10926"/>
          <a:stretch/>
        </p:blipFill>
        <p:spPr>
          <a:xfrm>
            <a:off x="1885950" y="914400"/>
            <a:ext cx="8420100" cy="4711700"/>
          </a:xfrm>
          <a:prstGeom prst="rect">
            <a:avLst/>
          </a:prstGeom>
        </p:spPr>
      </p:pic>
    </p:spTree>
    <p:extLst>
      <p:ext uri="{BB962C8B-B14F-4D97-AF65-F5344CB8AC3E}">
        <p14:creationId xmlns:p14="http://schemas.microsoft.com/office/powerpoint/2010/main" val="2093176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C8354F-6AFD-4867-AAFA-4405CC41A048}"/>
              </a:ext>
            </a:extLst>
          </p:cNvPr>
          <p:cNvSpPr/>
          <p:nvPr/>
        </p:nvSpPr>
        <p:spPr>
          <a:xfrm>
            <a:off x="0" y="119172"/>
            <a:ext cx="8693063"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r>
              <a:rPr lang="en-GB" sz="3200" dirty="0" err="1"/>
              <a:t>Ujeedooyinka</a:t>
            </a:r>
            <a:endParaRPr lang="en-GB" sz="3200" dirty="0"/>
          </a:p>
        </p:txBody>
      </p:sp>
      <p:sp>
        <p:nvSpPr>
          <p:cNvPr id="8" name="Rectangle 7">
            <a:extLst>
              <a:ext uri="{FF2B5EF4-FFF2-40B4-BE49-F238E27FC236}">
                <a16:creationId xmlns:a16="http://schemas.microsoft.com/office/drawing/2014/main" id="{B85709B5-7DE5-4E7B-AF85-8F170B201A17}"/>
              </a:ext>
            </a:extLst>
          </p:cNvPr>
          <p:cNvSpPr/>
          <p:nvPr/>
        </p:nvSpPr>
        <p:spPr>
          <a:xfrm>
            <a:off x="928834" y="948146"/>
            <a:ext cx="10334332" cy="4909036"/>
          </a:xfrm>
          <a:prstGeom prst="rect">
            <a:avLst/>
          </a:prstGeom>
        </p:spPr>
        <p:txBody>
          <a:bodyPr wrap="square">
            <a:spAutoFit/>
          </a:bodyPr>
          <a:lstStyle/>
          <a:p>
            <a:pPr marR="0" lvl="0">
              <a:spcBef>
                <a:spcPts val="0"/>
              </a:spcBef>
              <a:spcAft>
                <a:spcPts val="0"/>
              </a:spcAft>
              <a:buClr>
                <a:srgbClr val="BA122B"/>
              </a:buClr>
            </a:pPr>
            <a:r>
              <a:rPr lang="en-US" sz="2800" dirty="0" err="1">
                <a:ea typeface="Calibri" panose="020F0502020204030204" pitchFamily="34" charset="0"/>
                <a:cs typeface="Times New Roman" panose="02020603050405020304" pitchFamily="18" charset="0"/>
              </a:rPr>
              <a:t>Dhamaadka</a:t>
            </a:r>
            <a:r>
              <a:rPr lang="en-US" sz="2800" dirty="0">
                <a:ea typeface="Calibri" panose="020F0502020204030204" pitchFamily="34" charset="0"/>
                <a:cs typeface="Times New Roman" panose="02020603050405020304" pitchFamily="18" charset="0"/>
              </a:rPr>
              <a:t> </a:t>
            </a:r>
            <a:r>
              <a:rPr lang="en-US" sz="2800" dirty="0" err="1">
                <a:ea typeface="Calibri" panose="020F0502020204030204" pitchFamily="34" charset="0"/>
                <a:cs typeface="Times New Roman" panose="02020603050405020304" pitchFamily="18" charset="0"/>
              </a:rPr>
              <a:t>kulankan</a:t>
            </a:r>
            <a:r>
              <a:rPr lang="en-US" sz="2800" dirty="0">
                <a:ea typeface="Calibri" panose="020F0502020204030204" pitchFamily="34" charset="0"/>
                <a:cs typeface="Times New Roman" panose="02020603050405020304" pitchFamily="18" charset="0"/>
              </a:rPr>
              <a:t>, </a:t>
            </a:r>
            <a:r>
              <a:rPr lang="en-US" sz="2800" dirty="0" err="1">
                <a:ea typeface="Calibri" panose="020F0502020204030204" pitchFamily="34" charset="0"/>
                <a:cs typeface="Times New Roman" panose="02020603050405020304" pitchFamily="18" charset="0"/>
              </a:rPr>
              <a:t>waxaad</a:t>
            </a:r>
            <a:r>
              <a:rPr lang="en-US" sz="2800" dirty="0">
                <a:ea typeface="Calibri" panose="020F0502020204030204" pitchFamily="34" charset="0"/>
                <a:cs typeface="Times New Roman" panose="02020603050405020304" pitchFamily="18" charset="0"/>
              </a:rPr>
              <a:t> </a:t>
            </a:r>
            <a:r>
              <a:rPr lang="en-US" sz="2800" dirty="0" err="1">
                <a:ea typeface="Calibri" panose="020F0502020204030204" pitchFamily="34" charset="0"/>
                <a:cs typeface="Times New Roman" panose="02020603050405020304" pitchFamily="18" charset="0"/>
              </a:rPr>
              <a:t>awoodi</a:t>
            </a:r>
            <a:r>
              <a:rPr lang="en-US" sz="2800" dirty="0">
                <a:ea typeface="Calibri" panose="020F0502020204030204" pitchFamily="34" charset="0"/>
                <a:cs typeface="Times New Roman" panose="02020603050405020304" pitchFamily="18" charset="0"/>
              </a:rPr>
              <a:t> </a:t>
            </a:r>
            <a:r>
              <a:rPr lang="en-US" sz="2800" dirty="0" err="1">
                <a:ea typeface="Calibri" panose="020F0502020204030204" pitchFamily="34" charset="0"/>
                <a:cs typeface="Times New Roman" panose="02020603050405020304" pitchFamily="18" charset="0"/>
              </a:rPr>
              <a:t>doontaa</a:t>
            </a:r>
            <a:r>
              <a:rPr lang="en-US" sz="2800" dirty="0">
                <a:ea typeface="Calibri" panose="020F0502020204030204" pitchFamily="34" charset="0"/>
                <a:cs typeface="Times New Roman" panose="02020603050405020304" pitchFamily="18" charset="0"/>
              </a:rPr>
              <a:t> </a:t>
            </a:r>
            <a:r>
              <a:rPr lang="en-US" sz="2800" dirty="0" err="1">
                <a:ea typeface="Calibri" panose="020F0502020204030204" pitchFamily="34" charset="0"/>
                <a:cs typeface="Times New Roman" panose="02020603050405020304" pitchFamily="18" charset="0"/>
              </a:rPr>
              <a:t>inaad</a:t>
            </a:r>
            <a:r>
              <a:rPr lang="en-US" sz="2800" dirty="0">
                <a:ea typeface="Calibri" panose="020F0502020204030204" pitchFamily="34" charset="0"/>
                <a:cs typeface="Times New Roman" panose="02020603050405020304" pitchFamily="18" charset="0"/>
              </a:rPr>
              <a:t>:</a:t>
            </a:r>
          </a:p>
          <a:p>
            <a:pPr marR="0" lvl="0">
              <a:spcBef>
                <a:spcPts val="0"/>
              </a:spcBef>
              <a:spcAft>
                <a:spcPts val="0"/>
              </a:spcAft>
              <a:buClr>
                <a:srgbClr val="BA122B"/>
              </a:buClr>
            </a:pPr>
            <a:endParaRPr lang="en-US" sz="500" dirty="0">
              <a:ea typeface="Calibri" panose="020F0502020204030204" pitchFamily="34" charset="0"/>
              <a:cs typeface="Times New Roman" panose="02020603050405020304" pitchFamily="18" charset="0"/>
            </a:endParaRPr>
          </a:p>
          <a:p>
            <a:pPr marL="457200" marR="0" lvl="0" indent="-457200">
              <a:spcBef>
                <a:spcPts val="0"/>
              </a:spcBef>
              <a:spcAft>
                <a:spcPts val="0"/>
              </a:spcAft>
              <a:buClr>
                <a:srgbClr val="BA122B"/>
              </a:buClr>
              <a:buFont typeface="Wingdings" panose="05000000000000000000" pitchFamily="2" charset="2"/>
              <a:buChar char="§"/>
            </a:pPr>
            <a:r>
              <a:rPr lang="en-GB" sz="2800" dirty="0" err="1">
                <a:latin typeface="Calibri" panose="020F0502020204030204" pitchFamily="34" charset="0"/>
                <a:ea typeface="Calibri" panose="020F0502020204030204" pitchFamily="34" charset="0"/>
                <a:cs typeface="Times New Roman" panose="02020603050405020304" pitchFamily="18" charset="0"/>
              </a:rPr>
              <a:t>Sharaxdo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fikradda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Guriyeynta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Dhul</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iyo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Hanti</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iyo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sida</a:t>
            </a:r>
            <a:r>
              <a:rPr lang="en-GB" sz="2800" dirty="0">
                <a:latin typeface="Calibri" panose="020F0502020204030204" pitchFamily="34" charset="0"/>
                <a:ea typeface="Calibri" panose="020F0502020204030204" pitchFamily="34" charset="0"/>
                <a:cs typeface="Times New Roman" panose="02020603050405020304" pitchFamily="18" charset="0"/>
              </a:rPr>
              <a:t> ay </a:t>
            </a:r>
            <a:r>
              <a:rPr lang="en-GB" sz="2800" dirty="0" err="1">
                <a:latin typeface="Calibri" panose="020F0502020204030204" pitchFamily="34" charset="0"/>
                <a:ea typeface="Calibri" panose="020F0502020204030204" pitchFamily="34" charset="0"/>
                <a:cs typeface="Times New Roman" panose="02020603050405020304" pitchFamily="18" charset="0"/>
              </a:rPr>
              <a:t>ugu</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habboon</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tahay</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horumarka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xalalka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waara</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Clr>
                <a:srgbClr val="BA122B"/>
              </a:buClr>
              <a:buFont typeface="Wingdings" panose="05000000000000000000" pitchFamily="2" charset="2"/>
              <a:buChar char="§"/>
            </a:pPr>
            <a:r>
              <a:rPr lang="en-GB" sz="2800" dirty="0" err="1">
                <a:latin typeface="Calibri" panose="020F0502020204030204" pitchFamily="34" charset="0"/>
                <a:ea typeface="Calibri" panose="020F0502020204030204" pitchFamily="34" charset="0"/>
                <a:cs typeface="Times New Roman" panose="02020603050405020304" pitchFamily="18" charset="0"/>
              </a:rPr>
              <a:t>Aqoonsato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oo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kala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saarto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arrimaha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waaweyn</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ee</a:t>
            </a:r>
            <a:r>
              <a:rPr lang="en-GB" sz="2800" dirty="0">
                <a:latin typeface="Calibri" panose="020F0502020204030204" pitchFamily="34" charset="0"/>
                <a:ea typeface="Calibri" panose="020F0502020204030204" pitchFamily="34" charset="0"/>
                <a:cs typeface="Times New Roman" panose="02020603050405020304" pitchFamily="18" charset="0"/>
              </a:rPr>
              <a:t> la </a:t>
            </a:r>
            <a:r>
              <a:rPr lang="en-GB" sz="2800" dirty="0" err="1">
                <a:latin typeface="Calibri" panose="020F0502020204030204" pitchFamily="34" charset="0"/>
                <a:ea typeface="Calibri" panose="020F0502020204030204" pitchFamily="34" charset="0"/>
                <a:cs typeface="Times New Roman" panose="02020603050405020304" pitchFamily="18" charset="0"/>
              </a:rPr>
              <a:t>xiriira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guriyeyn</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dhul</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iyo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hanti</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ee</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ka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hortaagan</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bulshooyinka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uu</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saameyey</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barakaca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inay</a:t>
            </a:r>
            <a:r>
              <a:rPr lang="en-GB" sz="2800" dirty="0">
                <a:latin typeface="Calibri" panose="020F0502020204030204" pitchFamily="34" charset="0"/>
                <a:ea typeface="Calibri" panose="020F0502020204030204" pitchFamily="34" charset="0"/>
                <a:cs typeface="Times New Roman" panose="02020603050405020304" pitchFamily="18" charset="0"/>
              </a:rPr>
              <a:t> u </a:t>
            </a:r>
            <a:r>
              <a:rPr lang="en-GB" sz="2800" dirty="0" err="1">
                <a:latin typeface="Calibri" panose="020F0502020204030204" pitchFamily="34" charset="0"/>
                <a:ea typeface="Calibri" panose="020F0502020204030204" pitchFamily="34" charset="0"/>
                <a:cs typeface="Times New Roman" panose="02020603050405020304" pitchFamily="18" charset="0"/>
              </a:rPr>
              <a:t>horumaraan</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xagga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xalalka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waara</a:t>
            </a:r>
            <a:r>
              <a:rPr lang="en-GB" sz="2800" dirty="0">
                <a:latin typeface="Calibri" panose="020F0502020204030204" pitchFamily="34" charset="0"/>
                <a:ea typeface="Calibri" panose="020F0502020204030204" pitchFamily="34" charset="0"/>
                <a:cs typeface="Times New Roman" panose="02020603050405020304" pitchFamily="18" charset="0"/>
              </a:rPr>
              <a:t>; </a:t>
            </a:r>
          </a:p>
          <a:p>
            <a:pPr marL="457200" marR="0" lvl="0" indent="-457200">
              <a:spcBef>
                <a:spcPts val="0"/>
              </a:spcBef>
              <a:spcAft>
                <a:spcPts val="0"/>
              </a:spcAft>
              <a:buClr>
                <a:srgbClr val="BA122B"/>
              </a:buClr>
              <a:buFont typeface="Wingdings" panose="05000000000000000000" pitchFamily="2" charset="2"/>
              <a:buChar char="§"/>
            </a:pPr>
            <a:r>
              <a:rPr lang="en-GB" sz="2800" dirty="0" err="1">
                <a:latin typeface="Calibri" panose="020F0502020204030204" pitchFamily="34" charset="0"/>
                <a:ea typeface="Calibri" panose="020F0502020204030204" pitchFamily="34" charset="0"/>
                <a:cs typeface="Times New Roman" panose="02020603050405020304" pitchFamily="18" charset="0"/>
              </a:rPr>
              <a:t>Aqoonsato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arrimaha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gaarka</a:t>
            </a:r>
            <a:r>
              <a:rPr lang="en-GB" sz="2800" dirty="0">
                <a:latin typeface="Calibri" panose="020F0502020204030204" pitchFamily="34" charset="0"/>
                <a:ea typeface="Calibri" panose="020F0502020204030204" pitchFamily="34" charset="0"/>
                <a:cs typeface="Times New Roman" panose="02020603050405020304" pitchFamily="18" charset="0"/>
              </a:rPr>
              <a:t> ah </a:t>
            </a:r>
            <a:r>
              <a:rPr lang="en-GB" sz="2800" dirty="0" err="1">
                <a:latin typeface="Calibri" panose="020F0502020204030204" pitchFamily="34" charset="0"/>
                <a:ea typeface="Calibri" panose="020F0502020204030204" pitchFamily="34" charset="0"/>
                <a:cs typeface="Times New Roman" panose="02020603050405020304" pitchFamily="18" charset="0"/>
              </a:rPr>
              <a:t>ee</a:t>
            </a:r>
            <a:r>
              <a:rPr lang="en-GB" sz="2800" dirty="0">
                <a:latin typeface="Calibri" panose="020F0502020204030204" pitchFamily="34" charset="0"/>
                <a:ea typeface="Calibri" panose="020F0502020204030204" pitchFamily="34" charset="0"/>
                <a:cs typeface="Times New Roman" panose="02020603050405020304" pitchFamily="18" charset="0"/>
              </a:rPr>
              <a:t> ay </a:t>
            </a:r>
            <a:r>
              <a:rPr lang="en-GB" sz="2800" dirty="0" err="1">
                <a:latin typeface="Calibri" panose="020F0502020204030204" pitchFamily="34" charset="0"/>
                <a:ea typeface="Calibri" panose="020F0502020204030204" pitchFamily="34" charset="0"/>
                <a:cs typeface="Times New Roman" panose="02020603050405020304" pitchFamily="18" charset="0"/>
              </a:rPr>
              <a:t>haweenku</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kala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kulmaan</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helitaanka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xuquuqdooda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guriyeyn</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dhul</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iyo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Hanti</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Clr>
                <a:srgbClr val="BA122B"/>
              </a:buClr>
              <a:buFont typeface="Wingdings" panose="05000000000000000000" pitchFamily="2" charset="2"/>
              <a:buChar char="§"/>
            </a:pPr>
            <a:r>
              <a:rPr lang="en-GB" sz="2800" dirty="0" err="1">
                <a:latin typeface="Calibri" panose="020F0502020204030204" pitchFamily="34" charset="0"/>
                <a:ea typeface="Calibri" panose="020F0502020204030204" pitchFamily="34" charset="0"/>
                <a:cs typeface="Times New Roman" panose="02020603050405020304" pitchFamily="18" charset="0"/>
              </a:rPr>
              <a:t>Baaritaan</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ku</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sameyso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arrimaha</a:t>
            </a:r>
            <a:r>
              <a:rPr lang="en-GB" sz="2800" dirty="0">
                <a:latin typeface="Calibri" panose="020F0502020204030204" pitchFamily="34" charset="0"/>
                <a:ea typeface="Calibri" panose="020F0502020204030204" pitchFamily="34" charset="0"/>
                <a:cs typeface="Times New Roman" panose="02020603050405020304" pitchFamily="18" charset="0"/>
              </a:rPr>
              <a:t> la </a:t>
            </a:r>
            <a:r>
              <a:rPr lang="en-GB" sz="2800" dirty="0" err="1">
                <a:latin typeface="Calibri" panose="020F0502020204030204" pitchFamily="34" charset="0"/>
                <a:ea typeface="Calibri" panose="020F0502020204030204" pitchFamily="34" charset="0"/>
                <a:cs typeface="Times New Roman" panose="02020603050405020304" pitchFamily="18" charset="0"/>
              </a:rPr>
              <a:t>xiriira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xasilinta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muddada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deganaanta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guryaha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Soomaaliya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iyadoo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si</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gaar</a:t>
            </a:r>
            <a:r>
              <a:rPr lang="en-GB" sz="2800" dirty="0">
                <a:latin typeface="Calibri" panose="020F0502020204030204" pitchFamily="34" charset="0"/>
                <a:ea typeface="Calibri" panose="020F0502020204030204" pitchFamily="34" charset="0"/>
                <a:cs typeface="Times New Roman" panose="02020603050405020304" pitchFamily="18" charset="0"/>
              </a:rPr>
              <a:t> ah </a:t>
            </a:r>
            <a:r>
              <a:rPr lang="en-GB" sz="2800" dirty="0" err="1">
                <a:latin typeface="Calibri" panose="020F0502020204030204" pitchFamily="34" charset="0"/>
                <a:ea typeface="Calibri" panose="020F0502020204030204" pitchFamily="34" charset="0"/>
                <a:cs typeface="Times New Roman" panose="02020603050405020304" pitchFamily="18" charset="0"/>
              </a:rPr>
              <a:t>diiradda</a:t>
            </a:r>
            <a:r>
              <a:rPr lang="en-GB" sz="2800" dirty="0">
                <a:latin typeface="Calibri" panose="020F0502020204030204" pitchFamily="34" charset="0"/>
                <a:ea typeface="Calibri" panose="020F0502020204030204" pitchFamily="34" charset="0"/>
                <a:cs typeface="Times New Roman" panose="02020603050405020304" pitchFamily="18" charset="0"/>
              </a:rPr>
              <a:t> loo </a:t>
            </a:r>
            <a:r>
              <a:rPr lang="en-GB" sz="2800" dirty="0" err="1">
                <a:latin typeface="Calibri" panose="020F0502020204030204" pitchFamily="34" charset="0"/>
                <a:ea typeface="Calibri" panose="020F0502020204030204" pitchFamily="34" charset="0"/>
                <a:cs typeface="Times New Roman" panose="02020603050405020304" pitchFamily="18" charset="0"/>
              </a:rPr>
              <a:t>saarayo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guryo</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ka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saarista</a:t>
            </a:r>
            <a:r>
              <a:rPr lang="en-GB" sz="2800" dirty="0">
                <a:latin typeface="Calibri" panose="020F0502020204030204" pitchFamily="34" charset="0"/>
                <a:ea typeface="Calibri" panose="020F0502020204030204" pitchFamily="34" charset="0"/>
                <a:cs typeface="Times New Roman" panose="02020603050405020304" pitchFamily="18" charset="0"/>
              </a:rPr>
              <a:t> </a:t>
            </a:r>
            <a:r>
              <a:rPr lang="en-GB" sz="2800" dirty="0" err="1">
                <a:latin typeface="Calibri" panose="020F0502020204030204" pitchFamily="34" charset="0"/>
                <a:ea typeface="Calibri" panose="020F0502020204030204" pitchFamily="34" charset="0"/>
                <a:cs typeface="Times New Roman" panose="02020603050405020304" pitchFamily="18" charset="0"/>
              </a:rPr>
              <a:t>xoog</a:t>
            </a:r>
            <a:r>
              <a:rPr lang="en-GB" sz="2800" dirty="0">
                <a:latin typeface="Calibri" panose="020F0502020204030204" pitchFamily="34" charset="0"/>
                <a:ea typeface="Calibri" panose="020F0502020204030204" pitchFamily="34" charset="0"/>
                <a:cs typeface="Times New Roman" panose="02020603050405020304" pitchFamily="18" charset="0"/>
              </a:rPr>
              <a:t> ah.</a:t>
            </a:r>
          </a:p>
        </p:txBody>
      </p:sp>
    </p:spTree>
    <p:extLst>
      <p:ext uri="{BB962C8B-B14F-4D97-AF65-F5344CB8AC3E}">
        <p14:creationId xmlns:p14="http://schemas.microsoft.com/office/powerpoint/2010/main" val="3596916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A5F20C-7225-42AA-9BE4-0A06F5C0BF1B}"/>
              </a:ext>
            </a:extLst>
          </p:cNvPr>
          <p:cNvSpPr/>
          <p:nvPr/>
        </p:nvSpPr>
        <p:spPr>
          <a:xfrm>
            <a:off x="0" y="428263"/>
            <a:ext cx="2546430" cy="5509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defTabSz="914400">
              <a:lnSpc>
                <a:spcPct val="90000"/>
              </a:lnSpc>
              <a:spcBef>
                <a:spcPct val="0"/>
              </a:spcBef>
              <a:spcAft>
                <a:spcPts val="600"/>
              </a:spcAft>
              <a:defRPr/>
            </a:pPr>
            <a:r>
              <a:rPr lang="en-GB" sz="4400" dirty="0" err="1">
                <a:solidFill>
                  <a:prstClr val="white"/>
                </a:solidFill>
                <a:latin typeface="Calibri Light" panose="020F0302020204030204"/>
              </a:rPr>
              <a:t>guriyeyn</a:t>
            </a:r>
            <a:r>
              <a:rPr lang="en-GB" sz="4400" dirty="0">
                <a:solidFill>
                  <a:prstClr val="white"/>
                </a:solidFill>
                <a:latin typeface="Calibri Light" panose="020F0302020204030204"/>
              </a:rPr>
              <a:t>, </a:t>
            </a:r>
            <a:r>
              <a:rPr lang="en-GB" sz="4400" dirty="0" err="1">
                <a:solidFill>
                  <a:prstClr val="white"/>
                </a:solidFill>
                <a:latin typeface="Calibri Light" panose="020F0302020204030204"/>
              </a:rPr>
              <a:t>dhul</a:t>
            </a:r>
            <a:r>
              <a:rPr lang="en-GB" sz="4400" dirty="0">
                <a:solidFill>
                  <a:prstClr val="white"/>
                </a:solidFill>
                <a:latin typeface="Calibri Light" panose="020F0302020204030204"/>
              </a:rPr>
              <a:t> </a:t>
            </a:r>
            <a:r>
              <a:rPr lang="en-GB" sz="4400" dirty="0" err="1">
                <a:solidFill>
                  <a:prstClr val="white"/>
                </a:solidFill>
                <a:latin typeface="Calibri Light" panose="020F0302020204030204"/>
              </a:rPr>
              <a:t>iyo</a:t>
            </a:r>
            <a:r>
              <a:rPr lang="en-GB" sz="4400" dirty="0">
                <a:solidFill>
                  <a:prstClr val="white"/>
                </a:solidFill>
                <a:latin typeface="Calibri Light" panose="020F0302020204030204"/>
              </a:rPr>
              <a:t> </a:t>
            </a:r>
            <a:r>
              <a:rPr lang="en-GB" sz="4400" dirty="0" err="1">
                <a:solidFill>
                  <a:prstClr val="white"/>
                </a:solidFill>
                <a:latin typeface="Calibri Light" panose="020F0302020204030204"/>
              </a:rPr>
              <a:t>Hanti</a:t>
            </a:r>
            <a:r>
              <a:rPr lang="en-GB" sz="4400" dirty="0">
                <a:solidFill>
                  <a:prstClr val="white"/>
                </a:solidFill>
                <a:latin typeface="Calibri Light" panose="020F0302020204030204"/>
              </a:rPr>
              <a:t> </a:t>
            </a:r>
            <a:r>
              <a:rPr lang="fr-FR" sz="4400" dirty="0" err="1">
                <a:solidFill>
                  <a:prstClr val="white"/>
                </a:solidFill>
                <a:latin typeface="Calibri Light" panose="020F0302020204030204"/>
              </a:rPr>
              <a:t>iyo</a:t>
            </a:r>
            <a:r>
              <a:rPr lang="fr-FR" sz="4400" dirty="0">
                <a:solidFill>
                  <a:prstClr val="white"/>
                </a:solidFill>
                <a:latin typeface="Calibri Light" panose="020F0302020204030204"/>
              </a:rPr>
              <a:t> </a:t>
            </a:r>
            <a:r>
              <a:rPr kumimoji="0" lang="fr-FR" sz="4400" b="0" i="0" u="none" strike="noStrike" kern="1200" cap="none" spc="0" normalizeH="0" noProof="0" dirty="0" err="1">
                <a:ln>
                  <a:noFill/>
                </a:ln>
                <a:solidFill>
                  <a:prstClr val="white"/>
                </a:solidFill>
                <a:effectLst/>
                <a:uLnTx/>
                <a:uFillTx/>
                <a:latin typeface="Calibri Light" panose="020F0302020204030204"/>
                <a:ea typeface="+mn-ea"/>
                <a:cs typeface="+mn-cs"/>
              </a:rPr>
              <a:t>xalalka</a:t>
            </a:r>
            <a:r>
              <a:rPr kumimoji="0" lang="fr-FR" sz="4400" b="0" i="0" u="none" strike="noStrike" kern="1200" cap="none" spc="0" normalizeH="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noProof="0" dirty="0" err="1">
                <a:ln>
                  <a:noFill/>
                </a:ln>
                <a:solidFill>
                  <a:prstClr val="white"/>
                </a:solidFill>
                <a:effectLst/>
                <a:uLnTx/>
                <a:uFillTx/>
                <a:latin typeface="Calibri Light" panose="020F0302020204030204"/>
                <a:ea typeface="+mn-ea"/>
                <a:cs typeface="+mn-cs"/>
              </a:rPr>
              <a:t>waara</a:t>
            </a:r>
            <a:r>
              <a:rPr kumimoji="0" lang="fr-FR" sz="4400" b="0" i="0" u="none" strike="noStrike" kern="1200" cap="none" spc="0" normalizeH="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noProof="0" dirty="0" err="1">
                <a:ln>
                  <a:noFill/>
                </a:ln>
                <a:solidFill>
                  <a:prstClr val="white"/>
                </a:solidFill>
                <a:effectLst/>
                <a:uLnTx/>
                <a:uFillTx/>
                <a:latin typeface="Calibri Light" panose="020F0302020204030204"/>
                <a:ea typeface="+mn-ea"/>
                <a:cs typeface="+mn-cs"/>
              </a:rPr>
              <a:t>Howl</a:t>
            </a:r>
            <a:r>
              <a:rPr kumimoji="0" lang="fr-FR" sz="4400" b="0" i="0" u="none" strike="noStrike" kern="1200" cap="none" spc="0" normalizeH="0" noProof="0" dirty="0">
                <a:ln>
                  <a:noFill/>
                </a:ln>
                <a:solidFill>
                  <a:prstClr val="white"/>
                </a:solidFill>
                <a:effectLst/>
                <a:uLnTx/>
                <a:uFillTx/>
                <a:latin typeface="Calibri Light" panose="020F0302020204030204"/>
                <a:ea typeface="+mn-ea"/>
                <a:cs typeface="+mn-cs"/>
              </a:rPr>
              <a:t>  </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3" name="ZoneTexte 2">
            <a:extLst>
              <a:ext uri="{FF2B5EF4-FFF2-40B4-BE49-F238E27FC236}">
                <a16:creationId xmlns:a16="http://schemas.microsoft.com/office/drawing/2014/main" id="{1425352B-CC4F-4203-842B-B1E914DC9B40}"/>
              </a:ext>
            </a:extLst>
          </p:cNvPr>
          <p:cNvSpPr txBox="1"/>
          <p:nvPr/>
        </p:nvSpPr>
        <p:spPr>
          <a:xfrm>
            <a:off x="3310359" y="1539433"/>
            <a:ext cx="8090704" cy="3539430"/>
          </a:xfrm>
          <a:prstGeom prst="rect">
            <a:avLst/>
          </a:prstGeom>
          <a:noFill/>
        </p:spPr>
        <p:txBody>
          <a:bodyPr wrap="square" rtlCol="0">
            <a:spAutoFit/>
          </a:bodyPr>
          <a:lstStyle/>
          <a:p>
            <a:pPr marL="514350" indent="-514350">
              <a:buAutoNum type="arabicPeriod"/>
            </a:pPr>
            <a:r>
              <a:rPr lang="fr-FR" sz="2800" dirty="0" err="1"/>
              <a:t>Iyadoo</a:t>
            </a:r>
            <a:r>
              <a:rPr lang="fr-FR" sz="2800" dirty="0"/>
              <a:t> </a:t>
            </a:r>
            <a:r>
              <a:rPr lang="fr-FR" sz="2800" dirty="0" err="1"/>
              <a:t>lagu</a:t>
            </a:r>
            <a:r>
              <a:rPr lang="fr-FR" sz="2800" dirty="0"/>
              <a:t> </a:t>
            </a:r>
            <a:r>
              <a:rPr lang="fr-FR" sz="2800" dirty="0" err="1"/>
              <a:t>saleynayo</a:t>
            </a:r>
            <a:r>
              <a:rPr lang="fr-FR" sz="2800" dirty="0"/>
              <a:t> </a:t>
            </a:r>
            <a:r>
              <a:rPr lang="fr-FR" sz="2800" dirty="0" err="1"/>
              <a:t>dhacdooyinka</a:t>
            </a:r>
            <a:r>
              <a:rPr lang="fr-FR" sz="2800" dirty="0"/>
              <a:t> </a:t>
            </a:r>
            <a:r>
              <a:rPr lang="fr-FR" sz="2800" dirty="0" err="1"/>
              <a:t>kiiska</a:t>
            </a:r>
            <a:r>
              <a:rPr lang="fr-FR" sz="2800" dirty="0"/>
              <a:t>, </a:t>
            </a:r>
            <a:r>
              <a:rPr lang="fr-FR" sz="2800" dirty="0" err="1"/>
              <a:t>aqoonso</a:t>
            </a:r>
            <a:r>
              <a:rPr lang="fr-FR" sz="2800" dirty="0"/>
              <a:t> </a:t>
            </a:r>
            <a:r>
              <a:rPr lang="fr-FR" sz="2800" dirty="0" err="1"/>
              <a:t>arrimaha</a:t>
            </a:r>
            <a:r>
              <a:rPr lang="fr-FR" sz="2800" dirty="0"/>
              <a:t> la </a:t>
            </a:r>
            <a:r>
              <a:rPr lang="fr-FR" sz="2800" dirty="0" err="1"/>
              <a:t>xiriira</a:t>
            </a:r>
            <a:r>
              <a:rPr lang="en-GB" sz="2800" dirty="0">
                <a:latin typeface="Calibri Light" panose="020F0302020204030204"/>
              </a:rPr>
              <a:t> </a:t>
            </a:r>
            <a:r>
              <a:rPr lang="en-GB" sz="2800" dirty="0" err="1"/>
              <a:t>guriyeyn</a:t>
            </a:r>
            <a:r>
              <a:rPr lang="en-GB" sz="2800" dirty="0"/>
              <a:t>, </a:t>
            </a:r>
            <a:r>
              <a:rPr lang="en-GB" sz="2800" dirty="0" err="1"/>
              <a:t>dhul</a:t>
            </a:r>
            <a:r>
              <a:rPr lang="en-GB" sz="2800" dirty="0"/>
              <a:t> </a:t>
            </a:r>
            <a:r>
              <a:rPr lang="en-GB" sz="2800" dirty="0" err="1"/>
              <a:t>iyo</a:t>
            </a:r>
            <a:r>
              <a:rPr lang="en-GB" sz="2800" dirty="0"/>
              <a:t> </a:t>
            </a:r>
            <a:r>
              <a:rPr lang="en-GB" sz="2800" dirty="0" err="1"/>
              <a:t>Hanti</a:t>
            </a:r>
            <a:r>
              <a:rPr lang="en-GB" sz="2800" dirty="0"/>
              <a:t> </a:t>
            </a:r>
            <a:r>
              <a:rPr lang="fr-FR" sz="2800" dirty="0" err="1"/>
              <a:t>ee</a:t>
            </a:r>
            <a:r>
              <a:rPr lang="fr-FR" sz="2800" dirty="0"/>
              <a:t> ay </a:t>
            </a:r>
            <a:r>
              <a:rPr lang="fr-FR" sz="2800" dirty="0" err="1"/>
              <a:t>wajahayaan</a:t>
            </a:r>
            <a:r>
              <a:rPr lang="fr-FR" sz="2800" dirty="0"/>
              <a:t> </a:t>
            </a:r>
            <a:r>
              <a:rPr lang="fr-FR" sz="2800" dirty="0" err="1"/>
              <a:t>shaqsiyaadka</a:t>
            </a:r>
            <a:r>
              <a:rPr lang="fr-FR" sz="2800" dirty="0"/>
              <a:t> </a:t>
            </a:r>
          </a:p>
          <a:p>
            <a:pPr marL="285750" indent="-285750">
              <a:buFontTx/>
              <a:buChar char="-"/>
            </a:pPr>
            <a:r>
              <a:rPr lang="fr-FR" sz="2800" dirty="0" err="1"/>
              <a:t>Deegaanada</a:t>
            </a:r>
            <a:r>
              <a:rPr lang="fr-FR" sz="2800" dirty="0"/>
              <a:t> </a:t>
            </a:r>
            <a:r>
              <a:rPr lang="fr-FR" sz="2800" dirty="0" err="1"/>
              <a:t>magan</a:t>
            </a:r>
            <a:r>
              <a:rPr lang="fr-FR" sz="2800" dirty="0"/>
              <a:t> </a:t>
            </a:r>
            <a:r>
              <a:rPr lang="fr-FR" sz="2800" dirty="0" err="1"/>
              <a:t>galyada</a:t>
            </a:r>
            <a:r>
              <a:rPr lang="fr-FR" sz="2800" dirty="0"/>
              <a:t> </a:t>
            </a:r>
            <a:r>
              <a:rPr lang="fr-FR" sz="2800" dirty="0" err="1"/>
              <a:t>loo</a:t>
            </a:r>
            <a:r>
              <a:rPr lang="fr-FR" sz="2800" dirty="0"/>
              <a:t> </a:t>
            </a:r>
            <a:r>
              <a:rPr lang="fr-FR" sz="2800" dirty="0" err="1"/>
              <a:t>degan</a:t>
            </a:r>
            <a:r>
              <a:rPr lang="fr-FR" sz="2800" dirty="0"/>
              <a:t> </a:t>
            </a:r>
            <a:r>
              <a:rPr lang="fr-FR" sz="2800" dirty="0" err="1"/>
              <a:t>yahay</a:t>
            </a:r>
            <a:r>
              <a:rPr lang="fr-FR" sz="2800" dirty="0"/>
              <a:t>.</a:t>
            </a:r>
          </a:p>
          <a:p>
            <a:pPr marL="285750" indent="-285750">
              <a:buFontTx/>
              <a:buChar char="-"/>
            </a:pPr>
            <a:r>
              <a:rPr lang="fr-FR" sz="2800" dirty="0" err="1"/>
              <a:t>Deegaanada</a:t>
            </a:r>
            <a:r>
              <a:rPr lang="fr-FR" sz="2800" dirty="0"/>
              <a:t> ay ka </a:t>
            </a:r>
            <a:r>
              <a:rPr lang="fr-FR" sz="2800" dirty="0" err="1"/>
              <a:t>kala</a:t>
            </a:r>
            <a:r>
              <a:rPr lang="fr-FR" sz="2800" dirty="0"/>
              <a:t> </a:t>
            </a:r>
            <a:r>
              <a:rPr lang="fr-FR" sz="2800" dirty="0" err="1"/>
              <a:t>soo</a:t>
            </a:r>
            <a:r>
              <a:rPr lang="fr-FR" sz="2800" dirty="0"/>
              <a:t> </a:t>
            </a:r>
            <a:r>
              <a:rPr lang="fr-FR" sz="2800" dirty="0" err="1"/>
              <a:t>jeedaan</a:t>
            </a:r>
            <a:endParaRPr lang="fr-FR" sz="2800" dirty="0"/>
          </a:p>
          <a:p>
            <a:r>
              <a:rPr lang="fr-FR" sz="2800" dirty="0"/>
              <a:t>2. </a:t>
            </a:r>
            <a:r>
              <a:rPr lang="fr-FR" sz="2800" dirty="0" err="1"/>
              <a:t>Aqoonso</a:t>
            </a:r>
            <a:r>
              <a:rPr lang="fr-FR" sz="2800" dirty="0"/>
              <a:t> </a:t>
            </a:r>
            <a:r>
              <a:rPr lang="fr-FR" sz="2800" dirty="0" err="1"/>
              <a:t>arrimaha</a:t>
            </a:r>
            <a:r>
              <a:rPr lang="fr-FR" sz="2800" dirty="0"/>
              <a:t> </a:t>
            </a:r>
            <a:r>
              <a:rPr lang="fr-FR" sz="2800" dirty="0" err="1"/>
              <a:t>ugu</a:t>
            </a:r>
            <a:r>
              <a:rPr lang="fr-FR" sz="2800" dirty="0"/>
              <a:t> </a:t>
            </a:r>
            <a:r>
              <a:rPr lang="fr-FR" sz="2800" dirty="0" err="1"/>
              <a:t>caansan</a:t>
            </a:r>
            <a:r>
              <a:rPr lang="fr-FR" sz="2800" dirty="0"/>
              <a:t> </a:t>
            </a:r>
            <a:r>
              <a:rPr lang="fr-FR" sz="2800" dirty="0" err="1"/>
              <a:t>ee</a:t>
            </a:r>
            <a:r>
              <a:rPr lang="fr-FR" sz="2800" dirty="0"/>
              <a:t> la </a:t>
            </a:r>
            <a:r>
              <a:rPr lang="fr-FR" sz="2800" dirty="0" err="1"/>
              <a:t>xiriira</a:t>
            </a:r>
            <a:r>
              <a:rPr lang="fr-FR" sz="2800" dirty="0"/>
              <a:t> </a:t>
            </a:r>
            <a:r>
              <a:rPr lang="en-GB" sz="2800" dirty="0" err="1"/>
              <a:t>guriyeyn</a:t>
            </a:r>
            <a:r>
              <a:rPr lang="en-GB" sz="2800" dirty="0"/>
              <a:t>, </a:t>
            </a:r>
            <a:r>
              <a:rPr lang="en-GB" sz="2800" dirty="0" err="1"/>
              <a:t>dhul</a:t>
            </a:r>
            <a:r>
              <a:rPr lang="en-GB" sz="2800" dirty="0"/>
              <a:t> </a:t>
            </a:r>
            <a:r>
              <a:rPr lang="en-GB" sz="2800" dirty="0" err="1"/>
              <a:t>iyo</a:t>
            </a:r>
            <a:r>
              <a:rPr lang="en-GB" sz="2800" dirty="0"/>
              <a:t> </a:t>
            </a:r>
            <a:r>
              <a:rPr lang="en-GB" sz="2800" dirty="0" err="1"/>
              <a:t>Hanti</a:t>
            </a:r>
            <a:r>
              <a:rPr lang="fr-FR" sz="2800" dirty="0"/>
              <a:t> </a:t>
            </a:r>
            <a:r>
              <a:rPr lang="fr-FR" sz="2800" dirty="0" err="1"/>
              <a:t>ee</a:t>
            </a:r>
            <a:r>
              <a:rPr lang="fr-FR" sz="2800" dirty="0"/>
              <a:t> ay la </a:t>
            </a:r>
            <a:r>
              <a:rPr lang="fr-FR" sz="2800" dirty="0" err="1"/>
              <a:t>kulmaan</a:t>
            </a:r>
            <a:r>
              <a:rPr lang="fr-FR" sz="2800" dirty="0"/>
              <a:t> </a:t>
            </a:r>
            <a:r>
              <a:rPr lang="fr-FR" sz="2800" dirty="0" err="1"/>
              <a:t>dadka</a:t>
            </a:r>
            <a:r>
              <a:rPr lang="fr-FR" sz="2800" dirty="0"/>
              <a:t> </a:t>
            </a:r>
            <a:r>
              <a:rPr lang="fr-FR" sz="2800" dirty="0" err="1"/>
              <a:t>ku</a:t>
            </a:r>
            <a:r>
              <a:rPr lang="fr-FR" sz="2800" dirty="0"/>
              <a:t> </a:t>
            </a:r>
            <a:r>
              <a:rPr lang="fr-FR" sz="2800" dirty="0" err="1"/>
              <a:t>barokacay</a:t>
            </a:r>
            <a:r>
              <a:rPr lang="fr-FR" sz="2800" dirty="0"/>
              <a:t> </a:t>
            </a:r>
            <a:r>
              <a:rPr lang="fr-FR" sz="2800" dirty="0" err="1"/>
              <a:t>Soomaaliya</a:t>
            </a:r>
            <a:endParaRPr lang="fr-FR" sz="2800" dirty="0"/>
          </a:p>
        </p:txBody>
      </p:sp>
    </p:spTree>
    <p:extLst>
      <p:ext uri="{BB962C8B-B14F-4D97-AF65-F5344CB8AC3E}">
        <p14:creationId xmlns:p14="http://schemas.microsoft.com/office/powerpoint/2010/main" val="2379341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892529-6DA8-4784-ADFF-13073AC914ED}"/>
              </a:ext>
            </a:extLst>
          </p:cNvPr>
          <p:cNvSpPr/>
          <p:nvPr/>
        </p:nvSpPr>
        <p:spPr>
          <a:xfrm>
            <a:off x="740779" y="1530483"/>
            <a:ext cx="8790496" cy="4401205"/>
          </a:xfrm>
          <a:prstGeom prst="rect">
            <a:avLst/>
          </a:prstGeom>
        </p:spPr>
        <p:txBody>
          <a:bodyPr wrap="square">
            <a:spAutoFit/>
          </a:bodyPr>
          <a:lstStyle/>
          <a:p>
            <a:pPr marL="457200" indent="-457200">
              <a:buFont typeface="Arial" panose="020B0604020202020204" pitchFamily="34" charset="0"/>
              <a:buChar char="•"/>
            </a:pPr>
            <a:r>
              <a:rPr lang="en-GB" sz="2800" dirty="0" err="1">
                <a:solidFill>
                  <a:schemeClr val="accent1"/>
                </a:solidFill>
                <a:latin typeface="proxima-nova"/>
              </a:rPr>
              <a:t>G</a:t>
            </a:r>
            <a:r>
              <a:rPr lang="en-GB" sz="2800" dirty="0" err="1">
                <a:latin typeface="proxima-nova"/>
              </a:rPr>
              <a:t>uriyeyn</a:t>
            </a:r>
            <a:r>
              <a:rPr lang="en-GB" sz="2800" dirty="0">
                <a:latin typeface="proxima-nova"/>
              </a:rPr>
              <a:t>: </a:t>
            </a:r>
            <a:r>
              <a:rPr lang="en-GB" sz="2800" b="1" dirty="0" err="1">
                <a:latin typeface="proxima-nova"/>
              </a:rPr>
              <a:t>Xuquuqda</a:t>
            </a:r>
            <a:r>
              <a:rPr lang="en-GB" sz="2800" b="1" dirty="0">
                <a:latin typeface="proxima-nova"/>
              </a:rPr>
              <a:t> </a:t>
            </a:r>
            <a:r>
              <a:rPr lang="en-GB" sz="2800" b="1" dirty="0" err="1">
                <a:latin typeface="proxima-nova"/>
              </a:rPr>
              <a:t>guriyeynta</a:t>
            </a:r>
            <a:r>
              <a:rPr lang="en-GB" sz="2800" b="1" dirty="0">
                <a:latin typeface="proxima-nova"/>
              </a:rPr>
              <a:t> </a:t>
            </a:r>
            <a:r>
              <a:rPr lang="en-GB" sz="2800" dirty="0" err="1">
                <a:latin typeface="proxima-nova"/>
              </a:rPr>
              <a:t>waa</a:t>
            </a:r>
            <a:r>
              <a:rPr lang="en-GB" sz="2800" dirty="0">
                <a:latin typeface="proxima-nova"/>
              </a:rPr>
              <a:t> </a:t>
            </a:r>
            <a:r>
              <a:rPr lang="en-GB" sz="2800" dirty="0" err="1">
                <a:latin typeface="proxima-nova"/>
              </a:rPr>
              <a:t>xaqa</a:t>
            </a:r>
            <a:r>
              <a:rPr lang="en-GB" sz="2800" dirty="0">
                <a:latin typeface="proxima-nova"/>
              </a:rPr>
              <a:t> </a:t>
            </a:r>
            <a:r>
              <a:rPr lang="en-GB" sz="2800" dirty="0" err="1">
                <a:latin typeface="proxima-nova"/>
              </a:rPr>
              <a:t>aad</a:t>
            </a:r>
            <a:r>
              <a:rPr lang="en-GB" sz="2800" dirty="0">
                <a:latin typeface="proxima-nova"/>
              </a:rPr>
              <a:t> u </a:t>
            </a:r>
            <a:r>
              <a:rPr lang="en-GB" sz="2800" dirty="0" err="1">
                <a:latin typeface="proxima-nova"/>
              </a:rPr>
              <a:t>leedahay</a:t>
            </a:r>
            <a:r>
              <a:rPr lang="en-GB" sz="2800" dirty="0">
                <a:latin typeface="proxima-nova"/>
              </a:rPr>
              <a:t> </a:t>
            </a:r>
            <a:r>
              <a:rPr lang="en-GB" sz="2800" dirty="0" err="1">
                <a:latin typeface="proxima-nova"/>
              </a:rPr>
              <a:t>inaad</a:t>
            </a:r>
            <a:r>
              <a:rPr lang="en-GB" sz="2800" dirty="0">
                <a:latin typeface="proxima-nova"/>
              </a:rPr>
              <a:t> </a:t>
            </a:r>
            <a:r>
              <a:rPr lang="en-GB" sz="2800" dirty="0" err="1">
                <a:latin typeface="proxima-nova"/>
              </a:rPr>
              <a:t>hesho</a:t>
            </a:r>
            <a:r>
              <a:rPr lang="en-GB" sz="2800" dirty="0">
                <a:latin typeface="proxima-nova"/>
              </a:rPr>
              <a:t> </a:t>
            </a:r>
            <a:r>
              <a:rPr lang="en-GB" sz="2800" dirty="0" err="1">
                <a:latin typeface="proxima-nova"/>
              </a:rPr>
              <a:t>oo</a:t>
            </a:r>
            <a:r>
              <a:rPr lang="en-GB" sz="2800" dirty="0">
                <a:latin typeface="proxima-nova"/>
              </a:rPr>
              <a:t> </a:t>
            </a:r>
            <a:r>
              <a:rPr lang="en-GB" sz="2800" dirty="0" err="1">
                <a:latin typeface="proxima-nova"/>
              </a:rPr>
              <a:t>aad</a:t>
            </a:r>
            <a:r>
              <a:rPr lang="en-GB" sz="2800" dirty="0">
                <a:latin typeface="proxima-nova"/>
              </a:rPr>
              <a:t> </a:t>
            </a:r>
            <a:r>
              <a:rPr lang="en-GB" sz="2800" dirty="0" err="1">
                <a:latin typeface="proxima-nova"/>
              </a:rPr>
              <a:t>degto</a:t>
            </a:r>
            <a:r>
              <a:rPr lang="en-GB" sz="2800" dirty="0">
                <a:latin typeface="proxima-nova"/>
              </a:rPr>
              <a:t> </a:t>
            </a:r>
            <a:r>
              <a:rPr lang="en-GB" sz="2800" dirty="0" err="1">
                <a:latin typeface="proxima-nova"/>
              </a:rPr>
              <a:t>guri</a:t>
            </a:r>
            <a:r>
              <a:rPr lang="en-GB" sz="2800" dirty="0">
                <a:latin typeface="proxima-nova"/>
              </a:rPr>
              <a:t> </a:t>
            </a:r>
            <a:r>
              <a:rPr lang="en-GB" sz="2800" dirty="0" err="1">
                <a:latin typeface="proxima-nova"/>
              </a:rPr>
              <a:t>badbaada</a:t>
            </a:r>
            <a:r>
              <a:rPr lang="en-GB" sz="2800" dirty="0">
                <a:latin typeface="proxima-nova"/>
              </a:rPr>
              <a:t> </a:t>
            </a:r>
            <a:r>
              <a:rPr lang="en-GB" sz="2800" dirty="0" err="1">
                <a:latin typeface="proxima-nova"/>
              </a:rPr>
              <a:t>leh</a:t>
            </a:r>
            <a:r>
              <a:rPr lang="en-GB" sz="2800" dirty="0">
                <a:latin typeface="proxima-nova"/>
              </a:rPr>
              <a:t> </a:t>
            </a:r>
            <a:r>
              <a:rPr lang="en-GB" sz="2800" dirty="0" err="1">
                <a:latin typeface="proxima-nova"/>
              </a:rPr>
              <a:t>oo</a:t>
            </a:r>
            <a:r>
              <a:rPr lang="en-GB" sz="2800" dirty="0">
                <a:latin typeface="proxima-nova"/>
              </a:rPr>
              <a:t> </a:t>
            </a:r>
            <a:r>
              <a:rPr lang="en-GB" sz="2800" dirty="0" err="1">
                <a:latin typeface="proxima-nova"/>
              </a:rPr>
              <a:t>amni</a:t>
            </a:r>
            <a:r>
              <a:rPr lang="en-GB" sz="2800" dirty="0">
                <a:latin typeface="proxima-nova"/>
              </a:rPr>
              <a:t> ah </a:t>
            </a:r>
            <a:r>
              <a:rPr lang="en-GB" sz="2800" dirty="0" err="1">
                <a:latin typeface="proxima-nova"/>
              </a:rPr>
              <a:t>kaas</a:t>
            </a:r>
            <a:r>
              <a:rPr lang="en-GB" sz="2800" dirty="0">
                <a:latin typeface="proxima-nova"/>
              </a:rPr>
              <a:t> </a:t>
            </a:r>
            <a:r>
              <a:rPr lang="en-GB" sz="2800" dirty="0" err="1">
                <a:latin typeface="proxima-nova"/>
              </a:rPr>
              <a:t>oo</a:t>
            </a:r>
            <a:r>
              <a:rPr lang="en-GB" sz="2800" dirty="0">
                <a:latin typeface="proxima-nova"/>
              </a:rPr>
              <a:t> </a:t>
            </a:r>
            <a:r>
              <a:rPr lang="en-GB" sz="2800" dirty="0" err="1">
                <a:latin typeface="proxima-nova"/>
              </a:rPr>
              <a:t>loogu</a:t>
            </a:r>
            <a:r>
              <a:rPr lang="en-GB" sz="2800" dirty="0">
                <a:latin typeface="proxima-nova"/>
              </a:rPr>
              <a:t> </a:t>
            </a:r>
            <a:r>
              <a:rPr lang="en-GB" sz="2800" dirty="0" err="1">
                <a:latin typeface="proxima-nova"/>
              </a:rPr>
              <a:t>noolaado</a:t>
            </a:r>
            <a:r>
              <a:rPr lang="en-GB" sz="2800" dirty="0">
                <a:latin typeface="proxima-nova"/>
              </a:rPr>
              <a:t> </a:t>
            </a:r>
            <a:r>
              <a:rPr lang="en-GB" sz="2800" dirty="0" err="1">
                <a:latin typeface="proxima-nova"/>
              </a:rPr>
              <a:t>nabad</a:t>
            </a:r>
            <a:r>
              <a:rPr lang="en-GB" sz="2800" dirty="0">
                <a:latin typeface="proxima-nova"/>
              </a:rPr>
              <a:t> </a:t>
            </a:r>
            <a:r>
              <a:rPr lang="en-GB" sz="2800" dirty="0" err="1">
                <a:latin typeface="proxima-nova"/>
              </a:rPr>
              <a:t>iyo</a:t>
            </a:r>
            <a:r>
              <a:rPr lang="en-GB" sz="2800" dirty="0">
                <a:latin typeface="proxima-nova"/>
              </a:rPr>
              <a:t> </a:t>
            </a:r>
            <a:r>
              <a:rPr lang="en-GB" sz="2800" dirty="0" err="1">
                <a:latin typeface="proxima-nova"/>
              </a:rPr>
              <a:t>sharaf</a:t>
            </a:r>
            <a:r>
              <a:rPr lang="en-GB" sz="2800" dirty="0">
                <a:latin typeface="proxima-nova"/>
              </a:rPr>
              <a:t> </a:t>
            </a:r>
          </a:p>
          <a:p>
            <a:pPr marL="457200" indent="-457200">
              <a:buFont typeface="Arial" panose="020B0604020202020204" pitchFamily="34" charset="0"/>
              <a:buChar char="•"/>
            </a:pPr>
            <a:r>
              <a:rPr lang="en-GB" sz="2800" b="1" dirty="0" err="1">
                <a:solidFill>
                  <a:schemeClr val="accent1"/>
                </a:solidFill>
                <a:latin typeface="proxima-nova"/>
              </a:rPr>
              <a:t>D</a:t>
            </a:r>
            <a:r>
              <a:rPr lang="en-GB" sz="2800" dirty="0" err="1">
                <a:latin typeface="proxima-nova"/>
              </a:rPr>
              <a:t>hul</a:t>
            </a:r>
            <a:r>
              <a:rPr lang="en-GB" sz="2800" dirty="0">
                <a:latin typeface="proxima-nova"/>
              </a:rPr>
              <a:t>: </a:t>
            </a:r>
            <a:r>
              <a:rPr lang="en-GB" sz="2800" b="1" dirty="0" err="1">
                <a:latin typeface="proxima-nova"/>
              </a:rPr>
              <a:t>Xaqa</a:t>
            </a:r>
            <a:r>
              <a:rPr lang="en-GB" sz="2800" b="1" dirty="0">
                <a:latin typeface="proxima-nova"/>
              </a:rPr>
              <a:t> </a:t>
            </a:r>
            <a:r>
              <a:rPr lang="en-GB" sz="2800" b="1" dirty="0" err="1">
                <a:latin typeface="proxima-nova"/>
              </a:rPr>
              <a:t>aad</a:t>
            </a:r>
            <a:r>
              <a:rPr lang="en-GB" sz="2800" b="1" dirty="0">
                <a:latin typeface="proxima-nova"/>
              </a:rPr>
              <a:t> u </a:t>
            </a:r>
            <a:r>
              <a:rPr lang="en-GB" sz="2800" b="1" dirty="0" err="1">
                <a:latin typeface="proxima-nova"/>
              </a:rPr>
              <a:t>leedahay</a:t>
            </a:r>
            <a:r>
              <a:rPr lang="en-GB" sz="2800" b="1" dirty="0">
                <a:latin typeface="proxima-nova"/>
              </a:rPr>
              <a:t> </a:t>
            </a:r>
            <a:r>
              <a:rPr lang="en-GB" sz="2800" dirty="0" err="1">
                <a:latin typeface="proxima-nova"/>
              </a:rPr>
              <a:t>dhul</a:t>
            </a:r>
            <a:r>
              <a:rPr lang="en-GB" sz="2800" dirty="0">
                <a:latin typeface="proxima-nova"/>
              </a:rPr>
              <a:t> </a:t>
            </a:r>
            <a:r>
              <a:rPr lang="en-GB" sz="2800" dirty="0" err="1">
                <a:latin typeface="proxima-nova"/>
              </a:rPr>
              <a:t>waxaa</a:t>
            </a:r>
            <a:r>
              <a:rPr lang="en-GB" sz="2800" dirty="0">
                <a:latin typeface="proxima-nova"/>
              </a:rPr>
              <a:t> </a:t>
            </a:r>
            <a:r>
              <a:rPr lang="en-GB" sz="2800" dirty="0" err="1">
                <a:latin typeface="proxima-nova"/>
              </a:rPr>
              <a:t>loola</a:t>
            </a:r>
            <a:r>
              <a:rPr lang="en-GB" sz="2800" dirty="0">
                <a:latin typeface="proxima-nova"/>
              </a:rPr>
              <a:t> </a:t>
            </a:r>
            <a:r>
              <a:rPr lang="en-GB" sz="2800" dirty="0" err="1">
                <a:latin typeface="proxima-nova"/>
              </a:rPr>
              <a:t>jeedaa</a:t>
            </a:r>
            <a:r>
              <a:rPr lang="en-GB" sz="2800" dirty="0">
                <a:latin typeface="proxima-nova"/>
              </a:rPr>
              <a:t> </a:t>
            </a:r>
            <a:r>
              <a:rPr lang="en-GB" sz="2800" dirty="0" err="1">
                <a:latin typeface="proxima-nova"/>
              </a:rPr>
              <a:t>xaqa</a:t>
            </a:r>
            <a:r>
              <a:rPr lang="en-GB" sz="2800" dirty="0">
                <a:latin typeface="proxima-nova"/>
              </a:rPr>
              <a:t> </a:t>
            </a:r>
            <a:r>
              <a:rPr lang="en-GB" sz="2800" dirty="0" err="1">
                <a:latin typeface="proxima-nova"/>
              </a:rPr>
              <a:t>aad</a:t>
            </a:r>
            <a:r>
              <a:rPr lang="en-GB" sz="2800" dirty="0">
                <a:latin typeface="proxima-nova"/>
              </a:rPr>
              <a:t> u </a:t>
            </a:r>
            <a:r>
              <a:rPr lang="en-GB" sz="2800" dirty="0" err="1">
                <a:latin typeface="proxima-nova"/>
              </a:rPr>
              <a:t>leedahay</a:t>
            </a:r>
            <a:r>
              <a:rPr lang="en-GB" sz="2800" dirty="0">
                <a:latin typeface="proxima-nova"/>
              </a:rPr>
              <a:t> </a:t>
            </a:r>
            <a:r>
              <a:rPr lang="en-GB" sz="2800" dirty="0" err="1">
                <a:latin typeface="proxima-nova"/>
              </a:rPr>
              <a:t>lahaansha</a:t>
            </a:r>
            <a:r>
              <a:rPr lang="en-GB" sz="2800" dirty="0">
                <a:latin typeface="proxima-nova"/>
              </a:rPr>
              <a:t> </a:t>
            </a:r>
            <a:r>
              <a:rPr lang="en-GB" sz="2800" dirty="0" err="1">
                <a:latin typeface="proxima-nova"/>
              </a:rPr>
              <a:t>dhul</a:t>
            </a:r>
            <a:r>
              <a:rPr lang="en-GB" sz="2800" dirty="0">
                <a:latin typeface="proxima-nova"/>
              </a:rPr>
              <a:t> </a:t>
            </a:r>
            <a:r>
              <a:rPr lang="en-GB" sz="2800" dirty="0" err="1">
                <a:latin typeface="proxima-nova"/>
              </a:rPr>
              <a:t>oo</a:t>
            </a:r>
            <a:r>
              <a:rPr lang="en-GB" sz="2800" dirty="0">
                <a:latin typeface="proxima-nova"/>
              </a:rPr>
              <a:t> la </a:t>
            </a:r>
            <a:r>
              <a:rPr lang="en-GB" sz="2800" dirty="0" err="1">
                <a:latin typeface="proxima-nova"/>
              </a:rPr>
              <a:t>aqoonsan</a:t>
            </a:r>
            <a:r>
              <a:rPr lang="en-GB" sz="2800" dirty="0">
                <a:latin typeface="proxima-nova"/>
              </a:rPr>
              <a:t> </a:t>
            </a:r>
            <a:r>
              <a:rPr lang="en-GB" sz="2800" dirty="0" err="1">
                <a:latin typeface="proxima-nova"/>
              </a:rPr>
              <a:t>yahay</a:t>
            </a:r>
            <a:r>
              <a:rPr lang="en-GB" sz="2800" dirty="0">
                <a:latin typeface="proxima-nova"/>
              </a:rPr>
              <a:t> </a:t>
            </a:r>
            <a:r>
              <a:rPr lang="en-GB" sz="2800" dirty="0" err="1">
                <a:latin typeface="proxima-nova"/>
              </a:rPr>
              <a:t>bulsho</a:t>
            </a:r>
            <a:r>
              <a:rPr lang="en-GB" sz="2800" dirty="0">
                <a:latin typeface="proxima-nova"/>
              </a:rPr>
              <a:t> </a:t>
            </a:r>
            <a:r>
              <a:rPr lang="en-GB" sz="2800" dirty="0" err="1">
                <a:latin typeface="proxima-nova"/>
              </a:rPr>
              <a:t>ahaan</a:t>
            </a:r>
            <a:r>
              <a:rPr lang="en-GB" sz="2800" dirty="0">
                <a:latin typeface="proxima-nova"/>
              </a:rPr>
              <a:t> </a:t>
            </a:r>
            <a:r>
              <a:rPr lang="en-GB" sz="2800" dirty="0" err="1">
                <a:latin typeface="proxima-nova"/>
              </a:rPr>
              <a:t>ama</a:t>
            </a:r>
            <a:r>
              <a:rPr lang="en-GB" sz="2800" dirty="0">
                <a:latin typeface="proxima-nova"/>
              </a:rPr>
              <a:t> </a:t>
            </a:r>
            <a:r>
              <a:rPr lang="en-GB" sz="2800" dirty="0" err="1">
                <a:latin typeface="proxima-nova"/>
              </a:rPr>
              <a:t>sharci</a:t>
            </a:r>
            <a:r>
              <a:rPr lang="en-GB" sz="2800" dirty="0">
                <a:latin typeface="proxima-nova"/>
              </a:rPr>
              <a:t> </a:t>
            </a:r>
            <a:r>
              <a:rPr lang="en-GB" sz="2800" dirty="0" err="1">
                <a:latin typeface="proxima-nova"/>
              </a:rPr>
              <a:t>ahaan</a:t>
            </a:r>
            <a:r>
              <a:rPr lang="en-GB" sz="2800" dirty="0">
                <a:latin typeface="proxima-nova"/>
              </a:rPr>
              <a:t>  </a:t>
            </a:r>
          </a:p>
          <a:p>
            <a:pPr marL="457200" indent="-457200">
              <a:buFont typeface="Arial" panose="020B0604020202020204" pitchFamily="34" charset="0"/>
              <a:buChar char="•"/>
            </a:pPr>
            <a:r>
              <a:rPr lang="en-US" sz="2800" b="1" dirty="0" err="1">
                <a:solidFill>
                  <a:srgbClr val="C00000"/>
                </a:solidFill>
                <a:latin typeface="proxima-nova"/>
              </a:rPr>
              <a:t>X</a:t>
            </a:r>
            <a:r>
              <a:rPr lang="en-US" sz="2800" b="1" dirty="0" err="1">
                <a:latin typeface="proxima-nova"/>
              </a:rPr>
              <a:t>uquuqda</a:t>
            </a:r>
            <a:r>
              <a:rPr lang="en-US" sz="2800" b="1" dirty="0">
                <a:latin typeface="proxima-nova"/>
              </a:rPr>
              <a:t> </a:t>
            </a:r>
            <a:r>
              <a:rPr lang="en-US" sz="2800" b="1" dirty="0" err="1">
                <a:latin typeface="proxima-nova"/>
              </a:rPr>
              <a:t>lahaanshaha</a:t>
            </a:r>
            <a:r>
              <a:rPr lang="en-US" sz="2800" b="1" dirty="0">
                <a:latin typeface="proxima-nova"/>
              </a:rPr>
              <a:t> </a:t>
            </a:r>
            <a:r>
              <a:rPr lang="en-US" sz="2800" dirty="0" err="1">
                <a:latin typeface="proxima-nova"/>
              </a:rPr>
              <a:t>hanti</a:t>
            </a:r>
            <a:r>
              <a:rPr lang="en-US" sz="2800" dirty="0">
                <a:latin typeface="proxima-nova"/>
              </a:rPr>
              <a:t> </a:t>
            </a:r>
            <a:r>
              <a:rPr lang="en-US" sz="2800" dirty="0" err="1">
                <a:latin typeface="proxima-nova"/>
              </a:rPr>
              <a:t>waxaa</a:t>
            </a:r>
            <a:r>
              <a:rPr lang="en-US" sz="2800" dirty="0">
                <a:latin typeface="proxima-nova"/>
              </a:rPr>
              <a:t> </a:t>
            </a:r>
            <a:r>
              <a:rPr lang="en-US" sz="2800" dirty="0" err="1">
                <a:latin typeface="proxima-nova"/>
              </a:rPr>
              <a:t>loola</a:t>
            </a:r>
            <a:r>
              <a:rPr lang="en-US" sz="2800" dirty="0">
                <a:latin typeface="proxima-nova"/>
              </a:rPr>
              <a:t> </a:t>
            </a:r>
            <a:r>
              <a:rPr lang="en-US" sz="2800" dirty="0" err="1">
                <a:latin typeface="proxima-nova"/>
              </a:rPr>
              <a:t>jeedaa</a:t>
            </a:r>
            <a:r>
              <a:rPr lang="en-US" sz="2800" dirty="0">
                <a:latin typeface="proxima-nova"/>
              </a:rPr>
              <a:t> </a:t>
            </a:r>
            <a:r>
              <a:rPr lang="en-US" sz="2800" dirty="0" err="1">
                <a:latin typeface="proxima-nova"/>
              </a:rPr>
              <a:t>xuquuqda</a:t>
            </a:r>
            <a:r>
              <a:rPr lang="en-US" sz="2800" dirty="0">
                <a:latin typeface="proxima-nova"/>
              </a:rPr>
              <a:t> </a:t>
            </a:r>
            <a:r>
              <a:rPr lang="en-US" sz="2800" dirty="0" err="1">
                <a:latin typeface="proxima-nova"/>
              </a:rPr>
              <a:t>aad</a:t>
            </a:r>
            <a:r>
              <a:rPr lang="en-US" sz="2800" dirty="0">
                <a:latin typeface="proxima-nova"/>
              </a:rPr>
              <a:t> u </a:t>
            </a:r>
            <a:r>
              <a:rPr lang="en-US" sz="2800" dirty="0" err="1">
                <a:latin typeface="proxima-nova"/>
              </a:rPr>
              <a:t>leedahay</a:t>
            </a:r>
            <a:r>
              <a:rPr lang="en-US" sz="2800" dirty="0">
                <a:latin typeface="proxima-nova"/>
              </a:rPr>
              <a:t> </a:t>
            </a:r>
            <a:r>
              <a:rPr lang="en-US" sz="2800" dirty="0" err="1">
                <a:latin typeface="proxima-nova"/>
              </a:rPr>
              <a:t>inaad</a:t>
            </a:r>
            <a:r>
              <a:rPr lang="en-US" sz="2800" dirty="0">
                <a:latin typeface="proxima-nova"/>
              </a:rPr>
              <a:t> </a:t>
            </a:r>
            <a:r>
              <a:rPr lang="en-US" sz="2800" dirty="0" err="1">
                <a:latin typeface="proxima-nova"/>
              </a:rPr>
              <a:t>yeelato</a:t>
            </a:r>
            <a:r>
              <a:rPr lang="en-US" sz="2800" dirty="0">
                <a:latin typeface="proxima-nova"/>
              </a:rPr>
              <a:t> </a:t>
            </a:r>
            <a:r>
              <a:rPr lang="en-US" sz="2800" dirty="0" err="1">
                <a:latin typeface="proxima-nova"/>
              </a:rPr>
              <a:t>hanti</a:t>
            </a:r>
            <a:r>
              <a:rPr lang="en-US" sz="2800" dirty="0">
                <a:latin typeface="proxima-nova"/>
              </a:rPr>
              <a:t> </a:t>
            </a:r>
            <a:r>
              <a:rPr lang="en-US" sz="2800" dirty="0" err="1">
                <a:latin typeface="proxima-nova"/>
              </a:rPr>
              <a:t>oo</a:t>
            </a:r>
            <a:r>
              <a:rPr lang="en-US" sz="2800" dirty="0">
                <a:latin typeface="proxima-nova"/>
              </a:rPr>
              <a:t> </a:t>
            </a:r>
            <a:r>
              <a:rPr lang="en-US" sz="2800" dirty="0" err="1">
                <a:latin typeface="proxima-nova"/>
              </a:rPr>
              <a:t>aad</a:t>
            </a:r>
            <a:r>
              <a:rPr lang="en-US" sz="2800" dirty="0">
                <a:latin typeface="proxima-nova"/>
              </a:rPr>
              <a:t> </a:t>
            </a:r>
            <a:r>
              <a:rPr lang="en-US" sz="2800" dirty="0" err="1">
                <a:latin typeface="proxima-nova"/>
              </a:rPr>
              <a:t>go'aamiso</a:t>
            </a:r>
            <a:r>
              <a:rPr lang="en-US" sz="2800" dirty="0">
                <a:latin typeface="proxima-nova"/>
              </a:rPr>
              <a:t> </a:t>
            </a:r>
            <a:r>
              <a:rPr lang="en-US" sz="2800" dirty="0" err="1">
                <a:latin typeface="proxima-nova"/>
              </a:rPr>
              <a:t>sida</a:t>
            </a:r>
            <a:r>
              <a:rPr lang="en-US" sz="2800" dirty="0">
                <a:latin typeface="proxima-nova"/>
              </a:rPr>
              <a:t> loo </a:t>
            </a:r>
            <a:r>
              <a:rPr lang="en-US" sz="2800" dirty="0" err="1">
                <a:latin typeface="proxima-nova"/>
              </a:rPr>
              <a:t>isticmaalo</a:t>
            </a:r>
            <a:endParaRPr lang="en-US" sz="2800" dirty="0">
              <a:latin typeface="proxima-nova"/>
            </a:endParaRPr>
          </a:p>
        </p:txBody>
      </p:sp>
      <p:sp>
        <p:nvSpPr>
          <p:cNvPr id="3" name="Rectangle 2">
            <a:extLst>
              <a:ext uri="{FF2B5EF4-FFF2-40B4-BE49-F238E27FC236}">
                <a16:creationId xmlns:a16="http://schemas.microsoft.com/office/drawing/2014/main" id="{BA44D22D-73CE-4841-90C0-1762A4E4670A}"/>
              </a:ext>
            </a:extLst>
          </p:cNvPr>
          <p:cNvSpPr/>
          <p:nvPr/>
        </p:nvSpPr>
        <p:spPr>
          <a:xfrm>
            <a:off x="0" y="136387"/>
            <a:ext cx="6658983"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3200" b="1" dirty="0" err="1">
                <a:solidFill>
                  <a:prstClr val="white"/>
                </a:solidFill>
                <a:latin typeface="Calibri Light" panose="020F0302020204030204"/>
              </a:rPr>
              <a:t>Waa</a:t>
            </a:r>
            <a:r>
              <a:rPr lang="fr-FR" sz="3200" b="1" dirty="0">
                <a:solidFill>
                  <a:prstClr val="white"/>
                </a:solidFill>
                <a:latin typeface="Calibri Light" panose="020F0302020204030204"/>
              </a:rPr>
              <a:t> </a:t>
            </a:r>
            <a:r>
              <a:rPr lang="fr-FR" sz="3200" b="1" dirty="0" err="1">
                <a:solidFill>
                  <a:prstClr val="white"/>
                </a:solidFill>
                <a:latin typeface="Calibri Light" panose="020F0302020204030204"/>
              </a:rPr>
              <a:t>Maxay</a:t>
            </a:r>
            <a:r>
              <a:rPr lang="fr-FR" sz="3200" b="1" dirty="0">
                <a:solidFill>
                  <a:prstClr val="white"/>
                </a:solidFill>
                <a:latin typeface="Calibri Light" panose="020F0302020204030204"/>
              </a:rPr>
              <a:t> </a:t>
            </a:r>
            <a:r>
              <a:rPr lang="fr-FR" sz="3200" b="1" dirty="0" err="1">
                <a:solidFill>
                  <a:prstClr val="white"/>
                </a:solidFill>
                <a:latin typeface="Calibri Light" panose="020F0302020204030204"/>
              </a:rPr>
              <a:t>Guriyeyn</a:t>
            </a:r>
            <a:r>
              <a:rPr lang="fr-FR" sz="3200" b="1" dirty="0">
                <a:solidFill>
                  <a:prstClr val="white"/>
                </a:solidFill>
                <a:latin typeface="Calibri Light" panose="020F0302020204030204"/>
              </a:rPr>
              <a:t>, </a:t>
            </a:r>
            <a:r>
              <a:rPr lang="fr-FR" sz="3200" b="1" dirty="0" err="1">
                <a:solidFill>
                  <a:prstClr val="white"/>
                </a:solidFill>
                <a:latin typeface="Calibri Light" panose="020F0302020204030204"/>
              </a:rPr>
              <a:t>Dhul</a:t>
            </a:r>
            <a:r>
              <a:rPr lang="fr-FR" sz="3200" b="1" dirty="0">
                <a:solidFill>
                  <a:prstClr val="white"/>
                </a:solidFill>
                <a:latin typeface="Calibri Light" panose="020F0302020204030204"/>
              </a:rPr>
              <a:t> </a:t>
            </a:r>
            <a:r>
              <a:rPr lang="fr-FR" sz="3200" b="1" dirty="0" err="1">
                <a:solidFill>
                  <a:prstClr val="white"/>
                </a:solidFill>
                <a:latin typeface="Calibri Light" panose="020F0302020204030204"/>
              </a:rPr>
              <a:t>iyo</a:t>
            </a:r>
            <a:r>
              <a:rPr lang="fr-FR" sz="3200" b="1" dirty="0">
                <a:solidFill>
                  <a:prstClr val="white"/>
                </a:solidFill>
                <a:latin typeface="Calibri Light" panose="020F0302020204030204"/>
              </a:rPr>
              <a:t> </a:t>
            </a:r>
            <a:r>
              <a:rPr lang="fr-FR" sz="3200" b="1" dirty="0" err="1">
                <a:solidFill>
                  <a:prstClr val="white"/>
                </a:solidFill>
                <a:latin typeface="Calibri Light" panose="020F0302020204030204"/>
              </a:rPr>
              <a:t>Hant</a:t>
            </a:r>
            <a:r>
              <a:rPr lang="fr-FR" sz="3200" b="1" dirty="0">
                <a:solidFill>
                  <a:prstClr val="white"/>
                </a:solidFill>
                <a:latin typeface="Calibri Light" panose="020F0302020204030204"/>
              </a:rPr>
              <a:t>? </a:t>
            </a:r>
            <a:endParaRPr kumimoji="0" lang="en-US" sz="3200" b="1" i="0" u="none" strike="noStrike" kern="1200" cap="none" spc="0" normalizeH="0" baseline="0" noProof="0" dirty="0">
              <a:ln>
                <a:noFill/>
              </a:ln>
              <a:solidFill>
                <a:prstClr val="white"/>
              </a:solidFill>
              <a:effectLst/>
              <a:uLnTx/>
              <a:uFillTx/>
              <a:latin typeface="Calibri Light" panose="020F0302020204030204"/>
            </a:endParaRPr>
          </a:p>
        </p:txBody>
      </p:sp>
      <p:pic>
        <p:nvPicPr>
          <p:cNvPr id="7" name="Graphique 6" descr="Aide">
            <a:extLst>
              <a:ext uri="{FF2B5EF4-FFF2-40B4-BE49-F238E27FC236}">
                <a16:creationId xmlns:a16="http://schemas.microsoft.com/office/drawing/2014/main" id="{E0A3D115-A16C-4D9C-B42F-D9317CCD09F2}"/>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32403" y="2404639"/>
            <a:ext cx="1611775" cy="1611775"/>
          </a:xfrm>
          <a:prstGeom prst="rect">
            <a:avLst/>
          </a:prstGeom>
        </p:spPr>
      </p:pic>
    </p:spTree>
    <p:extLst>
      <p:ext uri="{BB962C8B-B14F-4D97-AF65-F5344CB8AC3E}">
        <p14:creationId xmlns:p14="http://schemas.microsoft.com/office/powerpoint/2010/main" val="2545381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222768-AC08-4650-8EF5-F6F48F4E7011}"/>
              </a:ext>
            </a:extLst>
          </p:cNvPr>
          <p:cNvSpPr/>
          <p:nvPr/>
        </p:nvSpPr>
        <p:spPr>
          <a:xfrm>
            <a:off x="0" y="136387"/>
            <a:ext cx="8649148"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defTabSz="914400">
              <a:lnSpc>
                <a:spcPct val="90000"/>
              </a:lnSpc>
              <a:spcBef>
                <a:spcPct val="0"/>
              </a:spcBef>
              <a:spcAft>
                <a:spcPts val="600"/>
              </a:spcAft>
              <a:defRPr/>
            </a:pPr>
            <a:endParaRPr lang="en-US" sz="3200" dirty="0"/>
          </a:p>
          <a:p>
            <a:pPr defTabSz="914400">
              <a:lnSpc>
                <a:spcPct val="90000"/>
              </a:lnSpc>
              <a:spcBef>
                <a:spcPct val="0"/>
              </a:spcBef>
              <a:spcAft>
                <a:spcPts val="600"/>
              </a:spcAft>
              <a:defRPr/>
            </a:pPr>
            <a:r>
              <a:rPr lang="en-US" sz="3200" b="1" dirty="0" err="1"/>
              <a:t>Maxay</a:t>
            </a:r>
            <a:r>
              <a:rPr lang="en-US" sz="3200" b="1" dirty="0"/>
              <a:t> </a:t>
            </a:r>
            <a:r>
              <a:rPr lang="en-US" sz="3200" b="1" dirty="0" err="1"/>
              <a:t>tahay</a:t>
            </a:r>
            <a:r>
              <a:rPr lang="en-US" sz="3200" b="1" dirty="0"/>
              <a:t> </a:t>
            </a:r>
            <a:r>
              <a:rPr lang="en-US" sz="3200" b="1" dirty="0" err="1"/>
              <a:t>sababta</a:t>
            </a:r>
            <a:r>
              <a:rPr lang="en-US" sz="3200" b="1" dirty="0"/>
              <a:t> </a:t>
            </a:r>
            <a:r>
              <a:rPr lang="en-US" sz="3200" b="1" dirty="0" err="1"/>
              <a:t>guriyeynta</a:t>
            </a:r>
            <a:r>
              <a:rPr lang="en-US" sz="3200" b="1" dirty="0"/>
              <a:t>, </a:t>
            </a:r>
            <a:r>
              <a:rPr lang="en-US" sz="3200" b="1" dirty="0" err="1"/>
              <a:t>Dhul</a:t>
            </a:r>
            <a:r>
              <a:rPr lang="en-US" sz="3200" b="1" dirty="0"/>
              <a:t> </a:t>
            </a:r>
            <a:r>
              <a:rPr lang="en-US" sz="3200" b="1" dirty="0" err="1"/>
              <a:t>iyo</a:t>
            </a:r>
            <a:r>
              <a:rPr lang="en-US" sz="3200" b="1" dirty="0"/>
              <a:t> </a:t>
            </a:r>
            <a:r>
              <a:rPr lang="en-US" sz="3200" b="1" dirty="0" err="1"/>
              <a:t>Hanti</a:t>
            </a:r>
            <a:endParaRPr lang="en-US" sz="3200" b="1" dirty="0"/>
          </a:p>
          <a:p>
            <a:pPr marL="0" marR="0" lvl="0" indent="0" algn="l" defTabSz="914400" rtl="0" eaLnBrk="1" fontAlgn="auto" latinLnBrk="0" hangingPunct="1">
              <a:lnSpc>
                <a:spcPct val="90000"/>
              </a:lnSpc>
              <a:spcBef>
                <a:spcPct val="0"/>
              </a:spcBef>
              <a:spcAft>
                <a:spcPts val="600"/>
              </a:spcAft>
              <a:buClrTx/>
              <a:buSzTx/>
              <a:buFontTx/>
              <a:buNone/>
              <a:tabLst/>
              <a:defRPr/>
            </a:pPr>
            <a:r>
              <a:rPr lang="fr-FR" sz="3200" dirty="0">
                <a:solidFill>
                  <a:prstClr val="white"/>
                </a:solidFill>
                <a:latin typeface="Calibri Light" panose="020F0302020204030204"/>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
        <p:nvSpPr>
          <p:cNvPr id="4" name="ZoneTexte 3">
            <a:extLst>
              <a:ext uri="{FF2B5EF4-FFF2-40B4-BE49-F238E27FC236}">
                <a16:creationId xmlns:a16="http://schemas.microsoft.com/office/drawing/2014/main" id="{3A14CC91-151C-4CA3-A76A-09E665CC19A9}"/>
              </a:ext>
            </a:extLst>
          </p:cNvPr>
          <p:cNvSpPr txBox="1"/>
          <p:nvPr/>
        </p:nvSpPr>
        <p:spPr>
          <a:xfrm>
            <a:off x="6096000" y="1226917"/>
            <a:ext cx="5689677" cy="4832092"/>
          </a:xfrm>
          <a:prstGeom prst="rect">
            <a:avLst/>
          </a:prstGeom>
          <a:noFill/>
        </p:spPr>
        <p:txBody>
          <a:bodyPr wrap="square" rtlCol="0">
            <a:spAutoFit/>
          </a:bodyPr>
          <a:lstStyle/>
          <a:p>
            <a:pPr marL="285750" indent="-285750">
              <a:buFont typeface="Arial" panose="020B0604020202020204" pitchFamily="34" charset="0"/>
              <a:buChar char="•"/>
            </a:pPr>
            <a:r>
              <a:rPr lang="fr-FR" sz="2200" dirty="0" err="1"/>
              <a:t>Hoy</a:t>
            </a:r>
            <a:endParaRPr lang="fr-FR" sz="2200" dirty="0"/>
          </a:p>
          <a:p>
            <a:pPr marL="285750" indent="-285750">
              <a:buFont typeface="Arial" panose="020B0604020202020204" pitchFamily="34" charset="0"/>
              <a:buChar char="•"/>
            </a:pPr>
            <a:r>
              <a:rPr lang="fr-FR" sz="2200" dirty="0" err="1"/>
              <a:t>Meel</a:t>
            </a:r>
            <a:r>
              <a:rPr lang="fr-FR" sz="2200" dirty="0"/>
              <a:t> </a:t>
            </a:r>
            <a:r>
              <a:rPr lang="fr-FR" sz="2200" dirty="0" err="1"/>
              <a:t>sharaf</a:t>
            </a:r>
            <a:r>
              <a:rPr lang="fr-FR" sz="2200" dirty="0"/>
              <a:t> </a:t>
            </a:r>
            <a:r>
              <a:rPr lang="fr-FR" sz="2200" dirty="0" err="1"/>
              <a:t>loogu</a:t>
            </a:r>
            <a:r>
              <a:rPr lang="fr-FR" sz="2200" dirty="0"/>
              <a:t> </a:t>
            </a:r>
            <a:r>
              <a:rPr lang="fr-FR" sz="2200" dirty="0" err="1"/>
              <a:t>noolaado</a:t>
            </a:r>
            <a:endParaRPr lang="fr-FR" sz="2200" dirty="0"/>
          </a:p>
          <a:p>
            <a:pPr marL="285750" indent="-285750">
              <a:buFont typeface="Arial" panose="020B0604020202020204" pitchFamily="34" charset="0"/>
              <a:buChar char="•"/>
            </a:pPr>
            <a:r>
              <a:rPr lang="en-GB" sz="2200" dirty="0" err="1"/>
              <a:t>Ka</a:t>
            </a:r>
            <a:r>
              <a:rPr lang="en-GB" sz="2200" dirty="0"/>
              <a:t> </a:t>
            </a:r>
            <a:r>
              <a:rPr lang="en-GB" sz="2200" dirty="0" err="1"/>
              <a:t>difaaca</a:t>
            </a:r>
            <a:r>
              <a:rPr lang="en-GB" sz="2200" dirty="0"/>
              <a:t> </a:t>
            </a:r>
            <a:r>
              <a:rPr lang="en-GB" sz="2200" dirty="0" err="1"/>
              <a:t>xadgudubyada</a:t>
            </a:r>
            <a:r>
              <a:rPr lang="en-GB" sz="2200" dirty="0"/>
              <a:t> </a:t>
            </a:r>
            <a:r>
              <a:rPr lang="en-GB" sz="2200" dirty="0" err="1"/>
              <a:t>jirka</a:t>
            </a:r>
            <a:r>
              <a:rPr lang="en-GB" sz="2200" dirty="0"/>
              <a:t> (</a:t>
            </a:r>
            <a:r>
              <a:rPr lang="en-GB" sz="2200" dirty="0" err="1"/>
              <a:t>oo</a:t>
            </a:r>
            <a:r>
              <a:rPr lang="en-GB" sz="2200" dirty="0"/>
              <a:t> ay </a:t>
            </a:r>
            <a:r>
              <a:rPr lang="en-GB" sz="2200" dirty="0" err="1"/>
              <a:t>ku</a:t>
            </a:r>
            <a:r>
              <a:rPr lang="en-GB" sz="2200" dirty="0"/>
              <a:t> </a:t>
            </a:r>
            <a:r>
              <a:rPr lang="en-GB" sz="2200" dirty="0" err="1"/>
              <a:t>jiraan</a:t>
            </a:r>
            <a:r>
              <a:rPr lang="en-GB" sz="2200" dirty="0"/>
              <a:t> </a:t>
            </a:r>
            <a:r>
              <a:rPr lang="en-GB" sz="2200" dirty="0" err="1"/>
              <a:t>Xadgudubyada</a:t>
            </a:r>
            <a:r>
              <a:rPr lang="en-GB" sz="2200" dirty="0"/>
              <a:t> </a:t>
            </a:r>
            <a:r>
              <a:rPr lang="en-GB" sz="2200" dirty="0" err="1"/>
              <a:t>ku</a:t>
            </a:r>
            <a:r>
              <a:rPr lang="en-GB" sz="2200" dirty="0"/>
              <a:t> </a:t>
            </a:r>
            <a:r>
              <a:rPr lang="en-GB" sz="2200" dirty="0" err="1"/>
              <a:t>saleysan</a:t>
            </a:r>
            <a:r>
              <a:rPr lang="en-GB" sz="2200" dirty="0"/>
              <a:t> </a:t>
            </a:r>
            <a:r>
              <a:rPr lang="en-GB" sz="2200" dirty="0" err="1"/>
              <a:t>jinsiga</a:t>
            </a:r>
            <a:r>
              <a:rPr lang="en-GB" sz="2200" dirty="0"/>
              <a:t>, </a:t>
            </a:r>
            <a:r>
              <a:rPr lang="en-GB" sz="2200" dirty="0" err="1"/>
              <a:t>iwm</a:t>
            </a:r>
            <a:r>
              <a:rPr lang="en-GB" sz="2200" dirty="0"/>
              <a:t>.);</a:t>
            </a:r>
          </a:p>
          <a:p>
            <a:pPr marL="285750" indent="-285750">
              <a:buFont typeface="Arial" panose="020B0604020202020204" pitchFamily="34" charset="0"/>
              <a:buChar char="•"/>
            </a:pPr>
            <a:r>
              <a:rPr lang="fr-FR" sz="2200" dirty="0" err="1"/>
              <a:t>Dhul</a:t>
            </a:r>
            <a:r>
              <a:rPr lang="fr-FR" sz="2200" dirty="0"/>
              <a:t> </a:t>
            </a:r>
            <a:r>
              <a:rPr lang="fr-FR" sz="2200" dirty="0" err="1"/>
              <a:t>loogu</a:t>
            </a:r>
            <a:r>
              <a:rPr lang="fr-FR" sz="2200" dirty="0"/>
              <a:t> </a:t>
            </a:r>
            <a:r>
              <a:rPr lang="fr-FR" sz="2200" dirty="0" err="1"/>
              <a:t>talagalay</a:t>
            </a:r>
            <a:r>
              <a:rPr lang="fr-FR" sz="2200" dirty="0"/>
              <a:t> </a:t>
            </a:r>
            <a:r>
              <a:rPr lang="fr-FR" sz="2200" dirty="0" err="1"/>
              <a:t>hawlo</a:t>
            </a:r>
            <a:r>
              <a:rPr lang="fr-FR" sz="2200" dirty="0"/>
              <a:t> </a:t>
            </a:r>
            <a:r>
              <a:rPr lang="fr-FR" sz="2200" dirty="0" err="1"/>
              <a:t>dhaqaale</a:t>
            </a:r>
            <a:r>
              <a:rPr lang="fr-FR" sz="2200" dirty="0"/>
              <a:t> </a:t>
            </a:r>
            <a:r>
              <a:rPr lang="fr-FR" sz="2200" dirty="0" err="1"/>
              <a:t>oo</a:t>
            </a:r>
            <a:r>
              <a:rPr lang="fr-FR" sz="2200" dirty="0"/>
              <a:t> </a:t>
            </a:r>
            <a:r>
              <a:rPr lang="fr-FR" sz="2200" dirty="0" err="1"/>
              <a:t>beero</a:t>
            </a:r>
            <a:r>
              <a:rPr lang="fr-FR" sz="2200" dirty="0"/>
              <a:t> ka </a:t>
            </a:r>
            <a:r>
              <a:rPr lang="fr-FR" sz="2200" dirty="0" err="1"/>
              <a:t>baxo</a:t>
            </a:r>
            <a:r>
              <a:rPr lang="fr-FR" sz="2200" dirty="0"/>
              <a:t>,  </a:t>
            </a:r>
            <a:r>
              <a:rPr lang="fr-FR" sz="2200" dirty="0" err="1"/>
              <a:t>habnololeed</a:t>
            </a:r>
            <a:r>
              <a:rPr lang="fr-FR" sz="2200" dirty="0"/>
              <a:t> </a:t>
            </a:r>
            <a:r>
              <a:rPr lang="fr-FR" sz="2200" dirty="0" err="1"/>
              <a:t>iwm</a:t>
            </a:r>
            <a:endParaRPr lang="fr-FR" sz="2200" dirty="0"/>
          </a:p>
          <a:p>
            <a:pPr marL="285750" indent="-285750">
              <a:buFont typeface="Arial" panose="020B0604020202020204" pitchFamily="34" charset="0"/>
              <a:buChar char="•"/>
            </a:pPr>
            <a:r>
              <a:rPr lang="fr-FR" sz="2200" dirty="0" err="1"/>
              <a:t>Hoy</a:t>
            </a:r>
            <a:r>
              <a:rPr lang="fr-FR" sz="2200" dirty="0"/>
              <a:t> </a:t>
            </a:r>
            <a:r>
              <a:rPr lang="fr-FR" sz="2200" dirty="0" err="1"/>
              <a:t>waa</a:t>
            </a:r>
            <a:r>
              <a:rPr lang="fr-FR" sz="2200" dirty="0"/>
              <a:t> </a:t>
            </a:r>
            <a:r>
              <a:rPr lang="fr-FR" sz="2200" dirty="0" err="1"/>
              <a:t>barta</a:t>
            </a:r>
            <a:r>
              <a:rPr lang="fr-FR" sz="2200" dirty="0"/>
              <a:t> </a:t>
            </a:r>
            <a:r>
              <a:rPr lang="fr-FR" sz="2200" dirty="0" err="1"/>
              <a:t>bilowga</a:t>
            </a:r>
            <a:r>
              <a:rPr lang="fr-FR" sz="2200" dirty="0"/>
              <a:t> u ah </a:t>
            </a:r>
            <a:r>
              <a:rPr lang="fr-FR" sz="2200" dirty="0" err="1"/>
              <a:t>xasillooni</a:t>
            </a:r>
            <a:r>
              <a:rPr lang="fr-FR" sz="2200" dirty="0"/>
              <a:t> </a:t>
            </a:r>
            <a:r>
              <a:rPr lang="fr-FR" sz="2200" dirty="0" err="1"/>
              <a:t>badan</a:t>
            </a:r>
            <a:r>
              <a:rPr lang="fr-FR" sz="2200" dirty="0"/>
              <a:t> </a:t>
            </a:r>
            <a:r>
              <a:rPr lang="fr-FR" sz="2200" dirty="0" err="1"/>
              <a:t>oo</a:t>
            </a:r>
            <a:r>
              <a:rPr lang="fr-FR" sz="2200" dirty="0"/>
              <a:t> </a:t>
            </a:r>
            <a:r>
              <a:rPr lang="fr-FR" sz="2200" dirty="0" err="1"/>
              <a:t>xaalado</a:t>
            </a:r>
            <a:r>
              <a:rPr lang="fr-FR" sz="2200" dirty="0"/>
              <a:t> </a:t>
            </a:r>
            <a:r>
              <a:rPr lang="fr-FR" sz="2200" dirty="0" err="1"/>
              <a:t>dhaqan-dhaqaale</a:t>
            </a:r>
            <a:r>
              <a:rPr lang="fr-FR" sz="2200" dirty="0"/>
              <a:t> ah</a:t>
            </a:r>
          </a:p>
          <a:p>
            <a:pPr marL="285750" indent="-285750">
              <a:buFont typeface="Arial" panose="020B0604020202020204" pitchFamily="34" charset="0"/>
              <a:buChar char="•"/>
            </a:pPr>
            <a:r>
              <a:rPr lang="fr-FR" sz="2200" dirty="0" err="1"/>
              <a:t>Tallaabo</a:t>
            </a:r>
            <a:r>
              <a:rPr lang="fr-FR" sz="2200" dirty="0"/>
              <a:t> </a:t>
            </a:r>
            <a:r>
              <a:rPr lang="fr-FR" sz="2200" dirty="0" err="1"/>
              <a:t>muhiim</a:t>
            </a:r>
            <a:r>
              <a:rPr lang="fr-FR" sz="2200" dirty="0"/>
              <a:t> ah </a:t>
            </a:r>
            <a:r>
              <a:rPr lang="fr-FR" sz="2200" dirty="0" err="1"/>
              <a:t>oo</a:t>
            </a:r>
            <a:r>
              <a:rPr lang="fr-FR" sz="2200" dirty="0"/>
              <a:t> </a:t>
            </a:r>
            <a:r>
              <a:rPr lang="fr-FR" sz="2200" dirty="0" err="1"/>
              <a:t>loogu</a:t>
            </a:r>
            <a:r>
              <a:rPr lang="fr-FR" sz="2200" dirty="0"/>
              <a:t> </a:t>
            </a:r>
            <a:r>
              <a:rPr lang="fr-FR" sz="2200" dirty="0" err="1"/>
              <a:t>talagalay</a:t>
            </a:r>
            <a:r>
              <a:rPr lang="fr-FR" sz="2200" dirty="0"/>
              <a:t> </a:t>
            </a:r>
            <a:r>
              <a:rPr lang="fr-FR" sz="2200" dirty="0" err="1"/>
              <a:t>soo</a:t>
            </a:r>
            <a:r>
              <a:rPr lang="fr-FR" sz="2200" dirty="0"/>
              <a:t> </a:t>
            </a:r>
            <a:r>
              <a:rPr lang="fr-FR" sz="2200" dirty="0" err="1"/>
              <a:t>kabashada</a:t>
            </a:r>
            <a:r>
              <a:rPr lang="fr-FR" sz="2200" dirty="0"/>
              <a:t> </a:t>
            </a:r>
            <a:r>
              <a:rPr lang="fr-FR" sz="2200" dirty="0" err="1"/>
              <a:t>degdega</a:t>
            </a:r>
            <a:r>
              <a:rPr lang="fr-FR" sz="2200" dirty="0"/>
              <a:t> ah </a:t>
            </a:r>
            <a:r>
              <a:rPr lang="fr-FR" sz="2200" dirty="0" err="1"/>
              <a:t>ee</a:t>
            </a:r>
            <a:r>
              <a:rPr lang="fr-FR" sz="2200" dirty="0"/>
              <a:t> </a:t>
            </a:r>
            <a:r>
              <a:rPr lang="fr-FR" sz="2200" dirty="0" err="1"/>
              <a:t>barakacayaasha</a:t>
            </a:r>
            <a:r>
              <a:rPr lang="fr-FR" sz="2200" dirty="0"/>
              <a:t> </a:t>
            </a:r>
            <a:r>
              <a:rPr lang="fr-FR" sz="2200" dirty="0" err="1"/>
              <a:t>iyo</a:t>
            </a:r>
            <a:r>
              <a:rPr lang="fr-FR" sz="2200" dirty="0"/>
              <a:t> </a:t>
            </a:r>
            <a:r>
              <a:rPr lang="fr-FR" sz="2200" dirty="0" err="1"/>
              <a:t>bulshada</a:t>
            </a:r>
            <a:r>
              <a:rPr lang="fr-FR" sz="2200" dirty="0"/>
              <a:t> </a:t>
            </a:r>
            <a:r>
              <a:rPr lang="fr-FR" sz="2200" dirty="0" err="1"/>
              <a:t>martida</a:t>
            </a:r>
            <a:r>
              <a:rPr lang="fr-FR" sz="2200" dirty="0"/>
              <a:t> </a:t>
            </a:r>
            <a:r>
              <a:rPr lang="fr-FR" sz="2200" dirty="0" err="1"/>
              <a:t>loo</a:t>
            </a:r>
            <a:r>
              <a:rPr lang="fr-FR" sz="2200" dirty="0"/>
              <a:t> </a:t>
            </a:r>
            <a:r>
              <a:rPr lang="fr-FR" sz="2200" dirty="0" err="1"/>
              <a:t>yahay</a:t>
            </a:r>
            <a:r>
              <a:rPr lang="fr-FR" sz="2200" dirty="0"/>
              <a:t> </a:t>
            </a:r>
            <a:r>
              <a:rPr lang="fr-FR" sz="2200" dirty="0" err="1"/>
              <a:t>labadaba</a:t>
            </a:r>
            <a:r>
              <a:rPr lang="fr-FR" sz="2200" dirty="0"/>
              <a:t> </a:t>
            </a:r>
          </a:p>
          <a:p>
            <a:pPr marL="285750" indent="-285750">
              <a:buFont typeface="Arial" panose="020B0604020202020204" pitchFamily="34" charset="0"/>
              <a:buChar char="•"/>
            </a:pPr>
            <a:r>
              <a:rPr lang="fr-FR" sz="2200" dirty="0" err="1"/>
              <a:t>Fure</a:t>
            </a:r>
            <a:r>
              <a:rPr lang="fr-FR" sz="2200" dirty="0"/>
              <a:t> u ah </a:t>
            </a:r>
            <a:r>
              <a:rPr lang="fr-FR" sz="2200" dirty="0" err="1"/>
              <a:t>wadajirka</a:t>
            </a:r>
            <a:r>
              <a:rPr lang="fr-FR" sz="2200" dirty="0"/>
              <a:t> </a:t>
            </a:r>
            <a:r>
              <a:rPr lang="fr-FR" sz="2200" dirty="0" err="1"/>
              <a:t>bulshada</a:t>
            </a:r>
            <a:r>
              <a:rPr lang="fr-FR" sz="2200" dirty="0"/>
              <a:t>, </a:t>
            </a:r>
            <a:r>
              <a:rPr lang="fr-FR" sz="2200" dirty="0" err="1"/>
              <a:t>dhismaha</a:t>
            </a:r>
            <a:r>
              <a:rPr lang="fr-FR" sz="2200" dirty="0"/>
              <a:t> </a:t>
            </a:r>
            <a:r>
              <a:rPr lang="fr-FR" sz="2200" dirty="0" err="1"/>
              <a:t>nabadda</a:t>
            </a:r>
            <a:r>
              <a:rPr lang="fr-FR" sz="2200" dirty="0"/>
              <a:t> </a:t>
            </a:r>
            <a:r>
              <a:rPr lang="fr-FR" sz="2200" dirty="0" err="1"/>
              <a:t>iyo</a:t>
            </a:r>
            <a:r>
              <a:rPr lang="fr-FR" sz="2200" dirty="0"/>
              <a:t> </a:t>
            </a:r>
            <a:r>
              <a:rPr lang="fr-FR" sz="2200" dirty="0" err="1"/>
              <a:t>dib</a:t>
            </a:r>
            <a:r>
              <a:rPr lang="fr-FR" sz="2200" dirty="0"/>
              <a:t> u </a:t>
            </a:r>
            <a:r>
              <a:rPr lang="fr-FR" sz="2200" dirty="0" err="1"/>
              <a:t>heshiisiinta</a:t>
            </a:r>
            <a:r>
              <a:rPr lang="fr-FR" sz="2200" dirty="0"/>
              <a:t>…</a:t>
            </a:r>
          </a:p>
          <a:p>
            <a:pPr marL="285750" indent="-285750">
              <a:buFont typeface="Arial" panose="020B0604020202020204" pitchFamily="34" charset="0"/>
              <a:buChar char="•"/>
            </a:pPr>
            <a:endParaRPr lang="en-US" sz="2200" dirty="0"/>
          </a:p>
        </p:txBody>
      </p:sp>
      <p:pic>
        <p:nvPicPr>
          <p:cNvPr id="5" name="Image 4">
            <a:extLst>
              <a:ext uri="{FF2B5EF4-FFF2-40B4-BE49-F238E27FC236}">
                <a16:creationId xmlns:a16="http://schemas.microsoft.com/office/drawing/2014/main" id="{1FFD05FE-660F-4FA6-8923-680A6ADD8E8D}"/>
              </a:ext>
            </a:extLst>
          </p:cNvPr>
          <p:cNvPicPr>
            <a:picLocks noChangeAspect="1"/>
          </p:cNvPicPr>
          <p:nvPr/>
        </p:nvPicPr>
        <p:blipFill>
          <a:blip r:embed="rId3"/>
          <a:stretch>
            <a:fillRect/>
          </a:stretch>
        </p:blipFill>
        <p:spPr>
          <a:xfrm>
            <a:off x="406320" y="1543291"/>
            <a:ext cx="5486399" cy="3633377"/>
          </a:xfrm>
          <a:prstGeom prst="rect">
            <a:avLst/>
          </a:prstGeom>
        </p:spPr>
      </p:pic>
    </p:spTree>
    <p:extLst>
      <p:ext uri="{BB962C8B-B14F-4D97-AF65-F5344CB8AC3E}">
        <p14:creationId xmlns:p14="http://schemas.microsoft.com/office/powerpoint/2010/main" val="3935171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00D7AE-A9DA-4E22-842C-AFF33ADFF7CB}"/>
              </a:ext>
            </a:extLst>
          </p:cNvPr>
          <p:cNvSpPr/>
          <p:nvPr/>
        </p:nvSpPr>
        <p:spPr>
          <a:xfrm>
            <a:off x="0" y="136387"/>
            <a:ext cx="5120113"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62500" lnSpcReduction="2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4400" b="1" dirty="0" err="1">
                <a:solidFill>
                  <a:prstClr val="white"/>
                </a:solidFill>
                <a:latin typeface="Calibri Light" panose="020F0302020204030204"/>
              </a:rPr>
              <a:t>Guriyeyn</a:t>
            </a:r>
            <a:r>
              <a:rPr lang="fr-FR" sz="4400" b="1" dirty="0">
                <a:solidFill>
                  <a:prstClr val="white"/>
                </a:solidFill>
                <a:latin typeface="Calibri Light" panose="020F0302020204030204"/>
              </a:rPr>
              <a:t>, </a:t>
            </a:r>
            <a:r>
              <a:rPr lang="fr-FR" sz="4400" b="1" dirty="0" err="1">
                <a:solidFill>
                  <a:prstClr val="white"/>
                </a:solidFill>
                <a:latin typeface="Calibri Light" panose="020F0302020204030204"/>
              </a:rPr>
              <a:t>Dhul</a:t>
            </a:r>
            <a:r>
              <a:rPr lang="fr-FR" sz="4400" b="1" dirty="0">
                <a:solidFill>
                  <a:prstClr val="white"/>
                </a:solidFill>
                <a:latin typeface="Calibri Light" panose="020F0302020204030204"/>
              </a:rPr>
              <a:t> </a:t>
            </a:r>
            <a:r>
              <a:rPr lang="fr-FR" sz="4400" b="1" dirty="0" err="1">
                <a:solidFill>
                  <a:prstClr val="white"/>
                </a:solidFill>
                <a:latin typeface="Calibri Light" panose="020F0302020204030204"/>
              </a:rPr>
              <a:t>iyo</a:t>
            </a:r>
            <a:r>
              <a:rPr lang="fr-FR" sz="4400" b="1" dirty="0">
                <a:solidFill>
                  <a:prstClr val="white"/>
                </a:solidFill>
                <a:latin typeface="Calibri Light" panose="020F0302020204030204"/>
              </a:rPr>
              <a:t> </a:t>
            </a:r>
            <a:r>
              <a:rPr lang="fr-FR" sz="4400" b="1" dirty="0" err="1">
                <a:solidFill>
                  <a:prstClr val="white"/>
                </a:solidFill>
                <a:latin typeface="Calibri Light" panose="020F0302020204030204"/>
              </a:rPr>
              <a:t>Hanti</a:t>
            </a:r>
            <a:r>
              <a:rPr lang="fr-FR" sz="4400" b="1" dirty="0">
                <a:solidFill>
                  <a:prstClr val="white"/>
                </a:solidFill>
                <a:latin typeface="Calibri Light" panose="020F0302020204030204"/>
              </a:rPr>
              <a:t> </a:t>
            </a:r>
            <a:r>
              <a:rPr lang="fr-FR" sz="4400" b="1" dirty="0" err="1">
                <a:solidFill>
                  <a:prstClr val="white"/>
                </a:solidFill>
                <a:latin typeface="Calibri Light" panose="020F0302020204030204"/>
              </a:rPr>
              <a:t>waa</a:t>
            </a:r>
            <a:r>
              <a:rPr lang="fr-FR" sz="4400" b="1" dirty="0">
                <a:solidFill>
                  <a:prstClr val="white"/>
                </a:solidFill>
                <a:latin typeface="Calibri Light" panose="020F0302020204030204"/>
              </a:rPr>
              <a:t> </a:t>
            </a:r>
            <a:r>
              <a:rPr lang="fr-FR" sz="4400" b="1" dirty="0" err="1">
                <a:solidFill>
                  <a:prstClr val="white"/>
                </a:solidFill>
                <a:latin typeface="Calibri Light" panose="020F0302020204030204"/>
              </a:rPr>
              <a:t>xaq</a:t>
            </a:r>
            <a:r>
              <a:rPr lang="fr-FR" sz="4400" b="1" dirty="0">
                <a:solidFill>
                  <a:prstClr val="white"/>
                </a:solidFill>
                <a:latin typeface="Calibri Light" panose="020F0302020204030204"/>
              </a:rPr>
              <a:t>!  </a:t>
            </a:r>
            <a:endParaRPr kumimoji="0" lang="en-US" sz="4400" b="1" i="0" u="none" strike="noStrike" kern="1200" cap="none" spc="0" normalizeH="0" baseline="0" noProof="0" dirty="0">
              <a:ln>
                <a:noFill/>
              </a:ln>
              <a:solidFill>
                <a:prstClr val="white"/>
              </a:solidFill>
              <a:effectLst/>
              <a:uLnTx/>
              <a:uFillTx/>
              <a:latin typeface="Calibri Light" panose="020F0302020204030204"/>
            </a:endParaRPr>
          </a:p>
        </p:txBody>
      </p:sp>
      <p:sp>
        <p:nvSpPr>
          <p:cNvPr id="7" name="Forme en L 6">
            <a:extLst>
              <a:ext uri="{FF2B5EF4-FFF2-40B4-BE49-F238E27FC236}">
                <a16:creationId xmlns:a16="http://schemas.microsoft.com/office/drawing/2014/main" id="{3FEA2F0E-679C-4E05-8365-143B1DA6A310}"/>
              </a:ext>
            </a:extLst>
          </p:cNvPr>
          <p:cNvSpPr/>
          <p:nvPr/>
        </p:nvSpPr>
        <p:spPr>
          <a:xfrm rot="7848840">
            <a:off x="1206427" y="2471127"/>
            <a:ext cx="1467972" cy="1678463"/>
          </a:xfrm>
          <a:prstGeom prst="corner">
            <a:avLst>
              <a:gd name="adj1" fmla="val 23635"/>
              <a:gd name="adj2" fmla="val 214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Bulle narrative : ronde 7">
            <a:extLst>
              <a:ext uri="{FF2B5EF4-FFF2-40B4-BE49-F238E27FC236}">
                <a16:creationId xmlns:a16="http://schemas.microsoft.com/office/drawing/2014/main" id="{8F73F832-65CC-478D-8D79-5D2058A3ABE6}"/>
              </a:ext>
            </a:extLst>
          </p:cNvPr>
          <p:cNvSpPr/>
          <p:nvPr/>
        </p:nvSpPr>
        <p:spPr>
          <a:xfrm>
            <a:off x="1785770" y="1059146"/>
            <a:ext cx="3018356" cy="1723041"/>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Wax </a:t>
            </a:r>
            <a:r>
              <a:rPr lang="en-US" sz="2400" dirty="0" err="1">
                <a:solidFill>
                  <a:schemeClr val="tx1"/>
                </a:solidFill>
              </a:rPr>
              <a:t>ka</a:t>
            </a:r>
            <a:r>
              <a:rPr lang="en-US" sz="2400" dirty="0">
                <a:solidFill>
                  <a:schemeClr val="tx1"/>
                </a:solidFill>
              </a:rPr>
              <a:t> </a:t>
            </a:r>
            <a:r>
              <a:rPr lang="en-US" sz="2400" dirty="0" err="1">
                <a:solidFill>
                  <a:schemeClr val="tx1"/>
                </a:solidFill>
              </a:rPr>
              <a:t>badan</a:t>
            </a:r>
            <a:r>
              <a:rPr lang="en-US" sz="2400" dirty="0">
                <a:solidFill>
                  <a:schemeClr val="tx1"/>
                </a:solidFill>
              </a:rPr>
              <a:t> </a:t>
            </a:r>
            <a:r>
              <a:rPr lang="en-US" sz="2400" dirty="0" err="1">
                <a:solidFill>
                  <a:schemeClr val="tx1"/>
                </a:solidFill>
              </a:rPr>
              <a:t>saqaf</a:t>
            </a:r>
            <a:r>
              <a:rPr lang="en-US" sz="2400" dirty="0">
                <a:solidFill>
                  <a:schemeClr val="tx1"/>
                </a:solidFill>
              </a:rPr>
              <a:t> </a:t>
            </a:r>
            <a:r>
              <a:rPr lang="en-US" sz="2400" dirty="0" err="1">
                <a:solidFill>
                  <a:schemeClr val="tx1"/>
                </a:solidFill>
              </a:rPr>
              <a:t>ka</a:t>
            </a:r>
            <a:r>
              <a:rPr lang="en-US" sz="2400" dirty="0">
                <a:solidFill>
                  <a:schemeClr val="tx1"/>
                </a:solidFill>
              </a:rPr>
              <a:t> </a:t>
            </a:r>
            <a:r>
              <a:rPr lang="en-US" sz="2400" dirty="0" err="1">
                <a:solidFill>
                  <a:schemeClr val="tx1"/>
                </a:solidFill>
              </a:rPr>
              <a:t>sarreeya</a:t>
            </a:r>
            <a:r>
              <a:rPr lang="en-US" sz="2400" dirty="0">
                <a:solidFill>
                  <a:schemeClr val="tx1"/>
                </a:solidFill>
              </a:rPr>
              <a:t> </a:t>
            </a:r>
            <a:r>
              <a:rPr lang="en-US" sz="2400" dirty="0" err="1">
                <a:solidFill>
                  <a:schemeClr val="tx1"/>
                </a:solidFill>
              </a:rPr>
              <a:t>madaxyadeena</a:t>
            </a:r>
            <a:endParaRPr lang="en-US" sz="2400" dirty="0">
              <a:solidFill>
                <a:schemeClr val="tx1"/>
              </a:solidFill>
            </a:endParaRPr>
          </a:p>
        </p:txBody>
      </p:sp>
      <p:cxnSp>
        <p:nvCxnSpPr>
          <p:cNvPr id="10" name="Connecteur droit 9">
            <a:extLst>
              <a:ext uri="{FF2B5EF4-FFF2-40B4-BE49-F238E27FC236}">
                <a16:creationId xmlns:a16="http://schemas.microsoft.com/office/drawing/2014/main" id="{979E48B0-61AD-4878-A49E-34E144BF5BD2}"/>
              </a:ext>
            </a:extLst>
          </p:cNvPr>
          <p:cNvCxnSpPr/>
          <p:nvPr/>
        </p:nvCxnSpPr>
        <p:spPr>
          <a:xfrm>
            <a:off x="4896091" y="1307939"/>
            <a:ext cx="0" cy="4004841"/>
          </a:xfrm>
          <a:prstGeom prst="line">
            <a:avLst/>
          </a:prstGeom>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DB7CA88E-72A4-4434-9BE4-D9D6E272F2A1}"/>
              </a:ext>
            </a:extLst>
          </p:cNvPr>
          <p:cNvSpPr txBox="1"/>
          <p:nvPr/>
        </p:nvSpPr>
        <p:spPr>
          <a:xfrm>
            <a:off x="4896091" y="1566951"/>
            <a:ext cx="5237974" cy="3939540"/>
          </a:xfrm>
          <a:prstGeom prst="rect">
            <a:avLst/>
          </a:prstGeom>
          <a:noFill/>
        </p:spPr>
        <p:txBody>
          <a:bodyPr wrap="square" lIns="91440" tIns="45720" rIns="91440" bIns="45720" rtlCol="0" anchor="t">
            <a:spAutoFit/>
          </a:bodyPr>
          <a:lstStyle/>
          <a:p>
            <a:endParaRPr lang="fr-FR" sz="2600" dirty="0">
              <a:solidFill>
                <a:schemeClr val="accent1"/>
              </a:solidFill>
            </a:endParaRPr>
          </a:p>
          <a:p>
            <a:pPr marL="457200" indent="-457200">
              <a:buFont typeface="Arial" panose="020B0604020202020204" pitchFamily="34" charset="0"/>
              <a:buChar char="•"/>
            </a:pPr>
            <a:r>
              <a:rPr lang="en-US" sz="2800" dirty="0" err="1"/>
              <a:t>Xaq</a:t>
            </a:r>
            <a:r>
              <a:rPr lang="en-US" sz="2800" dirty="0"/>
              <a:t> u </a:t>
            </a:r>
            <a:r>
              <a:rPr lang="en-US" sz="2800" dirty="0" err="1"/>
              <a:t>yeelashada</a:t>
            </a:r>
            <a:r>
              <a:rPr lang="en-US" sz="2800" dirty="0"/>
              <a:t> </a:t>
            </a:r>
            <a:r>
              <a:rPr lang="en-US" sz="2800" dirty="0" err="1"/>
              <a:t>guri</a:t>
            </a:r>
            <a:r>
              <a:rPr lang="en-US" sz="2800" dirty="0"/>
              <a:t> </a:t>
            </a:r>
          </a:p>
          <a:p>
            <a:pPr marL="457200" indent="-457200">
              <a:buFont typeface="Arial" panose="020B0604020202020204" pitchFamily="34" charset="0"/>
              <a:buChar char="•"/>
            </a:pPr>
            <a:r>
              <a:rPr lang="en-US" sz="2800" dirty="0" err="1"/>
              <a:t>Xaq</a:t>
            </a:r>
            <a:r>
              <a:rPr lang="en-US" sz="2800" dirty="0"/>
              <a:t> u </a:t>
            </a:r>
            <a:r>
              <a:rPr lang="en-US" sz="2800" dirty="0" err="1"/>
              <a:t>leedahay</a:t>
            </a:r>
            <a:r>
              <a:rPr lang="en-US" sz="2800" dirty="0"/>
              <a:t> </a:t>
            </a:r>
            <a:r>
              <a:rPr lang="en-US" sz="2800" dirty="0" err="1"/>
              <a:t>inaad</a:t>
            </a:r>
            <a:r>
              <a:rPr lang="en-US" sz="2800" dirty="0"/>
              <a:t> </a:t>
            </a:r>
            <a:r>
              <a:rPr lang="en-US" sz="2800" dirty="0" err="1"/>
              <a:t>xor</a:t>
            </a:r>
            <a:r>
              <a:rPr lang="en-US" sz="2800" dirty="0"/>
              <a:t> </a:t>
            </a:r>
            <a:r>
              <a:rPr lang="en-US" sz="2800" dirty="0" err="1"/>
              <a:t>ka</a:t>
            </a:r>
            <a:r>
              <a:rPr lang="en-US" sz="2800" dirty="0"/>
              <a:t> </a:t>
            </a:r>
            <a:r>
              <a:rPr lang="en-US" sz="2800" dirty="0" err="1"/>
              <a:t>tahay</a:t>
            </a:r>
            <a:r>
              <a:rPr lang="en-US" sz="2800" dirty="0"/>
              <a:t> </a:t>
            </a:r>
            <a:r>
              <a:rPr lang="en-US" sz="2800" dirty="0" err="1"/>
              <a:t>gurya</a:t>
            </a:r>
            <a:r>
              <a:rPr lang="en-US" sz="2800" dirty="0"/>
              <a:t> </a:t>
            </a:r>
            <a:r>
              <a:rPr lang="en-US" sz="2800" dirty="0" err="1"/>
              <a:t>ka</a:t>
            </a:r>
            <a:r>
              <a:rPr lang="en-US" sz="2800" dirty="0"/>
              <a:t> </a:t>
            </a:r>
            <a:r>
              <a:rPr lang="en-US" sz="2800" dirty="0" err="1"/>
              <a:t>saarista</a:t>
            </a:r>
            <a:r>
              <a:rPr lang="en-US" sz="2800" dirty="0"/>
              <a:t> </a:t>
            </a:r>
            <a:r>
              <a:rPr lang="en-US" sz="2800" dirty="0" err="1"/>
              <a:t>xooga</a:t>
            </a:r>
            <a:r>
              <a:rPr lang="en-US" sz="2800" dirty="0"/>
              <a:t> ah</a:t>
            </a:r>
          </a:p>
          <a:p>
            <a:pPr marL="457200" indent="-457200">
              <a:buFont typeface="Arial" panose="020B0604020202020204" pitchFamily="34" charset="0"/>
              <a:buChar char="•"/>
            </a:pPr>
            <a:r>
              <a:rPr lang="en-US" sz="2800" dirty="0" err="1"/>
              <a:t>Xaqa</a:t>
            </a:r>
            <a:r>
              <a:rPr lang="en-US" sz="2800" dirty="0"/>
              <a:t> u </a:t>
            </a:r>
            <a:r>
              <a:rPr lang="en-US" sz="2800" dirty="0" err="1"/>
              <a:t>leeadahay</a:t>
            </a:r>
            <a:r>
              <a:rPr lang="en-US" sz="2800" dirty="0"/>
              <a:t> hoy </a:t>
            </a:r>
            <a:r>
              <a:rPr lang="en-US" sz="2800" dirty="0" err="1"/>
              <a:t>ammaan</a:t>
            </a:r>
            <a:r>
              <a:rPr lang="en-US" sz="2800" dirty="0"/>
              <a:t> ah </a:t>
            </a:r>
          </a:p>
          <a:p>
            <a:pPr marL="457200" indent="-457200">
              <a:buFont typeface="Arial" panose="020B0604020202020204" pitchFamily="34" charset="0"/>
              <a:buChar char="•"/>
            </a:pPr>
            <a:r>
              <a:rPr lang="en-US" sz="2800" dirty="0" err="1"/>
              <a:t>Awood</a:t>
            </a:r>
            <a:r>
              <a:rPr lang="en-US" sz="2800" dirty="0"/>
              <a:t> u </a:t>
            </a:r>
            <a:r>
              <a:rPr lang="en-US" sz="2800" dirty="0" err="1"/>
              <a:t>leedahay</a:t>
            </a:r>
            <a:r>
              <a:rPr lang="en-US" sz="2800" dirty="0"/>
              <a:t> </a:t>
            </a:r>
            <a:r>
              <a:rPr lang="en-US" sz="2800" dirty="0" err="1"/>
              <a:t>inaad</a:t>
            </a:r>
            <a:r>
              <a:rPr lang="en-US" sz="2800" dirty="0"/>
              <a:t> </a:t>
            </a:r>
            <a:r>
              <a:rPr lang="en-US" sz="2800" dirty="0" err="1"/>
              <a:t>sugto</a:t>
            </a:r>
            <a:r>
              <a:rPr lang="en-US" sz="2800" dirty="0"/>
              <a:t> </a:t>
            </a:r>
            <a:r>
              <a:rPr lang="en-US" sz="2800" dirty="0" err="1"/>
              <a:t>habnololeed</a:t>
            </a:r>
            <a:r>
              <a:rPr lang="fr-FR" sz="2600" dirty="0"/>
              <a:t> </a:t>
            </a:r>
          </a:p>
        </p:txBody>
      </p:sp>
      <p:sp>
        <p:nvSpPr>
          <p:cNvPr id="5" name="Accolade fermante 4">
            <a:extLst>
              <a:ext uri="{FF2B5EF4-FFF2-40B4-BE49-F238E27FC236}">
                <a16:creationId xmlns:a16="http://schemas.microsoft.com/office/drawing/2014/main" id="{D823302C-1DDB-4BC2-BD99-28B51D69205B}"/>
              </a:ext>
            </a:extLst>
          </p:cNvPr>
          <p:cNvSpPr/>
          <p:nvPr/>
        </p:nvSpPr>
        <p:spPr>
          <a:xfrm>
            <a:off x="9392134" y="1920667"/>
            <a:ext cx="741931" cy="23164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8576D842-C563-4AC9-B320-17F0FD4279EC}"/>
              </a:ext>
            </a:extLst>
          </p:cNvPr>
          <p:cNvSpPr/>
          <p:nvPr/>
        </p:nvSpPr>
        <p:spPr>
          <a:xfrm>
            <a:off x="10134065" y="1566951"/>
            <a:ext cx="1693476" cy="39395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err="1"/>
              <a:t>Dhamaan</a:t>
            </a:r>
            <a:r>
              <a:rPr lang="en-US" sz="2400" dirty="0"/>
              <a:t> </a:t>
            </a:r>
            <a:r>
              <a:rPr lang="en-US" sz="2400" dirty="0" err="1"/>
              <a:t>laxiriira</a:t>
            </a:r>
            <a:r>
              <a:rPr lang="en-US" sz="2400" dirty="0"/>
              <a:t> </a:t>
            </a:r>
            <a:r>
              <a:rPr lang="en-US" sz="2400" dirty="0" err="1"/>
              <a:t>xaquuqda</a:t>
            </a:r>
            <a:r>
              <a:rPr lang="en-US" sz="2400" dirty="0"/>
              <a:t> </a:t>
            </a:r>
            <a:r>
              <a:rPr lang="en-US" sz="2400" dirty="0" err="1"/>
              <a:t>helitaanka</a:t>
            </a:r>
            <a:r>
              <a:rPr lang="en-US" sz="2400" dirty="0"/>
              <a:t> </a:t>
            </a:r>
            <a:r>
              <a:rPr lang="en-US" sz="2400" dirty="0" err="1"/>
              <a:t>heer</a:t>
            </a:r>
            <a:r>
              <a:rPr lang="en-US" sz="2400" dirty="0"/>
              <a:t> </a:t>
            </a:r>
            <a:r>
              <a:rPr lang="en-US" sz="2400" dirty="0" err="1"/>
              <a:t>nololeed</a:t>
            </a:r>
            <a:r>
              <a:rPr lang="en-US" sz="2400" dirty="0"/>
              <a:t> </a:t>
            </a:r>
            <a:r>
              <a:rPr lang="en-US" sz="2400" dirty="0" err="1"/>
              <a:t>oo</a:t>
            </a:r>
            <a:r>
              <a:rPr lang="en-US" sz="2400" dirty="0"/>
              <a:t> </a:t>
            </a:r>
            <a:r>
              <a:rPr lang="en-US" sz="2400" dirty="0" err="1"/>
              <a:t>kufilan</a:t>
            </a:r>
            <a:r>
              <a:rPr lang="en-US" sz="2400" dirty="0"/>
              <a:t> </a:t>
            </a:r>
            <a:r>
              <a:rPr lang="en-US" sz="2400" dirty="0" err="1"/>
              <a:t>iyo</a:t>
            </a:r>
            <a:r>
              <a:rPr lang="en-US" sz="2400" dirty="0"/>
              <a:t> in </a:t>
            </a:r>
            <a:r>
              <a:rPr lang="en-US" sz="2400" dirty="0" err="1"/>
              <a:t>lagu</a:t>
            </a:r>
            <a:r>
              <a:rPr lang="en-US" sz="2400" dirty="0"/>
              <a:t> </a:t>
            </a:r>
            <a:r>
              <a:rPr lang="en-US" sz="2400" dirty="0" err="1"/>
              <a:t>noolaado</a:t>
            </a:r>
            <a:r>
              <a:rPr lang="en-US" sz="2400" dirty="0"/>
              <a:t> </a:t>
            </a:r>
            <a:r>
              <a:rPr lang="en-US" sz="2400" dirty="0" err="1"/>
              <a:t>amaan</a:t>
            </a:r>
            <a:r>
              <a:rPr lang="en-US" sz="2400" dirty="0"/>
              <a:t> </a:t>
            </a:r>
            <a:r>
              <a:rPr lang="en-US" sz="2400" dirty="0" err="1"/>
              <a:t>iyo</a:t>
            </a:r>
            <a:r>
              <a:rPr lang="en-US" sz="2400" dirty="0"/>
              <a:t> </a:t>
            </a:r>
            <a:r>
              <a:rPr lang="en-US" sz="2400" dirty="0" err="1"/>
              <a:t>sharaf</a:t>
            </a:r>
            <a:endParaRPr lang="en-US" sz="2400" dirty="0"/>
          </a:p>
        </p:txBody>
      </p:sp>
      <p:pic>
        <p:nvPicPr>
          <p:cNvPr id="12" name="Graphique 11" descr="Famille avec deux enfants">
            <a:extLst>
              <a:ext uri="{FF2B5EF4-FFF2-40B4-BE49-F238E27FC236}">
                <a16:creationId xmlns:a16="http://schemas.microsoft.com/office/drawing/2014/main" id="{A0B067C1-D46E-430E-BE60-D68F31419F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0535" y="3176930"/>
            <a:ext cx="1859755" cy="1859755"/>
          </a:xfrm>
          <a:prstGeom prst="rect">
            <a:avLst/>
          </a:prstGeom>
        </p:spPr>
      </p:pic>
    </p:spTree>
    <p:extLst>
      <p:ext uri="{BB962C8B-B14F-4D97-AF65-F5344CB8AC3E}">
        <p14:creationId xmlns:p14="http://schemas.microsoft.com/office/powerpoint/2010/main" val="4109418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55456E-CE66-4078-A730-E5437E2F0B4F}"/>
              </a:ext>
            </a:extLst>
          </p:cNvPr>
          <p:cNvSpPr/>
          <p:nvPr/>
        </p:nvSpPr>
        <p:spPr>
          <a:xfrm>
            <a:off x="474562" y="857292"/>
            <a:ext cx="4884516" cy="5262979"/>
          </a:xfrm>
          <a:prstGeom prst="rect">
            <a:avLst/>
          </a:prstGeom>
        </p:spPr>
        <p:txBody>
          <a:bodyPr wrap="square">
            <a:spAutoFit/>
          </a:bodyPr>
          <a:lstStyle/>
          <a:p>
            <a:r>
              <a:rPr lang="en-US" sz="2400" dirty="0" err="1">
                <a:ea typeface="Arial"/>
                <a:cs typeface="Calibri"/>
                <a:sym typeface="Arial"/>
              </a:rPr>
              <a:t>Dastuurka</a:t>
            </a:r>
            <a:r>
              <a:rPr lang="en-US" sz="2400" dirty="0">
                <a:ea typeface="Arial"/>
                <a:cs typeface="Calibri"/>
                <a:sym typeface="Arial"/>
              </a:rPr>
              <a:t> KMG ah </a:t>
            </a:r>
            <a:r>
              <a:rPr lang="en-US" sz="2400" dirty="0" err="1">
                <a:ea typeface="Arial"/>
                <a:cs typeface="Calibri"/>
                <a:sym typeface="Arial"/>
              </a:rPr>
              <a:t>ee</a:t>
            </a:r>
            <a:r>
              <a:rPr lang="en-US" sz="2400" dirty="0">
                <a:ea typeface="Arial"/>
                <a:cs typeface="Calibri"/>
                <a:sym typeface="Arial"/>
              </a:rPr>
              <a:t> </a:t>
            </a:r>
            <a:r>
              <a:rPr lang="en-US" sz="2400" dirty="0" err="1">
                <a:ea typeface="Arial"/>
                <a:cs typeface="Calibri"/>
                <a:sym typeface="Arial"/>
              </a:rPr>
              <a:t>Jamhuuriyadda</a:t>
            </a:r>
            <a:r>
              <a:rPr lang="en-US" sz="2400" dirty="0">
                <a:ea typeface="Arial"/>
                <a:cs typeface="Calibri"/>
                <a:sym typeface="Arial"/>
              </a:rPr>
              <a:t> </a:t>
            </a:r>
            <a:r>
              <a:rPr lang="en-US" sz="2400" dirty="0" err="1">
                <a:ea typeface="Arial"/>
                <a:cs typeface="Calibri"/>
                <a:sym typeface="Arial"/>
              </a:rPr>
              <a:t>Federaalka</a:t>
            </a:r>
            <a:r>
              <a:rPr lang="en-US" sz="2400" dirty="0">
                <a:ea typeface="Arial"/>
                <a:cs typeface="Calibri"/>
                <a:sym typeface="Arial"/>
              </a:rPr>
              <a:t> </a:t>
            </a:r>
            <a:r>
              <a:rPr lang="en-US" sz="2400" dirty="0" err="1">
                <a:ea typeface="Arial"/>
                <a:cs typeface="Calibri"/>
                <a:sym typeface="Arial"/>
              </a:rPr>
              <a:t>Soomaaliya</a:t>
            </a:r>
            <a:r>
              <a:rPr lang="en-US" sz="2400" dirty="0">
                <a:ea typeface="Arial"/>
                <a:cs typeface="Calibri"/>
                <a:sym typeface="Arial"/>
              </a:rPr>
              <a:t>, 1 </a:t>
            </a:r>
            <a:r>
              <a:rPr lang="en-US" sz="2400" dirty="0" err="1">
                <a:ea typeface="Arial"/>
                <a:cs typeface="Calibri"/>
                <a:sym typeface="Arial"/>
              </a:rPr>
              <a:t>Ogosto</a:t>
            </a:r>
            <a:r>
              <a:rPr lang="en-US" sz="2400" dirty="0">
                <a:ea typeface="Arial"/>
                <a:cs typeface="Calibri"/>
                <a:sym typeface="Arial"/>
              </a:rPr>
              <a:t> 2012:</a:t>
            </a:r>
          </a:p>
          <a:p>
            <a:pPr marL="457200" indent="-457200">
              <a:buClr>
                <a:srgbClr val="BA122B"/>
              </a:buClr>
              <a:buFont typeface="Arial" panose="020B0604020202020204" pitchFamily="34" charset="0"/>
              <a:buChar char="•"/>
            </a:pPr>
            <a:r>
              <a:rPr lang="en-US" sz="2400" dirty="0" err="1">
                <a:ea typeface="Arial"/>
                <a:cs typeface="Calibri"/>
                <a:sym typeface="Arial"/>
              </a:rPr>
              <a:t>Xaqa</a:t>
            </a:r>
            <a:r>
              <a:rPr lang="en-US" sz="2400" dirty="0">
                <a:ea typeface="Arial"/>
                <a:cs typeface="Calibri"/>
                <a:sym typeface="Arial"/>
              </a:rPr>
              <a:t> u </a:t>
            </a:r>
            <a:r>
              <a:rPr lang="en-US" sz="2400" dirty="0" err="1">
                <a:ea typeface="Arial"/>
                <a:cs typeface="Calibri"/>
                <a:sym typeface="Arial"/>
              </a:rPr>
              <a:t>lahaanshaha</a:t>
            </a:r>
            <a:r>
              <a:rPr lang="en-US" sz="2400" dirty="0">
                <a:ea typeface="Arial"/>
                <a:cs typeface="Calibri"/>
                <a:sym typeface="Arial"/>
              </a:rPr>
              <a:t> </a:t>
            </a:r>
            <a:r>
              <a:rPr lang="en-US" sz="2400" dirty="0" err="1">
                <a:ea typeface="Arial"/>
                <a:cs typeface="Calibri"/>
                <a:sym typeface="Arial"/>
              </a:rPr>
              <a:t>yeelashada</a:t>
            </a:r>
            <a:r>
              <a:rPr lang="en-US" sz="2400" dirty="0">
                <a:ea typeface="Arial"/>
                <a:cs typeface="Calibri"/>
                <a:sym typeface="Arial"/>
              </a:rPr>
              <a:t> </a:t>
            </a:r>
            <a:r>
              <a:rPr lang="en-US" sz="2400" dirty="0" err="1">
                <a:ea typeface="Arial"/>
                <a:cs typeface="Calibri"/>
                <a:sym typeface="Arial"/>
              </a:rPr>
              <a:t>Hanti</a:t>
            </a:r>
            <a:r>
              <a:rPr lang="en-US" sz="2400" dirty="0">
                <a:ea typeface="Arial"/>
                <a:cs typeface="Calibri"/>
                <a:sym typeface="Arial"/>
              </a:rPr>
              <a:t>, </a:t>
            </a:r>
            <a:r>
              <a:rPr lang="en-US" sz="2400" dirty="0" err="1">
                <a:ea typeface="Arial"/>
                <a:cs typeface="Calibri"/>
                <a:sym typeface="Arial"/>
              </a:rPr>
              <a:t>Qod</a:t>
            </a:r>
            <a:r>
              <a:rPr lang="en-US" sz="2400" dirty="0">
                <a:ea typeface="Arial"/>
                <a:cs typeface="Calibri"/>
                <a:sym typeface="Arial"/>
              </a:rPr>
              <a:t>. 26,</a:t>
            </a:r>
          </a:p>
          <a:p>
            <a:pPr marL="457200" indent="-457200">
              <a:buClr>
                <a:srgbClr val="BA122B"/>
              </a:buClr>
              <a:buFont typeface="Arial" panose="020B0604020202020204" pitchFamily="34" charset="0"/>
              <a:buChar char="•"/>
            </a:pPr>
            <a:r>
              <a:rPr lang="en-US" sz="2400" dirty="0" err="1">
                <a:ea typeface="Arial"/>
                <a:cs typeface="Calibri"/>
                <a:sym typeface="Arial"/>
              </a:rPr>
              <a:t>Xaqa</a:t>
            </a:r>
            <a:r>
              <a:rPr lang="en-US" sz="2400" dirty="0">
                <a:ea typeface="Arial"/>
                <a:cs typeface="Calibri"/>
                <a:sym typeface="Arial"/>
              </a:rPr>
              <a:t> u </a:t>
            </a:r>
            <a:r>
              <a:rPr lang="en-US" sz="2400" dirty="0" err="1">
                <a:ea typeface="Arial"/>
                <a:cs typeface="Calibri"/>
                <a:sym typeface="Arial"/>
              </a:rPr>
              <a:t>lahaanshaha</a:t>
            </a:r>
            <a:r>
              <a:rPr lang="en-US" sz="2400" dirty="0">
                <a:ea typeface="Arial"/>
                <a:cs typeface="Calibri"/>
                <a:sym typeface="Arial"/>
              </a:rPr>
              <a:t> </a:t>
            </a:r>
            <a:r>
              <a:rPr lang="en-US" sz="2400" dirty="0" err="1">
                <a:ea typeface="Arial"/>
                <a:cs typeface="Calibri"/>
                <a:sym typeface="Arial"/>
              </a:rPr>
              <a:t>badbaadada</a:t>
            </a:r>
            <a:r>
              <a:rPr lang="en-US" sz="2400" dirty="0">
                <a:ea typeface="Arial"/>
                <a:cs typeface="Calibri"/>
                <a:sym typeface="Arial"/>
              </a:rPr>
              <a:t> (Qod.15)</a:t>
            </a:r>
          </a:p>
          <a:p>
            <a:pPr marL="457200" indent="-457200">
              <a:buClr>
                <a:srgbClr val="BA122B"/>
              </a:buClr>
              <a:buFont typeface="Arial" panose="020B0604020202020204" pitchFamily="34" charset="0"/>
              <a:buChar char="•"/>
            </a:pPr>
            <a:r>
              <a:rPr lang="en-US" sz="2400" dirty="0" err="1">
                <a:ea typeface="Arial"/>
                <a:cs typeface="Calibri"/>
                <a:sym typeface="Arial"/>
              </a:rPr>
              <a:t>Xaqa</a:t>
            </a:r>
            <a:r>
              <a:rPr lang="en-US" sz="2400" dirty="0">
                <a:ea typeface="Arial"/>
                <a:cs typeface="Calibri"/>
                <a:sym typeface="Arial"/>
              </a:rPr>
              <a:t> lama </a:t>
            </a:r>
            <a:r>
              <a:rPr lang="en-US" sz="2400" dirty="0" err="1">
                <a:ea typeface="Arial"/>
                <a:cs typeface="Calibri"/>
                <a:sym typeface="Arial"/>
              </a:rPr>
              <a:t>taabtaannimada</a:t>
            </a:r>
            <a:r>
              <a:rPr lang="en-US" sz="2400" dirty="0">
                <a:ea typeface="Arial"/>
                <a:cs typeface="Calibri"/>
                <a:sym typeface="Arial"/>
              </a:rPr>
              <a:t> </a:t>
            </a:r>
            <a:r>
              <a:rPr lang="en-US" sz="2400" dirty="0" err="1">
                <a:ea typeface="Arial"/>
                <a:cs typeface="Calibri"/>
                <a:sym typeface="Arial"/>
              </a:rPr>
              <a:t>ee</a:t>
            </a:r>
            <a:r>
              <a:rPr lang="en-US" sz="2400" dirty="0">
                <a:ea typeface="Arial"/>
                <a:cs typeface="Calibri"/>
                <a:sym typeface="Arial"/>
              </a:rPr>
              <a:t> </a:t>
            </a:r>
            <a:r>
              <a:rPr lang="en-US" sz="2400" dirty="0" err="1">
                <a:ea typeface="Arial"/>
                <a:cs typeface="Calibri"/>
                <a:sym typeface="Arial"/>
              </a:rPr>
              <a:t>hoygaaga</a:t>
            </a:r>
            <a:r>
              <a:rPr lang="en-US" sz="2400" dirty="0">
                <a:ea typeface="Arial"/>
                <a:cs typeface="Calibri"/>
                <a:sym typeface="Arial"/>
              </a:rPr>
              <a:t>, Qod19,  </a:t>
            </a:r>
            <a:r>
              <a:rPr lang="en-US" sz="2400" dirty="0" err="1">
                <a:ea typeface="Arial"/>
                <a:cs typeface="Calibri"/>
                <a:sym typeface="Arial"/>
              </a:rPr>
              <a:t>Xaqa</a:t>
            </a:r>
            <a:r>
              <a:rPr lang="en-US" sz="2400" dirty="0">
                <a:ea typeface="Arial"/>
                <a:cs typeface="Calibri"/>
                <a:sym typeface="Arial"/>
              </a:rPr>
              <a:t> </a:t>
            </a:r>
            <a:r>
              <a:rPr lang="en-US" sz="2400" dirty="0" err="1">
                <a:ea typeface="Arial"/>
                <a:cs typeface="Calibri"/>
                <a:sym typeface="Arial"/>
              </a:rPr>
              <a:t>aad</a:t>
            </a:r>
            <a:r>
              <a:rPr lang="en-US" sz="2400" dirty="0">
                <a:ea typeface="Arial"/>
                <a:cs typeface="Calibri"/>
                <a:sym typeface="Arial"/>
              </a:rPr>
              <a:t> u </a:t>
            </a:r>
            <a:r>
              <a:rPr lang="en-US" sz="2400" dirty="0" err="1">
                <a:ea typeface="Arial"/>
                <a:cs typeface="Calibri"/>
                <a:sym typeface="Arial"/>
              </a:rPr>
              <a:t>leedahay</a:t>
            </a:r>
            <a:r>
              <a:rPr lang="en-US" sz="2400" dirty="0">
                <a:ea typeface="Arial"/>
                <a:cs typeface="Calibri"/>
                <a:sym typeface="Arial"/>
              </a:rPr>
              <a:t> </a:t>
            </a:r>
            <a:r>
              <a:rPr lang="en-US" sz="2400" dirty="0" err="1">
                <a:ea typeface="Arial"/>
                <a:cs typeface="Calibri"/>
                <a:sym typeface="Arial"/>
              </a:rPr>
              <a:t>inaad</a:t>
            </a:r>
            <a:r>
              <a:rPr lang="en-US" sz="2400" dirty="0">
                <a:ea typeface="Arial"/>
                <a:cs typeface="Calibri"/>
                <a:sym typeface="Arial"/>
              </a:rPr>
              <a:t> </a:t>
            </a:r>
            <a:r>
              <a:rPr lang="en-US" sz="2400" dirty="0" err="1">
                <a:ea typeface="Arial"/>
                <a:cs typeface="Calibri"/>
                <a:sym typeface="Arial"/>
              </a:rPr>
              <a:t>raadsato</a:t>
            </a:r>
            <a:r>
              <a:rPr lang="en-US" sz="2400" dirty="0">
                <a:ea typeface="Arial"/>
                <a:cs typeface="Calibri"/>
                <a:sym typeface="Arial"/>
              </a:rPr>
              <a:t> wax </a:t>
            </a:r>
            <a:r>
              <a:rPr lang="en-US" sz="2400" dirty="0" err="1">
                <a:ea typeface="Arial"/>
                <a:cs typeface="Calibri"/>
                <a:sym typeface="Arial"/>
              </a:rPr>
              <a:t>ka</a:t>
            </a:r>
            <a:r>
              <a:rPr lang="en-US" sz="2400" dirty="0">
                <a:ea typeface="Arial"/>
                <a:cs typeface="Calibri"/>
                <a:sym typeface="Arial"/>
              </a:rPr>
              <a:t> </a:t>
            </a:r>
            <a:r>
              <a:rPr lang="en-US" sz="2400" dirty="0" err="1">
                <a:ea typeface="Arial"/>
                <a:cs typeface="Calibri"/>
                <a:sym typeface="Arial"/>
              </a:rPr>
              <a:t>qabashada</a:t>
            </a:r>
            <a:r>
              <a:rPr lang="en-US" sz="2400" dirty="0">
                <a:ea typeface="Arial"/>
                <a:cs typeface="Calibri"/>
                <a:sym typeface="Arial"/>
              </a:rPr>
              <a:t> </a:t>
            </a:r>
            <a:r>
              <a:rPr lang="en-US" sz="2400" dirty="0" err="1">
                <a:ea typeface="Arial"/>
                <a:cs typeface="Calibri"/>
                <a:sym typeface="Arial"/>
              </a:rPr>
              <a:t>sharci</a:t>
            </a:r>
            <a:r>
              <a:rPr lang="en-US" sz="2400" dirty="0">
                <a:ea typeface="Arial"/>
                <a:cs typeface="Calibri"/>
                <a:sym typeface="Arial"/>
              </a:rPr>
              <a:t> </a:t>
            </a:r>
            <a:r>
              <a:rPr lang="en-US" sz="2400" dirty="0" err="1">
                <a:ea typeface="Arial"/>
                <a:cs typeface="Calibri"/>
                <a:sym typeface="Arial"/>
              </a:rPr>
              <a:t>ee</a:t>
            </a:r>
            <a:r>
              <a:rPr lang="en-US" sz="2400" dirty="0">
                <a:ea typeface="Arial"/>
                <a:cs typeface="Calibri"/>
                <a:sym typeface="Arial"/>
              </a:rPr>
              <a:t> </a:t>
            </a:r>
            <a:r>
              <a:rPr lang="en-US" sz="2400" dirty="0" err="1">
                <a:ea typeface="Arial"/>
                <a:cs typeface="Calibri"/>
                <a:sym typeface="Arial"/>
              </a:rPr>
              <a:t>ku</a:t>
            </a:r>
            <a:r>
              <a:rPr lang="en-US" sz="2400" dirty="0">
                <a:ea typeface="Arial"/>
                <a:cs typeface="Calibri"/>
                <a:sym typeface="Arial"/>
              </a:rPr>
              <a:t> </a:t>
            </a:r>
            <a:r>
              <a:rPr lang="en-US" sz="2400" dirty="0" err="1">
                <a:ea typeface="Arial"/>
                <a:cs typeface="Calibri"/>
                <a:sym typeface="Arial"/>
              </a:rPr>
              <a:t>tumashada</a:t>
            </a:r>
            <a:r>
              <a:rPr lang="en-US" sz="2400" dirty="0">
                <a:ea typeface="Arial"/>
                <a:cs typeface="Calibri"/>
                <a:sym typeface="Arial"/>
              </a:rPr>
              <a:t> </a:t>
            </a:r>
            <a:r>
              <a:rPr lang="en-US" sz="2400" dirty="0" err="1">
                <a:ea typeface="Arial"/>
                <a:cs typeface="Calibri"/>
                <a:sym typeface="Arial"/>
              </a:rPr>
              <a:t>xuquuqda</a:t>
            </a:r>
            <a:r>
              <a:rPr lang="en-US" sz="2400" dirty="0">
                <a:ea typeface="Arial"/>
                <a:cs typeface="Calibri"/>
                <a:sym typeface="Arial"/>
              </a:rPr>
              <a:t> </a:t>
            </a:r>
            <a:r>
              <a:rPr lang="en-US" sz="2400" dirty="0" err="1">
                <a:ea typeface="Arial"/>
                <a:cs typeface="Calibri"/>
                <a:sym typeface="Arial"/>
              </a:rPr>
              <a:t>aadanaha</a:t>
            </a:r>
            <a:r>
              <a:rPr lang="en-US" sz="2400" dirty="0">
                <a:ea typeface="Arial"/>
                <a:cs typeface="Calibri"/>
                <a:sym typeface="Arial"/>
              </a:rPr>
              <a:t>,</a:t>
            </a:r>
          </a:p>
          <a:p>
            <a:pPr marL="457200" indent="-457200">
              <a:buClr>
                <a:srgbClr val="BA122B"/>
              </a:buClr>
              <a:buFont typeface="Arial" panose="020B0604020202020204" pitchFamily="34" charset="0"/>
              <a:buChar char="•"/>
            </a:pPr>
            <a:r>
              <a:rPr lang="en-US" sz="2400" dirty="0" err="1">
                <a:ea typeface="Arial"/>
                <a:cs typeface="Calibri"/>
                <a:sym typeface="Arial"/>
              </a:rPr>
              <a:t>Xaq</a:t>
            </a:r>
            <a:r>
              <a:rPr lang="en-US" sz="2400" dirty="0">
                <a:ea typeface="Arial"/>
                <a:cs typeface="Calibri"/>
                <a:sym typeface="Arial"/>
              </a:rPr>
              <a:t> u </a:t>
            </a:r>
            <a:r>
              <a:rPr lang="en-US" sz="2400" dirty="0" err="1">
                <a:ea typeface="Arial"/>
                <a:cs typeface="Calibri"/>
                <a:sym typeface="Arial"/>
              </a:rPr>
              <a:t>lahaanshaha</a:t>
            </a:r>
            <a:r>
              <a:rPr lang="en-US" sz="2400" dirty="0">
                <a:ea typeface="Arial"/>
                <a:cs typeface="Calibri"/>
                <a:sym typeface="Arial"/>
              </a:rPr>
              <a:t> </a:t>
            </a:r>
            <a:r>
              <a:rPr lang="en-US" sz="2400" dirty="0" err="1">
                <a:ea typeface="Arial"/>
                <a:cs typeface="Calibri"/>
                <a:sym typeface="Arial"/>
              </a:rPr>
              <a:t>helitaanka</a:t>
            </a:r>
            <a:r>
              <a:rPr lang="en-US" sz="2400" dirty="0">
                <a:ea typeface="Arial"/>
                <a:cs typeface="Calibri"/>
                <a:sym typeface="Arial"/>
              </a:rPr>
              <a:t> </a:t>
            </a:r>
            <a:r>
              <a:rPr lang="en-US" sz="2400" dirty="0" err="1">
                <a:ea typeface="Arial"/>
                <a:cs typeface="Calibri"/>
                <a:sym typeface="Arial"/>
              </a:rPr>
              <a:t>cadaalad</a:t>
            </a:r>
            <a:r>
              <a:rPr lang="en-US" sz="2400" dirty="0">
                <a:ea typeface="Arial"/>
                <a:cs typeface="Calibri"/>
                <a:sym typeface="Arial"/>
              </a:rPr>
              <a:t> </a:t>
            </a:r>
            <a:r>
              <a:rPr lang="en-US" sz="2400" dirty="0" err="1">
                <a:ea typeface="Arial"/>
                <a:cs typeface="Calibri"/>
                <a:sym typeface="Arial"/>
              </a:rPr>
              <a:t>iwm</a:t>
            </a:r>
            <a:r>
              <a:rPr lang="en-US" sz="2400" dirty="0">
                <a:ea typeface="Arial"/>
                <a:cs typeface="Calibri"/>
                <a:sym typeface="Arial"/>
              </a:rPr>
              <a:t> </a:t>
            </a:r>
          </a:p>
        </p:txBody>
      </p:sp>
      <p:pic>
        <p:nvPicPr>
          <p:cNvPr id="5" name="Image 4">
            <a:extLst>
              <a:ext uri="{FF2B5EF4-FFF2-40B4-BE49-F238E27FC236}">
                <a16:creationId xmlns:a16="http://schemas.microsoft.com/office/drawing/2014/main" id="{577E2588-62D6-4D91-BFE3-B8F19E1AA03E}"/>
              </a:ext>
            </a:extLst>
          </p:cNvPr>
          <p:cNvPicPr>
            <a:picLocks noChangeAspect="1"/>
          </p:cNvPicPr>
          <p:nvPr/>
        </p:nvPicPr>
        <p:blipFill>
          <a:blip r:embed="rId3"/>
          <a:stretch>
            <a:fillRect/>
          </a:stretch>
        </p:blipFill>
        <p:spPr>
          <a:xfrm>
            <a:off x="5798916" y="1316938"/>
            <a:ext cx="5756182" cy="3492608"/>
          </a:xfrm>
          <a:prstGeom prst="rect">
            <a:avLst/>
          </a:prstGeom>
        </p:spPr>
      </p:pic>
      <p:sp>
        <p:nvSpPr>
          <p:cNvPr id="6" name="Rectangle 5">
            <a:extLst>
              <a:ext uri="{FF2B5EF4-FFF2-40B4-BE49-F238E27FC236}">
                <a16:creationId xmlns:a16="http://schemas.microsoft.com/office/drawing/2014/main" id="{15826307-04BC-43D9-9E8A-776C69F83F3F}"/>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p>
            <a:pPr lvl="0">
              <a:lnSpc>
                <a:spcPct val="90000"/>
              </a:lnSpc>
              <a:spcBef>
                <a:spcPct val="0"/>
              </a:spcBef>
              <a:spcAft>
                <a:spcPts val="600"/>
              </a:spcAft>
              <a:defRPr/>
            </a:pPr>
            <a:r>
              <a:rPr lang="fr-FR" sz="3600" b="1" dirty="0" err="1">
                <a:latin typeface="Calibri Light" panose="020F0302020204030204"/>
              </a:rPr>
              <a:t>Qaab-dhismeedka</a:t>
            </a:r>
            <a:r>
              <a:rPr lang="fr-FR" sz="3600" b="1" dirty="0">
                <a:latin typeface="Calibri Light" panose="020F0302020204030204"/>
              </a:rPr>
              <a:t> </a:t>
            </a:r>
            <a:r>
              <a:rPr lang="fr-FR" sz="3600" b="1" dirty="0" err="1">
                <a:latin typeface="Calibri Light" panose="020F0302020204030204"/>
              </a:rPr>
              <a:t>Sharci</a:t>
            </a:r>
            <a:r>
              <a:rPr lang="fr-FR" sz="3600" b="1" dirty="0">
                <a:latin typeface="Calibri Light" panose="020F0302020204030204"/>
              </a:rPr>
              <a:t> </a:t>
            </a:r>
            <a:r>
              <a:rPr lang="fr-FR" sz="3600" b="1" dirty="0" err="1">
                <a:latin typeface="Calibri Light" panose="020F0302020204030204"/>
              </a:rPr>
              <a:t>Iyo</a:t>
            </a:r>
            <a:r>
              <a:rPr lang="fr-FR" sz="3600" b="1" dirty="0">
                <a:latin typeface="Calibri Light" panose="020F0302020204030204"/>
              </a:rPr>
              <a:t> </a:t>
            </a:r>
            <a:r>
              <a:rPr lang="fr-FR" sz="3600" b="1" dirty="0" err="1">
                <a:latin typeface="Calibri Light" panose="020F0302020204030204"/>
              </a:rPr>
              <a:t>Siyaasadeed</a:t>
            </a:r>
            <a:r>
              <a:rPr lang="fr-FR" sz="3600" b="1" dirty="0">
                <a:latin typeface="Calibri Light" panose="020F0302020204030204"/>
              </a:rPr>
              <a:t> </a:t>
            </a:r>
            <a:r>
              <a:rPr lang="fr-FR" sz="3600" b="1" dirty="0" err="1">
                <a:latin typeface="Calibri Light" panose="020F0302020204030204"/>
              </a:rPr>
              <a:t>Ee</a:t>
            </a:r>
            <a:r>
              <a:rPr lang="fr-FR" sz="3600" b="1" dirty="0">
                <a:latin typeface="Calibri Light" panose="020F0302020204030204"/>
              </a:rPr>
              <a:t> </a:t>
            </a:r>
            <a:r>
              <a:rPr lang="fr-FR" sz="3600" b="1" dirty="0" err="1">
                <a:latin typeface="Calibri Light" panose="020F0302020204030204"/>
              </a:rPr>
              <a:t>Qaran</a:t>
            </a:r>
            <a:r>
              <a:rPr lang="fr-FR" sz="3600" b="1" dirty="0">
                <a:latin typeface="Calibri Light" panose="020F0302020204030204"/>
              </a:rPr>
              <a:t> </a:t>
            </a:r>
            <a:endParaRPr lang="en-US" sz="3600" b="1" dirty="0">
              <a:latin typeface="Calibri Light" panose="020F0302020204030204"/>
            </a:endParaRPr>
          </a:p>
        </p:txBody>
      </p:sp>
      <p:pic>
        <p:nvPicPr>
          <p:cNvPr id="7" name="Image 6">
            <a:extLst>
              <a:ext uri="{FF2B5EF4-FFF2-40B4-BE49-F238E27FC236}">
                <a16:creationId xmlns:a16="http://schemas.microsoft.com/office/drawing/2014/main" id="{364A51DE-4528-4CF6-92A5-30756C472746}"/>
              </a:ext>
            </a:extLst>
          </p:cNvPr>
          <p:cNvPicPr>
            <a:picLocks noChangeAspect="1"/>
          </p:cNvPicPr>
          <p:nvPr/>
        </p:nvPicPr>
        <p:blipFill>
          <a:blip r:embed="rId4"/>
          <a:stretch>
            <a:fillRect/>
          </a:stretch>
        </p:blipFill>
        <p:spPr>
          <a:xfrm>
            <a:off x="7369517" y="2477268"/>
            <a:ext cx="2824537" cy="3290556"/>
          </a:xfrm>
          <a:prstGeom prst="rect">
            <a:avLst/>
          </a:prstGeom>
        </p:spPr>
      </p:pic>
    </p:spTree>
    <p:extLst>
      <p:ext uri="{BB962C8B-B14F-4D97-AF65-F5344CB8AC3E}">
        <p14:creationId xmlns:p14="http://schemas.microsoft.com/office/powerpoint/2010/main" val="1710500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Legal pluralism.jpg">
            <a:extLst>
              <a:ext uri="{FF2B5EF4-FFF2-40B4-BE49-F238E27FC236}">
                <a16:creationId xmlns:a16="http://schemas.microsoft.com/office/drawing/2014/main" id="{8A269CF4-73BA-4BBF-971C-318A90D20CB9}"/>
              </a:ext>
            </a:extLst>
          </p:cNvPr>
          <p:cNvPicPr>
            <a:picLocks noChangeAspect="1"/>
          </p:cNvPicPr>
          <p:nvPr/>
        </p:nvPicPr>
        <p:blipFill>
          <a:blip r:embed="rId3"/>
          <a:stretch>
            <a:fillRect/>
          </a:stretch>
        </p:blipFill>
        <p:spPr>
          <a:xfrm>
            <a:off x="1177724" y="884411"/>
            <a:ext cx="8961699" cy="5089177"/>
          </a:xfrm>
          <a:prstGeom prst="rect">
            <a:avLst/>
          </a:prstGeom>
          <a:solidFill>
            <a:srgbClr val="33CCFF"/>
          </a:solidFill>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D1690984-82BA-4C77-8A28-ED09DA4E13F2}"/>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55000" lnSpcReduction="20000"/>
          </a:bodyPr>
          <a:lstStyle/>
          <a:p>
            <a:pPr lvl="0" defTabSz="914400">
              <a:lnSpc>
                <a:spcPct val="90000"/>
              </a:lnSpc>
              <a:spcBef>
                <a:spcPct val="0"/>
              </a:spcBef>
              <a:spcAft>
                <a:spcPts val="600"/>
              </a:spcAft>
              <a:defRPr/>
            </a:pPr>
            <a:r>
              <a:rPr lang="fr-FR" sz="4400" b="1" dirty="0" err="1">
                <a:solidFill>
                  <a:prstClr val="white"/>
                </a:solidFill>
                <a:latin typeface="Calibri Light" panose="020F0302020204030204"/>
              </a:rPr>
              <a:t>Noocyada</a:t>
            </a:r>
            <a:r>
              <a:rPr lang="fr-FR" sz="4400" b="1" dirty="0">
                <a:solidFill>
                  <a:prstClr val="white"/>
                </a:solidFill>
                <a:latin typeface="Calibri Light" panose="020F0302020204030204"/>
              </a:rPr>
              <a:t> </a:t>
            </a:r>
            <a:r>
              <a:rPr lang="fr-FR" sz="4400" b="1" dirty="0" err="1">
                <a:solidFill>
                  <a:prstClr val="white"/>
                </a:solidFill>
                <a:latin typeface="Calibri Light" panose="020F0302020204030204"/>
              </a:rPr>
              <a:t>Nidaamyada</a:t>
            </a:r>
            <a:r>
              <a:rPr lang="fr-FR" sz="4400" b="1" dirty="0">
                <a:solidFill>
                  <a:prstClr val="white"/>
                </a:solidFill>
                <a:latin typeface="Calibri Light" panose="020F0302020204030204"/>
              </a:rPr>
              <a:t> </a:t>
            </a:r>
            <a:r>
              <a:rPr lang="fr-FR" sz="4400" b="1" dirty="0" err="1">
                <a:solidFill>
                  <a:prstClr val="white"/>
                </a:solidFill>
                <a:latin typeface="Calibri Light" panose="020F0302020204030204"/>
              </a:rPr>
              <a:t>qaabeynta</a:t>
            </a:r>
            <a:r>
              <a:rPr lang="fr-FR" sz="4400" b="1" dirty="0">
                <a:solidFill>
                  <a:prstClr val="white"/>
                </a:solidFill>
                <a:latin typeface="Calibri Light" panose="020F0302020204030204"/>
              </a:rPr>
              <a:t> </a:t>
            </a:r>
            <a:r>
              <a:rPr lang="fr-FR" sz="4400" b="1" dirty="0" err="1">
                <a:solidFill>
                  <a:prstClr val="white"/>
                </a:solidFill>
                <a:latin typeface="Calibri Light" panose="020F0302020204030204"/>
              </a:rPr>
              <a:t>muddada</a:t>
            </a:r>
            <a:r>
              <a:rPr lang="fr-FR" sz="4400" b="1" noProof="0" dirty="0">
                <a:solidFill>
                  <a:prstClr val="white"/>
                </a:solidFill>
                <a:latin typeface="Calibri Light" panose="020F0302020204030204"/>
              </a:rPr>
              <a:t> </a:t>
            </a:r>
            <a:r>
              <a:rPr lang="fr-FR" sz="4400" b="1" noProof="0" dirty="0" err="1">
                <a:solidFill>
                  <a:prstClr val="white"/>
                </a:solidFill>
                <a:latin typeface="Calibri Light" panose="020F0302020204030204"/>
              </a:rPr>
              <a:t>lahaanshaha</a:t>
            </a:r>
            <a:r>
              <a:rPr kumimoji="0" lang="fr-FR" sz="4400" b="1" i="0" u="none" strike="noStrike" kern="1200" cap="none" spc="0" normalizeH="0" baseline="0" noProof="0" dirty="0">
                <a:ln>
                  <a:noFill/>
                </a:ln>
                <a:solidFill>
                  <a:prstClr val="white"/>
                </a:solidFill>
                <a:effectLst/>
                <a:uLnTx/>
                <a:uFillTx/>
                <a:latin typeface="Calibri Light" panose="020F0302020204030204"/>
              </a:rPr>
              <a:t> </a:t>
            </a:r>
            <a:endParaRPr kumimoji="0" lang="en-US" sz="4400" b="1" i="0" u="none" strike="noStrike" kern="1200" cap="none" spc="0" normalizeH="0" baseline="0" noProof="0" dirty="0">
              <a:ln>
                <a:noFill/>
              </a:ln>
              <a:solidFill>
                <a:prstClr val="white"/>
              </a:solidFill>
              <a:effectLst/>
              <a:uLnTx/>
              <a:uFillTx/>
              <a:latin typeface="Calibri Light" panose="020F0302020204030204"/>
            </a:endParaRPr>
          </a:p>
        </p:txBody>
      </p:sp>
      <p:sp>
        <p:nvSpPr>
          <p:cNvPr id="4" name="Oval 10">
            <a:extLst>
              <a:ext uri="{FF2B5EF4-FFF2-40B4-BE49-F238E27FC236}">
                <a16:creationId xmlns:a16="http://schemas.microsoft.com/office/drawing/2014/main" id="{D8EC583A-0639-49DF-BD8F-90E9EC4B7844}"/>
              </a:ext>
            </a:extLst>
          </p:cNvPr>
          <p:cNvSpPr/>
          <p:nvPr/>
        </p:nvSpPr>
        <p:spPr>
          <a:xfrm>
            <a:off x="1177725" y="1359642"/>
            <a:ext cx="2361542" cy="206935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a:t>Lahaanshaha</a:t>
            </a:r>
            <a:r>
              <a:rPr lang="en-GB" sz="2400" dirty="0"/>
              <a:t> </a:t>
            </a:r>
            <a:r>
              <a:rPr lang="en-GB" sz="2400" dirty="0" err="1"/>
              <a:t>shaqsiyeed</a:t>
            </a:r>
            <a:r>
              <a:rPr lang="en-GB" sz="2400" dirty="0"/>
              <a:t> (</a:t>
            </a:r>
            <a:r>
              <a:rPr lang="en-GB" sz="2400" dirty="0" err="1"/>
              <a:t>sharci</a:t>
            </a:r>
            <a:r>
              <a:rPr lang="en-GB" sz="2400" dirty="0"/>
              <a:t> ah)</a:t>
            </a:r>
          </a:p>
        </p:txBody>
      </p:sp>
      <p:sp>
        <p:nvSpPr>
          <p:cNvPr id="5" name="Oval 10">
            <a:extLst>
              <a:ext uri="{FF2B5EF4-FFF2-40B4-BE49-F238E27FC236}">
                <a16:creationId xmlns:a16="http://schemas.microsoft.com/office/drawing/2014/main" id="{0F1E8556-EDC6-43D2-87D4-54ED5AD81B60}"/>
              </a:ext>
            </a:extLst>
          </p:cNvPr>
          <p:cNvSpPr/>
          <p:nvPr/>
        </p:nvSpPr>
        <p:spPr>
          <a:xfrm>
            <a:off x="3460831" y="1037775"/>
            <a:ext cx="3109455" cy="15872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a:solidFill>
                  <a:schemeClr val="tx1"/>
                </a:solidFill>
              </a:rPr>
              <a:t>Xuquuqda</a:t>
            </a:r>
            <a:r>
              <a:rPr lang="en-GB" sz="2400" dirty="0">
                <a:solidFill>
                  <a:schemeClr val="tx1"/>
                </a:solidFill>
              </a:rPr>
              <a:t> </a:t>
            </a:r>
            <a:r>
              <a:rPr lang="en-GB" sz="2400" dirty="0" err="1">
                <a:solidFill>
                  <a:schemeClr val="tx1"/>
                </a:solidFill>
              </a:rPr>
              <a:t>dhaqanka</a:t>
            </a:r>
            <a:endParaRPr lang="en-GB" sz="2400" dirty="0">
              <a:solidFill>
                <a:schemeClr val="tx1"/>
              </a:solidFill>
            </a:endParaRPr>
          </a:p>
        </p:txBody>
      </p:sp>
      <p:sp>
        <p:nvSpPr>
          <p:cNvPr id="6" name="Oval 10">
            <a:extLst>
              <a:ext uri="{FF2B5EF4-FFF2-40B4-BE49-F238E27FC236}">
                <a16:creationId xmlns:a16="http://schemas.microsoft.com/office/drawing/2014/main" id="{5D550FD6-7C5E-4C6E-BBFE-D4E2C8B9111B}"/>
              </a:ext>
            </a:extLst>
          </p:cNvPr>
          <p:cNvSpPr/>
          <p:nvPr/>
        </p:nvSpPr>
        <p:spPr>
          <a:xfrm>
            <a:off x="6884042" y="1669265"/>
            <a:ext cx="2449286" cy="22530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a:t>Xuquuqda</a:t>
            </a:r>
            <a:r>
              <a:rPr lang="en-GB" sz="2400" dirty="0"/>
              <a:t> </a:t>
            </a:r>
            <a:r>
              <a:rPr lang="en-GB" sz="2400" dirty="0" err="1"/>
              <a:t>isticmaalaha</a:t>
            </a:r>
            <a:endParaRPr lang="en-GB" sz="2400" dirty="0"/>
          </a:p>
        </p:txBody>
      </p:sp>
    </p:spTree>
    <p:extLst>
      <p:ext uri="{BB962C8B-B14F-4D97-AF65-F5344CB8AC3E}">
        <p14:creationId xmlns:p14="http://schemas.microsoft.com/office/powerpoint/2010/main" val="1734686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AE729E-ADA9-4557-AE12-F9B04E77C8E1}"/>
              </a:ext>
            </a:extLst>
          </p:cNvPr>
          <p:cNvSpPr/>
          <p:nvPr/>
        </p:nvSpPr>
        <p:spPr>
          <a:xfrm>
            <a:off x="1547149" y="2238924"/>
            <a:ext cx="9097701" cy="3354765"/>
          </a:xfrm>
          <a:prstGeom prst="rect">
            <a:avLst/>
          </a:prstGeom>
        </p:spPr>
        <p:txBody>
          <a:bodyPr wrap="square">
            <a:spAutoFit/>
          </a:bodyPr>
          <a:lstStyle/>
          <a:p>
            <a:r>
              <a:rPr lang="en-GB" sz="2400" dirty="0"/>
              <a:t>“</a:t>
            </a:r>
            <a:r>
              <a:rPr lang="en-GB" sz="2400" dirty="0" err="1"/>
              <a:t>Nabadgelyada</a:t>
            </a:r>
            <a:r>
              <a:rPr lang="en-GB" sz="2400" dirty="0"/>
              <a:t> </a:t>
            </a:r>
            <a:r>
              <a:rPr lang="en-GB" sz="2400" dirty="0" err="1"/>
              <a:t>joogitaanku</a:t>
            </a:r>
            <a:r>
              <a:rPr lang="en-GB" sz="2400" dirty="0"/>
              <a:t> </a:t>
            </a:r>
            <a:r>
              <a:rPr lang="en-GB" sz="2400" dirty="0" err="1"/>
              <a:t>guryaha</a:t>
            </a:r>
            <a:r>
              <a:rPr lang="en-GB" sz="2400" dirty="0"/>
              <a:t> </a:t>
            </a:r>
            <a:r>
              <a:rPr lang="en-GB" sz="2400" dirty="0" err="1"/>
              <a:t>waxay</a:t>
            </a:r>
            <a:r>
              <a:rPr lang="en-GB" sz="2400" dirty="0"/>
              <a:t> </a:t>
            </a:r>
            <a:r>
              <a:rPr lang="en-GB" sz="2400" dirty="0" err="1"/>
              <a:t>ka</a:t>
            </a:r>
            <a:r>
              <a:rPr lang="en-GB" sz="2400" dirty="0"/>
              <a:t> </a:t>
            </a:r>
            <a:r>
              <a:rPr lang="en-GB" sz="2400" dirty="0" err="1"/>
              <a:t>dhigan</a:t>
            </a:r>
            <a:r>
              <a:rPr lang="en-GB" sz="2400" dirty="0"/>
              <a:t> </a:t>
            </a:r>
            <a:r>
              <a:rPr lang="en-GB" sz="2400" dirty="0" err="1"/>
              <a:t>tahay</a:t>
            </a:r>
            <a:r>
              <a:rPr lang="en-GB" sz="2400" dirty="0"/>
              <a:t> in </a:t>
            </a:r>
            <a:r>
              <a:rPr lang="en-GB" sz="2400" dirty="0" err="1"/>
              <a:t>dadku</a:t>
            </a:r>
            <a:r>
              <a:rPr lang="en-GB" sz="2400" dirty="0"/>
              <a:t> ay </a:t>
            </a:r>
            <a:r>
              <a:rPr lang="en-GB" sz="2400" dirty="0" err="1"/>
              <a:t>ku</a:t>
            </a:r>
            <a:r>
              <a:rPr lang="en-GB" sz="2400" dirty="0"/>
              <a:t> </a:t>
            </a:r>
            <a:r>
              <a:rPr lang="en-GB" sz="2400" dirty="0" err="1"/>
              <a:t>noolaan</a:t>
            </a:r>
            <a:r>
              <a:rPr lang="en-GB" sz="2400" dirty="0"/>
              <a:t> </a:t>
            </a:r>
            <a:r>
              <a:rPr lang="en-GB" sz="2400" dirty="0" err="1"/>
              <a:t>karaan</a:t>
            </a:r>
            <a:r>
              <a:rPr lang="en-GB" sz="2400" dirty="0"/>
              <a:t> </a:t>
            </a:r>
            <a:r>
              <a:rPr lang="en-GB" sz="2400" dirty="0" err="1"/>
              <a:t>guryahooda</a:t>
            </a:r>
            <a:r>
              <a:rPr lang="en-GB" sz="2400" dirty="0"/>
              <a:t> </a:t>
            </a:r>
            <a:r>
              <a:rPr lang="en-GB" sz="2400" dirty="0" err="1"/>
              <a:t>iyagoo</a:t>
            </a:r>
            <a:r>
              <a:rPr lang="en-GB" sz="2400" dirty="0"/>
              <a:t> </a:t>
            </a:r>
            <a:r>
              <a:rPr lang="en-GB" sz="2400" dirty="0" err="1"/>
              <a:t>aan</a:t>
            </a:r>
            <a:r>
              <a:rPr lang="en-GB" sz="2400" dirty="0"/>
              <a:t> </a:t>
            </a:r>
            <a:r>
              <a:rPr lang="en-GB" sz="2400" dirty="0" err="1"/>
              <a:t>ka</a:t>
            </a:r>
            <a:r>
              <a:rPr lang="en-GB" sz="2400" dirty="0"/>
              <a:t> </a:t>
            </a:r>
            <a:r>
              <a:rPr lang="en-GB" sz="2400" dirty="0" err="1"/>
              <a:t>baqaynin</a:t>
            </a:r>
            <a:r>
              <a:rPr lang="en-GB" sz="2400" dirty="0"/>
              <a:t> in </a:t>
            </a:r>
            <a:r>
              <a:rPr lang="en-GB" sz="2400" dirty="0" err="1"/>
              <a:t>qasab</a:t>
            </a:r>
            <a:r>
              <a:rPr lang="en-GB" sz="2400" dirty="0"/>
              <a:t> </a:t>
            </a:r>
            <a:r>
              <a:rPr lang="en-GB" sz="2400" dirty="0" err="1"/>
              <a:t>looga</a:t>
            </a:r>
            <a:r>
              <a:rPr lang="en-GB" sz="2400" dirty="0"/>
              <a:t> </a:t>
            </a:r>
            <a:r>
              <a:rPr lang="en-GB" sz="2400" dirty="0" err="1"/>
              <a:t>saaro</a:t>
            </a:r>
            <a:r>
              <a:rPr lang="en-GB" sz="2400" dirty="0"/>
              <a:t>, ha </a:t>
            </a:r>
            <a:r>
              <a:rPr lang="en-GB" sz="2400" dirty="0" err="1"/>
              <a:t>noqoto</a:t>
            </a:r>
            <a:r>
              <a:rPr lang="en-GB" sz="2400" dirty="0"/>
              <a:t> </a:t>
            </a:r>
            <a:r>
              <a:rPr lang="en-GB" sz="2400" dirty="0" err="1"/>
              <a:t>degsiimo</a:t>
            </a:r>
            <a:r>
              <a:rPr lang="en-GB" sz="2400" dirty="0"/>
              <a:t> </a:t>
            </a:r>
            <a:r>
              <a:rPr lang="en-GB" sz="2400" dirty="0" err="1"/>
              <a:t>wadaag</a:t>
            </a:r>
            <a:r>
              <a:rPr lang="en-GB" sz="2400" dirty="0"/>
              <a:t>, </a:t>
            </a:r>
            <a:r>
              <a:rPr lang="en-GB" sz="2400" dirty="0" err="1"/>
              <a:t>degsiimo</a:t>
            </a:r>
            <a:r>
              <a:rPr lang="en-GB" sz="2400" dirty="0"/>
              <a:t> </a:t>
            </a:r>
            <a:r>
              <a:rPr lang="en-GB" sz="2400" dirty="0" err="1"/>
              <a:t>aan</a:t>
            </a:r>
            <a:r>
              <a:rPr lang="en-GB" sz="2400" dirty="0"/>
              <a:t> </a:t>
            </a:r>
            <a:r>
              <a:rPr lang="en-GB" sz="2400" dirty="0" err="1"/>
              <a:t>rasmi</a:t>
            </a:r>
            <a:r>
              <a:rPr lang="en-GB" sz="2400" dirty="0"/>
              <a:t> </a:t>
            </a:r>
            <a:r>
              <a:rPr lang="en-GB" sz="2400" dirty="0" err="1"/>
              <a:t>ahayn</a:t>
            </a:r>
            <a:r>
              <a:rPr lang="en-GB" sz="2400" dirty="0"/>
              <a:t>, </a:t>
            </a:r>
            <a:r>
              <a:rPr lang="en-GB" sz="2400" dirty="0" err="1"/>
              <a:t>bulshooyinka</a:t>
            </a:r>
            <a:r>
              <a:rPr lang="en-GB" sz="2400" dirty="0"/>
              <a:t> </a:t>
            </a:r>
            <a:r>
              <a:rPr lang="en-GB" sz="2400" dirty="0" err="1"/>
              <a:t>martida</a:t>
            </a:r>
            <a:r>
              <a:rPr lang="en-GB" sz="2400" dirty="0"/>
              <a:t> loo </a:t>
            </a:r>
            <a:r>
              <a:rPr lang="en-GB" sz="2400" dirty="0" err="1"/>
              <a:t>yahay</a:t>
            </a:r>
            <a:r>
              <a:rPr lang="en-GB" sz="2400" dirty="0"/>
              <a:t> </a:t>
            </a:r>
            <a:r>
              <a:rPr lang="en-GB" sz="2400" dirty="0" err="1"/>
              <a:t>ama</a:t>
            </a:r>
            <a:r>
              <a:rPr lang="en-GB" sz="2400" dirty="0"/>
              <a:t> </a:t>
            </a:r>
            <a:r>
              <a:rPr lang="en-GB" sz="2400" dirty="0" err="1"/>
              <a:t>ka</a:t>
            </a:r>
            <a:r>
              <a:rPr lang="en-GB" sz="2400" dirty="0"/>
              <a:t> dib </a:t>
            </a:r>
            <a:r>
              <a:rPr lang="en-GB" sz="2400" dirty="0" err="1"/>
              <a:t>soo</a:t>
            </a:r>
            <a:r>
              <a:rPr lang="en-GB" sz="2400" dirty="0"/>
              <a:t> </a:t>
            </a:r>
            <a:r>
              <a:rPr lang="en-GB" sz="2400" dirty="0" err="1"/>
              <a:t>noqoshada</a:t>
            </a:r>
            <a:r>
              <a:rPr lang="en-GB" sz="2400" dirty="0"/>
              <a:t>. Waa </a:t>
            </a:r>
            <a:r>
              <a:rPr lang="en-GB" sz="2400" dirty="0" err="1"/>
              <a:t>aasaaska</a:t>
            </a:r>
            <a:r>
              <a:rPr lang="en-GB" sz="2400" dirty="0"/>
              <a:t> </a:t>
            </a:r>
            <a:r>
              <a:rPr lang="en-GB" sz="2400" dirty="0" err="1"/>
              <a:t>xaq</a:t>
            </a:r>
            <a:r>
              <a:rPr lang="en-GB" sz="2400" dirty="0"/>
              <a:t> u </a:t>
            </a:r>
            <a:r>
              <a:rPr lang="en-GB" sz="2400" dirty="0" err="1"/>
              <a:t>yeelashada</a:t>
            </a:r>
            <a:r>
              <a:rPr lang="en-GB" sz="2400" dirty="0"/>
              <a:t> </a:t>
            </a:r>
            <a:r>
              <a:rPr lang="en-GB" sz="2400" dirty="0" err="1"/>
              <a:t>guriyeyn</a:t>
            </a:r>
            <a:r>
              <a:rPr lang="en-GB" sz="2400" dirty="0"/>
              <a:t> </a:t>
            </a:r>
            <a:r>
              <a:rPr lang="en-GB" sz="2400" dirty="0" err="1"/>
              <a:t>ku</a:t>
            </a:r>
            <a:r>
              <a:rPr lang="en-GB" sz="2400" dirty="0"/>
              <a:t> </a:t>
            </a:r>
            <a:r>
              <a:rPr lang="en-GB" sz="2400" dirty="0" err="1"/>
              <a:t>filan</a:t>
            </a:r>
            <a:r>
              <a:rPr lang="en-GB" sz="2400" dirty="0"/>
              <a:t> </a:t>
            </a:r>
            <a:r>
              <a:rPr lang="en-GB" sz="2400" dirty="0" err="1"/>
              <a:t>iyo</a:t>
            </a:r>
            <a:r>
              <a:rPr lang="en-GB" sz="2400" dirty="0"/>
              <a:t> </a:t>
            </a:r>
            <a:r>
              <a:rPr lang="en-GB" sz="2400" dirty="0" err="1"/>
              <a:t>xuquuq</a:t>
            </a:r>
            <a:r>
              <a:rPr lang="en-GB" sz="2400" dirty="0"/>
              <a:t> </a:t>
            </a:r>
            <a:r>
              <a:rPr lang="en-GB" sz="2400" dirty="0" err="1"/>
              <a:t>badan</a:t>
            </a:r>
            <a:r>
              <a:rPr lang="en-GB" sz="2400" dirty="0"/>
              <a:t> </a:t>
            </a:r>
            <a:r>
              <a:rPr lang="en-GB" sz="2400" dirty="0" err="1"/>
              <a:t>oo</a:t>
            </a:r>
            <a:r>
              <a:rPr lang="en-GB" sz="2400" dirty="0"/>
              <a:t> kale </a:t>
            </a:r>
            <a:r>
              <a:rPr lang="en-GB" sz="2400" dirty="0" err="1"/>
              <a:t>oo</a:t>
            </a:r>
            <a:r>
              <a:rPr lang="en-GB" sz="2400" dirty="0"/>
              <a:t> </a:t>
            </a:r>
            <a:r>
              <a:rPr lang="en-GB" sz="2400" dirty="0" err="1"/>
              <a:t>aadaminimo</a:t>
            </a:r>
            <a:r>
              <a:rPr lang="en-GB" sz="2400" dirty="0"/>
              <a:t> ah ”.</a:t>
            </a:r>
          </a:p>
          <a:p>
            <a:endParaRPr lang="en-GB" sz="2400" dirty="0"/>
          </a:p>
          <a:p>
            <a:endParaRPr lang="en-GB" sz="2400" dirty="0"/>
          </a:p>
          <a:p>
            <a:pPr algn="r"/>
            <a:r>
              <a:rPr lang="en-GB" sz="2000" dirty="0"/>
              <a:t>Global shelter cluster </a:t>
            </a:r>
            <a:endParaRPr lang="en-US" sz="2000" dirty="0"/>
          </a:p>
        </p:txBody>
      </p:sp>
      <p:sp>
        <p:nvSpPr>
          <p:cNvPr id="3" name="Rectangle 2">
            <a:extLst>
              <a:ext uri="{FF2B5EF4-FFF2-40B4-BE49-F238E27FC236}">
                <a16:creationId xmlns:a16="http://schemas.microsoft.com/office/drawing/2014/main" id="{24876CD7-7550-4395-8ED0-773AF56F229B}"/>
              </a:ext>
            </a:extLst>
          </p:cNvPr>
          <p:cNvSpPr/>
          <p:nvPr/>
        </p:nvSpPr>
        <p:spPr>
          <a:xfrm>
            <a:off x="-2" y="136388"/>
            <a:ext cx="8294148" cy="9824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3200" dirty="0" err="1">
                <a:solidFill>
                  <a:prstClr val="white"/>
                </a:solidFill>
                <a:latin typeface="Calibri Light" panose="020F0302020204030204"/>
              </a:rPr>
              <a:t>Diirada</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saar</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Xuquuqda</a:t>
            </a:r>
            <a:r>
              <a:rPr lang="fr-FR" sz="3200" dirty="0">
                <a:solidFill>
                  <a:prstClr val="white"/>
                </a:solidFill>
                <a:latin typeface="Calibri Light" panose="020F0302020204030204"/>
              </a:rPr>
              <a:t> in </a:t>
            </a:r>
            <a:r>
              <a:rPr lang="fr-FR" sz="3200" dirty="0" err="1">
                <a:solidFill>
                  <a:prstClr val="white"/>
                </a:solidFill>
                <a:latin typeface="Calibri Light" panose="020F0302020204030204"/>
              </a:rPr>
              <a:t>dadku</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ugu</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noolaadaan</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karaan</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guryahooda</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cabsi</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la’aan</a:t>
            </a:r>
            <a:r>
              <a:rPr lang="fr-FR" sz="3200" dirty="0">
                <a:solidFill>
                  <a:prstClr val="white"/>
                </a:solidFill>
                <a:latin typeface="Calibri Light" panose="020F0302020204030204"/>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Tree>
    <p:extLst>
      <p:ext uri="{BB962C8B-B14F-4D97-AF65-F5344CB8AC3E}">
        <p14:creationId xmlns:p14="http://schemas.microsoft.com/office/powerpoint/2010/main" val="1673872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974B34-2782-4B46-A82A-936734782C6C}"/>
              </a:ext>
            </a:extLst>
          </p:cNvPr>
          <p:cNvSpPr/>
          <p:nvPr/>
        </p:nvSpPr>
        <p:spPr>
          <a:xfrm>
            <a:off x="-1" y="171111"/>
            <a:ext cx="7272170" cy="8078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lvl="0" defTabSz="914400">
              <a:lnSpc>
                <a:spcPct val="90000"/>
              </a:lnSpc>
              <a:spcBef>
                <a:spcPct val="0"/>
              </a:spcBef>
              <a:spcAft>
                <a:spcPts val="600"/>
              </a:spcAft>
              <a:defRPr/>
            </a:pPr>
            <a:r>
              <a:rPr lang="fi-FI" sz="3200" dirty="0">
                <a:solidFill>
                  <a:prstClr val="white"/>
                </a:solidFill>
                <a:latin typeface="Calibri Light" panose="020F0302020204030204"/>
              </a:rPr>
              <a:t>Xuquuqda helitaanka guri ku filan dhammaan</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4" name="Image 3" descr="Une image contenant ciel, extérieur, plusieurs&#10;&#10;Description générée automatiquement">
            <a:extLst>
              <a:ext uri="{FF2B5EF4-FFF2-40B4-BE49-F238E27FC236}">
                <a16:creationId xmlns:a16="http://schemas.microsoft.com/office/drawing/2014/main" id="{78F05625-9B3C-4238-83B0-59F5CB488064}"/>
              </a:ext>
            </a:extLst>
          </p:cNvPr>
          <p:cNvPicPr>
            <a:picLocks noChangeAspect="1"/>
          </p:cNvPicPr>
          <p:nvPr/>
        </p:nvPicPr>
        <p:blipFill rotWithShape="1">
          <a:blip r:embed="rId2">
            <a:extLst>
              <a:ext uri="{28A0092B-C50C-407E-A947-70E740481C1C}">
                <a14:useLocalDpi xmlns:a14="http://schemas.microsoft.com/office/drawing/2010/main" val="0"/>
              </a:ext>
            </a:extLst>
          </a:blip>
          <a:srcRect t="33490"/>
          <a:stretch/>
        </p:blipFill>
        <p:spPr>
          <a:xfrm>
            <a:off x="3236088" y="1568902"/>
            <a:ext cx="3728977" cy="3720196"/>
          </a:xfrm>
          <a:prstGeom prst="rect">
            <a:avLst/>
          </a:prstGeom>
        </p:spPr>
      </p:pic>
      <p:sp>
        <p:nvSpPr>
          <p:cNvPr id="6" name="Bulle narrative : rectangle 5">
            <a:extLst>
              <a:ext uri="{FF2B5EF4-FFF2-40B4-BE49-F238E27FC236}">
                <a16:creationId xmlns:a16="http://schemas.microsoft.com/office/drawing/2014/main" id="{31BAA344-7548-4A21-AD32-AB03602A2275}"/>
              </a:ext>
            </a:extLst>
          </p:cNvPr>
          <p:cNvSpPr/>
          <p:nvPr/>
        </p:nvSpPr>
        <p:spPr>
          <a:xfrm>
            <a:off x="513144" y="1568902"/>
            <a:ext cx="1863524" cy="2222338"/>
          </a:xfrm>
          <a:prstGeom prst="wedgeRectCallout">
            <a:avLst>
              <a:gd name="adj1" fmla="val 109547"/>
              <a:gd name="adj2" fmla="val 379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err="1"/>
              <a:t>Waxaan</a:t>
            </a:r>
            <a:r>
              <a:rPr lang="en-US" sz="2600" dirty="0"/>
              <a:t> </a:t>
            </a:r>
            <a:r>
              <a:rPr lang="en-US" sz="2600" dirty="0" err="1"/>
              <a:t>xaq</a:t>
            </a:r>
            <a:r>
              <a:rPr lang="en-US" sz="2600" dirty="0"/>
              <a:t> u </a:t>
            </a:r>
            <a:r>
              <a:rPr lang="en-US" sz="2600" dirty="0" err="1"/>
              <a:t>leenahay</a:t>
            </a:r>
            <a:r>
              <a:rPr lang="en-US" sz="2600" dirty="0"/>
              <a:t> </a:t>
            </a:r>
            <a:r>
              <a:rPr lang="en-US" sz="2600" dirty="0" err="1"/>
              <a:t>guriyeyn</a:t>
            </a:r>
            <a:r>
              <a:rPr lang="en-US" sz="2600" dirty="0"/>
              <a:t> </a:t>
            </a:r>
            <a:r>
              <a:rPr lang="en-US" sz="2600" dirty="0" err="1"/>
              <a:t>inagu</a:t>
            </a:r>
            <a:r>
              <a:rPr lang="en-US" sz="2600" dirty="0"/>
              <a:t> </a:t>
            </a:r>
            <a:r>
              <a:rPr lang="en-US" sz="2600" dirty="0" err="1"/>
              <a:t>filan</a:t>
            </a:r>
            <a:endParaRPr lang="en-US" sz="2600" dirty="0"/>
          </a:p>
        </p:txBody>
      </p:sp>
      <p:sp>
        <p:nvSpPr>
          <p:cNvPr id="7" name="ZoneTexte 6">
            <a:extLst>
              <a:ext uri="{FF2B5EF4-FFF2-40B4-BE49-F238E27FC236}">
                <a16:creationId xmlns:a16="http://schemas.microsoft.com/office/drawing/2014/main" id="{57D27A28-97E2-4284-B103-338719520ABE}"/>
              </a:ext>
            </a:extLst>
          </p:cNvPr>
          <p:cNvSpPr txBox="1"/>
          <p:nvPr/>
        </p:nvSpPr>
        <p:spPr>
          <a:xfrm>
            <a:off x="7380426" y="813813"/>
            <a:ext cx="4109014" cy="452431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fr-FR" sz="2000" dirty="0" err="1"/>
              <a:t>Dadka</a:t>
            </a:r>
            <a:r>
              <a:rPr lang="fr-FR" sz="2000" dirty="0"/>
              <a:t> </a:t>
            </a:r>
            <a:r>
              <a:rPr lang="fr-FR" sz="2000" dirty="0" err="1"/>
              <a:t>oo</a:t>
            </a:r>
            <a:r>
              <a:rPr lang="fr-FR" sz="2000" dirty="0"/>
              <a:t> </a:t>
            </a:r>
            <a:r>
              <a:rPr lang="fr-FR" sz="2000" dirty="0" err="1"/>
              <a:t>dhan</a:t>
            </a:r>
            <a:r>
              <a:rPr lang="fr-FR" sz="2000" dirty="0"/>
              <a:t> </a:t>
            </a:r>
            <a:r>
              <a:rPr lang="fr-FR" sz="2000" dirty="0" err="1"/>
              <a:t>waa</a:t>
            </a:r>
            <a:r>
              <a:rPr lang="fr-FR" sz="2000" dirty="0"/>
              <a:t> </a:t>
            </a:r>
            <a:r>
              <a:rPr lang="fr-FR" sz="2000" dirty="0" err="1"/>
              <a:t>inay</a:t>
            </a:r>
            <a:r>
              <a:rPr lang="fr-FR" sz="2000" dirty="0"/>
              <a:t> </a:t>
            </a:r>
            <a:r>
              <a:rPr lang="fr-FR" sz="2000" dirty="0" err="1"/>
              <a:t>helaan</a:t>
            </a:r>
            <a:r>
              <a:rPr lang="fr-FR" sz="2000" dirty="0"/>
              <a:t> </a:t>
            </a:r>
            <a:r>
              <a:rPr lang="fr-FR" sz="2000" dirty="0" err="1"/>
              <a:t>xuquuqda</a:t>
            </a:r>
            <a:r>
              <a:rPr lang="fr-FR" sz="2000" dirty="0"/>
              <a:t> </a:t>
            </a:r>
            <a:r>
              <a:rPr lang="fr-FR" sz="2000" dirty="0" err="1"/>
              <a:t>inay</a:t>
            </a:r>
            <a:r>
              <a:rPr lang="fr-FR" sz="2000" dirty="0"/>
              <a:t> </a:t>
            </a:r>
            <a:r>
              <a:rPr lang="fr-FR" sz="2000" dirty="0" err="1"/>
              <a:t>heli</a:t>
            </a:r>
            <a:r>
              <a:rPr lang="fr-FR" sz="2000" dirty="0"/>
              <a:t> </a:t>
            </a:r>
            <a:r>
              <a:rPr lang="fr-FR" sz="2000" dirty="0" err="1"/>
              <a:t>karaan</a:t>
            </a:r>
            <a:r>
              <a:rPr lang="fr-FR" sz="2000" dirty="0"/>
              <a:t> </a:t>
            </a:r>
            <a:r>
              <a:rPr lang="fr-FR" sz="2000" dirty="0" err="1"/>
              <a:t>guriyeyn</a:t>
            </a:r>
            <a:r>
              <a:rPr lang="fr-FR" sz="2000" dirty="0"/>
              <a:t>, </a:t>
            </a:r>
            <a:r>
              <a:rPr lang="fr-FR" sz="2000" dirty="0" err="1"/>
              <a:t>dhul</a:t>
            </a:r>
            <a:r>
              <a:rPr lang="fr-FR" sz="2000" dirty="0"/>
              <a:t> </a:t>
            </a:r>
            <a:r>
              <a:rPr lang="fr-FR" sz="2000" dirty="0" err="1"/>
              <a:t>iyo</a:t>
            </a:r>
            <a:r>
              <a:rPr lang="fr-FR" sz="2000" dirty="0"/>
              <a:t> </a:t>
            </a:r>
            <a:r>
              <a:rPr lang="fr-FR" sz="2000" dirty="0" err="1"/>
              <a:t>hanti</a:t>
            </a:r>
            <a:r>
              <a:rPr lang="fr-FR" sz="2000" dirty="0"/>
              <a:t> </a:t>
            </a:r>
            <a:r>
              <a:rPr lang="fr-FR" sz="2000" dirty="0" err="1"/>
              <a:t>iyadoon</a:t>
            </a:r>
            <a:r>
              <a:rPr lang="fr-FR" sz="2000" dirty="0"/>
              <a:t> </a:t>
            </a:r>
            <a:r>
              <a:rPr lang="fr-FR" sz="2000" dirty="0" err="1"/>
              <a:t>loo</a:t>
            </a:r>
            <a:r>
              <a:rPr lang="fr-FR" sz="2000" dirty="0"/>
              <a:t> </a:t>
            </a:r>
            <a:r>
              <a:rPr lang="fr-FR" sz="2000" dirty="0" err="1"/>
              <a:t>eegin</a:t>
            </a:r>
            <a:r>
              <a:rPr lang="fr-FR" sz="2000" dirty="0"/>
              <a:t> </a:t>
            </a:r>
            <a:r>
              <a:rPr lang="fr-FR" sz="2000" dirty="0" err="1"/>
              <a:t>habka</a:t>
            </a:r>
            <a:r>
              <a:rPr lang="fr-FR" sz="2000" dirty="0"/>
              <a:t> </a:t>
            </a:r>
            <a:r>
              <a:rPr lang="fr-FR" sz="2000" dirty="0" err="1"/>
              <a:t>lahaanshaha</a:t>
            </a:r>
            <a:r>
              <a:rPr lang="fr-FR" sz="2000" dirty="0"/>
              <a:t> </a:t>
            </a:r>
            <a:r>
              <a:rPr lang="fr-FR" sz="2000" dirty="0" err="1"/>
              <a:t>dhulka</a:t>
            </a:r>
            <a:endParaRPr lang="fr-FR" sz="2000" dirty="0"/>
          </a:p>
          <a:p>
            <a:pPr marL="342900" indent="-342900">
              <a:buFont typeface="Arial" panose="020B0604020202020204" pitchFamily="34" charset="0"/>
              <a:buChar char="•"/>
            </a:pPr>
            <a:endParaRPr lang="fr-FR" sz="800" dirty="0"/>
          </a:p>
          <a:p>
            <a:pPr marL="342900" indent="-342900">
              <a:buFont typeface="Arial" panose="020B0604020202020204" pitchFamily="34" charset="0"/>
              <a:buChar char="•"/>
            </a:pPr>
            <a:r>
              <a:rPr lang="en-US" sz="2000" dirty="0" err="1"/>
              <a:t>Barakacayaasha</a:t>
            </a:r>
            <a:r>
              <a:rPr lang="en-US" sz="2000" dirty="0"/>
              <a:t> </a:t>
            </a:r>
            <a:r>
              <a:rPr lang="en-US" sz="2000" dirty="0" err="1"/>
              <a:t>ku</a:t>
            </a:r>
            <a:r>
              <a:rPr lang="en-US" sz="2000" dirty="0"/>
              <a:t> </a:t>
            </a:r>
            <a:r>
              <a:rPr lang="en-US" sz="2000" dirty="0" err="1"/>
              <a:t>nool</a:t>
            </a:r>
            <a:r>
              <a:rPr lang="en-US" sz="2000" dirty="0"/>
              <a:t> </a:t>
            </a:r>
            <a:r>
              <a:rPr lang="en-US" sz="2000" dirty="0" err="1"/>
              <a:t>degsiimooyinka</a:t>
            </a:r>
            <a:r>
              <a:rPr lang="en-US" sz="2000" dirty="0"/>
              <a:t> </a:t>
            </a:r>
            <a:r>
              <a:rPr lang="en-US" sz="2000" dirty="0" err="1"/>
              <a:t>aan</a:t>
            </a:r>
            <a:r>
              <a:rPr lang="en-US" sz="2000" dirty="0"/>
              <a:t> </a:t>
            </a:r>
            <a:r>
              <a:rPr lang="en-US" sz="2000" dirty="0" err="1"/>
              <a:t>rasmiga</a:t>
            </a:r>
            <a:r>
              <a:rPr lang="en-US" sz="2000" dirty="0"/>
              <a:t> </a:t>
            </a:r>
            <a:r>
              <a:rPr lang="en-US" sz="2000" dirty="0" err="1"/>
              <a:t>ahayn</a:t>
            </a:r>
            <a:r>
              <a:rPr lang="en-US" sz="2000" dirty="0"/>
              <a:t> </a:t>
            </a:r>
            <a:r>
              <a:rPr lang="en-US" sz="2000" dirty="0" err="1"/>
              <a:t>waxaa</a:t>
            </a:r>
            <a:r>
              <a:rPr lang="en-US" sz="2000" dirty="0"/>
              <a:t> </a:t>
            </a:r>
            <a:r>
              <a:rPr lang="en-US" sz="2000" dirty="0" err="1"/>
              <a:t>laga</a:t>
            </a:r>
            <a:r>
              <a:rPr lang="en-US" sz="2000" dirty="0"/>
              <a:t> </a:t>
            </a:r>
            <a:r>
              <a:rPr lang="en-US" sz="2000" dirty="0" err="1"/>
              <a:t>yaabaa</a:t>
            </a:r>
            <a:r>
              <a:rPr lang="en-US" sz="2000" dirty="0"/>
              <a:t> </a:t>
            </a:r>
            <a:r>
              <a:rPr lang="en-US" sz="2000" dirty="0" err="1"/>
              <a:t>inaysan</a:t>
            </a:r>
            <a:r>
              <a:rPr lang="en-US" sz="2000" dirty="0"/>
              <a:t> </a:t>
            </a:r>
            <a:r>
              <a:rPr lang="en-US" sz="2000" dirty="0" err="1"/>
              <a:t>lahaan</a:t>
            </a:r>
            <a:r>
              <a:rPr lang="en-US" sz="2000" dirty="0"/>
              <a:t> </a:t>
            </a:r>
            <a:r>
              <a:rPr lang="en-US" sz="2000" dirty="0" err="1"/>
              <a:t>karin</a:t>
            </a:r>
            <a:r>
              <a:rPr lang="en-US" sz="2000" dirty="0"/>
              <a:t> </a:t>
            </a:r>
            <a:r>
              <a:rPr lang="en-US" sz="2000" dirty="0" err="1"/>
              <a:t>heshiisyo</a:t>
            </a:r>
            <a:r>
              <a:rPr lang="en-US" sz="2000" dirty="0"/>
              <a:t> </a:t>
            </a:r>
            <a:r>
              <a:rPr lang="en-US" sz="2000" dirty="0" err="1"/>
              <a:t>sharci</a:t>
            </a:r>
            <a:r>
              <a:rPr lang="en-US" sz="2000" dirty="0"/>
              <a:t> ah </a:t>
            </a:r>
            <a:r>
              <a:rPr lang="en-US" sz="2000" dirty="0" err="1"/>
              <a:t>si</a:t>
            </a:r>
            <a:r>
              <a:rPr lang="en-US" sz="2000" dirty="0"/>
              <a:t> ay </a:t>
            </a:r>
            <a:r>
              <a:rPr lang="en-US" sz="2000" dirty="0" err="1"/>
              <a:t>halkaas</a:t>
            </a:r>
            <a:r>
              <a:rPr lang="en-US" sz="2000" dirty="0"/>
              <a:t> </a:t>
            </a:r>
            <a:r>
              <a:rPr lang="en-US" sz="2000" dirty="0" err="1"/>
              <a:t>ku</a:t>
            </a:r>
            <a:r>
              <a:rPr lang="en-US" sz="2000" dirty="0"/>
              <a:t> </a:t>
            </a:r>
            <a:r>
              <a:rPr lang="en-US" sz="2000" dirty="0" err="1"/>
              <a:t>sii</a:t>
            </a:r>
            <a:r>
              <a:rPr lang="en-US" sz="2000" dirty="0"/>
              <a:t> </a:t>
            </a:r>
            <a:r>
              <a:rPr lang="en-US" sz="2000" dirty="0" err="1"/>
              <a:t>noolaadaan</a:t>
            </a:r>
            <a:r>
              <a:rPr lang="en-US" sz="2000" dirty="0"/>
              <a:t> </a:t>
            </a:r>
            <a:r>
              <a:rPr lang="en-US" sz="2000" dirty="0" err="1"/>
              <a:t>laakiin</a:t>
            </a:r>
            <a:r>
              <a:rPr lang="en-US" sz="2000" dirty="0"/>
              <a:t> ay </a:t>
            </a:r>
            <a:r>
              <a:rPr lang="en-US" sz="2000" dirty="0" err="1"/>
              <a:t>weli</a:t>
            </a:r>
            <a:r>
              <a:rPr lang="en-US" sz="2000" dirty="0"/>
              <a:t> </a:t>
            </a:r>
            <a:r>
              <a:rPr lang="en-US" sz="2000" dirty="0" err="1"/>
              <a:t>leeyihiin</a:t>
            </a:r>
            <a:r>
              <a:rPr lang="en-US" sz="2000" dirty="0"/>
              <a:t> </a:t>
            </a:r>
            <a:r>
              <a:rPr lang="en-US" sz="2000" dirty="0" err="1"/>
              <a:t>xuquuqooda</a:t>
            </a:r>
            <a:r>
              <a:rPr lang="en-US" sz="2000" dirty="0"/>
              <a:t> ay u </a:t>
            </a:r>
            <a:r>
              <a:rPr lang="en-US" sz="2000" dirty="0" err="1"/>
              <a:t>leeyihiin</a:t>
            </a:r>
            <a:r>
              <a:rPr lang="en-US" sz="2000" dirty="0"/>
              <a:t> </a:t>
            </a:r>
            <a:r>
              <a:rPr lang="en-US" sz="2000" dirty="0" err="1"/>
              <a:t>inay</a:t>
            </a:r>
            <a:r>
              <a:rPr lang="en-US" sz="2000" dirty="0"/>
              <a:t> </a:t>
            </a:r>
            <a:r>
              <a:rPr lang="en-US" sz="2000" dirty="0" err="1"/>
              <a:t>helaan</a:t>
            </a:r>
            <a:r>
              <a:rPr lang="en-US" sz="2000" dirty="0"/>
              <a:t> </a:t>
            </a:r>
            <a:r>
              <a:rPr lang="en-US" sz="2000" dirty="0" err="1"/>
              <a:t>guryo</a:t>
            </a:r>
            <a:r>
              <a:rPr lang="en-US" sz="2000" dirty="0"/>
              <a:t> </a:t>
            </a:r>
            <a:r>
              <a:rPr lang="en-US" sz="2000" dirty="0" err="1"/>
              <a:t>ku</a:t>
            </a:r>
            <a:r>
              <a:rPr lang="en-US" sz="2000" dirty="0"/>
              <a:t> </a:t>
            </a:r>
            <a:r>
              <a:rPr lang="en-US" sz="2000" dirty="0" err="1"/>
              <a:t>filan</a:t>
            </a:r>
            <a:r>
              <a:rPr lang="en-US" sz="2000" dirty="0"/>
              <a:t> </a:t>
            </a:r>
            <a:r>
              <a:rPr lang="en-US" sz="2000" dirty="0" err="1"/>
              <a:t>iyo</a:t>
            </a:r>
            <a:r>
              <a:rPr lang="en-US" sz="2000" dirty="0"/>
              <a:t> in </a:t>
            </a:r>
            <a:r>
              <a:rPr lang="en-US" sz="2000" dirty="0" err="1"/>
              <a:t>laga</a:t>
            </a:r>
            <a:r>
              <a:rPr lang="en-US" sz="2000" dirty="0"/>
              <a:t> </a:t>
            </a:r>
            <a:r>
              <a:rPr lang="en-US" sz="2000" dirty="0" err="1"/>
              <a:t>difaaco</a:t>
            </a:r>
            <a:r>
              <a:rPr lang="en-US" sz="2000" dirty="0"/>
              <a:t> </a:t>
            </a:r>
            <a:r>
              <a:rPr lang="en-US" sz="2000" dirty="0" err="1"/>
              <a:t>guryo</a:t>
            </a:r>
            <a:r>
              <a:rPr lang="en-US" sz="2000" dirty="0"/>
              <a:t> </a:t>
            </a:r>
            <a:r>
              <a:rPr lang="en-US" sz="2000" dirty="0" err="1"/>
              <a:t>ka</a:t>
            </a:r>
            <a:r>
              <a:rPr lang="en-US" sz="2000" dirty="0"/>
              <a:t> </a:t>
            </a:r>
            <a:r>
              <a:rPr lang="en-US" sz="2000" dirty="0" err="1"/>
              <a:t>saarista</a:t>
            </a:r>
            <a:r>
              <a:rPr lang="en-US" sz="2000" dirty="0"/>
              <a:t> </a:t>
            </a:r>
            <a:r>
              <a:rPr lang="en-US" sz="2000" dirty="0" err="1"/>
              <a:t>qasabka</a:t>
            </a:r>
            <a:r>
              <a:rPr lang="en-US" sz="2000" dirty="0"/>
              <a:t> ah</a:t>
            </a:r>
          </a:p>
        </p:txBody>
      </p:sp>
    </p:spTree>
    <p:extLst>
      <p:ext uri="{BB962C8B-B14F-4D97-AF65-F5344CB8AC3E}">
        <p14:creationId xmlns:p14="http://schemas.microsoft.com/office/powerpoint/2010/main" val="1637948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537B63-A469-4228-B283-D48D10B0947D}"/>
              </a:ext>
            </a:extLst>
          </p:cNvPr>
          <p:cNvSpPr/>
          <p:nvPr/>
        </p:nvSpPr>
        <p:spPr>
          <a:xfrm>
            <a:off x="555585" y="1134319"/>
            <a:ext cx="6292768" cy="4985980"/>
          </a:xfrm>
          <a:prstGeom prst="rect">
            <a:avLst/>
          </a:prstGeom>
        </p:spPr>
        <p:txBody>
          <a:bodyPr wrap="square">
            <a:spAutoFit/>
          </a:bodyPr>
          <a:lstStyle/>
          <a:p>
            <a:pPr marL="544513" indent="-500063"/>
            <a:r>
              <a:rPr lang="en-US" sz="2600" b="1" dirty="0" err="1">
                <a:ea typeface="ＭＳ Ｐゴシック" charset="0"/>
                <a:cs typeface="ＭＳ Ｐゴシック" charset="0"/>
              </a:rPr>
              <a:t>Faallada</a:t>
            </a:r>
            <a:r>
              <a:rPr lang="en-US" sz="2600" b="1" dirty="0">
                <a:ea typeface="ＭＳ Ｐゴシック" charset="0"/>
                <a:cs typeface="ＭＳ Ｐゴシック" charset="0"/>
              </a:rPr>
              <a:t> </a:t>
            </a:r>
            <a:r>
              <a:rPr lang="en-US" sz="2600" b="1" dirty="0" err="1">
                <a:ea typeface="ＭＳ Ｐゴシック" charset="0"/>
                <a:cs typeface="ＭＳ Ｐゴシック" charset="0"/>
              </a:rPr>
              <a:t>Guud</a:t>
            </a:r>
            <a:r>
              <a:rPr lang="en-US" sz="2600" b="1" dirty="0">
                <a:ea typeface="ＭＳ Ｐゴシック" charset="0"/>
                <a:cs typeface="ＭＳ Ｐゴシック" charset="0"/>
              </a:rPr>
              <a:t> </a:t>
            </a:r>
            <a:r>
              <a:rPr lang="en-US" sz="2600" b="1" dirty="0" err="1">
                <a:ea typeface="ＭＳ Ｐゴシック" charset="0"/>
                <a:cs typeface="ＭＳ Ｐゴシック" charset="0"/>
              </a:rPr>
              <a:t>ee</a:t>
            </a:r>
            <a:r>
              <a:rPr lang="en-US" sz="2600" b="1" dirty="0">
                <a:ea typeface="ＭＳ Ｐゴシック" charset="0"/>
                <a:cs typeface="ＭＳ Ｐゴシック" charset="0"/>
              </a:rPr>
              <a:t> CESCR 4: </a:t>
            </a:r>
            <a:r>
              <a:rPr lang="en-US" sz="2600" b="1" dirty="0" err="1">
                <a:ea typeface="ＭＳ Ｐゴシック" charset="0"/>
                <a:cs typeface="ＭＳ Ｐゴシック" charset="0"/>
              </a:rPr>
              <a:t>guryeyn</a:t>
            </a:r>
            <a:r>
              <a:rPr lang="en-US" sz="2600" b="1" dirty="0">
                <a:ea typeface="ＭＳ Ｐゴシック" charset="0"/>
                <a:cs typeface="ＭＳ Ｐゴシック" charset="0"/>
              </a:rPr>
              <a:t> </a:t>
            </a:r>
            <a:r>
              <a:rPr lang="en-US" sz="2600" b="1" dirty="0" err="1">
                <a:ea typeface="ＭＳ Ｐゴシック" charset="0"/>
                <a:cs typeface="ＭＳ Ｐゴシック" charset="0"/>
              </a:rPr>
              <a:t>ku</a:t>
            </a:r>
            <a:r>
              <a:rPr lang="en-US" sz="2600" b="1" dirty="0">
                <a:ea typeface="ＭＳ Ｐゴシック" charset="0"/>
                <a:cs typeface="ＭＳ Ｐゴシック" charset="0"/>
              </a:rPr>
              <a:t> </a:t>
            </a:r>
            <a:r>
              <a:rPr lang="en-US" sz="2600" b="1" dirty="0" err="1">
                <a:ea typeface="ＭＳ Ｐゴシック" charset="0"/>
                <a:cs typeface="ＭＳ Ｐゴシック" charset="0"/>
              </a:rPr>
              <a:t>filan</a:t>
            </a:r>
            <a:r>
              <a:rPr lang="en-US" sz="2600" b="1" dirty="0">
                <a:ea typeface="ＭＳ Ｐゴシック" charset="0"/>
                <a:cs typeface="ＭＳ Ｐゴシック" charset="0"/>
              </a:rPr>
              <a:t>:</a:t>
            </a:r>
          </a:p>
          <a:p>
            <a:pPr marL="544513" indent="-500063"/>
            <a:endParaRPr lang="en-US" sz="1200" b="1" dirty="0">
              <a:ea typeface="ＭＳ Ｐゴシック" charset="0"/>
              <a:cs typeface="ＭＳ Ｐゴシック" charset="0"/>
            </a:endParaRPr>
          </a:p>
          <a:p>
            <a:pPr marL="614363" indent="-527050">
              <a:buClr>
                <a:schemeClr val="accent1"/>
              </a:buClr>
              <a:buFontTx/>
              <a:buAutoNum type="arabicPeriod"/>
            </a:pPr>
            <a:r>
              <a:rPr lang="en-US" sz="2800" dirty="0" err="1">
                <a:ea typeface="ＭＳ Ｐゴシック" charset="0"/>
              </a:rPr>
              <a:t>Nabadgeliya</a:t>
            </a:r>
            <a:r>
              <a:rPr lang="en-US" sz="2800" dirty="0">
                <a:ea typeface="ＭＳ Ｐゴシック" charset="0"/>
              </a:rPr>
              <a:t> </a:t>
            </a:r>
            <a:r>
              <a:rPr lang="en-US" sz="2800" dirty="0" err="1">
                <a:ea typeface="ＭＳ Ｐゴシック" charset="0"/>
              </a:rPr>
              <a:t>ugu</a:t>
            </a:r>
            <a:r>
              <a:rPr lang="en-US" sz="2800" dirty="0">
                <a:ea typeface="ＭＳ Ｐゴシック" charset="0"/>
              </a:rPr>
              <a:t> </a:t>
            </a:r>
            <a:r>
              <a:rPr lang="en-US" sz="2800" dirty="0" err="1">
                <a:ea typeface="ＭＳ Ｐゴシック" charset="0"/>
              </a:rPr>
              <a:t>noolaansha</a:t>
            </a:r>
            <a:r>
              <a:rPr lang="en-US" sz="2800" dirty="0">
                <a:ea typeface="ＭＳ Ｐゴシック" charset="0"/>
              </a:rPr>
              <a:t> </a:t>
            </a:r>
            <a:r>
              <a:rPr lang="en-US" sz="2800" dirty="0" err="1">
                <a:ea typeface="ＭＳ Ｐゴシック" charset="0"/>
              </a:rPr>
              <a:t>guryaha</a:t>
            </a:r>
            <a:r>
              <a:rPr lang="en-US" sz="2800" dirty="0">
                <a:ea typeface="ＭＳ Ｐゴシック" charset="0"/>
              </a:rPr>
              <a:t> </a:t>
            </a:r>
            <a:r>
              <a:rPr lang="en-US" sz="2800" dirty="0" err="1">
                <a:ea typeface="ＭＳ Ｐゴシック" charset="0"/>
              </a:rPr>
              <a:t>oo</a:t>
            </a:r>
            <a:r>
              <a:rPr lang="en-US" sz="2800" dirty="0">
                <a:ea typeface="ＭＳ Ｐゴシック" charset="0"/>
              </a:rPr>
              <a:t> </a:t>
            </a:r>
            <a:r>
              <a:rPr lang="en-US" sz="2800" dirty="0" err="1">
                <a:ea typeface="ＭＳ Ｐゴシック" charset="0"/>
              </a:rPr>
              <a:t>sharciga</a:t>
            </a:r>
            <a:r>
              <a:rPr lang="en-US" sz="2800" dirty="0">
                <a:ea typeface="ＭＳ Ｐゴシック" charset="0"/>
              </a:rPr>
              <a:t> ah </a:t>
            </a:r>
          </a:p>
          <a:p>
            <a:pPr marL="614363" indent="-527050">
              <a:buClr>
                <a:schemeClr val="accent1"/>
              </a:buClr>
              <a:buFontTx/>
              <a:buAutoNum type="arabicPeriod"/>
            </a:pPr>
            <a:r>
              <a:rPr lang="en-US" sz="2800" dirty="0" err="1">
                <a:ea typeface="ＭＳ Ｐゴシック" charset="0"/>
              </a:rPr>
              <a:t>Helitaanka</a:t>
            </a:r>
            <a:r>
              <a:rPr lang="en-US" sz="2800" dirty="0">
                <a:ea typeface="ＭＳ Ｐゴシック" charset="0"/>
              </a:rPr>
              <a:t> </a:t>
            </a:r>
            <a:r>
              <a:rPr lang="en-US" sz="2800" dirty="0" err="1">
                <a:ea typeface="ＭＳ Ｐゴシック" charset="0"/>
              </a:rPr>
              <a:t>adeegyada</a:t>
            </a:r>
            <a:r>
              <a:rPr lang="en-US" sz="2800" dirty="0">
                <a:ea typeface="ＭＳ Ｐゴシック" charset="0"/>
              </a:rPr>
              <a:t>, </a:t>
            </a:r>
            <a:r>
              <a:rPr lang="en-US" sz="2800" dirty="0" err="1">
                <a:ea typeface="ＭＳ Ｐゴシック" charset="0"/>
              </a:rPr>
              <a:t>agabka</a:t>
            </a:r>
            <a:r>
              <a:rPr lang="en-US" sz="2800" dirty="0">
                <a:ea typeface="ＭＳ Ｐゴシック" charset="0"/>
              </a:rPr>
              <a:t>, </a:t>
            </a:r>
            <a:r>
              <a:rPr lang="en-US" sz="2800" dirty="0" err="1">
                <a:ea typeface="ＭＳ Ｐゴシック" charset="0"/>
              </a:rPr>
              <a:t>tas-hiilaadka</a:t>
            </a:r>
            <a:r>
              <a:rPr lang="en-US" sz="2800" dirty="0">
                <a:ea typeface="ＭＳ Ｐゴシック" charset="0"/>
              </a:rPr>
              <a:t>, </a:t>
            </a:r>
            <a:r>
              <a:rPr lang="en-US" sz="2800" dirty="0" err="1">
                <a:ea typeface="ＭＳ Ｐゴシック" charset="0"/>
              </a:rPr>
              <a:t>iyo</a:t>
            </a:r>
            <a:r>
              <a:rPr lang="en-US" sz="2800" dirty="0">
                <a:ea typeface="ＭＳ Ｐゴシック" charset="0"/>
              </a:rPr>
              <a:t> </a:t>
            </a:r>
            <a:r>
              <a:rPr lang="en-US" sz="2800" dirty="0" err="1">
                <a:ea typeface="ＭＳ Ｐゴシック" charset="0"/>
              </a:rPr>
              <a:t>kaabayaasha</a:t>
            </a:r>
            <a:r>
              <a:rPr lang="en-US" sz="2800" dirty="0">
                <a:ea typeface="ＭＳ Ｐゴシック" charset="0"/>
              </a:rPr>
              <a:t> </a:t>
            </a:r>
            <a:r>
              <a:rPr lang="en-US" sz="2800" dirty="0" err="1">
                <a:ea typeface="ＭＳ Ｐゴシック" charset="0"/>
              </a:rPr>
              <a:t>dhaqaalaha</a:t>
            </a:r>
            <a:endParaRPr lang="en-US" sz="2800" dirty="0">
              <a:ea typeface="ＭＳ Ｐゴシック" charset="0"/>
            </a:endParaRPr>
          </a:p>
          <a:p>
            <a:pPr marL="614363" indent="-527050">
              <a:buClr>
                <a:schemeClr val="accent1"/>
              </a:buClr>
              <a:buFontTx/>
              <a:buAutoNum type="arabicPeriod"/>
            </a:pPr>
            <a:r>
              <a:rPr lang="en-US" sz="2800" dirty="0">
                <a:ea typeface="ＭＳ Ｐゴシック" charset="0"/>
              </a:rPr>
              <a:t>La </a:t>
            </a:r>
            <a:r>
              <a:rPr lang="en-US" sz="2800" dirty="0" err="1">
                <a:ea typeface="ＭＳ Ｐゴシック" charset="0"/>
              </a:rPr>
              <a:t>awoodi</a:t>
            </a:r>
            <a:r>
              <a:rPr lang="en-US" sz="2800" dirty="0">
                <a:ea typeface="ＭＳ Ｐゴシック" charset="0"/>
              </a:rPr>
              <a:t> </a:t>
            </a:r>
            <a:r>
              <a:rPr lang="en-US" sz="2800" dirty="0" err="1">
                <a:ea typeface="ＭＳ Ｐゴシック" charset="0"/>
              </a:rPr>
              <a:t>karo</a:t>
            </a:r>
            <a:r>
              <a:rPr lang="en-US" sz="2800" dirty="0">
                <a:ea typeface="ＭＳ Ｐゴシック" charset="0"/>
              </a:rPr>
              <a:t> </a:t>
            </a:r>
            <a:r>
              <a:rPr lang="en-US" sz="2800" dirty="0" err="1">
                <a:ea typeface="ＭＳ Ｐゴシック" charset="0"/>
              </a:rPr>
              <a:t>qiima</a:t>
            </a:r>
            <a:r>
              <a:rPr lang="en-US" sz="2800" dirty="0">
                <a:ea typeface="ＭＳ Ｐゴシック" charset="0"/>
              </a:rPr>
              <a:t> </a:t>
            </a:r>
            <a:r>
              <a:rPr lang="en-US" sz="2800" dirty="0" err="1">
                <a:ea typeface="ＭＳ Ｐゴシック" charset="0"/>
              </a:rPr>
              <a:t>ahaan</a:t>
            </a:r>
            <a:endParaRPr lang="en-US" sz="2800" dirty="0">
              <a:ea typeface="ＭＳ Ｐゴシック" charset="0"/>
            </a:endParaRPr>
          </a:p>
          <a:p>
            <a:pPr marL="614363" indent="-527050">
              <a:buClr>
                <a:schemeClr val="accent1"/>
              </a:buClr>
              <a:buFontTx/>
              <a:buAutoNum type="arabicPeriod"/>
            </a:pPr>
            <a:r>
              <a:rPr lang="en-US" sz="2800" dirty="0" err="1">
                <a:ea typeface="ＭＳ Ｐゴシック" charset="0"/>
              </a:rPr>
              <a:t>Lagu</a:t>
            </a:r>
            <a:r>
              <a:rPr lang="en-US" sz="2800" dirty="0">
                <a:ea typeface="ＭＳ Ｐゴシック" charset="0"/>
              </a:rPr>
              <a:t> </a:t>
            </a:r>
            <a:r>
              <a:rPr lang="en-US" sz="2800" dirty="0" err="1">
                <a:ea typeface="ＭＳ Ｐゴシック" charset="0"/>
              </a:rPr>
              <a:t>noolaan</a:t>
            </a:r>
            <a:r>
              <a:rPr lang="en-US" sz="2800" dirty="0">
                <a:ea typeface="ＭＳ Ｐゴシック" charset="0"/>
              </a:rPr>
              <a:t> </a:t>
            </a:r>
            <a:r>
              <a:rPr lang="en-US" sz="2800" dirty="0" err="1">
                <a:ea typeface="ＭＳ Ｐゴシック" charset="0"/>
              </a:rPr>
              <a:t>karo</a:t>
            </a:r>
            <a:r>
              <a:rPr lang="en-US" sz="2800" dirty="0">
                <a:ea typeface="ＭＳ Ｐゴシック" charset="0"/>
              </a:rPr>
              <a:t> </a:t>
            </a:r>
            <a:r>
              <a:rPr lang="en-US" sz="2800" dirty="0" err="1">
                <a:ea typeface="ＭＳ Ｐゴシック" charset="0"/>
              </a:rPr>
              <a:t>degganaan</a:t>
            </a:r>
            <a:r>
              <a:rPr lang="en-US" sz="2800" dirty="0">
                <a:ea typeface="ＭＳ Ｐゴシック" charset="0"/>
              </a:rPr>
              <a:t>  </a:t>
            </a:r>
          </a:p>
          <a:p>
            <a:pPr marL="614363" indent="-527050">
              <a:buClr>
                <a:schemeClr val="accent1"/>
              </a:buClr>
              <a:buFontTx/>
              <a:buAutoNum type="arabicPeriod"/>
            </a:pPr>
            <a:r>
              <a:rPr lang="en-US" sz="2800" dirty="0">
                <a:ea typeface="ＭＳ Ｐゴシック" charset="0"/>
              </a:rPr>
              <a:t>La </a:t>
            </a:r>
            <a:r>
              <a:rPr lang="en-US" sz="2800" dirty="0" err="1">
                <a:ea typeface="ＭＳ Ｐゴシック" charset="0"/>
              </a:rPr>
              <a:t>gaari</a:t>
            </a:r>
            <a:r>
              <a:rPr lang="en-US" sz="2800" dirty="0">
                <a:ea typeface="ＭＳ Ｐゴシック" charset="0"/>
              </a:rPr>
              <a:t> </a:t>
            </a:r>
            <a:r>
              <a:rPr lang="en-US" sz="2800" dirty="0" err="1">
                <a:ea typeface="ＭＳ Ｐゴシック" charset="0"/>
              </a:rPr>
              <a:t>karo</a:t>
            </a:r>
            <a:r>
              <a:rPr lang="en-US" sz="2800" dirty="0">
                <a:ea typeface="ＭＳ Ｐゴシック" charset="0"/>
              </a:rPr>
              <a:t>/ </a:t>
            </a:r>
            <a:r>
              <a:rPr lang="en-US" sz="2800" dirty="0" err="1">
                <a:ea typeface="ＭＳ Ｐゴシック" charset="0"/>
              </a:rPr>
              <a:t>aan</a:t>
            </a:r>
            <a:r>
              <a:rPr lang="en-US" sz="2800" dirty="0">
                <a:ea typeface="ＭＳ Ｐゴシック" charset="0"/>
              </a:rPr>
              <a:t> </a:t>
            </a:r>
            <a:r>
              <a:rPr lang="en-US" sz="2800" dirty="0" err="1">
                <a:ea typeface="ＭＳ Ｐゴシック" charset="0"/>
              </a:rPr>
              <a:t>ciriiri</a:t>
            </a:r>
            <a:r>
              <a:rPr lang="en-US" sz="2800" dirty="0">
                <a:ea typeface="ＭＳ Ｐゴシック" charset="0"/>
              </a:rPr>
              <a:t> </a:t>
            </a:r>
            <a:r>
              <a:rPr lang="en-US" sz="2800" dirty="0" err="1">
                <a:ea typeface="ＭＳ Ｐゴシック" charset="0"/>
              </a:rPr>
              <a:t>ahayn</a:t>
            </a:r>
            <a:endParaRPr lang="en-US" sz="2800" dirty="0">
              <a:ea typeface="ＭＳ Ｐゴシック" charset="0"/>
            </a:endParaRPr>
          </a:p>
          <a:p>
            <a:pPr marL="614363" indent="-527050">
              <a:buClr>
                <a:schemeClr val="accent1"/>
              </a:buClr>
              <a:buFontTx/>
              <a:buAutoNum type="arabicPeriod"/>
            </a:pPr>
            <a:r>
              <a:rPr lang="en-US" sz="2800" dirty="0" err="1">
                <a:ea typeface="ＭＳ Ｐゴシック" charset="0"/>
              </a:rPr>
              <a:t>Goobta</a:t>
            </a:r>
            <a:r>
              <a:rPr lang="en-US" sz="2800" dirty="0">
                <a:ea typeface="ＭＳ Ｐゴシック" charset="0"/>
              </a:rPr>
              <a:t> </a:t>
            </a:r>
          </a:p>
          <a:p>
            <a:pPr marL="614363" indent="-527050">
              <a:buClr>
                <a:schemeClr val="accent1"/>
              </a:buClr>
              <a:buFontTx/>
              <a:buAutoNum type="arabicPeriod"/>
            </a:pPr>
            <a:r>
              <a:rPr lang="en-US" sz="2800" dirty="0">
                <a:ea typeface="ＭＳ Ｐゴシック" charset="0"/>
              </a:rPr>
              <a:t>Ku </a:t>
            </a:r>
            <a:r>
              <a:rPr lang="en-US" sz="2800" dirty="0" err="1">
                <a:ea typeface="ＭＳ Ｐゴシック" charset="0"/>
              </a:rPr>
              <a:t>filnaanshaha</a:t>
            </a:r>
            <a:r>
              <a:rPr lang="en-US" sz="2800" dirty="0">
                <a:ea typeface="ＭＳ Ｐゴシック" charset="0"/>
              </a:rPr>
              <a:t> </a:t>
            </a:r>
            <a:r>
              <a:rPr lang="en-US" sz="2800" dirty="0" err="1">
                <a:ea typeface="ＭＳ Ｐゴシック" charset="0"/>
              </a:rPr>
              <a:t>dhanka</a:t>
            </a:r>
            <a:r>
              <a:rPr lang="en-US" sz="2800" dirty="0">
                <a:ea typeface="ＭＳ Ｐゴシック" charset="0"/>
              </a:rPr>
              <a:t> </a:t>
            </a:r>
            <a:r>
              <a:rPr lang="en-US" sz="2800" dirty="0" err="1">
                <a:ea typeface="ＭＳ Ｐゴシック" charset="0"/>
              </a:rPr>
              <a:t>dhaqanka</a:t>
            </a:r>
            <a:endParaRPr lang="en-US" sz="2800" dirty="0">
              <a:ea typeface="ＭＳ Ｐゴシック" charset="0"/>
            </a:endParaRPr>
          </a:p>
        </p:txBody>
      </p:sp>
      <p:sp>
        <p:nvSpPr>
          <p:cNvPr id="3" name="Rectangle 2">
            <a:extLst>
              <a:ext uri="{FF2B5EF4-FFF2-40B4-BE49-F238E27FC236}">
                <a16:creationId xmlns:a16="http://schemas.microsoft.com/office/drawing/2014/main" id="{44110E5F-353F-483A-B0C0-528671BAECB1}"/>
              </a:ext>
            </a:extLst>
          </p:cNvPr>
          <p:cNvSpPr/>
          <p:nvPr/>
        </p:nvSpPr>
        <p:spPr>
          <a:xfrm>
            <a:off x="-1" y="171111"/>
            <a:ext cx="6759615"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lvl="0" defTabSz="914400">
              <a:lnSpc>
                <a:spcPct val="90000"/>
              </a:lnSpc>
              <a:spcBef>
                <a:spcPct val="0"/>
              </a:spcBef>
              <a:spcAft>
                <a:spcPts val="600"/>
              </a:spcAft>
              <a:defRPr/>
            </a:pPr>
            <a:r>
              <a:rPr lang="fi-FI" sz="3200" dirty="0">
                <a:solidFill>
                  <a:prstClr val="white"/>
                </a:solidFill>
                <a:latin typeface="Calibri Light" panose="020F0302020204030204"/>
              </a:rPr>
              <a:t>Waa maxay guri ku filan</a:t>
            </a:r>
            <a:r>
              <a:rPr lang="fr-FR" sz="3200" dirty="0">
                <a:solidFill>
                  <a:prstClr val="white"/>
                </a:solidFill>
                <a:latin typeface="Calibri Light" panose="020F0302020204030204"/>
              </a:rPr>
              <a:t>?</a:t>
            </a:r>
            <a:r>
              <a:rPr kumimoji="0" lang="fr-FR" sz="3200" b="0" i="0" u="none" strike="noStrike" kern="1200" cap="none" spc="0" normalizeH="0" baseline="0" noProof="0" dirty="0">
                <a:ln>
                  <a:noFill/>
                </a:ln>
                <a:solidFill>
                  <a:prstClr val="white"/>
                </a:solidFill>
                <a:effectLst/>
                <a:uLnTx/>
                <a:uFillTx/>
                <a:latin typeface="Calibri Light" panose="020F0302020204030204"/>
                <a:ea typeface="+mn-ea"/>
                <a:cs typeface="+mn-cs"/>
              </a:rPr>
              <a:t> 7 </a:t>
            </a:r>
            <a:r>
              <a:rPr kumimoji="0" lang="fr-FR" sz="3200" b="0" i="0" u="none" strike="noStrike" kern="1200" cap="none" spc="0" normalizeH="0" baseline="0" noProof="0" dirty="0" err="1">
                <a:ln>
                  <a:noFill/>
                </a:ln>
                <a:solidFill>
                  <a:prstClr val="white"/>
                </a:solidFill>
                <a:effectLst/>
                <a:uLnTx/>
                <a:uFillTx/>
                <a:latin typeface="Calibri Light" panose="020F0302020204030204"/>
                <a:ea typeface="+mn-ea"/>
                <a:cs typeface="+mn-cs"/>
              </a:rPr>
              <a:t>shuruud</a:t>
            </a:r>
            <a:endPar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4" name="Image 3">
            <a:extLst>
              <a:ext uri="{FF2B5EF4-FFF2-40B4-BE49-F238E27FC236}">
                <a16:creationId xmlns:a16="http://schemas.microsoft.com/office/drawing/2014/main" id="{8C455100-3FDC-47D1-B1EE-CA7A9DC9E8E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48353" y="2050033"/>
            <a:ext cx="4876801" cy="3244070"/>
          </a:xfrm>
          <a:prstGeom prst="rect">
            <a:avLst/>
          </a:prstGeom>
        </p:spPr>
      </p:pic>
    </p:spTree>
    <p:extLst>
      <p:ext uri="{BB962C8B-B14F-4D97-AF65-F5344CB8AC3E}">
        <p14:creationId xmlns:p14="http://schemas.microsoft.com/office/powerpoint/2010/main" val="2983228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936AB9-9F6D-4F89-B534-499D1AF2C1C8}"/>
              </a:ext>
            </a:extLst>
          </p:cNvPr>
          <p:cNvSpPr/>
          <p:nvPr/>
        </p:nvSpPr>
        <p:spPr>
          <a:xfrm>
            <a:off x="-2" y="136387"/>
            <a:ext cx="9606989" cy="766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lvl="0">
              <a:lnSpc>
                <a:spcPct val="90000"/>
              </a:lnSpc>
              <a:spcBef>
                <a:spcPct val="0"/>
              </a:spcBef>
              <a:spcAft>
                <a:spcPts val="600"/>
              </a:spcAft>
              <a:defRPr/>
            </a:pPr>
            <a:r>
              <a:rPr lang="en-US" sz="3200" b="1" dirty="0" err="1">
                <a:latin typeface="Calibri Light" panose="020F0302020204030204"/>
              </a:rPr>
              <a:t>Guriyeynta</a:t>
            </a:r>
            <a:r>
              <a:rPr lang="en-US" sz="3200" b="1" dirty="0">
                <a:latin typeface="Calibri Light" panose="020F0302020204030204"/>
              </a:rPr>
              <a:t>, </a:t>
            </a:r>
            <a:r>
              <a:rPr lang="en-US" sz="3200" b="1" dirty="0" err="1">
                <a:latin typeface="Calibri Light" panose="020F0302020204030204"/>
              </a:rPr>
              <a:t>Dhulka</a:t>
            </a:r>
            <a:r>
              <a:rPr lang="en-US" sz="3200" b="1" dirty="0">
                <a:latin typeface="Calibri Light" panose="020F0302020204030204"/>
              </a:rPr>
              <a:t> </a:t>
            </a:r>
            <a:r>
              <a:rPr lang="en-US" sz="3200" b="1" dirty="0" err="1">
                <a:latin typeface="Calibri Light" panose="020F0302020204030204"/>
              </a:rPr>
              <a:t>iyo</a:t>
            </a:r>
            <a:r>
              <a:rPr lang="en-US" sz="3200" b="1" dirty="0">
                <a:latin typeface="Calibri Light" panose="020F0302020204030204"/>
              </a:rPr>
              <a:t> </a:t>
            </a:r>
            <a:r>
              <a:rPr lang="en-US" sz="3200" b="1" dirty="0" err="1">
                <a:latin typeface="Calibri Light" panose="020F0302020204030204"/>
              </a:rPr>
              <a:t>Hantida</a:t>
            </a:r>
            <a:r>
              <a:rPr lang="en-US" sz="3200" b="1" dirty="0">
                <a:latin typeface="Calibri Light" panose="020F0302020204030204"/>
              </a:rPr>
              <a:t> </a:t>
            </a:r>
            <a:r>
              <a:rPr lang="en-US" sz="3200" b="1" dirty="0" err="1">
                <a:latin typeface="Calibri Light" panose="020F0302020204030204"/>
              </a:rPr>
              <a:t>oo</a:t>
            </a:r>
            <a:r>
              <a:rPr lang="en-US" sz="3200" b="1" dirty="0">
                <a:latin typeface="Calibri Light" panose="020F0302020204030204"/>
              </a:rPr>
              <a:t> </a:t>
            </a:r>
            <a:r>
              <a:rPr lang="en-US" sz="3200" b="1" dirty="0" err="1">
                <a:latin typeface="Calibri Light" panose="020F0302020204030204"/>
              </a:rPr>
              <a:t>caqabad</a:t>
            </a:r>
            <a:r>
              <a:rPr lang="en-US" sz="3200" b="1" dirty="0">
                <a:latin typeface="Calibri Light" panose="020F0302020204030204"/>
              </a:rPr>
              <a:t> </a:t>
            </a:r>
            <a:r>
              <a:rPr lang="en-US" sz="3200" b="1" dirty="0" err="1">
                <a:latin typeface="Calibri Light" panose="020F0302020204030204"/>
              </a:rPr>
              <a:t>ku</a:t>
            </a:r>
            <a:r>
              <a:rPr lang="en-US" sz="3200" b="1" dirty="0">
                <a:latin typeface="Calibri Light" panose="020F0302020204030204"/>
              </a:rPr>
              <a:t> ah </a:t>
            </a:r>
            <a:r>
              <a:rPr lang="en-US" sz="3200" b="1" dirty="0" err="1">
                <a:latin typeface="Calibri Light" panose="020F0302020204030204"/>
              </a:rPr>
              <a:t>xalalka</a:t>
            </a:r>
            <a:r>
              <a:rPr lang="en-US" sz="3200" b="1" dirty="0">
                <a:latin typeface="Calibri Light" panose="020F0302020204030204"/>
              </a:rPr>
              <a:t> </a:t>
            </a:r>
            <a:r>
              <a:rPr lang="en-US" sz="3200" b="1" dirty="0" err="1">
                <a:latin typeface="Calibri Light" panose="020F0302020204030204"/>
              </a:rPr>
              <a:t>waara</a:t>
            </a:r>
            <a:r>
              <a:rPr lang="en-US" sz="3200" b="1" dirty="0">
                <a:latin typeface="Calibri Light" panose="020F0302020204030204"/>
              </a:rPr>
              <a:t> </a:t>
            </a:r>
            <a:r>
              <a:rPr lang="en-US" sz="3200" b="1" dirty="0" err="1">
                <a:latin typeface="Calibri Light" panose="020F0302020204030204"/>
              </a:rPr>
              <a:t>ee</a:t>
            </a:r>
            <a:r>
              <a:rPr lang="en-US" sz="3200" b="1" dirty="0">
                <a:latin typeface="Calibri Light" panose="020F0302020204030204"/>
              </a:rPr>
              <a:t> </a:t>
            </a:r>
            <a:r>
              <a:rPr lang="en-US" sz="3200" b="1" dirty="0" err="1">
                <a:latin typeface="Calibri Light" panose="020F0302020204030204"/>
              </a:rPr>
              <a:t>goobta</a:t>
            </a:r>
            <a:r>
              <a:rPr lang="en-US" sz="3200" b="1" dirty="0">
                <a:latin typeface="Calibri Light" panose="020F0302020204030204"/>
              </a:rPr>
              <a:t> </a:t>
            </a:r>
            <a:r>
              <a:rPr lang="en-US" sz="3200" b="1" dirty="0" err="1">
                <a:latin typeface="Calibri Light" panose="020F0302020204030204"/>
              </a:rPr>
              <a:t>magan-galyada</a:t>
            </a:r>
            <a:endParaRPr lang="en-US" sz="3200" b="1" dirty="0">
              <a:latin typeface="Calibri Light" panose="020F0302020204030204"/>
            </a:endParaRPr>
          </a:p>
        </p:txBody>
      </p:sp>
      <p:sp>
        <p:nvSpPr>
          <p:cNvPr id="3" name="Rectangle 2">
            <a:extLst>
              <a:ext uri="{FF2B5EF4-FFF2-40B4-BE49-F238E27FC236}">
                <a16:creationId xmlns:a16="http://schemas.microsoft.com/office/drawing/2014/main" id="{F1B19226-0203-4012-91C4-C6A3E3B4FC83}"/>
              </a:ext>
            </a:extLst>
          </p:cNvPr>
          <p:cNvSpPr/>
          <p:nvPr/>
        </p:nvSpPr>
        <p:spPr>
          <a:xfrm>
            <a:off x="408972" y="1018632"/>
            <a:ext cx="6258045" cy="5499967"/>
          </a:xfrm>
          <a:prstGeom prst="rect">
            <a:avLst/>
          </a:prstGeom>
        </p:spPr>
        <p:txBody>
          <a:bodyPr wrap="square">
            <a:spAutoFit/>
          </a:bodyPr>
          <a:lstStyle/>
          <a:p>
            <a:pPr marL="609600" indent="-609600">
              <a:spcBef>
                <a:spcPts val="0"/>
              </a:spcBef>
              <a:buClr>
                <a:srgbClr val="C00000"/>
              </a:buClr>
              <a:buSzPct val="100000"/>
              <a:buFont typeface="Wingdings" charset="2"/>
              <a:buChar char="§"/>
            </a:pPr>
            <a:r>
              <a:rPr lang="en-US" sz="2400" dirty="0" err="1">
                <a:ea typeface="Arial"/>
                <a:cs typeface="Calibri"/>
                <a:sym typeface="Arial"/>
              </a:rPr>
              <a:t>Hoyga</a:t>
            </a:r>
            <a:r>
              <a:rPr lang="en-US" sz="2400" dirty="0">
                <a:ea typeface="Arial"/>
                <a:cs typeface="Calibri"/>
                <a:sym typeface="Arial"/>
              </a:rPr>
              <a:t> </a:t>
            </a:r>
            <a:r>
              <a:rPr lang="en-US" sz="2400" dirty="0" err="1">
                <a:ea typeface="Arial"/>
                <a:cs typeface="Calibri"/>
                <a:sym typeface="Arial"/>
              </a:rPr>
              <a:t>aan</a:t>
            </a:r>
            <a:r>
              <a:rPr lang="en-US" sz="2400" dirty="0">
                <a:ea typeface="Arial"/>
                <a:cs typeface="Calibri"/>
                <a:sym typeface="Arial"/>
              </a:rPr>
              <a:t> </a:t>
            </a:r>
            <a:r>
              <a:rPr lang="en-US" sz="2400" dirty="0" err="1">
                <a:ea typeface="Arial"/>
                <a:cs typeface="Calibri"/>
                <a:sym typeface="Arial"/>
              </a:rPr>
              <a:t>ku</a:t>
            </a:r>
            <a:r>
              <a:rPr lang="en-US" sz="2400" dirty="0">
                <a:ea typeface="Arial"/>
                <a:cs typeface="Calibri"/>
                <a:sym typeface="Arial"/>
              </a:rPr>
              <a:t> </a:t>
            </a:r>
            <a:r>
              <a:rPr lang="en-US" sz="2400" dirty="0" err="1">
                <a:ea typeface="Arial"/>
                <a:cs typeface="Calibri"/>
                <a:sym typeface="Arial"/>
              </a:rPr>
              <a:t>filnayn</a:t>
            </a:r>
            <a:r>
              <a:rPr lang="en-US" sz="2400" dirty="0">
                <a:ea typeface="Arial"/>
                <a:cs typeface="Calibri"/>
                <a:sym typeface="Arial"/>
              </a:rPr>
              <a:t>: </a:t>
            </a:r>
            <a:r>
              <a:rPr lang="en-US" sz="2400" dirty="0" err="1">
                <a:ea typeface="Arial"/>
                <a:cs typeface="Calibri"/>
                <a:sym typeface="Arial"/>
              </a:rPr>
              <a:t>khataraha</a:t>
            </a:r>
            <a:r>
              <a:rPr lang="en-US" sz="2400" dirty="0">
                <a:ea typeface="Arial"/>
                <a:cs typeface="Calibri"/>
                <a:sym typeface="Arial"/>
              </a:rPr>
              <a:t> </a:t>
            </a:r>
            <a:r>
              <a:rPr lang="en-US" sz="2400" dirty="0" err="1">
                <a:ea typeface="Arial"/>
                <a:cs typeface="Calibri"/>
                <a:sym typeface="Arial"/>
              </a:rPr>
              <a:t>ilaalinta</a:t>
            </a:r>
            <a:r>
              <a:rPr lang="en-US" sz="2400" dirty="0">
                <a:ea typeface="Arial"/>
                <a:cs typeface="Calibri"/>
                <a:sym typeface="Arial"/>
              </a:rPr>
              <a:t> </a:t>
            </a:r>
            <a:r>
              <a:rPr lang="en-US" sz="2400" dirty="0" err="1">
                <a:ea typeface="Arial"/>
                <a:cs typeface="Calibri"/>
                <a:sym typeface="Arial"/>
              </a:rPr>
              <a:t>oo</a:t>
            </a:r>
            <a:r>
              <a:rPr lang="en-US" sz="2400" dirty="0">
                <a:ea typeface="Arial"/>
                <a:cs typeface="Calibri"/>
                <a:sym typeface="Arial"/>
              </a:rPr>
              <a:t> </a:t>
            </a:r>
            <a:r>
              <a:rPr lang="en-US" sz="2400" dirty="0" err="1">
                <a:ea typeface="Arial"/>
                <a:cs typeface="Calibri"/>
                <a:sym typeface="Arial"/>
              </a:rPr>
              <a:t>kordhay</a:t>
            </a:r>
            <a:r>
              <a:rPr lang="en-US" sz="2400" dirty="0">
                <a:ea typeface="Arial"/>
                <a:cs typeface="Calibri"/>
                <a:sym typeface="Arial"/>
              </a:rPr>
              <a:t> – </a:t>
            </a:r>
            <a:r>
              <a:rPr lang="en-US" sz="2400" dirty="0" err="1">
                <a:ea typeface="Arial"/>
                <a:cs typeface="Calibri"/>
                <a:sym typeface="Arial"/>
              </a:rPr>
              <a:t>xadgudubyada</a:t>
            </a:r>
            <a:r>
              <a:rPr lang="en-US" sz="2400" dirty="0">
                <a:ea typeface="Arial"/>
                <a:cs typeface="Calibri"/>
                <a:sym typeface="Arial"/>
              </a:rPr>
              <a:t> </a:t>
            </a:r>
            <a:r>
              <a:rPr lang="en-US" sz="2400" dirty="0" err="1">
                <a:ea typeface="Arial"/>
                <a:cs typeface="Calibri"/>
                <a:sym typeface="Arial"/>
              </a:rPr>
              <a:t>jinsiga</a:t>
            </a:r>
            <a:r>
              <a:rPr lang="en-US" sz="2400" dirty="0">
                <a:ea typeface="Arial"/>
                <a:cs typeface="Calibri"/>
                <a:sym typeface="Arial"/>
              </a:rPr>
              <a:t> </a:t>
            </a:r>
            <a:r>
              <a:rPr lang="en-US" sz="2400" dirty="0" err="1">
                <a:ea typeface="Arial"/>
                <a:cs typeface="Calibri"/>
                <a:sym typeface="Arial"/>
              </a:rPr>
              <a:t>iyo</a:t>
            </a:r>
            <a:r>
              <a:rPr lang="en-US" sz="2400" dirty="0">
                <a:ea typeface="Arial"/>
                <a:cs typeface="Calibri"/>
                <a:sym typeface="Arial"/>
              </a:rPr>
              <a:t> </a:t>
            </a:r>
            <a:r>
              <a:rPr lang="en-US" sz="2400" dirty="0" err="1">
                <a:ea typeface="Arial"/>
                <a:cs typeface="Calibri"/>
                <a:sym typeface="Arial"/>
              </a:rPr>
              <a:t>caafimaadka</a:t>
            </a:r>
            <a:r>
              <a:rPr lang="en-US" sz="2400" dirty="0">
                <a:ea typeface="Arial"/>
                <a:cs typeface="Calibri"/>
                <a:sym typeface="Arial"/>
              </a:rPr>
              <a:t> - </a:t>
            </a:r>
            <a:r>
              <a:rPr lang="en-US" sz="2400" dirty="0" err="1">
                <a:ea typeface="Arial"/>
                <a:cs typeface="Calibri"/>
                <a:sym typeface="Arial"/>
              </a:rPr>
              <a:t>iyo</a:t>
            </a:r>
            <a:r>
              <a:rPr lang="en-US" sz="2400" dirty="0">
                <a:ea typeface="Arial"/>
                <a:cs typeface="Calibri"/>
                <a:sym typeface="Arial"/>
              </a:rPr>
              <a:t> </a:t>
            </a:r>
            <a:r>
              <a:rPr lang="en-US" sz="2400" dirty="0" err="1">
                <a:ea typeface="Arial"/>
                <a:cs typeface="Calibri"/>
                <a:sym typeface="Arial"/>
              </a:rPr>
              <a:t>meelaha</a:t>
            </a:r>
            <a:r>
              <a:rPr lang="en-US" sz="2400" dirty="0">
                <a:ea typeface="Arial"/>
                <a:cs typeface="Calibri"/>
                <a:sym typeface="Arial"/>
              </a:rPr>
              <a:t> u </a:t>
            </a:r>
            <a:r>
              <a:rPr lang="en-US" sz="2400" dirty="0" err="1">
                <a:ea typeface="Arial"/>
                <a:cs typeface="Calibri"/>
                <a:sym typeface="Arial"/>
              </a:rPr>
              <a:t>nugul</a:t>
            </a:r>
            <a:r>
              <a:rPr lang="en-US" sz="2400" dirty="0">
                <a:ea typeface="Arial"/>
                <a:cs typeface="Calibri"/>
                <a:sym typeface="Arial"/>
              </a:rPr>
              <a:t> </a:t>
            </a:r>
            <a:r>
              <a:rPr lang="en-US" sz="2400" dirty="0" err="1">
                <a:ea typeface="Arial"/>
                <a:cs typeface="Calibri"/>
                <a:sym typeface="Arial"/>
              </a:rPr>
              <a:t>masiibooyinka</a:t>
            </a:r>
            <a:endParaRPr lang="en-US" sz="2400" dirty="0">
              <a:ea typeface="Arial"/>
              <a:cs typeface="Calibri"/>
              <a:sym typeface="Arial"/>
            </a:endParaRPr>
          </a:p>
          <a:p>
            <a:pPr marL="609600" indent="-609600">
              <a:spcBef>
                <a:spcPts val="640"/>
              </a:spcBef>
              <a:buClr>
                <a:srgbClr val="C00000"/>
              </a:buClr>
              <a:buSzPct val="100000"/>
              <a:buFont typeface="Wingdings" charset="2"/>
              <a:buChar char="§"/>
            </a:pPr>
            <a:r>
              <a:rPr lang="sv-SE" sz="2400" dirty="0">
                <a:ea typeface="Arial"/>
                <a:cs typeface="Calibri"/>
                <a:sym typeface="Arial"/>
              </a:rPr>
              <a:t>Khatarta in xoog lagu raro iyo barakac labaad</a:t>
            </a:r>
            <a:endParaRPr lang="en-US" sz="2400" dirty="0">
              <a:ea typeface="Arial"/>
              <a:cs typeface="Calibri"/>
              <a:sym typeface="Arial"/>
            </a:endParaRPr>
          </a:p>
          <a:p>
            <a:pPr marL="609600" indent="-609600">
              <a:spcBef>
                <a:spcPts val="640"/>
              </a:spcBef>
              <a:buClr>
                <a:srgbClr val="C00000"/>
              </a:buClr>
              <a:buSzPct val="100000"/>
              <a:buFont typeface="Wingdings" charset="2"/>
              <a:buChar char="§"/>
            </a:pPr>
            <a:r>
              <a:rPr lang="en-US" sz="2400" dirty="0" err="1">
                <a:ea typeface="Arial"/>
                <a:cs typeface="Calibri"/>
                <a:sym typeface="Arial"/>
              </a:rPr>
              <a:t>La'aanta</a:t>
            </a:r>
            <a:r>
              <a:rPr lang="en-US" sz="2400" dirty="0">
                <a:ea typeface="Arial"/>
                <a:cs typeface="Calibri"/>
                <a:sym typeface="Arial"/>
              </a:rPr>
              <a:t> / </a:t>
            </a:r>
            <a:r>
              <a:rPr lang="en-US" sz="2400" dirty="0" err="1">
                <a:ea typeface="Arial"/>
                <a:cs typeface="Calibri"/>
                <a:sym typeface="Arial"/>
              </a:rPr>
              <a:t>helitaanka</a:t>
            </a:r>
            <a:r>
              <a:rPr lang="en-US" sz="2400" dirty="0">
                <a:ea typeface="Arial"/>
                <a:cs typeface="Calibri"/>
                <a:sym typeface="Arial"/>
              </a:rPr>
              <a:t> </a:t>
            </a:r>
            <a:r>
              <a:rPr lang="en-US" sz="2400" dirty="0" err="1">
                <a:ea typeface="Arial"/>
                <a:cs typeface="Calibri"/>
                <a:sym typeface="Arial"/>
              </a:rPr>
              <a:t>xaddidan</a:t>
            </a:r>
            <a:r>
              <a:rPr lang="en-US" sz="2400" dirty="0">
                <a:ea typeface="Arial"/>
                <a:cs typeface="Calibri"/>
                <a:sym typeface="Arial"/>
              </a:rPr>
              <a:t> </a:t>
            </a:r>
            <a:r>
              <a:rPr lang="en-US" sz="2400" dirty="0" err="1">
                <a:ea typeface="Arial"/>
                <a:cs typeface="Calibri"/>
                <a:sym typeface="Arial"/>
              </a:rPr>
              <a:t>ee</a:t>
            </a:r>
            <a:r>
              <a:rPr lang="en-US" sz="2400" dirty="0">
                <a:ea typeface="Arial"/>
                <a:cs typeface="Calibri"/>
                <a:sym typeface="Arial"/>
              </a:rPr>
              <a:t> </a:t>
            </a:r>
            <a:r>
              <a:rPr lang="en-US" sz="2400" dirty="0" err="1">
                <a:ea typeface="Arial"/>
                <a:cs typeface="Calibri"/>
                <a:sym typeface="Arial"/>
              </a:rPr>
              <a:t>dhul</a:t>
            </a:r>
            <a:r>
              <a:rPr lang="en-US" sz="2400" dirty="0">
                <a:ea typeface="Arial"/>
                <a:cs typeface="Calibri"/>
                <a:sym typeface="Arial"/>
              </a:rPr>
              <a:t> </a:t>
            </a:r>
            <a:r>
              <a:rPr lang="en-US" sz="2400" dirty="0" err="1">
                <a:ea typeface="Arial"/>
                <a:cs typeface="Calibri"/>
                <a:sym typeface="Arial"/>
              </a:rPr>
              <a:t>si</a:t>
            </a:r>
            <a:r>
              <a:rPr lang="en-US" sz="2400" dirty="0">
                <a:ea typeface="Arial"/>
                <a:cs typeface="Calibri"/>
                <a:sym typeface="Arial"/>
              </a:rPr>
              <a:t> loo </a:t>
            </a:r>
            <a:r>
              <a:rPr lang="en-US" sz="2400" dirty="0" err="1">
                <a:ea typeface="Arial"/>
                <a:cs typeface="Calibri"/>
                <a:sym typeface="Arial"/>
              </a:rPr>
              <a:t>helo</a:t>
            </a:r>
            <a:r>
              <a:rPr lang="en-US" sz="2400" dirty="0">
                <a:ea typeface="Arial"/>
                <a:cs typeface="Calibri"/>
                <a:sym typeface="Arial"/>
              </a:rPr>
              <a:t> </a:t>
            </a:r>
            <a:r>
              <a:rPr lang="en-US" sz="2400" dirty="0" err="1">
                <a:ea typeface="Arial"/>
                <a:cs typeface="Calibri"/>
                <a:sym typeface="Arial"/>
              </a:rPr>
              <a:t>nolol</a:t>
            </a:r>
            <a:r>
              <a:rPr lang="en-US" sz="2400" dirty="0">
                <a:ea typeface="Arial"/>
                <a:cs typeface="Calibri"/>
                <a:sym typeface="Arial"/>
              </a:rPr>
              <a:t> </a:t>
            </a:r>
            <a:r>
              <a:rPr lang="en-US" sz="2400" dirty="0" err="1">
                <a:ea typeface="Arial"/>
                <a:cs typeface="Calibri"/>
                <a:sym typeface="Arial"/>
              </a:rPr>
              <a:t>iyo</a:t>
            </a:r>
            <a:r>
              <a:rPr lang="en-US" sz="2400" dirty="0">
                <a:ea typeface="Arial"/>
                <a:cs typeface="Calibri"/>
                <a:sym typeface="Arial"/>
              </a:rPr>
              <a:t> </a:t>
            </a:r>
            <a:r>
              <a:rPr lang="en-US" sz="2400" dirty="0" err="1">
                <a:ea typeface="Arial"/>
                <a:cs typeface="Calibri"/>
                <a:sym typeface="Arial"/>
              </a:rPr>
              <a:t>habnololeed</a:t>
            </a:r>
            <a:endParaRPr lang="en-US" sz="2400" dirty="0">
              <a:ea typeface="Arial"/>
              <a:cs typeface="Calibri"/>
              <a:sym typeface="Arial"/>
            </a:endParaRPr>
          </a:p>
          <a:p>
            <a:pPr marL="609600" lvl="0" indent="-609600">
              <a:lnSpc>
                <a:spcPct val="90000"/>
              </a:lnSpc>
              <a:spcBef>
                <a:spcPts val="640"/>
              </a:spcBef>
              <a:spcAft>
                <a:spcPts val="600"/>
              </a:spcAft>
              <a:buClr>
                <a:srgbClr val="C00000"/>
              </a:buClr>
              <a:buSzPct val="100000"/>
              <a:buFont typeface="Wingdings" charset="2"/>
              <a:buChar char="§"/>
              <a:defRPr/>
            </a:pPr>
            <a:r>
              <a:rPr lang="fr-FR" sz="2400" dirty="0" err="1">
                <a:ea typeface="Arial"/>
                <a:cs typeface="Calibri"/>
              </a:rPr>
              <a:t>Xiisada</a:t>
            </a:r>
            <a:r>
              <a:rPr lang="fr-FR" sz="2400" dirty="0">
                <a:ea typeface="Arial"/>
                <a:cs typeface="Calibri"/>
              </a:rPr>
              <a:t> ka </a:t>
            </a:r>
            <a:r>
              <a:rPr lang="fr-FR" sz="2400" dirty="0" err="1">
                <a:ea typeface="Arial"/>
                <a:cs typeface="Calibri"/>
              </a:rPr>
              <a:t>dhex</a:t>
            </a:r>
            <a:r>
              <a:rPr lang="fr-FR" sz="2400" dirty="0">
                <a:ea typeface="Arial"/>
                <a:cs typeface="Calibri"/>
              </a:rPr>
              <a:t> </a:t>
            </a:r>
            <a:r>
              <a:rPr lang="fr-FR" sz="2400" dirty="0" err="1">
                <a:ea typeface="Arial"/>
                <a:cs typeface="Calibri"/>
              </a:rPr>
              <a:t>aloosan</a:t>
            </a:r>
            <a:r>
              <a:rPr lang="fr-FR" sz="2400" dirty="0">
                <a:ea typeface="Arial"/>
                <a:cs typeface="Calibri"/>
              </a:rPr>
              <a:t> </a:t>
            </a:r>
            <a:r>
              <a:rPr lang="fr-FR" sz="2400" dirty="0" err="1">
                <a:ea typeface="Arial"/>
                <a:cs typeface="Calibri"/>
              </a:rPr>
              <a:t>bulshada</a:t>
            </a:r>
            <a:r>
              <a:rPr lang="fr-FR" sz="2400" dirty="0">
                <a:ea typeface="Arial"/>
                <a:cs typeface="Calibri"/>
              </a:rPr>
              <a:t> </a:t>
            </a:r>
            <a:r>
              <a:rPr lang="fr-FR" sz="2400" dirty="0" err="1">
                <a:ea typeface="Arial"/>
                <a:cs typeface="Calibri"/>
              </a:rPr>
              <a:t>martida</a:t>
            </a:r>
            <a:r>
              <a:rPr lang="fr-FR" sz="2400" dirty="0">
                <a:ea typeface="Arial"/>
                <a:cs typeface="Calibri"/>
              </a:rPr>
              <a:t> </a:t>
            </a:r>
            <a:r>
              <a:rPr lang="fr-FR" sz="2400" dirty="0" err="1">
                <a:ea typeface="Arial"/>
                <a:cs typeface="Calibri"/>
              </a:rPr>
              <a:t>loo</a:t>
            </a:r>
            <a:r>
              <a:rPr lang="fr-FR" sz="2400" dirty="0">
                <a:ea typeface="Arial"/>
                <a:cs typeface="Calibri"/>
              </a:rPr>
              <a:t> </a:t>
            </a:r>
            <a:r>
              <a:rPr lang="fr-FR" sz="2400" dirty="0" err="1">
                <a:ea typeface="Arial"/>
                <a:cs typeface="Calibri"/>
              </a:rPr>
              <a:t>yahay</a:t>
            </a:r>
            <a:r>
              <a:rPr lang="fr-FR" sz="2400" dirty="0">
                <a:ea typeface="Arial"/>
                <a:cs typeface="Calibri"/>
              </a:rPr>
              <a:t> </a:t>
            </a:r>
            <a:r>
              <a:rPr lang="fr-FR" sz="2400" dirty="0" err="1">
                <a:ea typeface="Arial"/>
                <a:cs typeface="Calibri"/>
              </a:rPr>
              <a:t>ee</a:t>
            </a:r>
            <a:r>
              <a:rPr lang="fr-FR" sz="2400" dirty="0">
                <a:ea typeface="Arial"/>
                <a:cs typeface="Calibri"/>
              </a:rPr>
              <a:t> </a:t>
            </a:r>
            <a:r>
              <a:rPr lang="fr-FR" sz="2400" dirty="0" err="1">
                <a:ea typeface="Arial"/>
                <a:cs typeface="Calibri"/>
              </a:rPr>
              <a:t>ku</a:t>
            </a:r>
            <a:r>
              <a:rPr lang="fr-FR" sz="2400" dirty="0">
                <a:ea typeface="Arial"/>
                <a:cs typeface="Calibri"/>
              </a:rPr>
              <a:t> </a:t>
            </a:r>
            <a:r>
              <a:rPr lang="fr-FR" sz="2400" dirty="0" err="1">
                <a:ea typeface="Arial"/>
                <a:cs typeface="Calibri"/>
              </a:rPr>
              <a:t>aadan</a:t>
            </a:r>
            <a:r>
              <a:rPr lang="fr-FR" sz="2400" dirty="0">
                <a:ea typeface="Arial"/>
                <a:cs typeface="Calibri"/>
              </a:rPr>
              <a:t> </a:t>
            </a:r>
            <a:r>
              <a:rPr lang="fr-FR" sz="2400" dirty="0" err="1">
                <a:ea typeface="Arial"/>
                <a:cs typeface="Calibri"/>
              </a:rPr>
              <a:t>kheyraadka</a:t>
            </a:r>
            <a:r>
              <a:rPr lang="fr-FR" sz="2400" dirty="0">
                <a:ea typeface="Arial"/>
                <a:cs typeface="Calibri"/>
              </a:rPr>
              <a:t> </a:t>
            </a:r>
            <a:r>
              <a:rPr lang="fr-FR" sz="2400" dirty="0" err="1">
                <a:ea typeface="Arial"/>
                <a:cs typeface="Calibri"/>
              </a:rPr>
              <a:t>taasoo</a:t>
            </a:r>
            <a:r>
              <a:rPr lang="fr-FR" sz="2400" dirty="0">
                <a:ea typeface="Arial"/>
                <a:cs typeface="Calibri"/>
              </a:rPr>
              <a:t> </a:t>
            </a:r>
            <a:r>
              <a:rPr lang="fr-FR" sz="2400" dirty="0" err="1">
                <a:ea typeface="Arial"/>
                <a:cs typeface="Calibri"/>
              </a:rPr>
              <a:t>horseedeysa</a:t>
            </a:r>
            <a:r>
              <a:rPr lang="fr-FR" sz="2400" dirty="0">
                <a:ea typeface="Arial"/>
                <a:cs typeface="Calibri"/>
              </a:rPr>
              <a:t> </a:t>
            </a:r>
            <a:r>
              <a:rPr lang="fr-FR" sz="2400" dirty="0" err="1">
                <a:ea typeface="Arial"/>
                <a:cs typeface="Calibri"/>
              </a:rPr>
              <a:t>isku</a:t>
            </a:r>
            <a:r>
              <a:rPr lang="fr-FR" sz="2400" dirty="0">
                <a:ea typeface="Arial"/>
                <a:cs typeface="Calibri"/>
              </a:rPr>
              <a:t> </a:t>
            </a:r>
            <a:r>
              <a:rPr lang="fr-FR" sz="2400" dirty="0" err="1">
                <a:ea typeface="Arial"/>
                <a:cs typeface="Calibri"/>
              </a:rPr>
              <a:t>dhacyo</a:t>
            </a:r>
            <a:r>
              <a:rPr lang="fr-FR" sz="2400" dirty="0">
                <a:ea typeface="Arial"/>
                <a:cs typeface="Calibri"/>
              </a:rPr>
              <a:t> </a:t>
            </a:r>
            <a:r>
              <a:rPr lang="fr-FR" sz="2400" dirty="0" err="1">
                <a:ea typeface="Arial"/>
                <a:cs typeface="Calibri"/>
              </a:rPr>
              <a:t>iyo</a:t>
            </a:r>
            <a:r>
              <a:rPr lang="fr-FR" sz="2400" dirty="0">
                <a:ea typeface="Arial"/>
                <a:cs typeface="Calibri"/>
              </a:rPr>
              <a:t> </a:t>
            </a:r>
            <a:r>
              <a:rPr lang="fr-FR" sz="2400" dirty="0" err="1">
                <a:ea typeface="Arial"/>
                <a:cs typeface="Calibri"/>
              </a:rPr>
              <a:t>xasilooni</a:t>
            </a:r>
            <a:r>
              <a:rPr lang="fr-FR" sz="2400" dirty="0">
                <a:ea typeface="Arial"/>
                <a:cs typeface="Calibri"/>
              </a:rPr>
              <a:t> </a:t>
            </a:r>
            <a:r>
              <a:rPr lang="fr-FR" sz="2400" dirty="0" err="1">
                <a:ea typeface="Arial"/>
                <a:cs typeface="Calibri"/>
              </a:rPr>
              <a:t>daro</a:t>
            </a:r>
            <a:r>
              <a:rPr lang="fr-FR" sz="2400" dirty="0">
                <a:ea typeface="Arial"/>
                <a:cs typeface="Calibri"/>
              </a:rPr>
              <a:t> </a:t>
            </a:r>
            <a:r>
              <a:rPr lang="fr-FR" sz="2400" dirty="0" err="1">
                <a:ea typeface="Arial"/>
                <a:cs typeface="Calibri"/>
              </a:rPr>
              <a:t>hor</a:t>
            </a:r>
            <a:r>
              <a:rPr lang="fr-FR" sz="2400" dirty="0">
                <a:ea typeface="Arial"/>
                <a:cs typeface="Calibri"/>
              </a:rPr>
              <a:t> </a:t>
            </a:r>
            <a:r>
              <a:rPr lang="fr-FR" sz="2400" dirty="0" err="1">
                <a:ea typeface="Arial"/>
                <a:cs typeface="Calibri"/>
              </a:rPr>
              <a:t>leh</a:t>
            </a:r>
            <a:endParaRPr lang="fr-FR" sz="2400" dirty="0">
              <a:ea typeface="Arial"/>
              <a:cs typeface="Calibri"/>
            </a:endParaRPr>
          </a:p>
          <a:p>
            <a:pPr marL="609600" indent="-609600">
              <a:spcBef>
                <a:spcPts val="640"/>
              </a:spcBef>
              <a:buClr>
                <a:srgbClr val="C00000"/>
              </a:buClr>
              <a:buSzPct val="100000"/>
              <a:buFont typeface="Wingdings" charset="2"/>
              <a:buChar char="§"/>
            </a:pPr>
            <a:r>
              <a:rPr lang="en-US" sz="2400" dirty="0" err="1">
                <a:ea typeface="Arial"/>
                <a:cs typeface="Calibri"/>
                <a:sym typeface="Arial"/>
              </a:rPr>
              <a:t>Helitaanka</a:t>
            </a:r>
            <a:r>
              <a:rPr lang="en-US" sz="2400" dirty="0">
                <a:ea typeface="Arial"/>
                <a:cs typeface="Calibri"/>
                <a:sym typeface="Arial"/>
              </a:rPr>
              <a:t> </a:t>
            </a:r>
            <a:r>
              <a:rPr lang="en-US" sz="2400" dirty="0" err="1">
                <a:ea typeface="Arial"/>
                <a:cs typeface="Calibri"/>
                <a:sym typeface="Arial"/>
              </a:rPr>
              <a:t>adeegyada</a:t>
            </a:r>
            <a:r>
              <a:rPr lang="en-US" sz="2400" dirty="0">
                <a:ea typeface="Arial"/>
                <a:cs typeface="Calibri"/>
                <a:sym typeface="Arial"/>
              </a:rPr>
              <a:t>, </a:t>
            </a:r>
            <a:r>
              <a:rPr lang="en-US" sz="2400" dirty="0" err="1">
                <a:ea typeface="Arial"/>
                <a:cs typeface="Calibri"/>
                <a:sym typeface="Arial"/>
              </a:rPr>
              <a:t>waxbarashada</a:t>
            </a:r>
            <a:r>
              <a:rPr lang="en-US" sz="2400" dirty="0">
                <a:ea typeface="Arial"/>
                <a:cs typeface="Calibri"/>
                <a:sym typeface="Arial"/>
              </a:rPr>
              <a:t> </a:t>
            </a:r>
            <a:r>
              <a:rPr lang="en-US" sz="2400" dirty="0" err="1">
                <a:ea typeface="Arial"/>
                <a:cs typeface="Calibri"/>
                <a:sym typeface="Arial"/>
              </a:rPr>
              <a:t>iyo</a:t>
            </a:r>
            <a:r>
              <a:rPr lang="en-US" sz="2400" dirty="0">
                <a:ea typeface="Arial"/>
                <a:cs typeface="Calibri"/>
                <a:sym typeface="Arial"/>
              </a:rPr>
              <a:t> </a:t>
            </a:r>
            <a:r>
              <a:rPr lang="en-US" sz="2400" dirty="0" err="1">
                <a:ea typeface="Arial"/>
                <a:cs typeface="Calibri"/>
                <a:sym typeface="Arial"/>
              </a:rPr>
              <a:t>xarumaha</a:t>
            </a:r>
            <a:r>
              <a:rPr lang="en-US" sz="2400" dirty="0">
                <a:ea typeface="Arial"/>
                <a:cs typeface="Calibri"/>
                <a:sym typeface="Arial"/>
              </a:rPr>
              <a:t> </a:t>
            </a:r>
            <a:r>
              <a:rPr lang="en-US" sz="2400" dirty="0" err="1">
                <a:ea typeface="Arial"/>
                <a:cs typeface="Calibri"/>
                <a:sym typeface="Arial"/>
              </a:rPr>
              <a:t>caafimaadka</a:t>
            </a:r>
            <a:r>
              <a:rPr lang="en-US" sz="2400" dirty="0">
                <a:ea typeface="Arial"/>
                <a:cs typeface="Calibri"/>
                <a:sym typeface="Arial"/>
              </a:rPr>
              <a:t> </a:t>
            </a:r>
            <a:r>
              <a:rPr lang="en-US" sz="2400" dirty="0" err="1">
                <a:ea typeface="Arial"/>
                <a:cs typeface="Calibri"/>
                <a:sym typeface="Arial"/>
              </a:rPr>
              <a:t>oo</a:t>
            </a:r>
            <a:r>
              <a:rPr lang="en-US" sz="2400" dirty="0">
                <a:ea typeface="Arial"/>
                <a:cs typeface="Calibri"/>
                <a:sym typeface="Arial"/>
              </a:rPr>
              <a:t> </a:t>
            </a:r>
            <a:r>
              <a:rPr lang="en-US" sz="2400" dirty="0" err="1">
                <a:ea typeface="Arial"/>
                <a:cs typeface="Calibri"/>
                <a:sym typeface="Arial"/>
              </a:rPr>
              <a:t>xadidan</a:t>
            </a:r>
            <a:endParaRPr lang="en-US" sz="2400" dirty="0">
              <a:ea typeface="Arial"/>
              <a:cs typeface="Calibri"/>
              <a:sym typeface="Arial"/>
            </a:endParaRPr>
          </a:p>
        </p:txBody>
      </p:sp>
      <p:pic>
        <p:nvPicPr>
          <p:cNvPr id="4" name="Image 3">
            <a:extLst>
              <a:ext uri="{FF2B5EF4-FFF2-40B4-BE49-F238E27FC236}">
                <a16:creationId xmlns:a16="http://schemas.microsoft.com/office/drawing/2014/main" id="{79E306E9-6E3E-44F2-9AAB-DDB5E7A7FD77}"/>
              </a:ext>
            </a:extLst>
          </p:cNvPr>
          <p:cNvPicPr>
            <a:picLocks noChangeAspect="1"/>
          </p:cNvPicPr>
          <p:nvPr/>
        </p:nvPicPr>
        <p:blipFill>
          <a:blip r:embed="rId2"/>
          <a:stretch>
            <a:fillRect/>
          </a:stretch>
        </p:blipFill>
        <p:spPr>
          <a:xfrm>
            <a:off x="6933235" y="1627788"/>
            <a:ext cx="5022714" cy="3350111"/>
          </a:xfrm>
          <a:prstGeom prst="rect">
            <a:avLst/>
          </a:prstGeom>
        </p:spPr>
      </p:pic>
    </p:spTree>
    <p:extLst>
      <p:ext uri="{BB962C8B-B14F-4D97-AF65-F5344CB8AC3E}">
        <p14:creationId xmlns:p14="http://schemas.microsoft.com/office/powerpoint/2010/main" val="1589563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95DEB4-17B7-48E6-AD0D-EC9907C123FF}"/>
              </a:ext>
            </a:extLst>
          </p:cNvPr>
          <p:cNvSpPr/>
          <p:nvPr/>
        </p:nvSpPr>
        <p:spPr>
          <a:xfrm>
            <a:off x="-2" y="136386"/>
            <a:ext cx="9111729" cy="11738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en-US" sz="3200" dirty="0" err="1">
                <a:latin typeface="Calibri Light" panose="020F0302020204030204"/>
              </a:rPr>
              <a:t>Caqabadaha</a:t>
            </a:r>
            <a:r>
              <a:rPr lang="en-US" sz="3200" dirty="0">
                <a:latin typeface="Calibri Light" panose="020F0302020204030204"/>
              </a:rPr>
              <a:t> </a:t>
            </a:r>
            <a:r>
              <a:rPr lang="en-US" sz="3200" dirty="0" err="1">
                <a:latin typeface="Calibri Light" panose="020F0302020204030204"/>
              </a:rPr>
              <a:t>hortaagan</a:t>
            </a:r>
            <a:r>
              <a:rPr lang="en-US" sz="3200" dirty="0">
                <a:latin typeface="Calibri Light" panose="020F0302020204030204"/>
              </a:rPr>
              <a:t> </a:t>
            </a:r>
            <a:r>
              <a:rPr lang="en-US" sz="3200" dirty="0" err="1">
                <a:latin typeface="Calibri Light" panose="020F0302020204030204"/>
              </a:rPr>
              <a:t>xalalka</a:t>
            </a:r>
            <a:r>
              <a:rPr lang="en-US" sz="3200" dirty="0">
                <a:latin typeface="Calibri Light" panose="020F0302020204030204"/>
              </a:rPr>
              <a:t> </a:t>
            </a:r>
            <a:r>
              <a:rPr lang="en-US" sz="3200" dirty="0" err="1">
                <a:latin typeface="Calibri Light" panose="020F0302020204030204"/>
              </a:rPr>
              <a:t>waara</a:t>
            </a:r>
            <a:r>
              <a:rPr lang="en-US" sz="3200" dirty="0">
                <a:latin typeface="Calibri Light" panose="020F0302020204030204"/>
              </a:rPr>
              <a:t> </a:t>
            </a:r>
            <a:r>
              <a:rPr lang="en-US" sz="3200" dirty="0" err="1">
                <a:latin typeface="Calibri Light" panose="020F0302020204030204"/>
              </a:rPr>
              <a:t>ee</a:t>
            </a:r>
            <a:r>
              <a:rPr lang="en-US" sz="3200" dirty="0">
                <a:latin typeface="Calibri Light" panose="020F0302020204030204"/>
              </a:rPr>
              <a:t> </a:t>
            </a:r>
            <a:r>
              <a:rPr lang="en-US" sz="3200" dirty="0" err="1">
                <a:latin typeface="Calibri Light" panose="020F0302020204030204"/>
              </a:rPr>
              <a:t>goobaha</a:t>
            </a:r>
            <a:r>
              <a:rPr lang="en-US" sz="3200" dirty="0">
                <a:latin typeface="Calibri Light" panose="020F0302020204030204"/>
              </a:rPr>
              <a:t> </a:t>
            </a:r>
            <a:r>
              <a:rPr lang="en-US" sz="3200" dirty="0" err="1">
                <a:latin typeface="Calibri Light" panose="020F0302020204030204"/>
              </a:rPr>
              <a:t>asalka</a:t>
            </a:r>
            <a:r>
              <a:rPr lang="en-US" sz="3200" dirty="0">
                <a:latin typeface="Calibri Light" panose="020F0302020204030204"/>
              </a:rPr>
              <a:t> </a:t>
            </a:r>
            <a:r>
              <a:rPr lang="en-US" sz="3200" dirty="0" err="1">
                <a:latin typeface="Calibri Light" panose="020F0302020204030204"/>
              </a:rPr>
              <a:t>laga</a:t>
            </a:r>
            <a:r>
              <a:rPr lang="en-US" sz="3200" dirty="0">
                <a:latin typeface="Calibri Light" panose="020F0302020204030204"/>
              </a:rPr>
              <a:t> </a:t>
            </a:r>
            <a:r>
              <a:rPr lang="en-US" sz="3200" dirty="0" err="1">
                <a:latin typeface="Calibri Light" panose="020F0302020204030204"/>
              </a:rPr>
              <a:t>soo</a:t>
            </a:r>
            <a:r>
              <a:rPr lang="en-US" sz="3200" dirty="0">
                <a:latin typeface="Calibri Light" panose="020F0302020204030204"/>
              </a:rPr>
              <a:t> </a:t>
            </a:r>
            <a:r>
              <a:rPr lang="en-US" sz="3200" dirty="0" err="1">
                <a:latin typeface="Calibri Light" panose="020F0302020204030204"/>
              </a:rPr>
              <a:t>jeedo</a:t>
            </a:r>
            <a:endParaRPr lang="en-US" sz="3200" dirty="0">
              <a:latin typeface="Calibri Light" panose="020F0302020204030204"/>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
        <p:nvSpPr>
          <p:cNvPr id="3" name="Shape 124">
            <a:extLst>
              <a:ext uri="{FF2B5EF4-FFF2-40B4-BE49-F238E27FC236}">
                <a16:creationId xmlns:a16="http://schemas.microsoft.com/office/drawing/2014/main" id="{B621EFA9-4032-4DA9-BDBA-F3EE15F001C5}"/>
              </a:ext>
            </a:extLst>
          </p:cNvPr>
          <p:cNvSpPr txBox="1">
            <a:spLocks/>
          </p:cNvSpPr>
          <p:nvPr/>
        </p:nvSpPr>
        <p:spPr>
          <a:xfrm>
            <a:off x="173620" y="1310228"/>
            <a:ext cx="6146157" cy="4860281"/>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1" indent="-457200">
              <a:spcBef>
                <a:spcPts val="520"/>
              </a:spcBef>
              <a:buClr>
                <a:srgbClr val="C00000"/>
              </a:buClr>
              <a:buSzPct val="100000"/>
              <a:buFont typeface="Wingdings" charset="2"/>
              <a:buChar char="§"/>
            </a:pPr>
            <a:r>
              <a:rPr lang="en-US" sz="2000" dirty="0" err="1">
                <a:ea typeface="Arial"/>
                <a:cs typeface="Calibri"/>
                <a:sym typeface="Arial"/>
              </a:rPr>
              <a:t>Rabshad</a:t>
            </a:r>
            <a:r>
              <a:rPr lang="en-US" sz="2000" dirty="0">
                <a:ea typeface="Arial"/>
                <a:cs typeface="Calibri"/>
                <a:sym typeface="Arial"/>
              </a:rPr>
              <a:t> </a:t>
            </a:r>
            <a:r>
              <a:rPr lang="en-US" sz="2000" dirty="0" err="1">
                <a:ea typeface="Arial"/>
                <a:cs typeface="Calibri"/>
                <a:sym typeface="Arial"/>
              </a:rPr>
              <a:t>jireed</a:t>
            </a:r>
            <a:r>
              <a:rPr lang="en-US" sz="2000" dirty="0">
                <a:ea typeface="Arial"/>
                <a:cs typeface="Calibri"/>
                <a:sym typeface="Arial"/>
              </a:rPr>
              <a:t> </a:t>
            </a:r>
            <a:r>
              <a:rPr lang="en-US" sz="2000" dirty="0" err="1">
                <a:ea typeface="Arial"/>
                <a:cs typeface="Calibri"/>
                <a:sym typeface="Arial"/>
              </a:rPr>
              <a:t>oo</a:t>
            </a:r>
            <a:r>
              <a:rPr lang="en-US" sz="2000" dirty="0">
                <a:ea typeface="Arial"/>
                <a:cs typeface="Calibri"/>
                <a:sym typeface="Arial"/>
              </a:rPr>
              <a:t> </a:t>
            </a:r>
            <a:r>
              <a:rPr lang="en-US" sz="2000" dirty="0" err="1">
                <a:ea typeface="Arial"/>
                <a:cs typeface="Calibri"/>
                <a:sym typeface="Arial"/>
              </a:rPr>
              <a:t>ku</a:t>
            </a:r>
            <a:r>
              <a:rPr lang="en-US" sz="2000" dirty="0">
                <a:ea typeface="Arial"/>
                <a:cs typeface="Calibri"/>
                <a:sym typeface="Arial"/>
              </a:rPr>
              <a:t> </a:t>
            </a:r>
            <a:r>
              <a:rPr lang="en-US" sz="2000" dirty="0" err="1">
                <a:ea typeface="Arial"/>
                <a:cs typeface="Calibri"/>
                <a:sym typeface="Arial"/>
              </a:rPr>
              <a:t>saabsan</a:t>
            </a:r>
            <a:r>
              <a:rPr lang="en-US" sz="2000" dirty="0">
                <a:ea typeface="Arial"/>
                <a:cs typeface="Calibri"/>
                <a:sym typeface="Arial"/>
              </a:rPr>
              <a:t> </a:t>
            </a:r>
            <a:r>
              <a:rPr lang="en-US" sz="2000" dirty="0" err="1">
                <a:ea typeface="Arial"/>
                <a:cs typeface="Calibri"/>
                <a:sym typeface="Arial"/>
              </a:rPr>
              <a:t>gacan</a:t>
            </a:r>
            <a:r>
              <a:rPr lang="en-US" sz="2000" dirty="0">
                <a:ea typeface="Arial"/>
                <a:cs typeface="Calibri"/>
                <a:sym typeface="Arial"/>
              </a:rPr>
              <a:t> </a:t>
            </a:r>
            <a:r>
              <a:rPr lang="en-US" sz="2000" dirty="0" err="1">
                <a:ea typeface="Arial"/>
                <a:cs typeface="Calibri"/>
                <a:sym typeface="Arial"/>
              </a:rPr>
              <a:t>ku</a:t>
            </a:r>
            <a:r>
              <a:rPr lang="en-US" sz="2000" dirty="0">
                <a:ea typeface="Arial"/>
                <a:cs typeface="Calibri"/>
                <a:sym typeface="Arial"/>
              </a:rPr>
              <a:t> </a:t>
            </a:r>
            <a:r>
              <a:rPr lang="en-US" sz="2000" dirty="0" err="1">
                <a:ea typeface="Arial"/>
                <a:cs typeface="Calibri"/>
                <a:sym typeface="Arial"/>
              </a:rPr>
              <a:t>haynta</a:t>
            </a:r>
            <a:r>
              <a:rPr lang="en-US" sz="2000" dirty="0">
                <a:ea typeface="Arial"/>
                <a:cs typeface="Calibri"/>
                <a:sym typeface="Arial"/>
              </a:rPr>
              <a:t> </a:t>
            </a:r>
            <a:r>
              <a:rPr lang="en-US" sz="2000" dirty="0" err="1">
                <a:ea typeface="Arial"/>
                <a:cs typeface="Calibri"/>
                <a:sym typeface="Arial"/>
              </a:rPr>
              <a:t>dhulka</a:t>
            </a:r>
            <a:r>
              <a:rPr lang="en-US" sz="2000" dirty="0">
                <a:ea typeface="Arial"/>
                <a:cs typeface="Calibri"/>
                <a:sym typeface="Arial"/>
              </a:rPr>
              <a:t>, </a:t>
            </a:r>
            <a:r>
              <a:rPr lang="en-US" sz="2000" dirty="0" err="1">
                <a:ea typeface="Arial"/>
                <a:cs typeface="Calibri"/>
                <a:sym typeface="Arial"/>
              </a:rPr>
              <a:t>guryeynta</a:t>
            </a:r>
            <a:r>
              <a:rPr lang="en-US" sz="2000" dirty="0">
                <a:ea typeface="Arial"/>
                <a:cs typeface="Calibri"/>
                <a:sym typeface="Arial"/>
              </a:rPr>
              <a:t> </a:t>
            </a:r>
            <a:r>
              <a:rPr lang="en-US" sz="2000" dirty="0" err="1">
                <a:ea typeface="Arial"/>
                <a:cs typeface="Calibri"/>
                <a:sym typeface="Arial"/>
              </a:rPr>
              <a:t>iyo</a:t>
            </a:r>
            <a:r>
              <a:rPr lang="en-US" sz="2000" dirty="0">
                <a:ea typeface="Arial"/>
                <a:cs typeface="Calibri"/>
                <a:sym typeface="Arial"/>
              </a:rPr>
              <a:t> </a:t>
            </a:r>
            <a:r>
              <a:rPr lang="en-US" sz="2000" dirty="0" err="1">
                <a:ea typeface="Arial"/>
                <a:cs typeface="Calibri"/>
                <a:sym typeface="Arial"/>
              </a:rPr>
              <a:t>hantida</a:t>
            </a:r>
            <a:r>
              <a:rPr lang="en-US" sz="2000" dirty="0">
                <a:ea typeface="Arial"/>
                <a:cs typeface="Calibri"/>
                <a:sym typeface="Arial"/>
              </a:rPr>
              <a:t>;</a:t>
            </a:r>
          </a:p>
          <a:p>
            <a:pPr marL="914400" lvl="1" indent="-457200">
              <a:spcBef>
                <a:spcPts val="520"/>
              </a:spcBef>
              <a:buClr>
                <a:srgbClr val="C00000"/>
              </a:buClr>
              <a:buSzPct val="100000"/>
              <a:buFont typeface="Wingdings" charset="2"/>
              <a:buChar char="§"/>
            </a:pPr>
            <a:r>
              <a:rPr lang="en-US" sz="2000" dirty="0" err="1">
                <a:ea typeface="Arial"/>
                <a:cs typeface="Calibri"/>
                <a:sym typeface="Arial"/>
              </a:rPr>
              <a:t>Deganaan</a:t>
            </a:r>
            <a:r>
              <a:rPr lang="en-US" sz="2000" dirty="0">
                <a:ea typeface="Arial"/>
                <a:cs typeface="Calibri"/>
                <a:sym typeface="Arial"/>
              </a:rPr>
              <a:t> </a:t>
            </a:r>
            <a:r>
              <a:rPr lang="en-US" sz="2000" dirty="0" err="1">
                <a:ea typeface="Arial"/>
                <a:cs typeface="Calibri"/>
                <a:sym typeface="Arial"/>
              </a:rPr>
              <a:t>sharci</a:t>
            </a:r>
            <a:r>
              <a:rPr lang="en-US" sz="2000" dirty="0">
                <a:ea typeface="Arial"/>
                <a:cs typeface="Calibri"/>
                <a:sym typeface="Arial"/>
              </a:rPr>
              <a:t> </a:t>
            </a:r>
            <a:r>
              <a:rPr lang="en-US" sz="2000" dirty="0" err="1">
                <a:ea typeface="Arial"/>
                <a:cs typeface="Calibri"/>
                <a:sym typeface="Arial"/>
              </a:rPr>
              <a:t>darro</a:t>
            </a:r>
            <a:r>
              <a:rPr lang="en-US" sz="2000" dirty="0">
                <a:ea typeface="Arial"/>
                <a:cs typeface="Calibri"/>
                <a:sym typeface="Arial"/>
              </a:rPr>
              <a:t> ah, </a:t>
            </a:r>
            <a:r>
              <a:rPr lang="en-US" sz="2000" dirty="0" err="1">
                <a:ea typeface="Arial"/>
                <a:cs typeface="Calibri"/>
                <a:sym typeface="Arial"/>
              </a:rPr>
              <a:t>isticmaal</a:t>
            </a:r>
            <a:r>
              <a:rPr lang="en-US" sz="2000" dirty="0">
                <a:ea typeface="Arial"/>
                <a:cs typeface="Calibri"/>
                <a:sym typeface="Arial"/>
              </a:rPr>
              <a:t> </a:t>
            </a:r>
            <a:r>
              <a:rPr lang="en-US" sz="2000" dirty="0" err="1">
                <a:ea typeface="Arial"/>
                <a:cs typeface="Calibri"/>
                <a:sym typeface="Arial"/>
              </a:rPr>
              <a:t>sharci</a:t>
            </a:r>
            <a:r>
              <a:rPr lang="en-US" sz="2000" dirty="0">
                <a:ea typeface="Arial"/>
                <a:cs typeface="Calibri"/>
                <a:sym typeface="Arial"/>
              </a:rPr>
              <a:t> </a:t>
            </a:r>
            <a:r>
              <a:rPr lang="en-US" sz="2000" dirty="0" err="1">
                <a:ea typeface="Arial"/>
                <a:cs typeface="Calibri"/>
                <a:sym typeface="Arial"/>
              </a:rPr>
              <a:t>darro</a:t>
            </a:r>
            <a:r>
              <a:rPr lang="en-US" sz="2000" dirty="0">
                <a:ea typeface="Arial"/>
                <a:cs typeface="Calibri"/>
                <a:sym typeface="Arial"/>
              </a:rPr>
              <a:t> ah </a:t>
            </a:r>
            <a:r>
              <a:rPr lang="en-US" sz="2000" dirty="0" err="1">
                <a:ea typeface="Arial"/>
                <a:cs typeface="Calibri"/>
                <a:sym typeface="Arial"/>
              </a:rPr>
              <a:t>iyo</a:t>
            </a:r>
            <a:r>
              <a:rPr lang="en-US" sz="2000" dirty="0">
                <a:ea typeface="Arial"/>
                <a:cs typeface="Calibri"/>
                <a:sym typeface="Arial"/>
              </a:rPr>
              <a:t> </a:t>
            </a:r>
            <a:r>
              <a:rPr lang="en-US" sz="2000" dirty="0" err="1">
                <a:ea typeface="Arial"/>
                <a:cs typeface="Calibri"/>
                <a:sym typeface="Arial"/>
              </a:rPr>
              <a:t>meelo</a:t>
            </a:r>
            <a:r>
              <a:rPr lang="en-US" sz="2000" dirty="0">
                <a:ea typeface="Arial"/>
                <a:cs typeface="Calibri"/>
                <a:sym typeface="Arial"/>
              </a:rPr>
              <a:t> </a:t>
            </a:r>
            <a:r>
              <a:rPr lang="en-US" sz="2000" dirty="0" err="1">
                <a:ea typeface="Arial"/>
                <a:cs typeface="Calibri"/>
                <a:sym typeface="Arial"/>
              </a:rPr>
              <a:t>iska-deg</a:t>
            </a:r>
            <a:r>
              <a:rPr lang="en-US" sz="2000" dirty="0">
                <a:ea typeface="Arial"/>
                <a:cs typeface="Calibri"/>
                <a:sym typeface="Arial"/>
              </a:rPr>
              <a:t> ah</a:t>
            </a:r>
          </a:p>
          <a:p>
            <a:pPr marL="914400" lvl="1" indent="-457200">
              <a:spcBef>
                <a:spcPts val="520"/>
              </a:spcBef>
              <a:buClr>
                <a:srgbClr val="C00000"/>
              </a:buClr>
              <a:buSzPct val="100000"/>
              <a:buFont typeface="Wingdings" charset="2"/>
              <a:buChar char="§"/>
            </a:pPr>
            <a:r>
              <a:rPr lang="en-US" sz="2000" dirty="0" err="1">
                <a:ea typeface="Arial"/>
                <a:cs typeface="Calibri"/>
                <a:sym typeface="Arial"/>
              </a:rPr>
              <a:t>Burbur</a:t>
            </a:r>
            <a:r>
              <a:rPr lang="en-US" sz="2000" dirty="0">
                <a:ea typeface="Arial"/>
                <a:cs typeface="Calibri"/>
                <a:sym typeface="Arial"/>
              </a:rPr>
              <a:t> </a:t>
            </a:r>
            <a:r>
              <a:rPr lang="en-US" sz="2000" dirty="0" err="1">
                <a:ea typeface="Arial"/>
                <a:cs typeface="Calibri"/>
                <a:sym typeface="Arial"/>
              </a:rPr>
              <a:t>iyo</a:t>
            </a:r>
            <a:r>
              <a:rPr lang="en-US" sz="2000" dirty="0">
                <a:ea typeface="Arial"/>
                <a:cs typeface="Calibri"/>
                <a:sym typeface="Arial"/>
              </a:rPr>
              <a:t> </a:t>
            </a:r>
            <a:r>
              <a:rPr lang="en-US" sz="2000" dirty="0" err="1">
                <a:ea typeface="Arial"/>
                <a:cs typeface="Calibri"/>
                <a:sym typeface="Arial"/>
              </a:rPr>
              <a:t>dhac</a:t>
            </a:r>
            <a:r>
              <a:rPr lang="en-US" sz="2000" dirty="0">
                <a:ea typeface="Arial"/>
                <a:cs typeface="Calibri"/>
                <a:sym typeface="Arial"/>
              </a:rPr>
              <a:t>;</a:t>
            </a:r>
          </a:p>
          <a:p>
            <a:pPr marL="914400" lvl="1" indent="-457200">
              <a:spcBef>
                <a:spcPts val="520"/>
              </a:spcBef>
              <a:buClr>
                <a:srgbClr val="C00000"/>
              </a:buClr>
              <a:buSzPct val="100000"/>
              <a:buFont typeface="Wingdings" charset="2"/>
              <a:buChar char="§"/>
            </a:pPr>
            <a:r>
              <a:rPr lang="en-US" sz="2000" i="1" dirty="0">
                <a:ea typeface="Arial"/>
                <a:cs typeface="Calibri"/>
                <a:sym typeface="Arial"/>
              </a:rPr>
              <a:t>La </a:t>
            </a:r>
            <a:r>
              <a:rPr lang="en-US" sz="2000" i="1" dirty="0" err="1">
                <a:ea typeface="Arial"/>
                <a:cs typeface="Calibri"/>
                <a:sym typeface="Arial"/>
              </a:rPr>
              <a:t>wareegidda</a:t>
            </a:r>
            <a:r>
              <a:rPr lang="en-US" sz="2000" i="1" dirty="0">
                <a:ea typeface="Arial"/>
                <a:cs typeface="Calibri"/>
                <a:sym typeface="Arial"/>
              </a:rPr>
              <a:t> </a:t>
            </a:r>
            <a:r>
              <a:rPr lang="en-US" sz="2000" i="1" dirty="0" err="1">
                <a:ea typeface="Arial"/>
                <a:cs typeface="Calibri"/>
                <a:sym typeface="Arial"/>
              </a:rPr>
              <a:t>iyo</a:t>
            </a:r>
            <a:r>
              <a:rPr lang="en-US" sz="2000" i="1" dirty="0">
                <a:ea typeface="Arial"/>
                <a:cs typeface="Calibri"/>
                <a:sym typeface="Arial"/>
              </a:rPr>
              <a:t> dib-u-</a:t>
            </a:r>
            <a:r>
              <a:rPr lang="en-US" sz="2000" i="1" dirty="0" err="1">
                <a:ea typeface="Arial"/>
                <a:cs typeface="Calibri"/>
                <a:sym typeface="Arial"/>
              </a:rPr>
              <a:t>qoondaynta</a:t>
            </a:r>
            <a:r>
              <a:rPr lang="en-US" sz="2000" i="1" dirty="0">
                <a:ea typeface="Arial"/>
                <a:cs typeface="Calibri"/>
                <a:sym typeface="Arial"/>
              </a:rPr>
              <a:t> (</a:t>
            </a:r>
            <a:r>
              <a:rPr lang="en-US" sz="2000" i="1" dirty="0" err="1">
                <a:ea typeface="Arial"/>
                <a:cs typeface="Calibri"/>
                <a:sym typeface="Arial"/>
              </a:rPr>
              <a:t>tusaale</a:t>
            </a:r>
            <a:r>
              <a:rPr lang="en-US" sz="2000" i="1" dirty="0">
                <a:ea typeface="Arial"/>
                <a:cs typeface="Calibri"/>
                <a:sym typeface="Arial"/>
              </a:rPr>
              <a:t> </a:t>
            </a:r>
            <a:r>
              <a:rPr lang="en-US" sz="2000" i="1" dirty="0" err="1">
                <a:ea typeface="Arial"/>
                <a:cs typeface="Calibri"/>
                <a:sym typeface="Arial"/>
              </a:rPr>
              <a:t>ahaan</a:t>
            </a:r>
            <a:r>
              <a:rPr lang="en-US" sz="2000" i="1" dirty="0">
                <a:ea typeface="Arial"/>
                <a:cs typeface="Calibri"/>
                <a:sym typeface="Arial"/>
              </a:rPr>
              <a:t> </a:t>
            </a:r>
            <a:r>
              <a:rPr lang="en-US" sz="2000" i="1" dirty="0" err="1">
                <a:ea typeface="Arial"/>
                <a:cs typeface="Calibri"/>
                <a:sym typeface="Arial"/>
              </a:rPr>
              <a:t>ku</a:t>
            </a:r>
            <a:r>
              <a:rPr lang="en-US" sz="2000" i="1" dirty="0">
                <a:ea typeface="Arial"/>
                <a:cs typeface="Calibri"/>
                <a:sym typeface="Arial"/>
              </a:rPr>
              <a:t> </a:t>
            </a:r>
            <a:r>
              <a:rPr lang="en-US" sz="2000" i="1" dirty="0" err="1">
                <a:ea typeface="Arial"/>
                <a:cs typeface="Calibri"/>
                <a:sym typeface="Arial"/>
              </a:rPr>
              <a:t>saleysan</a:t>
            </a:r>
            <a:r>
              <a:rPr lang="en-US" sz="2000" i="1" dirty="0">
                <a:ea typeface="Arial"/>
                <a:cs typeface="Calibri"/>
                <a:sym typeface="Arial"/>
              </a:rPr>
              <a:t> </a:t>
            </a:r>
            <a:r>
              <a:rPr lang="en-US" sz="2000" i="1" dirty="0" err="1">
                <a:ea typeface="Arial"/>
                <a:cs typeface="Calibri"/>
                <a:sym typeface="Arial"/>
              </a:rPr>
              <a:t>xiriirka</a:t>
            </a:r>
            <a:r>
              <a:rPr lang="en-US" sz="2000" i="1" dirty="0">
                <a:ea typeface="Arial"/>
                <a:cs typeface="Calibri"/>
                <a:sym typeface="Arial"/>
              </a:rPr>
              <a:t> </a:t>
            </a:r>
            <a:r>
              <a:rPr lang="en-US" sz="2000" i="1" dirty="0" err="1">
                <a:ea typeface="Arial"/>
                <a:cs typeface="Calibri"/>
                <a:sym typeface="Arial"/>
              </a:rPr>
              <a:t>siyaasadeed</a:t>
            </a:r>
            <a:r>
              <a:rPr lang="en-US" sz="2000" i="1" dirty="0">
                <a:ea typeface="Arial"/>
                <a:cs typeface="Calibri"/>
                <a:sym typeface="Arial"/>
              </a:rPr>
              <a:t> </a:t>
            </a:r>
            <a:r>
              <a:rPr lang="en-US" sz="2000" i="1" dirty="0" err="1">
                <a:ea typeface="Arial"/>
                <a:cs typeface="Calibri"/>
                <a:sym typeface="Arial"/>
              </a:rPr>
              <a:t>ama</a:t>
            </a:r>
            <a:r>
              <a:rPr lang="en-US" sz="2000" i="1" dirty="0">
                <a:ea typeface="Arial"/>
                <a:cs typeface="Calibri"/>
                <a:sym typeface="Arial"/>
              </a:rPr>
              <a:t> </a:t>
            </a:r>
            <a:r>
              <a:rPr lang="en-US" sz="2000" i="1" dirty="0" err="1">
                <a:ea typeface="Arial"/>
                <a:cs typeface="Calibri"/>
                <a:sym typeface="Arial"/>
              </a:rPr>
              <a:t>midka</a:t>
            </a:r>
            <a:r>
              <a:rPr lang="en-US" sz="2000" i="1" dirty="0">
                <a:ea typeface="Arial"/>
                <a:cs typeface="Calibri"/>
                <a:sym typeface="Arial"/>
              </a:rPr>
              <a:t> </a:t>
            </a:r>
            <a:r>
              <a:rPr lang="en-US" sz="2000" i="1" dirty="0" err="1">
                <a:ea typeface="Arial"/>
                <a:cs typeface="Calibri"/>
                <a:sym typeface="Arial"/>
              </a:rPr>
              <a:t>jinsi</a:t>
            </a:r>
            <a:r>
              <a:rPr lang="en-US" sz="2000" i="1" dirty="0">
                <a:ea typeface="Arial"/>
                <a:cs typeface="Calibri"/>
                <a:sym typeface="Arial"/>
              </a:rPr>
              <a:t>);</a:t>
            </a:r>
          </a:p>
          <a:p>
            <a:pPr marL="914400" lvl="1" indent="-457200">
              <a:spcBef>
                <a:spcPts val="520"/>
              </a:spcBef>
              <a:buClr>
                <a:srgbClr val="C00000"/>
              </a:buClr>
              <a:buSzPct val="100000"/>
              <a:buFont typeface="Wingdings" charset="2"/>
              <a:buChar char="§"/>
            </a:pPr>
            <a:r>
              <a:rPr lang="en-US" sz="2000" dirty="0" err="1">
                <a:ea typeface="Arial"/>
                <a:cs typeface="Calibri"/>
                <a:sym typeface="Arial"/>
              </a:rPr>
              <a:t>Khasaaraha</a:t>
            </a:r>
            <a:r>
              <a:rPr lang="en-US" sz="2000" dirty="0">
                <a:ea typeface="Arial"/>
                <a:cs typeface="Calibri"/>
                <a:sym typeface="Arial"/>
              </a:rPr>
              <a:t> </a:t>
            </a:r>
            <a:r>
              <a:rPr lang="en-US" sz="2000" dirty="0" err="1">
                <a:ea typeface="Arial"/>
                <a:cs typeface="Calibri"/>
                <a:sym typeface="Arial"/>
              </a:rPr>
              <a:t>lumitaanka</a:t>
            </a:r>
            <a:r>
              <a:rPr lang="en-US" sz="2000" dirty="0">
                <a:ea typeface="Arial"/>
                <a:cs typeface="Calibri"/>
                <a:sym typeface="Arial"/>
              </a:rPr>
              <a:t> </a:t>
            </a:r>
            <a:r>
              <a:rPr lang="en-US" sz="2000" dirty="0" err="1">
                <a:ea typeface="Arial"/>
                <a:cs typeface="Calibri"/>
                <a:sym typeface="Arial"/>
              </a:rPr>
              <a:t>diiwaanka</a:t>
            </a:r>
            <a:r>
              <a:rPr lang="en-US" sz="2000" dirty="0">
                <a:ea typeface="Arial"/>
                <a:cs typeface="Calibri"/>
                <a:sym typeface="Arial"/>
              </a:rPr>
              <a:t> </a:t>
            </a:r>
            <a:r>
              <a:rPr lang="en-US" sz="2000" dirty="0" err="1">
                <a:ea typeface="Arial"/>
                <a:cs typeface="Calibri"/>
                <a:sym typeface="Arial"/>
              </a:rPr>
              <a:t>guryaha</a:t>
            </a:r>
            <a:r>
              <a:rPr lang="en-US" sz="2000" dirty="0">
                <a:ea typeface="Arial"/>
                <a:cs typeface="Calibri"/>
                <a:sym typeface="Arial"/>
              </a:rPr>
              <a:t>, </a:t>
            </a:r>
            <a:r>
              <a:rPr lang="en-US" sz="2000" dirty="0" err="1">
                <a:ea typeface="Arial"/>
                <a:cs typeface="Calibri"/>
                <a:sym typeface="Arial"/>
              </a:rPr>
              <a:t>dhulka</a:t>
            </a:r>
            <a:r>
              <a:rPr lang="en-US" sz="2000" dirty="0">
                <a:ea typeface="Arial"/>
                <a:cs typeface="Calibri"/>
                <a:sym typeface="Arial"/>
              </a:rPr>
              <a:t> </a:t>
            </a:r>
            <a:r>
              <a:rPr lang="en-US" sz="2000" dirty="0" err="1">
                <a:ea typeface="Arial"/>
                <a:cs typeface="Calibri"/>
                <a:sym typeface="Arial"/>
              </a:rPr>
              <a:t>iyo</a:t>
            </a:r>
            <a:r>
              <a:rPr lang="en-US" sz="2000" dirty="0">
                <a:ea typeface="Arial"/>
                <a:cs typeface="Calibri"/>
                <a:sym typeface="Arial"/>
              </a:rPr>
              <a:t> </a:t>
            </a:r>
            <a:r>
              <a:rPr lang="en-US" sz="2000" dirty="0" err="1">
                <a:ea typeface="Arial"/>
                <a:cs typeface="Calibri"/>
                <a:sym typeface="Arial"/>
              </a:rPr>
              <a:t>hantida</a:t>
            </a:r>
            <a:r>
              <a:rPr lang="en-US" sz="2000" dirty="0">
                <a:ea typeface="Arial"/>
                <a:cs typeface="Calibri"/>
                <a:sym typeface="Arial"/>
              </a:rPr>
              <a:t>;</a:t>
            </a:r>
          </a:p>
          <a:p>
            <a:pPr marL="914400" lvl="1" indent="-457200">
              <a:spcBef>
                <a:spcPts val="520"/>
              </a:spcBef>
              <a:buClr>
                <a:srgbClr val="C00000"/>
              </a:buClr>
              <a:buSzPct val="100000"/>
              <a:buFont typeface="Wingdings" charset="2"/>
              <a:buChar char="§"/>
            </a:pPr>
            <a:r>
              <a:rPr lang="en-US" sz="2000" dirty="0" err="1">
                <a:ea typeface="Arial"/>
                <a:cs typeface="Calibri"/>
                <a:sym typeface="Arial"/>
              </a:rPr>
              <a:t>Xuquuqda</a:t>
            </a:r>
            <a:r>
              <a:rPr lang="en-US" sz="2000" dirty="0">
                <a:ea typeface="Arial"/>
                <a:cs typeface="Calibri"/>
                <a:sym typeface="Arial"/>
              </a:rPr>
              <a:t> </a:t>
            </a:r>
            <a:r>
              <a:rPr lang="en-US" sz="2000" dirty="0" err="1">
                <a:ea typeface="Arial"/>
                <a:cs typeface="Calibri"/>
                <a:sym typeface="Arial"/>
              </a:rPr>
              <a:t>dhaqanka</a:t>
            </a:r>
            <a:r>
              <a:rPr lang="en-US" sz="2000" dirty="0">
                <a:ea typeface="Arial"/>
                <a:cs typeface="Calibri"/>
                <a:sym typeface="Arial"/>
              </a:rPr>
              <a:t> </a:t>
            </a:r>
            <a:r>
              <a:rPr lang="en-US" sz="2000" dirty="0" err="1">
                <a:ea typeface="Arial"/>
                <a:cs typeface="Calibri"/>
                <a:sym typeface="Arial"/>
              </a:rPr>
              <a:t>iyo</a:t>
            </a:r>
            <a:r>
              <a:rPr lang="en-US" sz="2000" dirty="0">
                <a:ea typeface="Arial"/>
                <a:cs typeface="Calibri"/>
                <a:sym typeface="Arial"/>
              </a:rPr>
              <a:t> </a:t>
            </a:r>
            <a:r>
              <a:rPr lang="en-US" sz="2000" dirty="0" err="1">
                <a:ea typeface="Arial"/>
                <a:cs typeface="Calibri"/>
                <a:sym typeface="Arial"/>
              </a:rPr>
              <a:t>isticmaalaha</a:t>
            </a:r>
            <a:endParaRPr lang="en-US" sz="2000" dirty="0">
              <a:ea typeface="Arial"/>
              <a:cs typeface="Calibri"/>
              <a:sym typeface="Arial"/>
            </a:endParaRPr>
          </a:p>
          <a:p>
            <a:pPr marL="914400" lvl="1" indent="-457200">
              <a:spcBef>
                <a:spcPts val="520"/>
              </a:spcBef>
              <a:buClr>
                <a:srgbClr val="C00000"/>
              </a:buClr>
              <a:buSzPct val="100000"/>
              <a:buFont typeface="Wingdings" charset="2"/>
              <a:buChar char="§"/>
            </a:pPr>
            <a:r>
              <a:rPr lang="en-US" sz="2000" dirty="0" err="1">
                <a:ea typeface="Arial"/>
                <a:cs typeface="Calibri"/>
                <a:sym typeface="Arial"/>
              </a:rPr>
              <a:t>Nidaamyada</a:t>
            </a:r>
            <a:r>
              <a:rPr lang="en-US" sz="2000" dirty="0">
                <a:ea typeface="Arial"/>
                <a:cs typeface="Calibri"/>
                <a:sym typeface="Arial"/>
              </a:rPr>
              <a:t> </a:t>
            </a:r>
            <a:r>
              <a:rPr lang="en-US" sz="2000" dirty="0" err="1">
                <a:ea typeface="Arial"/>
                <a:cs typeface="Calibri"/>
                <a:sym typeface="Arial"/>
              </a:rPr>
              <a:t>maaraynta</a:t>
            </a:r>
            <a:r>
              <a:rPr lang="en-US" sz="2000" dirty="0">
                <a:ea typeface="Arial"/>
                <a:cs typeface="Calibri"/>
                <a:sym typeface="Arial"/>
              </a:rPr>
              <a:t> </a:t>
            </a:r>
            <a:r>
              <a:rPr lang="en-US" sz="2000" dirty="0" err="1">
                <a:ea typeface="Arial"/>
                <a:cs typeface="Calibri"/>
                <a:sym typeface="Arial"/>
              </a:rPr>
              <a:t>dhulka</a:t>
            </a:r>
            <a:r>
              <a:rPr lang="en-US" sz="2000" dirty="0">
                <a:ea typeface="Arial"/>
                <a:cs typeface="Calibri"/>
                <a:sym typeface="Arial"/>
              </a:rPr>
              <a:t> </a:t>
            </a:r>
            <a:r>
              <a:rPr lang="en-US" sz="2000" dirty="0" err="1">
                <a:ea typeface="Arial"/>
                <a:cs typeface="Calibri"/>
                <a:sym typeface="Arial"/>
              </a:rPr>
              <a:t>oo</a:t>
            </a:r>
            <a:r>
              <a:rPr lang="en-US" sz="2000" dirty="0">
                <a:ea typeface="Arial"/>
                <a:cs typeface="Calibri"/>
                <a:sym typeface="Arial"/>
              </a:rPr>
              <a:t> </a:t>
            </a:r>
            <a:r>
              <a:rPr lang="en-US" sz="2000" dirty="0" err="1">
                <a:ea typeface="Arial"/>
                <a:cs typeface="Calibri"/>
                <a:sym typeface="Arial"/>
              </a:rPr>
              <a:t>daciif</a:t>
            </a:r>
            <a:r>
              <a:rPr lang="en-US" sz="2000" dirty="0">
                <a:ea typeface="Arial"/>
                <a:cs typeface="Calibri"/>
                <a:sym typeface="Arial"/>
              </a:rPr>
              <a:t> ah;</a:t>
            </a:r>
          </a:p>
          <a:p>
            <a:pPr marL="914400" lvl="1" indent="-457200">
              <a:spcBef>
                <a:spcPts val="520"/>
              </a:spcBef>
              <a:buClr>
                <a:srgbClr val="C00000"/>
              </a:buClr>
              <a:buSzPct val="100000"/>
              <a:buFont typeface="Wingdings" charset="2"/>
              <a:buChar char="§"/>
            </a:pPr>
            <a:r>
              <a:rPr lang="en-US" sz="2000" dirty="0" err="1">
                <a:ea typeface="Arial"/>
                <a:cs typeface="Calibri"/>
                <a:sym typeface="Arial"/>
              </a:rPr>
              <a:t>Qaab-dhismeedka</a:t>
            </a:r>
            <a:r>
              <a:rPr lang="en-US" sz="2000" dirty="0">
                <a:ea typeface="Arial"/>
                <a:cs typeface="Calibri"/>
                <a:sym typeface="Arial"/>
              </a:rPr>
              <a:t> </a:t>
            </a:r>
            <a:r>
              <a:rPr lang="en-US" sz="2000" dirty="0" err="1">
                <a:ea typeface="Arial"/>
                <a:cs typeface="Calibri"/>
                <a:sym typeface="Arial"/>
              </a:rPr>
              <a:t>sharci</a:t>
            </a:r>
            <a:r>
              <a:rPr lang="en-US" sz="2000" dirty="0">
                <a:ea typeface="Arial"/>
                <a:cs typeface="Calibri"/>
                <a:sym typeface="Arial"/>
              </a:rPr>
              <a:t> </a:t>
            </a:r>
            <a:r>
              <a:rPr lang="en-US" sz="2000" dirty="0" err="1">
                <a:ea typeface="Arial"/>
                <a:cs typeface="Calibri"/>
                <a:sym typeface="Arial"/>
              </a:rPr>
              <a:t>iyo</a:t>
            </a:r>
            <a:r>
              <a:rPr lang="en-US" sz="2000" dirty="0">
                <a:ea typeface="Arial"/>
                <a:cs typeface="Calibri"/>
                <a:sym typeface="Arial"/>
              </a:rPr>
              <a:t> </a:t>
            </a:r>
            <a:r>
              <a:rPr lang="en-US" sz="2000" dirty="0" err="1">
                <a:ea typeface="Arial"/>
                <a:cs typeface="Calibri"/>
                <a:sym typeface="Arial"/>
              </a:rPr>
              <a:t>siyaasadeed</a:t>
            </a:r>
            <a:r>
              <a:rPr lang="en-US" sz="2000" dirty="0">
                <a:ea typeface="Arial"/>
                <a:cs typeface="Calibri"/>
                <a:sym typeface="Arial"/>
              </a:rPr>
              <a:t> </a:t>
            </a:r>
            <a:r>
              <a:rPr lang="en-US" sz="2000" dirty="0" err="1">
                <a:ea typeface="Arial"/>
                <a:cs typeface="Calibri"/>
                <a:sym typeface="Arial"/>
              </a:rPr>
              <a:t>oo</a:t>
            </a:r>
            <a:r>
              <a:rPr lang="en-US" sz="2000" dirty="0">
                <a:ea typeface="Arial"/>
                <a:cs typeface="Calibri"/>
                <a:sym typeface="Arial"/>
              </a:rPr>
              <a:t> </a:t>
            </a:r>
            <a:r>
              <a:rPr lang="en-US" sz="2000" dirty="0" err="1">
                <a:ea typeface="Arial"/>
                <a:cs typeface="Calibri"/>
                <a:sym typeface="Arial"/>
              </a:rPr>
              <a:t>liita</a:t>
            </a:r>
            <a:endParaRPr lang="en-US" sz="1800" dirty="0">
              <a:solidFill>
                <a:schemeClr val="dk1"/>
              </a:solidFill>
              <a:latin typeface="Calibri"/>
              <a:ea typeface="Arial"/>
              <a:cs typeface="Calibri"/>
              <a:sym typeface="Arial"/>
            </a:endParaRPr>
          </a:p>
        </p:txBody>
      </p:sp>
      <p:sp>
        <p:nvSpPr>
          <p:cNvPr id="4" name="Espace réservé du contenu 1">
            <a:extLst>
              <a:ext uri="{FF2B5EF4-FFF2-40B4-BE49-F238E27FC236}">
                <a16:creationId xmlns:a16="http://schemas.microsoft.com/office/drawing/2014/main" id="{87754834-423D-48B0-88FE-6B55351DB86E}"/>
              </a:ext>
            </a:extLst>
          </p:cNvPr>
          <p:cNvSpPr txBox="1">
            <a:spLocks/>
          </p:cNvSpPr>
          <p:nvPr/>
        </p:nvSpPr>
        <p:spPr>
          <a:xfrm>
            <a:off x="6488865" y="1310228"/>
            <a:ext cx="5624246" cy="46285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520"/>
              </a:spcBef>
              <a:buClr>
                <a:srgbClr val="C00000"/>
              </a:buClr>
              <a:buSzPct val="100000"/>
              <a:buFont typeface="Wingdings" charset="2"/>
              <a:buChar char="§"/>
            </a:pPr>
            <a:r>
              <a:rPr lang="en-US" sz="2400" dirty="0" err="1">
                <a:ea typeface="Arial"/>
                <a:cs typeface="Calibri"/>
                <a:sym typeface="Arial"/>
              </a:rPr>
              <a:t>Hoos</a:t>
            </a:r>
            <a:r>
              <a:rPr lang="en-US" sz="2400" dirty="0">
                <a:ea typeface="Arial"/>
                <a:cs typeface="Calibri"/>
                <a:sym typeface="Arial"/>
              </a:rPr>
              <a:t> u </a:t>
            </a:r>
            <a:r>
              <a:rPr lang="en-US" sz="2400" dirty="0" err="1">
                <a:ea typeface="Arial"/>
                <a:cs typeface="Calibri"/>
                <a:sym typeface="Arial"/>
              </a:rPr>
              <a:t>dhaca</a:t>
            </a:r>
            <a:r>
              <a:rPr lang="en-US" sz="2400" dirty="0">
                <a:ea typeface="Arial"/>
                <a:cs typeface="Calibri"/>
                <a:sym typeface="Arial"/>
              </a:rPr>
              <a:t> </a:t>
            </a:r>
            <a:r>
              <a:rPr lang="en-US" sz="2400" dirty="0" err="1">
                <a:ea typeface="Arial"/>
                <a:cs typeface="Calibri"/>
                <a:sym typeface="Arial"/>
              </a:rPr>
              <a:t>kaabayaasha</a:t>
            </a:r>
            <a:r>
              <a:rPr lang="en-US" sz="2400" dirty="0">
                <a:ea typeface="Arial"/>
                <a:cs typeface="Calibri"/>
                <a:sym typeface="Arial"/>
              </a:rPr>
              <a:t> / </a:t>
            </a:r>
            <a:r>
              <a:rPr lang="en-US" sz="2400" dirty="0" err="1">
                <a:ea typeface="Arial"/>
                <a:cs typeface="Calibri"/>
                <a:sym typeface="Arial"/>
              </a:rPr>
              <a:t>Burburinta</a:t>
            </a:r>
            <a:r>
              <a:rPr lang="en-US" sz="2400" dirty="0">
                <a:ea typeface="Arial"/>
                <a:cs typeface="Calibri"/>
                <a:sym typeface="Arial"/>
              </a:rPr>
              <a:t> </a:t>
            </a:r>
            <a:r>
              <a:rPr lang="en-US" sz="2400" dirty="0" err="1">
                <a:ea typeface="Arial"/>
                <a:cs typeface="Calibri"/>
                <a:sym typeface="Arial"/>
              </a:rPr>
              <a:t>calaamadaha</a:t>
            </a:r>
            <a:r>
              <a:rPr lang="en-US" sz="2400" dirty="0">
                <a:ea typeface="Arial"/>
                <a:cs typeface="Calibri"/>
                <a:sym typeface="Arial"/>
              </a:rPr>
              <a:t> </a:t>
            </a:r>
            <a:r>
              <a:rPr lang="en-US" sz="2400" dirty="0" err="1">
                <a:ea typeface="Arial"/>
                <a:cs typeface="Calibri"/>
                <a:sym typeface="Arial"/>
              </a:rPr>
              <a:t>xuduudaha</a:t>
            </a:r>
            <a:r>
              <a:rPr lang="en-US" sz="2400" dirty="0">
                <a:ea typeface="Arial"/>
                <a:cs typeface="Calibri"/>
                <a:sym typeface="Arial"/>
              </a:rPr>
              <a:t>;</a:t>
            </a:r>
          </a:p>
          <a:p>
            <a:pPr marL="457200" indent="-457200">
              <a:spcBef>
                <a:spcPts val="520"/>
              </a:spcBef>
              <a:buClr>
                <a:srgbClr val="C00000"/>
              </a:buClr>
              <a:buSzPct val="100000"/>
              <a:buFont typeface="Wingdings" charset="2"/>
              <a:buChar char="§"/>
            </a:pPr>
            <a:r>
              <a:rPr lang="en-US" sz="2600" dirty="0" err="1">
                <a:solidFill>
                  <a:schemeClr val="dk1"/>
                </a:solidFill>
                <a:ea typeface="Arial"/>
                <a:cs typeface="Calibri"/>
                <a:sym typeface="Arial"/>
              </a:rPr>
              <a:t>Fulin</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la'aanta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ballanqaadyada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soo</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celinta</a:t>
            </a:r>
            <a:r>
              <a:rPr lang="en-US" sz="2600" dirty="0">
                <a:solidFill>
                  <a:schemeClr val="dk1"/>
                </a:solidFill>
                <a:ea typeface="Arial"/>
                <a:cs typeface="Calibri"/>
                <a:sym typeface="Arial"/>
              </a:rPr>
              <a:t>;</a:t>
            </a:r>
          </a:p>
          <a:p>
            <a:pPr marL="457200" indent="-457200">
              <a:spcBef>
                <a:spcPts val="520"/>
              </a:spcBef>
              <a:buClr>
                <a:srgbClr val="C00000"/>
              </a:buClr>
              <a:buSzPct val="100000"/>
              <a:buFont typeface="Wingdings" charset="2"/>
              <a:buChar char="§"/>
            </a:pPr>
            <a:r>
              <a:rPr lang="en-US" sz="2600" dirty="0" err="1">
                <a:solidFill>
                  <a:schemeClr val="dk1"/>
                </a:solidFill>
                <a:ea typeface="Arial"/>
                <a:cs typeface="Calibri"/>
                <a:sym typeface="Arial"/>
              </a:rPr>
              <a:t>Ka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reebista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haweenka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carruurta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iyo</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dadka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laga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tirada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badan</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yahay</a:t>
            </a:r>
            <a:r>
              <a:rPr lang="en-US" sz="2600" dirty="0">
                <a:solidFill>
                  <a:schemeClr val="dk1"/>
                </a:solidFill>
                <a:ea typeface="Arial"/>
                <a:cs typeface="Calibri"/>
                <a:sym typeface="Arial"/>
              </a:rPr>
              <a:t>;</a:t>
            </a:r>
          </a:p>
          <a:p>
            <a:pPr marL="457200" indent="-457200">
              <a:spcBef>
                <a:spcPts val="520"/>
              </a:spcBef>
              <a:buClr>
                <a:srgbClr val="C00000"/>
              </a:buClr>
              <a:buSzPct val="100000"/>
              <a:buFont typeface="Wingdings" charset="2"/>
              <a:buChar char="§"/>
            </a:pPr>
            <a:r>
              <a:rPr lang="en-US" sz="2600" dirty="0" err="1">
                <a:solidFill>
                  <a:schemeClr val="dk1"/>
                </a:solidFill>
                <a:ea typeface="Arial"/>
                <a:cs typeface="Calibri"/>
                <a:sym typeface="Arial"/>
              </a:rPr>
              <a:t>Dhul</a:t>
            </a:r>
            <a:r>
              <a:rPr lang="en-US" sz="2600" dirty="0">
                <a:solidFill>
                  <a:schemeClr val="dk1"/>
                </a:solidFill>
                <a:ea typeface="Arial"/>
                <a:cs typeface="Calibri"/>
                <a:sym typeface="Arial"/>
              </a:rPr>
              <a:t> la </a:t>
            </a:r>
            <a:r>
              <a:rPr lang="en-US" sz="2600" dirty="0" err="1">
                <a:solidFill>
                  <a:schemeClr val="dk1"/>
                </a:solidFill>
                <a:ea typeface="Arial"/>
                <a:cs typeface="Calibri"/>
                <a:sym typeface="Arial"/>
              </a:rPr>
              <a:t>caddeeyay</a:t>
            </a:r>
            <a:r>
              <a:rPr lang="en-US" sz="2600" dirty="0">
                <a:solidFill>
                  <a:schemeClr val="dk1"/>
                </a:solidFill>
                <a:ea typeface="Arial"/>
                <a:cs typeface="Calibri"/>
                <a:sym typeface="Arial"/>
              </a:rPr>
              <a:t> in </a:t>
            </a:r>
            <a:r>
              <a:rPr lang="en-US" sz="2600" dirty="0" err="1">
                <a:solidFill>
                  <a:schemeClr val="dk1"/>
                </a:solidFill>
                <a:ea typeface="Arial"/>
                <a:cs typeface="Calibri"/>
                <a:sym typeface="Arial"/>
              </a:rPr>
              <a:t>aanu</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ku</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habboonayn</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deggenaansho</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aagga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halista</a:t>
            </a:r>
            <a:r>
              <a:rPr lang="en-US" sz="2600" dirty="0">
                <a:solidFill>
                  <a:schemeClr val="dk1"/>
                </a:solidFill>
                <a:ea typeface="Arial"/>
                <a:cs typeface="Calibri"/>
                <a:sym typeface="Arial"/>
              </a:rPr>
              <a:t>);</a:t>
            </a:r>
          </a:p>
          <a:p>
            <a:pPr marL="457200" indent="-457200">
              <a:spcBef>
                <a:spcPts val="520"/>
              </a:spcBef>
              <a:buClr>
                <a:srgbClr val="C00000"/>
              </a:buClr>
              <a:buSzPct val="100000"/>
              <a:buFont typeface="Wingdings" charset="2"/>
              <a:buChar char="§"/>
            </a:pPr>
            <a:r>
              <a:rPr lang="en-US" sz="2600" dirty="0" err="1">
                <a:solidFill>
                  <a:schemeClr val="dk1"/>
                </a:solidFill>
                <a:ea typeface="Arial"/>
                <a:cs typeface="Calibri"/>
                <a:sym typeface="Arial"/>
              </a:rPr>
              <a:t>Miinooyinka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dhulka</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lagu</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aaso</a:t>
            </a:r>
            <a:r>
              <a:rPr lang="en-US" sz="2600" dirty="0">
                <a:solidFill>
                  <a:schemeClr val="dk1"/>
                </a:solidFill>
                <a:ea typeface="Arial"/>
                <a:cs typeface="Calibri"/>
                <a:sym typeface="Arial"/>
              </a:rPr>
              <a:t> / </a:t>
            </a:r>
            <a:r>
              <a:rPr lang="en-US" sz="2600" dirty="0" err="1">
                <a:solidFill>
                  <a:schemeClr val="dk1"/>
                </a:solidFill>
                <a:ea typeface="Arial"/>
                <a:cs typeface="Calibri"/>
                <a:sym typeface="Arial"/>
              </a:rPr>
              <a:t>Qarax</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aan</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weli</a:t>
            </a:r>
            <a:r>
              <a:rPr lang="en-US" sz="2600" dirty="0">
                <a:solidFill>
                  <a:schemeClr val="dk1"/>
                </a:solidFill>
                <a:ea typeface="Arial"/>
                <a:cs typeface="Calibri"/>
                <a:sym typeface="Arial"/>
              </a:rPr>
              <a:t> </a:t>
            </a:r>
            <a:r>
              <a:rPr lang="en-US" sz="2600" dirty="0" err="1">
                <a:solidFill>
                  <a:schemeClr val="dk1"/>
                </a:solidFill>
                <a:ea typeface="Arial"/>
                <a:cs typeface="Calibri"/>
                <a:sym typeface="Arial"/>
              </a:rPr>
              <a:t>qarxin</a:t>
            </a:r>
            <a:r>
              <a:rPr lang="en-US" sz="2600" dirty="0">
                <a:solidFill>
                  <a:schemeClr val="dk1"/>
                </a:solidFill>
                <a:ea typeface="Arial"/>
                <a:cs typeface="Calibri"/>
                <a:sym typeface="Arial"/>
              </a:rPr>
              <a:t> (UXO).</a:t>
            </a:r>
          </a:p>
        </p:txBody>
      </p:sp>
    </p:spTree>
    <p:extLst>
      <p:ext uri="{BB962C8B-B14F-4D97-AF65-F5344CB8AC3E}">
        <p14:creationId xmlns:p14="http://schemas.microsoft.com/office/powerpoint/2010/main" val="959824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00D7AE-A9DA-4E22-842C-AFF33ADFF7CB}"/>
              </a:ext>
            </a:extLst>
          </p:cNvPr>
          <p:cNvSpPr/>
          <p:nvPr/>
        </p:nvSpPr>
        <p:spPr>
          <a:xfrm>
            <a:off x="0" y="136387"/>
            <a:ext cx="6805909"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55000" lnSpcReduction="20000"/>
          </a:bodyPr>
          <a:lstStyle/>
          <a:p>
            <a:pPr defTabSz="914400">
              <a:lnSpc>
                <a:spcPct val="90000"/>
              </a:lnSpc>
              <a:spcBef>
                <a:spcPct val="0"/>
              </a:spcBef>
              <a:spcAft>
                <a:spcPts val="600"/>
              </a:spcAft>
              <a:defRPr/>
            </a:pPr>
            <a:r>
              <a:rPr lang="fr-FR" sz="4500" b="1" dirty="0" err="1">
                <a:solidFill>
                  <a:prstClr val="white"/>
                </a:solidFill>
                <a:latin typeface="Calibri Light" panose="020F0302020204030204"/>
              </a:rPr>
              <a:t>Diirada</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saar</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Haweenka</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iyo</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Xaquuqda</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Guriyeynta</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Dhul</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iyo</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hanti</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oo</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lagu</a:t>
            </a:r>
            <a:r>
              <a:rPr lang="fr-FR" sz="4500" b="1" dirty="0">
                <a:solidFill>
                  <a:prstClr val="white"/>
                </a:solidFill>
                <a:latin typeface="Calibri Light" panose="020F0302020204030204"/>
              </a:rPr>
              <a:t> </a:t>
            </a:r>
            <a:r>
              <a:rPr lang="fr-FR" sz="4500" b="1" dirty="0" err="1">
                <a:solidFill>
                  <a:prstClr val="white"/>
                </a:solidFill>
                <a:latin typeface="Calibri Light" panose="020F0302020204030204"/>
              </a:rPr>
              <a:t>Xadgudbo</a:t>
            </a:r>
            <a:endParaRPr lang="fr-FR" sz="4500" b="1" dirty="0">
              <a:solidFill>
                <a:prstClr val="white"/>
              </a:solidFill>
              <a:latin typeface="Calibri Light" panose="020F0302020204030204"/>
            </a:endParaRPr>
          </a:p>
        </p:txBody>
      </p:sp>
      <p:cxnSp>
        <p:nvCxnSpPr>
          <p:cNvPr id="10" name="Connecteur droit 9">
            <a:extLst>
              <a:ext uri="{FF2B5EF4-FFF2-40B4-BE49-F238E27FC236}">
                <a16:creationId xmlns:a16="http://schemas.microsoft.com/office/drawing/2014/main" id="{979E48B0-61AD-4878-A49E-34E144BF5BD2}"/>
              </a:ext>
            </a:extLst>
          </p:cNvPr>
          <p:cNvCxnSpPr/>
          <p:nvPr/>
        </p:nvCxnSpPr>
        <p:spPr>
          <a:xfrm>
            <a:off x="5058137" y="1287682"/>
            <a:ext cx="0" cy="400484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EC53B7A1-9EE0-434F-BDCF-91932A86A9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3072" y="1994635"/>
            <a:ext cx="4305611" cy="2868727"/>
          </a:xfrm>
          <a:prstGeom prst="rect">
            <a:avLst/>
          </a:prstGeom>
        </p:spPr>
      </p:pic>
      <p:sp>
        <p:nvSpPr>
          <p:cNvPr id="6" name="ZoneTexte 5">
            <a:extLst>
              <a:ext uri="{FF2B5EF4-FFF2-40B4-BE49-F238E27FC236}">
                <a16:creationId xmlns:a16="http://schemas.microsoft.com/office/drawing/2014/main" id="{D52E5B97-9952-4817-832E-28D5A34E1014}"/>
              </a:ext>
            </a:extLst>
          </p:cNvPr>
          <p:cNvSpPr txBox="1"/>
          <p:nvPr/>
        </p:nvSpPr>
        <p:spPr>
          <a:xfrm>
            <a:off x="5347505" y="980635"/>
            <a:ext cx="5822055" cy="4896725"/>
          </a:xfrm>
          <a:prstGeom prst="rect">
            <a:avLst/>
          </a:prstGeom>
          <a:noFill/>
        </p:spPr>
        <p:txBody>
          <a:bodyPr wrap="square" rtlCol="0">
            <a:spAutoFit/>
          </a:bodyPr>
          <a:lstStyle/>
          <a:p>
            <a:pPr marL="285750" lvl="0" indent="-285750">
              <a:lnSpc>
                <a:spcPct val="90000"/>
              </a:lnSpc>
              <a:spcBef>
                <a:spcPct val="0"/>
              </a:spcBef>
              <a:spcAft>
                <a:spcPts val="600"/>
              </a:spcAft>
              <a:buFont typeface="Arial" panose="020B0604020202020204" pitchFamily="34" charset="0"/>
              <a:buChar char="•"/>
              <a:defRPr/>
            </a:pPr>
            <a:r>
              <a:rPr lang="en-US" sz="2400" dirty="0" err="1"/>
              <a:t>Diidmada</a:t>
            </a:r>
            <a:r>
              <a:rPr lang="en-US" sz="2400" dirty="0"/>
              <a:t> </a:t>
            </a:r>
            <a:r>
              <a:rPr lang="en-US" sz="2400" dirty="0" err="1"/>
              <a:t>xuquuqda</a:t>
            </a:r>
            <a:r>
              <a:rPr lang="en-US" sz="2400" dirty="0"/>
              <a:t> </a:t>
            </a:r>
            <a:r>
              <a:rPr lang="en-US" sz="2400" dirty="0" err="1"/>
              <a:t>lahaanshaha</a:t>
            </a:r>
            <a:r>
              <a:rPr lang="en-US" sz="2400" dirty="0"/>
              <a:t> </a:t>
            </a:r>
            <a:r>
              <a:rPr lang="en-US" sz="2400" dirty="0" err="1"/>
              <a:t>hantida</a:t>
            </a:r>
            <a:r>
              <a:rPr lang="en-US" sz="2400" dirty="0"/>
              <a:t> </a:t>
            </a:r>
            <a:r>
              <a:rPr lang="en-US" sz="2400" dirty="0" err="1"/>
              <a:t>guurka</a:t>
            </a:r>
            <a:r>
              <a:rPr lang="en-US" sz="2400" dirty="0"/>
              <a:t> </a:t>
            </a:r>
            <a:r>
              <a:rPr lang="en-US" sz="2400" dirty="0" err="1"/>
              <a:t>sababay</a:t>
            </a:r>
            <a:endParaRPr lang="en-US" sz="2400" dirty="0"/>
          </a:p>
          <a:p>
            <a:pPr marL="285750" indent="-285750">
              <a:buFont typeface="Arial" panose="020B0604020202020204" pitchFamily="34" charset="0"/>
              <a:buChar char="•"/>
            </a:pPr>
            <a:r>
              <a:rPr lang="fr-FR" sz="2400" dirty="0" err="1"/>
              <a:t>Dhaxalka</a:t>
            </a:r>
            <a:r>
              <a:rPr lang="fr-FR" sz="2400" dirty="0"/>
              <a:t> </a:t>
            </a:r>
            <a:r>
              <a:rPr lang="fr-FR" sz="2400" dirty="0" err="1"/>
              <a:t>oo</a:t>
            </a:r>
            <a:r>
              <a:rPr lang="fr-FR" sz="2400" dirty="0"/>
              <a:t> laga </a:t>
            </a:r>
            <a:r>
              <a:rPr lang="fr-FR" sz="2400" dirty="0" err="1"/>
              <a:t>reebo</a:t>
            </a:r>
            <a:endParaRPr lang="fr-FR" sz="2400" dirty="0"/>
          </a:p>
          <a:p>
            <a:pPr marL="285750" indent="-285750">
              <a:buFont typeface="Arial" panose="020B0604020202020204" pitchFamily="34" charset="0"/>
              <a:buChar char="•"/>
            </a:pPr>
            <a:r>
              <a:rPr lang="fr-FR" sz="2400" dirty="0"/>
              <a:t>Ka </a:t>
            </a:r>
            <a:r>
              <a:rPr lang="fr-FR" sz="2400" dirty="0" err="1"/>
              <a:t>masaxida</a:t>
            </a:r>
            <a:r>
              <a:rPr lang="fr-FR" sz="2400" dirty="0"/>
              <a:t> </a:t>
            </a:r>
            <a:r>
              <a:rPr lang="fr-FR" sz="2400" dirty="0" err="1"/>
              <a:t>magacyadooda</a:t>
            </a:r>
            <a:r>
              <a:rPr lang="fr-FR" sz="2400" dirty="0"/>
              <a:t> </a:t>
            </a:r>
            <a:r>
              <a:rPr lang="fr-FR" sz="2400" dirty="0" err="1"/>
              <a:t>warqadaha</a:t>
            </a:r>
            <a:r>
              <a:rPr lang="fr-FR" sz="2400" dirty="0"/>
              <a:t> </a:t>
            </a:r>
            <a:r>
              <a:rPr lang="fr-FR" sz="2400" dirty="0" err="1"/>
              <a:t>lahaanshaha</a:t>
            </a:r>
            <a:r>
              <a:rPr lang="fr-FR" sz="2400" dirty="0"/>
              <a:t> </a:t>
            </a:r>
            <a:r>
              <a:rPr lang="fr-FR" sz="2400" dirty="0" err="1"/>
              <a:t>dhulka</a:t>
            </a:r>
            <a:r>
              <a:rPr lang="fr-FR" sz="2400" dirty="0"/>
              <a:t> </a:t>
            </a:r>
            <a:r>
              <a:rPr lang="fr-FR" sz="2400" dirty="0" err="1"/>
              <a:t>ee</a:t>
            </a:r>
            <a:r>
              <a:rPr lang="fr-FR" sz="2400" dirty="0"/>
              <a:t> </a:t>
            </a:r>
            <a:r>
              <a:rPr lang="fr-FR" sz="2400" dirty="0" err="1"/>
              <a:t>heshiisyada</a:t>
            </a:r>
            <a:r>
              <a:rPr lang="fr-FR" sz="2400" dirty="0"/>
              <a:t> </a:t>
            </a:r>
            <a:r>
              <a:rPr lang="fr-FR" sz="2400" dirty="0" err="1"/>
              <a:t>kirada</a:t>
            </a:r>
            <a:r>
              <a:rPr lang="fr-FR" sz="2400" dirty="0"/>
              <a:t> </a:t>
            </a:r>
            <a:r>
              <a:rPr lang="fr-FR" sz="2400" dirty="0" err="1"/>
              <a:t>dhulka</a:t>
            </a:r>
            <a:endParaRPr lang="fr-FR" sz="2400" dirty="0"/>
          </a:p>
          <a:p>
            <a:pPr marL="285750" indent="-285750">
              <a:buFont typeface="Arial" panose="020B0604020202020204" pitchFamily="34" charset="0"/>
              <a:buChar char="•"/>
            </a:pPr>
            <a:r>
              <a:rPr lang="fr-FR" sz="2400" dirty="0" err="1"/>
              <a:t>Nidaamyada</a:t>
            </a:r>
            <a:r>
              <a:rPr lang="fr-FR" sz="2400" dirty="0"/>
              <a:t> </a:t>
            </a:r>
            <a:r>
              <a:rPr lang="fr-FR" sz="2400" dirty="0" err="1"/>
              <a:t>ragga</a:t>
            </a:r>
            <a:r>
              <a:rPr lang="fr-FR" sz="2400" dirty="0"/>
              <a:t> u </a:t>
            </a:r>
            <a:r>
              <a:rPr lang="fr-FR" sz="2400" dirty="0" err="1"/>
              <a:t>badan</a:t>
            </a:r>
            <a:r>
              <a:rPr lang="fr-FR" sz="2400" dirty="0"/>
              <a:t> </a:t>
            </a:r>
            <a:r>
              <a:rPr lang="fr-FR" sz="2400" dirty="0" err="1"/>
              <a:t>ee</a:t>
            </a:r>
            <a:r>
              <a:rPr lang="fr-FR" sz="2400" dirty="0"/>
              <a:t> </a:t>
            </a:r>
            <a:r>
              <a:rPr lang="fr-FR" sz="2400" dirty="0" err="1"/>
              <a:t>qaybta</a:t>
            </a:r>
            <a:r>
              <a:rPr lang="fr-FR" sz="2400" dirty="0"/>
              <a:t> </a:t>
            </a:r>
            <a:r>
              <a:rPr lang="fr-FR" sz="2400" dirty="0" err="1"/>
              <a:t>maamulka</a:t>
            </a:r>
            <a:r>
              <a:rPr lang="fr-FR" sz="2400" dirty="0"/>
              <a:t> </a:t>
            </a:r>
            <a:r>
              <a:rPr lang="fr-FR" sz="2400" dirty="0" err="1"/>
              <a:t>dhulka</a:t>
            </a:r>
            <a:endParaRPr lang="fr-FR" sz="2400" dirty="0"/>
          </a:p>
          <a:p>
            <a:pPr marL="285750" indent="-285750">
              <a:buFont typeface="Arial" panose="020B0604020202020204" pitchFamily="34" charset="0"/>
              <a:buChar char="•"/>
            </a:pPr>
            <a:r>
              <a:rPr lang="en-US" sz="2400" dirty="0" err="1"/>
              <a:t>La'aanta</a:t>
            </a:r>
            <a:r>
              <a:rPr lang="en-US" sz="2400" dirty="0"/>
              <a:t> </a:t>
            </a:r>
            <a:r>
              <a:rPr lang="en-US" sz="2400" dirty="0" err="1"/>
              <a:t>helitaan</a:t>
            </a:r>
            <a:r>
              <a:rPr lang="en-US" sz="2400" dirty="0"/>
              <a:t> </a:t>
            </a:r>
            <a:r>
              <a:rPr lang="en-US" sz="2400" dirty="0" err="1"/>
              <a:t>caddaalad</a:t>
            </a:r>
            <a:r>
              <a:rPr lang="en-US" sz="2400" dirty="0"/>
              <a:t>, </a:t>
            </a:r>
            <a:r>
              <a:rPr lang="en-US" sz="2400" dirty="0" err="1"/>
              <a:t>oo</a:t>
            </a:r>
            <a:r>
              <a:rPr lang="en-US" sz="2400" dirty="0"/>
              <a:t> ay </a:t>
            </a:r>
            <a:r>
              <a:rPr lang="en-US" sz="2400" dirty="0" err="1"/>
              <a:t>ku</a:t>
            </a:r>
            <a:r>
              <a:rPr lang="en-US" sz="2400" dirty="0"/>
              <a:t> </a:t>
            </a:r>
            <a:r>
              <a:rPr lang="en-US" sz="2400" dirty="0" err="1"/>
              <a:t>jiraan</a:t>
            </a:r>
            <a:r>
              <a:rPr lang="en-US" sz="2400" dirty="0"/>
              <a:t> </a:t>
            </a:r>
            <a:r>
              <a:rPr lang="en-US" sz="2400" dirty="0" err="1"/>
              <a:t>caddaaladda</a:t>
            </a:r>
            <a:r>
              <a:rPr lang="en-US" sz="2400" dirty="0"/>
              <a:t> </a:t>
            </a:r>
            <a:r>
              <a:rPr lang="en-US" sz="2400" dirty="0" err="1"/>
              <a:t>aan</a:t>
            </a:r>
            <a:r>
              <a:rPr lang="en-US" sz="2400" dirty="0"/>
              <a:t> </a:t>
            </a:r>
            <a:r>
              <a:rPr lang="en-US" sz="2400" dirty="0" err="1"/>
              <a:t>rasmiga</a:t>
            </a:r>
            <a:r>
              <a:rPr lang="en-US" sz="2400" dirty="0"/>
              <a:t> </a:t>
            </a:r>
            <a:r>
              <a:rPr lang="en-US" sz="2400" dirty="0" err="1"/>
              <a:t>ahayn</a:t>
            </a:r>
            <a:r>
              <a:rPr lang="en-US" sz="2400" dirty="0"/>
              <a:t> / </a:t>
            </a:r>
            <a:r>
              <a:rPr lang="en-US" sz="2400" dirty="0" err="1"/>
              <a:t>cadaalad</a:t>
            </a:r>
            <a:r>
              <a:rPr lang="en-US" sz="2400" dirty="0"/>
              <a:t> </a:t>
            </a:r>
            <a:r>
              <a:rPr lang="en-US" sz="2400" dirty="0" err="1"/>
              <a:t>diineed</a:t>
            </a:r>
            <a:r>
              <a:rPr lang="en-US" sz="2400" dirty="0"/>
              <a:t>, </a:t>
            </a:r>
            <a:r>
              <a:rPr lang="en-US" sz="2400" dirty="0" err="1"/>
              <a:t>ee</a:t>
            </a:r>
            <a:r>
              <a:rPr lang="en-US" sz="2400" dirty="0"/>
              <a:t> </a:t>
            </a:r>
            <a:r>
              <a:rPr lang="en-US" sz="2400" dirty="0" err="1"/>
              <a:t>ku</a:t>
            </a:r>
            <a:r>
              <a:rPr lang="en-US" sz="2400" dirty="0"/>
              <a:t> </a:t>
            </a:r>
            <a:r>
              <a:rPr lang="en-US" sz="2400" dirty="0" err="1"/>
              <a:t>tumashada</a:t>
            </a:r>
            <a:r>
              <a:rPr lang="en-US" sz="2400" dirty="0"/>
              <a:t> </a:t>
            </a:r>
            <a:r>
              <a:rPr lang="en-US" sz="2400" dirty="0" err="1"/>
              <a:t>xuquuqda</a:t>
            </a:r>
            <a:r>
              <a:rPr lang="en-US" sz="2400" dirty="0"/>
              <a:t> </a:t>
            </a:r>
            <a:r>
              <a:rPr lang="en-US" sz="2400" dirty="0" err="1"/>
              <a:t>guryeyn</a:t>
            </a:r>
            <a:r>
              <a:rPr lang="en-US" sz="2400" dirty="0"/>
              <a:t>, la </a:t>
            </a:r>
            <a:r>
              <a:rPr lang="en-US" sz="2400" dirty="0" err="1"/>
              <a:t>haansho</a:t>
            </a:r>
            <a:r>
              <a:rPr lang="en-US" sz="2400" dirty="0"/>
              <a:t> </a:t>
            </a:r>
            <a:r>
              <a:rPr lang="en-US" sz="2400" dirty="0" err="1"/>
              <a:t>dhul</a:t>
            </a:r>
            <a:r>
              <a:rPr lang="en-US" sz="2400" dirty="0"/>
              <a:t> </a:t>
            </a:r>
            <a:r>
              <a:rPr lang="en-US" sz="2400" dirty="0" err="1"/>
              <a:t>iyo</a:t>
            </a:r>
            <a:r>
              <a:rPr lang="en-US" sz="2400" dirty="0"/>
              <a:t> </a:t>
            </a:r>
            <a:r>
              <a:rPr lang="en-US" sz="2400" dirty="0" err="1"/>
              <a:t>hanti</a:t>
            </a:r>
            <a:r>
              <a:rPr lang="en-US" sz="2400" dirty="0"/>
              <a:t>.</a:t>
            </a:r>
          </a:p>
        </p:txBody>
      </p:sp>
    </p:spTree>
    <p:extLst>
      <p:ext uri="{BB962C8B-B14F-4D97-AF65-F5344CB8AC3E}">
        <p14:creationId xmlns:p14="http://schemas.microsoft.com/office/powerpoint/2010/main" val="3795638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8548EA-5432-4D17-B075-FFC117550643}"/>
              </a:ext>
            </a:extLst>
          </p:cNvPr>
          <p:cNvSpPr/>
          <p:nvPr/>
        </p:nvSpPr>
        <p:spPr>
          <a:xfrm>
            <a:off x="-2" y="136387"/>
            <a:ext cx="8057480" cy="896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285750" indent="-285750">
              <a:buFont typeface="Arial" panose="020B0604020202020204" pitchFamily="34" charset="0"/>
              <a:buChar char="•"/>
            </a:pPr>
            <a:r>
              <a:rPr lang="en-US" sz="3200" dirty="0" err="1"/>
              <a:t>Shuruudaha</a:t>
            </a:r>
            <a:r>
              <a:rPr lang="en-US" sz="3200" dirty="0"/>
              <a:t> </a:t>
            </a:r>
            <a:r>
              <a:rPr lang="fr-FR" sz="3200" dirty="0" err="1"/>
              <a:t>Guriyeynta</a:t>
            </a:r>
            <a:r>
              <a:rPr lang="fr-FR" sz="3200" dirty="0"/>
              <a:t>, </a:t>
            </a:r>
            <a:r>
              <a:rPr lang="fr-FR" sz="3200" dirty="0" err="1"/>
              <a:t>lahaanshaha</a:t>
            </a:r>
            <a:r>
              <a:rPr lang="fr-FR" sz="3200" dirty="0"/>
              <a:t> </a:t>
            </a:r>
            <a:r>
              <a:rPr lang="fr-FR" sz="3200" dirty="0" err="1"/>
              <a:t>dhul</a:t>
            </a:r>
            <a:r>
              <a:rPr lang="fr-FR" sz="3200" dirty="0"/>
              <a:t> </a:t>
            </a:r>
            <a:r>
              <a:rPr lang="fr-FR" sz="3200" dirty="0" err="1"/>
              <a:t>iyo</a:t>
            </a:r>
            <a:r>
              <a:rPr lang="fr-FR" sz="3200" dirty="0"/>
              <a:t> </a:t>
            </a:r>
            <a:r>
              <a:rPr lang="fr-FR" sz="3200" dirty="0" err="1"/>
              <a:t>hanti</a:t>
            </a:r>
            <a:r>
              <a:rPr lang="fr-FR" sz="3200" dirty="0"/>
              <a:t> </a:t>
            </a:r>
            <a:r>
              <a:rPr lang="fr-FR" sz="3200" dirty="0" err="1"/>
              <a:t>iyo</a:t>
            </a:r>
            <a:r>
              <a:rPr lang="fr-FR" sz="3200" dirty="0"/>
              <a:t> </a:t>
            </a:r>
            <a:r>
              <a:rPr lang="fr-FR" sz="3200" dirty="0" err="1"/>
              <a:t>xalalka</a:t>
            </a:r>
            <a:r>
              <a:rPr lang="fr-FR" sz="3200" dirty="0"/>
              <a:t> </a:t>
            </a:r>
            <a:r>
              <a:rPr lang="fr-FR" sz="3200" dirty="0" err="1"/>
              <a:t>kale</a:t>
            </a:r>
            <a:r>
              <a:rPr lang="fr-FR" sz="3200" dirty="0"/>
              <a:t> </a:t>
            </a:r>
            <a:r>
              <a:rPr lang="fr-FR" sz="3200" dirty="0" err="1"/>
              <a:t>waara</a:t>
            </a:r>
            <a:endParaRPr lang="en-US" sz="3200" dirty="0"/>
          </a:p>
        </p:txBody>
      </p:sp>
      <p:graphicFrame>
        <p:nvGraphicFramePr>
          <p:cNvPr id="3" name="Diagramme 2">
            <a:extLst>
              <a:ext uri="{FF2B5EF4-FFF2-40B4-BE49-F238E27FC236}">
                <a16:creationId xmlns:a16="http://schemas.microsoft.com/office/drawing/2014/main" id="{01EAC2D2-5DFD-4B52-A193-CACF2A0AD2AC}"/>
              </a:ext>
            </a:extLst>
          </p:cNvPr>
          <p:cNvGraphicFramePr/>
          <p:nvPr>
            <p:extLst>
              <p:ext uri="{D42A27DB-BD31-4B8C-83A1-F6EECF244321}">
                <p14:modId xmlns:p14="http://schemas.microsoft.com/office/powerpoint/2010/main" val="2607790981"/>
              </p:ext>
            </p:extLst>
          </p:nvPr>
        </p:nvGraphicFramePr>
        <p:xfrm>
          <a:off x="1215342" y="1388962"/>
          <a:ext cx="9942654" cy="43057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666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222768-AC08-4650-8EF5-F6F48F4E7011}"/>
              </a:ext>
            </a:extLst>
          </p:cNvPr>
          <p:cNvSpPr/>
          <p:nvPr/>
        </p:nvSpPr>
        <p:spPr>
          <a:xfrm>
            <a:off x="0" y="136387"/>
            <a:ext cx="6389225"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lvl="0" defTabSz="914400">
              <a:lnSpc>
                <a:spcPct val="90000"/>
              </a:lnSpc>
              <a:spcBef>
                <a:spcPct val="0"/>
              </a:spcBef>
              <a:spcAft>
                <a:spcPts val="600"/>
              </a:spcAft>
              <a:defRPr/>
            </a:pPr>
            <a:r>
              <a:rPr lang="fr-FR" sz="3200" dirty="0" err="1">
                <a:solidFill>
                  <a:prstClr val="white"/>
                </a:solidFill>
                <a:latin typeface="Calibri Light" panose="020F0302020204030204"/>
              </a:rPr>
              <a:t>Caqabadaha</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ugu</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waaweyn</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
        <p:nvSpPr>
          <p:cNvPr id="4" name="ZoneTexte 3">
            <a:extLst>
              <a:ext uri="{FF2B5EF4-FFF2-40B4-BE49-F238E27FC236}">
                <a16:creationId xmlns:a16="http://schemas.microsoft.com/office/drawing/2014/main" id="{3A14CC91-151C-4CA3-A76A-09E665CC19A9}"/>
              </a:ext>
            </a:extLst>
          </p:cNvPr>
          <p:cNvSpPr txBox="1"/>
          <p:nvPr/>
        </p:nvSpPr>
        <p:spPr>
          <a:xfrm>
            <a:off x="406323" y="1811360"/>
            <a:ext cx="5689677" cy="646331"/>
          </a:xfrm>
          <a:prstGeom prst="rect">
            <a:avLst/>
          </a:prstGeom>
          <a:noFill/>
        </p:spPr>
        <p:txBody>
          <a:bodyPr wrap="square" rtlCol="0">
            <a:spAutoFit/>
          </a:bodyPr>
          <a:lstStyle/>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en-US" dirty="0"/>
          </a:p>
        </p:txBody>
      </p:sp>
      <p:pic>
        <p:nvPicPr>
          <p:cNvPr id="5" name="Image 4">
            <a:extLst>
              <a:ext uri="{FF2B5EF4-FFF2-40B4-BE49-F238E27FC236}">
                <a16:creationId xmlns:a16="http://schemas.microsoft.com/office/drawing/2014/main" id="{1FFD05FE-660F-4FA6-8923-680A6ADD8E8D}"/>
              </a:ext>
            </a:extLst>
          </p:cNvPr>
          <p:cNvPicPr>
            <a:picLocks noChangeAspect="1"/>
          </p:cNvPicPr>
          <p:nvPr/>
        </p:nvPicPr>
        <p:blipFill>
          <a:blip r:embed="rId3"/>
          <a:stretch>
            <a:fillRect/>
          </a:stretch>
        </p:blipFill>
        <p:spPr>
          <a:xfrm>
            <a:off x="6682453" y="1612311"/>
            <a:ext cx="4926252" cy="3262419"/>
          </a:xfrm>
          <a:prstGeom prst="rect">
            <a:avLst/>
          </a:prstGeom>
        </p:spPr>
      </p:pic>
      <p:sp>
        <p:nvSpPr>
          <p:cNvPr id="3" name="ZoneTexte 2">
            <a:extLst>
              <a:ext uri="{FF2B5EF4-FFF2-40B4-BE49-F238E27FC236}">
                <a16:creationId xmlns:a16="http://schemas.microsoft.com/office/drawing/2014/main" id="{EE4EE6B2-BFE5-4D7C-B7EB-EC04DC9CF4C6}"/>
              </a:ext>
            </a:extLst>
          </p:cNvPr>
          <p:cNvSpPr txBox="1"/>
          <p:nvPr/>
        </p:nvSpPr>
        <p:spPr>
          <a:xfrm>
            <a:off x="583295" y="830240"/>
            <a:ext cx="5689676" cy="6478697"/>
          </a:xfrm>
          <a:prstGeom prst="rect">
            <a:avLst/>
          </a:prstGeom>
          <a:noFill/>
        </p:spPr>
        <p:txBody>
          <a:bodyPr wrap="square" lIns="91440" tIns="45720" rIns="91440" bIns="45720" rtlCol="0" anchor="t">
            <a:spAutoFit/>
          </a:bodyPr>
          <a:lstStyle/>
          <a:p>
            <a:pPr marL="285750" indent="-285750">
              <a:buClr>
                <a:schemeClr val="accent1"/>
              </a:buClr>
              <a:buFont typeface="Wingdings" panose="05000000000000000000" pitchFamily="2" charset="2"/>
              <a:buChar char="§"/>
            </a:pPr>
            <a:r>
              <a:rPr lang="fr-FR" sz="2500" dirty="0" err="1"/>
              <a:t>Diiwaanka</a:t>
            </a:r>
            <a:r>
              <a:rPr lang="fr-FR" sz="2500" dirty="0"/>
              <a:t> </a:t>
            </a:r>
            <a:r>
              <a:rPr lang="fr-FR" sz="2500" dirty="0" err="1"/>
              <a:t>dhulka</a:t>
            </a:r>
            <a:r>
              <a:rPr lang="fr-FR" sz="2500" dirty="0"/>
              <a:t> </a:t>
            </a:r>
            <a:r>
              <a:rPr lang="fr-FR" sz="2500" dirty="0" err="1"/>
              <a:t>iyo</a:t>
            </a:r>
            <a:r>
              <a:rPr lang="fr-FR" sz="2500" dirty="0"/>
              <a:t> </a:t>
            </a:r>
            <a:r>
              <a:rPr lang="fr-FR" sz="2500" dirty="0" err="1"/>
              <a:t>hantida</a:t>
            </a:r>
            <a:r>
              <a:rPr lang="fr-FR" sz="2500" dirty="0"/>
              <a:t> </a:t>
            </a:r>
            <a:r>
              <a:rPr lang="fr-FR" sz="2500" dirty="0" err="1"/>
              <a:t>liita</a:t>
            </a:r>
            <a:r>
              <a:rPr lang="fr-FR" sz="2500" dirty="0"/>
              <a:t> </a:t>
            </a:r>
            <a:r>
              <a:rPr lang="fr-FR" sz="2500" dirty="0" err="1"/>
              <a:t>ee</a:t>
            </a:r>
            <a:r>
              <a:rPr lang="fr-FR" sz="2500" dirty="0"/>
              <a:t> </a:t>
            </a:r>
            <a:r>
              <a:rPr lang="fr-FR" sz="2500" dirty="0" err="1"/>
              <a:t>diiwaangelinta</a:t>
            </a:r>
            <a:r>
              <a:rPr lang="fr-FR" sz="2500" dirty="0"/>
              <a:t> </a:t>
            </a:r>
            <a:r>
              <a:rPr lang="fr-FR" sz="2500" dirty="0" err="1"/>
              <a:t>lahaanshaha</a:t>
            </a:r>
            <a:r>
              <a:rPr lang="fr-FR" sz="2500" dirty="0"/>
              <a:t> </a:t>
            </a:r>
            <a:r>
              <a:rPr lang="fr-FR" sz="2500" dirty="0" err="1"/>
              <a:t>ama</a:t>
            </a:r>
            <a:r>
              <a:rPr lang="fr-FR" sz="2500" dirty="0"/>
              <a:t> </a:t>
            </a:r>
            <a:r>
              <a:rPr lang="fr-FR" sz="2500" dirty="0" err="1"/>
              <a:t>dhulka</a:t>
            </a:r>
            <a:r>
              <a:rPr lang="fr-FR" sz="2500" dirty="0"/>
              <a:t> </a:t>
            </a:r>
            <a:r>
              <a:rPr lang="fr-FR" sz="2500" dirty="0" err="1"/>
              <a:t>iyo</a:t>
            </a:r>
            <a:r>
              <a:rPr lang="fr-FR" sz="2500" dirty="0"/>
              <a:t> </a:t>
            </a:r>
            <a:r>
              <a:rPr lang="fr-FR" sz="2500" dirty="0" err="1"/>
              <a:t>hantida</a:t>
            </a:r>
            <a:endParaRPr lang="fr-FR" sz="2500" dirty="0"/>
          </a:p>
          <a:p>
            <a:pPr marL="285750" indent="-285750">
              <a:buClr>
                <a:schemeClr val="accent1"/>
              </a:buClr>
              <a:buFont typeface="Wingdings" panose="05000000000000000000" pitchFamily="2" charset="2"/>
              <a:buChar char="§"/>
            </a:pPr>
            <a:r>
              <a:rPr lang="fr-FR" sz="2500" dirty="0" err="1"/>
              <a:t>La'aanta</a:t>
            </a:r>
            <a:r>
              <a:rPr lang="fr-FR" sz="2500" dirty="0"/>
              <a:t> </a:t>
            </a:r>
            <a:r>
              <a:rPr lang="fr-FR" sz="2500" dirty="0" err="1"/>
              <a:t>awoodo</a:t>
            </a:r>
            <a:r>
              <a:rPr lang="fr-FR" sz="2500" dirty="0"/>
              <a:t> </a:t>
            </a:r>
            <a:r>
              <a:rPr lang="fr-FR" sz="2500" dirty="0" err="1"/>
              <a:t>aqooneed</a:t>
            </a:r>
            <a:r>
              <a:rPr lang="fr-FR" sz="2500" dirty="0"/>
              <a:t> </a:t>
            </a:r>
            <a:r>
              <a:rPr lang="fr-FR" sz="2500" dirty="0" err="1"/>
              <a:t>ee</a:t>
            </a:r>
            <a:r>
              <a:rPr lang="fr-FR" sz="2500" dirty="0"/>
              <a:t> </a:t>
            </a:r>
            <a:r>
              <a:rPr lang="fr-FR" sz="2500" dirty="0" err="1"/>
              <a:t>dhanka</a:t>
            </a:r>
            <a:r>
              <a:rPr lang="fr-FR" sz="2500" dirty="0"/>
              <a:t> </a:t>
            </a:r>
            <a:r>
              <a:rPr lang="fr-FR" sz="2500" dirty="0" err="1"/>
              <a:t>hay'adaha</a:t>
            </a:r>
            <a:r>
              <a:rPr lang="fr-FR" sz="2500" dirty="0"/>
              <a:t> </a:t>
            </a:r>
            <a:r>
              <a:rPr lang="fr-FR" sz="2500" dirty="0" err="1"/>
              <a:t>maamulka</a:t>
            </a:r>
            <a:r>
              <a:rPr lang="fr-FR" sz="2500" dirty="0"/>
              <a:t> </a:t>
            </a:r>
            <a:r>
              <a:rPr lang="fr-FR" sz="2500" dirty="0" err="1"/>
              <a:t>iyo</a:t>
            </a:r>
            <a:r>
              <a:rPr lang="fr-FR" sz="2500" dirty="0"/>
              <a:t> </a:t>
            </a:r>
            <a:r>
              <a:rPr lang="fr-FR" sz="2500" dirty="0" err="1"/>
              <a:t>garsoorka</a:t>
            </a:r>
            <a:r>
              <a:rPr lang="fr-FR" sz="2500" dirty="0"/>
              <a:t> </a:t>
            </a:r>
            <a:r>
              <a:rPr lang="fr-FR" sz="2500" dirty="0" err="1"/>
              <a:t>oo</a:t>
            </a:r>
            <a:r>
              <a:rPr lang="fr-FR" sz="2500" dirty="0"/>
              <a:t> ay </a:t>
            </a:r>
            <a:r>
              <a:rPr lang="fr-FR" sz="2500" dirty="0" err="1"/>
              <a:t>ku</a:t>
            </a:r>
            <a:r>
              <a:rPr lang="fr-FR" sz="2500" dirty="0"/>
              <a:t> </a:t>
            </a:r>
            <a:r>
              <a:rPr lang="fr-FR" sz="2500" dirty="0" err="1"/>
              <a:t>ilaaliyaan</a:t>
            </a:r>
            <a:r>
              <a:rPr lang="fr-FR" sz="2500" dirty="0"/>
              <a:t>/</a:t>
            </a:r>
            <a:r>
              <a:rPr lang="fr-FR" sz="2500" dirty="0" err="1"/>
              <a:t>difaacaan</a:t>
            </a:r>
            <a:r>
              <a:rPr lang="fr-FR" sz="2500" dirty="0"/>
              <a:t> </a:t>
            </a:r>
            <a:r>
              <a:rPr lang="fr-FR" sz="2500" dirty="0" err="1"/>
              <a:t>heshiisyada</a:t>
            </a:r>
            <a:r>
              <a:rPr lang="fr-FR" sz="2500" dirty="0"/>
              <a:t> </a:t>
            </a:r>
            <a:r>
              <a:rPr lang="fr-FR" sz="2500" dirty="0" err="1"/>
              <a:t>kala</a:t>
            </a:r>
            <a:r>
              <a:rPr lang="fr-FR" sz="2500" dirty="0"/>
              <a:t> </a:t>
            </a:r>
            <a:r>
              <a:rPr lang="fr-FR" sz="2500" dirty="0" err="1"/>
              <a:t>duwan</a:t>
            </a:r>
            <a:r>
              <a:rPr lang="fr-FR" sz="2500" dirty="0"/>
              <a:t> </a:t>
            </a:r>
            <a:r>
              <a:rPr lang="fr-FR" sz="2500" dirty="0" err="1"/>
              <a:t>ee</a:t>
            </a:r>
            <a:r>
              <a:rPr lang="fr-FR" sz="2500" dirty="0"/>
              <a:t> </a:t>
            </a:r>
            <a:r>
              <a:rPr lang="fr-FR" sz="2500" dirty="0" err="1"/>
              <a:t>dhulka</a:t>
            </a:r>
            <a:endParaRPr lang="fr-FR" sz="2500" dirty="0"/>
          </a:p>
          <a:p>
            <a:pPr marL="285750" indent="-285750">
              <a:buClr>
                <a:schemeClr val="accent1"/>
              </a:buClr>
              <a:buFont typeface="Wingdings" panose="05000000000000000000" pitchFamily="2" charset="2"/>
              <a:buChar char="§"/>
            </a:pPr>
            <a:r>
              <a:rPr lang="fr-FR" sz="2500" dirty="0" err="1"/>
              <a:t>Hababka</a:t>
            </a:r>
            <a:r>
              <a:rPr lang="fr-FR" sz="2500" dirty="0"/>
              <a:t> </a:t>
            </a:r>
            <a:r>
              <a:rPr lang="fr-FR" sz="2500" dirty="0" err="1"/>
              <a:t>xallinta</a:t>
            </a:r>
            <a:r>
              <a:rPr lang="fr-FR" sz="2500" dirty="0"/>
              <a:t> </a:t>
            </a:r>
            <a:r>
              <a:rPr lang="fr-FR" sz="2500" dirty="0" err="1"/>
              <a:t>khilaafaadka</a:t>
            </a:r>
            <a:r>
              <a:rPr lang="fr-FR" sz="2500" dirty="0"/>
              <a:t> </a:t>
            </a:r>
            <a:r>
              <a:rPr lang="fr-FR" sz="2500" dirty="0" err="1"/>
              <a:t>dhaqanka</a:t>
            </a:r>
            <a:r>
              <a:rPr lang="fr-FR" sz="2500" dirty="0"/>
              <a:t> </a:t>
            </a:r>
            <a:r>
              <a:rPr lang="fr-FR" sz="2500" dirty="0" err="1"/>
              <a:t>iyo</a:t>
            </a:r>
            <a:r>
              <a:rPr lang="fr-FR" sz="2500" dirty="0"/>
              <a:t> </a:t>
            </a:r>
            <a:r>
              <a:rPr lang="fr-FR" sz="2500" dirty="0" err="1"/>
              <a:t>diinta</a:t>
            </a:r>
            <a:r>
              <a:rPr lang="fr-FR" sz="2500" dirty="0"/>
              <a:t> </a:t>
            </a:r>
            <a:r>
              <a:rPr lang="fr-FR" sz="2500" dirty="0" err="1"/>
              <a:t>oo</a:t>
            </a:r>
            <a:r>
              <a:rPr lang="fr-FR" sz="2500" dirty="0"/>
              <a:t> </a:t>
            </a:r>
            <a:r>
              <a:rPr lang="fr-FR" sz="2500" dirty="0" err="1"/>
              <a:t>takooro</a:t>
            </a:r>
            <a:r>
              <a:rPr lang="fr-FR" sz="2500" dirty="0"/>
              <a:t> </a:t>
            </a:r>
            <a:r>
              <a:rPr lang="fr-FR" sz="2500" dirty="0" err="1"/>
              <a:t>Barakacayaasha</a:t>
            </a:r>
            <a:r>
              <a:rPr lang="fr-FR" sz="2500" dirty="0"/>
              <a:t> </a:t>
            </a:r>
            <a:r>
              <a:rPr lang="fr-FR" sz="2500" dirty="0" err="1"/>
              <a:t>iyo</a:t>
            </a:r>
            <a:r>
              <a:rPr lang="fr-FR" sz="2500" dirty="0"/>
              <a:t> </a:t>
            </a:r>
            <a:r>
              <a:rPr lang="fr-FR" sz="2500" dirty="0" err="1"/>
              <a:t>haweenka</a:t>
            </a:r>
            <a:endParaRPr lang="fr-FR" sz="2500" dirty="0"/>
          </a:p>
          <a:p>
            <a:pPr marL="285750" indent="-285750">
              <a:buClr>
                <a:schemeClr val="accent1"/>
              </a:buClr>
              <a:buFont typeface="Wingdings" panose="05000000000000000000" pitchFamily="2" charset="2"/>
              <a:buChar char="§"/>
            </a:pPr>
            <a:r>
              <a:rPr lang="en-US" sz="2500" dirty="0" err="1"/>
              <a:t>Degitaan</a:t>
            </a:r>
            <a:r>
              <a:rPr lang="en-US" sz="2500" dirty="0"/>
              <a:t> </a:t>
            </a:r>
            <a:r>
              <a:rPr lang="en-US" sz="2500" dirty="0" err="1"/>
              <a:t>ciriiri</a:t>
            </a:r>
            <a:r>
              <a:rPr lang="en-US" sz="2500" dirty="0"/>
              <a:t> ah </a:t>
            </a:r>
            <a:r>
              <a:rPr lang="en-US" sz="2500" dirty="0" err="1"/>
              <a:t>oo</a:t>
            </a:r>
            <a:r>
              <a:rPr lang="en-US" sz="2500" dirty="0"/>
              <a:t> </a:t>
            </a:r>
            <a:r>
              <a:rPr lang="en-US" sz="2500" dirty="0" err="1"/>
              <a:t>ku</a:t>
            </a:r>
            <a:r>
              <a:rPr lang="en-US" sz="2500" dirty="0"/>
              <a:t> </a:t>
            </a:r>
            <a:r>
              <a:rPr lang="en-US" sz="2500" dirty="0" err="1"/>
              <a:t>yimaada</a:t>
            </a:r>
            <a:r>
              <a:rPr lang="en-US" sz="2500" dirty="0"/>
              <a:t> </a:t>
            </a:r>
            <a:r>
              <a:rPr lang="en-US" sz="2500" dirty="0" err="1"/>
              <a:t>dhulka</a:t>
            </a:r>
            <a:r>
              <a:rPr lang="en-US" sz="2500" dirty="0"/>
              <a:t> </a:t>
            </a:r>
            <a:r>
              <a:rPr lang="en-US" sz="2500" dirty="0" err="1"/>
              <a:t>hantida</a:t>
            </a:r>
            <a:r>
              <a:rPr lang="en-US" sz="2500" dirty="0"/>
              <a:t> </a:t>
            </a:r>
            <a:r>
              <a:rPr lang="en-US" sz="2500" dirty="0" err="1"/>
              <a:t>dadweynaha</a:t>
            </a:r>
            <a:r>
              <a:rPr lang="en-US" sz="2500" dirty="0"/>
              <a:t> </a:t>
            </a:r>
            <a:r>
              <a:rPr lang="en-US" sz="2500" dirty="0" err="1"/>
              <a:t>ama</a:t>
            </a:r>
            <a:r>
              <a:rPr lang="en-US" sz="2500" dirty="0"/>
              <a:t> </a:t>
            </a:r>
            <a:r>
              <a:rPr lang="en-US" sz="2500" dirty="0" err="1"/>
              <a:t>kuwa</a:t>
            </a:r>
            <a:r>
              <a:rPr lang="en-US" sz="2500" dirty="0"/>
              <a:t> </a:t>
            </a:r>
            <a:r>
              <a:rPr lang="en-US" sz="2500" dirty="0" err="1"/>
              <a:t>gaarka</a:t>
            </a:r>
            <a:r>
              <a:rPr lang="en-US" sz="2500" dirty="0"/>
              <a:t> loo </a:t>
            </a:r>
            <a:r>
              <a:rPr lang="en-US" sz="2500" dirty="0" err="1"/>
              <a:t>leeyahay</a:t>
            </a:r>
            <a:r>
              <a:rPr lang="en-US" sz="2500" dirty="0"/>
              <a:t> </a:t>
            </a:r>
            <a:r>
              <a:rPr lang="en-US" sz="2500" dirty="0" err="1"/>
              <a:t>oo</a:t>
            </a:r>
            <a:r>
              <a:rPr lang="en-US" sz="2500" dirty="0"/>
              <a:t> ay </a:t>
            </a:r>
            <a:r>
              <a:rPr lang="en-US" sz="2500" dirty="0" err="1"/>
              <a:t>ku</a:t>
            </a:r>
            <a:r>
              <a:rPr lang="en-US" sz="2500" dirty="0"/>
              <a:t> </a:t>
            </a:r>
            <a:r>
              <a:rPr lang="en-US" sz="2500" dirty="0" err="1"/>
              <a:t>socoto</a:t>
            </a:r>
            <a:r>
              <a:rPr lang="en-US" sz="2500" dirty="0"/>
              <a:t> </a:t>
            </a:r>
            <a:r>
              <a:rPr lang="en-US" sz="2500" dirty="0" err="1"/>
              <a:t>hanjabaado</a:t>
            </a:r>
            <a:r>
              <a:rPr lang="en-US" sz="2500" dirty="0"/>
              <a:t> </a:t>
            </a:r>
            <a:r>
              <a:rPr lang="en-US" sz="2500" dirty="0" err="1"/>
              <a:t>isdaba</a:t>
            </a:r>
            <a:r>
              <a:rPr lang="en-US" sz="2500" dirty="0"/>
              <a:t> </a:t>
            </a:r>
            <a:r>
              <a:rPr lang="en-US" sz="2500" dirty="0" err="1"/>
              <a:t>joog</a:t>
            </a:r>
            <a:r>
              <a:rPr lang="en-US" sz="2500" dirty="0"/>
              <a:t> ah in </a:t>
            </a:r>
            <a:r>
              <a:rPr lang="en-US" sz="2500" dirty="0" err="1"/>
              <a:t>xoog</a:t>
            </a:r>
            <a:r>
              <a:rPr lang="en-US" sz="2500" dirty="0"/>
              <a:t> </a:t>
            </a:r>
            <a:r>
              <a:rPr lang="en-US" sz="2500" dirty="0" err="1"/>
              <a:t>looga</a:t>
            </a:r>
            <a:r>
              <a:rPr lang="en-US" sz="2500" dirty="0"/>
              <a:t> </a:t>
            </a:r>
            <a:r>
              <a:rPr lang="en-US" sz="2500" dirty="0" err="1"/>
              <a:t>saarayo</a:t>
            </a:r>
            <a:endParaRPr lang="en-US" sz="2500" dirty="0"/>
          </a:p>
          <a:p>
            <a:pPr marL="285750" indent="-285750">
              <a:buClr>
                <a:schemeClr val="accent1"/>
              </a:buClr>
              <a:buFont typeface="Wingdings" panose="05000000000000000000" pitchFamily="2" charset="2"/>
              <a:buChar char="§"/>
            </a:pPr>
            <a:r>
              <a:rPr lang="fr-FR" sz="2500" dirty="0"/>
              <a:t> </a:t>
            </a:r>
            <a:endParaRPr lang="en-US" sz="2500" dirty="0"/>
          </a:p>
        </p:txBody>
      </p:sp>
    </p:spTree>
    <p:extLst>
      <p:ext uri="{BB962C8B-B14F-4D97-AF65-F5344CB8AC3E}">
        <p14:creationId xmlns:p14="http://schemas.microsoft.com/office/powerpoint/2010/main" val="2011017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5826307-04BC-43D9-9E8A-776C69F83F3F}"/>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4400" dirty="0" err="1">
                <a:solidFill>
                  <a:prstClr val="white"/>
                </a:solidFill>
                <a:latin typeface="Calibri Light" panose="020F0302020204030204"/>
              </a:rPr>
              <a:t>Guryo</a:t>
            </a:r>
            <a:r>
              <a:rPr lang="fr-FR" sz="4400" dirty="0">
                <a:solidFill>
                  <a:prstClr val="white"/>
                </a:solidFill>
                <a:latin typeface="Calibri Light" panose="020F0302020204030204"/>
              </a:rPr>
              <a:t> ka </a:t>
            </a:r>
            <a:r>
              <a:rPr lang="fr-FR" sz="4400" dirty="0" err="1">
                <a:solidFill>
                  <a:prstClr val="white"/>
                </a:solidFill>
                <a:latin typeface="Calibri Light" panose="020F0302020204030204"/>
              </a:rPr>
              <a:t>saarista</a:t>
            </a:r>
            <a:r>
              <a:rPr lang="fr-FR" sz="4400" dirty="0">
                <a:solidFill>
                  <a:prstClr val="white"/>
                </a:solidFill>
                <a:latin typeface="Calibri Light" panose="020F0302020204030204"/>
              </a:rPr>
              <a:t> </a:t>
            </a:r>
            <a:r>
              <a:rPr lang="fr-FR" sz="4400" dirty="0" err="1">
                <a:solidFill>
                  <a:prstClr val="white"/>
                </a:solidFill>
                <a:latin typeface="Calibri Light" panose="020F0302020204030204"/>
              </a:rPr>
              <a:t>xooga</a:t>
            </a:r>
            <a:r>
              <a:rPr lang="fr-FR" sz="4400" dirty="0">
                <a:solidFill>
                  <a:prstClr val="white"/>
                </a:solidFill>
                <a:latin typeface="Calibri Light" panose="020F0302020204030204"/>
              </a:rPr>
              <a:t> ah</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3" name="Image 2">
            <a:extLst>
              <a:ext uri="{FF2B5EF4-FFF2-40B4-BE49-F238E27FC236}">
                <a16:creationId xmlns:a16="http://schemas.microsoft.com/office/drawing/2014/main" id="{2C69706F-9315-428F-8510-1862BABC03EF}"/>
              </a:ext>
            </a:extLst>
          </p:cNvPr>
          <p:cNvPicPr>
            <a:picLocks noChangeAspect="1"/>
          </p:cNvPicPr>
          <p:nvPr/>
        </p:nvPicPr>
        <p:blipFill rotWithShape="1">
          <a:blip r:embed="rId3"/>
          <a:srcRect l="13671" t="17384" r="14367" b="11730"/>
          <a:stretch/>
        </p:blipFill>
        <p:spPr>
          <a:xfrm>
            <a:off x="1709194" y="998316"/>
            <a:ext cx="8773611" cy="4861367"/>
          </a:xfrm>
          <a:prstGeom prst="rect">
            <a:avLst/>
          </a:prstGeom>
        </p:spPr>
      </p:pic>
    </p:spTree>
    <p:extLst>
      <p:ext uri="{BB962C8B-B14F-4D97-AF65-F5344CB8AC3E}">
        <p14:creationId xmlns:p14="http://schemas.microsoft.com/office/powerpoint/2010/main" val="3270328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332FC9-AB45-4503-81A7-EDD2CD52BDFC}"/>
              </a:ext>
            </a:extLst>
          </p:cNvPr>
          <p:cNvSpPr/>
          <p:nvPr/>
        </p:nvSpPr>
        <p:spPr>
          <a:xfrm>
            <a:off x="416690" y="1632030"/>
            <a:ext cx="5409235" cy="3046988"/>
          </a:xfrm>
          <a:prstGeom prst="rect">
            <a:avLst/>
          </a:prstGeom>
          <a:solidFill>
            <a:schemeClr val="bg1">
              <a:lumMod val="75000"/>
            </a:schemeClr>
          </a:solidFill>
        </p:spPr>
        <p:txBody>
          <a:bodyPr wrap="square">
            <a:spAutoFit/>
          </a:bodyPr>
          <a:lstStyle/>
          <a:p>
            <a:r>
              <a:rPr lang="en-US" sz="2400" dirty="0"/>
              <a:t>‘</a:t>
            </a:r>
            <a:r>
              <a:rPr lang="en-US" sz="2400" dirty="0" err="1"/>
              <a:t>Ka</a:t>
            </a:r>
            <a:r>
              <a:rPr lang="en-US" sz="2400" dirty="0"/>
              <a:t> </a:t>
            </a:r>
            <a:r>
              <a:rPr lang="en-US" sz="2400" dirty="0" err="1"/>
              <a:t>saarista</a:t>
            </a:r>
            <a:r>
              <a:rPr lang="en-US" sz="2400" dirty="0"/>
              <a:t> </a:t>
            </a:r>
            <a:r>
              <a:rPr lang="en-US" sz="2400" dirty="0" err="1"/>
              <a:t>abid</a:t>
            </a:r>
            <a:r>
              <a:rPr lang="en-US" sz="2400" dirty="0"/>
              <a:t> </a:t>
            </a:r>
            <a:r>
              <a:rPr lang="en-US" sz="2400" dirty="0" err="1"/>
              <a:t>ama</a:t>
            </a:r>
            <a:r>
              <a:rPr lang="en-US" sz="2400" dirty="0"/>
              <a:t> </a:t>
            </a:r>
            <a:r>
              <a:rPr lang="en-US" sz="2400" dirty="0" err="1"/>
              <a:t>kumeelgaarka</a:t>
            </a:r>
            <a:r>
              <a:rPr lang="en-US" sz="2400" dirty="0"/>
              <a:t> ah </a:t>
            </a:r>
            <a:r>
              <a:rPr lang="en-US" sz="2400" dirty="0" err="1"/>
              <a:t>ee</a:t>
            </a:r>
            <a:r>
              <a:rPr lang="en-US" sz="2400" dirty="0"/>
              <a:t> </a:t>
            </a:r>
            <a:r>
              <a:rPr lang="en-US" sz="2400" dirty="0" err="1"/>
              <a:t>ka</a:t>
            </a:r>
            <a:r>
              <a:rPr lang="en-US" sz="2400" dirty="0"/>
              <a:t> </a:t>
            </a:r>
            <a:r>
              <a:rPr lang="en-US" sz="2400" dirty="0" err="1"/>
              <a:t>soo</a:t>
            </a:r>
            <a:r>
              <a:rPr lang="en-US" sz="2400" dirty="0"/>
              <a:t> </a:t>
            </a:r>
            <a:r>
              <a:rPr lang="en-US" sz="2400" dirty="0" err="1"/>
              <a:t>horjeedda</a:t>
            </a:r>
            <a:r>
              <a:rPr lang="en-US" sz="2400" dirty="0"/>
              <a:t> </a:t>
            </a:r>
            <a:r>
              <a:rPr lang="en-US" sz="2400" dirty="0" err="1"/>
              <a:t>rabitaanka</a:t>
            </a:r>
            <a:r>
              <a:rPr lang="en-US" sz="2400" dirty="0"/>
              <a:t> </a:t>
            </a:r>
            <a:r>
              <a:rPr lang="en-US" sz="2400" dirty="0" err="1"/>
              <a:t>shakhsiyaadka</a:t>
            </a:r>
            <a:r>
              <a:rPr lang="en-US" sz="2400" dirty="0"/>
              <a:t>, </a:t>
            </a:r>
            <a:r>
              <a:rPr lang="en-US" sz="2400" dirty="0" err="1"/>
              <a:t>qoysaska</a:t>
            </a:r>
            <a:r>
              <a:rPr lang="en-US" sz="2400" dirty="0"/>
              <a:t> </a:t>
            </a:r>
            <a:r>
              <a:rPr lang="en-US" sz="2400" dirty="0" err="1"/>
              <a:t>iyo</a:t>
            </a:r>
            <a:r>
              <a:rPr lang="en-US" sz="2400" dirty="0"/>
              <a:t> / </a:t>
            </a:r>
            <a:r>
              <a:rPr lang="en-US" sz="2400" dirty="0" err="1"/>
              <a:t>ama</a:t>
            </a:r>
            <a:r>
              <a:rPr lang="en-US" sz="2400" dirty="0"/>
              <a:t> </a:t>
            </a:r>
            <a:r>
              <a:rPr lang="en-US" sz="2400" dirty="0" err="1"/>
              <a:t>bulshooyinka</a:t>
            </a:r>
            <a:r>
              <a:rPr lang="en-US" sz="2400" dirty="0"/>
              <a:t> </a:t>
            </a:r>
            <a:r>
              <a:rPr lang="en-US" sz="2400" dirty="0" err="1"/>
              <a:t>ee</a:t>
            </a:r>
            <a:r>
              <a:rPr lang="en-US" sz="2400" dirty="0"/>
              <a:t> </a:t>
            </a:r>
            <a:r>
              <a:rPr lang="en-US" sz="2400" dirty="0" err="1"/>
              <a:t>laga</a:t>
            </a:r>
            <a:r>
              <a:rPr lang="en-US" sz="2400" dirty="0"/>
              <a:t> </a:t>
            </a:r>
            <a:r>
              <a:rPr lang="en-US" sz="2400" dirty="0" err="1"/>
              <a:t>saaro</a:t>
            </a:r>
            <a:r>
              <a:rPr lang="en-US" sz="2400" dirty="0"/>
              <a:t> </a:t>
            </a:r>
            <a:r>
              <a:rPr lang="en-US" sz="2400" dirty="0" err="1"/>
              <a:t>guryaha</a:t>
            </a:r>
            <a:r>
              <a:rPr lang="en-US" sz="2400" dirty="0"/>
              <a:t> </a:t>
            </a:r>
            <a:r>
              <a:rPr lang="en-US" sz="2400" dirty="0" err="1"/>
              <a:t>iyo</a:t>
            </a:r>
            <a:r>
              <a:rPr lang="en-US" sz="2400" dirty="0"/>
              <a:t> / </a:t>
            </a:r>
            <a:r>
              <a:rPr lang="en-US" sz="2400" dirty="0" err="1"/>
              <a:t>ama</a:t>
            </a:r>
            <a:r>
              <a:rPr lang="en-US" sz="2400" dirty="0"/>
              <a:t> </a:t>
            </a:r>
            <a:r>
              <a:rPr lang="en-US" sz="2400" dirty="0" err="1"/>
              <a:t>dhulka</a:t>
            </a:r>
            <a:r>
              <a:rPr lang="en-US" sz="2400" dirty="0"/>
              <a:t> ay </a:t>
            </a:r>
            <a:r>
              <a:rPr lang="en-US" sz="2400" dirty="0" err="1"/>
              <a:t>degan</a:t>
            </a:r>
            <a:r>
              <a:rPr lang="en-US" sz="2400" dirty="0"/>
              <a:t> </a:t>
            </a:r>
            <a:r>
              <a:rPr lang="en-US" sz="2400" dirty="0" err="1"/>
              <a:t>yihiin</a:t>
            </a:r>
            <a:r>
              <a:rPr lang="en-US" sz="2400" dirty="0"/>
              <a:t>, </a:t>
            </a:r>
            <a:r>
              <a:rPr lang="en-US" sz="2400" dirty="0" err="1"/>
              <a:t>iyada</a:t>
            </a:r>
            <a:r>
              <a:rPr lang="en-US" sz="2400" dirty="0"/>
              <a:t> </a:t>
            </a:r>
            <a:r>
              <a:rPr lang="en-US" sz="2400" dirty="0" err="1"/>
              <a:t>oo</a:t>
            </a:r>
            <a:r>
              <a:rPr lang="en-US" sz="2400" dirty="0"/>
              <a:t> </a:t>
            </a:r>
            <a:r>
              <a:rPr lang="en-US" sz="2400" dirty="0" err="1"/>
              <a:t>aan</a:t>
            </a:r>
            <a:r>
              <a:rPr lang="en-US" sz="2400" dirty="0"/>
              <a:t> la </a:t>
            </a:r>
            <a:r>
              <a:rPr lang="en-US" sz="2400" dirty="0" err="1"/>
              <a:t>siinin</a:t>
            </a:r>
            <a:r>
              <a:rPr lang="en-US" sz="2400" dirty="0"/>
              <a:t>, </a:t>
            </a:r>
            <a:r>
              <a:rPr lang="en-US" sz="2400" dirty="0" err="1"/>
              <a:t>ama</a:t>
            </a:r>
            <a:r>
              <a:rPr lang="en-US" sz="2400" dirty="0"/>
              <a:t> </a:t>
            </a:r>
            <a:r>
              <a:rPr lang="en-US" sz="2400" dirty="0" err="1"/>
              <a:t>aan</a:t>
            </a:r>
            <a:r>
              <a:rPr lang="en-US" sz="2400" dirty="0"/>
              <a:t> loo </a:t>
            </a:r>
            <a:r>
              <a:rPr lang="en-US" sz="2400" dirty="0" err="1"/>
              <a:t>ogaalan</a:t>
            </a:r>
            <a:r>
              <a:rPr lang="en-US" sz="2400" dirty="0"/>
              <a:t> </a:t>
            </a:r>
            <a:r>
              <a:rPr lang="en-US" sz="2400" dirty="0" err="1"/>
              <a:t>inay</a:t>
            </a:r>
            <a:r>
              <a:rPr lang="en-US" sz="2400" dirty="0"/>
              <a:t> </a:t>
            </a:r>
            <a:r>
              <a:rPr lang="en-US" sz="2400" dirty="0" err="1"/>
              <a:t>helaan</a:t>
            </a:r>
            <a:r>
              <a:rPr lang="en-US" sz="2400" dirty="0"/>
              <a:t>, </a:t>
            </a:r>
            <a:r>
              <a:rPr lang="en-US" sz="2400" dirty="0" err="1"/>
              <a:t>qaababka</a:t>
            </a:r>
            <a:r>
              <a:rPr lang="en-US" sz="2400" dirty="0"/>
              <a:t> </a:t>
            </a:r>
            <a:r>
              <a:rPr lang="en-US" sz="2400" dirty="0" err="1"/>
              <a:t>ku</a:t>
            </a:r>
            <a:r>
              <a:rPr lang="en-US" sz="2400" dirty="0"/>
              <a:t> </a:t>
            </a:r>
            <a:r>
              <a:rPr lang="en-US" sz="2400" dirty="0" err="1"/>
              <a:t>habboon</a:t>
            </a:r>
            <a:r>
              <a:rPr lang="en-US" sz="2400" dirty="0"/>
              <a:t> </a:t>
            </a:r>
            <a:r>
              <a:rPr lang="en-US" sz="2400" dirty="0" err="1"/>
              <a:t>ee</a:t>
            </a:r>
            <a:r>
              <a:rPr lang="en-US" sz="2400" dirty="0"/>
              <a:t> </a:t>
            </a:r>
            <a:r>
              <a:rPr lang="en-US" sz="2400" dirty="0" err="1"/>
              <a:t>sharci</a:t>
            </a:r>
            <a:r>
              <a:rPr lang="en-US" sz="2400" dirty="0"/>
              <a:t> </a:t>
            </a:r>
            <a:r>
              <a:rPr lang="en-US" sz="2400" dirty="0" err="1"/>
              <a:t>ama</a:t>
            </a:r>
            <a:r>
              <a:rPr lang="en-US" sz="2400" dirty="0"/>
              <a:t> </a:t>
            </a:r>
            <a:r>
              <a:rPr lang="en-US" sz="2400" dirty="0" err="1"/>
              <a:t>difaac</a:t>
            </a:r>
            <a:r>
              <a:rPr lang="en-US" sz="2400" dirty="0"/>
              <a:t> kale.’</a:t>
            </a:r>
          </a:p>
        </p:txBody>
      </p:sp>
      <p:sp>
        <p:nvSpPr>
          <p:cNvPr id="3" name="ZoneTexte 2">
            <a:extLst>
              <a:ext uri="{FF2B5EF4-FFF2-40B4-BE49-F238E27FC236}">
                <a16:creationId xmlns:a16="http://schemas.microsoft.com/office/drawing/2014/main" id="{31E697D7-9C27-4E51-BB68-C431834BE775}"/>
              </a:ext>
            </a:extLst>
          </p:cNvPr>
          <p:cNvSpPr txBox="1"/>
          <p:nvPr/>
        </p:nvSpPr>
        <p:spPr>
          <a:xfrm>
            <a:off x="6366077" y="1649869"/>
            <a:ext cx="5139159" cy="4154984"/>
          </a:xfrm>
          <a:prstGeom prst="rect">
            <a:avLst/>
          </a:prstGeom>
          <a:solidFill>
            <a:schemeClr val="accent3"/>
          </a:solidFill>
        </p:spPr>
        <p:txBody>
          <a:bodyPr wrap="square" rtlCol="0">
            <a:spAutoFit/>
          </a:bodyPr>
          <a:lstStyle/>
          <a:p>
            <a:pPr marL="342900" indent="-342900">
              <a:buFontTx/>
              <a:buChar char="-"/>
            </a:pPr>
            <a:r>
              <a:rPr lang="en-US" sz="2400" dirty="0" err="1"/>
              <a:t>Xitaa</a:t>
            </a:r>
            <a:r>
              <a:rPr lang="en-US" sz="2400" dirty="0"/>
              <a:t> </a:t>
            </a:r>
            <a:r>
              <a:rPr lang="en-US" sz="2400" dirty="0" err="1"/>
              <a:t>guri</a:t>
            </a:r>
            <a:r>
              <a:rPr lang="en-US" sz="2400" dirty="0"/>
              <a:t> </a:t>
            </a:r>
            <a:r>
              <a:rPr lang="en-US" sz="2400" dirty="0" err="1"/>
              <a:t>ka</a:t>
            </a:r>
            <a:r>
              <a:rPr lang="en-US" sz="2400" dirty="0"/>
              <a:t> </a:t>
            </a:r>
            <a:r>
              <a:rPr lang="en-US" sz="2400" dirty="0" err="1"/>
              <a:t>saarid</a:t>
            </a:r>
            <a:r>
              <a:rPr lang="en-US" sz="2400" dirty="0"/>
              <a:t> </a:t>
            </a:r>
            <a:r>
              <a:rPr lang="en-US" sz="2400" dirty="0" err="1"/>
              <a:t>ku</a:t>
            </a:r>
            <a:r>
              <a:rPr lang="en-US" sz="2400" dirty="0"/>
              <a:t> </a:t>
            </a:r>
            <a:r>
              <a:rPr lang="en-US" sz="2400" dirty="0" err="1"/>
              <a:t>saleysan</a:t>
            </a:r>
            <a:r>
              <a:rPr lang="en-US" sz="2400" dirty="0"/>
              <a:t> </a:t>
            </a:r>
            <a:r>
              <a:rPr lang="en-US" sz="2400" dirty="0" err="1"/>
              <a:t>sabab</a:t>
            </a:r>
            <a:r>
              <a:rPr lang="en-US" sz="2400" dirty="0"/>
              <a:t> </a:t>
            </a:r>
            <a:r>
              <a:rPr lang="en-US" sz="2400" dirty="0" err="1"/>
              <a:t>sharciyeed</a:t>
            </a:r>
            <a:r>
              <a:rPr lang="en-US" sz="2400" dirty="0"/>
              <a:t> </a:t>
            </a:r>
            <a:r>
              <a:rPr lang="en-US" sz="2400" dirty="0" err="1"/>
              <a:t>sida</a:t>
            </a:r>
            <a:r>
              <a:rPr lang="en-US" sz="2400" dirty="0"/>
              <a:t> </a:t>
            </a:r>
            <a:r>
              <a:rPr lang="en-US" sz="2400" dirty="0" err="1"/>
              <a:t>kireystaha</a:t>
            </a:r>
            <a:r>
              <a:rPr lang="en-US" sz="2400" dirty="0"/>
              <a:t> / </a:t>
            </a:r>
            <a:r>
              <a:rPr lang="en-US" sz="2400" dirty="0" err="1"/>
              <a:t>degganaha</a:t>
            </a:r>
            <a:r>
              <a:rPr lang="en-US" sz="2400" dirty="0"/>
              <a:t> </a:t>
            </a:r>
            <a:r>
              <a:rPr lang="en-US" sz="2400" dirty="0" err="1"/>
              <a:t>oo</a:t>
            </a:r>
            <a:r>
              <a:rPr lang="en-US" sz="2400" dirty="0"/>
              <a:t> </a:t>
            </a:r>
            <a:r>
              <a:rPr lang="en-US" sz="2400" dirty="0" err="1"/>
              <a:t>jebiyey</a:t>
            </a:r>
            <a:r>
              <a:rPr lang="en-US" sz="2400" dirty="0"/>
              <a:t> </a:t>
            </a:r>
            <a:r>
              <a:rPr lang="en-US" sz="2400" dirty="0" err="1"/>
              <a:t>heshiiska</a:t>
            </a:r>
            <a:r>
              <a:rPr lang="en-US" sz="2400" dirty="0"/>
              <a:t> </a:t>
            </a:r>
            <a:r>
              <a:rPr lang="en-US" sz="2400" dirty="0" err="1"/>
              <a:t>waxay</a:t>
            </a:r>
            <a:r>
              <a:rPr lang="en-US" sz="2400" dirty="0"/>
              <a:t> </a:t>
            </a:r>
            <a:r>
              <a:rPr lang="en-US" sz="2400" dirty="0" err="1"/>
              <a:t>noqon</a:t>
            </a:r>
            <a:r>
              <a:rPr lang="en-US" sz="2400" dirty="0"/>
              <a:t> </a:t>
            </a:r>
            <a:r>
              <a:rPr lang="en-US" sz="2400" dirty="0" err="1"/>
              <a:t>kartaa</a:t>
            </a:r>
            <a:r>
              <a:rPr lang="en-US" sz="2400" dirty="0"/>
              <a:t> </a:t>
            </a:r>
            <a:r>
              <a:rPr lang="en-US" sz="2400" dirty="0" err="1"/>
              <a:t>ka</a:t>
            </a:r>
            <a:r>
              <a:rPr lang="en-US" sz="2400" dirty="0"/>
              <a:t> </a:t>
            </a:r>
            <a:r>
              <a:rPr lang="en-US" sz="2400" dirty="0" err="1"/>
              <a:t>saarid</a:t>
            </a:r>
            <a:r>
              <a:rPr lang="en-US" sz="2400" dirty="0"/>
              <a:t> </a:t>
            </a:r>
            <a:r>
              <a:rPr lang="en-US" sz="2400" dirty="0" err="1"/>
              <a:t>xoog</a:t>
            </a:r>
            <a:r>
              <a:rPr lang="en-US" sz="2400" dirty="0"/>
              <a:t> ah </a:t>
            </a:r>
            <a:r>
              <a:rPr lang="en-US" sz="2400" dirty="0" err="1"/>
              <a:t>haddii</a:t>
            </a:r>
            <a:r>
              <a:rPr lang="en-US" sz="2400" dirty="0"/>
              <a:t>:</a:t>
            </a:r>
          </a:p>
          <a:p>
            <a:pPr marL="342900" indent="-342900">
              <a:buFontTx/>
              <a:buChar char="-"/>
            </a:pPr>
            <a:r>
              <a:rPr lang="en-US" sz="2400" dirty="0" err="1"/>
              <a:t>Aynan</a:t>
            </a:r>
            <a:r>
              <a:rPr lang="en-US" sz="2400" dirty="0"/>
              <a:t> </a:t>
            </a:r>
            <a:r>
              <a:rPr lang="en-US" sz="2400" dirty="0" err="1"/>
              <a:t>raacin</a:t>
            </a:r>
            <a:r>
              <a:rPr lang="en-US" sz="2400" dirty="0"/>
              <a:t> </a:t>
            </a:r>
            <a:r>
              <a:rPr lang="en-US" sz="2400" dirty="0" err="1"/>
              <a:t>nidaamka</a:t>
            </a:r>
            <a:r>
              <a:rPr lang="en-US" sz="2400" dirty="0"/>
              <a:t> </a:t>
            </a:r>
            <a:r>
              <a:rPr lang="en-US" sz="2400" dirty="0" err="1"/>
              <a:t>cadaaladda</a:t>
            </a:r>
            <a:r>
              <a:rPr lang="en-US" sz="2400" dirty="0"/>
              <a:t> (la </a:t>
            </a:r>
            <a:r>
              <a:rPr lang="en-US" sz="2400" dirty="0" err="1"/>
              <a:t>isticmaalo</a:t>
            </a:r>
            <a:r>
              <a:rPr lang="en-US" sz="2400" dirty="0"/>
              <a:t> </a:t>
            </a:r>
            <a:r>
              <a:rPr lang="en-US" sz="2400" dirty="0" err="1"/>
              <a:t>hanjabaadyo</a:t>
            </a:r>
            <a:r>
              <a:rPr lang="en-US" sz="2400" dirty="0"/>
              <a:t> </a:t>
            </a:r>
            <a:r>
              <a:rPr lang="en-US" sz="2400" dirty="0" err="1"/>
              <a:t>guri</a:t>
            </a:r>
            <a:r>
              <a:rPr lang="en-US" sz="2400" dirty="0"/>
              <a:t> </a:t>
            </a:r>
            <a:r>
              <a:rPr lang="en-US" sz="2400" dirty="0" err="1"/>
              <a:t>ka</a:t>
            </a:r>
            <a:r>
              <a:rPr lang="en-US" sz="2400" dirty="0"/>
              <a:t> </a:t>
            </a:r>
            <a:r>
              <a:rPr lang="en-US" sz="2400" dirty="0" err="1"/>
              <a:t>saarid</a:t>
            </a:r>
            <a:r>
              <a:rPr lang="en-US" sz="2400" dirty="0"/>
              <a:t> </a:t>
            </a:r>
            <a:r>
              <a:rPr lang="en-US" sz="2400" dirty="0" err="1"/>
              <a:t>aan</a:t>
            </a:r>
            <a:r>
              <a:rPr lang="en-US" sz="2400" dirty="0"/>
              <a:t> </a:t>
            </a:r>
            <a:r>
              <a:rPr lang="en-US" sz="2400" dirty="0" err="1"/>
              <a:t>rasmi</a:t>
            </a:r>
            <a:r>
              <a:rPr lang="en-US" sz="2400" dirty="0"/>
              <a:t> </a:t>
            </a:r>
            <a:r>
              <a:rPr lang="en-US" sz="2400" dirty="0" err="1"/>
              <a:t>ahayn</a:t>
            </a:r>
            <a:r>
              <a:rPr lang="en-US" sz="2400" dirty="0"/>
              <a:t>)</a:t>
            </a:r>
          </a:p>
          <a:p>
            <a:pPr marL="342900" indent="-342900">
              <a:buFontTx/>
              <a:buChar char="-"/>
            </a:pPr>
            <a:r>
              <a:rPr lang="en-US" sz="2400" dirty="0" err="1"/>
              <a:t>iyo</a:t>
            </a:r>
            <a:r>
              <a:rPr lang="en-US" sz="2400" dirty="0"/>
              <a:t> / </a:t>
            </a:r>
            <a:r>
              <a:rPr lang="en-US" sz="2400" dirty="0" err="1"/>
              <a:t>ama</a:t>
            </a:r>
            <a:r>
              <a:rPr lang="en-US" sz="2400" dirty="0"/>
              <a:t> </a:t>
            </a:r>
            <a:r>
              <a:rPr lang="en-US" sz="2400" dirty="0" err="1"/>
              <a:t>aynan</a:t>
            </a:r>
            <a:r>
              <a:rPr lang="en-US" sz="2400" dirty="0"/>
              <a:t> </a:t>
            </a:r>
            <a:r>
              <a:rPr lang="en-US" sz="2400" dirty="0" err="1"/>
              <a:t>awood</a:t>
            </a:r>
            <a:r>
              <a:rPr lang="en-US" sz="2400" dirty="0"/>
              <a:t> u </a:t>
            </a:r>
            <a:r>
              <a:rPr lang="en-US" sz="2400" dirty="0" err="1"/>
              <a:t>siinin</a:t>
            </a:r>
            <a:r>
              <a:rPr lang="en-US" sz="2400" dirty="0"/>
              <a:t> </a:t>
            </a:r>
            <a:r>
              <a:rPr lang="en-US" sz="2400" dirty="0" err="1"/>
              <a:t>kireystaha</a:t>
            </a:r>
            <a:r>
              <a:rPr lang="en-US" sz="2400" dirty="0"/>
              <a:t>/</a:t>
            </a:r>
            <a:r>
              <a:rPr lang="en-US" sz="2400" dirty="0" err="1"/>
              <a:t>degganaha</a:t>
            </a:r>
            <a:r>
              <a:rPr lang="en-US" sz="2400" dirty="0"/>
              <a:t> </a:t>
            </a:r>
            <a:r>
              <a:rPr lang="en-US" sz="2400" dirty="0" err="1"/>
              <a:t>inuu</a:t>
            </a:r>
            <a:r>
              <a:rPr lang="en-US" sz="2400" dirty="0"/>
              <a:t> </a:t>
            </a:r>
            <a:r>
              <a:rPr lang="en-US" sz="2400" dirty="0" err="1"/>
              <a:t>helo</a:t>
            </a:r>
            <a:r>
              <a:rPr lang="en-US" sz="2400" dirty="0"/>
              <a:t> </a:t>
            </a:r>
            <a:r>
              <a:rPr lang="en-US" sz="2400" dirty="0" err="1"/>
              <a:t>matalaad</a:t>
            </a:r>
            <a:r>
              <a:rPr lang="en-US" sz="2400" dirty="0"/>
              <a:t> </a:t>
            </a:r>
            <a:r>
              <a:rPr lang="en-US" sz="2400" dirty="0" err="1"/>
              <a:t>sharci</a:t>
            </a:r>
            <a:endParaRPr lang="en-US" sz="2400" dirty="0"/>
          </a:p>
        </p:txBody>
      </p:sp>
      <p:sp>
        <p:nvSpPr>
          <p:cNvPr id="4" name="Rectangle 3">
            <a:extLst>
              <a:ext uri="{FF2B5EF4-FFF2-40B4-BE49-F238E27FC236}">
                <a16:creationId xmlns:a16="http://schemas.microsoft.com/office/drawing/2014/main" id="{76A3E4A1-4B64-42E6-9680-65219F2E6BE8}"/>
              </a:ext>
            </a:extLst>
          </p:cNvPr>
          <p:cNvSpPr/>
          <p:nvPr/>
        </p:nvSpPr>
        <p:spPr>
          <a:xfrm>
            <a:off x="-1" y="136387"/>
            <a:ext cx="7885355"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4400" dirty="0" err="1">
                <a:solidFill>
                  <a:prstClr val="white"/>
                </a:solidFill>
                <a:latin typeface="Calibri Light" panose="020F0302020204030204"/>
              </a:rPr>
              <a:t>Guryo</a:t>
            </a:r>
            <a:r>
              <a:rPr lang="fr-FR" sz="4400" dirty="0">
                <a:solidFill>
                  <a:prstClr val="white"/>
                </a:solidFill>
                <a:latin typeface="Calibri Light" panose="020F0302020204030204"/>
              </a:rPr>
              <a:t> ka </a:t>
            </a:r>
            <a:r>
              <a:rPr lang="fr-FR" sz="4400" dirty="0" err="1">
                <a:solidFill>
                  <a:prstClr val="white"/>
                </a:solidFill>
                <a:latin typeface="Calibri Light" panose="020F0302020204030204"/>
              </a:rPr>
              <a:t>saarista</a:t>
            </a:r>
            <a:r>
              <a:rPr lang="fr-FR" sz="4400" dirty="0">
                <a:solidFill>
                  <a:prstClr val="white"/>
                </a:solidFill>
                <a:latin typeface="Calibri Light" panose="020F0302020204030204"/>
              </a:rPr>
              <a:t> </a:t>
            </a:r>
            <a:r>
              <a:rPr lang="fr-FR" sz="4400" dirty="0" err="1">
                <a:solidFill>
                  <a:prstClr val="white"/>
                </a:solidFill>
                <a:latin typeface="Calibri Light" panose="020F0302020204030204"/>
              </a:rPr>
              <a:t>xooga</a:t>
            </a:r>
            <a:r>
              <a:rPr lang="fr-FR" sz="4400" dirty="0">
                <a:solidFill>
                  <a:prstClr val="white"/>
                </a:solidFill>
                <a:latin typeface="Calibri Light" panose="020F0302020204030204"/>
              </a:rPr>
              <a:t> ah</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Maxay</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tahay</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007977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B5CF76-6CED-4ECA-B874-5072CB85B777}"/>
              </a:ext>
            </a:extLst>
          </p:cNvPr>
          <p:cNvSpPr/>
          <p:nvPr/>
        </p:nvSpPr>
        <p:spPr>
          <a:xfrm>
            <a:off x="0" y="94434"/>
            <a:ext cx="6794220" cy="584775"/>
          </a:xfrm>
          <a:prstGeom prst="rect">
            <a:avLst/>
          </a:prstGeom>
          <a:solidFill>
            <a:srgbClr val="BA122B"/>
          </a:solidFill>
        </p:spPr>
        <p:txBody>
          <a:bodyPr wrap="square">
            <a:spAutoFit/>
          </a:bodyPr>
          <a:lstStyle/>
          <a:p>
            <a:pPr lvl="0">
              <a:spcAft>
                <a:spcPts val="0"/>
              </a:spcAft>
            </a:pPr>
            <a:r>
              <a:rPr lang="en-US"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Fariimaha</a:t>
            </a: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muhimka</a:t>
            </a: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ah</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39D32C6B-0C41-4318-B77B-5AE05CA99E1F}"/>
              </a:ext>
            </a:extLst>
          </p:cNvPr>
          <p:cNvSpPr/>
          <p:nvPr/>
        </p:nvSpPr>
        <p:spPr>
          <a:xfrm>
            <a:off x="650111" y="914184"/>
            <a:ext cx="10891777" cy="4893647"/>
          </a:xfrm>
          <a:prstGeom prst="rect">
            <a:avLst/>
          </a:prstGeom>
        </p:spPr>
        <p:txBody>
          <a:bodyPr wrap="square">
            <a:spAutoFit/>
          </a:bodyPr>
          <a:lstStyle/>
          <a:p>
            <a:pPr marL="725488" lvl="1" indent="-360363">
              <a:buFont typeface="Wingdings" charset="2"/>
              <a:buChar char="§"/>
            </a:pPr>
            <a:r>
              <a:rPr lang="en-US" sz="2600" dirty="0" err="1">
                <a:ea typeface="ＭＳ Ｐゴシック" charset="0"/>
                <a:cs typeface="Arial"/>
              </a:rPr>
              <a:t>Xuquuqda</a:t>
            </a:r>
            <a:r>
              <a:rPr lang="en-US" sz="2600" dirty="0">
                <a:ea typeface="ＭＳ Ｐゴシック" charset="0"/>
                <a:cs typeface="Arial"/>
              </a:rPr>
              <a:t> </a:t>
            </a:r>
            <a:r>
              <a:rPr lang="en-US" sz="2600" dirty="0" err="1">
                <a:ea typeface="ＭＳ Ｐゴシック" charset="0"/>
                <a:cs typeface="Arial"/>
              </a:rPr>
              <a:t>guriyeyn</a:t>
            </a:r>
            <a:r>
              <a:rPr lang="en-US" sz="2600" dirty="0">
                <a:ea typeface="ＭＳ Ｐゴシック" charset="0"/>
                <a:cs typeface="Arial"/>
              </a:rPr>
              <a:t>, </a:t>
            </a:r>
            <a:r>
              <a:rPr lang="en-US" sz="2600" dirty="0" err="1">
                <a:ea typeface="ＭＳ Ｐゴシック" charset="0"/>
                <a:cs typeface="Arial"/>
              </a:rPr>
              <a:t>lahaansho</a:t>
            </a:r>
            <a:r>
              <a:rPr lang="en-US" sz="2600" dirty="0">
                <a:ea typeface="ＭＳ Ｐゴシック" charset="0"/>
                <a:cs typeface="Arial"/>
              </a:rPr>
              <a:t> </a:t>
            </a:r>
            <a:r>
              <a:rPr lang="en-US" sz="2600" dirty="0" err="1">
                <a:ea typeface="ＭＳ Ｐゴシック" charset="0"/>
                <a:cs typeface="Arial"/>
              </a:rPr>
              <a:t>dhul</a:t>
            </a:r>
            <a:r>
              <a:rPr lang="en-US" sz="2600" dirty="0">
                <a:ea typeface="ＭＳ Ｐゴシック" charset="0"/>
                <a:cs typeface="Arial"/>
              </a:rPr>
              <a:t> </a:t>
            </a:r>
            <a:r>
              <a:rPr lang="en-US" sz="2600" dirty="0" err="1">
                <a:ea typeface="ＭＳ Ｐゴシック" charset="0"/>
                <a:cs typeface="Arial"/>
              </a:rPr>
              <a:t>iyo</a:t>
            </a:r>
            <a:r>
              <a:rPr lang="en-US" sz="2600" dirty="0">
                <a:ea typeface="ＭＳ Ｐゴシック" charset="0"/>
                <a:cs typeface="Arial"/>
              </a:rPr>
              <a:t> </a:t>
            </a:r>
            <a:r>
              <a:rPr lang="en-US" sz="2600" dirty="0" err="1">
                <a:ea typeface="ＭＳ Ｐゴシック" charset="0"/>
                <a:cs typeface="Arial"/>
              </a:rPr>
              <a:t>hanti</a:t>
            </a:r>
            <a:r>
              <a:rPr lang="en-US" sz="2600" dirty="0">
                <a:ea typeface="ＭＳ Ｐゴシック" charset="0"/>
                <a:cs typeface="Arial"/>
              </a:rPr>
              <a:t> </a:t>
            </a:r>
            <a:r>
              <a:rPr lang="en-US" sz="2600" dirty="0" err="1">
                <a:ea typeface="ＭＳ Ｐゴシック" charset="0"/>
                <a:cs typeface="Arial"/>
              </a:rPr>
              <a:t>ayaa</a:t>
            </a:r>
            <a:r>
              <a:rPr lang="en-US" sz="2600" dirty="0">
                <a:ea typeface="ＭＳ Ｐゴシック" charset="0"/>
                <a:cs typeface="Arial"/>
              </a:rPr>
              <a:t> loo </a:t>
            </a:r>
            <a:r>
              <a:rPr lang="en-US" sz="2600" dirty="0" err="1">
                <a:ea typeface="ＭＳ Ｐゴシック" charset="0"/>
                <a:cs typeface="Arial"/>
              </a:rPr>
              <a:t>aqoonsan</a:t>
            </a:r>
            <a:r>
              <a:rPr lang="en-US" sz="2600" dirty="0">
                <a:ea typeface="ＭＳ Ｐゴシック" charset="0"/>
                <a:cs typeface="Arial"/>
              </a:rPr>
              <a:t> </a:t>
            </a:r>
            <a:r>
              <a:rPr lang="en-US" sz="2600" dirty="0" err="1">
                <a:ea typeface="ＭＳ Ｐゴシック" charset="0"/>
                <a:cs typeface="Arial"/>
              </a:rPr>
              <a:t>yahay</a:t>
            </a:r>
            <a:r>
              <a:rPr lang="en-US" sz="2600" dirty="0">
                <a:ea typeface="ＭＳ Ｐゴシック" charset="0"/>
                <a:cs typeface="Arial"/>
              </a:rPr>
              <a:t> </a:t>
            </a:r>
            <a:r>
              <a:rPr lang="en-US" sz="2600" dirty="0" err="1">
                <a:ea typeface="ＭＳ Ｐゴシック" charset="0"/>
                <a:cs typeface="Arial"/>
              </a:rPr>
              <a:t>xaquuqul</a:t>
            </a:r>
            <a:r>
              <a:rPr lang="en-US" sz="2600" dirty="0">
                <a:ea typeface="ＭＳ Ｐゴシック" charset="0"/>
                <a:cs typeface="Arial"/>
              </a:rPr>
              <a:t> </a:t>
            </a:r>
            <a:r>
              <a:rPr lang="en-US" sz="2600" dirty="0" err="1">
                <a:ea typeface="ＭＳ Ｐゴシック" charset="0"/>
                <a:cs typeface="Arial"/>
              </a:rPr>
              <a:t>insaan</a:t>
            </a:r>
            <a:r>
              <a:rPr lang="en-US" sz="2600" dirty="0">
                <a:ea typeface="ＭＳ Ｐゴシック" charset="0"/>
                <a:cs typeface="Arial"/>
              </a:rPr>
              <a:t> </a:t>
            </a:r>
            <a:r>
              <a:rPr lang="en-US" sz="2600" dirty="0" err="1">
                <a:ea typeface="ＭＳ Ｐゴシック" charset="0"/>
                <a:cs typeface="Arial"/>
              </a:rPr>
              <a:t>caalami</a:t>
            </a:r>
            <a:r>
              <a:rPr lang="en-US" sz="2600" dirty="0">
                <a:ea typeface="ＭＳ Ｐゴシック" charset="0"/>
                <a:cs typeface="Arial"/>
              </a:rPr>
              <a:t> ah </a:t>
            </a:r>
            <a:r>
              <a:rPr lang="en-US" sz="2600" dirty="0" err="1">
                <a:ea typeface="ＭＳ Ｐゴシック" charset="0"/>
                <a:cs typeface="Arial"/>
              </a:rPr>
              <a:t>iyo</a:t>
            </a:r>
            <a:r>
              <a:rPr lang="en-US" sz="2600" dirty="0">
                <a:ea typeface="ＭＳ Ｐゴシック" charset="0"/>
                <a:cs typeface="Arial"/>
              </a:rPr>
              <a:t> </a:t>
            </a:r>
            <a:r>
              <a:rPr lang="en-US" sz="2600" dirty="0" err="1">
                <a:ea typeface="ＭＳ Ｐゴシック" charset="0"/>
                <a:cs typeface="Arial"/>
              </a:rPr>
              <a:t>qaybo</a:t>
            </a:r>
            <a:r>
              <a:rPr lang="en-US" sz="2600" dirty="0">
                <a:ea typeface="ＭＳ Ｐゴシック" charset="0"/>
                <a:cs typeface="Arial"/>
              </a:rPr>
              <a:t> </a:t>
            </a:r>
            <a:r>
              <a:rPr lang="en-US" sz="2600" dirty="0" err="1">
                <a:ea typeface="ＭＳ Ｐゴシック" charset="0"/>
                <a:cs typeface="Arial"/>
              </a:rPr>
              <a:t>ka</a:t>
            </a:r>
            <a:r>
              <a:rPr lang="en-US" sz="2600" dirty="0">
                <a:ea typeface="ＭＳ Ｐゴシック" charset="0"/>
                <a:cs typeface="Arial"/>
              </a:rPr>
              <a:t> mid ah </a:t>
            </a:r>
            <a:r>
              <a:rPr lang="en-US" sz="2600" dirty="0" err="1">
                <a:ea typeface="ＭＳ Ｐゴシック" charset="0"/>
                <a:cs typeface="Arial"/>
              </a:rPr>
              <a:t>xuquuqda</a:t>
            </a:r>
            <a:r>
              <a:rPr lang="en-US" sz="2600" dirty="0">
                <a:ea typeface="ＭＳ Ｐゴシック" charset="0"/>
                <a:cs typeface="Arial"/>
              </a:rPr>
              <a:t> </a:t>
            </a:r>
            <a:r>
              <a:rPr lang="en-US" sz="2600" dirty="0" err="1">
                <a:ea typeface="ＭＳ Ｐゴシック" charset="0"/>
                <a:cs typeface="Arial"/>
              </a:rPr>
              <a:t>helitaanka</a:t>
            </a:r>
            <a:r>
              <a:rPr lang="en-US" sz="2600" dirty="0">
                <a:ea typeface="ＭＳ Ｐゴシック" charset="0"/>
                <a:cs typeface="Arial"/>
              </a:rPr>
              <a:t> </a:t>
            </a:r>
            <a:r>
              <a:rPr lang="en-US" sz="2600" dirty="0" err="1">
                <a:ea typeface="ＭＳ Ｐゴシック" charset="0"/>
                <a:cs typeface="Arial"/>
              </a:rPr>
              <a:t>heer</a:t>
            </a:r>
            <a:r>
              <a:rPr lang="en-US" sz="2600" dirty="0">
                <a:ea typeface="ＭＳ Ｐゴシック" charset="0"/>
                <a:cs typeface="Arial"/>
              </a:rPr>
              <a:t> </a:t>
            </a:r>
            <a:r>
              <a:rPr lang="en-US" sz="2600" dirty="0" err="1">
                <a:ea typeface="ＭＳ Ｐゴシック" charset="0"/>
                <a:cs typeface="Arial"/>
              </a:rPr>
              <a:t>nololeed</a:t>
            </a:r>
            <a:r>
              <a:rPr lang="en-US" sz="2600" dirty="0">
                <a:ea typeface="ＭＳ Ｐゴシック" charset="0"/>
                <a:cs typeface="Arial"/>
              </a:rPr>
              <a:t> </a:t>
            </a:r>
            <a:r>
              <a:rPr lang="en-US" sz="2600" dirty="0" err="1">
                <a:ea typeface="ＭＳ Ｐゴシック" charset="0"/>
                <a:cs typeface="Arial"/>
              </a:rPr>
              <a:t>ku</a:t>
            </a:r>
            <a:r>
              <a:rPr lang="en-US" sz="2600" dirty="0">
                <a:ea typeface="ＭＳ Ｐゴシック" charset="0"/>
                <a:cs typeface="Arial"/>
              </a:rPr>
              <a:t> </a:t>
            </a:r>
            <a:r>
              <a:rPr lang="en-US" sz="2600" dirty="0" err="1">
                <a:ea typeface="ＭＳ Ｐゴシック" charset="0"/>
                <a:cs typeface="Arial"/>
              </a:rPr>
              <a:t>filan</a:t>
            </a:r>
            <a:endParaRPr lang="en-US" sz="2600" dirty="0">
              <a:ea typeface="ＭＳ Ｐゴシック" charset="0"/>
              <a:cs typeface="Arial"/>
            </a:endParaRPr>
          </a:p>
          <a:p>
            <a:pPr marL="725488" lvl="1" indent="-360363">
              <a:buFont typeface="Wingdings" charset="2"/>
              <a:buChar char="§"/>
            </a:pPr>
            <a:r>
              <a:rPr lang="en-US" sz="2600" dirty="0">
                <a:ea typeface="ＭＳ Ｐゴシック" charset="0"/>
                <a:cs typeface="Arial"/>
              </a:rPr>
              <a:t>In </a:t>
            </a:r>
            <a:r>
              <a:rPr lang="en-US" sz="2600" dirty="0" err="1">
                <a:ea typeface="ＭＳ Ｐゴシック" charset="0"/>
                <a:cs typeface="Arial"/>
              </a:rPr>
              <a:t>aad</a:t>
            </a:r>
            <a:r>
              <a:rPr lang="en-US" sz="2600" dirty="0">
                <a:ea typeface="ＭＳ Ｐゴシック" charset="0"/>
                <a:cs typeface="Arial"/>
              </a:rPr>
              <a:t> </a:t>
            </a:r>
            <a:r>
              <a:rPr lang="en-US" sz="2600" dirty="0" err="1">
                <a:ea typeface="ＭＳ Ｐゴシック" charset="0"/>
                <a:cs typeface="Arial"/>
              </a:rPr>
              <a:t>uga</a:t>
            </a:r>
            <a:r>
              <a:rPr lang="en-US" sz="2600" dirty="0">
                <a:ea typeface="ＭＳ Ｐゴシック" charset="0"/>
                <a:cs typeface="Arial"/>
              </a:rPr>
              <a:t> </a:t>
            </a:r>
            <a:r>
              <a:rPr lang="en-US" sz="2600" dirty="0" err="1">
                <a:ea typeface="ＭＳ Ｐゴシック" charset="0"/>
                <a:cs typeface="Arial"/>
              </a:rPr>
              <a:t>badan</a:t>
            </a:r>
            <a:r>
              <a:rPr lang="en-US" sz="2600" dirty="0">
                <a:ea typeface="ＭＳ Ｐゴシック" charset="0"/>
                <a:cs typeface="Arial"/>
              </a:rPr>
              <a:t> </a:t>
            </a:r>
            <a:r>
              <a:rPr lang="en-US" sz="2600" dirty="0" err="1">
                <a:ea typeface="ＭＳ Ｐゴシック" charset="0"/>
                <a:cs typeface="Arial"/>
              </a:rPr>
              <a:t>kaliya</a:t>
            </a:r>
            <a:r>
              <a:rPr lang="en-US" sz="2600" dirty="0">
                <a:ea typeface="ＭＳ Ｐゴシック" charset="0"/>
                <a:cs typeface="Arial"/>
              </a:rPr>
              <a:t> </a:t>
            </a:r>
            <a:r>
              <a:rPr lang="en-US" sz="2600" dirty="0" err="1">
                <a:ea typeface="ＭＳ Ｐゴシック" charset="0"/>
                <a:cs typeface="Arial"/>
              </a:rPr>
              <a:t>darbiyada</a:t>
            </a:r>
            <a:r>
              <a:rPr lang="en-US" sz="2600" dirty="0">
                <a:ea typeface="ＭＳ Ｐゴシック" charset="0"/>
                <a:cs typeface="Arial"/>
              </a:rPr>
              <a:t> </a:t>
            </a:r>
            <a:r>
              <a:rPr lang="en-US" sz="2600" dirty="0" err="1">
                <a:ea typeface="ＭＳ Ｐゴシック" charset="0"/>
                <a:cs typeface="Arial"/>
              </a:rPr>
              <a:t>iyo</a:t>
            </a:r>
            <a:r>
              <a:rPr lang="en-US" sz="2600" dirty="0">
                <a:ea typeface="ＭＳ Ｐゴシック" charset="0"/>
                <a:cs typeface="Arial"/>
              </a:rPr>
              <a:t> </a:t>
            </a:r>
            <a:r>
              <a:rPr lang="en-US" sz="2600" dirty="0" err="1">
                <a:ea typeface="ＭＳ Ｐゴシック" charset="0"/>
                <a:cs typeface="Arial"/>
              </a:rPr>
              <a:t>saqafka</a:t>
            </a:r>
            <a:r>
              <a:rPr lang="en-US" sz="2600" dirty="0">
                <a:ea typeface="ＭＳ Ｐゴシック" charset="0"/>
                <a:cs typeface="Arial"/>
              </a:rPr>
              <a:t> </a:t>
            </a:r>
            <a:r>
              <a:rPr lang="en-US" sz="2600" dirty="0" err="1">
                <a:ea typeface="ＭＳ Ｐゴシック" charset="0"/>
                <a:cs typeface="Arial"/>
              </a:rPr>
              <a:t>ka</a:t>
            </a:r>
            <a:r>
              <a:rPr lang="en-US" sz="2600" dirty="0">
                <a:ea typeface="ＭＳ Ｐゴシック" charset="0"/>
                <a:cs typeface="Arial"/>
              </a:rPr>
              <a:t> </a:t>
            </a:r>
            <a:r>
              <a:rPr lang="en-US" sz="2600" dirty="0" err="1">
                <a:ea typeface="ＭＳ Ｐゴシック" charset="0"/>
                <a:cs typeface="Arial"/>
              </a:rPr>
              <a:t>sareeya</a:t>
            </a:r>
            <a:r>
              <a:rPr lang="en-US" sz="2600" dirty="0">
                <a:ea typeface="ＭＳ Ｐゴシック" charset="0"/>
                <a:cs typeface="Arial"/>
              </a:rPr>
              <a:t> </a:t>
            </a:r>
            <a:r>
              <a:rPr lang="en-US" sz="2600" dirty="0" err="1">
                <a:ea typeface="ＭＳ Ｐゴシック" charset="0"/>
                <a:cs typeface="Arial"/>
              </a:rPr>
              <a:t>madaxa</a:t>
            </a:r>
            <a:r>
              <a:rPr lang="en-US" sz="2600" dirty="0">
                <a:ea typeface="ＭＳ Ｐゴシック" charset="0"/>
                <a:cs typeface="Arial"/>
              </a:rPr>
              <a:t> </a:t>
            </a:r>
            <a:r>
              <a:rPr lang="en-US" sz="2600" dirty="0" err="1">
                <a:ea typeface="ＭＳ Ｐゴシック" charset="0"/>
                <a:cs typeface="Arial"/>
              </a:rPr>
              <a:t>qofka</a:t>
            </a:r>
            <a:r>
              <a:rPr lang="en-US" sz="2600" dirty="0">
                <a:ea typeface="ＭＳ Ｐゴシック" charset="0"/>
                <a:cs typeface="Arial"/>
              </a:rPr>
              <a:t>, </a:t>
            </a:r>
            <a:r>
              <a:rPr lang="en-US" sz="2600" dirty="0" err="1">
                <a:ea typeface="ＭＳ Ｐゴシック" charset="0"/>
                <a:cs typeface="Arial"/>
              </a:rPr>
              <a:t>xuquuqda</a:t>
            </a:r>
            <a:r>
              <a:rPr lang="en-US" sz="2600" dirty="0">
                <a:ea typeface="ＭＳ Ｐゴシック" charset="0"/>
                <a:cs typeface="Arial"/>
              </a:rPr>
              <a:t> </a:t>
            </a:r>
            <a:r>
              <a:rPr lang="en-US" sz="2600" dirty="0" err="1">
                <a:ea typeface="ＭＳ Ｐゴシック" charset="0"/>
                <a:cs typeface="Arial"/>
              </a:rPr>
              <a:t>guri</a:t>
            </a:r>
            <a:r>
              <a:rPr lang="en-US" sz="2600" dirty="0">
                <a:ea typeface="ＭＳ Ｐゴシック" charset="0"/>
                <a:cs typeface="Arial"/>
              </a:rPr>
              <a:t>, </a:t>
            </a:r>
            <a:r>
              <a:rPr lang="en-US" sz="2600" dirty="0" err="1">
                <a:ea typeface="ＭＳ Ｐゴシック" charset="0"/>
                <a:cs typeface="Arial"/>
              </a:rPr>
              <a:t>lahaansho</a:t>
            </a:r>
            <a:r>
              <a:rPr lang="en-US" sz="2600" dirty="0">
                <a:ea typeface="ＭＳ Ｐゴシック" charset="0"/>
                <a:cs typeface="Arial"/>
              </a:rPr>
              <a:t> </a:t>
            </a:r>
            <a:r>
              <a:rPr lang="en-US" sz="2600" dirty="0" err="1">
                <a:ea typeface="ＭＳ Ｐゴシック" charset="0"/>
                <a:cs typeface="Arial"/>
              </a:rPr>
              <a:t>dhul</a:t>
            </a:r>
            <a:r>
              <a:rPr lang="en-US" sz="2600" dirty="0">
                <a:ea typeface="ＭＳ Ｐゴシック" charset="0"/>
                <a:cs typeface="Arial"/>
              </a:rPr>
              <a:t> </a:t>
            </a:r>
            <a:r>
              <a:rPr lang="en-US" sz="2600" dirty="0" err="1">
                <a:ea typeface="ＭＳ Ｐゴシック" charset="0"/>
                <a:cs typeface="Arial"/>
              </a:rPr>
              <a:t>iyo</a:t>
            </a:r>
            <a:r>
              <a:rPr lang="en-US" sz="2600" dirty="0">
                <a:ea typeface="ＭＳ Ｐゴシック" charset="0"/>
                <a:cs typeface="Arial"/>
              </a:rPr>
              <a:t> </a:t>
            </a:r>
            <a:r>
              <a:rPr lang="en-US" sz="2600" dirty="0" err="1">
                <a:ea typeface="ＭＳ Ｐゴシック" charset="0"/>
                <a:cs typeface="Arial"/>
              </a:rPr>
              <a:t>hant</a:t>
            </a:r>
            <a:r>
              <a:rPr lang="en-US" sz="2600" dirty="0">
                <a:ea typeface="ＭＳ Ｐゴシック" charset="0"/>
                <a:cs typeface="Arial"/>
              </a:rPr>
              <a:t> </a:t>
            </a:r>
            <a:r>
              <a:rPr lang="en-US" sz="2600" dirty="0" err="1">
                <a:ea typeface="ＭＳ Ｐゴシック" charset="0"/>
                <a:cs typeface="Arial"/>
              </a:rPr>
              <a:t>ayaa</a:t>
            </a:r>
            <a:r>
              <a:rPr lang="en-US" sz="2600" dirty="0">
                <a:ea typeface="ＭＳ Ｐゴシック" charset="0"/>
                <a:cs typeface="Arial"/>
              </a:rPr>
              <a:t> </a:t>
            </a:r>
            <a:r>
              <a:rPr lang="en-US" sz="2600" dirty="0" err="1">
                <a:ea typeface="ＭＳ Ｐゴシック" charset="0"/>
                <a:cs typeface="Arial"/>
              </a:rPr>
              <a:t>fure</a:t>
            </a:r>
            <a:r>
              <a:rPr lang="en-US" sz="2600" dirty="0">
                <a:ea typeface="ＭＳ Ｐゴシック" charset="0"/>
                <a:cs typeface="Arial"/>
              </a:rPr>
              <a:t> u ah </a:t>
            </a:r>
            <a:r>
              <a:rPr lang="en-US" sz="2600" dirty="0" err="1">
                <a:ea typeface="ＭＳ Ｐゴシック" charset="0"/>
                <a:cs typeface="Arial"/>
              </a:rPr>
              <a:t>xaqiijinta</a:t>
            </a:r>
            <a:r>
              <a:rPr lang="en-US" sz="2600" dirty="0">
                <a:ea typeface="ＭＳ Ｐゴシック" charset="0"/>
                <a:cs typeface="Arial"/>
              </a:rPr>
              <a:t> </a:t>
            </a:r>
            <a:r>
              <a:rPr lang="en-US" sz="2600" dirty="0" err="1">
                <a:ea typeface="ＭＳ Ｐゴシック" charset="0"/>
                <a:cs typeface="Arial"/>
              </a:rPr>
              <a:t>badbaadada</a:t>
            </a:r>
            <a:r>
              <a:rPr lang="en-US" sz="2600" dirty="0">
                <a:ea typeface="ＭＳ Ｐゴシック" charset="0"/>
                <a:cs typeface="Arial"/>
              </a:rPr>
              <a:t>, </a:t>
            </a:r>
            <a:r>
              <a:rPr lang="en-US" sz="2600" dirty="0" err="1">
                <a:ea typeface="ＭＳ Ｐゴシック" charset="0"/>
                <a:cs typeface="Arial"/>
              </a:rPr>
              <a:t>amniga</a:t>
            </a:r>
            <a:r>
              <a:rPr lang="en-US" sz="2600" dirty="0">
                <a:ea typeface="ＭＳ Ｐゴシック" charset="0"/>
                <a:cs typeface="Arial"/>
              </a:rPr>
              <a:t> </a:t>
            </a:r>
            <a:r>
              <a:rPr lang="en-US" sz="2600" dirty="0" err="1">
                <a:ea typeface="ＭＳ Ｐゴシック" charset="0"/>
                <a:cs typeface="Arial"/>
              </a:rPr>
              <a:t>iyo</a:t>
            </a:r>
            <a:r>
              <a:rPr lang="en-US" sz="2600" dirty="0">
                <a:ea typeface="ＭＳ Ｐゴシック" charset="0"/>
                <a:cs typeface="Arial"/>
              </a:rPr>
              <a:t> </a:t>
            </a:r>
            <a:r>
              <a:rPr lang="en-US" sz="2600" dirty="0" err="1">
                <a:ea typeface="ＭＳ Ｐゴシック" charset="0"/>
                <a:cs typeface="Arial"/>
              </a:rPr>
              <a:t>sharafta</a:t>
            </a:r>
            <a:r>
              <a:rPr lang="en-US" sz="2600" dirty="0">
                <a:ea typeface="ＭＳ Ｐゴシック" charset="0"/>
                <a:cs typeface="Arial"/>
              </a:rPr>
              <a:t>, </a:t>
            </a:r>
            <a:r>
              <a:rPr lang="en-US" sz="2600" dirty="0" err="1">
                <a:ea typeface="ＭＳ Ｐゴシック" charset="0"/>
                <a:cs typeface="Arial"/>
              </a:rPr>
              <a:t>helitaanka</a:t>
            </a:r>
            <a:r>
              <a:rPr lang="en-US" sz="2600" dirty="0">
                <a:ea typeface="ＭＳ Ｐゴシック" charset="0"/>
                <a:cs typeface="Arial"/>
              </a:rPr>
              <a:t> </a:t>
            </a:r>
            <a:r>
              <a:rPr lang="en-US" sz="2600" dirty="0" err="1">
                <a:ea typeface="ＭＳ Ｐゴシック" charset="0"/>
                <a:cs typeface="Arial"/>
              </a:rPr>
              <a:t>hab-nololeed</a:t>
            </a:r>
            <a:r>
              <a:rPr lang="en-US" sz="2600" dirty="0">
                <a:ea typeface="ＭＳ Ｐゴシック" charset="0"/>
                <a:cs typeface="Arial"/>
              </a:rPr>
              <a:t> </a:t>
            </a:r>
            <a:r>
              <a:rPr lang="en-US" sz="2600" dirty="0" err="1">
                <a:ea typeface="ＭＳ Ｐゴシック" charset="0"/>
                <a:cs typeface="Arial"/>
              </a:rPr>
              <a:t>iyo</a:t>
            </a:r>
            <a:r>
              <a:rPr lang="en-US" sz="2600" dirty="0">
                <a:ea typeface="ＭＳ Ｐゴシック" charset="0"/>
                <a:cs typeface="Arial"/>
              </a:rPr>
              <a:t> </a:t>
            </a:r>
            <a:r>
              <a:rPr lang="en-US" sz="2600" dirty="0" err="1">
                <a:ea typeface="ＭＳ Ｐゴシック" charset="0"/>
                <a:cs typeface="Arial"/>
              </a:rPr>
              <a:t>heer</a:t>
            </a:r>
            <a:r>
              <a:rPr lang="en-US" sz="2600" dirty="0">
                <a:ea typeface="ＭＳ Ｐゴシック" charset="0"/>
                <a:cs typeface="Arial"/>
              </a:rPr>
              <a:t> </a:t>
            </a:r>
            <a:r>
              <a:rPr lang="en-US" sz="2600" dirty="0" err="1">
                <a:ea typeface="ＭＳ Ｐゴシック" charset="0"/>
                <a:cs typeface="Arial"/>
              </a:rPr>
              <a:t>nololeed</a:t>
            </a:r>
            <a:r>
              <a:rPr lang="en-US" sz="2600" dirty="0">
                <a:ea typeface="ＭＳ Ｐゴシック" charset="0"/>
                <a:cs typeface="Arial"/>
              </a:rPr>
              <a:t> </a:t>
            </a:r>
            <a:r>
              <a:rPr lang="en-US" sz="2600" dirty="0" err="1">
                <a:ea typeface="ＭＳ Ｐゴシック" charset="0"/>
                <a:cs typeface="Arial"/>
              </a:rPr>
              <a:t>ku</a:t>
            </a:r>
            <a:r>
              <a:rPr lang="en-US" sz="2600" dirty="0">
                <a:ea typeface="ＭＳ Ｐゴシック" charset="0"/>
                <a:cs typeface="Arial"/>
              </a:rPr>
              <a:t> </a:t>
            </a:r>
            <a:r>
              <a:rPr lang="en-US" sz="2600" dirty="0" err="1">
                <a:ea typeface="ＭＳ Ｐゴシック" charset="0"/>
                <a:cs typeface="Arial"/>
              </a:rPr>
              <a:t>filan</a:t>
            </a:r>
            <a:r>
              <a:rPr lang="en-US" sz="2600" dirty="0">
                <a:ea typeface="ＭＳ Ｐゴシック" charset="0"/>
                <a:cs typeface="Arial"/>
              </a:rPr>
              <a:t>. </a:t>
            </a:r>
            <a:r>
              <a:rPr lang="en-US" sz="2600" dirty="0" err="1">
                <a:ea typeface="ＭＳ Ｐゴシック" charset="0"/>
                <a:cs typeface="Arial"/>
              </a:rPr>
              <a:t>Sidaa</a:t>
            </a:r>
            <a:r>
              <a:rPr lang="en-US" sz="2600" dirty="0">
                <a:ea typeface="ＭＳ Ｐゴシック" charset="0"/>
                <a:cs typeface="Arial"/>
              </a:rPr>
              <a:t> </a:t>
            </a:r>
            <a:r>
              <a:rPr lang="en-US" sz="2600" dirty="0" err="1">
                <a:ea typeface="ＭＳ Ｐゴシック" charset="0"/>
                <a:cs typeface="Arial"/>
              </a:rPr>
              <a:t>darteed</a:t>
            </a:r>
            <a:r>
              <a:rPr lang="en-US" sz="2600" dirty="0">
                <a:ea typeface="ＭＳ Ｐゴシック" charset="0"/>
                <a:cs typeface="Arial"/>
              </a:rPr>
              <a:t> </a:t>
            </a:r>
            <a:r>
              <a:rPr lang="en-US" sz="2600" dirty="0" err="1">
                <a:ea typeface="ＭＳ Ｐゴシック" charset="0"/>
                <a:cs typeface="Arial"/>
              </a:rPr>
              <a:t>waxay</a:t>
            </a:r>
            <a:r>
              <a:rPr lang="en-US" sz="2600" dirty="0">
                <a:ea typeface="ＭＳ Ｐゴシック" charset="0"/>
                <a:cs typeface="Arial"/>
              </a:rPr>
              <a:t> </a:t>
            </a:r>
            <a:r>
              <a:rPr lang="en-US" sz="2600" dirty="0" err="1">
                <a:ea typeface="ＭＳ Ｐゴシック" charset="0"/>
                <a:cs typeface="Arial"/>
              </a:rPr>
              <a:t>udub</a:t>
            </a:r>
            <a:r>
              <a:rPr lang="en-US" sz="2600" dirty="0">
                <a:ea typeface="ＭＳ Ｐゴシック" charset="0"/>
                <a:cs typeface="Arial"/>
              </a:rPr>
              <a:t> </a:t>
            </a:r>
            <a:r>
              <a:rPr lang="en-US" sz="2600" dirty="0" err="1">
                <a:ea typeface="ＭＳ Ｐゴシック" charset="0"/>
                <a:cs typeface="Arial"/>
              </a:rPr>
              <a:t>dhexaad</a:t>
            </a:r>
            <a:r>
              <a:rPr lang="en-US" sz="2600" dirty="0">
                <a:ea typeface="ＭＳ Ｐゴシック" charset="0"/>
                <a:cs typeface="Arial"/>
              </a:rPr>
              <a:t> u </a:t>
            </a:r>
            <a:r>
              <a:rPr lang="en-US" sz="2600" dirty="0" err="1">
                <a:ea typeface="ＭＳ Ｐゴシック" charset="0"/>
                <a:cs typeface="Arial"/>
              </a:rPr>
              <a:t>yihiin</a:t>
            </a:r>
            <a:r>
              <a:rPr lang="en-US" sz="2600" dirty="0">
                <a:ea typeface="ＭＳ Ｐゴシック" charset="0"/>
                <a:cs typeface="Arial"/>
              </a:rPr>
              <a:t> </a:t>
            </a:r>
            <a:r>
              <a:rPr lang="en-US" sz="2600" dirty="0" err="1">
                <a:ea typeface="ＭＳ Ｐゴシック" charset="0"/>
                <a:cs typeface="Arial"/>
              </a:rPr>
              <a:t>geeddi-socodka</a:t>
            </a:r>
            <a:r>
              <a:rPr lang="en-US" sz="2600" dirty="0">
                <a:ea typeface="ＭＳ Ｐゴシック" charset="0"/>
                <a:cs typeface="Arial"/>
              </a:rPr>
              <a:t> </a:t>
            </a:r>
            <a:r>
              <a:rPr lang="en-US" sz="2600" dirty="0" err="1">
                <a:ea typeface="ＭＳ Ｐゴシック" charset="0"/>
                <a:cs typeface="Arial"/>
              </a:rPr>
              <a:t>xalalka</a:t>
            </a:r>
            <a:r>
              <a:rPr lang="en-US" sz="2600" dirty="0">
                <a:ea typeface="ＭＳ Ｐゴシック" charset="0"/>
                <a:cs typeface="Arial"/>
              </a:rPr>
              <a:t> </a:t>
            </a:r>
            <a:r>
              <a:rPr lang="en-US" sz="2600" dirty="0" err="1">
                <a:ea typeface="ＭＳ Ｐゴシック" charset="0"/>
                <a:cs typeface="Arial"/>
              </a:rPr>
              <a:t>waara</a:t>
            </a:r>
            <a:r>
              <a:rPr lang="en-US" sz="2600" dirty="0">
                <a:ea typeface="ＭＳ Ｐゴシック" charset="0"/>
                <a:cs typeface="Arial"/>
              </a:rPr>
              <a:t> </a:t>
            </a:r>
          </a:p>
          <a:p>
            <a:pPr marL="725488" lvl="1" indent="-360363">
              <a:buFont typeface="Wingdings" charset="2"/>
              <a:buChar char="§"/>
            </a:pPr>
            <a:r>
              <a:rPr lang="fr-FR" sz="2600" dirty="0" err="1">
                <a:ea typeface="ＭＳ Ｐゴシック" charset="0"/>
                <a:cs typeface="Arial"/>
              </a:rPr>
              <a:t>Iyadoo</a:t>
            </a:r>
            <a:r>
              <a:rPr lang="fr-FR" sz="2600" dirty="0">
                <a:ea typeface="ＭＳ Ｐゴシック" charset="0"/>
                <a:cs typeface="Arial"/>
              </a:rPr>
              <a:t> </a:t>
            </a:r>
            <a:r>
              <a:rPr lang="fr-FR" sz="2600" dirty="0" err="1">
                <a:ea typeface="ＭＳ Ｐゴシック" charset="0"/>
                <a:cs typeface="Arial"/>
              </a:rPr>
              <a:t>aan</a:t>
            </a:r>
            <a:r>
              <a:rPr lang="fr-FR" sz="2600" dirty="0">
                <a:ea typeface="ＭＳ Ｐゴシック" charset="0"/>
                <a:cs typeface="Arial"/>
              </a:rPr>
              <a:t> </a:t>
            </a:r>
            <a:r>
              <a:rPr lang="fr-FR" sz="2600" dirty="0" err="1">
                <a:ea typeface="ＭＳ Ｐゴシック" charset="0"/>
                <a:cs typeface="Arial"/>
              </a:rPr>
              <a:t>loo</a:t>
            </a:r>
            <a:r>
              <a:rPr lang="fr-FR" sz="2600" dirty="0">
                <a:ea typeface="ＭＳ Ｐゴシック" charset="0"/>
                <a:cs typeface="Arial"/>
              </a:rPr>
              <a:t> </a:t>
            </a:r>
            <a:r>
              <a:rPr lang="fr-FR" sz="2600" dirty="0" err="1">
                <a:ea typeface="ＭＳ Ｐゴシック" charset="0"/>
                <a:cs typeface="Arial"/>
              </a:rPr>
              <a:t>eegin</a:t>
            </a:r>
            <a:r>
              <a:rPr lang="fr-FR" sz="2600" dirty="0">
                <a:ea typeface="ＭＳ Ｐゴシック" charset="0"/>
                <a:cs typeface="Arial"/>
              </a:rPr>
              <a:t> </a:t>
            </a:r>
            <a:r>
              <a:rPr lang="fr-FR" sz="2600" dirty="0" err="1">
                <a:ea typeface="ＭＳ Ｐゴシック" charset="0"/>
                <a:cs typeface="Arial"/>
              </a:rPr>
              <a:t>habeyntooda</a:t>
            </a:r>
            <a:r>
              <a:rPr lang="fr-FR" sz="2600" dirty="0">
                <a:ea typeface="ＭＳ Ｐゴシック" charset="0"/>
                <a:cs typeface="Arial"/>
              </a:rPr>
              <a:t> </a:t>
            </a:r>
            <a:r>
              <a:rPr lang="fr-FR" sz="2600" dirty="0" err="1">
                <a:ea typeface="ＭＳ Ｐゴシック" charset="0"/>
                <a:cs typeface="Arial"/>
              </a:rPr>
              <a:t>nabadgelyo</a:t>
            </a:r>
            <a:r>
              <a:rPr lang="fr-FR" sz="2600" dirty="0">
                <a:ea typeface="ＭＳ Ｐゴシック" charset="0"/>
                <a:cs typeface="Arial"/>
              </a:rPr>
              <a:t> </a:t>
            </a:r>
            <a:r>
              <a:rPr lang="fr-FR" sz="2600" dirty="0" err="1">
                <a:ea typeface="ＭＳ Ｐゴシック" charset="0"/>
                <a:cs typeface="Arial"/>
              </a:rPr>
              <a:t>ugu</a:t>
            </a:r>
            <a:r>
              <a:rPr lang="fr-FR" sz="2600" dirty="0">
                <a:ea typeface="ＭＳ Ｐゴシック" charset="0"/>
                <a:cs typeface="Arial"/>
              </a:rPr>
              <a:t> </a:t>
            </a:r>
            <a:r>
              <a:rPr lang="fr-FR" sz="2600" dirty="0" err="1">
                <a:ea typeface="ＭＳ Ｐゴシック" charset="0"/>
                <a:cs typeface="Arial"/>
              </a:rPr>
              <a:t>noolaanshaha</a:t>
            </a:r>
            <a:r>
              <a:rPr lang="fr-FR" sz="2600" dirty="0">
                <a:ea typeface="ＭＳ Ｐゴシック" charset="0"/>
                <a:cs typeface="Arial"/>
              </a:rPr>
              <a:t> </a:t>
            </a:r>
            <a:r>
              <a:rPr lang="fr-FR" sz="2600" dirty="0" err="1">
                <a:ea typeface="ＭＳ Ｐゴシック" charset="0"/>
                <a:cs typeface="Arial"/>
              </a:rPr>
              <a:t>guryaha</a:t>
            </a:r>
            <a:r>
              <a:rPr lang="fr-FR" sz="2600" dirty="0">
                <a:ea typeface="ＭＳ Ｐゴシック" charset="0"/>
                <a:cs typeface="Arial"/>
              </a:rPr>
              <a:t>, </a:t>
            </a:r>
            <a:r>
              <a:rPr lang="fr-FR" sz="2600" dirty="0" err="1">
                <a:ea typeface="ＭＳ Ｐゴシック" charset="0"/>
                <a:cs typeface="Arial"/>
              </a:rPr>
              <a:t>Bulshooyinka</a:t>
            </a:r>
            <a:r>
              <a:rPr lang="fr-FR" sz="2600" dirty="0">
                <a:ea typeface="ＭＳ Ｐゴシック" charset="0"/>
                <a:cs typeface="Arial"/>
              </a:rPr>
              <a:t> </a:t>
            </a:r>
            <a:r>
              <a:rPr lang="fr-FR" sz="2600" dirty="0" err="1">
                <a:ea typeface="ＭＳ Ｐゴシック" charset="0"/>
                <a:cs typeface="Arial"/>
              </a:rPr>
              <a:t>uu</a:t>
            </a:r>
            <a:r>
              <a:rPr lang="fr-FR" sz="2600" dirty="0">
                <a:ea typeface="ＭＳ Ｐゴシック" charset="0"/>
                <a:cs typeface="Arial"/>
              </a:rPr>
              <a:t> </a:t>
            </a:r>
            <a:r>
              <a:rPr lang="fr-FR" sz="2600" dirty="0" err="1">
                <a:ea typeface="ＭＳ Ｐゴシック" charset="0"/>
                <a:cs typeface="Arial"/>
              </a:rPr>
              <a:t>saameyey</a:t>
            </a:r>
            <a:r>
              <a:rPr lang="fr-FR" sz="2600" dirty="0">
                <a:ea typeface="ＭＳ Ｐゴシック" charset="0"/>
                <a:cs typeface="Arial"/>
              </a:rPr>
              <a:t> </a:t>
            </a:r>
            <a:r>
              <a:rPr lang="fr-FR" sz="2600" dirty="0" err="1">
                <a:ea typeface="ＭＳ Ｐゴシック" charset="0"/>
                <a:cs typeface="Arial"/>
              </a:rPr>
              <a:t>Barakaca</a:t>
            </a:r>
            <a:r>
              <a:rPr lang="fr-FR" sz="2600" dirty="0">
                <a:ea typeface="ＭＳ Ｐゴシック" charset="0"/>
                <a:cs typeface="Arial"/>
              </a:rPr>
              <a:t> </a:t>
            </a:r>
            <a:r>
              <a:rPr lang="fr-FR" sz="2600" dirty="0" err="1">
                <a:ea typeface="ＭＳ Ｐゴシック" charset="0"/>
                <a:cs typeface="Arial"/>
              </a:rPr>
              <a:t>waa</a:t>
            </a:r>
            <a:r>
              <a:rPr lang="fr-FR" sz="2600" dirty="0">
                <a:ea typeface="ＭＳ Ｐゴシック" charset="0"/>
                <a:cs typeface="Arial"/>
              </a:rPr>
              <a:t> </a:t>
            </a:r>
            <a:r>
              <a:rPr lang="fr-FR" sz="2600" dirty="0" err="1">
                <a:ea typeface="ＭＳ Ｐゴシック" charset="0"/>
                <a:cs typeface="Arial"/>
              </a:rPr>
              <a:t>inay</a:t>
            </a:r>
            <a:r>
              <a:rPr lang="fr-FR" sz="2600" dirty="0">
                <a:ea typeface="ＭＳ Ｐゴシック" charset="0"/>
                <a:cs typeface="Arial"/>
              </a:rPr>
              <a:t> </a:t>
            </a:r>
            <a:r>
              <a:rPr lang="fr-FR" sz="2600" dirty="0" err="1">
                <a:ea typeface="ＭＳ Ｐゴシック" charset="0"/>
                <a:cs typeface="Arial"/>
              </a:rPr>
              <a:t>helaan</a:t>
            </a:r>
            <a:r>
              <a:rPr lang="fr-FR" sz="2600" dirty="0">
                <a:ea typeface="ＭＳ Ｐゴシック" charset="0"/>
                <a:cs typeface="Arial"/>
              </a:rPr>
              <a:t> </a:t>
            </a:r>
            <a:r>
              <a:rPr lang="fr-FR" sz="2600" dirty="0" err="1">
                <a:ea typeface="ＭＳ Ｐゴシック" charset="0"/>
                <a:cs typeface="Arial"/>
              </a:rPr>
              <a:t>xuquuqdooda</a:t>
            </a:r>
            <a:r>
              <a:rPr lang="fr-FR" sz="2600" dirty="0">
                <a:ea typeface="ＭＳ Ｐゴシック" charset="0"/>
                <a:cs typeface="Arial"/>
              </a:rPr>
              <a:t> </a:t>
            </a:r>
            <a:r>
              <a:rPr lang="fr-FR" sz="2600" dirty="0" err="1">
                <a:ea typeface="ＭＳ Ｐゴシック" charset="0"/>
                <a:cs typeface="Arial"/>
              </a:rPr>
              <a:t>guri</a:t>
            </a:r>
            <a:r>
              <a:rPr lang="fr-FR" sz="2600" dirty="0">
                <a:ea typeface="ＭＳ Ｐゴシック" charset="0"/>
                <a:cs typeface="Arial"/>
              </a:rPr>
              <a:t>, </a:t>
            </a:r>
            <a:r>
              <a:rPr lang="fr-FR" sz="2600" dirty="0" err="1">
                <a:ea typeface="ＭＳ Ｐゴシック" charset="0"/>
                <a:cs typeface="Arial"/>
              </a:rPr>
              <a:t>lahaansha</a:t>
            </a:r>
            <a:r>
              <a:rPr lang="fr-FR" sz="2600" dirty="0">
                <a:ea typeface="ＭＳ Ｐゴシック" charset="0"/>
                <a:cs typeface="Arial"/>
              </a:rPr>
              <a:t> </a:t>
            </a:r>
            <a:r>
              <a:rPr lang="fr-FR" sz="2600" dirty="0" err="1">
                <a:ea typeface="ＭＳ Ｐゴシック" charset="0"/>
                <a:cs typeface="Arial"/>
              </a:rPr>
              <a:t>dhul</a:t>
            </a:r>
            <a:r>
              <a:rPr lang="fr-FR" sz="2600" dirty="0">
                <a:ea typeface="ＭＳ Ｐゴシック" charset="0"/>
                <a:cs typeface="Arial"/>
              </a:rPr>
              <a:t> </a:t>
            </a:r>
            <a:r>
              <a:rPr lang="fr-FR" sz="2600" dirty="0" err="1">
                <a:ea typeface="ＭＳ Ｐゴシック" charset="0"/>
                <a:cs typeface="Arial"/>
              </a:rPr>
              <a:t>iyo</a:t>
            </a:r>
            <a:r>
              <a:rPr lang="fr-FR" sz="2600" dirty="0">
                <a:ea typeface="ＭＳ Ｐゴシック" charset="0"/>
                <a:cs typeface="Arial"/>
              </a:rPr>
              <a:t> </a:t>
            </a:r>
            <a:r>
              <a:rPr lang="fr-FR" sz="2600" dirty="0" err="1">
                <a:ea typeface="ＭＳ Ｐゴシック" charset="0"/>
                <a:cs typeface="Arial"/>
              </a:rPr>
              <a:t>hanti</a:t>
            </a:r>
            <a:r>
              <a:rPr lang="fr-FR" sz="2600" dirty="0">
                <a:ea typeface="ＭＳ Ｐゴシック" charset="0"/>
                <a:cs typeface="Arial"/>
              </a:rPr>
              <a:t>, </a:t>
            </a:r>
            <a:r>
              <a:rPr lang="fr-FR" sz="2600" dirty="0" err="1">
                <a:ea typeface="ＭＳ Ｐゴシック" charset="0"/>
                <a:cs typeface="Arial"/>
              </a:rPr>
              <a:t>oo</a:t>
            </a:r>
            <a:r>
              <a:rPr lang="fr-FR" sz="2600" dirty="0">
                <a:ea typeface="ＭＳ Ｐゴシック" charset="0"/>
                <a:cs typeface="Arial"/>
              </a:rPr>
              <a:t> ay </a:t>
            </a:r>
            <a:r>
              <a:rPr lang="fr-FR" sz="2600" dirty="0" err="1">
                <a:ea typeface="ＭＳ Ｐゴシック" charset="0"/>
                <a:cs typeface="Arial"/>
              </a:rPr>
              <a:t>ku</a:t>
            </a:r>
            <a:r>
              <a:rPr lang="fr-FR" sz="2600" dirty="0">
                <a:ea typeface="ＭＳ Ｐゴシック" charset="0"/>
                <a:cs typeface="Arial"/>
              </a:rPr>
              <a:t> </a:t>
            </a:r>
            <a:r>
              <a:rPr lang="fr-FR" sz="2600" dirty="0" err="1">
                <a:ea typeface="ＭＳ Ｐゴシック" charset="0"/>
                <a:cs typeface="Arial"/>
              </a:rPr>
              <a:t>jiraan</a:t>
            </a:r>
            <a:r>
              <a:rPr lang="fr-FR" sz="2600" dirty="0">
                <a:ea typeface="ＭＳ Ｐゴシック" charset="0"/>
                <a:cs typeface="Arial"/>
              </a:rPr>
              <a:t> </a:t>
            </a:r>
            <a:r>
              <a:rPr lang="fr-FR" sz="2600" dirty="0" err="1">
                <a:ea typeface="ＭＳ Ｐゴシック" charset="0"/>
                <a:cs typeface="Arial"/>
              </a:rPr>
              <a:t>nabadgelyo</a:t>
            </a:r>
            <a:r>
              <a:rPr lang="fr-FR" sz="2600" dirty="0">
                <a:ea typeface="ＭＳ Ｐゴシック" charset="0"/>
                <a:cs typeface="Arial"/>
              </a:rPr>
              <a:t> </a:t>
            </a:r>
            <a:r>
              <a:rPr lang="fr-FR" sz="2600" dirty="0" err="1">
                <a:ea typeface="ＭＳ Ｐゴシック" charset="0"/>
                <a:cs typeface="Arial"/>
              </a:rPr>
              <a:t>ugu</a:t>
            </a:r>
            <a:r>
              <a:rPr lang="fr-FR" sz="2600" dirty="0">
                <a:ea typeface="ＭＳ Ｐゴシック" charset="0"/>
                <a:cs typeface="Arial"/>
              </a:rPr>
              <a:t> </a:t>
            </a:r>
            <a:r>
              <a:rPr lang="fr-FR" sz="2600" dirty="0" err="1">
                <a:ea typeface="ＭＳ Ｐゴシック" charset="0"/>
                <a:cs typeface="Arial"/>
              </a:rPr>
              <a:t>noolaanshaha</a:t>
            </a:r>
            <a:r>
              <a:rPr lang="fr-FR" sz="2600" dirty="0">
                <a:ea typeface="ＭＳ Ｐゴシック" charset="0"/>
                <a:cs typeface="Arial"/>
              </a:rPr>
              <a:t> </a:t>
            </a:r>
            <a:r>
              <a:rPr lang="fr-FR" sz="2600" dirty="0" err="1">
                <a:ea typeface="ＭＳ Ｐゴシック" charset="0"/>
                <a:cs typeface="Arial"/>
              </a:rPr>
              <a:t>guryaha</a:t>
            </a:r>
            <a:r>
              <a:rPr lang="fr-FR" sz="2600" dirty="0">
                <a:ea typeface="ＭＳ Ｐゴシック" charset="0"/>
                <a:cs typeface="Arial"/>
              </a:rPr>
              <a:t> </a:t>
            </a:r>
            <a:r>
              <a:rPr lang="fr-FR" sz="2600" dirty="0" err="1">
                <a:ea typeface="ＭＳ Ｐゴシック" charset="0"/>
                <a:cs typeface="Arial"/>
              </a:rPr>
              <a:t>oo</a:t>
            </a:r>
            <a:r>
              <a:rPr lang="fr-FR" sz="2600" dirty="0">
                <a:ea typeface="ＭＳ Ｐゴシック" charset="0"/>
                <a:cs typeface="Arial"/>
              </a:rPr>
              <a:t> ka </a:t>
            </a:r>
            <a:r>
              <a:rPr lang="fr-FR" sz="2600" dirty="0" err="1">
                <a:ea typeface="ＭＳ Ｐゴシック" charset="0"/>
                <a:cs typeface="Arial"/>
              </a:rPr>
              <a:t>ilaalinaya</a:t>
            </a:r>
            <a:r>
              <a:rPr lang="fr-FR" sz="2600" dirty="0">
                <a:ea typeface="ＭＳ Ｐゴシック" charset="0"/>
                <a:cs typeface="Arial"/>
              </a:rPr>
              <a:t> </a:t>
            </a:r>
            <a:r>
              <a:rPr lang="fr-FR" sz="2600" dirty="0" err="1">
                <a:ea typeface="ＭＳ Ｐゴシック" charset="0"/>
                <a:cs typeface="Arial"/>
              </a:rPr>
              <a:t>guryo</a:t>
            </a:r>
            <a:r>
              <a:rPr lang="fr-FR" sz="2600" dirty="0">
                <a:ea typeface="ＭＳ Ｐゴシック" charset="0"/>
                <a:cs typeface="Arial"/>
              </a:rPr>
              <a:t> ka </a:t>
            </a:r>
            <a:r>
              <a:rPr lang="fr-FR" sz="2600" dirty="0" err="1">
                <a:ea typeface="ＭＳ Ｐゴシック" charset="0"/>
                <a:cs typeface="Arial"/>
              </a:rPr>
              <a:t>saarista</a:t>
            </a:r>
            <a:r>
              <a:rPr lang="fr-FR" sz="2600" dirty="0">
                <a:ea typeface="ＭＳ Ｐゴシック" charset="0"/>
                <a:cs typeface="Arial"/>
              </a:rPr>
              <a:t> </a:t>
            </a:r>
            <a:r>
              <a:rPr lang="fr-FR" sz="2600" dirty="0" err="1">
                <a:ea typeface="ＭＳ Ｐゴシック" charset="0"/>
                <a:cs typeface="Arial"/>
              </a:rPr>
              <a:t>qasabka</a:t>
            </a:r>
            <a:r>
              <a:rPr lang="fr-FR" sz="2600" dirty="0">
                <a:ea typeface="ＭＳ Ｐゴシック" charset="0"/>
                <a:cs typeface="Arial"/>
              </a:rPr>
              <a:t> ah</a:t>
            </a:r>
          </a:p>
        </p:txBody>
      </p:sp>
    </p:spTree>
    <p:extLst>
      <p:ext uri="{BB962C8B-B14F-4D97-AF65-F5344CB8AC3E}">
        <p14:creationId xmlns:p14="http://schemas.microsoft.com/office/powerpoint/2010/main" val="1507118390"/>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8F7BAB-0B7E-497E-BCFB-250EF51C549E}">
  <ds:schemaRefs>
    <ds:schemaRef ds:uri="http://purl.org/dc/elements/1.1/"/>
    <ds:schemaRef ds:uri="http://purl.org/dc/dcmitype/"/>
    <ds:schemaRef ds:uri="http://schemas.microsoft.com/office/2006/metadata/properties"/>
    <ds:schemaRef ds:uri="4f06dc39-3c0b-49a9-9771-c157aa91944e"/>
    <ds:schemaRef ds:uri="http://www.w3.org/XML/1998/namespace"/>
    <ds:schemaRef ds:uri="http://schemas.microsoft.com/office/infopath/2007/PartnerControls"/>
    <ds:schemaRef ds:uri="http://schemas.microsoft.com/office/2006/documentManagement/types"/>
    <ds:schemaRef ds:uri="http://purl.org/dc/terms/"/>
    <ds:schemaRef ds:uri="http://schemas.openxmlformats.org/package/2006/metadata/core-properties"/>
  </ds:schemaRefs>
</ds:datastoreItem>
</file>

<file path=customXml/itemProps2.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2071</TotalTime>
  <Words>1830</Words>
  <Application>Microsoft Office PowerPoint</Application>
  <PresentationFormat>Widescreen</PresentationFormat>
  <Paragraphs>157</Paragraphs>
  <Slides>21</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ＭＳ Ｐゴシック</vt:lpstr>
      <vt:lpstr>Arial</vt:lpstr>
      <vt:lpstr>Calibri</vt:lpstr>
      <vt:lpstr>Calibri Light</vt:lpstr>
      <vt:lpstr>proxima-nova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crozet</dc:creator>
  <cp:lastModifiedBy>Andrew Maina</cp:lastModifiedBy>
  <cp:revision>33</cp:revision>
  <dcterms:created xsi:type="dcterms:W3CDTF">2021-02-04T15:52:27Z</dcterms:created>
  <dcterms:modified xsi:type="dcterms:W3CDTF">2021-04-23T05:12:47Z</dcterms:modified>
</cp:coreProperties>
</file>