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6.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6"/>
  </p:notesMasterIdLst>
  <p:sldIdLst>
    <p:sldId id="511" r:id="rId5"/>
    <p:sldId id="257" r:id="rId6"/>
    <p:sldId id="627" r:id="rId7"/>
    <p:sldId id="281" r:id="rId8"/>
    <p:sldId id="634" r:id="rId9"/>
    <p:sldId id="637" r:id="rId10"/>
    <p:sldId id="629" r:id="rId11"/>
    <p:sldId id="628" r:id="rId12"/>
    <p:sldId id="631" r:id="rId13"/>
    <p:sldId id="632" r:id="rId14"/>
    <p:sldId id="641" r:id="rId15"/>
    <p:sldId id="639" r:id="rId16"/>
    <p:sldId id="638" r:id="rId17"/>
    <p:sldId id="635" r:id="rId18"/>
    <p:sldId id="636" r:id="rId19"/>
    <p:sldId id="643" r:id="rId20"/>
    <p:sldId id="640" r:id="rId21"/>
    <p:sldId id="644" r:id="rId22"/>
    <p:sldId id="645" r:id="rId23"/>
    <p:sldId id="642" r:id="rId24"/>
    <p:sldId id="61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FD088-1078-4BBB-8128-6B28405F0488}">
          <p14:sldIdLst>
            <p14:sldId id="511"/>
            <p14:sldId id="257"/>
            <p14:sldId id="627"/>
            <p14:sldId id="281"/>
            <p14:sldId id="634"/>
          </p14:sldIdLst>
        </p14:section>
        <p14:section name="What is HLP?" id="{B2BB6F2D-634D-4D21-ADDF-B96DE60BAD34}">
          <p14:sldIdLst>
            <p14:sldId id="637"/>
            <p14:sldId id="629"/>
          </p14:sldIdLst>
        </p14:section>
        <p14:section name="More than a roof over our head" id="{CEF5B126-0C64-4469-8990-032BF5036046}">
          <p14:sldIdLst>
            <p14:sldId id="628"/>
            <p14:sldId id="631"/>
            <p14:sldId id="632"/>
            <p14:sldId id="641"/>
            <p14:sldId id="639"/>
            <p14:sldId id="638"/>
          </p14:sldIdLst>
        </p14:section>
        <p14:section name="HLP and durable solutions" id="{B586B01B-36FC-4550-9ED7-301D24FCF270}">
          <p14:sldIdLst>
            <p14:sldId id="635"/>
            <p14:sldId id="636"/>
            <p14:sldId id="643"/>
            <p14:sldId id="640"/>
            <p14:sldId id="644"/>
            <p14:sldId id="645"/>
            <p14:sldId id="642"/>
            <p14:sldId id="61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 id="3" name="Guest User" initials="GU" lastIdx="4" clrIdx="2"/>
  <p:cmAuthor id="4" name="sophie crozet" initials="sc" lastIdx="5" clrIdx="3">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6" d="100"/>
          <a:sy n="56" d="100"/>
        </p:scale>
        <p:origin x="714"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759CD73B-D766-49F1-BC32-5D9785D50FCC}"/>
    <pc:docChg chg="">
      <pc:chgData name="Guest User" userId="" providerId="Windows Live" clId="Web-{759CD73B-D766-49F1-BC32-5D9785D50FCC}" dt="2021-03-05T09:38:41.060" v="2"/>
      <pc:docMkLst>
        <pc:docMk/>
      </pc:docMkLst>
      <pc:sldChg chg="addCm">
        <pc:chgData name="Guest User" userId="" providerId="Windows Live" clId="Web-{759CD73B-D766-49F1-BC32-5D9785D50FCC}" dt="2021-03-05T09:27:32.266" v="0"/>
        <pc:sldMkLst>
          <pc:docMk/>
          <pc:sldMk cId="3596916585" sldId="584"/>
        </pc:sldMkLst>
      </pc:sldChg>
      <pc:sldChg chg="addCm">
        <pc:chgData name="Guest User" userId="" providerId="Windows Live" clId="Web-{759CD73B-D766-49F1-BC32-5D9785D50FCC}" dt="2021-03-05T09:38:41.060" v="2"/>
        <pc:sldMkLst>
          <pc:docMk/>
          <pc:sldMk cId="1734686636" sldId="632"/>
        </pc:sldMkLst>
      </pc:sldChg>
      <pc:sldChg chg="addCm">
        <pc:chgData name="Guest User" userId="" providerId="Windows Live" clId="Web-{759CD73B-D766-49F1-BC32-5D9785D50FCC}" dt="2021-03-05T09:35:58.979" v="1"/>
        <pc:sldMkLst>
          <pc:docMk/>
          <pc:sldMk cId="2545381864" sldId="637"/>
        </pc:sldMkLst>
      </pc:sldChg>
    </pc:docChg>
  </pc:docChgLst>
  <pc:docChgLst>
    <pc:chgData name="CROZET Sophie" userId="c97b73ab-88aa-4f1e-9ec4-391579d22886" providerId="ADAL" clId="{A85C7943-E591-4A4C-9FCE-7A784507E9B2}"/>
    <pc:docChg chg="undo custSel addSld delSld modSld sldOrd addSection delSection modSection">
      <pc:chgData name="CROZET Sophie" userId="c97b73ab-88aa-4f1e-9ec4-391579d22886" providerId="ADAL" clId="{A85C7943-E591-4A4C-9FCE-7A784507E9B2}" dt="2021-02-24T14:23:52.090" v="4889"/>
      <pc:docMkLst>
        <pc:docMk/>
      </pc:docMkLst>
      <pc:sldChg chg="addSp delSp modSp mod">
        <pc:chgData name="CROZET Sophie" userId="c97b73ab-88aa-4f1e-9ec4-391579d22886" providerId="ADAL" clId="{A85C7943-E591-4A4C-9FCE-7A784507E9B2}" dt="2021-02-23T10:48:25.965" v="4467" actId="20577"/>
        <pc:sldMkLst>
          <pc:docMk/>
          <pc:sldMk cId="3148006104" sldId="257"/>
        </pc:sldMkLst>
        <pc:spChg chg="mod">
          <ac:chgData name="CROZET Sophie" userId="c97b73ab-88aa-4f1e-9ec4-391579d22886" providerId="ADAL" clId="{A85C7943-E591-4A4C-9FCE-7A784507E9B2}" dt="2021-02-16T11:52:54.424" v="128" actId="20577"/>
          <ac:spMkLst>
            <pc:docMk/>
            <pc:sldMk cId="3148006104" sldId="257"/>
            <ac:spMk id="2" creationId="{48229BC9-B8DD-4AEA-853B-FD59A78A6615}"/>
          </ac:spMkLst>
        </pc:spChg>
        <pc:spChg chg="add mod">
          <ac:chgData name="CROZET Sophie" userId="c97b73ab-88aa-4f1e-9ec4-391579d22886" providerId="ADAL" clId="{A85C7943-E591-4A4C-9FCE-7A784507E9B2}" dt="2021-02-23T10:48:25.965" v="4467" actId="20577"/>
          <ac:spMkLst>
            <pc:docMk/>
            <pc:sldMk cId="3148006104" sldId="257"/>
            <ac:spMk id="4" creationId="{F34CEA5A-49A0-47BE-B701-5EBCA19E5F57}"/>
          </ac:spMkLst>
        </pc:spChg>
        <pc:spChg chg="mod">
          <ac:chgData name="CROZET Sophie" userId="c97b73ab-88aa-4f1e-9ec4-391579d22886" providerId="ADAL" clId="{A85C7943-E591-4A4C-9FCE-7A784507E9B2}" dt="2021-02-16T13:36:27.090" v="150" actId="1076"/>
          <ac:spMkLst>
            <pc:docMk/>
            <pc:sldMk cId="3148006104" sldId="257"/>
            <ac:spMk id="3074" creationId="{00000000-0000-0000-0000-000000000000}"/>
          </ac:spMkLst>
        </pc:spChg>
        <pc:picChg chg="del">
          <ac:chgData name="CROZET Sophie" userId="c97b73ab-88aa-4f1e-9ec4-391579d22886" providerId="ADAL" clId="{A85C7943-E591-4A4C-9FCE-7A784507E9B2}" dt="2021-02-16T12:56:30.978" v="136" actId="478"/>
          <ac:picMkLst>
            <pc:docMk/>
            <pc:sldMk cId="3148006104" sldId="257"/>
            <ac:picMk id="3" creationId="{01EFA77F-6844-4F3D-ACE9-B16E23B3D752}"/>
          </ac:picMkLst>
        </pc:picChg>
        <pc:picChg chg="add mod ord">
          <ac:chgData name="CROZET Sophie" userId="c97b73ab-88aa-4f1e-9ec4-391579d22886" providerId="ADAL" clId="{A85C7943-E591-4A4C-9FCE-7A784507E9B2}" dt="2021-02-16T13:36:10.264" v="147"/>
          <ac:picMkLst>
            <pc:docMk/>
            <pc:sldMk cId="3148006104" sldId="257"/>
            <ac:picMk id="6" creationId="{752EBCF3-4B77-4FAA-A4FA-059A49B6B8DF}"/>
          </ac:picMkLst>
        </pc:picChg>
        <pc:picChg chg="add mod">
          <ac:chgData name="CROZET Sophie" userId="c97b73ab-88aa-4f1e-9ec4-391579d22886" providerId="ADAL" clId="{A85C7943-E591-4A4C-9FCE-7A784507E9B2}" dt="2021-02-16T13:35:53.881" v="144" actId="1076"/>
          <ac:picMkLst>
            <pc:docMk/>
            <pc:sldMk cId="3148006104" sldId="257"/>
            <ac:picMk id="8" creationId="{AB41DC43-44BA-4E81-8CDB-A03A1ABDDF87}"/>
          </ac:picMkLst>
        </pc:picChg>
        <pc:picChg chg="del">
          <ac:chgData name="CROZET Sophie" userId="c97b73ab-88aa-4f1e-9ec4-391579d22886" providerId="ADAL" clId="{A85C7943-E591-4A4C-9FCE-7A784507E9B2}" dt="2021-02-16T12:56:30.089" v="135" actId="478"/>
          <ac:picMkLst>
            <pc:docMk/>
            <pc:sldMk cId="3148006104" sldId="257"/>
            <ac:picMk id="11" creationId="{7C18FAF5-F5E0-40FC-BAEE-5DF465D85FFD}"/>
          </ac:picMkLst>
        </pc:picChg>
      </pc:sldChg>
      <pc:sldChg chg="addSp delSp modSp mod">
        <pc:chgData name="CROZET Sophie" userId="c97b73ab-88aa-4f1e-9ec4-391579d22886" providerId="ADAL" clId="{A85C7943-E591-4A4C-9FCE-7A784507E9B2}" dt="2021-02-19T09:51:19.333" v="4306" actId="207"/>
        <pc:sldMkLst>
          <pc:docMk/>
          <pc:sldMk cId="2177932824" sldId="511"/>
        </pc:sldMkLst>
        <pc:spChg chg="mod">
          <ac:chgData name="CROZET Sophie" userId="c97b73ab-88aa-4f1e-9ec4-391579d22886" providerId="ADAL" clId="{A85C7943-E591-4A4C-9FCE-7A784507E9B2}" dt="2021-02-18T14:08:26.553" v="3213" actId="20577"/>
          <ac:spMkLst>
            <pc:docMk/>
            <pc:sldMk cId="2177932824" sldId="511"/>
            <ac:spMk id="3" creationId="{19AC278C-DAEA-4784-8033-1E3EAAB2BBB4}"/>
          </ac:spMkLst>
        </pc:spChg>
        <pc:spChg chg="add del mod">
          <ac:chgData name="CROZET Sophie" userId="c97b73ab-88aa-4f1e-9ec4-391579d22886" providerId="ADAL" clId="{A85C7943-E591-4A4C-9FCE-7A784507E9B2}" dt="2021-02-18T14:07:57.016" v="3199" actId="478"/>
          <ac:spMkLst>
            <pc:docMk/>
            <pc:sldMk cId="2177932824" sldId="511"/>
            <ac:spMk id="10" creationId="{491B5CE2-27A4-4BB7-90B4-04B768FEA593}"/>
          </ac:spMkLst>
        </pc:spChg>
        <pc:spChg chg="add del mod">
          <ac:chgData name="CROZET Sophie" userId="c97b73ab-88aa-4f1e-9ec4-391579d22886" providerId="ADAL" clId="{A85C7943-E591-4A4C-9FCE-7A784507E9B2}" dt="2021-02-18T14:08:08.091" v="3202" actId="478"/>
          <ac:spMkLst>
            <pc:docMk/>
            <pc:sldMk cId="2177932824" sldId="511"/>
            <ac:spMk id="11" creationId="{EDA89A23-BE28-4798-ADD7-E6293652DBFF}"/>
          </ac:spMkLst>
        </pc:spChg>
        <pc:graphicFrameChg chg="del">
          <ac:chgData name="CROZET Sophie" userId="c97b73ab-88aa-4f1e-9ec4-391579d22886" providerId="ADAL" clId="{A85C7943-E591-4A4C-9FCE-7A784507E9B2}" dt="2021-02-16T11:42:25.725" v="100" actId="478"/>
          <ac:graphicFrameMkLst>
            <pc:docMk/>
            <pc:sldMk cId="2177932824" sldId="511"/>
            <ac:graphicFrameMk id="4" creationId="{9F61C078-6288-4452-BBFF-757F14ADBE8D}"/>
          </ac:graphicFrameMkLst>
        </pc:graphicFrameChg>
        <pc:graphicFrameChg chg="add mod">
          <ac:chgData name="CROZET Sophie" userId="c97b73ab-88aa-4f1e-9ec4-391579d22886" providerId="ADAL" clId="{A85C7943-E591-4A4C-9FCE-7A784507E9B2}" dt="2021-02-19T09:51:19.333" v="4306" actId="207"/>
          <ac:graphicFrameMkLst>
            <pc:docMk/>
            <pc:sldMk cId="2177932824" sldId="511"/>
            <ac:graphicFrameMk id="4" creationId="{CB1C7151-8A10-447A-A609-AB2C5BB3850F}"/>
          </ac:graphicFrameMkLst>
        </pc:graphicFrameChg>
        <pc:picChg chg="add del mod">
          <ac:chgData name="CROZET Sophie" userId="c97b73ab-88aa-4f1e-9ec4-391579d22886" providerId="ADAL" clId="{A85C7943-E591-4A4C-9FCE-7A784507E9B2}" dt="2021-02-18T14:07:35.631" v="3194" actId="21"/>
          <ac:picMkLst>
            <pc:docMk/>
            <pc:sldMk cId="2177932824" sldId="511"/>
            <ac:picMk id="2" creationId="{44811072-740B-4345-89AA-C33AC0D736FD}"/>
          </ac:picMkLst>
        </pc:picChg>
        <pc:picChg chg="del">
          <ac:chgData name="CROZET Sophie" userId="c97b73ab-88aa-4f1e-9ec4-391579d22886" providerId="ADAL" clId="{A85C7943-E591-4A4C-9FCE-7A784507E9B2}" dt="2021-02-16T11:42:28.948" v="101" actId="478"/>
          <ac:picMkLst>
            <pc:docMk/>
            <pc:sldMk cId="2177932824" sldId="511"/>
            <ac:picMk id="5" creationId="{05923287-6B4A-46D1-B4B2-0592E73DC704}"/>
          </ac:picMkLst>
        </pc:picChg>
        <pc:picChg chg="del">
          <ac:chgData name="CROZET Sophie" userId="c97b73ab-88aa-4f1e-9ec4-391579d22886" providerId="ADAL" clId="{A85C7943-E591-4A4C-9FCE-7A784507E9B2}" dt="2021-02-16T11:42:29.756" v="102" actId="478"/>
          <ac:picMkLst>
            <pc:docMk/>
            <pc:sldMk cId="2177932824" sldId="511"/>
            <ac:picMk id="6" creationId="{B8772C33-693F-48CF-A96C-CA699423EB3F}"/>
          </ac:picMkLst>
        </pc:picChg>
        <pc:picChg chg="del">
          <ac:chgData name="CROZET Sophie" userId="c97b73ab-88aa-4f1e-9ec4-391579d22886" providerId="ADAL" clId="{A85C7943-E591-4A4C-9FCE-7A784507E9B2}" dt="2021-02-16T11:42:33.087" v="105" actId="478"/>
          <ac:picMkLst>
            <pc:docMk/>
            <pc:sldMk cId="2177932824" sldId="511"/>
            <ac:picMk id="7" creationId="{583AF2B7-48F0-441A-9092-DAAEA9F55E2D}"/>
          </ac:picMkLst>
        </pc:picChg>
        <pc:picChg chg="del">
          <ac:chgData name="CROZET Sophie" userId="c97b73ab-88aa-4f1e-9ec4-391579d22886" providerId="ADAL" clId="{A85C7943-E591-4A4C-9FCE-7A784507E9B2}" dt="2021-02-16T11:42:32.092" v="104" actId="478"/>
          <ac:picMkLst>
            <pc:docMk/>
            <pc:sldMk cId="2177932824" sldId="511"/>
            <ac:picMk id="8" creationId="{F6EFC832-E00B-48AE-87BF-4BD131B17B9C}"/>
          </ac:picMkLst>
        </pc:picChg>
        <pc:picChg chg="del">
          <ac:chgData name="CROZET Sophie" userId="c97b73ab-88aa-4f1e-9ec4-391579d22886" providerId="ADAL" clId="{A85C7943-E591-4A4C-9FCE-7A784507E9B2}" dt="2021-02-16T11:42:30.953" v="103" actId="478"/>
          <ac:picMkLst>
            <pc:docMk/>
            <pc:sldMk cId="2177932824" sldId="511"/>
            <ac:picMk id="9" creationId="{C924ACAF-DAAC-40B0-AE88-A1183037CCA9}"/>
          </ac:picMkLst>
        </pc:picChg>
      </pc:sldChg>
      <pc:sldChg chg="modSp mod ord">
        <pc:chgData name="CROZET Sophie" userId="c97b73ab-88aa-4f1e-9ec4-391579d22886" providerId="ADAL" clId="{A85C7943-E591-4A4C-9FCE-7A784507E9B2}" dt="2021-02-23T10:24:55.462" v="4389" actId="1076"/>
        <pc:sldMkLst>
          <pc:docMk/>
          <pc:sldMk cId="3596916585" sldId="584"/>
        </pc:sldMkLst>
        <pc:spChg chg="mod">
          <ac:chgData name="CROZET Sophie" userId="c97b73ab-88aa-4f1e-9ec4-391579d22886" providerId="ADAL" clId="{A85C7943-E591-4A4C-9FCE-7A784507E9B2}" dt="2021-02-23T10:24:55.462" v="4389" actId="1076"/>
          <ac:spMkLst>
            <pc:docMk/>
            <pc:sldMk cId="3596916585" sldId="584"/>
            <ac:spMk id="8" creationId="{B85709B5-7DE5-4E7B-AF85-8F170B201A17}"/>
          </ac:spMkLst>
        </pc:spChg>
      </pc:sldChg>
      <pc:sldChg chg="addSp delSp modSp mod ord">
        <pc:chgData name="CROZET Sophie" userId="c97b73ab-88aa-4f1e-9ec4-391579d22886" providerId="ADAL" clId="{A85C7943-E591-4A4C-9FCE-7A784507E9B2}" dt="2021-02-18T15:05:11.791" v="4244" actId="2711"/>
        <pc:sldMkLst>
          <pc:docMk/>
          <pc:sldMk cId="1507118390" sldId="618"/>
        </pc:sldMkLst>
        <pc:spChg chg="del">
          <ac:chgData name="CROZET Sophie" userId="c97b73ab-88aa-4f1e-9ec4-391579d22886" providerId="ADAL" clId="{A85C7943-E591-4A4C-9FCE-7A784507E9B2}" dt="2021-02-18T10:58:12.294" v="2542" actId="478"/>
          <ac:spMkLst>
            <pc:docMk/>
            <pc:sldMk cId="1507118390" sldId="618"/>
            <ac:spMk id="2" creationId="{80296B50-FB43-407D-97A9-2ACE0A8DDE8E}"/>
          </ac:spMkLst>
        </pc:spChg>
        <pc:spChg chg="add mod">
          <ac:chgData name="CROZET Sophie" userId="c97b73ab-88aa-4f1e-9ec4-391579d22886" providerId="ADAL" clId="{A85C7943-E591-4A4C-9FCE-7A784507E9B2}" dt="2021-02-18T15:05:11.791" v="4244" actId="2711"/>
          <ac:spMkLst>
            <pc:docMk/>
            <pc:sldMk cId="1507118390" sldId="618"/>
            <ac:spMk id="3" creationId="{39D32C6B-0C41-4318-B77B-5AE05CA99E1F}"/>
          </ac:spMkLst>
        </pc:spChg>
        <pc:spChg chg="mod">
          <ac:chgData name="CROZET Sophie" userId="c97b73ab-88aa-4f1e-9ec4-391579d22886" providerId="ADAL" clId="{A85C7943-E591-4A4C-9FCE-7A784507E9B2}" dt="2021-02-18T10:58:19.028" v="2569" actId="20577"/>
          <ac:spMkLst>
            <pc:docMk/>
            <pc:sldMk cId="1507118390" sldId="618"/>
            <ac:spMk id="4" creationId="{3AB5CF76-6CED-4ECA-B874-5072CB85B777}"/>
          </ac:spMkLst>
        </pc:spChg>
        <pc:spChg chg="del">
          <ac:chgData name="CROZET Sophie" userId="c97b73ab-88aa-4f1e-9ec4-391579d22886" providerId="ADAL" clId="{A85C7943-E591-4A4C-9FCE-7A784507E9B2}" dt="2021-02-18T10:58:22.697" v="2570" actId="478"/>
          <ac:spMkLst>
            <pc:docMk/>
            <pc:sldMk cId="1507118390" sldId="618"/>
            <ac:spMk id="5" creationId="{E1FAD085-6065-4DD7-B782-86303DE90197}"/>
          </ac:spMkLst>
        </pc:spChg>
      </pc:sldChg>
      <pc:sldChg chg="addSp modSp new mod ord modNotesTx">
        <pc:chgData name="CROZET Sophie" userId="c97b73ab-88aa-4f1e-9ec4-391579d22886" providerId="ADAL" clId="{A85C7943-E591-4A4C-9FCE-7A784507E9B2}" dt="2021-02-19T10:29:51.345" v="4342" actId="20577"/>
        <pc:sldMkLst>
          <pc:docMk/>
          <pc:sldMk cId="2093176078" sldId="627"/>
        </pc:sldMkLst>
        <pc:picChg chg="add mod modCrop">
          <ac:chgData name="CROZET Sophie" userId="c97b73ab-88aa-4f1e-9ec4-391579d22886" providerId="ADAL" clId="{A85C7943-E591-4A4C-9FCE-7A784507E9B2}" dt="2021-02-16T13:49:06.704" v="192" actId="1076"/>
          <ac:picMkLst>
            <pc:docMk/>
            <pc:sldMk cId="2093176078" sldId="627"/>
            <ac:picMk id="2" creationId="{716A4C0E-36B5-455B-AE97-6B3C1542A3AC}"/>
          </ac:picMkLst>
        </pc:picChg>
      </pc:sldChg>
      <pc:sldChg chg="addSp delSp modSp new mod ord modAnim">
        <pc:chgData name="CROZET Sophie" userId="c97b73ab-88aa-4f1e-9ec4-391579d22886" providerId="ADAL" clId="{A85C7943-E591-4A4C-9FCE-7A784507E9B2}" dt="2021-02-24T14:16:48.747" v="4775"/>
        <pc:sldMkLst>
          <pc:docMk/>
          <pc:sldMk cId="4109418376" sldId="628"/>
        </pc:sldMkLst>
        <pc:spChg chg="add mod">
          <ac:chgData name="CROZET Sophie" userId="c97b73ab-88aa-4f1e-9ec4-391579d22886" providerId="ADAL" clId="{A85C7943-E591-4A4C-9FCE-7A784507E9B2}" dt="2021-02-23T11:08:45.169" v="4486" actId="20577"/>
          <ac:spMkLst>
            <pc:docMk/>
            <pc:sldMk cId="4109418376" sldId="628"/>
            <ac:spMk id="2" creationId="{7200D7AE-A9DA-4E22-842C-AFF33ADFF7CB}"/>
          </ac:spMkLst>
        </pc:spChg>
        <pc:spChg chg="add mod">
          <ac:chgData name="CROZET Sophie" userId="c97b73ab-88aa-4f1e-9ec4-391579d22886" providerId="ADAL" clId="{A85C7943-E591-4A4C-9FCE-7A784507E9B2}" dt="2021-02-23T11:08:49.088" v="4487" actId="20577"/>
          <ac:spMkLst>
            <pc:docMk/>
            <pc:sldMk cId="4109418376" sldId="628"/>
            <ac:spMk id="3" creationId="{DB7CA88E-72A4-4434-9BE4-D9D6E272F2A1}"/>
          </ac:spMkLst>
        </pc:spChg>
        <pc:spChg chg="add mod">
          <ac:chgData name="CROZET Sophie" userId="c97b73ab-88aa-4f1e-9ec4-391579d22886" providerId="ADAL" clId="{A85C7943-E591-4A4C-9FCE-7A784507E9B2}" dt="2021-02-23T11:08:54.257" v="4488" actId="1076"/>
          <ac:spMkLst>
            <pc:docMk/>
            <pc:sldMk cId="4109418376" sldId="628"/>
            <ac:spMk id="5" creationId="{D823302C-1DDB-4BC2-BD99-28B51D69205B}"/>
          </ac:spMkLst>
        </pc:spChg>
        <pc:spChg chg="add mod">
          <ac:chgData name="CROZET Sophie" userId="c97b73ab-88aa-4f1e-9ec4-391579d22886" providerId="ADAL" clId="{A85C7943-E591-4A4C-9FCE-7A784507E9B2}" dt="2021-02-17T09:19:45.619" v="1347" actId="1076"/>
          <ac:spMkLst>
            <pc:docMk/>
            <pc:sldMk cId="4109418376" sldId="628"/>
            <ac:spMk id="7" creationId="{3FEA2F0E-679C-4E05-8365-143B1DA6A310}"/>
          </ac:spMkLst>
        </pc:spChg>
        <pc:spChg chg="add mod">
          <ac:chgData name="CROZET Sophie" userId="c97b73ab-88aa-4f1e-9ec4-391579d22886" providerId="ADAL" clId="{A85C7943-E591-4A4C-9FCE-7A784507E9B2}" dt="2021-02-16T14:25:24.071" v="593" actId="1076"/>
          <ac:spMkLst>
            <pc:docMk/>
            <pc:sldMk cId="4109418376" sldId="628"/>
            <ac:spMk id="8" creationId="{8F73F832-65CC-478D-8D79-5D2058A3ABE6}"/>
          </ac:spMkLst>
        </pc:spChg>
        <pc:spChg chg="add mod">
          <ac:chgData name="CROZET Sophie" userId="c97b73ab-88aa-4f1e-9ec4-391579d22886" providerId="ADAL" clId="{A85C7943-E591-4A4C-9FCE-7A784507E9B2}" dt="2021-02-18T11:21:36.664" v="2616" actId="1076"/>
          <ac:spMkLst>
            <pc:docMk/>
            <pc:sldMk cId="4109418376" sldId="628"/>
            <ac:spMk id="9" creationId="{8576D842-C563-4AC9-B320-17F0FD4279EC}"/>
          </ac:spMkLst>
        </pc:spChg>
        <pc:spChg chg="add del mod">
          <ac:chgData name="CROZET Sophie" userId="c97b73ab-88aa-4f1e-9ec4-391579d22886" providerId="ADAL" clId="{A85C7943-E591-4A4C-9FCE-7A784507E9B2}" dt="2021-02-16T14:25:01.284" v="590"/>
          <ac:spMkLst>
            <pc:docMk/>
            <pc:sldMk cId="4109418376" sldId="628"/>
            <ac:spMk id="11" creationId="{DE1BAB0D-F8F2-41BC-AB7E-C949EE5F8D64}"/>
          </ac:spMkLst>
        </pc:spChg>
        <pc:picChg chg="add del mod">
          <ac:chgData name="CROZET Sophie" userId="c97b73ab-88aa-4f1e-9ec4-391579d22886" providerId="ADAL" clId="{A85C7943-E591-4A4C-9FCE-7A784507E9B2}" dt="2021-02-17T09:20:13.755" v="1352" actId="478"/>
          <ac:picMkLst>
            <pc:docMk/>
            <pc:sldMk cId="4109418376" sldId="628"/>
            <ac:picMk id="4" creationId="{9A5D98E5-A0F5-4AD5-BE86-3DE6FF7FC82D}"/>
          </ac:picMkLst>
        </pc:picChg>
        <pc:picChg chg="add del mod">
          <ac:chgData name="CROZET Sophie" userId="c97b73ab-88aa-4f1e-9ec4-391579d22886" providerId="ADAL" clId="{A85C7943-E591-4A4C-9FCE-7A784507E9B2}" dt="2021-02-17T09:20:11.983" v="1351" actId="478"/>
          <ac:picMkLst>
            <pc:docMk/>
            <pc:sldMk cId="4109418376" sldId="628"/>
            <ac:picMk id="6" creationId="{24350343-6305-4449-8940-5DEE88BBC1FB}"/>
          </ac:picMkLst>
        </pc:picChg>
        <pc:picChg chg="add mod">
          <ac:chgData name="CROZET Sophie" userId="c97b73ab-88aa-4f1e-9ec4-391579d22886" providerId="ADAL" clId="{A85C7943-E591-4A4C-9FCE-7A784507E9B2}" dt="2021-02-17T09:20:27.434" v="1358" actId="1076"/>
          <ac:picMkLst>
            <pc:docMk/>
            <pc:sldMk cId="4109418376" sldId="628"/>
            <ac:picMk id="12" creationId="{A0B067C1-D46E-430E-BE60-D68F31419F7E}"/>
          </ac:picMkLst>
        </pc:picChg>
        <pc:cxnChg chg="add mod">
          <ac:chgData name="CROZET Sophie" userId="c97b73ab-88aa-4f1e-9ec4-391579d22886" providerId="ADAL" clId="{A85C7943-E591-4A4C-9FCE-7A784507E9B2}" dt="2021-02-17T09:17:54.229" v="1259" actId="1076"/>
          <ac:cxnSpMkLst>
            <pc:docMk/>
            <pc:sldMk cId="4109418376" sldId="628"/>
            <ac:cxnSpMk id="10" creationId="{979E48B0-61AD-4878-A49E-34E144BF5BD2}"/>
          </ac:cxnSpMkLst>
        </pc:cxnChg>
      </pc:sldChg>
      <pc:sldChg chg="addSp delSp modSp new mod modAnim modNotesTx">
        <pc:chgData name="CROZET Sophie" userId="c97b73ab-88aa-4f1e-9ec4-391579d22886" providerId="ADAL" clId="{A85C7943-E591-4A4C-9FCE-7A784507E9B2}" dt="2021-02-24T14:16:42.756" v="4774"/>
        <pc:sldMkLst>
          <pc:docMk/>
          <pc:sldMk cId="3935171365" sldId="629"/>
        </pc:sldMkLst>
        <pc:spChg chg="add mod">
          <ac:chgData name="CROZET Sophie" userId="c97b73ab-88aa-4f1e-9ec4-391579d22886" providerId="ADAL" clId="{A85C7943-E591-4A4C-9FCE-7A784507E9B2}" dt="2021-02-18T10:06:44.815" v="2451" actId="14100"/>
          <ac:spMkLst>
            <pc:docMk/>
            <pc:sldMk cId="3935171365" sldId="629"/>
            <ac:spMk id="2" creationId="{74222768-AC08-4650-8EF5-F6F48F4E7011}"/>
          </ac:spMkLst>
        </pc:spChg>
        <pc:spChg chg="add del mod">
          <ac:chgData name="CROZET Sophie" userId="c97b73ab-88aa-4f1e-9ec4-391579d22886" providerId="ADAL" clId="{A85C7943-E591-4A4C-9FCE-7A784507E9B2}" dt="2021-02-17T08:50:08.560" v="754" actId="478"/>
          <ac:spMkLst>
            <pc:docMk/>
            <pc:sldMk cId="3935171365" sldId="629"/>
            <ac:spMk id="3" creationId="{46F7AD5D-396A-4764-B0C8-38FDB380FDBA}"/>
          </ac:spMkLst>
        </pc:spChg>
        <pc:spChg chg="add mod">
          <ac:chgData name="CROZET Sophie" userId="c97b73ab-88aa-4f1e-9ec4-391579d22886" providerId="ADAL" clId="{A85C7943-E591-4A4C-9FCE-7A784507E9B2}" dt="2021-02-18T10:07:10.195" v="2454" actId="5793"/>
          <ac:spMkLst>
            <pc:docMk/>
            <pc:sldMk cId="3935171365" sldId="629"/>
            <ac:spMk id="4" creationId="{3A14CC91-151C-4CA3-A76A-09E665CC19A9}"/>
          </ac:spMkLst>
        </pc:spChg>
        <pc:picChg chg="add mod">
          <ac:chgData name="CROZET Sophie" userId="c97b73ab-88aa-4f1e-9ec4-391579d22886" providerId="ADAL" clId="{A85C7943-E591-4A4C-9FCE-7A784507E9B2}" dt="2021-02-17T10:23:38.657" v="1685" actId="14100"/>
          <ac:picMkLst>
            <pc:docMk/>
            <pc:sldMk cId="3935171365" sldId="629"/>
            <ac:picMk id="5" creationId="{1FFD05FE-660F-4FA6-8923-680A6ADD8E8D}"/>
          </ac:picMkLst>
        </pc:picChg>
      </pc:sldChg>
      <pc:sldChg chg="addSp delSp modSp new mod modAnim">
        <pc:chgData name="CROZET Sophie" userId="c97b73ab-88aa-4f1e-9ec4-391579d22886" providerId="ADAL" clId="{A85C7943-E591-4A4C-9FCE-7A784507E9B2}" dt="2021-02-24T14:17:09.645" v="4777"/>
        <pc:sldMkLst>
          <pc:docMk/>
          <pc:sldMk cId="1710500542" sldId="631"/>
        </pc:sldMkLst>
        <pc:spChg chg="add mod">
          <ac:chgData name="CROZET Sophie" userId="c97b73ab-88aa-4f1e-9ec4-391579d22886" providerId="ADAL" clId="{A85C7943-E591-4A4C-9FCE-7A784507E9B2}" dt="2021-02-23T10:18:27.233" v="4343" actId="20577"/>
          <ac:spMkLst>
            <pc:docMk/>
            <pc:sldMk cId="1710500542" sldId="631"/>
            <ac:spMk id="2" creationId="{7055456E-CE66-4078-A730-E5437E2F0B4F}"/>
          </ac:spMkLst>
        </pc:spChg>
        <pc:spChg chg="add del mod">
          <ac:chgData name="CROZET Sophie" userId="c97b73ab-88aa-4f1e-9ec4-391579d22886" providerId="ADAL" clId="{A85C7943-E591-4A4C-9FCE-7A784507E9B2}" dt="2021-02-17T09:57:57.084" v="1488" actId="478"/>
          <ac:spMkLst>
            <pc:docMk/>
            <pc:sldMk cId="1710500542" sldId="631"/>
            <ac:spMk id="3" creationId="{FEB2911E-475B-404C-81B9-4A0DF1183907}"/>
          </ac:spMkLst>
        </pc:spChg>
        <pc:spChg chg="add del mod">
          <ac:chgData name="CROZET Sophie" userId="c97b73ab-88aa-4f1e-9ec4-391579d22886" providerId="ADAL" clId="{A85C7943-E591-4A4C-9FCE-7A784507E9B2}" dt="2021-02-17T09:58:01.898" v="1489" actId="478"/>
          <ac:spMkLst>
            <pc:docMk/>
            <pc:sldMk cId="1710500542" sldId="631"/>
            <ac:spMk id="4" creationId="{64E2EB45-31A3-4AD6-A838-2D2DEE6EF055}"/>
          </ac:spMkLst>
        </pc:spChg>
        <pc:spChg chg="add mod">
          <ac:chgData name="CROZET Sophie" userId="c97b73ab-88aa-4f1e-9ec4-391579d22886" providerId="ADAL" clId="{A85C7943-E591-4A4C-9FCE-7A784507E9B2}" dt="2021-02-17T10:23:12.496" v="1682" actId="14100"/>
          <ac:spMkLst>
            <pc:docMk/>
            <pc:sldMk cId="1710500542" sldId="631"/>
            <ac:spMk id="6" creationId="{15826307-04BC-43D9-9E8A-776C69F83F3F}"/>
          </ac:spMkLst>
        </pc:spChg>
        <pc:picChg chg="add mod">
          <ac:chgData name="CROZET Sophie" userId="c97b73ab-88aa-4f1e-9ec4-391579d22886" providerId="ADAL" clId="{A85C7943-E591-4A4C-9FCE-7A784507E9B2}" dt="2021-02-17T10:23:18.623" v="1683" actId="14100"/>
          <ac:picMkLst>
            <pc:docMk/>
            <pc:sldMk cId="1710500542" sldId="631"/>
            <ac:picMk id="5" creationId="{577E2588-62D6-4D91-BFE3-B8F19E1AA03E}"/>
          </ac:picMkLst>
        </pc:picChg>
        <pc:picChg chg="add mod">
          <ac:chgData name="CROZET Sophie" userId="c97b73ab-88aa-4f1e-9ec4-391579d22886" providerId="ADAL" clId="{A85C7943-E591-4A4C-9FCE-7A784507E9B2}" dt="2021-02-17T10:17:34.266" v="1668" actId="1076"/>
          <ac:picMkLst>
            <pc:docMk/>
            <pc:sldMk cId="1710500542" sldId="631"/>
            <ac:picMk id="7" creationId="{364A51DE-4528-4CF6-92A5-30756C472746}"/>
          </ac:picMkLst>
        </pc:picChg>
      </pc:sldChg>
      <pc:sldChg chg="addSp modSp new mod modAnim">
        <pc:chgData name="CROZET Sophie" userId="c97b73ab-88aa-4f1e-9ec4-391579d22886" providerId="ADAL" clId="{A85C7943-E591-4A4C-9FCE-7A784507E9B2}" dt="2021-02-24T14:17:36.835" v="4778"/>
        <pc:sldMkLst>
          <pc:docMk/>
          <pc:sldMk cId="1734686636" sldId="632"/>
        </pc:sldMkLst>
        <pc:spChg chg="add mod">
          <ac:chgData name="CROZET Sophie" userId="c97b73ab-88aa-4f1e-9ec4-391579d22886" providerId="ADAL" clId="{A85C7943-E591-4A4C-9FCE-7A784507E9B2}" dt="2021-02-18T13:16:21.364" v="2790" actId="20577"/>
          <ac:spMkLst>
            <pc:docMk/>
            <pc:sldMk cId="1734686636" sldId="632"/>
            <ac:spMk id="3" creationId="{D1690984-82BA-4C77-8A28-ED09DA4E13F2}"/>
          </ac:spMkLst>
        </pc:spChg>
        <pc:spChg chg="add mod">
          <ac:chgData name="CROZET Sophie" userId="c97b73ab-88aa-4f1e-9ec4-391579d22886" providerId="ADAL" clId="{A85C7943-E591-4A4C-9FCE-7A784507E9B2}" dt="2021-02-17T10:35:17.757" v="1823" actId="255"/>
          <ac:spMkLst>
            <pc:docMk/>
            <pc:sldMk cId="1734686636" sldId="632"/>
            <ac:spMk id="4" creationId="{D8EC583A-0639-49DF-BD8F-90E9EC4B7844}"/>
          </ac:spMkLst>
        </pc:spChg>
        <pc:spChg chg="add mod">
          <ac:chgData name="CROZET Sophie" userId="c97b73ab-88aa-4f1e-9ec4-391579d22886" providerId="ADAL" clId="{A85C7943-E591-4A4C-9FCE-7A784507E9B2}" dt="2021-02-17T10:35:24.432" v="1824" actId="255"/>
          <ac:spMkLst>
            <pc:docMk/>
            <pc:sldMk cId="1734686636" sldId="632"/>
            <ac:spMk id="5" creationId="{0F1E8556-EDC6-43D2-87D4-54ED5AD81B60}"/>
          </ac:spMkLst>
        </pc:spChg>
        <pc:spChg chg="add mod">
          <ac:chgData name="CROZET Sophie" userId="c97b73ab-88aa-4f1e-9ec4-391579d22886" providerId="ADAL" clId="{A85C7943-E591-4A4C-9FCE-7A784507E9B2}" dt="2021-02-17T10:35:30.085" v="1825" actId="255"/>
          <ac:spMkLst>
            <pc:docMk/>
            <pc:sldMk cId="1734686636" sldId="632"/>
            <ac:spMk id="6" creationId="{5D550FD6-7C5E-4C6E-BBFE-D4E2C8B9111B}"/>
          </ac:spMkLst>
        </pc:spChg>
        <pc:picChg chg="add mod">
          <ac:chgData name="CROZET Sophie" userId="c97b73ab-88aa-4f1e-9ec4-391579d22886" providerId="ADAL" clId="{A85C7943-E591-4A4C-9FCE-7A784507E9B2}" dt="2021-02-17T10:33:31.965" v="1768" actId="1076"/>
          <ac:picMkLst>
            <pc:docMk/>
            <pc:sldMk cId="1734686636" sldId="632"/>
            <ac:picMk id="2" creationId="{8A269CF4-73BA-4BBF-971C-318A90D20CB9}"/>
          </ac:picMkLst>
        </pc:picChg>
      </pc:sldChg>
      <pc:sldChg chg="addSp modSp new mod modAnim modNotesTx">
        <pc:chgData name="CROZET Sophie" userId="c97b73ab-88aa-4f1e-9ec4-391579d22886" providerId="ADAL" clId="{A85C7943-E591-4A4C-9FCE-7A784507E9B2}" dt="2021-02-24T14:20:04.443" v="4884" actId="20577"/>
        <pc:sldMkLst>
          <pc:docMk/>
          <pc:sldMk cId="2379341204" sldId="634"/>
        </pc:sldMkLst>
        <pc:spChg chg="add mod">
          <ac:chgData name="CROZET Sophie" userId="c97b73ab-88aa-4f1e-9ec4-391579d22886" providerId="ADAL" clId="{A85C7943-E591-4A4C-9FCE-7A784507E9B2}" dt="2021-02-17T13:57:09.955" v="1974" actId="14100"/>
          <ac:spMkLst>
            <pc:docMk/>
            <pc:sldMk cId="2379341204" sldId="634"/>
            <ac:spMk id="2" creationId="{93A5F20C-7225-42AA-9BE4-0A06F5C0BF1B}"/>
          </ac:spMkLst>
        </pc:spChg>
        <pc:spChg chg="add mod">
          <ac:chgData name="CROZET Sophie" userId="c97b73ab-88aa-4f1e-9ec4-391579d22886" providerId="ADAL" clId="{A85C7943-E591-4A4C-9FCE-7A784507E9B2}" dt="2021-02-17T14:00:03.743" v="2287" actId="1076"/>
          <ac:spMkLst>
            <pc:docMk/>
            <pc:sldMk cId="2379341204" sldId="634"/>
            <ac:spMk id="3" creationId="{1425352B-CC4F-4203-842B-B1E914DC9B40}"/>
          </ac:spMkLst>
        </pc:spChg>
      </pc:sldChg>
      <pc:sldChg chg="addSp modSp new mod modAnim">
        <pc:chgData name="CROZET Sophie" userId="c97b73ab-88aa-4f1e-9ec4-391579d22886" providerId="ADAL" clId="{A85C7943-E591-4A4C-9FCE-7A784507E9B2}" dt="2021-02-24T14:23:43.058" v="4887"/>
        <pc:sldMkLst>
          <pc:docMk/>
          <pc:sldMk cId="1589563436" sldId="635"/>
        </pc:sldMkLst>
        <pc:spChg chg="add mod">
          <ac:chgData name="CROZET Sophie" userId="c97b73ab-88aa-4f1e-9ec4-391579d22886" providerId="ADAL" clId="{A85C7943-E591-4A4C-9FCE-7A784507E9B2}" dt="2021-02-17T16:02:33.555" v="2424" actId="14100"/>
          <ac:spMkLst>
            <pc:docMk/>
            <pc:sldMk cId="1589563436" sldId="635"/>
            <ac:spMk id="2" creationId="{18936AB9-9F6D-4F89-B534-499D1AF2C1C8}"/>
          </ac:spMkLst>
        </pc:spChg>
        <pc:spChg chg="add mod">
          <ac:chgData name="CROZET Sophie" userId="c97b73ab-88aa-4f1e-9ec4-391579d22886" providerId="ADAL" clId="{A85C7943-E591-4A4C-9FCE-7A784507E9B2}" dt="2021-02-17T16:04:55.239" v="2432" actId="207"/>
          <ac:spMkLst>
            <pc:docMk/>
            <pc:sldMk cId="1589563436" sldId="635"/>
            <ac:spMk id="3" creationId="{F1B19226-0203-4012-91C4-C6A3E3B4FC83}"/>
          </ac:spMkLst>
        </pc:spChg>
        <pc:picChg chg="add mod">
          <ac:chgData name="CROZET Sophie" userId="c97b73ab-88aa-4f1e-9ec4-391579d22886" providerId="ADAL" clId="{A85C7943-E591-4A4C-9FCE-7A784507E9B2}" dt="2021-02-17T16:04:50.521" v="2431" actId="1076"/>
          <ac:picMkLst>
            <pc:docMk/>
            <pc:sldMk cId="1589563436" sldId="635"/>
            <ac:picMk id="4" creationId="{79E306E9-6E3E-44F2-9AAB-DDB5E7A7FD77}"/>
          </ac:picMkLst>
        </pc:picChg>
      </pc:sldChg>
      <pc:sldChg chg="addSp modSp new mod modAnim">
        <pc:chgData name="CROZET Sophie" userId="c97b73ab-88aa-4f1e-9ec4-391579d22886" providerId="ADAL" clId="{A85C7943-E591-4A4C-9FCE-7A784507E9B2}" dt="2021-02-24T14:23:48.330" v="4888"/>
        <pc:sldMkLst>
          <pc:docMk/>
          <pc:sldMk cId="959824751" sldId="636"/>
        </pc:sldMkLst>
        <pc:spChg chg="add mod">
          <ac:chgData name="CROZET Sophie" userId="c97b73ab-88aa-4f1e-9ec4-391579d22886" providerId="ADAL" clId="{A85C7943-E591-4A4C-9FCE-7A784507E9B2}" dt="2021-02-18T11:39:49.487" v="2694" actId="20577"/>
          <ac:spMkLst>
            <pc:docMk/>
            <pc:sldMk cId="959824751" sldId="636"/>
            <ac:spMk id="2" creationId="{E895DEB4-17B7-48E6-AD0D-EC9907C123FF}"/>
          </ac:spMkLst>
        </pc:spChg>
        <pc:spChg chg="add mod">
          <ac:chgData name="CROZET Sophie" userId="c97b73ab-88aa-4f1e-9ec4-391579d22886" providerId="ADAL" clId="{A85C7943-E591-4A4C-9FCE-7A784507E9B2}" dt="2021-02-17T16:07:04.611" v="2446" actId="255"/>
          <ac:spMkLst>
            <pc:docMk/>
            <pc:sldMk cId="959824751" sldId="636"/>
            <ac:spMk id="3" creationId="{B621EFA9-4032-4DA9-BDBA-F3EE15F001C5}"/>
          </ac:spMkLst>
        </pc:spChg>
        <pc:spChg chg="add mod">
          <ac:chgData name="CROZET Sophie" userId="c97b73ab-88aa-4f1e-9ec4-391579d22886" providerId="ADAL" clId="{A85C7943-E591-4A4C-9FCE-7A784507E9B2}" dt="2021-02-17T16:06:44.769" v="2443" actId="20578"/>
          <ac:spMkLst>
            <pc:docMk/>
            <pc:sldMk cId="959824751" sldId="636"/>
            <ac:spMk id="4" creationId="{87754834-423D-48B0-88FE-6B55351DB86E}"/>
          </ac:spMkLst>
        </pc:spChg>
      </pc:sldChg>
      <pc:sldChg chg="addSp delSp modSp new mod modAnim">
        <pc:chgData name="CROZET Sophie" userId="c97b73ab-88aa-4f1e-9ec4-391579d22886" providerId="ADAL" clId="{A85C7943-E591-4A4C-9FCE-7A784507E9B2}" dt="2021-02-24T14:16:36.154" v="4773"/>
        <pc:sldMkLst>
          <pc:docMk/>
          <pc:sldMk cId="2545381864" sldId="637"/>
        </pc:sldMkLst>
        <pc:spChg chg="add mod">
          <ac:chgData name="CROZET Sophie" userId="c97b73ab-88aa-4f1e-9ec4-391579d22886" providerId="ADAL" clId="{A85C7943-E591-4A4C-9FCE-7A784507E9B2}" dt="2021-02-18T10:48:54.965" v="2515" actId="14100"/>
          <ac:spMkLst>
            <pc:docMk/>
            <pc:sldMk cId="2545381864" sldId="637"/>
            <ac:spMk id="2" creationId="{06892529-6DA8-4784-ADFF-13073AC914ED}"/>
          </ac:spMkLst>
        </pc:spChg>
        <pc:spChg chg="add mod">
          <ac:chgData name="CROZET Sophie" userId="c97b73ab-88aa-4f1e-9ec4-391579d22886" providerId="ADAL" clId="{A85C7943-E591-4A4C-9FCE-7A784507E9B2}" dt="2021-02-18T10:48:50.944" v="2514" actId="14100"/>
          <ac:spMkLst>
            <pc:docMk/>
            <pc:sldMk cId="2545381864" sldId="637"/>
            <ac:spMk id="3" creationId="{BA44D22D-73CE-4841-90C0-1762A4E4670A}"/>
          </ac:spMkLst>
        </pc:spChg>
        <pc:picChg chg="add del mod">
          <ac:chgData name="CROZET Sophie" userId="c97b73ab-88aa-4f1e-9ec4-391579d22886" providerId="ADAL" clId="{A85C7943-E591-4A4C-9FCE-7A784507E9B2}" dt="2021-02-18T10:48:05.474" v="2507" actId="478"/>
          <ac:picMkLst>
            <pc:docMk/>
            <pc:sldMk cId="2545381864" sldId="637"/>
            <ac:picMk id="5" creationId="{277180F1-1352-42F0-A021-C579A5C00E75}"/>
          </ac:picMkLst>
        </pc:picChg>
        <pc:picChg chg="add mod">
          <ac:chgData name="CROZET Sophie" userId="c97b73ab-88aa-4f1e-9ec4-391579d22886" providerId="ADAL" clId="{A85C7943-E591-4A4C-9FCE-7A784507E9B2}" dt="2021-02-18T10:48:45.549" v="2513" actId="1076"/>
          <ac:picMkLst>
            <pc:docMk/>
            <pc:sldMk cId="2545381864" sldId="637"/>
            <ac:picMk id="7" creationId="{E0A3D115-A16C-4D9C-B42F-D9317CCD09F2}"/>
          </ac:picMkLst>
        </pc:picChg>
      </pc:sldChg>
      <pc:sldChg chg="addSp modSp new mod ord modAnim">
        <pc:chgData name="CROZET Sophie" userId="c97b73ab-88aa-4f1e-9ec4-391579d22886" providerId="ADAL" clId="{A85C7943-E591-4A4C-9FCE-7A784507E9B2}" dt="2021-02-24T14:18:47.220" v="4803"/>
        <pc:sldMkLst>
          <pc:docMk/>
          <pc:sldMk cId="2983228930" sldId="638"/>
        </pc:sldMkLst>
        <pc:spChg chg="add mod">
          <ac:chgData name="CROZET Sophie" userId="c97b73ab-88aa-4f1e-9ec4-391579d22886" providerId="ADAL" clId="{A85C7943-E591-4A4C-9FCE-7A784507E9B2}" dt="2021-02-18T11:26:30.815" v="2684" actId="255"/>
          <ac:spMkLst>
            <pc:docMk/>
            <pc:sldMk cId="2983228930" sldId="638"/>
            <ac:spMk id="2" creationId="{22537B63-A469-4228-B283-D48D10B0947D}"/>
          </ac:spMkLst>
        </pc:spChg>
        <pc:spChg chg="add mod">
          <ac:chgData name="CROZET Sophie" userId="c97b73ab-88aa-4f1e-9ec4-391579d22886" providerId="ADAL" clId="{A85C7943-E591-4A4C-9FCE-7A784507E9B2}" dt="2021-02-18T14:03:30.756" v="3174" actId="20577"/>
          <ac:spMkLst>
            <pc:docMk/>
            <pc:sldMk cId="2983228930" sldId="638"/>
            <ac:spMk id="3" creationId="{44110E5F-353F-483A-B0C0-528671BAECB1}"/>
          </ac:spMkLst>
        </pc:spChg>
        <pc:picChg chg="add mod">
          <ac:chgData name="CROZET Sophie" userId="c97b73ab-88aa-4f1e-9ec4-391579d22886" providerId="ADAL" clId="{A85C7943-E591-4A4C-9FCE-7A784507E9B2}" dt="2021-02-18T11:26:35.293" v="2685" actId="1076"/>
          <ac:picMkLst>
            <pc:docMk/>
            <pc:sldMk cId="2983228930" sldId="638"/>
            <ac:picMk id="4" creationId="{8C455100-3FDC-47D1-B1EE-CA7A9DC9E8E9}"/>
          </ac:picMkLst>
        </pc:picChg>
      </pc:sldChg>
      <pc:sldChg chg="addSp delSp modSp new mod modAnim">
        <pc:chgData name="CROZET Sophie" userId="c97b73ab-88aa-4f1e-9ec4-391579d22886" providerId="ADAL" clId="{A85C7943-E591-4A4C-9FCE-7A784507E9B2}" dt="2021-02-24T14:18:37.106" v="4801"/>
        <pc:sldMkLst>
          <pc:docMk/>
          <pc:sldMk cId="1637948869" sldId="639"/>
        </pc:sldMkLst>
        <pc:spChg chg="add mod">
          <ac:chgData name="CROZET Sophie" userId="c97b73ab-88aa-4f1e-9ec4-391579d22886" providerId="ADAL" clId="{A85C7943-E591-4A4C-9FCE-7A784507E9B2}" dt="2021-02-18T13:17:15.673" v="2805" actId="20577"/>
          <ac:spMkLst>
            <pc:docMk/>
            <pc:sldMk cId="1637948869" sldId="639"/>
            <ac:spMk id="2" creationId="{69974B34-2782-4B46-A82A-936734782C6C}"/>
          </ac:spMkLst>
        </pc:spChg>
        <pc:spChg chg="add del mod">
          <ac:chgData name="CROZET Sophie" userId="c97b73ab-88aa-4f1e-9ec4-391579d22886" providerId="ADAL" clId="{A85C7943-E591-4A4C-9FCE-7A784507E9B2}" dt="2021-02-18T13:38:37.607" v="2813" actId="478"/>
          <ac:spMkLst>
            <pc:docMk/>
            <pc:sldMk cId="1637948869" sldId="639"/>
            <ac:spMk id="5" creationId="{17C37FA5-86AB-4512-9496-3B96FD051853}"/>
          </ac:spMkLst>
        </pc:spChg>
        <pc:spChg chg="add mod">
          <ac:chgData name="CROZET Sophie" userId="c97b73ab-88aa-4f1e-9ec4-391579d22886" providerId="ADAL" clId="{A85C7943-E591-4A4C-9FCE-7A784507E9B2}" dt="2021-02-18T14:02:36.747" v="3150" actId="1076"/>
          <ac:spMkLst>
            <pc:docMk/>
            <pc:sldMk cId="1637948869" sldId="639"/>
            <ac:spMk id="6" creationId="{31BAA344-7548-4A21-AD32-AB03602A2275}"/>
          </ac:spMkLst>
        </pc:spChg>
        <pc:spChg chg="add mod">
          <ac:chgData name="CROZET Sophie" userId="c97b73ab-88aa-4f1e-9ec4-391579d22886" providerId="ADAL" clId="{A85C7943-E591-4A4C-9FCE-7A784507E9B2}" dt="2021-02-18T14:03:07.083" v="3159" actId="1076"/>
          <ac:spMkLst>
            <pc:docMk/>
            <pc:sldMk cId="1637948869" sldId="639"/>
            <ac:spMk id="7" creationId="{57D27A28-97E2-4284-B103-338719520ABE}"/>
          </ac:spMkLst>
        </pc:spChg>
        <pc:picChg chg="add mod modCrop">
          <ac:chgData name="CROZET Sophie" userId="c97b73ab-88aa-4f1e-9ec4-391579d22886" providerId="ADAL" clId="{A85C7943-E591-4A4C-9FCE-7A784507E9B2}" dt="2021-02-18T14:02:39.019" v="3151" actId="1076"/>
          <ac:picMkLst>
            <pc:docMk/>
            <pc:sldMk cId="1637948869" sldId="639"/>
            <ac:picMk id="4" creationId="{78F05625-9B3C-4238-83B0-59F5CB488064}"/>
          </ac:picMkLst>
        </pc:picChg>
      </pc:sldChg>
      <pc:sldChg chg="addSp delSp modSp new mod modAnim modNotesTx">
        <pc:chgData name="CROZET Sophie" userId="c97b73ab-88aa-4f1e-9ec4-391579d22886" providerId="ADAL" clId="{A85C7943-E591-4A4C-9FCE-7A784507E9B2}" dt="2021-02-24T14:23:52.090" v="4889"/>
        <pc:sldMkLst>
          <pc:docMk/>
          <pc:sldMk cId="179666139" sldId="640"/>
        </pc:sldMkLst>
        <pc:spChg chg="add mod">
          <ac:chgData name="CROZET Sophie" userId="c97b73ab-88aa-4f1e-9ec4-391579d22886" providerId="ADAL" clId="{A85C7943-E591-4A4C-9FCE-7A784507E9B2}" dt="2021-02-18T14:12:52.132" v="3257" actId="14100"/>
          <ac:spMkLst>
            <pc:docMk/>
            <pc:sldMk cId="179666139" sldId="640"/>
            <ac:spMk id="2" creationId="{C48548EA-5432-4D17-B075-FFC117550643}"/>
          </ac:spMkLst>
        </pc:spChg>
        <pc:graphicFrameChg chg="add mod">
          <ac:chgData name="CROZET Sophie" userId="c97b73ab-88aa-4f1e-9ec4-391579d22886" providerId="ADAL" clId="{A85C7943-E591-4A4C-9FCE-7A784507E9B2}" dt="2021-02-18T15:37:01.848" v="4303" actId="1076"/>
          <ac:graphicFrameMkLst>
            <pc:docMk/>
            <pc:sldMk cId="179666139" sldId="640"/>
            <ac:graphicFrameMk id="3" creationId="{01EAC2D2-5DFD-4B52-A193-CACF2A0AD2AC}"/>
          </ac:graphicFrameMkLst>
        </pc:graphicFrameChg>
        <pc:picChg chg="add del mod">
          <ac:chgData name="CROZET Sophie" userId="c97b73ab-88aa-4f1e-9ec4-391579d22886" providerId="ADAL" clId="{A85C7943-E591-4A4C-9FCE-7A784507E9B2}" dt="2021-02-18T14:18:15.735" v="3377" actId="478"/>
          <ac:picMkLst>
            <pc:docMk/>
            <pc:sldMk cId="179666139" sldId="640"/>
            <ac:picMk id="5" creationId="{08FF39BC-7882-4973-9765-C3F971DA6631}"/>
          </ac:picMkLst>
        </pc:picChg>
      </pc:sldChg>
      <pc:sldChg chg="addSp modSp new mod ord modAnim">
        <pc:chgData name="CROZET Sophie" userId="c97b73ab-88aa-4f1e-9ec4-391579d22886" providerId="ADAL" clId="{A85C7943-E591-4A4C-9FCE-7A784507E9B2}" dt="2021-02-24T14:18:40.675" v="4802"/>
        <pc:sldMkLst>
          <pc:docMk/>
          <pc:sldMk cId="1673872889" sldId="641"/>
        </pc:sldMkLst>
        <pc:spChg chg="add mod">
          <ac:chgData name="CROZET Sophie" userId="c97b73ab-88aa-4f1e-9ec4-391579d22886" providerId="ADAL" clId="{A85C7943-E591-4A4C-9FCE-7A784507E9B2}" dt="2021-02-18T15:09:54.822" v="4272" actId="255"/>
          <ac:spMkLst>
            <pc:docMk/>
            <pc:sldMk cId="1673872889" sldId="641"/>
            <ac:spMk id="2" creationId="{E7AE729E-ADA9-4557-AE12-F9B04E77C8E1}"/>
          </ac:spMkLst>
        </pc:spChg>
        <pc:spChg chg="add mod">
          <ac:chgData name="CROZET Sophie" userId="c97b73ab-88aa-4f1e-9ec4-391579d22886" providerId="ADAL" clId="{A85C7943-E591-4A4C-9FCE-7A784507E9B2}" dt="2021-02-23T10:28:23.103" v="4398" actId="20577"/>
          <ac:spMkLst>
            <pc:docMk/>
            <pc:sldMk cId="1673872889" sldId="641"/>
            <ac:spMk id="3" creationId="{24876CD7-7550-4395-8ED0-773AF56F229B}"/>
          </ac:spMkLst>
        </pc:spChg>
      </pc:sldChg>
    </pc:docChg>
  </pc:docChgLst>
  <pc:docChgLst>
    <pc:chgData name="sophie crozet" userId="ec1065b6b8e8d847" providerId="LiveId" clId="{11751A50-361D-46A4-B7DA-8F07DA413A1D}"/>
    <pc:docChg chg="custSel delSld modSld sldOrd modMainMaster modSection">
      <pc:chgData name="sophie crozet" userId="ec1065b6b8e8d847" providerId="LiveId" clId="{11751A50-361D-46A4-B7DA-8F07DA413A1D}" dt="2021-03-25T13:30:37.164" v="410" actId="313"/>
      <pc:docMkLst>
        <pc:docMk/>
      </pc:docMkLst>
      <pc:sldChg chg="addSp modSp">
        <pc:chgData name="sophie crozet" userId="ec1065b6b8e8d847" providerId="LiveId" clId="{11751A50-361D-46A4-B7DA-8F07DA413A1D}" dt="2021-03-24T16:02:05.237" v="20"/>
        <pc:sldMkLst>
          <pc:docMk/>
          <pc:sldMk cId="3148006104" sldId="257"/>
        </pc:sldMkLst>
        <pc:picChg chg="add mod">
          <ac:chgData name="sophie crozet" userId="ec1065b6b8e8d847" providerId="LiveId" clId="{11751A50-361D-46A4-B7DA-8F07DA413A1D}" dt="2021-03-24T16:02:05.237" v="20"/>
          <ac:picMkLst>
            <pc:docMk/>
            <pc:sldMk cId="3148006104" sldId="257"/>
            <ac:picMk id="9" creationId="{EEE2D8EE-5F60-45C7-818D-789359AB807E}"/>
          </ac:picMkLst>
        </pc:picChg>
      </pc:sldChg>
      <pc:sldChg chg="modSp">
        <pc:chgData name="sophie crozet" userId="ec1065b6b8e8d847" providerId="LiveId" clId="{11751A50-361D-46A4-B7DA-8F07DA413A1D}" dt="2021-03-25T10:43:24.167" v="408" actId="20577"/>
        <pc:sldMkLst>
          <pc:docMk/>
          <pc:sldMk cId="2177932824" sldId="511"/>
        </pc:sldMkLst>
        <pc:graphicFrameChg chg="mod">
          <ac:chgData name="sophie crozet" userId="ec1065b6b8e8d847" providerId="LiveId" clId="{11751A50-361D-46A4-B7DA-8F07DA413A1D}" dt="2021-03-25T10:43:24.167" v="408" actId="20577"/>
          <ac:graphicFrameMkLst>
            <pc:docMk/>
            <pc:sldMk cId="2177932824" sldId="511"/>
            <ac:graphicFrameMk id="4" creationId="{CB1C7151-8A10-447A-A609-AB2C5BB3850F}"/>
          </ac:graphicFrameMkLst>
        </pc:graphicFrameChg>
      </pc:sldChg>
      <pc:sldChg chg="modSp mod addCm modCm">
        <pc:chgData name="sophie crozet" userId="ec1065b6b8e8d847" providerId="LiveId" clId="{11751A50-361D-46A4-B7DA-8F07DA413A1D}" dt="2021-03-25T13:30:37.164" v="410" actId="313"/>
        <pc:sldMkLst>
          <pc:docMk/>
          <pc:sldMk cId="3596916585" sldId="584"/>
        </pc:sldMkLst>
        <pc:spChg chg="mod">
          <ac:chgData name="sophie crozet" userId="ec1065b6b8e8d847" providerId="LiveId" clId="{11751A50-361D-46A4-B7DA-8F07DA413A1D}" dt="2021-03-25T13:30:37.164" v="410" actId="313"/>
          <ac:spMkLst>
            <pc:docMk/>
            <pc:sldMk cId="3596916585" sldId="584"/>
            <ac:spMk id="8" creationId="{B85709B5-7DE5-4E7B-AF85-8F170B201A17}"/>
          </ac:spMkLst>
        </pc:spChg>
      </pc:sldChg>
      <pc:sldChg chg="ord">
        <pc:chgData name="sophie crozet" userId="ec1065b6b8e8d847" providerId="LiveId" clId="{11751A50-361D-46A4-B7DA-8F07DA413A1D}" dt="2021-03-25T10:02:37.070" v="200"/>
        <pc:sldMkLst>
          <pc:docMk/>
          <pc:sldMk cId="2093176078" sldId="627"/>
        </pc:sldMkLst>
      </pc:sldChg>
      <pc:sldChg chg="addCm">
        <pc:chgData name="sophie crozet" userId="ec1065b6b8e8d847" providerId="LiveId" clId="{11751A50-361D-46A4-B7DA-8F07DA413A1D}" dt="2021-03-25T09:43:59.221" v="83" actId="1589"/>
        <pc:sldMkLst>
          <pc:docMk/>
          <pc:sldMk cId="1734686636" sldId="632"/>
        </pc:sldMkLst>
      </pc:sldChg>
      <pc:sldChg chg="ord modNotesTx">
        <pc:chgData name="sophie crozet" userId="ec1065b6b8e8d847" providerId="LiveId" clId="{11751A50-361D-46A4-B7DA-8F07DA413A1D}" dt="2021-03-25T10:02:42.886" v="202" actId="20577"/>
        <pc:sldMkLst>
          <pc:docMk/>
          <pc:sldMk cId="2379341204" sldId="634"/>
        </pc:sldMkLst>
      </pc:sldChg>
      <pc:sldChg chg="modSp mod">
        <pc:chgData name="sophie crozet" userId="ec1065b6b8e8d847" providerId="LiveId" clId="{11751A50-361D-46A4-B7DA-8F07DA413A1D}" dt="2021-03-12T10:29:17.194" v="19" actId="14100"/>
        <pc:sldMkLst>
          <pc:docMk/>
          <pc:sldMk cId="1589563436" sldId="635"/>
        </pc:sldMkLst>
        <pc:spChg chg="mod">
          <ac:chgData name="sophie crozet" userId="ec1065b6b8e8d847" providerId="LiveId" clId="{11751A50-361D-46A4-B7DA-8F07DA413A1D}" dt="2021-03-12T10:29:17.194" v="19" actId="14100"/>
          <ac:spMkLst>
            <pc:docMk/>
            <pc:sldMk cId="1589563436" sldId="635"/>
            <ac:spMk id="2" creationId="{18936AB9-9F6D-4F89-B534-499D1AF2C1C8}"/>
          </ac:spMkLst>
        </pc:spChg>
      </pc:sldChg>
      <pc:sldChg chg="modSp mod addCm modCm">
        <pc:chgData name="sophie crozet" userId="ec1065b6b8e8d847" providerId="LiveId" clId="{11751A50-361D-46A4-B7DA-8F07DA413A1D}" dt="2021-03-25T10:17:35.081" v="361" actId="1589"/>
        <pc:sldMkLst>
          <pc:docMk/>
          <pc:sldMk cId="2545381864" sldId="637"/>
        </pc:sldMkLst>
        <pc:spChg chg="mod">
          <ac:chgData name="sophie crozet" userId="ec1065b6b8e8d847" providerId="LiveId" clId="{11751A50-361D-46A4-B7DA-8F07DA413A1D}" dt="2021-03-25T09:49:48.202" v="90" actId="20577"/>
          <ac:spMkLst>
            <pc:docMk/>
            <pc:sldMk cId="2545381864" sldId="637"/>
            <ac:spMk id="2" creationId="{06892529-6DA8-4784-ADFF-13073AC914ED}"/>
          </ac:spMkLst>
        </pc:spChg>
      </pc:sldChg>
      <pc:sldChg chg="modSp ord">
        <pc:chgData name="sophie crozet" userId="ec1065b6b8e8d847" providerId="LiveId" clId="{11751A50-361D-46A4-B7DA-8F07DA413A1D}" dt="2021-03-24T16:04:16.563" v="29" actId="14826"/>
        <pc:sldMkLst>
          <pc:docMk/>
          <pc:sldMk cId="2983228930" sldId="638"/>
        </pc:sldMkLst>
        <pc:picChg chg="mod">
          <ac:chgData name="sophie crozet" userId="ec1065b6b8e8d847" providerId="LiveId" clId="{11751A50-361D-46A4-B7DA-8F07DA413A1D}" dt="2021-03-24T16:04:16.563" v="29" actId="14826"/>
          <ac:picMkLst>
            <pc:docMk/>
            <pc:sldMk cId="2983228930" sldId="638"/>
            <ac:picMk id="4" creationId="{8C455100-3FDC-47D1-B1EE-CA7A9DC9E8E9}"/>
          </ac:picMkLst>
        </pc:picChg>
      </pc:sldChg>
      <pc:sldChg chg="ord modNotesTx">
        <pc:chgData name="sophie crozet" userId="ec1065b6b8e8d847" providerId="LiveId" clId="{11751A50-361D-46A4-B7DA-8F07DA413A1D}" dt="2021-03-25T09:54:36.646" v="149" actId="20577"/>
        <pc:sldMkLst>
          <pc:docMk/>
          <pc:sldMk cId="179666139" sldId="640"/>
        </pc:sldMkLst>
      </pc:sldChg>
      <pc:sldChg chg="ord">
        <pc:chgData name="sophie crozet" userId="ec1065b6b8e8d847" providerId="LiveId" clId="{11751A50-361D-46A4-B7DA-8F07DA413A1D}" dt="2021-03-25T09:43:49.703" v="82"/>
        <pc:sldMkLst>
          <pc:docMk/>
          <pc:sldMk cId="1673872889" sldId="641"/>
        </pc:sldMkLst>
      </pc:sldChg>
      <pc:sldChg chg="modSp addCm">
        <pc:chgData name="sophie crozet" userId="ec1065b6b8e8d847" providerId="LiveId" clId="{11751A50-361D-46A4-B7DA-8F07DA413A1D}" dt="2021-03-24T16:04:33.134" v="30" actId="14826"/>
        <pc:sldMkLst>
          <pc:docMk/>
          <pc:sldMk cId="3795638388" sldId="643"/>
        </pc:sldMkLst>
        <pc:picChg chg="mod">
          <ac:chgData name="sophie crozet" userId="ec1065b6b8e8d847" providerId="LiveId" clId="{11751A50-361D-46A4-B7DA-8F07DA413A1D}" dt="2021-03-24T16:04:33.134" v="30" actId="14826"/>
          <ac:picMkLst>
            <pc:docMk/>
            <pc:sldMk cId="3795638388" sldId="643"/>
            <ac:picMk id="4" creationId="{EC53B7A1-9EE0-434F-BDCF-91932A86A9B4}"/>
          </ac:picMkLst>
        </pc:picChg>
      </pc:sldChg>
      <pc:sldChg chg="modSp mod">
        <pc:chgData name="sophie crozet" userId="ec1065b6b8e8d847" providerId="LiveId" clId="{11751A50-361D-46A4-B7DA-8F07DA413A1D}" dt="2021-03-25T10:18:40.438" v="373" actId="20577"/>
        <pc:sldMkLst>
          <pc:docMk/>
          <pc:sldMk cId="2011017858" sldId="644"/>
        </pc:sldMkLst>
        <pc:spChg chg="mod">
          <ac:chgData name="sophie crozet" userId="ec1065b6b8e8d847" providerId="LiveId" clId="{11751A50-361D-46A4-B7DA-8F07DA413A1D}" dt="2021-03-25T10:18:40.438" v="373" actId="20577"/>
          <ac:spMkLst>
            <pc:docMk/>
            <pc:sldMk cId="2011017858" sldId="644"/>
            <ac:spMk id="2" creationId="{74222768-AC08-4650-8EF5-F6F48F4E7011}"/>
          </ac:spMkLst>
        </pc:spChg>
        <pc:spChg chg="mod">
          <ac:chgData name="sophie crozet" userId="ec1065b6b8e8d847" providerId="LiveId" clId="{11751A50-361D-46A4-B7DA-8F07DA413A1D}" dt="2021-03-25T10:04:23.309" v="203" actId="20577"/>
          <ac:spMkLst>
            <pc:docMk/>
            <pc:sldMk cId="2011017858" sldId="644"/>
            <ac:spMk id="3" creationId="{EE4EE6B2-BFE5-4D7C-B7EB-EC04DC9CF4C6}"/>
          </ac:spMkLst>
        </pc:spChg>
      </pc:sldChg>
      <pc:sldMasterChg chg="addSp modSldLayout">
        <pc:chgData name="sophie crozet" userId="ec1065b6b8e8d847" providerId="LiveId" clId="{11751A50-361D-46A4-B7DA-8F07DA413A1D}" dt="2021-03-24T16:03:26.724" v="27" actId="478"/>
        <pc:sldMasterMkLst>
          <pc:docMk/>
          <pc:sldMasterMk cId="1040065837" sldId="2147483689"/>
        </pc:sldMasterMkLst>
        <pc:picChg chg="add">
          <ac:chgData name="sophie crozet" userId="ec1065b6b8e8d847" providerId="LiveId" clId="{11751A50-361D-46A4-B7DA-8F07DA413A1D}" dt="2021-03-24T16:03:04.279" v="21"/>
          <ac:picMkLst>
            <pc:docMk/>
            <pc:sldMasterMk cId="1040065837" sldId="2147483689"/>
            <ac:picMk id="7" creationId="{518CE439-8F5E-41A4-AB67-A0B8DAD59A2E}"/>
          </ac:picMkLst>
        </pc:picChg>
        <pc:sldLayoutChg chg="delSp mod">
          <pc:chgData name="sophie crozet" userId="ec1065b6b8e8d847" providerId="LiveId" clId="{11751A50-361D-46A4-B7DA-8F07DA413A1D}" dt="2021-03-24T16:03:26.724" v="27" actId="478"/>
          <pc:sldLayoutMkLst>
            <pc:docMk/>
            <pc:sldMasterMk cId="1040065837" sldId="2147483689"/>
            <pc:sldLayoutMk cId="3512815253" sldId="2147483661"/>
          </pc:sldLayoutMkLst>
          <pc:picChg chg="del">
            <ac:chgData name="sophie crozet" userId="ec1065b6b8e8d847" providerId="LiveId" clId="{11751A50-361D-46A4-B7DA-8F07DA413A1D}" dt="2021-03-24T16:03:25.217" v="26"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11751A50-361D-46A4-B7DA-8F07DA413A1D}" dt="2021-03-24T16:03:26.724" v="27" actId="478"/>
            <ac:cxnSpMkLst>
              <pc:docMk/>
              <pc:sldMasterMk cId="1040065837" sldId="2147483689"/>
              <pc:sldLayoutMk cId="3512815253" sldId="2147483661"/>
              <ac:cxnSpMk id="3" creationId="{B2727817-B5E2-4CCF-A179-91C1288C5E86}"/>
            </ac:cxnSpMkLst>
          </pc:cxnChg>
        </pc:sldLayoutChg>
        <pc:sldLayoutChg chg="delSp modSp mod">
          <pc:chgData name="sophie crozet" userId="ec1065b6b8e8d847" providerId="LiveId" clId="{11751A50-361D-46A4-B7DA-8F07DA413A1D}" dt="2021-03-24T16:03:19.062" v="25" actId="14100"/>
          <pc:sldLayoutMkLst>
            <pc:docMk/>
            <pc:sldMasterMk cId="1040065837" sldId="2147483689"/>
            <pc:sldLayoutMk cId="1968109113" sldId="2147483701"/>
          </pc:sldLayoutMkLst>
          <pc:picChg chg="del mod">
            <ac:chgData name="sophie crozet" userId="ec1065b6b8e8d847" providerId="LiveId" clId="{11751A50-361D-46A4-B7DA-8F07DA413A1D}" dt="2021-03-24T16:03:11.888" v="23" actId="478"/>
            <ac:picMkLst>
              <pc:docMk/>
              <pc:sldMasterMk cId="1040065837" sldId="2147483689"/>
              <pc:sldLayoutMk cId="1968109113" sldId="2147483701"/>
              <ac:picMk id="2" creationId="{00000000-0000-0000-0000-000000000000}"/>
            </ac:picMkLst>
          </pc:picChg>
          <pc:picChg chg="mod">
            <ac:chgData name="sophie crozet" userId="ec1065b6b8e8d847" providerId="LiveId" clId="{11751A50-361D-46A4-B7DA-8F07DA413A1D}" dt="2021-03-24T16:03:19.062" v="25" actId="14100"/>
            <ac:picMkLst>
              <pc:docMk/>
              <pc:sldMasterMk cId="1040065837" sldId="2147483689"/>
              <pc:sldLayoutMk cId="1968109113" sldId="2147483701"/>
              <ac:picMk id="6" creationId="{00000000-0000-0000-0000-000000000000}"/>
            </ac:picMkLst>
          </pc:picChg>
          <pc:cxnChg chg="del">
            <ac:chgData name="sophie crozet" userId="ec1065b6b8e8d847" providerId="LiveId" clId="{11751A50-361D-46A4-B7DA-8F07DA413A1D}" dt="2021-03-24T16:03:12.947" v="24" actId="478"/>
            <ac:cxnSpMkLst>
              <pc:docMk/>
              <pc:sldMasterMk cId="1040065837" sldId="2147483689"/>
              <pc:sldLayoutMk cId="1968109113" sldId="2147483701"/>
              <ac:cxnSpMk id="3" creationId="{B2727817-B5E2-4CCF-A179-91C1288C5E86}"/>
            </ac:cxnSpMkLst>
          </pc:cxnChg>
        </pc:sldLayoutChg>
      </pc:sldMasterChg>
    </pc:docChg>
  </pc:docChgLst>
  <pc:docChgLst>
    <pc:chgData name="Andrew Maina" userId="cd4bcde6-3d36-489d-a9e9-b7bb9d55f6cb" providerId="ADAL" clId="{6B22F4E7-3075-427E-BD81-A1690AA161B0}"/>
    <pc:docChg chg="addSld delSld modSld modSection">
      <pc:chgData name="Andrew Maina" userId="cd4bcde6-3d36-489d-a9e9-b7bb9d55f6cb" providerId="ADAL" clId="{6B22F4E7-3075-427E-BD81-A1690AA161B0}" dt="2021-04-16T06:19:14.224" v="28" actId="12"/>
      <pc:docMkLst>
        <pc:docMk/>
      </pc:docMkLst>
      <pc:sldChg chg="modSp add">
        <pc:chgData name="Andrew Maina" userId="cd4bcde6-3d36-489d-a9e9-b7bb9d55f6cb" providerId="ADAL" clId="{6B22F4E7-3075-427E-BD81-A1690AA161B0}" dt="2021-04-16T06:18:54.337" v="26" actId="20577"/>
        <pc:sldMkLst>
          <pc:docMk/>
          <pc:sldMk cId="0" sldId="281"/>
        </pc:sldMkLst>
        <pc:spChg chg="mod">
          <ac:chgData name="Andrew Maina" userId="cd4bcde6-3d36-489d-a9e9-b7bb9d55f6cb" providerId="ADAL" clId="{6B22F4E7-3075-427E-BD81-A1690AA161B0}" dt="2021-04-16T06:18:54.337" v="26" actId="20577"/>
          <ac:spMkLst>
            <pc:docMk/>
            <pc:sldMk cId="0" sldId="281"/>
            <ac:spMk id="145" creationId="{00000000-0000-0000-0000-000000000000}"/>
          </ac:spMkLst>
        </pc:spChg>
        <pc:spChg chg="mod">
          <ac:chgData name="Andrew Maina" userId="cd4bcde6-3d36-489d-a9e9-b7bb9d55f6cb" providerId="ADAL" clId="{6B22F4E7-3075-427E-BD81-A1690AA161B0}" dt="2021-04-16T06:18:19.151" v="21" actId="1076"/>
          <ac:spMkLst>
            <pc:docMk/>
            <pc:sldMk cId="0" sldId="281"/>
            <ac:spMk id="150" creationId="{00000000-0000-0000-0000-000000000000}"/>
          </ac:spMkLst>
        </pc:spChg>
        <pc:spChg chg="mod">
          <ac:chgData name="Andrew Maina" userId="cd4bcde6-3d36-489d-a9e9-b7bb9d55f6cb" providerId="ADAL" clId="{6B22F4E7-3075-427E-BD81-A1690AA161B0}" dt="2021-04-16T06:18:09.782" v="20" actId="1076"/>
          <ac:spMkLst>
            <pc:docMk/>
            <pc:sldMk cId="0" sldId="281"/>
            <ac:spMk id="153" creationId="{00000000-0000-0000-0000-000000000000}"/>
          </ac:spMkLst>
        </pc:spChg>
        <pc:spChg chg="mod">
          <ac:chgData name="Andrew Maina" userId="cd4bcde6-3d36-489d-a9e9-b7bb9d55f6cb" providerId="ADAL" clId="{6B22F4E7-3075-427E-BD81-A1690AA161B0}" dt="2021-04-16T06:18:05.087" v="19" actId="1076"/>
          <ac:spMkLst>
            <pc:docMk/>
            <pc:sldMk cId="0" sldId="281"/>
            <ac:spMk id="154" creationId="{00000000-0000-0000-0000-000000000000}"/>
          </ac:spMkLst>
        </pc:spChg>
        <pc:spChg chg="mod">
          <ac:chgData name="Andrew Maina" userId="cd4bcde6-3d36-489d-a9e9-b7bb9d55f6cb" providerId="ADAL" clId="{6B22F4E7-3075-427E-BD81-A1690AA161B0}" dt="2021-04-16T06:18:42.966" v="24" actId="1076"/>
          <ac:spMkLst>
            <pc:docMk/>
            <pc:sldMk cId="0" sldId="281"/>
            <ac:spMk id="156" creationId="{00000000-0000-0000-0000-000000000000}"/>
          </ac:spMkLst>
        </pc:spChg>
        <pc:spChg chg="mod">
          <ac:chgData name="Andrew Maina" userId="cd4bcde6-3d36-489d-a9e9-b7bb9d55f6cb" providerId="ADAL" clId="{6B22F4E7-3075-427E-BD81-A1690AA161B0}" dt="2021-04-16T06:17:58.847" v="18" actId="1076"/>
          <ac:spMkLst>
            <pc:docMk/>
            <pc:sldMk cId="0" sldId="281"/>
            <ac:spMk id="157" creationId="{00000000-0000-0000-0000-000000000000}"/>
          </ac:spMkLst>
        </pc:spChg>
        <pc:grpChg chg="mod">
          <ac:chgData name="Andrew Maina" userId="cd4bcde6-3d36-489d-a9e9-b7bb9d55f6cb" providerId="ADAL" clId="{6B22F4E7-3075-427E-BD81-A1690AA161B0}" dt="2021-04-16T06:18:34.174" v="23" actId="14100"/>
          <ac:grpSpMkLst>
            <pc:docMk/>
            <pc:sldMk cId="0" sldId="281"/>
            <ac:grpSpMk id="149" creationId="{00000000-0000-0000-0000-000000000000}"/>
          </ac:grpSpMkLst>
        </pc:grpChg>
        <pc:cxnChg chg="mod">
          <ac:chgData name="Andrew Maina" userId="cd4bcde6-3d36-489d-a9e9-b7bb9d55f6cb" providerId="ADAL" clId="{6B22F4E7-3075-427E-BD81-A1690AA161B0}" dt="2021-04-16T06:18:34.174" v="23" actId="14100"/>
          <ac:cxnSpMkLst>
            <pc:docMk/>
            <pc:sldMk cId="0" sldId="281"/>
            <ac:cxnSpMk id="146" creationId="{00000000-0000-0000-0000-000000000000}"/>
          </ac:cxnSpMkLst>
        </pc:cxnChg>
      </pc:sldChg>
      <pc:sldChg chg="modSp del delCm">
        <pc:chgData name="Andrew Maina" userId="cd4bcde6-3d36-489d-a9e9-b7bb9d55f6cb" providerId="ADAL" clId="{6B22F4E7-3075-427E-BD81-A1690AA161B0}" dt="2021-04-16T06:18:48.332" v="25" actId="2696"/>
        <pc:sldMkLst>
          <pc:docMk/>
          <pc:sldMk cId="3596916585" sldId="584"/>
        </pc:sldMkLst>
        <pc:spChg chg="mod">
          <ac:chgData name="Andrew Maina" userId="cd4bcde6-3d36-489d-a9e9-b7bb9d55f6cb" providerId="ADAL" clId="{6B22F4E7-3075-427E-BD81-A1690AA161B0}" dt="2021-04-16T06:17:12.779" v="10"/>
          <ac:spMkLst>
            <pc:docMk/>
            <pc:sldMk cId="3596916585" sldId="584"/>
            <ac:spMk id="8" creationId="{B85709B5-7DE5-4E7B-AF85-8F170B201A17}"/>
          </ac:spMkLst>
        </pc:spChg>
      </pc:sldChg>
      <pc:sldChg chg="modSp">
        <pc:chgData name="Andrew Maina" userId="cd4bcde6-3d36-489d-a9e9-b7bb9d55f6cb" providerId="ADAL" clId="{6B22F4E7-3075-427E-BD81-A1690AA161B0}" dt="2021-04-16T06:19:14.224" v="28" actId="12"/>
        <pc:sldMkLst>
          <pc:docMk/>
          <pc:sldMk cId="1507118390" sldId="618"/>
        </pc:sldMkLst>
        <pc:spChg chg="mod">
          <ac:chgData name="Andrew Maina" userId="cd4bcde6-3d36-489d-a9e9-b7bb9d55f6cb" providerId="ADAL" clId="{6B22F4E7-3075-427E-BD81-A1690AA161B0}" dt="2021-04-16T06:19:14.224" v="28" actId="12"/>
          <ac:spMkLst>
            <pc:docMk/>
            <pc:sldMk cId="1507118390" sldId="618"/>
            <ac:spMk id="3" creationId="{39D32C6B-0C41-4318-B77B-5AE05CA99E1F}"/>
          </ac:spMkLst>
        </pc:spChg>
      </pc:sldChg>
      <pc:sldChg chg="delCm">
        <pc:chgData name="Andrew Maina" userId="cd4bcde6-3d36-489d-a9e9-b7bb9d55f6cb" providerId="ADAL" clId="{6B22F4E7-3075-427E-BD81-A1690AA161B0}" dt="2021-04-16T06:16:15.046" v="1"/>
        <pc:sldMkLst>
          <pc:docMk/>
          <pc:sldMk cId="1734686636" sldId="632"/>
        </pc:sldMkLst>
      </pc:sldChg>
      <pc:sldChg chg="delCm">
        <pc:chgData name="Andrew Maina" userId="cd4bcde6-3d36-489d-a9e9-b7bb9d55f6cb" providerId="ADAL" clId="{6B22F4E7-3075-427E-BD81-A1690AA161B0}" dt="2021-04-16T06:16:15.046" v="1"/>
        <pc:sldMkLst>
          <pc:docMk/>
          <pc:sldMk cId="2545381864" sldId="637"/>
        </pc:sldMkLst>
      </pc:sldChg>
      <pc:sldChg chg="delCm">
        <pc:chgData name="Andrew Maina" userId="cd4bcde6-3d36-489d-a9e9-b7bb9d55f6cb" providerId="ADAL" clId="{6B22F4E7-3075-427E-BD81-A1690AA161B0}" dt="2021-04-16T06:16:15.046" v="1"/>
        <pc:sldMkLst>
          <pc:docMk/>
          <pc:sldMk cId="3795638388" sldId="643"/>
        </pc:sldMkLst>
      </pc:sldChg>
    </pc:docChg>
  </pc:docChgLst>
  <pc:docChgLst>
    <pc:chgData name="Guest User" providerId="Windows Live" clId="Web-{EE44C70E-550C-4065-9D63-B10714715BD6}"/>
    <pc:docChg chg="modSld">
      <pc:chgData name="Guest User" userId="" providerId="Windows Live" clId="Web-{EE44C70E-550C-4065-9D63-B10714715BD6}" dt="2021-03-01T16:06:59.911" v="11"/>
      <pc:docMkLst>
        <pc:docMk/>
      </pc:docMkLst>
      <pc:sldChg chg="modSp addCm modCm">
        <pc:chgData name="Guest User" userId="" providerId="Windows Live" clId="Web-{EE44C70E-550C-4065-9D63-B10714715BD6}" dt="2021-03-01T16:06:59.911" v="11"/>
        <pc:sldMkLst>
          <pc:docMk/>
          <pc:sldMk cId="3596916585" sldId="584"/>
        </pc:sldMkLst>
        <pc:spChg chg="mod">
          <ac:chgData name="Guest User" userId="" providerId="Windows Live" clId="Web-{EE44C70E-550C-4065-9D63-B10714715BD6}" dt="2021-03-01T15:36:02.017" v="2" actId="20577"/>
          <ac:spMkLst>
            <pc:docMk/>
            <pc:sldMk cId="3596916585" sldId="584"/>
            <ac:spMk id="3" creationId="{EAC8354F-6AFD-4867-AAFA-4405CC41A048}"/>
          </ac:spMkLst>
        </pc:spChg>
      </pc:sldChg>
      <pc:sldChg chg="modSp">
        <pc:chgData name="Guest User" userId="" providerId="Windows Live" clId="Web-{EE44C70E-550C-4065-9D63-B10714715BD6}" dt="2021-03-01T15:39:57.271" v="6" actId="20577"/>
        <pc:sldMkLst>
          <pc:docMk/>
          <pc:sldMk cId="4109418376" sldId="628"/>
        </pc:sldMkLst>
        <pc:spChg chg="mod">
          <ac:chgData name="Guest User" userId="" providerId="Windows Live" clId="Web-{EE44C70E-550C-4065-9D63-B10714715BD6}" dt="2021-03-01T15:39:57.271" v="6" actId="20577"/>
          <ac:spMkLst>
            <pc:docMk/>
            <pc:sldMk cId="4109418376" sldId="628"/>
            <ac:spMk id="3" creationId="{DB7CA88E-72A4-4434-9BE4-D9D6E272F2A1}"/>
          </ac:spMkLst>
        </pc:spChg>
      </pc:sldChg>
      <pc:sldChg chg="modSp">
        <pc:chgData name="Guest User" userId="" providerId="Windows Live" clId="Web-{EE44C70E-550C-4065-9D63-B10714715BD6}" dt="2021-03-01T15:44:05.214" v="8" actId="20577"/>
        <pc:sldMkLst>
          <pc:docMk/>
          <pc:sldMk cId="1637948869" sldId="639"/>
        </pc:sldMkLst>
        <pc:spChg chg="mod">
          <ac:chgData name="Guest User" userId="" providerId="Windows Live" clId="Web-{EE44C70E-550C-4065-9D63-B10714715BD6}" dt="2021-03-01T15:44:05.214" v="8" actId="20577"/>
          <ac:spMkLst>
            <pc:docMk/>
            <pc:sldMk cId="1637948869" sldId="639"/>
            <ac:spMk id="7" creationId="{57D27A28-97E2-4284-B103-338719520ABE}"/>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image" Target="../media/image3.jfif"/></Relationships>
</file>

<file path=ppt/diagrams/_rels/data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image" Target="../media/image3.jfif"/></Relationships>
</file>

<file path=ppt/diagrams/_rels/drawing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F71494-A459-4D8F-8114-4A98DAEE7B91}"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1D7ABED2-DB6E-41D3-9DB2-17C1B501FC6E}">
      <dgm:prSet phldrT="[Texte]"/>
      <dgm:spPr>
        <a:solidFill>
          <a:schemeClr val="accent1"/>
        </a:solidFill>
      </dgm:spPr>
      <dgm:t>
        <a:bodyPr/>
        <a:lstStyle/>
        <a:p>
          <a:r>
            <a:rPr lang="fr-FR" dirty="0">
              <a:solidFill>
                <a:schemeClr val="bg1"/>
              </a:solidFill>
            </a:rPr>
            <a:t>1. </a:t>
          </a:r>
          <a:r>
            <a:rPr lang="en-US" dirty="0">
              <a:solidFill>
                <a:schemeClr val="bg1"/>
              </a:solidFill>
              <a:latin typeface="Calibri" panose="020F0502020204030204" pitchFamily="34" charset="0"/>
              <a:ea typeface="Calibri" panose="020F0502020204030204" pitchFamily="34" charset="0"/>
              <a:cs typeface="Times New Roman" panose="02020603050405020304" pitchFamily="18" charset="0"/>
            </a:rPr>
            <a:t>What is HLP and why it is at the heart of durable solutions processes? </a:t>
          </a:r>
          <a:endParaRPr lang="en-US" dirty="0">
            <a:solidFill>
              <a:schemeClr val="bg1"/>
            </a:solidFill>
          </a:endParaRPr>
        </a:p>
      </dgm:t>
    </dgm:pt>
    <dgm:pt modelId="{9F224A3A-66D7-4284-8221-5ABA166DDEA1}" type="parTrans" cxnId="{BDFA91E5-54A3-4953-B936-05920DB79F30}">
      <dgm:prSet/>
      <dgm:spPr/>
      <dgm:t>
        <a:bodyPr/>
        <a:lstStyle/>
        <a:p>
          <a:endParaRPr lang="en-US"/>
        </a:p>
      </dgm:t>
    </dgm:pt>
    <dgm:pt modelId="{A1D31DE3-59AA-4092-9E61-66F5A9AC752B}" type="sibTrans" cxnId="{BDFA91E5-54A3-4953-B936-05920DB79F30}">
      <dgm:prSet/>
      <dgm:spPr/>
      <dgm:t>
        <a:bodyPr/>
        <a:lstStyle/>
        <a:p>
          <a:endParaRPr lang="en-US"/>
        </a:p>
      </dgm:t>
    </dgm:pt>
    <dgm:pt modelId="{4EFF42FB-9C32-4AFF-B319-6A887DD2D8E2}">
      <dgm:prSet phldrT="[Texte]"/>
      <dgm:spPr/>
      <dgm:t>
        <a:bodyPr/>
        <a:lstStyle/>
        <a:p>
          <a:r>
            <a:rPr lang="en-US" dirty="0">
              <a:latin typeface="Calibri" panose="020F0502020204030204" pitchFamily="34" charset="0"/>
              <a:ea typeface="Calibri" panose="020F0502020204030204" pitchFamily="34" charset="0"/>
              <a:cs typeface="Times New Roman" panose="02020603050405020304" pitchFamily="18" charset="0"/>
            </a:rPr>
            <a:t>2. Enhancing security of tenure and durable solutions in Somalia</a:t>
          </a:r>
          <a:endParaRPr lang="en-US" dirty="0"/>
        </a:p>
      </dgm:t>
    </dgm:pt>
    <dgm:pt modelId="{B3F3BE5B-DDCD-4D27-9205-8F24760E8601}" type="parTrans" cxnId="{21302825-A060-4947-A009-01A5EDB95ABE}">
      <dgm:prSet/>
      <dgm:spPr/>
      <dgm:t>
        <a:bodyPr/>
        <a:lstStyle/>
        <a:p>
          <a:endParaRPr lang="en-US"/>
        </a:p>
      </dgm:t>
    </dgm:pt>
    <dgm:pt modelId="{0F980697-AD7E-4232-A883-5F39CCC4DAD9}" type="sibTrans" cxnId="{21302825-A060-4947-A009-01A5EDB95ABE}">
      <dgm:prSet/>
      <dgm:spPr/>
      <dgm:t>
        <a:bodyPr/>
        <a:lstStyle/>
        <a:p>
          <a:endParaRPr lang="en-US"/>
        </a:p>
      </dgm:t>
    </dgm:pt>
    <dgm:pt modelId="{3EE14D2D-D399-4B6A-8592-0F375C9D5CA2}" type="pres">
      <dgm:prSet presAssocID="{97F71494-A459-4D8F-8114-4A98DAEE7B91}" presName="Name0" presStyleCnt="0">
        <dgm:presLayoutVars>
          <dgm:dir/>
          <dgm:resizeHandles val="exact"/>
        </dgm:presLayoutVars>
      </dgm:prSet>
      <dgm:spPr/>
    </dgm:pt>
    <dgm:pt modelId="{D45F4D5C-0952-4BD7-A8B0-5BC81B97E7F2}" type="pres">
      <dgm:prSet presAssocID="{1D7ABED2-DB6E-41D3-9DB2-17C1B501FC6E}" presName="compNode" presStyleCnt="0"/>
      <dgm:spPr/>
    </dgm:pt>
    <dgm:pt modelId="{87ED4B72-7983-46FE-A6F6-AFD7D10274A6}" type="pres">
      <dgm:prSet presAssocID="{1D7ABED2-DB6E-41D3-9DB2-17C1B501FC6E}" presName="pictRect" presStyleLbl="node1" presStyleIdx="0" presStyleCnt="2" custLinFactNeighborX="597" custLinFactNeighborY="-868"/>
      <dgm:spPr>
        <a:blipFill>
          <a:blip xmlns:r="http://schemas.openxmlformats.org/officeDocument/2006/relationships" r:embed="rId1"/>
          <a:srcRect/>
          <a:stretch>
            <a:fillRect l="-2000" r="-2000"/>
          </a:stretch>
        </a:blipFill>
      </dgm:spPr>
    </dgm:pt>
    <dgm:pt modelId="{6E505D68-6CF5-4474-AF0E-29F2464136EF}" type="pres">
      <dgm:prSet presAssocID="{1D7ABED2-DB6E-41D3-9DB2-17C1B501FC6E}" presName="textRect" presStyleLbl="revTx" presStyleIdx="0" presStyleCnt="2">
        <dgm:presLayoutVars>
          <dgm:bulletEnabled val="1"/>
        </dgm:presLayoutVars>
      </dgm:prSet>
      <dgm:spPr/>
    </dgm:pt>
    <dgm:pt modelId="{8AD9FA36-3951-4F96-83F4-F3A6DAF6F681}" type="pres">
      <dgm:prSet presAssocID="{A1D31DE3-59AA-4092-9E61-66F5A9AC752B}" presName="sibTrans" presStyleLbl="sibTrans2D1" presStyleIdx="0" presStyleCnt="0"/>
      <dgm:spPr/>
    </dgm:pt>
    <dgm:pt modelId="{03089F01-7286-45E5-9946-D274DD1AE2F6}" type="pres">
      <dgm:prSet presAssocID="{4EFF42FB-9C32-4AFF-B319-6A887DD2D8E2}" presName="compNode" presStyleCnt="0"/>
      <dgm:spPr/>
    </dgm:pt>
    <dgm:pt modelId="{BEA6EEB7-0033-48E0-BFDB-2E6CB3C1A7DF}" type="pres">
      <dgm:prSet presAssocID="{4EFF42FB-9C32-4AFF-B319-6A887DD2D8E2}" presName="pictRect" presStyleLbl="nod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8AC9B14C-EE6B-40CC-B73D-8E60BE719BA6}" type="pres">
      <dgm:prSet presAssocID="{4EFF42FB-9C32-4AFF-B319-6A887DD2D8E2}" presName="textRect" presStyleLbl="revTx" presStyleIdx="1" presStyleCnt="2">
        <dgm:presLayoutVars>
          <dgm:bulletEnabled val="1"/>
        </dgm:presLayoutVars>
      </dgm:prSet>
      <dgm:spPr/>
    </dgm:pt>
  </dgm:ptLst>
  <dgm:cxnLst>
    <dgm:cxn modelId="{21302825-A060-4947-A009-01A5EDB95ABE}" srcId="{97F71494-A459-4D8F-8114-4A98DAEE7B91}" destId="{4EFF42FB-9C32-4AFF-B319-6A887DD2D8E2}" srcOrd="1" destOrd="0" parTransId="{B3F3BE5B-DDCD-4D27-9205-8F24760E8601}" sibTransId="{0F980697-AD7E-4232-A883-5F39CCC4DAD9}"/>
    <dgm:cxn modelId="{7EDFC45E-A027-4A16-B665-D5983B9356B7}" type="presOf" srcId="{97F71494-A459-4D8F-8114-4A98DAEE7B91}" destId="{3EE14D2D-D399-4B6A-8592-0F375C9D5CA2}" srcOrd="0" destOrd="0" presId="urn:microsoft.com/office/officeart/2005/8/layout/pList1"/>
    <dgm:cxn modelId="{CDE7144E-1365-4839-9AC2-BA2F9730E47D}" type="presOf" srcId="{4EFF42FB-9C32-4AFF-B319-6A887DD2D8E2}" destId="{8AC9B14C-EE6B-40CC-B73D-8E60BE719BA6}" srcOrd="0" destOrd="0" presId="urn:microsoft.com/office/officeart/2005/8/layout/pList1"/>
    <dgm:cxn modelId="{5743F29F-5956-4909-B4ED-27E4179AC5F2}" type="presOf" srcId="{A1D31DE3-59AA-4092-9E61-66F5A9AC752B}" destId="{8AD9FA36-3951-4F96-83F4-F3A6DAF6F681}" srcOrd="0" destOrd="0" presId="urn:microsoft.com/office/officeart/2005/8/layout/pList1"/>
    <dgm:cxn modelId="{BDFA91E5-54A3-4953-B936-05920DB79F30}" srcId="{97F71494-A459-4D8F-8114-4A98DAEE7B91}" destId="{1D7ABED2-DB6E-41D3-9DB2-17C1B501FC6E}" srcOrd="0" destOrd="0" parTransId="{9F224A3A-66D7-4284-8221-5ABA166DDEA1}" sibTransId="{A1D31DE3-59AA-4092-9E61-66F5A9AC752B}"/>
    <dgm:cxn modelId="{FDCC68FD-D0E8-4CC5-B54F-D552EEC1DE04}" type="presOf" srcId="{1D7ABED2-DB6E-41D3-9DB2-17C1B501FC6E}" destId="{6E505D68-6CF5-4474-AF0E-29F2464136EF}" srcOrd="0" destOrd="0" presId="urn:microsoft.com/office/officeart/2005/8/layout/pList1"/>
    <dgm:cxn modelId="{0B301FA0-C581-480A-A6A6-E945F50C7AC3}" type="presParOf" srcId="{3EE14D2D-D399-4B6A-8592-0F375C9D5CA2}" destId="{D45F4D5C-0952-4BD7-A8B0-5BC81B97E7F2}" srcOrd="0" destOrd="0" presId="urn:microsoft.com/office/officeart/2005/8/layout/pList1"/>
    <dgm:cxn modelId="{FAB6CFC3-84C8-4E50-8AEE-9A4CE93AB533}" type="presParOf" srcId="{D45F4D5C-0952-4BD7-A8B0-5BC81B97E7F2}" destId="{87ED4B72-7983-46FE-A6F6-AFD7D10274A6}" srcOrd="0" destOrd="0" presId="urn:microsoft.com/office/officeart/2005/8/layout/pList1"/>
    <dgm:cxn modelId="{DBDD0F54-E7F6-4D2C-B360-C60039EC178D}" type="presParOf" srcId="{D45F4D5C-0952-4BD7-A8B0-5BC81B97E7F2}" destId="{6E505D68-6CF5-4474-AF0E-29F2464136EF}" srcOrd="1" destOrd="0" presId="urn:microsoft.com/office/officeart/2005/8/layout/pList1"/>
    <dgm:cxn modelId="{E331EBD4-7EFF-4F57-8F4C-DC814FF77C98}" type="presParOf" srcId="{3EE14D2D-D399-4B6A-8592-0F375C9D5CA2}" destId="{8AD9FA36-3951-4F96-83F4-F3A6DAF6F681}" srcOrd="1" destOrd="0" presId="urn:microsoft.com/office/officeart/2005/8/layout/pList1"/>
    <dgm:cxn modelId="{B7C8DE17-847A-4BB1-BE48-BAA6D2DFFA92}" type="presParOf" srcId="{3EE14D2D-D399-4B6A-8592-0F375C9D5CA2}" destId="{03089F01-7286-45E5-9946-D274DD1AE2F6}" srcOrd="2" destOrd="0" presId="urn:microsoft.com/office/officeart/2005/8/layout/pList1"/>
    <dgm:cxn modelId="{5AEFF319-CC57-4784-84D5-96A8F5407C40}" type="presParOf" srcId="{03089F01-7286-45E5-9946-D274DD1AE2F6}" destId="{BEA6EEB7-0033-48E0-BFDB-2E6CB3C1A7DF}" srcOrd="0" destOrd="0" presId="urn:microsoft.com/office/officeart/2005/8/layout/pList1"/>
    <dgm:cxn modelId="{5360F37E-46B9-4ABB-AECE-74F3077A2D35}" type="presParOf" srcId="{03089F01-7286-45E5-9946-D274DD1AE2F6}" destId="{8AC9B14C-EE6B-40CC-B73D-8E60BE719BA6}"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119D41-5B21-465A-823D-A355965B3A27}" type="doc">
      <dgm:prSet loTypeId="urn:microsoft.com/office/officeart/2005/8/layout/hList7" loCatId="list" qsTypeId="urn:microsoft.com/office/officeart/2005/8/quickstyle/simple1" qsCatId="simple" csTypeId="urn:microsoft.com/office/officeart/2005/8/colors/accent1_1" csCatId="accent1" phldr="1"/>
      <dgm:spPr/>
      <dgm:t>
        <a:bodyPr/>
        <a:lstStyle/>
        <a:p>
          <a:endParaRPr lang="en-US"/>
        </a:p>
      </dgm:t>
    </dgm:pt>
    <dgm:pt modelId="{BF06F7A5-5052-451A-9EFE-FAAC67442B12}">
      <dgm:prSet phldrT="[Texte]"/>
      <dgm:spPr/>
      <dgm:t>
        <a:bodyPr/>
        <a:lstStyle/>
        <a:p>
          <a:r>
            <a:rPr lang="fr-FR" dirty="0" err="1"/>
            <a:t>Safety</a:t>
          </a:r>
          <a:r>
            <a:rPr lang="fr-FR" dirty="0"/>
            <a:t> and </a:t>
          </a:r>
          <a:r>
            <a:rPr lang="fr-FR" dirty="0" err="1"/>
            <a:t>security</a:t>
          </a:r>
          <a:r>
            <a:rPr lang="fr-FR" dirty="0"/>
            <a:t> </a:t>
          </a:r>
          <a:endParaRPr lang="en-US" dirty="0"/>
        </a:p>
      </dgm:t>
    </dgm:pt>
    <dgm:pt modelId="{C3EC6D2E-13C2-45C1-AF9F-9C698755CFEE}" type="parTrans" cxnId="{AF48749E-68EE-4375-8B8C-0264ADF76157}">
      <dgm:prSet/>
      <dgm:spPr/>
      <dgm:t>
        <a:bodyPr/>
        <a:lstStyle/>
        <a:p>
          <a:endParaRPr lang="en-US"/>
        </a:p>
      </dgm:t>
    </dgm:pt>
    <dgm:pt modelId="{5D1BEC7B-5188-4C0C-B2AD-FB2D15831DF1}" type="sibTrans" cxnId="{AF48749E-68EE-4375-8B8C-0264ADF76157}">
      <dgm:prSet/>
      <dgm:spPr/>
      <dgm:t>
        <a:bodyPr/>
        <a:lstStyle/>
        <a:p>
          <a:endParaRPr lang="en-US"/>
        </a:p>
      </dgm:t>
    </dgm:pt>
    <dgm:pt modelId="{B500FDB3-C462-4E22-A5E9-6D1FFD9CF6A2}">
      <dgm:prSet phldrT="[Texte]"/>
      <dgm:spPr/>
      <dgm:t>
        <a:bodyPr/>
        <a:lstStyle/>
        <a:p>
          <a:r>
            <a:rPr lang="fr-FR" dirty="0"/>
            <a:t>Documentation </a:t>
          </a:r>
          <a:endParaRPr lang="en-US" dirty="0"/>
        </a:p>
      </dgm:t>
    </dgm:pt>
    <dgm:pt modelId="{0DB41734-36D3-49E1-B975-41EECBBF97C8}" type="parTrans" cxnId="{DCC3C6A3-D895-43C0-9C9A-4A04F17B1E9B}">
      <dgm:prSet/>
      <dgm:spPr/>
      <dgm:t>
        <a:bodyPr/>
        <a:lstStyle/>
        <a:p>
          <a:endParaRPr lang="en-US"/>
        </a:p>
      </dgm:t>
    </dgm:pt>
    <dgm:pt modelId="{BD1BD0CC-1488-40EA-8861-1C21F284891A}" type="sibTrans" cxnId="{DCC3C6A3-D895-43C0-9C9A-4A04F17B1E9B}">
      <dgm:prSet/>
      <dgm:spPr/>
      <dgm:t>
        <a:bodyPr/>
        <a:lstStyle/>
        <a:p>
          <a:endParaRPr lang="en-US"/>
        </a:p>
      </dgm:t>
    </dgm:pt>
    <dgm:pt modelId="{578FA2C7-924F-4A38-9E62-BFB66CB73DE3}">
      <dgm:prSet phldrT="[Texte]"/>
      <dgm:spPr/>
      <dgm:t>
        <a:bodyPr/>
        <a:lstStyle/>
        <a:p>
          <a:r>
            <a:rPr lang="fr-FR" dirty="0" err="1"/>
            <a:t>Livelihood</a:t>
          </a:r>
          <a:r>
            <a:rPr lang="fr-FR" dirty="0"/>
            <a:t> and </a:t>
          </a:r>
          <a:r>
            <a:rPr lang="fr-FR" dirty="0" err="1"/>
            <a:t>employment</a:t>
          </a:r>
          <a:r>
            <a:rPr lang="fr-FR" dirty="0"/>
            <a:t> </a:t>
          </a:r>
          <a:endParaRPr lang="en-US" dirty="0"/>
        </a:p>
      </dgm:t>
    </dgm:pt>
    <dgm:pt modelId="{1FCDAED3-D8E5-4F8F-9668-51A4A8D512AF}" type="parTrans" cxnId="{CD779300-D466-43A0-8E3A-6702DFCA097D}">
      <dgm:prSet/>
      <dgm:spPr/>
      <dgm:t>
        <a:bodyPr/>
        <a:lstStyle/>
        <a:p>
          <a:endParaRPr lang="en-US"/>
        </a:p>
      </dgm:t>
    </dgm:pt>
    <dgm:pt modelId="{8685F9C8-160F-46ED-8264-3C2887B6E357}" type="sibTrans" cxnId="{CD779300-D466-43A0-8E3A-6702DFCA097D}">
      <dgm:prSet/>
      <dgm:spPr/>
      <dgm:t>
        <a:bodyPr/>
        <a:lstStyle/>
        <a:p>
          <a:endParaRPr lang="en-US"/>
        </a:p>
      </dgm:t>
    </dgm:pt>
    <dgm:pt modelId="{F6287CD3-A050-4F15-8C0C-EF27A61E4392}">
      <dgm:prSet/>
      <dgm:spPr/>
      <dgm:t>
        <a:bodyPr/>
        <a:lstStyle/>
        <a:p>
          <a:r>
            <a:rPr lang="fr-FR" dirty="0" err="1"/>
            <a:t>Adequate</a:t>
          </a:r>
          <a:r>
            <a:rPr lang="fr-FR" dirty="0"/>
            <a:t> standard of living </a:t>
          </a:r>
          <a:endParaRPr lang="en-US" dirty="0"/>
        </a:p>
      </dgm:t>
    </dgm:pt>
    <dgm:pt modelId="{74DDE6E8-0F75-4309-8B45-E6A834F3E4FC}" type="parTrans" cxnId="{C17010FD-46F4-40C7-8C98-0AD770F0D725}">
      <dgm:prSet/>
      <dgm:spPr/>
      <dgm:t>
        <a:bodyPr/>
        <a:lstStyle/>
        <a:p>
          <a:endParaRPr lang="en-US"/>
        </a:p>
      </dgm:t>
    </dgm:pt>
    <dgm:pt modelId="{B3E77A1F-2169-4750-8801-F963099D39C5}" type="sibTrans" cxnId="{C17010FD-46F4-40C7-8C98-0AD770F0D725}">
      <dgm:prSet/>
      <dgm:spPr/>
      <dgm:t>
        <a:bodyPr/>
        <a:lstStyle/>
        <a:p>
          <a:endParaRPr lang="en-US"/>
        </a:p>
      </dgm:t>
    </dgm:pt>
    <dgm:pt modelId="{BD038C6A-271E-43E0-9FE2-FFCEB54C00A6}">
      <dgm:prSet/>
      <dgm:spPr/>
      <dgm:t>
        <a:bodyPr/>
        <a:lstStyle/>
        <a:p>
          <a:r>
            <a:rPr lang="fr-FR" dirty="0"/>
            <a:t>Social </a:t>
          </a:r>
          <a:r>
            <a:rPr lang="fr-FR" dirty="0" err="1"/>
            <a:t>cohesion</a:t>
          </a:r>
          <a:r>
            <a:rPr lang="fr-FR" dirty="0"/>
            <a:t> </a:t>
          </a:r>
          <a:endParaRPr lang="en-US" dirty="0"/>
        </a:p>
      </dgm:t>
    </dgm:pt>
    <dgm:pt modelId="{863F9FC6-510D-444A-A1EC-5C6829B3A703}" type="parTrans" cxnId="{6FA5B16C-9892-4707-9E66-8AEE60EAAA76}">
      <dgm:prSet/>
      <dgm:spPr/>
      <dgm:t>
        <a:bodyPr/>
        <a:lstStyle/>
        <a:p>
          <a:endParaRPr lang="en-US"/>
        </a:p>
      </dgm:t>
    </dgm:pt>
    <dgm:pt modelId="{D98CA1B6-0EF4-4882-9E09-1C92CFB8A37E}" type="sibTrans" cxnId="{6FA5B16C-9892-4707-9E66-8AEE60EAAA76}">
      <dgm:prSet/>
      <dgm:spPr/>
      <dgm:t>
        <a:bodyPr/>
        <a:lstStyle/>
        <a:p>
          <a:endParaRPr lang="en-US"/>
        </a:p>
      </dgm:t>
    </dgm:pt>
    <dgm:pt modelId="{3D69638F-7422-4F46-8A8C-CEE66AD0FE2C}" type="pres">
      <dgm:prSet presAssocID="{75119D41-5B21-465A-823D-A355965B3A27}" presName="Name0" presStyleCnt="0">
        <dgm:presLayoutVars>
          <dgm:dir/>
          <dgm:resizeHandles val="exact"/>
        </dgm:presLayoutVars>
      </dgm:prSet>
      <dgm:spPr/>
    </dgm:pt>
    <dgm:pt modelId="{156338A1-30B1-42FF-909F-089D020B9064}" type="pres">
      <dgm:prSet presAssocID="{75119D41-5B21-465A-823D-A355965B3A27}" presName="fgShape" presStyleLbl="fgShp" presStyleIdx="0" presStyleCnt="1"/>
      <dgm:spPr/>
    </dgm:pt>
    <dgm:pt modelId="{C3B9A767-22A5-47F5-91AA-14476D61B381}" type="pres">
      <dgm:prSet presAssocID="{75119D41-5B21-465A-823D-A355965B3A27}" presName="linComp" presStyleCnt="0"/>
      <dgm:spPr/>
    </dgm:pt>
    <dgm:pt modelId="{701BB3C1-C129-42A2-9CB1-F5A0B2375C94}" type="pres">
      <dgm:prSet presAssocID="{BF06F7A5-5052-451A-9EFE-FAAC67442B12}" presName="compNode" presStyleCnt="0"/>
      <dgm:spPr/>
    </dgm:pt>
    <dgm:pt modelId="{600C0F51-3B0C-4BF2-B31F-9BF228D5CF94}" type="pres">
      <dgm:prSet presAssocID="{BF06F7A5-5052-451A-9EFE-FAAC67442B12}" presName="bkgdShape" presStyleLbl="node1" presStyleIdx="0" presStyleCnt="5"/>
      <dgm:spPr/>
    </dgm:pt>
    <dgm:pt modelId="{F7C5D17C-7DB2-4EA6-B1B7-5688E89F7A21}" type="pres">
      <dgm:prSet presAssocID="{BF06F7A5-5052-451A-9EFE-FAAC67442B12}" presName="nodeTx" presStyleLbl="node1" presStyleIdx="0" presStyleCnt="5">
        <dgm:presLayoutVars>
          <dgm:bulletEnabled val="1"/>
        </dgm:presLayoutVars>
      </dgm:prSet>
      <dgm:spPr/>
    </dgm:pt>
    <dgm:pt modelId="{1707A530-0356-4959-8390-EDE1F6F68D5E}" type="pres">
      <dgm:prSet presAssocID="{BF06F7A5-5052-451A-9EFE-FAAC67442B12}" presName="invisiNode" presStyleLbl="node1" presStyleIdx="0" presStyleCnt="5"/>
      <dgm:spPr/>
    </dgm:pt>
    <dgm:pt modelId="{C65533C4-38C0-4538-A049-19AA957C7134}" type="pres">
      <dgm:prSet presAssocID="{BF06F7A5-5052-451A-9EFE-FAAC67442B12}"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Verrouiller"/>
        </a:ext>
      </dgm:extLst>
    </dgm:pt>
    <dgm:pt modelId="{968A8C28-EDEA-443B-B134-1A7E318371C6}" type="pres">
      <dgm:prSet presAssocID="{5D1BEC7B-5188-4C0C-B2AD-FB2D15831DF1}" presName="sibTrans" presStyleLbl="sibTrans2D1" presStyleIdx="0" presStyleCnt="0"/>
      <dgm:spPr/>
    </dgm:pt>
    <dgm:pt modelId="{7AB4AA33-1320-4C95-AFF3-0B7ACDE04509}" type="pres">
      <dgm:prSet presAssocID="{B500FDB3-C462-4E22-A5E9-6D1FFD9CF6A2}" presName="compNode" presStyleCnt="0"/>
      <dgm:spPr/>
    </dgm:pt>
    <dgm:pt modelId="{C9F12E5B-E9BD-4B19-9312-9EC8C5120589}" type="pres">
      <dgm:prSet presAssocID="{B500FDB3-C462-4E22-A5E9-6D1FFD9CF6A2}" presName="bkgdShape" presStyleLbl="node1" presStyleIdx="1" presStyleCnt="5"/>
      <dgm:spPr/>
    </dgm:pt>
    <dgm:pt modelId="{6DDC64A7-6FD6-4478-ADE6-CE91616E725F}" type="pres">
      <dgm:prSet presAssocID="{B500FDB3-C462-4E22-A5E9-6D1FFD9CF6A2}" presName="nodeTx" presStyleLbl="node1" presStyleIdx="1" presStyleCnt="5">
        <dgm:presLayoutVars>
          <dgm:bulletEnabled val="1"/>
        </dgm:presLayoutVars>
      </dgm:prSet>
      <dgm:spPr/>
    </dgm:pt>
    <dgm:pt modelId="{40EF1FAE-F6E0-452C-9223-3A7941DE4A74}" type="pres">
      <dgm:prSet presAssocID="{B500FDB3-C462-4E22-A5E9-6D1FFD9CF6A2}" presName="invisiNode" presStyleLbl="node1" presStyleIdx="1" presStyleCnt="5"/>
      <dgm:spPr/>
    </dgm:pt>
    <dgm:pt modelId="{3A3CAD07-B35E-4524-A388-3478D47D8DF1}" type="pres">
      <dgm:prSet presAssocID="{B500FDB3-C462-4E22-A5E9-6D1FFD9CF6A2}" presName="imagNode" presStyleLbl="fgImgPlac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dge professionnel"/>
        </a:ext>
      </dgm:extLst>
    </dgm:pt>
    <dgm:pt modelId="{42026954-801C-4910-814F-453FC3F674D3}" type="pres">
      <dgm:prSet presAssocID="{BD1BD0CC-1488-40EA-8861-1C21F284891A}" presName="sibTrans" presStyleLbl="sibTrans2D1" presStyleIdx="0" presStyleCnt="0"/>
      <dgm:spPr/>
    </dgm:pt>
    <dgm:pt modelId="{8189997A-1B45-428F-90D4-C62E50C4BAFD}" type="pres">
      <dgm:prSet presAssocID="{578FA2C7-924F-4A38-9E62-BFB66CB73DE3}" presName="compNode" presStyleCnt="0"/>
      <dgm:spPr/>
    </dgm:pt>
    <dgm:pt modelId="{2352326F-3A48-4138-950D-EB9E3045F553}" type="pres">
      <dgm:prSet presAssocID="{578FA2C7-924F-4A38-9E62-BFB66CB73DE3}" presName="bkgdShape" presStyleLbl="node1" presStyleIdx="2" presStyleCnt="5"/>
      <dgm:spPr/>
    </dgm:pt>
    <dgm:pt modelId="{3EA26875-DB25-4761-9D79-4CB7F6C07FAB}" type="pres">
      <dgm:prSet presAssocID="{578FA2C7-924F-4A38-9E62-BFB66CB73DE3}" presName="nodeTx" presStyleLbl="node1" presStyleIdx="2" presStyleCnt="5">
        <dgm:presLayoutVars>
          <dgm:bulletEnabled val="1"/>
        </dgm:presLayoutVars>
      </dgm:prSet>
      <dgm:spPr/>
    </dgm:pt>
    <dgm:pt modelId="{9B5A2FD3-D969-4E18-8001-3E078CFE0FC6}" type="pres">
      <dgm:prSet presAssocID="{578FA2C7-924F-4A38-9E62-BFB66CB73DE3}" presName="invisiNode" presStyleLbl="node1" presStyleIdx="2" presStyleCnt="5"/>
      <dgm:spPr/>
    </dgm:pt>
    <dgm:pt modelId="{AFD8383F-A45C-4083-A8F0-A3DED0246A95}" type="pres">
      <dgm:prSet presAssocID="{578FA2C7-924F-4A38-9E62-BFB66CB73DE3}" presName="imagNode" presStyleLbl="fgImgPlac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Dollar"/>
        </a:ext>
      </dgm:extLst>
    </dgm:pt>
    <dgm:pt modelId="{2CD8CFA0-80CF-40C2-AC49-071FE3800AF1}" type="pres">
      <dgm:prSet presAssocID="{8685F9C8-160F-46ED-8264-3C2887B6E357}" presName="sibTrans" presStyleLbl="sibTrans2D1" presStyleIdx="0" presStyleCnt="0"/>
      <dgm:spPr/>
    </dgm:pt>
    <dgm:pt modelId="{F41A9A39-CD6E-43B8-96B4-B334A9C6C1EE}" type="pres">
      <dgm:prSet presAssocID="{F6287CD3-A050-4F15-8C0C-EF27A61E4392}" presName="compNode" presStyleCnt="0"/>
      <dgm:spPr/>
    </dgm:pt>
    <dgm:pt modelId="{07664405-C85F-468E-8B01-5C83C9568DAD}" type="pres">
      <dgm:prSet presAssocID="{F6287CD3-A050-4F15-8C0C-EF27A61E4392}" presName="bkgdShape" presStyleLbl="node1" presStyleIdx="3" presStyleCnt="5"/>
      <dgm:spPr/>
    </dgm:pt>
    <dgm:pt modelId="{95EA7BCC-68A4-40F8-836A-2E1C0F9E4209}" type="pres">
      <dgm:prSet presAssocID="{F6287CD3-A050-4F15-8C0C-EF27A61E4392}" presName="nodeTx" presStyleLbl="node1" presStyleIdx="3" presStyleCnt="5">
        <dgm:presLayoutVars>
          <dgm:bulletEnabled val="1"/>
        </dgm:presLayoutVars>
      </dgm:prSet>
      <dgm:spPr/>
    </dgm:pt>
    <dgm:pt modelId="{6EA07888-FC08-4186-B927-B5A5C050BA73}" type="pres">
      <dgm:prSet presAssocID="{F6287CD3-A050-4F15-8C0C-EF27A61E4392}" presName="invisiNode" presStyleLbl="node1" presStyleIdx="3" presStyleCnt="5"/>
      <dgm:spPr/>
    </dgm:pt>
    <dgm:pt modelId="{0AB2A9CC-508A-4D5D-AC03-7A45FE8F6378}" type="pres">
      <dgm:prSet presAssocID="{F6287CD3-A050-4F15-8C0C-EF27A61E4392}" presName="imagNode"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cène en banlieue"/>
        </a:ext>
      </dgm:extLst>
    </dgm:pt>
    <dgm:pt modelId="{103F7BAE-6D35-44C9-BD62-D1AB34382665}" type="pres">
      <dgm:prSet presAssocID="{B3E77A1F-2169-4750-8801-F963099D39C5}" presName="sibTrans" presStyleLbl="sibTrans2D1" presStyleIdx="0" presStyleCnt="0"/>
      <dgm:spPr/>
    </dgm:pt>
    <dgm:pt modelId="{DA276568-901F-44A6-87FD-920AD09E7288}" type="pres">
      <dgm:prSet presAssocID="{BD038C6A-271E-43E0-9FE2-FFCEB54C00A6}" presName="compNode" presStyleCnt="0"/>
      <dgm:spPr/>
    </dgm:pt>
    <dgm:pt modelId="{A46AC317-D5F2-4068-889D-673F89D418D5}" type="pres">
      <dgm:prSet presAssocID="{BD038C6A-271E-43E0-9FE2-FFCEB54C00A6}" presName="bkgdShape" presStyleLbl="node1" presStyleIdx="4" presStyleCnt="5"/>
      <dgm:spPr/>
    </dgm:pt>
    <dgm:pt modelId="{3815C56C-C03C-4898-ACB6-ED7CF2A84915}" type="pres">
      <dgm:prSet presAssocID="{BD038C6A-271E-43E0-9FE2-FFCEB54C00A6}" presName="nodeTx" presStyleLbl="node1" presStyleIdx="4" presStyleCnt="5">
        <dgm:presLayoutVars>
          <dgm:bulletEnabled val="1"/>
        </dgm:presLayoutVars>
      </dgm:prSet>
      <dgm:spPr/>
    </dgm:pt>
    <dgm:pt modelId="{2894AB00-FB37-498C-9DD7-18A154806BAF}" type="pres">
      <dgm:prSet presAssocID="{BD038C6A-271E-43E0-9FE2-FFCEB54C00A6}" presName="invisiNode" presStyleLbl="node1" presStyleIdx="4" presStyleCnt="5"/>
      <dgm:spPr/>
    </dgm:pt>
    <dgm:pt modelId="{91CC39C0-4B0D-4874-B0C3-AB350D8F34B8}" type="pres">
      <dgm:prSet presAssocID="{BD038C6A-271E-43E0-9FE2-FFCEB54C00A6}" presName="imagNode"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Grouper"/>
        </a:ext>
      </dgm:extLst>
    </dgm:pt>
  </dgm:ptLst>
  <dgm:cxnLst>
    <dgm:cxn modelId="{CD779300-D466-43A0-8E3A-6702DFCA097D}" srcId="{75119D41-5B21-465A-823D-A355965B3A27}" destId="{578FA2C7-924F-4A38-9E62-BFB66CB73DE3}" srcOrd="2" destOrd="0" parTransId="{1FCDAED3-D8E5-4F8F-9668-51A4A8D512AF}" sibTransId="{8685F9C8-160F-46ED-8264-3C2887B6E357}"/>
    <dgm:cxn modelId="{577B0F06-1910-4CA0-B7E9-DC6AEB5A4B63}" type="presOf" srcId="{8685F9C8-160F-46ED-8264-3C2887B6E357}" destId="{2CD8CFA0-80CF-40C2-AC49-071FE3800AF1}" srcOrd="0" destOrd="0" presId="urn:microsoft.com/office/officeart/2005/8/layout/hList7"/>
    <dgm:cxn modelId="{86E28F0C-154F-4871-99F0-DE2DB0477F4A}" type="presOf" srcId="{578FA2C7-924F-4A38-9E62-BFB66CB73DE3}" destId="{3EA26875-DB25-4761-9D79-4CB7F6C07FAB}" srcOrd="1" destOrd="0" presId="urn:microsoft.com/office/officeart/2005/8/layout/hList7"/>
    <dgm:cxn modelId="{AB616314-1768-4749-B998-A9C8645D73C0}" type="presOf" srcId="{578FA2C7-924F-4A38-9E62-BFB66CB73DE3}" destId="{2352326F-3A48-4138-950D-EB9E3045F553}" srcOrd="0" destOrd="0" presId="urn:microsoft.com/office/officeart/2005/8/layout/hList7"/>
    <dgm:cxn modelId="{199F3316-85AA-475E-B857-342F7A867793}" type="presOf" srcId="{BF06F7A5-5052-451A-9EFE-FAAC67442B12}" destId="{F7C5D17C-7DB2-4EA6-B1B7-5688E89F7A21}" srcOrd="1" destOrd="0" presId="urn:microsoft.com/office/officeart/2005/8/layout/hList7"/>
    <dgm:cxn modelId="{D42D1C30-E2A5-4797-94F1-A054D4D6A59B}" type="presOf" srcId="{BF06F7A5-5052-451A-9EFE-FAAC67442B12}" destId="{600C0F51-3B0C-4BF2-B31F-9BF228D5CF94}" srcOrd="0" destOrd="0" presId="urn:microsoft.com/office/officeart/2005/8/layout/hList7"/>
    <dgm:cxn modelId="{386E9A3D-29A9-4972-B7D9-25B2241E305C}" type="presOf" srcId="{B3E77A1F-2169-4750-8801-F963099D39C5}" destId="{103F7BAE-6D35-44C9-BD62-D1AB34382665}" srcOrd="0" destOrd="0" presId="urn:microsoft.com/office/officeart/2005/8/layout/hList7"/>
    <dgm:cxn modelId="{EF705063-8A8A-4DDA-9671-40817197596D}" type="presOf" srcId="{BD1BD0CC-1488-40EA-8861-1C21F284891A}" destId="{42026954-801C-4910-814F-453FC3F674D3}" srcOrd="0" destOrd="0" presId="urn:microsoft.com/office/officeart/2005/8/layout/hList7"/>
    <dgm:cxn modelId="{6FA5B16C-9892-4707-9E66-8AEE60EAAA76}" srcId="{75119D41-5B21-465A-823D-A355965B3A27}" destId="{BD038C6A-271E-43E0-9FE2-FFCEB54C00A6}" srcOrd="4" destOrd="0" parTransId="{863F9FC6-510D-444A-A1EC-5C6829B3A703}" sibTransId="{D98CA1B6-0EF4-4882-9E09-1C92CFB8A37E}"/>
    <dgm:cxn modelId="{1F91E06C-7D99-4485-891A-0BBA9779C6F9}" type="presOf" srcId="{F6287CD3-A050-4F15-8C0C-EF27A61E4392}" destId="{95EA7BCC-68A4-40F8-836A-2E1C0F9E4209}" srcOrd="1" destOrd="0" presId="urn:microsoft.com/office/officeart/2005/8/layout/hList7"/>
    <dgm:cxn modelId="{9509BD87-AAC6-48BE-9065-B09267A62744}" type="presOf" srcId="{F6287CD3-A050-4F15-8C0C-EF27A61E4392}" destId="{07664405-C85F-468E-8B01-5C83C9568DAD}" srcOrd="0" destOrd="0" presId="urn:microsoft.com/office/officeart/2005/8/layout/hList7"/>
    <dgm:cxn modelId="{AF48749E-68EE-4375-8B8C-0264ADF76157}" srcId="{75119D41-5B21-465A-823D-A355965B3A27}" destId="{BF06F7A5-5052-451A-9EFE-FAAC67442B12}" srcOrd="0" destOrd="0" parTransId="{C3EC6D2E-13C2-45C1-AF9F-9C698755CFEE}" sibTransId="{5D1BEC7B-5188-4C0C-B2AD-FB2D15831DF1}"/>
    <dgm:cxn modelId="{DCC3C6A3-D895-43C0-9C9A-4A04F17B1E9B}" srcId="{75119D41-5B21-465A-823D-A355965B3A27}" destId="{B500FDB3-C462-4E22-A5E9-6D1FFD9CF6A2}" srcOrd="1" destOrd="0" parTransId="{0DB41734-36D3-49E1-B975-41EECBBF97C8}" sibTransId="{BD1BD0CC-1488-40EA-8861-1C21F284891A}"/>
    <dgm:cxn modelId="{B8705BB2-451F-4718-BEBA-6FE771A66CD4}" type="presOf" srcId="{5D1BEC7B-5188-4C0C-B2AD-FB2D15831DF1}" destId="{968A8C28-EDEA-443B-B134-1A7E318371C6}" srcOrd="0" destOrd="0" presId="urn:microsoft.com/office/officeart/2005/8/layout/hList7"/>
    <dgm:cxn modelId="{D72A37C3-135E-4BA3-820C-265DE2AFEBC4}" type="presOf" srcId="{B500FDB3-C462-4E22-A5E9-6D1FFD9CF6A2}" destId="{6DDC64A7-6FD6-4478-ADE6-CE91616E725F}" srcOrd="1" destOrd="0" presId="urn:microsoft.com/office/officeart/2005/8/layout/hList7"/>
    <dgm:cxn modelId="{FD7EA2D4-BCBD-4DB4-8F2A-799617A22698}" type="presOf" srcId="{BD038C6A-271E-43E0-9FE2-FFCEB54C00A6}" destId="{A46AC317-D5F2-4068-889D-673F89D418D5}" srcOrd="0" destOrd="0" presId="urn:microsoft.com/office/officeart/2005/8/layout/hList7"/>
    <dgm:cxn modelId="{DAC825D8-E274-40E4-B610-3C4E71F5FFD7}" type="presOf" srcId="{B500FDB3-C462-4E22-A5E9-6D1FFD9CF6A2}" destId="{C9F12E5B-E9BD-4B19-9312-9EC8C5120589}" srcOrd="0" destOrd="0" presId="urn:microsoft.com/office/officeart/2005/8/layout/hList7"/>
    <dgm:cxn modelId="{16F627D8-84C8-421D-BE8C-72703A6E1B19}" type="presOf" srcId="{BD038C6A-271E-43E0-9FE2-FFCEB54C00A6}" destId="{3815C56C-C03C-4898-ACB6-ED7CF2A84915}" srcOrd="1" destOrd="0" presId="urn:microsoft.com/office/officeart/2005/8/layout/hList7"/>
    <dgm:cxn modelId="{E1A4E7F3-7683-498B-A2AE-C8E2F1897FBD}" type="presOf" srcId="{75119D41-5B21-465A-823D-A355965B3A27}" destId="{3D69638F-7422-4F46-8A8C-CEE66AD0FE2C}" srcOrd="0" destOrd="0" presId="urn:microsoft.com/office/officeart/2005/8/layout/hList7"/>
    <dgm:cxn modelId="{C17010FD-46F4-40C7-8C98-0AD770F0D725}" srcId="{75119D41-5B21-465A-823D-A355965B3A27}" destId="{F6287CD3-A050-4F15-8C0C-EF27A61E4392}" srcOrd="3" destOrd="0" parTransId="{74DDE6E8-0F75-4309-8B45-E6A834F3E4FC}" sibTransId="{B3E77A1F-2169-4750-8801-F963099D39C5}"/>
    <dgm:cxn modelId="{84D6B4CD-341D-42D4-A907-FCA25433625A}" type="presParOf" srcId="{3D69638F-7422-4F46-8A8C-CEE66AD0FE2C}" destId="{156338A1-30B1-42FF-909F-089D020B9064}" srcOrd="0" destOrd="0" presId="urn:microsoft.com/office/officeart/2005/8/layout/hList7"/>
    <dgm:cxn modelId="{01D7D58D-77E7-48FA-8CBB-CE3EB6AEF0FB}" type="presParOf" srcId="{3D69638F-7422-4F46-8A8C-CEE66AD0FE2C}" destId="{C3B9A767-22A5-47F5-91AA-14476D61B381}" srcOrd="1" destOrd="0" presId="urn:microsoft.com/office/officeart/2005/8/layout/hList7"/>
    <dgm:cxn modelId="{FA7F5C23-3930-45BD-9E47-6F8E7921E489}" type="presParOf" srcId="{C3B9A767-22A5-47F5-91AA-14476D61B381}" destId="{701BB3C1-C129-42A2-9CB1-F5A0B2375C94}" srcOrd="0" destOrd="0" presId="urn:microsoft.com/office/officeart/2005/8/layout/hList7"/>
    <dgm:cxn modelId="{6D9FC90E-1935-4135-8491-FFEBD7221646}" type="presParOf" srcId="{701BB3C1-C129-42A2-9CB1-F5A0B2375C94}" destId="{600C0F51-3B0C-4BF2-B31F-9BF228D5CF94}" srcOrd="0" destOrd="0" presId="urn:microsoft.com/office/officeart/2005/8/layout/hList7"/>
    <dgm:cxn modelId="{2F1413B8-3D22-4A89-8BD4-242C11FFD307}" type="presParOf" srcId="{701BB3C1-C129-42A2-9CB1-F5A0B2375C94}" destId="{F7C5D17C-7DB2-4EA6-B1B7-5688E89F7A21}" srcOrd="1" destOrd="0" presId="urn:microsoft.com/office/officeart/2005/8/layout/hList7"/>
    <dgm:cxn modelId="{8EE91C21-674A-42E8-A12B-90D66F602661}" type="presParOf" srcId="{701BB3C1-C129-42A2-9CB1-F5A0B2375C94}" destId="{1707A530-0356-4959-8390-EDE1F6F68D5E}" srcOrd="2" destOrd="0" presId="urn:microsoft.com/office/officeart/2005/8/layout/hList7"/>
    <dgm:cxn modelId="{97CE9BB0-C0BB-4E0D-A4B8-A55E57F453C0}" type="presParOf" srcId="{701BB3C1-C129-42A2-9CB1-F5A0B2375C94}" destId="{C65533C4-38C0-4538-A049-19AA957C7134}" srcOrd="3" destOrd="0" presId="urn:microsoft.com/office/officeart/2005/8/layout/hList7"/>
    <dgm:cxn modelId="{13181D9E-D18B-48BF-8FD4-DD79994C0BBC}" type="presParOf" srcId="{C3B9A767-22A5-47F5-91AA-14476D61B381}" destId="{968A8C28-EDEA-443B-B134-1A7E318371C6}" srcOrd="1" destOrd="0" presId="urn:microsoft.com/office/officeart/2005/8/layout/hList7"/>
    <dgm:cxn modelId="{CD5E7BA5-E070-4320-AF5E-A12ECC1A7BD9}" type="presParOf" srcId="{C3B9A767-22A5-47F5-91AA-14476D61B381}" destId="{7AB4AA33-1320-4C95-AFF3-0B7ACDE04509}" srcOrd="2" destOrd="0" presId="urn:microsoft.com/office/officeart/2005/8/layout/hList7"/>
    <dgm:cxn modelId="{631D05E1-3A3B-469A-938A-47FD1F048271}" type="presParOf" srcId="{7AB4AA33-1320-4C95-AFF3-0B7ACDE04509}" destId="{C9F12E5B-E9BD-4B19-9312-9EC8C5120589}" srcOrd="0" destOrd="0" presId="urn:microsoft.com/office/officeart/2005/8/layout/hList7"/>
    <dgm:cxn modelId="{F02CC559-D6CF-483A-AF6D-01BA044380ED}" type="presParOf" srcId="{7AB4AA33-1320-4C95-AFF3-0B7ACDE04509}" destId="{6DDC64A7-6FD6-4478-ADE6-CE91616E725F}" srcOrd="1" destOrd="0" presId="urn:microsoft.com/office/officeart/2005/8/layout/hList7"/>
    <dgm:cxn modelId="{E1F69108-568C-4AF1-BE30-55BD7AFB686D}" type="presParOf" srcId="{7AB4AA33-1320-4C95-AFF3-0B7ACDE04509}" destId="{40EF1FAE-F6E0-452C-9223-3A7941DE4A74}" srcOrd="2" destOrd="0" presId="urn:microsoft.com/office/officeart/2005/8/layout/hList7"/>
    <dgm:cxn modelId="{29E1BAD7-A68E-4C06-B6AB-F000D285C68D}" type="presParOf" srcId="{7AB4AA33-1320-4C95-AFF3-0B7ACDE04509}" destId="{3A3CAD07-B35E-4524-A388-3478D47D8DF1}" srcOrd="3" destOrd="0" presId="urn:microsoft.com/office/officeart/2005/8/layout/hList7"/>
    <dgm:cxn modelId="{83BA747C-D64D-4546-A2FC-59484EDB8004}" type="presParOf" srcId="{C3B9A767-22A5-47F5-91AA-14476D61B381}" destId="{42026954-801C-4910-814F-453FC3F674D3}" srcOrd="3" destOrd="0" presId="urn:microsoft.com/office/officeart/2005/8/layout/hList7"/>
    <dgm:cxn modelId="{77BF4771-8430-461C-A91A-F24D8CFC8C98}" type="presParOf" srcId="{C3B9A767-22A5-47F5-91AA-14476D61B381}" destId="{8189997A-1B45-428F-90D4-C62E50C4BAFD}" srcOrd="4" destOrd="0" presId="urn:microsoft.com/office/officeart/2005/8/layout/hList7"/>
    <dgm:cxn modelId="{0C573E67-3020-4D08-AF17-F807DE956548}" type="presParOf" srcId="{8189997A-1B45-428F-90D4-C62E50C4BAFD}" destId="{2352326F-3A48-4138-950D-EB9E3045F553}" srcOrd="0" destOrd="0" presId="urn:microsoft.com/office/officeart/2005/8/layout/hList7"/>
    <dgm:cxn modelId="{3DB3F86E-2EAD-4748-9112-6509BD57F324}" type="presParOf" srcId="{8189997A-1B45-428F-90D4-C62E50C4BAFD}" destId="{3EA26875-DB25-4761-9D79-4CB7F6C07FAB}" srcOrd="1" destOrd="0" presId="urn:microsoft.com/office/officeart/2005/8/layout/hList7"/>
    <dgm:cxn modelId="{88DB17AC-CB09-43F8-9B27-33F145D5C1B7}" type="presParOf" srcId="{8189997A-1B45-428F-90D4-C62E50C4BAFD}" destId="{9B5A2FD3-D969-4E18-8001-3E078CFE0FC6}" srcOrd="2" destOrd="0" presId="urn:microsoft.com/office/officeart/2005/8/layout/hList7"/>
    <dgm:cxn modelId="{42558259-D7CA-411F-B708-B4ACA84A8CAE}" type="presParOf" srcId="{8189997A-1B45-428F-90D4-C62E50C4BAFD}" destId="{AFD8383F-A45C-4083-A8F0-A3DED0246A95}" srcOrd="3" destOrd="0" presId="urn:microsoft.com/office/officeart/2005/8/layout/hList7"/>
    <dgm:cxn modelId="{4FB6BC94-4943-4C27-8A54-E243D4FC48C1}" type="presParOf" srcId="{C3B9A767-22A5-47F5-91AA-14476D61B381}" destId="{2CD8CFA0-80CF-40C2-AC49-071FE3800AF1}" srcOrd="5" destOrd="0" presId="urn:microsoft.com/office/officeart/2005/8/layout/hList7"/>
    <dgm:cxn modelId="{1E3BDAD8-B78B-415F-9E44-D6AEB9922368}" type="presParOf" srcId="{C3B9A767-22A5-47F5-91AA-14476D61B381}" destId="{F41A9A39-CD6E-43B8-96B4-B334A9C6C1EE}" srcOrd="6" destOrd="0" presId="urn:microsoft.com/office/officeart/2005/8/layout/hList7"/>
    <dgm:cxn modelId="{E536DD75-7C35-449F-84CE-EA911FA8F609}" type="presParOf" srcId="{F41A9A39-CD6E-43B8-96B4-B334A9C6C1EE}" destId="{07664405-C85F-468E-8B01-5C83C9568DAD}" srcOrd="0" destOrd="0" presId="urn:microsoft.com/office/officeart/2005/8/layout/hList7"/>
    <dgm:cxn modelId="{20DE35A2-6CEA-491A-A877-55EC91B808D2}" type="presParOf" srcId="{F41A9A39-CD6E-43B8-96B4-B334A9C6C1EE}" destId="{95EA7BCC-68A4-40F8-836A-2E1C0F9E4209}" srcOrd="1" destOrd="0" presId="urn:microsoft.com/office/officeart/2005/8/layout/hList7"/>
    <dgm:cxn modelId="{5CE024B3-9EFD-499E-B541-8308315E1418}" type="presParOf" srcId="{F41A9A39-CD6E-43B8-96B4-B334A9C6C1EE}" destId="{6EA07888-FC08-4186-B927-B5A5C050BA73}" srcOrd="2" destOrd="0" presId="urn:microsoft.com/office/officeart/2005/8/layout/hList7"/>
    <dgm:cxn modelId="{F972FBD9-9A43-44B6-A193-1BC085765CD4}" type="presParOf" srcId="{F41A9A39-CD6E-43B8-96B4-B334A9C6C1EE}" destId="{0AB2A9CC-508A-4D5D-AC03-7A45FE8F6378}" srcOrd="3" destOrd="0" presId="urn:microsoft.com/office/officeart/2005/8/layout/hList7"/>
    <dgm:cxn modelId="{1A6C3BDA-00B4-4201-9B5C-B5F79623DEAC}" type="presParOf" srcId="{C3B9A767-22A5-47F5-91AA-14476D61B381}" destId="{103F7BAE-6D35-44C9-BD62-D1AB34382665}" srcOrd="7" destOrd="0" presId="urn:microsoft.com/office/officeart/2005/8/layout/hList7"/>
    <dgm:cxn modelId="{E11D49D1-C71D-4C6D-8411-3105FD673135}" type="presParOf" srcId="{C3B9A767-22A5-47F5-91AA-14476D61B381}" destId="{DA276568-901F-44A6-87FD-920AD09E7288}" srcOrd="8" destOrd="0" presId="urn:microsoft.com/office/officeart/2005/8/layout/hList7"/>
    <dgm:cxn modelId="{B004298E-2B68-426F-8917-A8F06EA03850}" type="presParOf" srcId="{DA276568-901F-44A6-87FD-920AD09E7288}" destId="{A46AC317-D5F2-4068-889D-673F89D418D5}" srcOrd="0" destOrd="0" presId="urn:microsoft.com/office/officeart/2005/8/layout/hList7"/>
    <dgm:cxn modelId="{445EC1F9-AA72-47B0-8582-17762EE5D0A2}" type="presParOf" srcId="{DA276568-901F-44A6-87FD-920AD09E7288}" destId="{3815C56C-C03C-4898-ACB6-ED7CF2A84915}" srcOrd="1" destOrd="0" presId="urn:microsoft.com/office/officeart/2005/8/layout/hList7"/>
    <dgm:cxn modelId="{E8C1A4A1-79C2-40FC-96C5-76B6187095C0}" type="presParOf" srcId="{DA276568-901F-44A6-87FD-920AD09E7288}" destId="{2894AB00-FB37-498C-9DD7-18A154806BAF}" srcOrd="2" destOrd="0" presId="urn:microsoft.com/office/officeart/2005/8/layout/hList7"/>
    <dgm:cxn modelId="{15E63D8E-3655-4081-A42F-DB7515955C90}" type="presParOf" srcId="{DA276568-901F-44A6-87FD-920AD09E7288}" destId="{91CC39C0-4B0D-4874-B0C3-AB350D8F34B8}"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D4B72-7983-46FE-A6F6-AFD7D10274A6}">
      <dsp:nvSpPr>
        <dsp:cNvPr id="0" name=""/>
        <dsp:cNvSpPr/>
      </dsp:nvSpPr>
      <dsp:spPr>
        <a:xfrm>
          <a:off x="25708" y="636211"/>
          <a:ext cx="3867906" cy="2664987"/>
        </a:xfrm>
        <a:prstGeom prst="roundRect">
          <a:avLst/>
        </a:prstGeom>
        <a:blipFill>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505D68-6CF5-4474-AF0E-29F2464136EF}">
      <dsp:nvSpPr>
        <dsp:cNvPr id="0" name=""/>
        <dsp:cNvSpPr/>
      </dsp:nvSpPr>
      <dsp:spPr>
        <a:xfrm>
          <a:off x="2617" y="3324330"/>
          <a:ext cx="3867906" cy="1434993"/>
        </a:xfrm>
        <a:prstGeom prst="rect">
          <a:avLst/>
        </a:prstGeom>
        <a:solidFill>
          <a:schemeClr val="accent1"/>
        </a:solid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fr-FR" sz="2600" kern="1200" dirty="0">
              <a:solidFill>
                <a:schemeClr val="bg1"/>
              </a:solidFill>
            </a:rPr>
            <a:t>1. </a:t>
          </a:r>
          <a:r>
            <a:rPr lang="en-US" sz="2600" kern="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What is HLP and why it is at the heart of durable solutions processes? </a:t>
          </a:r>
          <a:endParaRPr lang="en-US" sz="2600" kern="1200" dirty="0">
            <a:solidFill>
              <a:schemeClr val="bg1"/>
            </a:solidFill>
          </a:endParaRPr>
        </a:p>
      </dsp:txBody>
      <dsp:txXfrm>
        <a:off x="2617" y="3324330"/>
        <a:ext cx="3867906" cy="1434993"/>
      </dsp:txXfrm>
    </dsp:sp>
    <dsp:sp modelId="{BEA6EEB7-0033-48E0-BFDB-2E6CB3C1A7DF}">
      <dsp:nvSpPr>
        <dsp:cNvPr id="0" name=""/>
        <dsp:cNvSpPr/>
      </dsp:nvSpPr>
      <dsp:spPr>
        <a:xfrm>
          <a:off x="4257476" y="659343"/>
          <a:ext cx="3867906" cy="2664987"/>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C9B14C-EE6B-40CC-B73D-8E60BE719BA6}">
      <dsp:nvSpPr>
        <dsp:cNvPr id="0" name=""/>
        <dsp:cNvSpPr/>
      </dsp:nvSpPr>
      <dsp:spPr>
        <a:xfrm>
          <a:off x="4257476" y="3324330"/>
          <a:ext cx="3867906" cy="1434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912" tIns="184912" rIns="184912" bIns="0" numCol="1" spcCol="1270" anchor="t" anchorCtr="0">
          <a:noAutofit/>
        </a:bodyPr>
        <a:lstStyle/>
        <a:p>
          <a:pPr marL="0" lvl="0" indent="0" algn="ctr" defTabSz="1155700">
            <a:lnSpc>
              <a:spcPct val="90000"/>
            </a:lnSpc>
            <a:spcBef>
              <a:spcPct val="0"/>
            </a:spcBef>
            <a:spcAft>
              <a:spcPct val="35000"/>
            </a:spcAft>
            <a:buNone/>
          </a:pPr>
          <a:r>
            <a:rPr lang="en-US" sz="2600" kern="1200" dirty="0">
              <a:latin typeface="Calibri" panose="020F0502020204030204" pitchFamily="34" charset="0"/>
              <a:ea typeface="Calibri" panose="020F0502020204030204" pitchFamily="34" charset="0"/>
              <a:cs typeface="Times New Roman" panose="02020603050405020304" pitchFamily="18" charset="0"/>
            </a:rPr>
            <a:t>2. Enhancing security of tenure and durable solutions in Somalia</a:t>
          </a:r>
          <a:endParaRPr lang="en-US" sz="2600" kern="1200" dirty="0"/>
        </a:p>
      </dsp:txBody>
      <dsp:txXfrm>
        <a:off x="4257476" y="3324330"/>
        <a:ext cx="3867906" cy="1434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C0F51-3B0C-4BF2-B31F-9BF228D5CF94}">
      <dsp:nvSpPr>
        <dsp:cNvPr id="0" name=""/>
        <dsp:cNvSpPr/>
      </dsp:nvSpPr>
      <dsp:spPr>
        <a:xfrm>
          <a:off x="0"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dirty="0" err="1"/>
            <a:t>Safety</a:t>
          </a:r>
          <a:r>
            <a:rPr lang="fr-FR" sz="2000" kern="1200" dirty="0"/>
            <a:t> and </a:t>
          </a:r>
          <a:r>
            <a:rPr lang="fr-FR" sz="2000" kern="1200" dirty="0" err="1"/>
            <a:t>security</a:t>
          </a:r>
          <a:r>
            <a:rPr lang="fr-FR" sz="2000" kern="1200" dirty="0"/>
            <a:t> </a:t>
          </a:r>
          <a:endParaRPr lang="en-US" sz="2000" kern="1200" dirty="0"/>
        </a:p>
      </dsp:txBody>
      <dsp:txXfrm>
        <a:off x="0" y="1722312"/>
        <a:ext cx="1941924" cy="1722312"/>
      </dsp:txXfrm>
    </dsp:sp>
    <dsp:sp modelId="{C65533C4-38C0-4538-A049-19AA957C7134}">
      <dsp:nvSpPr>
        <dsp:cNvPr id="0" name=""/>
        <dsp:cNvSpPr/>
      </dsp:nvSpPr>
      <dsp:spPr>
        <a:xfrm>
          <a:off x="254049" y="258346"/>
          <a:ext cx="1433825" cy="143382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F12E5B-E9BD-4B19-9312-9EC8C5120589}">
      <dsp:nvSpPr>
        <dsp:cNvPr id="0" name=""/>
        <dsp:cNvSpPr/>
      </dsp:nvSpPr>
      <dsp:spPr>
        <a:xfrm>
          <a:off x="2000182"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dirty="0"/>
            <a:t>Documentation </a:t>
          </a:r>
          <a:endParaRPr lang="en-US" sz="2000" kern="1200" dirty="0"/>
        </a:p>
      </dsp:txBody>
      <dsp:txXfrm>
        <a:off x="2000182" y="1722312"/>
        <a:ext cx="1941924" cy="1722312"/>
      </dsp:txXfrm>
    </dsp:sp>
    <dsp:sp modelId="{3A3CAD07-B35E-4524-A388-3478D47D8DF1}">
      <dsp:nvSpPr>
        <dsp:cNvPr id="0" name=""/>
        <dsp:cNvSpPr/>
      </dsp:nvSpPr>
      <dsp:spPr>
        <a:xfrm>
          <a:off x="2254232" y="258346"/>
          <a:ext cx="1433825" cy="143382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52326F-3A48-4138-950D-EB9E3045F553}">
      <dsp:nvSpPr>
        <dsp:cNvPr id="0" name=""/>
        <dsp:cNvSpPr/>
      </dsp:nvSpPr>
      <dsp:spPr>
        <a:xfrm>
          <a:off x="4000364"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dirty="0" err="1"/>
            <a:t>Livelihood</a:t>
          </a:r>
          <a:r>
            <a:rPr lang="fr-FR" sz="2000" kern="1200" dirty="0"/>
            <a:t> and </a:t>
          </a:r>
          <a:r>
            <a:rPr lang="fr-FR" sz="2000" kern="1200" dirty="0" err="1"/>
            <a:t>employment</a:t>
          </a:r>
          <a:r>
            <a:rPr lang="fr-FR" sz="2000" kern="1200" dirty="0"/>
            <a:t> </a:t>
          </a:r>
          <a:endParaRPr lang="en-US" sz="2000" kern="1200" dirty="0"/>
        </a:p>
      </dsp:txBody>
      <dsp:txXfrm>
        <a:off x="4000364" y="1722312"/>
        <a:ext cx="1941924" cy="1722312"/>
      </dsp:txXfrm>
    </dsp:sp>
    <dsp:sp modelId="{AFD8383F-A45C-4083-A8F0-A3DED0246A95}">
      <dsp:nvSpPr>
        <dsp:cNvPr id="0" name=""/>
        <dsp:cNvSpPr/>
      </dsp:nvSpPr>
      <dsp:spPr>
        <a:xfrm>
          <a:off x="4254414" y="258346"/>
          <a:ext cx="1433825" cy="1433825"/>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664405-C85F-468E-8B01-5C83C9568DAD}">
      <dsp:nvSpPr>
        <dsp:cNvPr id="0" name=""/>
        <dsp:cNvSpPr/>
      </dsp:nvSpPr>
      <dsp:spPr>
        <a:xfrm>
          <a:off x="6000547"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dirty="0" err="1"/>
            <a:t>Adequate</a:t>
          </a:r>
          <a:r>
            <a:rPr lang="fr-FR" sz="2000" kern="1200" dirty="0"/>
            <a:t> standard of living </a:t>
          </a:r>
          <a:endParaRPr lang="en-US" sz="2000" kern="1200" dirty="0"/>
        </a:p>
      </dsp:txBody>
      <dsp:txXfrm>
        <a:off x="6000547" y="1722312"/>
        <a:ext cx="1941924" cy="1722312"/>
      </dsp:txXfrm>
    </dsp:sp>
    <dsp:sp modelId="{0AB2A9CC-508A-4D5D-AC03-7A45FE8F6378}">
      <dsp:nvSpPr>
        <dsp:cNvPr id="0" name=""/>
        <dsp:cNvSpPr/>
      </dsp:nvSpPr>
      <dsp:spPr>
        <a:xfrm>
          <a:off x="6254596" y="258346"/>
          <a:ext cx="1433825" cy="1433825"/>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6AC317-D5F2-4068-889D-673F89D418D5}">
      <dsp:nvSpPr>
        <dsp:cNvPr id="0" name=""/>
        <dsp:cNvSpPr/>
      </dsp:nvSpPr>
      <dsp:spPr>
        <a:xfrm>
          <a:off x="8000729" y="0"/>
          <a:ext cx="1941924" cy="430578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fr-FR" sz="2000" kern="1200" dirty="0"/>
            <a:t>Social </a:t>
          </a:r>
          <a:r>
            <a:rPr lang="fr-FR" sz="2000" kern="1200" dirty="0" err="1"/>
            <a:t>cohesion</a:t>
          </a:r>
          <a:r>
            <a:rPr lang="fr-FR" sz="2000" kern="1200" dirty="0"/>
            <a:t> </a:t>
          </a:r>
          <a:endParaRPr lang="en-US" sz="2000" kern="1200" dirty="0"/>
        </a:p>
      </dsp:txBody>
      <dsp:txXfrm>
        <a:off x="8000729" y="1722312"/>
        <a:ext cx="1941924" cy="1722312"/>
      </dsp:txXfrm>
    </dsp:sp>
    <dsp:sp modelId="{91CC39C0-4B0D-4874-B0C3-AB350D8F34B8}">
      <dsp:nvSpPr>
        <dsp:cNvPr id="0" name=""/>
        <dsp:cNvSpPr/>
      </dsp:nvSpPr>
      <dsp:spPr>
        <a:xfrm>
          <a:off x="8254779" y="258346"/>
          <a:ext cx="1433825" cy="1433825"/>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56338A1-30B1-42FF-909F-089D020B9064}">
      <dsp:nvSpPr>
        <dsp:cNvPr id="0" name=""/>
        <dsp:cNvSpPr/>
      </dsp:nvSpPr>
      <dsp:spPr>
        <a:xfrm>
          <a:off x="397706" y="3444624"/>
          <a:ext cx="9147241" cy="645867"/>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In Somali language: https://regionaldss.org/index.php/capacity-development/housing-land-property-somalia/#1587408796347-5cdc1aac-133d</a:t>
            </a:r>
          </a:p>
          <a:p>
            <a:endParaRPr lang="en-US" dirty="0"/>
          </a:p>
          <a:p>
            <a:r>
              <a:rPr lang="en-US"/>
              <a:t>In English: https</a:t>
            </a:r>
            <a:r>
              <a:rPr lang="en-US" dirty="0"/>
              <a:t>://regionaldss.org/index.php/capacity-development/housing-land-property-somalia/#1587408796347-5cdc1aac-133d</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3</a:t>
            </a:fld>
            <a:endParaRPr lang="en-US"/>
          </a:p>
        </p:txBody>
      </p:sp>
    </p:spTree>
    <p:extLst>
      <p:ext uri="{BB962C8B-B14F-4D97-AF65-F5344CB8AC3E}">
        <p14:creationId xmlns:p14="http://schemas.microsoft.com/office/powerpoint/2010/main" val="2157476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Activity 1. HLP-</a:t>
            </a:r>
            <a:r>
              <a:rPr lang="fr-FR" dirty="0" err="1"/>
              <a:t>related</a:t>
            </a:r>
            <a:r>
              <a:rPr lang="fr-FR" dirty="0"/>
              <a:t> issues or obstacles </a:t>
            </a:r>
            <a:r>
              <a:rPr lang="fr-FR" dirty="0" err="1"/>
              <a:t>faced</a:t>
            </a:r>
            <a:r>
              <a:rPr lang="fr-FR" dirty="0"/>
              <a:t> by DAC. </a:t>
            </a:r>
          </a:p>
          <a:p>
            <a:r>
              <a:rPr lang="fr-FR" dirty="0"/>
              <a:t>Group </a:t>
            </a:r>
            <a:r>
              <a:rPr lang="fr-FR" dirty="0" err="1"/>
              <a:t>activity</a:t>
            </a:r>
            <a:r>
              <a:rPr lang="fr-FR" dirty="0"/>
              <a:t>. </a:t>
            </a:r>
          </a:p>
          <a:p>
            <a:r>
              <a:rPr lang="fr-FR" sz="1200" dirty="0"/>
              <a:t>1. </a:t>
            </a:r>
            <a:r>
              <a:rPr lang="fr-FR" sz="1200" dirty="0" err="1"/>
              <a:t>Based</a:t>
            </a:r>
            <a:r>
              <a:rPr lang="fr-FR" sz="1200" dirty="0"/>
              <a:t> on the case scenarios, </a:t>
            </a:r>
            <a:r>
              <a:rPr lang="fr-FR" sz="1200" dirty="0" err="1"/>
              <a:t>identify</a:t>
            </a:r>
            <a:r>
              <a:rPr lang="fr-FR" sz="1200" dirty="0"/>
              <a:t> the HLP-</a:t>
            </a:r>
            <a:r>
              <a:rPr lang="fr-FR" sz="1200" dirty="0" err="1"/>
              <a:t>related</a:t>
            </a:r>
            <a:r>
              <a:rPr lang="fr-FR" sz="1200" dirty="0"/>
              <a:t> issues </a:t>
            </a:r>
            <a:r>
              <a:rPr lang="fr-FR" sz="1200" dirty="0" err="1"/>
              <a:t>faced</a:t>
            </a:r>
            <a:r>
              <a:rPr lang="fr-FR" sz="1200" dirty="0"/>
              <a:t> by the </a:t>
            </a:r>
            <a:r>
              <a:rPr lang="fr-FR" sz="1200" dirty="0" err="1"/>
              <a:t>characters</a:t>
            </a:r>
            <a:r>
              <a:rPr lang="fr-FR" sz="1200" dirty="0"/>
              <a:t>: </a:t>
            </a:r>
          </a:p>
          <a:p>
            <a:pPr marL="285750" indent="-285750">
              <a:buFontTx/>
              <a:buChar char="-"/>
            </a:pPr>
            <a:r>
              <a:rPr lang="fr-FR" sz="1200" dirty="0"/>
              <a:t>In the place of refuge</a:t>
            </a:r>
          </a:p>
          <a:p>
            <a:pPr marL="285750" indent="-285750">
              <a:buFontTx/>
              <a:buChar char="-"/>
            </a:pPr>
            <a:r>
              <a:rPr lang="fr-FR" sz="1200" dirty="0"/>
              <a:t>In </a:t>
            </a:r>
            <a:r>
              <a:rPr lang="fr-FR" sz="1200" dirty="0" err="1"/>
              <a:t>their</a:t>
            </a:r>
            <a:r>
              <a:rPr lang="fr-FR" sz="1200" dirty="0"/>
              <a:t> place of </a:t>
            </a:r>
            <a:r>
              <a:rPr lang="fr-FR" sz="1200" dirty="0" err="1"/>
              <a:t>origin</a:t>
            </a:r>
            <a:r>
              <a:rPr lang="fr-FR" sz="1200" dirty="0"/>
              <a:t> </a:t>
            </a:r>
          </a:p>
          <a:p>
            <a:endParaRPr lang="fr-FR" sz="1200" dirty="0"/>
          </a:p>
          <a:p>
            <a:r>
              <a:rPr lang="fr-FR" sz="1200" dirty="0"/>
              <a:t>2. </a:t>
            </a:r>
            <a:r>
              <a:rPr lang="fr-FR" sz="1200" dirty="0" err="1"/>
              <a:t>Identify</a:t>
            </a:r>
            <a:r>
              <a:rPr lang="fr-FR" sz="1200" dirty="0"/>
              <a:t> the </a:t>
            </a:r>
            <a:r>
              <a:rPr lang="fr-FR" sz="1200" dirty="0" err="1"/>
              <a:t>most</a:t>
            </a:r>
            <a:r>
              <a:rPr lang="fr-FR" sz="1200" dirty="0"/>
              <a:t> </a:t>
            </a:r>
            <a:r>
              <a:rPr lang="fr-FR" sz="1200" dirty="0" err="1"/>
              <a:t>common</a:t>
            </a:r>
            <a:r>
              <a:rPr lang="fr-FR" sz="1200" dirty="0"/>
              <a:t> HLP-</a:t>
            </a:r>
            <a:r>
              <a:rPr lang="fr-FR" sz="1200" dirty="0" err="1"/>
              <a:t>related</a:t>
            </a:r>
            <a:r>
              <a:rPr lang="fr-FR" sz="1200" dirty="0"/>
              <a:t> issues </a:t>
            </a:r>
            <a:r>
              <a:rPr lang="fr-FR" sz="1200" dirty="0" err="1"/>
              <a:t>faced</a:t>
            </a:r>
            <a:r>
              <a:rPr lang="fr-FR" sz="1200" dirty="0"/>
              <a:t> by </a:t>
            </a:r>
            <a:r>
              <a:rPr lang="fr-FR" sz="1200" dirty="0" err="1"/>
              <a:t>displaced</a:t>
            </a:r>
            <a:r>
              <a:rPr lang="fr-FR" sz="1200" dirty="0"/>
              <a:t> </a:t>
            </a:r>
            <a:r>
              <a:rPr lang="fr-FR" sz="1200" dirty="0" err="1"/>
              <a:t>persons</a:t>
            </a:r>
            <a:r>
              <a:rPr lang="fr-FR" sz="1200" dirty="0"/>
              <a:t> in </a:t>
            </a:r>
            <a:r>
              <a:rPr lang="fr-FR" sz="1200" dirty="0" err="1"/>
              <a:t>Somalia</a:t>
            </a:r>
            <a:r>
              <a:rPr lang="fr-FR" sz="1200" dirty="0"/>
              <a:t> </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069213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386385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Activity 1: </a:t>
            </a:r>
            <a:r>
              <a:rPr lang="fr-FR" sz="1200" dirty="0" err="1"/>
              <a:t>braistorming</a:t>
            </a:r>
            <a:r>
              <a:rPr lang="fr-FR" sz="1200" dirty="0"/>
              <a:t> in </a:t>
            </a:r>
            <a:r>
              <a:rPr lang="fr-FR" sz="1200" dirty="0" err="1"/>
              <a:t>plenary</a:t>
            </a:r>
            <a:r>
              <a:rPr lang="fr-FR"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Why</a:t>
            </a:r>
            <a:r>
              <a:rPr lang="fr-FR" sz="1200" dirty="0"/>
              <a:t> are HLP </a:t>
            </a:r>
            <a:r>
              <a:rPr lang="fr-FR" sz="1200" dirty="0" err="1"/>
              <a:t>rights</a:t>
            </a:r>
            <a:r>
              <a:rPr lang="fr-FR" sz="1200" dirty="0"/>
              <a:t> at the </a:t>
            </a:r>
            <a:r>
              <a:rPr lang="fr-FR" sz="1200" dirty="0" err="1"/>
              <a:t>heart</a:t>
            </a:r>
            <a:r>
              <a:rPr lang="fr-FR" sz="1200" dirty="0"/>
              <a:t> of durable solutions, </a:t>
            </a:r>
            <a:r>
              <a:rPr lang="fr-FR" sz="1200" dirty="0" err="1"/>
              <a:t>according</a:t>
            </a:r>
            <a:r>
              <a:rPr lang="fr-FR" sz="1200" dirty="0"/>
              <a:t> to </a:t>
            </a:r>
            <a:r>
              <a:rPr lang="fr-FR" sz="1200" dirty="0" err="1"/>
              <a:t>you</a:t>
            </a:r>
            <a:r>
              <a:rPr lang="fr-FR" sz="1200" dirty="0"/>
              <a:t>? </a:t>
            </a:r>
            <a:endParaRPr lang="en-US" sz="1200"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104424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ts val="560"/>
              </a:spcBef>
              <a:buClr>
                <a:srgbClr val="C00000"/>
              </a:buClr>
              <a:buSzPct val="100000"/>
            </a:pPr>
            <a:r>
              <a:rPr lang="en-US" sz="1200" b="1" dirty="0">
                <a:solidFill>
                  <a:srgbClr val="C00000"/>
                </a:solidFill>
                <a:latin typeface="+mn-lt"/>
                <a:ea typeface="Arial"/>
                <a:cs typeface="Calibri"/>
                <a:sym typeface="Arial"/>
              </a:rPr>
              <a:t>Formal individual or joint ownership rights </a:t>
            </a:r>
            <a:r>
              <a:rPr lang="en-US" sz="1200" dirty="0">
                <a:solidFill>
                  <a:schemeClr val="tx1">
                    <a:lumMod val="85000"/>
                    <a:lumOff val="15000"/>
                  </a:schemeClr>
                </a:solidFill>
                <a:latin typeface="+mn-lt"/>
                <a:ea typeface="Arial"/>
                <a:cs typeface="Calibri"/>
                <a:sym typeface="Arial"/>
              </a:rPr>
              <a:t>(e.g. with formal documents) </a:t>
            </a:r>
            <a:r>
              <a:rPr lang="en-US" sz="1200" b="1" dirty="0">
                <a:solidFill>
                  <a:schemeClr val="tx1">
                    <a:lumMod val="85000"/>
                    <a:lumOff val="15000"/>
                  </a:schemeClr>
                </a:solidFill>
                <a:latin typeface="+mn-lt"/>
                <a:ea typeface="Arial"/>
                <a:cs typeface="Calibri"/>
                <a:sym typeface="Arial"/>
              </a:rPr>
              <a:t>- </a:t>
            </a:r>
            <a:r>
              <a:rPr lang="en-US" sz="1200" i="1" dirty="0">
                <a:solidFill>
                  <a:schemeClr val="tx1">
                    <a:lumMod val="85000"/>
                    <a:lumOff val="15000"/>
                  </a:schemeClr>
                </a:solidFill>
                <a:latin typeface="+mn-lt"/>
                <a:ea typeface="Arial"/>
                <a:cs typeface="Calibri"/>
                <a:sym typeface="Arial"/>
              </a:rPr>
              <a:t>these are rare, less than 30% globally and much less in fragile contexts.</a:t>
            </a:r>
          </a:p>
          <a:p>
            <a:pPr>
              <a:spcBef>
                <a:spcPts val="560"/>
              </a:spcBef>
              <a:buClr>
                <a:srgbClr val="C00000"/>
              </a:buClr>
              <a:buSzPct val="100000"/>
            </a:pPr>
            <a:r>
              <a:rPr lang="en-US" sz="1200" b="1" dirty="0">
                <a:solidFill>
                  <a:srgbClr val="C00000"/>
                </a:solidFill>
                <a:latin typeface="+mn-lt"/>
                <a:ea typeface="Arial"/>
                <a:cs typeface="Calibri"/>
                <a:sym typeface="Arial"/>
              </a:rPr>
              <a:t>Customary rights </a:t>
            </a:r>
            <a:r>
              <a:rPr lang="en-US" sz="1200" dirty="0">
                <a:solidFill>
                  <a:schemeClr val="tx1">
                    <a:lumMod val="85000"/>
                    <a:lumOff val="15000"/>
                  </a:schemeClr>
                </a:solidFill>
                <a:latin typeface="+mn-lt"/>
                <a:ea typeface="Arial"/>
                <a:cs typeface="Calibri"/>
                <a:sym typeface="Arial"/>
              </a:rPr>
              <a:t>(for individuals or more often groups) - </a:t>
            </a:r>
            <a:r>
              <a:rPr lang="en-US" sz="1200" i="1" dirty="0">
                <a:solidFill>
                  <a:schemeClr val="tx1">
                    <a:lumMod val="85000"/>
                    <a:lumOff val="15000"/>
                  </a:schemeClr>
                </a:solidFill>
                <a:latin typeface="+mn-lt"/>
                <a:ea typeface="Arial"/>
                <a:cs typeface="Calibri"/>
                <a:sym typeface="Arial"/>
              </a:rPr>
              <a:t>these are administered by customary institutions, such as chiefs, traditional leaders, etc.; HLP rights are protected for the majority of people in developing countries by such systems that needs to be recognized and strengthened.</a:t>
            </a:r>
          </a:p>
          <a:p>
            <a:pPr>
              <a:spcBef>
                <a:spcPts val="560"/>
              </a:spcBef>
              <a:buClr>
                <a:srgbClr val="C00000"/>
              </a:buClr>
              <a:buSzPct val="100000"/>
            </a:pPr>
            <a:r>
              <a:rPr lang="en-US" sz="1200" b="1" dirty="0">
                <a:solidFill>
                  <a:srgbClr val="C00000"/>
                </a:solidFill>
                <a:latin typeface="+mn-lt"/>
                <a:ea typeface="Arial"/>
                <a:cs typeface="Calibri"/>
                <a:sym typeface="Arial"/>
              </a:rPr>
              <a:t>User rights </a:t>
            </a:r>
            <a:r>
              <a:rPr lang="en-US" sz="1200" dirty="0">
                <a:solidFill>
                  <a:schemeClr val="tx1">
                    <a:lumMod val="85000"/>
                    <a:lumOff val="15000"/>
                  </a:schemeClr>
                </a:solidFill>
                <a:latin typeface="+mn-lt"/>
                <a:ea typeface="Arial"/>
                <a:cs typeface="Calibri"/>
                <a:sym typeface="Arial"/>
              </a:rPr>
              <a:t>– this category includes a wide range of HLP options such as rental agreements, rights of use / inhabit, rights to plant and harvest, rights to access water sources, rights of passing through, etc. User rights can be individual or collective and are a good avenue to provide durable solutions at scale in a limited time span while working on longer term HLP options.</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2851497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27000" indent="0">
              <a:buFont typeface="Wingdings" panose="05000000000000000000" pitchFamily="2" charset="2"/>
              <a:buNone/>
            </a:pPr>
            <a:r>
              <a:rPr lang="en-US" sz="1200" b="1" dirty="0">
                <a:solidFill>
                  <a:srgbClr val="C00000"/>
                </a:solidFill>
              </a:rPr>
              <a:t>Women are disproportionately affected by HLP violations and therefore particular attention should be put on them</a:t>
            </a:r>
            <a:r>
              <a:rPr lang="en-US" sz="1200" dirty="0">
                <a:solidFill>
                  <a:srgbClr val="C00000"/>
                </a:solidFill>
              </a:rPr>
              <a:t>.   </a:t>
            </a:r>
          </a:p>
          <a:p>
            <a:pPr marL="584200" indent="-457200">
              <a:buClr>
                <a:srgbClr val="C00000"/>
              </a:buClr>
              <a:buFont typeface="Wingdings" panose="05000000000000000000" pitchFamily="2" charset="2"/>
              <a:buChar char="§"/>
            </a:pPr>
            <a:r>
              <a:rPr lang="en-US" sz="1200" dirty="0"/>
              <a:t>Women HLP rights are often violated by: denial of marital property rights, exclusion from inheritance, ‘head of household approach’ leading to the omission from title deeds and lease agreements, male dominated practices and processes in the land administration sector, etc.</a:t>
            </a:r>
          </a:p>
          <a:p>
            <a:pPr marL="584200" indent="-457200">
              <a:buClr>
                <a:srgbClr val="C00000"/>
              </a:buClr>
              <a:buFont typeface="Wingdings" panose="05000000000000000000" pitchFamily="2" charset="2"/>
              <a:buChar char="§"/>
            </a:pPr>
            <a:r>
              <a:rPr lang="en-US" sz="1200" dirty="0"/>
              <a:t>Lack of access to justice for violation of HLP rights </a:t>
            </a:r>
            <a:r>
              <a:rPr lang="en-US" sz="1200" i="1" dirty="0"/>
              <a:t>(including formal, community, religious processes)</a:t>
            </a:r>
            <a:endParaRPr lang="en-US" sz="1200" i="1" dirty="0">
              <a:solidFill>
                <a:srgbClr val="C00000"/>
              </a:solidFill>
            </a:endParaRP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3399445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Activity 3 (</a:t>
            </a:r>
            <a:r>
              <a:rPr lang="fr-FR" dirty="0" err="1"/>
              <a:t>optional</a:t>
            </a:r>
            <a:r>
              <a:rPr lang="fr-FR" dirty="0"/>
              <a:t>) For HLP </a:t>
            </a:r>
            <a:r>
              <a:rPr lang="fr-FR" dirty="0" err="1"/>
              <a:t>focused</a:t>
            </a:r>
            <a:r>
              <a:rPr lang="fr-FR" dirty="0"/>
              <a:t> workshops </a:t>
            </a:r>
            <a:r>
              <a:rPr lang="fr-FR" dirty="0" err="1"/>
              <a:t>only</a:t>
            </a:r>
            <a:r>
              <a:rPr lang="fr-FR" dirty="0"/>
              <a:t>): </a:t>
            </a:r>
          </a:p>
          <a:p>
            <a:endParaRPr lang="fr-FR" dirty="0"/>
          </a:p>
          <a:p>
            <a:r>
              <a:rPr lang="fr-FR" dirty="0" err="1"/>
              <a:t>Form</a:t>
            </a:r>
            <a:r>
              <a:rPr lang="fr-FR" dirty="0"/>
              <a:t> five groups and </a:t>
            </a:r>
            <a:r>
              <a:rPr lang="fr-FR" dirty="0" err="1"/>
              <a:t>assign</a:t>
            </a:r>
            <a:r>
              <a:rPr lang="fr-FR" dirty="0"/>
              <a:t> one </a:t>
            </a:r>
            <a:r>
              <a:rPr lang="fr-FR" dirty="0" err="1"/>
              <a:t>criteria</a:t>
            </a:r>
            <a:r>
              <a:rPr lang="fr-FR" dirty="0"/>
              <a:t> to </a:t>
            </a:r>
            <a:r>
              <a:rPr lang="fr-FR" dirty="0" err="1"/>
              <a:t>each</a:t>
            </a:r>
            <a:r>
              <a:rPr lang="fr-FR" dirty="0"/>
              <a:t> group.  </a:t>
            </a:r>
          </a:p>
          <a:p>
            <a:r>
              <a:rPr lang="fr-FR" dirty="0" err="1"/>
              <a:t>Ask</a:t>
            </a:r>
            <a:r>
              <a:rPr lang="fr-FR" dirty="0"/>
              <a:t> </a:t>
            </a:r>
            <a:r>
              <a:rPr lang="fr-FR" dirty="0" err="1"/>
              <a:t>them</a:t>
            </a:r>
            <a:r>
              <a:rPr lang="fr-FR" dirty="0"/>
              <a:t> to show the </a:t>
            </a:r>
            <a:r>
              <a:rPr lang="fr-FR" dirty="0" err="1"/>
              <a:t>link</a:t>
            </a:r>
            <a:r>
              <a:rPr lang="fr-FR" dirty="0"/>
              <a:t> </a:t>
            </a:r>
            <a:r>
              <a:rPr lang="fr-FR" dirty="0" err="1"/>
              <a:t>between</a:t>
            </a:r>
            <a:r>
              <a:rPr lang="fr-FR" dirty="0"/>
              <a:t> </a:t>
            </a:r>
            <a:r>
              <a:rPr lang="fr-FR" dirty="0" err="1"/>
              <a:t>Housing</a:t>
            </a:r>
            <a:r>
              <a:rPr lang="fr-FR" dirty="0"/>
              <a:t> land and </a:t>
            </a:r>
            <a:r>
              <a:rPr lang="fr-FR" dirty="0" err="1"/>
              <a:t>Property</a:t>
            </a:r>
            <a:r>
              <a:rPr lang="fr-FR" dirty="0"/>
              <a:t> and the </a:t>
            </a:r>
            <a:r>
              <a:rPr lang="fr-FR" dirty="0" err="1"/>
              <a:t>assigned</a:t>
            </a:r>
            <a:r>
              <a:rPr lang="fr-FR" dirty="0"/>
              <a:t> </a:t>
            </a:r>
            <a:r>
              <a:rPr lang="fr-FR" dirty="0" err="1"/>
              <a:t>criteria</a:t>
            </a:r>
            <a:r>
              <a:rPr lang="fr-FR" dirty="0"/>
              <a:t> and to </a:t>
            </a:r>
            <a:r>
              <a:rPr lang="fr-FR" dirty="0" err="1"/>
              <a:t>give</a:t>
            </a:r>
            <a:r>
              <a:rPr lang="fr-FR" dirty="0"/>
              <a:t> </a:t>
            </a:r>
            <a:r>
              <a:rPr lang="fr-FR" dirty="0" err="1"/>
              <a:t>examples</a:t>
            </a:r>
            <a:r>
              <a:rPr lang="fr-FR" dirty="0"/>
              <a:t> in the </a:t>
            </a:r>
            <a:r>
              <a:rPr lang="fr-FR" dirty="0" err="1"/>
              <a:t>Somalia</a:t>
            </a:r>
            <a:r>
              <a:rPr lang="fr-FR" dirty="0"/>
              <a:t> </a:t>
            </a:r>
            <a:r>
              <a:rPr lang="fr-FR" dirty="0" err="1"/>
              <a:t>context</a:t>
            </a:r>
            <a:r>
              <a:rPr lang="fr-FR" dirty="0"/>
              <a:t>. </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57791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t>Why</a:t>
            </a:r>
            <a:r>
              <a:rPr lang="fr-FR" sz="1200" dirty="0"/>
              <a:t> are HLP </a:t>
            </a:r>
            <a:r>
              <a:rPr lang="fr-FR" sz="1200" dirty="0" err="1"/>
              <a:t>rights</a:t>
            </a:r>
            <a:r>
              <a:rPr lang="fr-FR" sz="1200" dirty="0"/>
              <a:t> at the </a:t>
            </a:r>
            <a:r>
              <a:rPr lang="fr-FR" sz="1200" dirty="0" err="1"/>
              <a:t>heart</a:t>
            </a:r>
            <a:r>
              <a:rPr lang="fr-FR" sz="1200" dirty="0"/>
              <a:t> of durable solutions, </a:t>
            </a:r>
            <a:r>
              <a:rPr lang="fr-FR" sz="1200" dirty="0" err="1"/>
              <a:t>according</a:t>
            </a:r>
            <a:r>
              <a:rPr lang="fr-FR" sz="1200" dirty="0"/>
              <a:t> to </a:t>
            </a:r>
            <a:r>
              <a:rPr lang="fr-FR" sz="1200" dirty="0" err="1"/>
              <a:t>you</a:t>
            </a:r>
            <a:r>
              <a:rPr lang="fr-FR" sz="1200" dirty="0"/>
              <a:t>? </a:t>
            </a:r>
            <a:endParaRPr lang="en-US" sz="1200"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1044245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Show </a:t>
            </a:r>
            <a:r>
              <a:rPr lang="fr-FR" dirty="0" err="1"/>
              <a:t>this</a:t>
            </a:r>
            <a:r>
              <a:rPr lang="fr-FR" dirty="0"/>
              <a:t> image </a:t>
            </a:r>
            <a:r>
              <a:rPr lang="fr-FR" dirty="0" err="1"/>
              <a:t>that</a:t>
            </a:r>
            <a:r>
              <a:rPr lang="fr-FR" dirty="0"/>
              <a:t> </a:t>
            </a:r>
            <a:r>
              <a:rPr lang="fr-FR" dirty="0" err="1"/>
              <a:t>summarizes</a:t>
            </a:r>
            <a:r>
              <a:rPr lang="fr-FR" dirty="0"/>
              <a:t> </a:t>
            </a:r>
            <a:r>
              <a:rPr lang="fr-FR" dirty="0" err="1"/>
              <a:t>well</a:t>
            </a:r>
            <a:r>
              <a:rPr lang="fr-FR" dirty="0"/>
              <a:t> </a:t>
            </a:r>
            <a:r>
              <a:rPr lang="fr-FR" dirty="0" err="1"/>
              <a:t>both</a:t>
            </a:r>
            <a:r>
              <a:rPr lang="fr-FR" dirty="0"/>
              <a:t> the </a:t>
            </a:r>
            <a:r>
              <a:rPr lang="fr-FR" dirty="0" err="1"/>
              <a:t>definition</a:t>
            </a:r>
            <a:r>
              <a:rPr lang="fr-FR" dirty="0"/>
              <a:t> of </a:t>
            </a:r>
            <a:r>
              <a:rPr lang="fr-FR" dirty="0" err="1"/>
              <a:t>forced</a:t>
            </a:r>
            <a:r>
              <a:rPr lang="fr-FR" dirty="0"/>
              <a:t> migration and </a:t>
            </a:r>
            <a:r>
              <a:rPr lang="fr-FR" dirty="0" err="1"/>
              <a:t>its</a:t>
            </a:r>
            <a:r>
              <a:rPr lang="fr-FR" dirty="0"/>
              <a:t> </a:t>
            </a:r>
            <a:r>
              <a:rPr lang="fr-FR" dirty="0" err="1"/>
              <a:t>magnitide</a:t>
            </a:r>
            <a:r>
              <a:rPr lang="fr-FR" dirty="0"/>
              <a:t> in Somalia. </a:t>
            </a:r>
            <a:r>
              <a:rPr lang="fr-FR" dirty="0" err="1"/>
              <a:t>Ask</a:t>
            </a:r>
            <a:r>
              <a:rPr lang="fr-FR" dirty="0"/>
              <a:t> the participant to </a:t>
            </a:r>
            <a:r>
              <a:rPr lang="fr-FR" dirty="0" err="1"/>
              <a:t>explain</a:t>
            </a:r>
            <a:r>
              <a:rPr lang="fr-FR" dirty="0"/>
              <a:t> </a:t>
            </a:r>
            <a:r>
              <a:rPr lang="fr-FR" dirty="0" err="1"/>
              <a:t>what</a:t>
            </a:r>
            <a:r>
              <a:rPr lang="fr-FR" dirty="0"/>
              <a:t> </a:t>
            </a:r>
            <a:r>
              <a:rPr lang="fr-FR" dirty="0" err="1"/>
              <a:t>they</a:t>
            </a:r>
            <a:r>
              <a:rPr lang="fr-FR" dirty="0"/>
              <a:t> </a:t>
            </a:r>
            <a:r>
              <a:rPr lang="fr-FR" dirty="0" err="1"/>
              <a:t>see</a:t>
            </a:r>
            <a:r>
              <a:rPr lang="fr-FR" dirty="0"/>
              <a:t> and </a:t>
            </a:r>
            <a:r>
              <a:rPr lang="fr-FR" dirty="0" err="1"/>
              <a:t>what</a:t>
            </a:r>
            <a:r>
              <a:rPr lang="fr-FR" dirty="0"/>
              <a:t> </a:t>
            </a:r>
            <a:r>
              <a:rPr lang="fr-FR" dirty="0" err="1"/>
              <a:t>they</a:t>
            </a:r>
            <a:r>
              <a:rPr lang="fr-FR" dirty="0"/>
              <a:t> </a:t>
            </a:r>
            <a:r>
              <a:rPr lang="fr-FR" dirty="0" err="1"/>
              <a:t>understand</a:t>
            </a:r>
            <a:r>
              <a:rPr lang="fr-FR" dirty="0"/>
              <a:t>.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19</a:t>
            </a:fld>
            <a:endParaRPr lang="en-US"/>
          </a:p>
        </p:txBody>
      </p:sp>
    </p:spTree>
    <p:extLst>
      <p:ext uri="{BB962C8B-B14F-4D97-AF65-F5344CB8AC3E}">
        <p14:creationId xmlns:p14="http://schemas.microsoft.com/office/powerpoint/2010/main" val="1241741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071616"/>
            <a:ext cx="10751360"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Image 6">
            <a:extLst>
              <a:ext uri="{FF2B5EF4-FFF2-40B4-BE49-F238E27FC236}">
                <a16:creationId xmlns:a16="http://schemas.microsoft.com/office/drawing/2014/main" id="{518CE439-8F5E-41A4-AB67-A0B8DAD59A2E}"/>
              </a:ext>
            </a:extLst>
          </p:cNvPr>
          <p:cNvPicPr>
            <a:picLocks noChangeAspect="1"/>
          </p:cNvPicPr>
          <p:nvPr userDrawn="1"/>
        </p:nvPicPr>
        <p:blipFill>
          <a:blip r:embed="rId17"/>
          <a:stretch>
            <a:fillRect/>
          </a:stretch>
        </p:blipFill>
        <p:spPr>
          <a:xfrm>
            <a:off x="29954" y="149067"/>
            <a:ext cx="12132091" cy="6559865"/>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fi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fi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endParaRPr lang="fr-FR" sz="3200" b="1" dirty="0">
              <a:solidFill>
                <a:schemeClr val="bg1"/>
              </a:solidFill>
              <a:latin typeface="+mj-lt"/>
              <a:ea typeface="+mj-ea"/>
              <a:cs typeface="+mj-cs"/>
            </a:endParaRPr>
          </a:p>
          <a:p>
            <a:pPr defTabSz="914400" fontAlgn="auto">
              <a:lnSpc>
                <a:spcPct val="90000"/>
              </a:lnSpc>
              <a:spcBef>
                <a:spcPct val="0"/>
              </a:spcBef>
              <a:spcAft>
                <a:spcPts val="600"/>
              </a:spcAft>
              <a:defRPr/>
            </a:pPr>
            <a:r>
              <a:rPr lang="fr-FR" sz="3200" b="1" dirty="0">
                <a:solidFill>
                  <a:schemeClr val="bg1"/>
                </a:solidFill>
                <a:latin typeface="+mj-lt"/>
                <a:ea typeface="+mj-ea"/>
                <a:cs typeface="+mj-cs"/>
              </a:rPr>
              <a:t>Module 3</a:t>
            </a:r>
          </a:p>
          <a:p>
            <a:pPr defTabSz="914400" fontAlgn="auto">
              <a:lnSpc>
                <a:spcPct val="90000"/>
              </a:lnSpc>
              <a:spcBef>
                <a:spcPct val="0"/>
              </a:spcBef>
              <a:spcAft>
                <a:spcPts val="600"/>
              </a:spcAft>
              <a:defRPr/>
            </a:pPr>
            <a:r>
              <a:rPr lang="fr-FR" sz="3200" b="1" dirty="0" err="1">
                <a:solidFill>
                  <a:schemeClr val="bg1"/>
                </a:solidFill>
                <a:latin typeface="+mj-lt"/>
                <a:ea typeface="+mj-ea"/>
                <a:cs typeface="+mj-cs"/>
              </a:rPr>
              <a:t>Housing</a:t>
            </a:r>
            <a:r>
              <a:rPr lang="fr-FR" sz="3200" b="1" dirty="0">
                <a:solidFill>
                  <a:schemeClr val="bg1"/>
                </a:solidFill>
                <a:latin typeface="+mj-lt"/>
                <a:ea typeface="+mj-ea"/>
                <a:cs typeface="+mj-cs"/>
              </a:rPr>
              <a:t>, Land and </a:t>
            </a:r>
            <a:r>
              <a:rPr lang="fr-FR" sz="3200" b="1" dirty="0" err="1">
                <a:solidFill>
                  <a:schemeClr val="bg1"/>
                </a:solidFill>
                <a:latin typeface="+mj-lt"/>
                <a:ea typeface="+mj-ea"/>
                <a:cs typeface="+mj-cs"/>
              </a:rPr>
              <a:t>Property</a:t>
            </a:r>
            <a:r>
              <a:rPr lang="fr-FR" sz="3200" b="1" dirty="0">
                <a:solidFill>
                  <a:schemeClr val="bg1"/>
                </a:solidFill>
                <a:latin typeface="+mj-lt"/>
                <a:ea typeface="+mj-ea"/>
                <a:cs typeface="+mj-cs"/>
              </a:rPr>
              <a:t> at the </a:t>
            </a:r>
            <a:r>
              <a:rPr lang="fr-FR" sz="3200" b="1" dirty="0" err="1">
                <a:solidFill>
                  <a:schemeClr val="bg1"/>
                </a:solidFill>
                <a:latin typeface="+mj-lt"/>
                <a:ea typeface="+mj-ea"/>
                <a:cs typeface="+mj-cs"/>
              </a:rPr>
              <a:t>heart</a:t>
            </a:r>
            <a:r>
              <a:rPr lang="fr-FR" sz="3200" b="1" dirty="0">
                <a:solidFill>
                  <a:schemeClr val="bg1"/>
                </a:solidFill>
                <a:latin typeface="+mj-lt"/>
                <a:ea typeface="+mj-ea"/>
                <a:cs typeface="+mj-cs"/>
              </a:rPr>
              <a:t> of durable Solutions </a:t>
            </a:r>
            <a:endParaRPr lang="en-US" sz="3200" b="1" dirty="0">
              <a:solidFill>
                <a:schemeClr val="bg1"/>
              </a:solidFill>
              <a:latin typeface="+mj-lt"/>
              <a:ea typeface="+mj-ea"/>
              <a:cs typeface="+mj-cs"/>
            </a:endParaRPr>
          </a:p>
        </p:txBody>
      </p:sp>
      <p:graphicFrame>
        <p:nvGraphicFramePr>
          <p:cNvPr id="4" name="Diagramme 3">
            <a:extLst>
              <a:ext uri="{FF2B5EF4-FFF2-40B4-BE49-F238E27FC236}">
                <a16:creationId xmlns:a16="http://schemas.microsoft.com/office/drawing/2014/main" id="{CB1C7151-8A10-447A-A609-AB2C5BB3850F}"/>
              </a:ext>
            </a:extLst>
          </p:cNvPr>
          <p:cNvGraphicFramePr/>
          <p:nvPr>
            <p:extLst>
              <p:ext uri="{D42A27DB-BD31-4B8C-83A1-F6EECF244321}">
                <p14:modId xmlns:p14="http://schemas.microsoft.com/office/powerpoint/2010/main" val="2851060368"/>
              </p:ext>
            </p:extLst>
          </p:nvPr>
        </p:nvGraphicFramePr>
        <p:xfrm>
          <a:off x="3388811"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300557" y="1402863"/>
            <a:ext cx="4211150" cy="3466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ctr" defTabSz="914400">
              <a:lnSpc>
                <a:spcPct val="90000"/>
              </a:lnSpc>
              <a:spcBef>
                <a:spcPct val="0"/>
              </a:spcBef>
              <a:spcAft>
                <a:spcPts val="600"/>
              </a:spcAft>
            </a:pPr>
            <a:endParaRPr lang="en-US" sz="4200" dirty="0">
              <a:latin typeface="+mj-lt"/>
              <a:ea typeface="+mj-ea"/>
              <a:cs typeface="+mj-cs"/>
            </a:endParaRPr>
          </a:p>
        </p:txBody>
      </p:sp>
      <p:cxnSp>
        <p:nvCxnSpPr>
          <p:cNvPr id="71" name="Straight Connector 70">
            <a:extLst>
              <a:ext uri="{FF2B5EF4-FFF2-40B4-BE49-F238E27FC236}">
                <a16:creationId xmlns:a16="http://schemas.microsoft.com/office/drawing/2014/main" id="{8F880EF2-DF79-4D9D-8F11-E91D48C797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64B5D"/>
            </a:solidFill>
          </a:ln>
        </p:spPr>
        <p:style>
          <a:lnRef idx="1">
            <a:schemeClr val="accent1"/>
          </a:lnRef>
          <a:fillRef idx="0">
            <a:schemeClr val="accent1"/>
          </a:fillRef>
          <a:effectRef idx="0">
            <a:schemeClr val="accent1"/>
          </a:effectRef>
          <a:fontRef idx="minor">
            <a:schemeClr val="tx1"/>
          </a:fontRef>
        </p:style>
      </p:cxn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fr-FR" sz="3600" dirty="0"/>
              <a:t>1</a:t>
            </a:r>
            <a:endParaRPr lang="en-US" sz="3600" dirty="0"/>
          </a:p>
        </p:txBody>
      </p:sp>
      <p:sp>
        <p:nvSpPr>
          <p:cNvPr id="4" name="Rectangle 3">
            <a:extLst>
              <a:ext uri="{FF2B5EF4-FFF2-40B4-BE49-F238E27FC236}">
                <a16:creationId xmlns:a16="http://schemas.microsoft.com/office/drawing/2014/main" id="{F34CEA5A-49A0-47BE-B701-5EBCA19E5F57}"/>
              </a:ext>
            </a:extLst>
          </p:cNvPr>
          <p:cNvSpPr/>
          <p:nvPr/>
        </p:nvSpPr>
        <p:spPr>
          <a:xfrm>
            <a:off x="881999" y="2843586"/>
            <a:ext cx="5214001" cy="1421928"/>
          </a:xfrm>
          <a:prstGeom prst="rect">
            <a:avLst/>
          </a:prstGeom>
        </p:spPr>
        <p:txBody>
          <a:bodyPr wrap="square">
            <a:spAutoFit/>
          </a:bodyPr>
          <a:lstStyle/>
          <a:p>
            <a:pPr defTabSz="914400" fontAlgn="auto">
              <a:lnSpc>
                <a:spcPct val="90000"/>
              </a:lnSpc>
              <a:spcBef>
                <a:spcPct val="0"/>
              </a:spcBef>
              <a:spcAft>
                <a:spcPts val="600"/>
              </a:spcAft>
              <a:defRPr/>
            </a:pPr>
            <a:r>
              <a:rPr lang="fr-FR" sz="3200" b="1" dirty="0" err="1"/>
              <a:t>What</a:t>
            </a:r>
            <a:r>
              <a:rPr lang="fr-FR" sz="3200" b="1" dirty="0"/>
              <a:t> </a:t>
            </a:r>
            <a:r>
              <a:rPr lang="fr-FR" sz="3200" b="1" dirty="0" err="1"/>
              <a:t>is</a:t>
            </a:r>
            <a:r>
              <a:rPr lang="fr-FR" sz="3200" b="1" dirty="0"/>
              <a:t> HLP and </a:t>
            </a:r>
            <a:r>
              <a:rPr lang="fr-FR" sz="3200" b="1" dirty="0" err="1"/>
              <a:t>why</a:t>
            </a:r>
            <a:r>
              <a:rPr lang="fr-FR" sz="3200" b="1" dirty="0"/>
              <a:t> </a:t>
            </a:r>
            <a:r>
              <a:rPr lang="fr-FR" sz="3200" b="1" dirty="0" err="1"/>
              <a:t>is</a:t>
            </a:r>
            <a:r>
              <a:rPr lang="fr-FR" sz="3200" b="1" dirty="0"/>
              <a:t> </a:t>
            </a:r>
            <a:r>
              <a:rPr lang="fr-FR" sz="3200" b="1" dirty="0" err="1"/>
              <a:t>it</a:t>
            </a:r>
            <a:r>
              <a:rPr lang="fr-FR" sz="3200" b="1" dirty="0"/>
              <a:t> at the </a:t>
            </a:r>
            <a:r>
              <a:rPr lang="fr-FR" sz="3200" b="1" dirty="0" err="1"/>
              <a:t>heart</a:t>
            </a:r>
            <a:r>
              <a:rPr lang="fr-FR" sz="3200" b="1" dirty="0"/>
              <a:t> of durable Solutions? </a:t>
            </a:r>
            <a:endParaRPr lang="en-US" sz="3200" b="1" dirty="0"/>
          </a:p>
        </p:txBody>
      </p:sp>
      <p:pic>
        <p:nvPicPr>
          <p:cNvPr id="8" name="Image 7">
            <a:extLst>
              <a:ext uri="{FF2B5EF4-FFF2-40B4-BE49-F238E27FC236}">
                <a16:creationId xmlns:a16="http://schemas.microsoft.com/office/drawing/2014/main" id="{AB41DC43-44BA-4E81-8CDB-A03A1ABDDF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7636" y="2136957"/>
            <a:ext cx="4267965" cy="2461751"/>
          </a:xfrm>
          <a:prstGeom prst="rect">
            <a:avLst/>
          </a:prstGeom>
        </p:spPr>
      </p:pic>
      <p:pic>
        <p:nvPicPr>
          <p:cNvPr id="6" name="Image 5">
            <a:extLst>
              <a:ext uri="{FF2B5EF4-FFF2-40B4-BE49-F238E27FC236}">
                <a16:creationId xmlns:a16="http://schemas.microsoft.com/office/drawing/2014/main" id="{752EBCF3-4B77-4FAA-A4FA-059A49B6B8DF}"/>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96000" y="1982028"/>
            <a:ext cx="2539682" cy="2539682"/>
          </a:xfrm>
          <a:prstGeom prst="rect">
            <a:avLst/>
          </a:prstGeom>
        </p:spPr>
      </p:pic>
      <p:pic>
        <p:nvPicPr>
          <p:cNvPr id="9" name="Image 8">
            <a:extLst>
              <a:ext uri="{FF2B5EF4-FFF2-40B4-BE49-F238E27FC236}">
                <a16:creationId xmlns:a16="http://schemas.microsoft.com/office/drawing/2014/main" id="{EEE2D8EE-5F60-45C7-818D-789359AB807E}"/>
              </a:ext>
            </a:extLst>
          </p:cNvPr>
          <p:cNvPicPr>
            <a:picLocks noChangeAspect="1"/>
          </p:cNvPicPr>
          <p:nvPr/>
        </p:nvPicPr>
        <p:blipFill>
          <a:blip r:embed="rId4"/>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16A4C0E-36B5-455B-AE97-6B3C1542A3AC}"/>
              </a:ext>
            </a:extLst>
          </p:cNvPr>
          <p:cNvPicPr>
            <a:picLocks noChangeAspect="1"/>
          </p:cNvPicPr>
          <p:nvPr/>
        </p:nvPicPr>
        <p:blipFill rotWithShape="1">
          <a:blip r:embed="rId3"/>
          <a:srcRect l="15104" t="20371" r="15833" b="10926"/>
          <a:stretch/>
        </p:blipFill>
        <p:spPr>
          <a:xfrm>
            <a:off x="1885950" y="914400"/>
            <a:ext cx="8420100" cy="4711700"/>
          </a:xfrm>
          <a:prstGeom prst="rect">
            <a:avLst/>
          </a:prstGeom>
        </p:spPr>
      </p:pic>
    </p:spTree>
    <p:extLst>
      <p:ext uri="{BB962C8B-B14F-4D97-AF65-F5344CB8AC3E}">
        <p14:creationId xmlns:p14="http://schemas.microsoft.com/office/powerpoint/2010/main" val="2093176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bjectives</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stCxn id="147" idx="0"/>
            <a:endCxn id="148" idx="4"/>
          </p:cNvCxnSpPr>
          <p:nvPr/>
        </p:nvCxnSpPr>
        <p:spPr>
          <a:xfrm>
            <a:off x="1503693" y="1224951"/>
            <a:ext cx="33410" cy="4433976"/>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164565" y="1224951"/>
            <a:ext cx="711665" cy="4433976"/>
            <a:chOff x="1947791" y="1384099"/>
            <a:chExt cx="503015" cy="3070371"/>
          </a:xfrm>
        </p:grpSpPr>
        <p:sp>
          <p:nvSpPr>
            <p:cNvPr id="150" name="Google Shape;150;p28"/>
            <p:cNvSpPr/>
            <p:nvPr/>
          </p:nvSpPr>
          <p:spPr>
            <a:xfrm>
              <a:off x="1971406" y="2326627"/>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63947" y="3043120"/>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8" name="Google Shape;148;p28"/>
            <p:cNvSpPr/>
            <p:nvPr/>
          </p:nvSpPr>
          <p:spPr>
            <a:xfrm>
              <a:off x="1971406" y="3976570"/>
              <a:ext cx="479400" cy="4779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47791" y="1384099"/>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1979118" y="1224951"/>
            <a:ext cx="9618540" cy="3471925"/>
            <a:chOff x="2510064" y="1354465"/>
            <a:chExt cx="7939582" cy="2712441"/>
          </a:xfrm>
        </p:grpSpPr>
        <p:sp>
          <p:nvSpPr>
            <p:cNvPr id="153" name="Google Shape;153;p28"/>
            <p:cNvSpPr txBox="1"/>
            <p:nvPr/>
          </p:nvSpPr>
          <p:spPr>
            <a:xfrm>
              <a:off x="2585991" y="2315089"/>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Identify and categorize the main HLP-related issues preventing DAC from progressing toward durable solutions; </a:t>
              </a:r>
            </a:p>
          </p:txBody>
        </p:sp>
        <p:sp>
          <p:nvSpPr>
            <p:cNvPr id="154" name="Google Shape;154;p28"/>
            <p:cNvSpPr txBox="1"/>
            <p:nvPr/>
          </p:nvSpPr>
          <p:spPr>
            <a:xfrm>
              <a:off x="2599246" y="3200504"/>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Identify the specific issues faced by women in accessing their HLP rights</a:t>
              </a:r>
            </a:p>
          </p:txBody>
        </p:sp>
        <p:sp>
          <p:nvSpPr>
            <p:cNvPr id="155" name="Google Shape;155;p28"/>
            <p:cNvSpPr txBox="1"/>
            <p:nvPr/>
          </p:nvSpPr>
          <p:spPr>
            <a:xfrm>
              <a:off x="2643946" y="3658006"/>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a:solidFill>
                  <a:schemeClr val="dk1"/>
                </a:solidFill>
                <a:highlight>
                  <a:srgbClr val="D0CECE"/>
                </a:highlight>
              </a:endParaRPr>
            </a:p>
            <a:p>
              <a:endParaRPr sz="2800" b="1">
                <a:latin typeface="Calibri"/>
                <a:ea typeface="Calibri"/>
                <a:cs typeface="Calibri"/>
                <a:sym typeface="Calibri"/>
              </a:endParaRPr>
            </a:p>
          </p:txBody>
        </p:sp>
        <p:sp>
          <p:nvSpPr>
            <p:cNvPr id="156" name="Google Shape;156;p28"/>
            <p:cNvSpPr txBox="1"/>
            <p:nvPr/>
          </p:nvSpPr>
          <p:spPr>
            <a:xfrm>
              <a:off x="2510064" y="1354465"/>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Explain the concept of Housing, Land and Property and its relevance for the progression durable solutions </a:t>
              </a:r>
            </a:p>
          </p:txBody>
        </p:sp>
      </p:grpSp>
      <p:sp>
        <p:nvSpPr>
          <p:cNvPr id="157" name="Google Shape;157;p28"/>
          <p:cNvSpPr txBox="1"/>
          <p:nvPr/>
        </p:nvSpPr>
        <p:spPr>
          <a:xfrm>
            <a:off x="2087159" y="4936978"/>
            <a:ext cx="9456400" cy="5232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Examine the issues related to tenure security in Somalia, with a specific focus on forced evictions.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A5F20C-7225-42AA-9BE4-0A06F5C0BF1B}"/>
              </a:ext>
            </a:extLst>
          </p:cNvPr>
          <p:cNvSpPr/>
          <p:nvPr/>
        </p:nvSpPr>
        <p:spPr>
          <a:xfrm>
            <a:off x="0" y="428263"/>
            <a:ext cx="2546430" cy="5509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HLP</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and durable solutions: Activity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3" name="ZoneTexte 2">
            <a:extLst>
              <a:ext uri="{FF2B5EF4-FFF2-40B4-BE49-F238E27FC236}">
                <a16:creationId xmlns:a16="http://schemas.microsoft.com/office/drawing/2014/main" id="{1425352B-CC4F-4203-842B-B1E914DC9B40}"/>
              </a:ext>
            </a:extLst>
          </p:cNvPr>
          <p:cNvSpPr txBox="1"/>
          <p:nvPr/>
        </p:nvSpPr>
        <p:spPr>
          <a:xfrm>
            <a:off x="3310359" y="1539433"/>
            <a:ext cx="8090704" cy="3108543"/>
          </a:xfrm>
          <a:prstGeom prst="rect">
            <a:avLst/>
          </a:prstGeom>
          <a:noFill/>
        </p:spPr>
        <p:txBody>
          <a:bodyPr wrap="square" rtlCol="0">
            <a:spAutoFit/>
          </a:bodyPr>
          <a:lstStyle/>
          <a:p>
            <a:r>
              <a:rPr lang="fr-FR" sz="2800" dirty="0"/>
              <a:t>1. </a:t>
            </a:r>
            <a:r>
              <a:rPr lang="fr-FR" sz="2800" dirty="0" err="1"/>
              <a:t>Based</a:t>
            </a:r>
            <a:r>
              <a:rPr lang="fr-FR" sz="2800" dirty="0"/>
              <a:t> on the case scenarios, </a:t>
            </a:r>
            <a:r>
              <a:rPr lang="fr-FR" sz="2800" dirty="0" err="1"/>
              <a:t>identify</a:t>
            </a:r>
            <a:r>
              <a:rPr lang="fr-FR" sz="2800" dirty="0"/>
              <a:t> the HLP-</a:t>
            </a:r>
            <a:r>
              <a:rPr lang="fr-FR" sz="2800" dirty="0" err="1"/>
              <a:t>related</a:t>
            </a:r>
            <a:r>
              <a:rPr lang="fr-FR" sz="2800" dirty="0"/>
              <a:t> issues </a:t>
            </a:r>
            <a:r>
              <a:rPr lang="fr-FR" sz="2800" dirty="0" err="1"/>
              <a:t>faced</a:t>
            </a:r>
            <a:r>
              <a:rPr lang="fr-FR" sz="2800" dirty="0"/>
              <a:t> by the </a:t>
            </a:r>
            <a:r>
              <a:rPr lang="fr-FR" sz="2800" dirty="0" err="1"/>
              <a:t>characters</a:t>
            </a:r>
            <a:r>
              <a:rPr lang="fr-FR" sz="2800" dirty="0"/>
              <a:t>: </a:t>
            </a:r>
          </a:p>
          <a:p>
            <a:pPr marL="285750" indent="-285750">
              <a:buFontTx/>
              <a:buChar char="-"/>
            </a:pPr>
            <a:r>
              <a:rPr lang="fr-FR" sz="2800" dirty="0"/>
              <a:t>In the place of refuge</a:t>
            </a:r>
          </a:p>
          <a:p>
            <a:pPr marL="285750" indent="-285750">
              <a:buFontTx/>
              <a:buChar char="-"/>
            </a:pPr>
            <a:r>
              <a:rPr lang="fr-FR" sz="2800" dirty="0"/>
              <a:t>In </a:t>
            </a:r>
            <a:r>
              <a:rPr lang="fr-FR" sz="2800" dirty="0" err="1"/>
              <a:t>their</a:t>
            </a:r>
            <a:r>
              <a:rPr lang="fr-FR" sz="2800" dirty="0"/>
              <a:t> place of </a:t>
            </a:r>
            <a:r>
              <a:rPr lang="fr-FR" sz="2800" dirty="0" err="1"/>
              <a:t>origin</a:t>
            </a:r>
            <a:r>
              <a:rPr lang="fr-FR" sz="2800" dirty="0"/>
              <a:t> </a:t>
            </a:r>
          </a:p>
          <a:p>
            <a:endParaRPr lang="fr-FR" sz="2800" dirty="0"/>
          </a:p>
          <a:p>
            <a:r>
              <a:rPr lang="fr-FR" sz="2800" dirty="0"/>
              <a:t>2. </a:t>
            </a:r>
            <a:r>
              <a:rPr lang="fr-FR" sz="2800" dirty="0" err="1"/>
              <a:t>Identify</a:t>
            </a:r>
            <a:r>
              <a:rPr lang="fr-FR" sz="2800" dirty="0"/>
              <a:t> the </a:t>
            </a:r>
            <a:r>
              <a:rPr lang="fr-FR" sz="2800" dirty="0" err="1"/>
              <a:t>most</a:t>
            </a:r>
            <a:r>
              <a:rPr lang="fr-FR" sz="2800" dirty="0"/>
              <a:t> </a:t>
            </a:r>
            <a:r>
              <a:rPr lang="fr-FR" sz="2800" dirty="0" err="1"/>
              <a:t>common</a:t>
            </a:r>
            <a:r>
              <a:rPr lang="fr-FR" sz="2800" dirty="0"/>
              <a:t> HLP-</a:t>
            </a:r>
            <a:r>
              <a:rPr lang="fr-FR" sz="2800" dirty="0" err="1"/>
              <a:t>related</a:t>
            </a:r>
            <a:r>
              <a:rPr lang="fr-FR" sz="2800" dirty="0"/>
              <a:t> issues </a:t>
            </a:r>
            <a:r>
              <a:rPr lang="fr-FR" sz="2800" dirty="0" err="1"/>
              <a:t>faced</a:t>
            </a:r>
            <a:r>
              <a:rPr lang="fr-FR" sz="2800" dirty="0"/>
              <a:t> by </a:t>
            </a:r>
            <a:r>
              <a:rPr lang="fr-FR" sz="2800" dirty="0" err="1"/>
              <a:t>displaced</a:t>
            </a:r>
            <a:r>
              <a:rPr lang="fr-FR" sz="2800" dirty="0"/>
              <a:t> </a:t>
            </a:r>
            <a:r>
              <a:rPr lang="fr-FR" sz="2800" dirty="0" err="1"/>
              <a:t>persons</a:t>
            </a:r>
            <a:r>
              <a:rPr lang="fr-FR" sz="2800" dirty="0"/>
              <a:t> in </a:t>
            </a:r>
            <a:r>
              <a:rPr lang="fr-FR" sz="2800" dirty="0" err="1"/>
              <a:t>Somalia</a:t>
            </a:r>
            <a:r>
              <a:rPr lang="fr-FR" sz="2800" dirty="0"/>
              <a:t> </a:t>
            </a:r>
          </a:p>
        </p:txBody>
      </p:sp>
    </p:spTree>
    <p:extLst>
      <p:ext uri="{BB962C8B-B14F-4D97-AF65-F5344CB8AC3E}">
        <p14:creationId xmlns:p14="http://schemas.microsoft.com/office/powerpoint/2010/main" val="237934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892529-6DA8-4784-ADFF-13073AC914ED}"/>
              </a:ext>
            </a:extLst>
          </p:cNvPr>
          <p:cNvSpPr/>
          <p:nvPr/>
        </p:nvSpPr>
        <p:spPr>
          <a:xfrm>
            <a:off x="740780" y="1874728"/>
            <a:ext cx="8160151" cy="3108543"/>
          </a:xfrm>
          <a:prstGeom prst="rect">
            <a:avLst/>
          </a:prstGeom>
        </p:spPr>
        <p:txBody>
          <a:bodyPr wrap="square">
            <a:spAutoFit/>
          </a:bodyPr>
          <a:lstStyle/>
          <a:p>
            <a:pPr marL="457200" indent="-457200">
              <a:buFont typeface="Arial" panose="020B0604020202020204" pitchFamily="34" charset="0"/>
              <a:buChar char="•"/>
            </a:pPr>
            <a:r>
              <a:rPr lang="en-GB" sz="2800" b="1" dirty="0">
                <a:solidFill>
                  <a:schemeClr val="accent1"/>
                </a:solidFill>
                <a:latin typeface="proxima-nova"/>
              </a:rPr>
              <a:t>H</a:t>
            </a:r>
            <a:r>
              <a:rPr lang="en-GB" sz="2800" dirty="0">
                <a:latin typeface="proxima-nova"/>
              </a:rPr>
              <a:t>ousing: The </a:t>
            </a:r>
            <a:r>
              <a:rPr lang="en-GB" sz="2800" b="1" dirty="0">
                <a:latin typeface="proxima-nova"/>
              </a:rPr>
              <a:t>right to housing</a:t>
            </a:r>
            <a:r>
              <a:rPr lang="en-GB" sz="2800" dirty="0">
                <a:latin typeface="proxima-nova"/>
              </a:rPr>
              <a:t> is the right to obtain and occupy a safe and secure home in which to live in peace and dignity. </a:t>
            </a:r>
          </a:p>
          <a:p>
            <a:pPr marL="457200" indent="-457200">
              <a:buFont typeface="Arial" panose="020B0604020202020204" pitchFamily="34" charset="0"/>
              <a:buChar char="•"/>
            </a:pPr>
            <a:r>
              <a:rPr lang="en-GB" sz="2800" b="1" dirty="0">
                <a:solidFill>
                  <a:schemeClr val="accent1"/>
                </a:solidFill>
                <a:latin typeface="proxima-nova"/>
              </a:rPr>
              <a:t>L</a:t>
            </a:r>
            <a:r>
              <a:rPr lang="en-GB" sz="2800" dirty="0">
                <a:latin typeface="proxima-nova"/>
              </a:rPr>
              <a:t>and: The </a:t>
            </a:r>
            <a:r>
              <a:rPr lang="en-GB" sz="2800" b="1" dirty="0">
                <a:latin typeface="proxima-nova"/>
              </a:rPr>
              <a:t>right to land</a:t>
            </a:r>
            <a:r>
              <a:rPr lang="en-GB" sz="2800" dirty="0">
                <a:latin typeface="proxima-nova"/>
              </a:rPr>
              <a:t>  refers to entitlements to land that are recognized socially or legally. </a:t>
            </a:r>
          </a:p>
          <a:p>
            <a:pPr marL="457200" indent="-457200">
              <a:buFont typeface="Arial" panose="020B0604020202020204" pitchFamily="34" charset="0"/>
              <a:buChar char="•"/>
            </a:pPr>
            <a:r>
              <a:rPr lang="en-GB" sz="2800" b="1" dirty="0">
                <a:solidFill>
                  <a:schemeClr val="accent1"/>
                </a:solidFill>
                <a:latin typeface="proxima-nova"/>
              </a:rPr>
              <a:t>P</a:t>
            </a:r>
            <a:r>
              <a:rPr lang="en-GB" sz="2800" b="1" dirty="0">
                <a:latin typeface="proxima-nova"/>
              </a:rPr>
              <a:t>roperty rights</a:t>
            </a:r>
            <a:r>
              <a:rPr lang="en-GB" sz="2800" dirty="0">
                <a:latin typeface="proxima-nova"/>
              </a:rPr>
              <a:t> refer to the right to own property and decide how it is used</a:t>
            </a:r>
            <a:r>
              <a:rPr lang="en-GB" dirty="0">
                <a:latin typeface="proxima-nova"/>
              </a:rPr>
              <a:t>.</a:t>
            </a:r>
            <a:endParaRPr lang="en-US" dirty="0"/>
          </a:p>
        </p:txBody>
      </p:sp>
      <p:sp>
        <p:nvSpPr>
          <p:cNvPr id="3" name="Rectangle 2">
            <a:extLst>
              <a:ext uri="{FF2B5EF4-FFF2-40B4-BE49-F238E27FC236}">
                <a16:creationId xmlns:a16="http://schemas.microsoft.com/office/drawing/2014/main" id="{BA44D22D-73CE-4841-90C0-1762A4E4670A}"/>
              </a:ext>
            </a:extLst>
          </p:cNvPr>
          <p:cNvSpPr/>
          <p:nvPr/>
        </p:nvSpPr>
        <p:spPr>
          <a:xfrm>
            <a:off x="1" y="136387"/>
            <a:ext cx="3009418"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dirty="0" err="1">
                <a:solidFill>
                  <a:prstClr val="white"/>
                </a:solidFill>
                <a:latin typeface="Calibri Light" panose="020F0302020204030204"/>
              </a:rPr>
              <a:t>What</a:t>
            </a:r>
            <a:r>
              <a:rPr lang="fr-FR" sz="3200" dirty="0">
                <a:solidFill>
                  <a:prstClr val="white"/>
                </a:solidFill>
                <a:latin typeface="Calibri Light" panose="020F0302020204030204"/>
              </a:rPr>
              <a:t> </a:t>
            </a:r>
            <a:r>
              <a:rPr lang="fr-FR" sz="3200" dirty="0" err="1">
                <a:solidFill>
                  <a:prstClr val="white"/>
                </a:solidFill>
                <a:latin typeface="Calibri Light" panose="020F0302020204030204"/>
              </a:rPr>
              <a:t>is</a:t>
            </a:r>
            <a:r>
              <a:rPr lang="fr-FR" sz="3200" dirty="0">
                <a:solidFill>
                  <a:prstClr val="white"/>
                </a:solidFill>
                <a:latin typeface="Calibri Light" panose="020F0302020204030204"/>
              </a:rPr>
              <a:t> HLP?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pic>
        <p:nvPicPr>
          <p:cNvPr id="7" name="Graphique 6" descr="Aide">
            <a:extLst>
              <a:ext uri="{FF2B5EF4-FFF2-40B4-BE49-F238E27FC236}">
                <a16:creationId xmlns:a16="http://schemas.microsoft.com/office/drawing/2014/main" id="{E0A3D115-A16C-4D9C-B42F-D9317CCD09F2}"/>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32403" y="2404639"/>
            <a:ext cx="1611775" cy="1611775"/>
          </a:xfrm>
          <a:prstGeom prst="rect">
            <a:avLst/>
          </a:prstGeom>
        </p:spPr>
      </p:pic>
    </p:spTree>
    <p:extLst>
      <p:ext uri="{BB962C8B-B14F-4D97-AF65-F5344CB8AC3E}">
        <p14:creationId xmlns:p14="http://schemas.microsoft.com/office/powerpoint/2010/main" val="2545381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222768-AC08-4650-8EF5-F6F48F4E7011}"/>
              </a:ext>
            </a:extLst>
          </p:cNvPr>
          <p:cNvSpPr/>
          <p:nvPr/>
        </p:nvSpPr>
        <p:spPr>
          <a:xfrm>
            <a:off x="0" y="136387"/>
            <a:ext cx="638922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err="1">
                <a:ln>
                  <a:noFill/>
                </a:ln>
                <a:solidFill>
                  <a:prstClr val="white"/>
                </a:solidFill>
                <a:effectLst/>
                <a:uLnTx/>
                <a:uFillTx/>
                <a:latin typeface="Calibri Light" panose="020F0302020204030204"/>
              </a:rPr>
              <a:t>Why</a:t>
            </a:r>
            <a:r>
              <a:rPr kumimoji="0" lang="fr-FR" sz="3200" b="0" i="0" u="none" strike="noStrike" kern="1200" cap="none" spc="0" normalizeH="0" baseline="0" noProof="0" dirty="0">
                <a:ln>
                  <a:noFill/>
                </a:ln>
                <a:solidFill>
                  <a:prstClr val="white"/>
                </a:solidFill>
                <a:effectLst/>
                <a:uLnTx/>
                <a:uFillTx/>
                <a:latin typeface="Calibri Light" panose="020F0302020204030204"/>
              </a:rPr>
              <a:t> </a:t>
            </a:r>
            <a:r>
              <a:rPr kumimoji="0" lang="fr-FR" sz="3200" b="0" i="0" u="none" strike="noStrike" kern="1200" cap="none" spc="0" normalizeH="0" baseline="0" noProof="0" dirty="0" err="1">
                <a:ln>
                  <a:noFill/>
                </a:ln>
                <a:solidFill>
                  <a:prstClr val="white"/>
                </a:solidFill>
                <a:effectLst/>
                <a:uLnTx/>
                <a:uFillTx/>
                <a:latin typeface="Calibri Light" panose="020F0302020204030204"/>
              </a:rPr>
              <a:t>housing</a:t>
            </a:r>
            <a:r>
              <a:rPr kumimoji="0" lang="fr-FR" sz="3200" b="0" i="0" u="none" strike="noStrike" kern="1200" cap="none" spc="0" normalizeH="0" baseline="0" noProof="0" dirty="0">
                <a:ln>
                  <a:noFill/>
                </a:ln>
                <a:solidFill>
                  <a:prstClr val="white"/>
                </a:solidFill>
                <a:effectLst/>
                <a:uLnTx/>
                <a:uFillTx/>
                <a:latin typeface="Calibri Light" panose="020F0302020204030204"/>
              </a:rPr>
              <a:t>, Land and </a:t>
            </a:r>
            <a:r>
              <a:rPr kumimoji="0" lang="fr-FR" sz="3200" b="0" i="0" u="none" strike="noStrike" kern="1200" cap="none" spc="0" normalizeH="0" baseline="0" noProof="0" dirty="0" err="1">
                <a:ln>
                  <a:noFill/>
                </a:ln>
                <a:solidFill>
                  <a:prstClr val="white"/>
                </a:solidFill>
                <a:effectLst/>
                <a:uLnTx/>
                <a:uFillTx/>
                <a:latin typeface="Calibri Light" panose="020F0302020204030204"/>
              </a:rPr>
              <a:t>Property</a:t>
            </a:r>
            <a:r>
              <a:rPr lang="fr-FR" sz="3200" dirty="0">
                <a:solidFill>
                  <a:prstClr val="white"/>
                </a:solidFill>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4" name="ZoneTexte 3">
            <a:extLst>
              <a:ext uri="{FF2B5EF4-FFF2-40B4-BE49-F238E27FC236}">
                <a16:creationId xmlns:a16="http://schemas.microsoft.com/office/drawing/2014/main" id="{3A14CC91-151C-4CA3-A76A-09E665CC19A9}"/>
              </a:ext>
            </a:extLst>
          </p:cNvPr>
          <p:cNvSpPr txBox="1"/>
          <p:nvPr/>
        </p:nvSpPr>
        <p:spPr>
          <a:xfrm>
            <a:off x="6096000" y="1226917"/>
            <a:ext cx="5689677" cy="5104436"/>
          </a:xfrm>
          <a:prstGeom prst="rect">
            <a:avLst/>
          </a:prstGeom>
          <a:noFill/>
        </p:spPr>
        <p:txBody>
          <a:bodyPr wrap="square" rtlCol="0">
            <a:spAutoFit/>
          </a:bodyPr>
          <a:lstStyle/>
          <a:p>
            <a:pPr marL="285750" indent="-285750">
              <a:buFont typeface="Arial" panose="020B0604020202020204" pitchFamily="34" charset="0"/>
              <a:buChar char="•"/>
            </a:pPr>
            <a:r>
              <a:rPr lang="fr-FR" sz="2400" dirty="0"/>
              <a:t>A </a:t>
            </a:r>
            <a:r>
              <a:rPr lang="fr-FR" sz="2400" dirty="0" err="1"/>
              <a:t>shelter</a:t>
            </a:r>
            <a:endParaRPr lang="fr-FR" sz="2400" dirty="0"/>
          </a:p>
          <a:p>
            <a:pPr marL="285750" indent="-285750">
              <a:buFont typeface="Arial" panose="020B0604020202020204" pitchFamily="34" charset="0"/>
              <a:buChar char="•"/>
            </a:pPr>
            <a:r>
              <a:rPr lang="en-US" sz="2400" dirty="0">
                <a:solidFill>
                  <a:schemeClr val="tx1">
                    <a:lumMod val="85000"/>
                    <a:lumOff val="15000"/>
                  </a:schemeClr>
                </a:solidFill>
                <a:ea typeface="Arial"/>
                <a:cs typeface="Calibri"/>
                <a:sym typeface="Arial"/>
              </a:rPr>
              <a:t>A place to live with dignity</a:t>
            </a:r>
            <a:endParaRPr lang="fr-FR" sz="2400" dirty="0"/>
          </a:p>
          <a:p>
            <a:pPr marL="285750" indent="-285750">
              <a:buFont typeface="Arial" panose="020B0604020202020204" pitchFamily="34" charset="0"/>
              <a:buChar char="•"/>
            </a:pPr>
            <a:r>
              <a:rPr lang="en-GB" sz="2400" dirty="0"/>
              <a:t>Protection from physical violence (including GBV, etc.);</a:t>
            </a:r>
          </a:p>
          <a:p>
            <a:pPr marL="285750" indent="-285750">
              <a:buFont typeface="Arial" panose="020B0604020202020204" pitchFamily="34" charset="0"/>
              <a:buChar char="•"/>
            </a:pPr>
            <a:r>
              <a:rPr lang="en-GB" sz="2400" dirty="0"/>
              <a:t>Land for agriculture economic activities, livelihoods etc</a:t>
            </a:r>
            <a:endParaRPr lang="fr-FR" sz="2400" dirty="0"/>
          </a:p>
          <a:p>
            <a:pPr marL="285750" indent="-285750">
              <a:buFont typeface="Arial" panose="020B0604020202020204" pitchFamily="34" charset="0"/>
              <a:buChar char="•"/>
            </a:pPr>
            <a:r>
              <a:rPr lang="fr-FR" sz="2400" dirty="0"/>
              <a:t>A home </a:t>
            </a:r>
            <a:r>
              <a:rPr lang="fr-FR" sz="2400" dirty="0" err="1"/>
              <a:t>is</a:t>
            </a:r>
            <a:r>
              <a:rPr lang="fr-FR" sz="2400" dirty="0"/>
              <a:t> a </a:t>
            </a:r>
            <a:r>
              <a:rPr lang="fr-FR" sz="2400" dirty="0" err="1"/>
              <a:t>starting</a:t>
            </a:r>
            <a:r>
              <a:rPr lang="fr-FR" sz="2400" dirty="0"/>
              <a:t> point for a more stable </a:t>
            </a:r>
            <a:r>
              <a:rPr lang="fr-FR" sz="2400" dirty="0" err="1"/>
              <a:t>socio-economic</a:t>
            </a:r>
            <a:r>
              <a:rPr lang="fr-FR" sz="2400" dirty="0"/>
              <a:t> situation</a:t>
            </a:r>
          </a:p>
          <a:p>
            <a:pPr marL="285750" indent="-285750">
              <a:buFont typeface="Arial" panose="020B0604020202020204" pitchFamily="34" charset="0"/>
              <a:buChar char="•"/>
            </a:pPr>
            <a:r>
              <a:rPr lang="fr-FR" sz="2400" dirty="0"/>
              <a:t>A key </a:t>
            </a:r>
            <a:r>
              <a:rPr lang="fr-FR" sz="2400" dirty="0" err="1"/>
              <a:t>step</a:t>
            </a:r>
            <a:r>
              <a:rPr lang="fr-FR" sz="2400" dirty="0"/>
              <a:t> for </a:t>
            </a:r>
            <a:r>
              <a:rPr lang="fr-FR" sz="2400" dirty="0" err="1"/>
              <a:t>early</a:t>
            </a:r>
            <a:r>
              <a:rPr lang="fr-FR" sz="2400" dirty="0"/>
              <a:t> </a:t>
            </a:r>
            <a:r>
              <a:rPr lang="fr-FR" sz="2400" dirty="0" err="1"/>
              <a:t>recovery</a:t>
            </a:r>
            <a:r>
              <a:rPr lang="fr-FR" sz="2400" dirty="0"/>
              <a:t> for </a:t>
            </a:r>
            <a:r>
              <a:rPr lang="fr-FR" sz="2400" dirty="0" err="1"/>
              <a:t>both</a:t>
            </a:r>
            <a:r>
              <a:rPr lang="fr-FR" sz="2400" dirty="0"/>
              <a:t> </a:t>
            </a:r>
            <a:r>
              <a:rPr lang="fr-FR" sz="2400" dirty="0" err="1"/>
              <a:t>displaced</a:t>
            </a:r>
            <a:r>
              <a:rPr lang="fr-FR" sz="2400" dirty="0"/>
              <a:t> and host </a:t>
            </a:r>
            <a:r>
              <a:rPr lang="fr-FR" sz="2400" dirty="0" err="1"/>
              <a:t>community</a:t>
            </a:r>
            <a:r>
              <a:rPr lang="fr-FR" sz="2400" dirty="0"/>
              <a:t>  </a:t>
            </a:r>
          </a:p>
          <a:p>
            <a:pPr marL="285750" indent="-285750">
              <a:buFont typeface="Arial" panose="020B0604020202020204" pitchFamily="34" charset="0"/>
              <a:buChar char="•"/>
            </a:pPr>
            <a:r>
              <a:rPr lang="fr-FR" sz="2400" dirty="0"/>
              <a:t>Key for social </a:t>
            </a:r>
            <a:r>
              <a:rPr lang="fr-FR" sz="2400" dirty="0" err="1"/>
              <a:t>cohesion</a:t>
            </a:r>
            <a:r>
              <a:rPr lang="fr-FR" sz="2400" dirty="0"/>
              <a:t>, </a:t>
            </a:r>
            <a:r>
              <a:rPr lang="fr-FR" sz="2400" dirty="0" err="1"/>
              <a:t>peace</a:t>
            </a:r>
            <a:r>
              <a:rPr lang="fr-FR" sz="2400" dirty="0"/>
              <a:t> building and </a:t>
            </a:r>
            <a:r>
              <a:rPr lang="fr-FR" sz="2400" dirty="0" err="1"/>
              <a:t>reconciliation</a:t>
            </a:r>
            <a:r>
              <a:rPr lang="fr-FR" sz="2400" dirty="0"/>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en-US" dirty="0"/>
          </a:p>
        </p:txBody>
      </p:sp>
      <p:pic>
        <p:nvPicPr>
          <p:cNvPr id="5" name="Image 4">
            <a:extLst>
              <a:ext uri="{FF2B5EF4-FFF2-40B4-BE49-F238E27FC236}">
                <a16:creationId xmlns:a16="http://schemas.microsoft.com/office/drawing/2014/main" id="{1FFD05FE-660F-4FA6-8923-680A6ADD8E8D}"/>
              </a:ext>
            </a:extLst>
          </p:cNvPr>
          <p:cNvPicPr>
            <a:picLocks noChangeAspect="1"/>
          </p:cNvPicPr>
          <p:nvPr/>
        </p:nvPicPr>
        <p:blipFill>
          <a:blip r:embed="rId3"/>
          <a:stretch>
            <a:fillRect/>
          </a:stretch>
        </p:blipFill>
        <p:spPr>
          <a:xfrm>
            <a:off x="406320" y="1543291"/>
            <a:ext cx="5486399" cy="3633377"/>
          </a:xfrm>
          <a:prstGeom prst="rect">
            <a:avLst/>
          </a:prstGeom>
        </p:spPr>
      </p:pic>
    </p:spTree>
    <p:extLst>
      <p:ext uri="{BB962C8B-B14F-4D97-AF65-F5344CB8AC3E}">
        <p14:creationId xmlns:p14="http://schemas.microsoft.com/office/powerpoint/2010/main" val="393517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00D7AE-A9DA-4E22-842C-AFF33ADFF7CB}"/>
              </a:ext>
            </a:extLst>
          </p:cNvPr>
          <p:cNvSpPr/>
          <p:nvPr/>
        </p:nvSpPr>
        <p:spPr>
          <a:xfrm>
            <a:off x="0" y="136387"/>
            <a:ext cx="5120113"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4400" dirty="0">
                <a:solidFill>
                  <a:prstClr val="white"/>
                </a:solidFill>
                <a:latin typeface="Calibri Light" panose="020F0302020204030204"/>
              </a:rPr>
              <a:t>HLP are </a:t>
            </a:r>
            <a:r>
              <a:rPr lang="fr-FR" sz="4400" dirty="0" err="1">
                <a:solidFill>
                  <a:prstClr val="white"/>
                </a:solidFill>
                <a:latin typeface="Calibri Light" panose="020F0302020204030204"/>
              </a:rPr>
              <a:t>rights</a:t>
            </a:r>
            <a:r>
              <a:rPr lang="fr-FR" sz="4400" dirty="0">
                <a:solidFill>
                  <a:prstClr val="white"/>
                </a:solidFill>
                <a:latin typeface="Calibri Light" panose="020F0302020204030204"/>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7" name="Forme en L 6">
            <a:extLst>
              <a:ext uri="{FF2B5EF4-FFF2-40B4-BE49-F238E27FC236}">
                <a16:creationId xmlns:a16="http://schemas.microsoft.com/office/drawing/2014/main" id="{3FEA2F0E-679C-4E05-8365-143B1DA6A310}"/>
              </a:ext>
            </a:extLst>
          </p:cNvPr>
          <p:cNvSpPr/>
          <p:nvPr/>
        </p:nvSpPr>
        <p:spPr>
          <a:xfrm rot="7848840">
            <a:off x="1206427" y="2471127"/>
            <a:ext cx="1467972" cy="1678463"/>
          </a:xfrm>
          <a:prstGeom prst="corner">
            <a:avLst>
              <a:gd name="adj1" fmla="val 23635"/>
              <a:gd name="adj2" fmla="val 214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ulle narrative : ronde 7">
            <a:extLst>
              <a:ext uri="{FF2B5EF4-FFF2-40B4-BE49-F238E27FC236}">
                <a16:creationId xmlns:a16="http://schemas.microsoft.com/office/drawing/2014/main" id="{8F73F832-65CC-478D-8D79-5D2058A3ABE6}"/>
              </a:ext>
            </a:extLst>
          </p:cNvPr>
          <p:cNvSpPr/>
          <p:nvPr/>
        </p:nvSpPr>
        <p:spPr>
          <a:xfrm>
            <a:off x="2097712" y="1117833"/>
            <a:ext cx="2631110" cy="1605669"/>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More </a:t>
            </a:r>
            <a:r>
              <a:rPr lang="fr-FR" sz="2400" dirty="0" err="1">
                <a:solidFill>
                  <a:schemeClr val="tx1"/>
                </a:solidFill>
              </a:rPr>
              <a:t>than</a:t>
            </a:r>
            <a:r>
              <a:rPr lang="fr-FR" sz="2400" dirty="0">
                <a:solidFill>
                  <a:schemeClr val="tx1"/>
                </a:solidFill>
              </a:rPr>
              <a:t> a roof over </a:t>
            </a:r>
            <a:r>
              <a:rPr lang="fr-FR" sz="2400" dirty="0" err="1">
                <a:solidFill>
                  <a:schemeClr val="tx1"/>
                </a:solidFill>
              </a:rPr>
              <a:t>our</a:t>
            </a:r>
            <a:r>
              <a:rPr lang="fr-FR" sz="2400" dirty="0">
                <a:solidFill>
                  <a:schemeClr val="tx1"/>
                </a:solidFill>
              </a:rPr>
              <a:t> </a:t>
            </a:r>
            <a:r>
              <a:rPr lang="fr-FR" sz="2400" dirty="0" err="1">
                <a:solidFill>
                  <a:schemeClr val="tx1"/>
                </a:solidFill>
              </a:rPr>
              <a:t>head</a:t>
            </a:r>
            <a:r>
              <a:rPr lang="fr-FR" sz="2400" dirty="0">
                <a:solidFill>
                  <a:schemeClr val="tx1"/>
                </a:solidFill>
              </a:rPr>
              <a:t> </a:t>
            </a:r>
            <a:endParaRPr lang="en-US" sz="2400" dirty="0">
              <a:solidFill>
                <a:schemeClr val="tx1"/>
              </a:solidFill>
            </a:endParaRPr>
          </a:p>
        </p:txBody>
      </p:sp>
      <p:cxnSp>
        <p:nvCxnSpPr>
          <p:cNvPr id="10" name="Connecteur droit 9">
            <a:extLst>
              <a:ext uri="{FF2B5EF4-FFF2-40B4-BE49-F238E27FC236}">
                <a16:creationId xmlns:a16="http://schemas.microsoft.com/office/drawing/2014/main" id="{979E48B0-61AD-4878-A49E-34E144BF5BD2}"/>
              </a:ext>
            </a:extLst>
          </p:cNvPr>
          <p:cNvCxnSpPr/>
          <p:nvPr/>
        </p:nvCxnSpPr>
        <p:spPr>
          <a:xfrm>
            <a:off x="4896091" y="1307939"/>
            <a:ext cx="0" cy="4004841"/>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DB7CA88E-72A4-4434-9BE4-D9D6E272F2A1}"/>
              </a:ext>
            </a:extLst>
          </p:cNvPr>
          <p:cNvSpPr txBox="1"/>
          <p:nvPr/>
        </p:nvSpPr>
        <p:spPr>
          <a:xfrm>
            <a:off x="5120113" y="1566951"/>
            <a:ext cx="5096174" cy="3323987"/>
          </a:xfrm>
          <a:prstGeom prst="rect">
            <a:avLst/>
          </a:prstGeom>
          <a:noFill/>
        </p:spPr>
        <p:txBody>
          <a:bodyPr wrap="square" lIns="91440" tIns="45720" rIns="91440" bIns="45720" rtlCol="0" anchor="t">
            <a:spAutoFit/>
          </a:bodyPr>
          <a:lstStyle/>
          <a:p>
            <a:endParaRPr lang="fr-FR" sz="2600" dirty="0">
              <a:solidFill>
                <a:schemeClr val="accent1"/>
              </a:solidFill>
            </a:endParaRPr>
          </a:p>
          <a:p>
            <a:pPr marL="457200" indent="-457200">
              <a:buFont typeface="Arial" panose="020B0604020202020204" pitchFamily="34" charset="0"/>
              <a:buChar char="•"/>
            </a:pPr>
            <a:r>
              <a:rPr lang="fr-FR" sz="2600" dirty="0"/>
              <a:t>Right to have a home</a:t>
            </a:r>
          </a:p>
          <a:p>
            <a:pPr marL="457200" indent="-457200">
              <a:buFont typeface="Arial" panose="020B0604020202020204" pitchFamily="34" charset="0"/>
              <a:buChar char="•"/>
            </a:pPr>
            <a:r>
              <a:rPr lang="fr-FR" sz="2600" dirty="0"/>
              <a:t>Right to </a:t>
            </a:r>
            <a:r>
              <a:rPr lang="fr-FR" sz="2600" dirty="0" err="1"/>
              <a:t>be</a:t>
            </a:r>
            <a:r>
              <a:rPr lang="fr-FR" sz="2600" dirty="0"/>
              <a:t> free </a:t>
            </a:r>
            <a:r>
              <a:rPr lang="fr-FR" sz="2600" dirty="0" err="1"/>
              <a:t>from</a:t>
            </a:r>
            <a:r>
              <a:rPr lang="fr-FR" sz="2600" dirty="0"/>
              <a:t> </a:t>
            </a:r>
            <a:r>
              <a:rPr lang="fr-FR" sz="2600" dirty="0" err="1"/>
              <a:t>forced</a:t>
            </a:r>
            <a:r>
              <a:rPr lang="fr-FR" sz="2600" dirty="0"/>
              <a:t> </a:t>
            </a:r>
            <a:r>
              <a:rPr lang="fr-FR" sz="2600" dirty="0" err="1"/>
              <a:t>evictions</a:t>
            </a:r>
            <a:endParaRPr lang="fr-FR" sz="2600" dirty="0"/>
          </a:p>
          <a:p>
            <a:pPr marL="457200" indent="-457200">
              <a:buFont typeface="Arial" panose="020B0604020202020204" pitchFamily="34" charset="0"/>
              <a:buChar char="•"/>
            </a:pPr>
            <a:r>
              <a:rPr lang="fr-FR" sz="2600" dirty="0"/>
              <a:t>Right to a </a:t>
            </a:r>
            <a:r>
              <a:rPr lang="fr-FR" sz="2600" dirty="0" err="1"/>
              <a:t>safe</a:t>
            </a:r>
            <a:r>
              <a:rPr lang="fr-FR" sz="2600" dirty="0"/>
              <a:t> </a:t>
            </a:r>
            <a:r>
              <a:rPr lang="fr-FR" sz="2600" dirty="0" err="1"/>
              <a:t>shelter</a:t>
            </a:r>
            <a:r>
              <a:rPr lang="fr-FR" sz="2600" dirty="0"/>
              <a:t> </a:t>
            </a:r>
          </a:p>
          <a:p>
            <a:pPr marL="457200" indent="-457200">
              <a:buFont typeface="Arial" panose="020B0604020202020204" pitchFamily="34" charset="0"/>
              <a:buChar char="•"/>
            </a:pPr>
            <a:r>
              <a:rPr lang="fr-FR" sz="2600" dirty="0" err="1"/>
              <a:t>Ability</a:t>
            </a:r>
            <a:r>
              <a:rPr lang="fr-FR" sz="2600" dirty="0"/>
              <a:t> to </a:t>
            </a:r>
            <a:r>
              <a:rPr lang="fr-FR" sz="2600" dirty="0" err="1"/>
              <a:t>secure</a:t>
            </a:r>
            <a:r>
              <a:rPr lang="fr-FR" sz="2600" dirty="0"/>
              <a:t> a </a:t>
            </a:r>
            <a:r>
              <a:rPr lang="fr-FR" sz="2600" dirty="0" err="1"/>
              <a:t>livelihood</a:t>
            </a:r>
            <a:r>
              <a:rPr lang="fr-FR" sz="2600" dirty="0"/>
              <a:t> </a:t>
            </a:r>
          </a:p>
          <a:p>
            <a:pPr marL="285750" indent="-285750">
              <a:buFont typeface="Arial" panose="020B0604020202020204" pitchFamily="34" charset="0"/>
              <a:buChar char="•"/>
            </a:pPr>
            <a:endParaRPr lang="fr-FR" dirty="0"/>
          </a:p>
          <a:p>
            <a:r>
              <a:rPr lang="fr-FR" dirty="0"/>
              <a:t> </a:t>
            </a:r>
          </a:p>
          <a:p>
            <a:endParaRPr lang="en-US" dirty="0"/>
          </a:p>
        </p:txBody>
      </p:sp>
      <p:sp>
        <p:nvSpPr>
          <p:cNvPr id="5" name="Accolade fermante 4">
            <a:extLst>
              <a:ext uri="{FF2B5EF4-FFF2-40B4-BE49-F238E27FC236}">
                <a16:creationId xmlns:a16="http://schemas.microsoft.com/office/drawing/2014/main" id="{D823302C-1DDB-4BC2-BD99-28B51D69205B}"/>
              </a:ext>
            </a:extLst>
          </p:cNvPr>
          <p:cNvSpPr/>
          <p:nvPr/>
        </p:nvSpPr>
        <p:spPr>
          <a:xfrm>
            <a:off x="9392134" y="1920667"/>
            <a:ext cx="741931" cy="23164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576D842-C563-4AC9-B320-17F0FD4279EC}"/>
              </a:ext>
            </a:extLst>
          </p:cNvPr>
          <p:cNvSpPr/>
          <p:nvPr/>
        </p:nvSpPr>
        <p:spPr>
          <a:xfrm>
            <a:off x="10134065" y="1755567"/>
            <a:ext cx="1693476" cy="3346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All </a:t>
            </a:r>
            <a:r>
              <a:rPr lang="fr-FR" sz="2400" dirty="0" err="1"/>
              <a:t>related</a:t>
            </a:r>
            <a:r>
              <a:rPr lang="fr-FR" sz="2400" dirty="0"/>
              <a:t> to the right to </a:t>
            </a:r>
            <a:r>
              <a:rPr lang="fr-FR" sz="2400" dirty="0" err="1"/>
              <a:t>adequate</a:t>
            </a:r>
            <a:r>
              <a:rPr lang="fr-FR" sz="2400" dirty="0"/>
              <a:t> standard of living and to live in </a:t>
            </a:r>
            <a:r>
              <a:rPr lang="fr-FR" sz="2400" dirty="0" err="1"/>
              <a:t>safety</a:t>
            </a:r>
            <a:r>
              <a:rPr lang="fr-FR" sz="2400" dirty="0"/>
              <a:t> and </a:t>
            </a:r>
            <a:r>
              <a:rPr lang="fr-FR" sz="2400" dirty="0" err="1"/>
              <a:t>dignity</a:t>
            </a:r>
            <a:endParaRPr lang="en-US" sz="2400" dirty="0"/>
          </a:p>
        </p:txBody>
      </p:sp>
      <p:pic>
        <p:nvPicPr>
          <p:cNvPr id="12" name="Graphique 11" descr="Famille avec deux enfants">
            <a:extLst>
              <a:ext uri="{FF2B5EF4-FFF2-40B4-BE49-F238E27FC236}">
                <a16:creationId xmlns:a16="http://schemas.microsoft.com/office/drawing/2014/main" id="{A0B067C1-D46E-430E-BE60-D68F31419F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0535" y="3176930"/>
            <a:ext cx="1859755" cy="1859755"/>
          </a:xfrm>
          <a:prstGeom prst="rect">
            <a:avLst/>
          </a:prstGeom>
        </p:spPr>
      </p:pic>
    </p:spTree>
    <p:extLst>
      <p:ext uri="{BB962C8B-B14F-4D97-AF65-F5344CB8AC3E}">
        <p14:creationId xmlns:p14="http://schemas.microsoft.com/office/powerpoint/2010/main" val="4109418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55456E-CE66-4078-A730-E5437E2F0B4F}"/>
              </a:ext>
            </a:extLst>
          </p:cNvPr>
          <p:cNvSpPr/>
          <p:nvPr/>
        </p:nvSpPr>
        <p:spPr>
          <a:xfrm>
            <a:off x="474562" y="1513508"/>
            <a:ext cx="4884516" cy="4093428"/>
          </a:xfrm>
          <a:prstGeom prst="rect">
            <a:avLst/>
          </a:prstGeom>
        </p:spPr>
        <p:txBody>
          <a:bodyPr wrap="square">
            <a:spAutoFit/>
          </a:bodyPr>
          <a:lstStyle/>
          <a:p>
            <a:r>
              <a:rPr lang="en-US" sz="2600" dirty="0">
                <a:ea typeface="Arial"/>
                <a:cs typeface="Calibri"/>
                <a:sym typeface="Arial"/>
              </a:rPr>
              <a:t>Provisional Constitution of the Federal Republic of Somalia, 1 August 2012: </a:t>
            </a:r>
          </a:p>
          <a:p>
            <a:pPr marL="457200" indent="-457200">
              <a:buClr>
                <a:srgbClr val="BA122B"/>
              </a:buClr>
              <a:buFont typeface="Arial" panose="020B0604020202020204" pitchFamily="34" charset="0"/>
              <a:buChar char="•"/>
            </a:pPr>
            <a:r>
              <a:rPr lang="en-US" sz="2600" dirty="0">
                <a:ea typeface="Arial"/>
                <a:cs typeface="Calibri"/>
                <a:sym typeface="Arial"/>
              </a:rPr>
              <a:t>Right to property art. 26, </a:t>
            </a:r>
          </a:p>
          <a:p>
            <a:pPr marL="457200" indent="-457200">
              <a:buClr>
                <a:srgbClr val="BA122B"/>
              </a:buClr>
              <a:buFont typeface="Arial" panose="020B0604020202020204" pitchFamily="34" charset="0"/>
              <a:buChar char="•"/>
            </a:pPr>
            <a:r>
              <a:rPr lang="en-US" sz="2600" dirty="0">
                <a:ea typeface="Arial"/>
                <a:cs typeface="Calibri"/>
                <a:sym typeface="Arial"/>
              </a:rPr>
              <a:t>Right to safety (art.15) </a:t>
            </a:r>
          </a:p>
          <a:p>
            <a:pPr marL="457200" indent="-457200">
              <a:buClr>
                <a:srgbClr val="BA122B"/>
              </a:buClr>
              <a:buFont typeface="Arial" panose="020B0604020202020204" pitchFamily="34" charset="0"/>
              <a:buChar char="•"/>
            </a:pPr>
            <a:r>
              <a:rPr lang="en-US" sz="2600" dirty="0">
                <a:ea typeface="Arial"/>
                <a:cs typeface="Calibri"/>
                <a:sym typeface="Arial"/>
              </a:rPr>
              <a:t>Right to inviolability of home, art 19,</a:t>
            </a:r>
          </a:p>
          <a:p>
            <a:pPr marL="457200" indent="-457200">
              <a:buClr>
                <a:srgbClr val="BA122B"/>
              </a:buClr>
              <a:buFont typeface="Arial" panose="020B0604020202020204" pitchFamily="34" charset="0"/>
              <a:buChar char="•"/>
            </a:pPr>
            <a:r>
              <a:rPr lang="en-US" sz="2600" dirty="0">
                <a:ea typeface="Arial"/>
                <a:cs typeface="Calibri"/>
                <a:sym typeface="Arial"/>
              </a:rPr>
              <a:t> Right to seek redress for violation of human rights, </a:t>
            </a:r>
          </a:p>
          <a:p>
            <a:pPr marL="457200" indent="-457200">
              <a:buClr>
                <a:srgbClr val="BA122B"/>
              </a:buClr>
              <a:buFont typeface="Arial" panose="020B0604020202020204" pitchFamily="34" charset="0"/>
              <a:buChar char="•"/>
            </a:pPr>
            <a:r>
              <a:rPr lang="en-US" sz="2600" dirty="0">
                <a:ea typeface="Arial"/>
                <a:cs typeface="Calibri"/>
                <a:sym typeface="Arial"/>
              </a:rPr>
              <a:t>Right to access to justice etc. </a:t>
            </a:r>
          </a:p>
        </p:txBody>
      </p:sp>
      <p:pic>
        <p:nvPicPr>
          <p:cNvPr id="5" name="Image 4">
            <a:extLst>
              <a:ext uri="{FF2B5EF4-FFF2-40B4-BE49-F238E27FC236}">
                <a16:creationId xmlns:a16="http://schemas.microsoft.com/office/drawing/2014/main" id="{577E2588-62D6-4D91-BFE3-B8F19E1AA03E}"/>
              </a:ext>
            </a:extLst>
          </p:cNvPr>
          <p:cNvPicPr>
            <a:picLocks noChangeAspect="1"/>
          </p:cNvPicPr>
          <p:nvPr/>
        </p:nvPicPr>
        <p:blipFill>
          <a:blip r:embed="rId2"/>
          <a:stretch>
            <a:fillRect/>
          </a:stretch>
        </p:blipFill>
        <p:spPr>
          <a:xfrm>
            <a:off x="5798916" y="1316938"/>
            <a:ext cx="5756182" cy="3492608"/>
          </a:xfrm>
          <a:prstGeom prst="rect">
            <a:avLst/>
          </a:prstGeom>
        </p:spPr>
      </p:pic>
      <p:sp>
        <p:nvSpPr>
          <p:cNvPr id="6" name="Rectangle 5">
            <a:extLst>
              <a:ext uri="{FF2B5EF4-FFF2-40B4-BE49-F238E27FC236}">
                <a16:creationId xmlns:a16="http://schemas.microsoft.com/office/drawing/2014/main" id="{15826307-04BC-43D9-9E8A-776C69F83F3F}"/>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4400" dirty="0">
                <a:solidFill>
                  <a:prstClr val="white"/>
                </a:solidFill>
                <a:latin typeface="Calibri Light" panose="020F0302020204030204"/>
              </a:rPr>
              <a:t>National l</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egal</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and </a:t>
            </a:r>
            <a:r>
              <a:rPr kumimoji="0" lang="fr-FR" sz="4400" b="0" i="0" u="none" strike="noStrike" kern="1200" cap="none" spc="0" normalizeH="0" noProof="0" dirty="0" err="1">
                <a:ln>
                  <a:noFill/>
                </a:ln>
                <a:solidFill>
                  <a:prstClr val="white"/>
                </a:solidFill>
                <a:effectLst/>
                <a:uLnTx/>
                <a:uFillTx/>
                <a:latin typeface="Calibri Light" panose="020F0302020204030204"/>
                <a:ea typeface="+mn-ea"/>
                <a:cs typeface="+mn-cs"/>
              </a:rPr>
              <a:t>policy</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noProof="0" dirty="0" err="1">
                <a:ln>
                  <a:noFill/>
                </a:ln>
                <a:solidFill>
                  <a:prstClr val="white"/>
                </a:solidFill>
                <a:effectLst/>
                <a:uLnTx/>
                <a:uFillTx/>
                <a:latin typeface="Calibri Light" panose="020F0302020204030204"/>
                <a:ea typeface="+mn-ea"/>
                <a:cs typeface="+mn-cs"/>
              </a:rPr>
              <a:t>frameworks</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7" name="Image 6">
            <a:extLst>
              <a:ext uri="{FF2B5EF4-FFF2-40B4-BE49-F238E27FC236}">
                <a16:creationId xmlns:a16="http://schemas.microsoft.com/office/drawing/2014/main" id="{364A51DE-4528-4CF6-92A5-30756C472746}"/>
              </a:ext>
            </a:extLst>
          </p:cNvPr>
          <p:cNvPicPr>
            <a:picLocks noChangeAspect="1"/>
          </p:cNvPicPr>
          <p:nvPr/>
        </p:nvPicPr>
        <p:blipFill>
          <a:blip r:embed="rId3"/>
          <a:stretch>
            <a:fillRect/>
          </a:stretch>
        </p:blipFill>
        <p:spPr>
          <a:xfrm>
            <a:off x="7369517" y="2477268"/>
            <a:ext cx="2824537" cy="3290556"/>
          </a:xfrm>
          <a:prstGeom prst="rect">
            <a:avLst/>
          </a:prstGeom>
        </p:spPr>
      </p:pic>
    </p:spTree>
    <p:extLst>
      <p:ext uri="{BB962C8B-B14F-4D97-AF65-F5344CB8AC3E}">
        <p14:creationId xmlns:p14="http://schemas.microsoft.com/office/powerpoint/2010/main" val="1710500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Legal pluralism.jpg">
            <a:extLst>
              <a:ext uri="{FF2B5EF4-FFF2-40B4-BE49-F238E27FC236}">
                <a16:creationId xmlns:a16="http://schemas.microsoft.com/office/drawing/2014/main" id="{8A269CF4-73BA-4BBF-971C-318A90D20CB9}"/>
              </a:ext>
            </a:extLst>
          </p:cNvPr>
          <p:cNvPicPr>
            <a:picLocks noChangeAspect="1"/>
          </p:cNvPicPr>
          <p:nvPr/>
        </p:nvPicPr>
        <p:blipFill>
          <a:blip r:embed="rId3"/>
          <a:stretch>
            <a:fillRect/>
          </a:stretch>
        </p:blipFill>
        <p:spPr>
          <a:xfrm>
            <a:off x="1177724" y="884411"/>
            <a:ext cx="8961699" cy="5089177"/>
          </a:xfrm>
          <a:prstGeom prst="rect">
            <a:avLst/>
          </a:prstGeom>
          <a:solidFill>
            <a:srgbClr val="33CCFF"/>
          </a:solidFill>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D1690984-82BA-4C77-8A28-ED09DA4E13F2}"/>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Forms of </a:t>
            </a:r>
            <a:r>
              <a:rPr lang="fr-FR" sz="4400" noProof="0" dirty="0">
                <a:solidFill>
                  <a:prstClr val="white"/>
                </a:solidFill>
                <a:latin typeface="Calibri Light" panose="020F0302020204030204"/>
              </a:rPr>
              <a:t>tenure arrangements </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4" name="Oval 10">
            <a:extLst>
              <a:ext uri="{FF2B5EF4-FFF2-40B4-BE49-F238E27FC236}">
                <a16:creationId xmlns:a16="http://schemas.microsoft.com/office/drawing/2014/main" id="{D8EC583A-0639-49DF-BD8F-90E9EC4B7844}"/>
              </a:ext>
            </a:extLst>
          </p:cNvPr>
          <p:cNvSpPr/>
          <p:nvPr/>
        </p:nvSpPr>
        <p:spPr>
          <a:xfrm>
            <a:off x="1177724" y="1359642"/>
            <a:ext cx="2283107" cy="206935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Individual ownership (statutory) </a:t>
            </a:r>
          </a:p>
        </p:txBody>
      </p:sp>
      <p:sp>
        <p:nvSpPr>
          <p:cNvPr id="5" name="Oval 10">
            <a:extLst>
              <a:ext uri="{FF2B5EF4-FFF2-40B4-BE49-F238E27FC236}">
                <a16:creationId xmlns:a16="http://schemas.microsoft.com/office/drawing/2014/main" id="{0F1E8556-EDC6-43D2-87D4-54ED5AD81B60}"/>
              </a:ext>
            </a:extLst>
          </p:cNvPr>
          <p:cNvSpPr/>
          <p:nvPr/>
        </p:nvSpPr>
        <p:spPr>
          <a:xfrm>
            <a:off x="3460831" y="1037775"/>
            <a:ext cx="3109455" cy="15872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Customary rights</a:t>
            </a:r>
          </a:p>
        </p:txBody>
      </p:sp>
      <p:sp>
        <p:nvSpPr>
          <p:cNvPr id="6" name="Oval 10">
            <a:extLst>
              <a:ext uri="{FF2B5EF4-FFF2-40B4-BE49-F238E27FC236}">
                <a16:creationId xmlns:a16="http://schemas.microsoft.com/office/drawing/2014/main" id="{5D550FD6-7C5E-4C6E-BBFE-D4E2C8B9111B}"/>
              </a:ext>
            </a:extLst>
          </p:cNvPr>
          <p:cNvSpPr/>
          <p:nvPr/>
        </p:nvSpPr>
        <p:spPr>
          <a:xfrm>
            <a:off x="6884042" y="1669265"/>
            <a:ext cx="2449286" cy="22530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User rights </a:t>
            </a:r>
          </a:p>
        </p:txBody>
      </p:sp>
    </p:spTree>
    <p:extLst>
      <p:ext uri="{BB962C8B-B14F-4D97-AF65-F5344CB8AC3E}">
        <p14:creationId xmlns:p14="http://schemas.microsoft.com/office/powerpoint/2010/main" val="1734686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AE729E-ADA9-4557-AE12-F9B04E77C8E1}"/>
              </a:ext>
            </a:extLst>
          </p:cNvPr>
          <p:cNvSpPr/>
          <p:nvPr/>
        </p:nvSpPr>
        <p:spPr>
          <a:xfrm>
            <a:off x="1547149" y="2238924"/>
            <a:ext cx="9097701" cy="2677656"/>
          </a:xfrm>
          <a:prstGeom prst="rect">
            <a:avLst/>
          </a:prstGeom>
        </p:spPr>
        <p:txBody>
          <a:bodyPr wrap="square">
            <a:spAutoFit/>
          </a:bodyPr>
          <a:lstStyle/>
          <a:p>
            <a:r>
              <a:rPr lang="en-GB" sz="2400" dirty="0"/>
              <a:t>“Security of tenure means that people can live in their homes without fear of forced eviction, whether in communal settlement, informal settlements, host communities or after return. It is the foundation of the right to adequate housing and many other human rights”. </a:t>
            </a:r>
          </a:p>
          <a:p>
            <a:endParaRPr lang="en-GB" sz="2400" dirty="0"/>
          </a:p>
          <a:p>
            <a:endParaRPr lang="en-GB" sz="2400" dirty="0"/>
          </a:p>
          <a:p>
            <a:pPr algn="r"/>
            <a:r>
              <a:rPr lang="en-GB" sz="2000" dirty="0"/>
              <a:t>Global shelter cluster </a:t>
            </a:r>
            <a:endParaRPr lang="en-US" sz="2000" dirty="0"/>
          </a:p>
        </p:txBody>
      </p:sp>
      <p:sp>
        <p:nvSpPr>
          <p:cNvPr id="3" name="Rectangle 2">
            <a:extLst>
              <a:ext uri="{FF2B5EF4-FFF2-40B4-BE49-F238E27FC236}">
                <a16:creationId xmlns:a16="http://schemas.microsoft.com/office/drawing/2014/main" id="{24876CD7-7550-4395-8ED0-773AF56F229B}"/>
              </a:ext>
            </a:extLst>
          </p:cNvPr>
          <p:cNvSpPr/>
          <p:nvPr/>
        </p:nvSpPr>
        <p:spPr>
          <a:xfrm>
            <a:off x="-2" y="136387"/>
            <a:ext cx="6748043"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Light" panose="020F0302020204030204"/>
              </a:rPr>
              <a:t>Focus:</a:t>
            </a:r>
            <a:r>
              <a:rPr kumimoji="0" lang="fr-FR" sz="3200" b="0" i="0" u="none" strike="noStrike" kern="1200" cap="none" spc="0" normalizeH="0" noProof="0" dirty="0">
                <a:ln>
                  <a:noFill/>
                </a:ln>
                <a:solidFill>
                  <a:prstClr val="white"/>
                </a:solidFill>
                <a:effectLst/>
                <a:uLnTx/>
                <a:uFillTx/>
                <a:latin typeface="Calibri Light" panose="020F0302020204030204"/>
              </a:rPr>
              <a:t> </a:t>
            </a:r>
            <a:r>
              <a:rPr kumimoji="0" lang="fr-FR" sz="3200" b="0" i="0" u="none" strike="noStrike" kern="1200" cap="none" spc="0" normalizeH="0" baseline="0" noProof="0" dirty="0">
                <a:ln>
                  <a:noFill/>
                </a:ln>
                <a:solidFill>
                  <a:prstClr val="white"/>
                </a:solidFill>
                <a:effectLst/>
                <a:uLnTx/>
                <a:uFillTx/>
                <a:latin typeface="Calibri Light" panose="020F0302020204030204"/>
              </a:rPr>
              <a:t>Right</a:t>
            </a:r>
            <a:r>
              <a:rPr kumimoji="0" lang="fr-FR" sz="3200" b="0" i="0" u="none" strike="noStrike" kern="1200" cap="none" spc="0" normalizeH="0" noProof="0" dirty="0">
                <a:ln>
                  <a:noFill/>
                </a:ln>
                <a:solidFill>
                  <a:prstClr val="white"/>
                </a:solidFill>
                <a:effectLst/>
                <a:uLnTx/>
                <a:uFillTx/>
                <a:latin typeface="Calibri Light" panose="020F0302020204030204"/>
              </a:rPr>
              <a:t> to </a:t>
            </a:r>
            <a:r>
              <a:rPr kumimoji="0" lang="fr-FR" sz="3200" b="0" i="0" u="none" strike="noStrike" kern="1200" cap="none" spc="0" normalizeH="0" noProof="0" dirty="0" err="1">
                <a:ln>
                  <a:noFill/>
                </a:ln>
                <a:solidFill>
                  <a:prstClr val="white"/>
                </a:solidFill>
                <a:effectLst/>
                <a:uLnTx/>
                <a:uFillTx/>
                <a:latin typeface="Calibri Light" panose="020F0302020204030204"/>
              </a:rPr>
              <a:t>security</a:t>
            </a:r>
            <a:r>
              <a:rPr kumimoji="0" lang="fr-FR" sz="3200" b="0" i="0" u="none" strike="noStrike" kern="1200" cap="none" spc="0" normalizeH="0" noProof="0" dirty="0">
                <a:ln>
                  <a:noFill/>
                </a:ln>
                <a:solidFill>
                  <a:prstClr val="white"/>
                </a:solidFill>
                <a:effectLst/>
                <a:uLnTx/>
                <a:uFillTx/>
                <a:latin typeface="Calibri Light" panose="020F0302020204030204"/>
              </a:rPr>
              <a:t> of tenure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Tree>
    <p:extLst>
      <p:ext uri="{BB962C8B-B14F-4D97-AF65-F5344CB8AC3E}">
        <p14:creationId xmlns:p14="http://schemas.microsoft.com/office/powerpoint/2010/main" val="1673872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974B34-2782-4B46-A82A-936734782C6C}"/>
              </a:ext>
            </a:extLst>
          </p:cNvPr>
          <p:cNvSpPr/>
          <p:nvPr/>
        </p:nvSpPr>
        <p:spPr>
          <a:xfrm>
            <a:off x="-1" y="171111"/>
            <a:ext cx="675961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Right</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to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adequate</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housing</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for all </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4" name="Image 3" descr="Une image contenant ciel, extérieur, plusieurs&#10;&#10;Description générée automatiquement">
            <a:extLst>
              <a:ext uri="{FF2B5EF4-FFF2-40B4-BE49-F238E27FC236}">
                <a16:creationId xmlns:a16="http://schemas.microsoft.com/office/drawing/2014/main" id="{78F05625-9B3C-4238-83B0-59F5CB488064}"/>
              </a:ext>
            </a:extLst>
          </p:cNvPr>
          <p:cNvPicPr>
            <a:picLocks noChangeAspect="1"/>
          </p:cNvPicPr>
          <p:nvPr/>
        </p:nvPicPr>
        <p:blipFill rotWithShape="1">
          <a:blip r:embed="rId2">
            <a:extLst>
              <a:ext uri="{28A0092B-C50C-407E-A947-70E740481C1C}">
                <a14:useLocalDpi xmlns:a14="http://schemas.microsoft.com/office/drawing/2010/main" val="0"/>
              </a:ext>
            </a:extLst>
          </a:blip>
          <a:srcRect t="33490"/>
          <a:stretch/>
        </p:blipFill>
        <p:spPr>
          <a:xfrm>
            <a:off x="3236088" y="1568902"/>
            <a:ext cx="3728977" cy="3720196"/>
          </a:xfrm>
          <a:prstGeom prst="rect">
            <a:avLst/>
          </a:prstGeom>
        </p:spPr>
      </p:pic>
      <p:sp>
        <p:nvSpPr>
          <p:cNvPr id="6" name="Bulle narrative : rectangle 5">
            <a:extLst>
              <a:ext uri="{FF2B5EF4-FFF2-40B4-BE49-F238E27FC236}">
                <a16:creationId xmlns:a16="http://schemas.microsoft.com/office/drawing/2014/main" id="{31BAA344-7548-4A21-AD32-AB03602A2275}"/>
              </a:ext>
            </a:extLst>
          </p:cNvPr>
          <p:cNvSpPr/>
          <p:nvPr/>
        </p:nvSpPr>
        <p:spPr>
          <a:xfrm>
            <a:off x="513144" y="1568902"/>
            <a:ext cx="1863524" cy="2222338"/>
          </a:xfrm>
          <a:prstGeom prst="wedgeRectCallout">
            <a:avLst>
              <a:gd name="adj1" fmla="val 109547"/>
              <a:gd name="adj2" fmla="val 379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dirty="0" err="1"/>
              <a:t>We</a:t>
            </a:r>
            <a:r>
              <a:rPr lang="fr-FR" sz="2600" dirty="0"/>
              <a:t> have the right to </a:t>
            </a:r>
            <a:r>
              <a:rPr lang="fr-FR" sz="2600" dirty="0" err="1"/>
              <a:t>adequate</a:t>
            </a:r>
            <a:r>
              <a:rPr lang="fr-FR" sz="2600" dirty="0"/>
              <a:t> </a:t>
            </a:r>
            <a:r>
              <a:rPr lang="fr-FR" sz="2600" dirty="0" err="1"/>
              <a:t>housing</a:t>
            </a:r>
            <a:r>
              <a:rPr lang="fr-FR" sz="2600" dirty="0"/>
              <a:t> </a:t>
            </a:r>
            <a:endParaRPr lang="en-US" sz="2600" dirty="0"/>
          </a:p>
        </p:txBody>
      </p:sp>
      <p:sp>
        <p:nvSpPr>
          <p:cNvPr id="7" name="ZoneTexte 6">
            <a:extLst>
              <a:ext uri="{FF2B5EF4-FFF2-40B4-BE49-F238E27FC236}">
                <a16:creationId xmlns:a16="http://schemas.microsoft.com/office/drawing/2014/main" id="{57D27A28-97E2-4284-B103-338719520ABE}"/>
              </a:ext>
            </a:extLst>
          </p:cNvPr>
          <p:cNvSpPr txBox="1"/>
          <p:nvPr/>
        </p:nvSpPr>
        <p:spPr>
          <a:xfrm>
            <a:off x="7477245" y="1265634"/>
            <a:ext cx="4109014" cy="452431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fr-FR" sz="2400" dirty="0"/>
              <a:t>All </a:t>
            </a:r>
            <a:r>
              <a:rPr lang="fr-FR" sz="2400" dirty="0" err="1"/>
              <a:t>persons</a:t>
            </a:r>
            <a:r>
              <a:rPr lang="fr-FR" sz="2400" dirty="0"/>
              <a:t> </a:t>
            </a:r>
            <a:r>
              <a:rPr lang="fr-FR" sz="2400" dirty="0" err="1"/>
              <a:t>should</a:t>
            </a:r>
            <a:r>
              <a:rPr lang="fr-FR" sz="2400" dirty="0"/>
              <a:t> have </a:t>
            </a:r>
            <a:r>
              <a:rPr lang="fr-FR" sz="2400" dirty="0" err="1"/>
              <a:t>access</a:t>
            </a:r>
            <a:r>
              <a:rPr lang="fr-FR" sz="2400" dirty="0"/>
              <a:t> to HLP </a:t>
            </a:r>
            <a:r>
              <a:rPr lang="fr-FR" sz="2400" dirty="0" err="1"/>
              <a:t>rights</a:t>
            </a:r>
            <a:r>
              <a:rPr lang="fr-FR" sz="2400" dirty="0"/>
              <a:t> </a:t>
            </a:r>
            <a:r>
              <a:rPr lang="fr-FR" sz="2400" dirty="0" err="1"/>
              <a:t>regardless</a:t>
            </a:r>
            <a:r>
              <a:rPr lang="fr-FR" sz="2400" dirty="0"/>
              <a:t> of the land tenure arrangement. </a:t>
            </a:r>
          </a:p>
          <a:p>
            <a:pPr marL="342900" indent="-342900">
              <a:buFont typeface="Arial" panose="020B0604020202020204" pitchFamily="34" charset="0"/>
              <a:buChar char="•"/>
            </a:pPr>
            <a:endParaRPr lang="fr-FR" sz="2400" dirty="0"/>
          </a:p>
          <a:p>
            <a:pPr marL="342900" indent="-342900">
              <a:buFont typeface="Arial" panose="020B0604020202020204" pitchFamily="34" charset="0"/>
              <a:buChar char="•"/>
            </a:pPr>
            <a:r>
              <a:rPr lang="fr-FR" sz="2400" dirty="0" err="1"/>
              <a:t>IDPs</a:t>
            </a:r>
            <a:r>
              <a:rPr lang="fr-FR" sz="2400" dirty="0"/>
              <a:t> living in </a:t>
            </a:r>
            <a:r>
              <a:rPr lang="fr-FR" sz="2400" dirty="0" err="1"/>
              <a:t>informal</a:t>
            </a:r>
            <a:r>
              <a:rPr lang="fr-FR" sz="2400" dirty="0"/>
              <a:t> </a:t>
            </a:r>
            <a:r>
              <a:rPr lang="fr-FR" sz="2400" dirty="0" err="1"/>
              <a:t>settlements</a:t>
            </a:r>
            <a:r>
              <a:rPr lang="fr-FR" sz="2400" dirty="0"/>
              <a:t> </a:t>
            </a:r>
            <a:r>
              <a:rPr lang="fr-FR" sz="2400" dirty="0" err="1"/>
              <a:t>may</a:t>
            </a:r>
            <a:r>
              <a:rPr lang="fr-FR" sz="2400" dirty="0"/>
              <a:t> not </a:t>
            </a:r>
            <a:r>
              <a:rPr lang="fr-FR" sz="2400" dirty="0" err="1"/>
              <a:t>possess</a:t>
            </a:r>
            <a:r>
              <a:rPr lang="fr-FR" sz="2400" dirty="0"/>
              <a:t> </a:t>
            </a:r>
            <a:r>
              <a:rPr lang="fr-FR" sz="2400" dirty="0" err="1"/>
              <a:t>legal</a:t>
            </a:r>
            <a:r>
              <a:rPr lang="fr-FR" sz="2400" dirty="0"/>
              <a:t> </a:t>
            </a:r>
            <a:r>
              <a:rPr lang="fr-FR" sz="2400" dirty="0" err="1"/>
              <a:t>agreements</a:t>
            </a:r>
            <a:r>
              <a:rPr lang="fr-FR" sz="2400" dirty="0"/>
              <a:t> to live </a:t>
            </a:r>
            <a:r>
              <a:rPr lang="fr-FR" sz="2400" dirty="0" err="1"/>
              <a:t>there</a:t>
            </a:r>
            <a:r>
              <a:rPr lang="fr-FR" sz="2400" dirty="0"/>
              <a:t> but </a:t>
            </a:r>
            <a:r>
              <a:rPr lang="fr-FR" sz="2400" dirty="0" err="1"/>
              <a:t>still</a:t>
            </a:r>
            <a:r>
              <a:rPr lang="fr-FR" sz="2400" dirty="0"/>
              <a:t> </a:t>
            </a:r>
            <a:r>
              <a:rPr lang="fr-FR" sz="2400" dirty="0" err="1"/>
              <a:t>possess</a:t>
            </a:r>
            <a:r>
              <a:rPr lang="fr-FR" sz="2400" dirty="0"/>
              <a:t> </a:t>
            </a:r>
            <a:r>
              <a:rPr lang="fr-FR" sz="2400" dirty="0" err="1"/>
              <a:t>their</a:t>
            </a:r>
            <a:r>
              <a:rPr lang="fr-FR" sz="2400" dirty="0"/>
              <a:t> right to </a:t>
            </a:r>
            <a:r>
              <a:rPr lang="fr-FR" sz="2400" dirty="0" err="1"/>
              <a:t>adequate</a:t>
            </a:r>
            <a:r>
              <a:rPr lang="fr-FR" sz="2400" dirty="0"/>
              <a:t> </a:t>
            </a:r>
            <a:r>
              <a:rPr lang="fr-FR" sz="2400" dirty="0" err="1"/>
              <a:t>housing</a:t>
            </a:r>
            <a:r>
              <a:rPr lang="fr-FR" sz="2400" dirty="0"/>
              <a:t> and protection </a:t>
            </a:r>
            <a:r>
              <a:rPr lang="fr-FR" sz="2400" dirty="0" err="1"/>
              <a:t>against</a:t>
            </a:r>
            <a:r>
              <a:rPr lang="fr-FR" sz="2400" dirty="0"/>
              <a:t> </a:t>
            </a:r>
            <a:r>
              <a:rPr lang="fr-FR" sz="2400" dirty="0" err="1"/>
              <a:t>forced</a:t>
            </a:r>
            <a:r>
              <a:rPr lang="fr-FR" sz="2400" dirty="0"/>
              <a:t> </a:t>
            </a:r>
            <a:r>
              <a:rPr lang="fr-FR" sz="2400" dirty="0" err="1"/>
              <a:t>eviction</a:t>
            </a:r>
            <a:endParaRPr lang="en-US" sz="2400" dirty="0"/>
          </a:p>
        </p:txBody>
      </p:sp>
    </p:spTree>
    <p:extLst>
      <p:ext uri="{BB962C8B-B14F-4D97-AF65-F5344CB8AC3E}">
        <p14:creationId xmlns:p14="http://schemas.microsoft.com/office/powerpoint/2010/main" val="1637948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537B63-A469-4228-B283-D48D10B0947D}"/>
              </a:ext>
            </a:extLst>
          </p:cNvPr>
          <p:cNvSpPr/>
          <p:nvPr/>
        </p:nvSpPr>
        <p:spPr>
          <a:xfrm>
            <a:off x="555585" y="1134319"/>
            <a:ext cx="6967960" cy="4370427"/>
          </a:xfrm>
          <a:prstGeom prst="rect">
            <a:avLst/>
          </a:prstGeom>
        </p:spPr>
        <p:txBody>
          <a:bodyPr wrap="square">
            <a:spAutoFit/>
          </a:bodyPr>
          <a:lstStyle/>
          <a:p>
            <a:pPr marL="544513" indent="-500063"/>
            <a:r>
              <a:rPr lang="en-US" sz="2600" b="1" dirty="0">
                <a:ea typeface="ＭＳ Ｐゴシック" charset="0"/>
                <a:cs typeface="ＭＳ Ｐゴシック" charset="0"/>
              </a:rPr>
              <a:t>ICESCR General Comment 4: adequate housing:</a:t>
            </a:r>
          </a:p>
          <a:p>
            <a:pPr marL="544513" indent="-500063"/>
            <a:endParaRPr lang="en-US" sz="2800" b="1" dirty="0">
              <a:ea typeface="ＭＳ Ｐゴシック" charset="0"/>
              <a:cs typeface="ＭＳ Ｐゴシック" charset="0"/>
            </a:endParaRPr>
          </a:p>
          <a:p>
            <a:pPr marL="1071563" lvl="1" indent="-527050">
              <a:buClr>
                <a:schemeClr val="accent1"/>
              </a:buClr>
              <a:buFontTx/>
              <a:buAutoNum type="arabicPeriod"/>
            </a:pPr>
            <a:r>
              <a:rPr lang="en-US" sz="2800" dirty="0">
                <a:ea typeface="ＭＳ Ｐゴシック" charset="0"/>
              </a:rPr>
              <a:t>Legal security of tenure</a:t>
            </a:r>
          </a:p>
          <a:p>
            <a:pPr marL="1071563" lvl="1" indent="-527050">
              <a:buClr>
                <a:schemeClr val="accent1"/>
              </a:buClr>
              <a:buFontTx/>
              <a:buAutoNum type="arabicPeriod"/>
            </a:pPr>
            <a:r>
              <a:rPr lang="en-US" sz="2800" dirty="0">
                <a:ea typeface="ＭＳ Ｐゴシック" charset="0"/>
              </a:rPr>
              <a:t>Availability of services, materials, facilities and infrastructure</a:t>
            </a:r>
          </a:p>
          <a:p>
            <a:pPr marL="1071563" lvl="1" indent="-527050">
              <a:buClr>
                <a:schemeClr val="accent1"/>
              </a:buClr>
              <a:buFontTx/>
              <a:buAutoNum type="arabicPeriod"/>
            </a:pPr>
            <a:r>
              <a:rPr lang="en-US" sz="2800" dirty="0">
                <a:ea typeface="ＭＳ Ｐゴシック" charset="0"/>
              </a:rPr>
              <a:t>Affordability</a:t>
            </a:r>
          </a:p>
          <a:p>
            <a:pPr marL="1071563" lvl="1" indent="-527050">
              <a:buClr>
                <a:schemeClr val="accent1"/>
              </a:buClr>
              <a:buFontTx/>
              <a:buAutoNum type="arabicPeriod"/>
            </a:pPr>
            <a:r>
              <a:rPr lang="en-US" sz="2800" dirty="0">
                <a:ea typeface="ＭＳ Ｐゴシック" charset="0"/>
              </a:rPr>
              <a:t>Habitability</a:t>
            </a:r>
          </a:p>
          <a:p>
            <a:pPr marL="1071563" lvl="1" indent="-527050">
              <a:buClr>
                <a:schemeClr val="accent1"/>
              </a:buClr>
              <a:buFontTx/>
              <a:buAutoNum type="arabicPeriod"/>
            </a:pPr>
            <a:r>
              <a:rPr lang="en-US" sz="2800" dirty="0">
                <a:ea typeface="ＭＳ Ｐゴシック" charset="0"/>
              </a:rPr>
              <a:t>Accessibility</a:t>
            </a:r>
          </a:p>
          <a:p>
            <a:pPr marL="1071563" lvl="1" indent="-527050">
              <a:buClr>
                <a:schemeClr val="accent1"/>
              </a:buClr>
              <a:buFontTx/>
              <a:buAutoNum type="arabicPeriod"/>
            </a:pPr>
            <a:r>
              <a:rPr lang="en-US" sz="2800" dirty="0">
                <a:ea typeface="ＭＳ Ｐゴシック" charset="0"/>
              </a:rPr>
              <a:t>Location</a:t>
            </a:r>
          </a:p>
          <a:p>
            <a:pPr marL="1071563" lvl="1" indent="-527050">
              <a:buClr>
                <a:schemeClr val="accent1"/>
              </a:buClr>
              <a:buFontTx/>
              <a:buAutoNum type="arabicPeriod"/>
            </a:pPr>
            <a:r>
              <a:rPr lang="en-US" sz="2800" dirty="0">
                <a:ea typeface="ＭＳ Ｐゴシック" charset="0"/>
              </a:rPr>
              <a:t>Cultural adequacy</a:t>
            </a:r>
            <a:endParaRPr lang="en-US" sz="2800" b="1" dirty="0">
              <a:ea typeface="ＭＳ Ｐゴシック" charset="0"/>
            </a:endParaRPr>
          </a:p>
        </p:txBody>
      </p:sp>
      <p:sp>
        <p:nvSpPr>
          <p:cNvPr id="3" name="Rectangle 2">
            <a:extLst>
              <a:ext uri="{FF2B5EF4-FFF2-40B4-BE49-F238E27FC236}">
                <a16:creationId xmlns:a16="http://schemas.microsoft.com/office/drawing/2014/main" id="{44110E5F-353F-483A-B0C0-528671BAECB1}"/>
              </a:ext>
            </a:extLst>
          </p:cNvPr>
          <p:cNvSpPr/>
          <p:nvPr/>
        </p:nvSpPr>
        <p:spPr>
          <a:xfrm>
            <a:off x="-1" y="171111"/>
            <a:ext cx="675961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What</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3200" b="0" i="0" u="none" strike="noStrike" kern="1200" cap="none" spc="0" normalizeH="0" noProof="0" dirty="0" err="1">
                <a:ln>
                  <a:noFill/>
                </a:ln>
                <a:solidFill>
                  <a:prstClr val="white"/>
                </a:solidFill>
                <a:effectLst/>
                <a:uLnTx/>
                <a:uFillTx/>
                <a:latin typeface="Calibri Light" panose="020F0302020204030204"/>
                <a:ea typeface="+mn-ea"/>
                <a:cs typeface="+mn-cs"/>
              </a:rPr>
              <a:t>is</a:t>
            </a:r>
            <a:r>
              <a:rPr kumimoji="0" lang="fr-FR" sz="3200" b="0" i="0" u="none" strike="noStrike" kern="1200" cap="none" spc="0" normalizeH="0" noProof="0" dirty="0">
                <a:ln>
                  <a:noFill/>
                </a:ln>
                <a:solidFill>
                  <a:prstClr val="white"/>
                </a:solidFill>
                <a:effectLst/>
                <a:uLnTx/>
                <a:uFillTx/>
                <a:latin typeface="Calibri Light" panose="020F0302020204030204"/>
                <a:ea typeface="+mn-ea"/>
                <a:cs typeface="+mn-cs"/>
              </a:rPr>
              <a:t> </a:t>
            </a:r>
            <a:r>
              <a:rPr lang="fr-FR" sz="3200" dirty="0">
                <a:solidFill>
                  <a:prstClr val="white"/>
                </a:solidFill>
                <a:latin typeface="Calibri Light" panose="020F0302020204030204"/>
              </a:rPr>
              <a:t>a</a:t>
            </a: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dequate</a:t>
            </a: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housing</a:t>
            </a:r>
            <a:r>
              <a:rPr lang="fr-FR" sz="3200" dirty="0">
                <a:solidFill>
                  <a:prstClr val="white"/>
                </a:solidFill>
                <a:latin typeface="Calibri Light" panose="020F0302020204030204"/>
              </a:rPr>
              <a:t>?</a:t>
            </a: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 7 </a:t>
            </a:r>
            <a:r>
              <a:rPr kumimoji="0" lang="fr-FR" sz="3200" b="0" i="0" u="none" strike="noStrike" kern="1200" cap="none" spc="0" normalizeH="0" baseline="0" noProof="0" dirty="0" err="1">
                <a:ln>
                  <a:noFill/>
                </a:ln>
                <a:solidFill>
                  <a:prstClr val="white"/>
                </a:solidFill>
                <a:effectLst/>
                <a:uLnTx/>
                <a:uFillTx/>
                <a:latin typeface="Calibri Light" panose="020F0302020204030204"/>
                <a:ea typeface="+mn-ea"/>
                <a:cs typeface="+mn-cs"/>
              </a:rPr>
              <a:t>criteria</a:t>
            </a:r>
            <a:r>
              <a:rPr kumimoji="0" lang="fr-FR" sz="3200" b="0" i="0" u="none" strike="noStrike" kern="1200" cap="none" spc="0" normalizeH="0" baseline="0" noProof="0" dirty="0">
                <a:ln>
                  <a:noFill/>
                </a:ln>
                <a:solidFill>
                  <a:prstClr val="white"/>
                </a:solidFill>
                <a:effectLst/>
                <a:uLnTx/>
                <a:uFillTx/>
                <a:latin typeface="Calibri Light" panose="020F0302020204030204"/>
                <a:ea typeface="+mn-ea"/>
                <a:cs typeface="+mn-cs"/>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4" name="Image 3">
            <a:extLst>
              <a:ext uri="{FF2B5EF4-FFF2-40B4-BE49-F238E27FC236}">
                <a16:creationId xmlns:a16="http://schemas.microsoft.com/office/drawing/2014/main" id="{8C455100-3FDC-47D1-B1EE-CA7A9DC9E8E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8353" y="2050033"/>
            <a:ext cx="4876801" cy="3244070"/>
          </a:xfrm>
          <a:prstGeom prst="rect">
            <a:avLst/>
          </a:prstGeom>
        </p:spPr>
      </p:pic>
    </p:spTree>
    <p:extLst>
      <p:ext uri="{BB962C8B-B14F-4D97-AF65-F5344CB8AC3E}">
        <p14:creationId xmlns:p14="http://schemas.microsoft.com/office/powerpoint/2010/main" val="2983228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936AB9-9F6D-4F89-B534-499D1AF2C1C8}"/>
              </a:ext>
            </a:extLst>
          </p:cNvPr>
          <p:cNvSpPr/>
          <p:nvPr/>
        </p:nvSpPr>
        <p:spPr>
          <a:xfrm>
            <a:off x="-2" y="136387"/>
            <a:ext cx="9606989"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dirty="0">
                <a:solidFill>
                  <a:prstClr val="white"/>
                </a:solidFill>
                <a:latin typeface="Calibri Light" panose="020F0302020204030204"/>
              </a:rPr>
              <a:t>HLP as obstacles to durable solutions in the place of refuge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3" name="Rectangle 2">
            <a:extLst>
              <a:ext uri="{FF2B5EF4-FFF2-40B4-BE49-F238E27FC236}">
                <a16:creationId xmlns:a16="http://schemas.microsoft.com/office/drawing/2014/main" id="{F1B19226-0203-4012-91C4-C6A3E3B4FC83}"/>
              </a:ext>
            </a:extLst>
          </p:cNvPr>
          <p:cNvSpPr/>
          <p:nvPr/>
        </p:nvSpPr>
        <p:spPr>
          <a:xfrm>
            <a:off x="408972" y="1287573"/>
            <a:ext cx="6258045" cy="4462760"/>
          </a:xfrm>
          <a:prstGeom prst="rect">
            <a:avLst/>
          </a:prstGeom>
        </p:spPr>
        <p:txBody>
          <a:bodyPr wrap="square">
            <a:spAutoFit/>
          </a:bodyPr>
          <a:lstStyle/>
          <a:p>
            <a:pPr marL="609600" indent="-609600">
              <a:spcBef>
                <a:spcPts val="0"/>
              </a:spcBef>
              <a:buClr>
                <a:srgbClr val="C00000"/>
              </a:buClr>
              <a:buSzPct val="100000"/>
              <a:buFont typeface="Wingdings" charset="2"/>
              <a:buChar char="§"/>
            </a:pPr>
            <a:r>
              <a:rPr lang="en-US" sz="2400" dirty="0">
                <a:ea typeface="Arial"/>
                <a:cs typeface="Calibri"/>
                <a:sym typeface="Arial"/>
              </a:rPr>
              <a:t>Inadequate shelter: increased protection risks – GBV and health – and areas prone to disasters</a:t>
            </a:r>
          </a:p>
          <a:p>
            <a:pPr marL="609600" indent="-609600">
              <a:spcBef>
                <a:spcPts val="640"/>
              </a:spcBef>
              <a:buClr>
                <a:srgbClr val="C00000"/>
              </a:buClr>
              <a:buSzPct val="100000"/>
              <a:buFont typeface="Wingdings" charset="2"/>
              <a:buChar char="§"/>
            </a:pPr>
            <a:r>
              <a:rPr lang="en-US" sz="2400" dirty="0">
                <a:ea typeface="Arial"/>
                <a:cs typeface="Calibri"/>
                <a:sym typeface="Arial"/>
              </a:rPr>
              <a:t>Risk of forced eviction and secondary displacement</a:t>
            </a:r>
          </a:p>
          <a:p>
            <a:pPr marL="609600" indent="-609600">
              <a:spcBef>
                <a:spcPts val="640"/>
              </a:spcBef>
              <a:buClr>
                <a:srgbClr val="C00000"/>
              </a:buClr>
              <a:buSzPct val="100000"/>
              <a:buFont typeface="Wingdings" charset="2"/>
              <a:buChar char="§"/>
            </a:pPr>
            <a:r>
              <a:rPr lang="en-US" sz="2400" dirty="0">
                <a:ea typeface="Arial"/>
                <a:cs typeface="Calibri"/>
                <a:sym typeface="Arial"/>
              </a:rPr>
              <a:t>Lack / Limited access to land for subsistence and livelihood </a:t>
            </a:r>
          </a:p>
          <a:p>
            <a:pPr marL="609600" indent="-609600">
              <a:spcBef>
                <a:spcPts val="640"/>
              </a:spcBef>
              <a:buClr>
                <a:srgbClr val="C00000"/>
              </a:buClr>
              <a:buSzPct val="100000"/>
              <a:buFont typeface="Wingdings" charset="2"/>
              <a:buChar char="§"/>
            </a:pPr>
            <a:r>
              <a:rPr lang="en-US" sz="2400" dirty="0">
                <a:ea typeface="Arial"/>
                <a:cs typeface="Calibri"/>
                <a:sym typeface="Arial"/>
              </a:rPr>
              <a:t>Tension with hosts over resources leading to further conflicts and instability </a:t>
            </a:r>
          </a:p>
          <a:p>
            <a:pPr marL="609600" indent="-609600">
              <a:spcBef>
                <a:spcPts val="640"/>
              </a:spcBef>
              <a:buClr>
                <a:srgbClr val="C00000"/>
              </a:buClr>
              <a:buSzPct val="100000"/>
              <a:buFont typeface="Wingdings" charset="2"/>
              <a:buChar char="§"/>
            </a:pPr>
            <a:r>
              <a:rPr lang="en-US" sz="2400" dirty="0">
                <a:ea typeface="Arial"/>
                <a:cs typeface="Calibri"/>
                <a:sym typeface="Arial"/>
              </a:rPr>
              <a:t>Limited access to services, education and health facilities</a:t>
            </a:r>
          </a:p>
        </p:txBody>
      </p:sp>
      <p:pic>
        <p:nvPicPr>
          <p:cNvPr id="4" name="Image 3">
            <a:extLst>
              <a:ext uri="{FF2B5EF4-FFF2-40B4-BE49-F238E27FC236}">
                <a16:creationId xmlns:a16="http://schemas.microsoft.com/office/drawing/2014/main" id="{79E306E9-6E3E-44F2-9AAB-DDB5E7A7FD77}"/>
              </a:ext>
            </a:extLst>
          </p:cNvPr>
          <p:cNvPicPr>
            <a:picLocks noChangeAspect="1"/>
          </p:cNvPicPr>
          <p:nvPr/>
        </p:nvPicPr>
        <p:blipFill>
          <a:blip r:embed="rId2"/>
          <a:stretch>
            <a:fillRect/>
          </a:stretch>
        </p:blipFill>
        <p:spPr>
          <a:xfrm>
            <a:off x="6933235" y="1627788"/>
            <a:ext cx="5022714" cy="3350111"/>
          </a:xfrm>
          <a:prstGeom prst="rect">
            <a:avLst/>
          </a:prstGeom>
        </p:spPr>
      </p:pic>
    </p:spTree>
    <p:extLst>
      <p:ext uri="{BB962C8B-B14F-4D97-AF65-F5344CB8AC3E}">
        <p14:creationId xmlns:p14="http://schemas.microsoft.com/office/powerpoint/2010/main" val="1589563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95DEB4-17B7-48E6-AD0D-EC9907C123FF}"/>
              </a:ext>
            </a:extLst>
          </p:cNvPr>
          <p:cNvSpPr/>
          <p:nvPr/>
        </p:nvSpPr>
        <p:spPr>
          <a:xfrm>
            <a:off x="-2" y="136387"/>
            <a:ext cx="8958807"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fr-FR" sz="3200" dirty="0">
                <a:solidFill>
                  <a:prstClr val="white"/>
                </a:solidFill>
                <a:latin typeface="Calibri Light" panose="020F0302020204030204"/>
              </a:rPr>
              <a:t>Obstacles to durable solutions in the place of </a:t>
            </a:r>
            <a:r>
              <a:rPr lang="fr-FR" sz="3200" dirty="0" err="1">
                <a:solidFill>
                  <a:prstClr val="white"/>
                </a:solidFill>
                <a:latin typeface="Calibri Light" panose="020F0302020204030204"/>
              </a:rPr>
              <a:t>origin</a:t>
            </a:r>
            <a:r>
              <a:rPr lang="fr-FR" sz="3200" dirty="0">
                <a:solidFill>
                  <a:prstClr val="white"/>
                </a:solidFill>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3" name="Shape 124">
            <a:extLst>
              <a:ext uri="{FF2B5EF4-FFF2-40B4-BE49-F238E27FC236}">
                <a16:creationId xmlns:a16="http://schemas.microsoft.com/office/drawing/2014/main" id="{B621EFA9-4032-4DA9-BDBA-F3EE15F001C5}"/>
              </a:ext>
            </a:extLst>
          </p:cNvPr>
          <p:cNvSpPr txBox="1">
            <a:spLocks/>
          </p:cNvSpPr>
          <p:nvPr/>
        </p:nvSpPr>
        <p:spPr>
          <a:xfrm>
            <a:off x="173620" y="1310228"/>
            <a:ext cx="6146157" cy="4860281"/>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spcBef>
                <a:spcPts val="520"/>
              </a:spcBef>
              <a:buClr>
                <a:srgbClr val="C00000"/>
              </a:buClr>
              <a:buSzPct val="100000"/>
              <a:buFont typeface="Wingdings" charset="2"/>
              <a:buChar char="§"/>
            </a:pPr>
            <a:r>
              <a:rPr lang="en-US" sz="2500" dirty="0">
                <a:ea typeface="Arial"/>
                <a:cs typeface="Calibri"/>
                <a:sym typeface="Arial"/>
              </a:rPr>
              <a:t>Physical violence over the control of land, housing and property;</a:t>
            </a:r>
          </a:p>
          <a:p>
            <a:pPr marL="914400" lvl="1" indent="-457200">
              <a:spcBef>
                <a:spcPts val="520"/>
              </a:spcBef>
              <a:buClr>
                <a:srgbClr val="C00000"/>
              </a:buClr>
              <a:buSzPct val="100000"/>
              <a:buFont typeface="Wingdings" charset="2"/>
              <a:buChar char="§"/>
            </a:pPr>
            <a:r>
              <a:rPr lang="en-US" sz="2500" dirty="0">
                <a:ea typeface="Arial"/>
                <a:cs typeface="Calibri"/>
                <a:sym typeface="Arial"/>
              </a:rPr>
              <a:t>Illegal occupation, illegal use and squatting</a:t>
            </a:r>
          </a:p>
          <a:p>
            <a:pPr marL="914400" lvl="1" indent="-457200">
              <a:spcBef>
                <a:spcPts val="520"/>
              </a:spcBef>
              <a:buClr>
                <a:srgbClr val="C00000"/>
              </a:buClr>
              <a:buSzPct val="100000"/>
              <a:buFont typeface="Wingdings" charset="2"/>
              <a:buChar char="§"/>
            </a:pPr>
            <a:r>
              <a:rPr lang="en-US" sz="2500" dirty="0">
                <a:ea typeface="Arial"/>
                <a:cs typeface="Calibri"/>
                <a:sym typeface="Arial"/>
              </a:rPr>
              <a:t>Destruction and looting; </a:t>
            </a:r>
          </a:p>
          <a:p>
            <a:pPr marL="914400" lvl="1" indent="-457200">
              <a:spcBef>
                <a:spcPts val="520"/>
              </a:spcBef>
              <a:buClr>
                <a:srgbClr val="C00000"/>
              </a:buClr>
              <a:buSzPct val="100000"/>
              <a:buFont typeface="Wingdings" charset="2"/>
              <a:buChar char="§"/>
            </a:pPr>
            <a:r>
              <a:rPr lang="en-US" sz="2500" dirty="0">
                <a:ea typeface="Arial"/>
                <a:cs typeface="Calibri"/>
                <a:sym typeface="Arial"/>
              </a:rPr>
              <a:t>Confiscation and re-allocation </a:t>
            </a:r>
            <a:r>
              <a:rPr lang="en-US" sz="2500" i="1" dirty="0">
                <a:ea typeface="Arial"/>
                <a:cs typeface="Calibri"/>
                <a:sym typeface="Arial"/>
              </a:rPr>
              <a:t>(e.g. based on political or ethnic affiliation);</a:t>
            </a:r>
          </a:p>
          <a:p>
            <a:pPr marL="914400" lvl="1" indent="-457200">
              <a:spcBef>
                <a:spcPts val="520"/>
              </a:spcBef>
              <a:buClr>
                <a:srgbClr val="C00000"/>
              </a:buClr>
              <a:buSzPct val="100000"/>
              <a:buFont typeface="Wingdings" charset="2"/>
              <a:buChar char="§"/>
            </a:pPr>
            <a:r>
              <a:rPr lang="en-US" sz="2500" dirty="0">
                <a:ea typeface="Arial"/>
                <a:cs typeface="Calibri"/>
                <a:sym typeface="Arial"/>
              </a:rPr>
              <a:t>Loss of HLP records;</a:t>
            </a:r>
          </a:p>
          <a:p>
            <a:pPr marL="914400" lvl="1" indent="-457200">
              <a:spcBef>
                <a:spcPts val="520"/>
              </a:spcBef>
              <a:buClr>
                <a:srgbClr val="C00000"/>
              </a:buClr>
              <a:buSzPct val="100000"/>
              <a:buFont typeface="Wingdings" charset="2"/>
              <a:buChar char="§"/>
            </a:pPr>
            <a:r>
              <a:rPr lang="en-US" sz="2500" dirty="0">
                <a:ea typeface="Arial"/>
                <a:cs typeface="Calibri"/>
                <a:sym typeface="Arial"/>
              </a:rPr>
              <a:t>Customary and user rights </a:t>
            </a:r>
          </a:p>
          <a:p>
            <a:pPr marL="914400" lvl="1" indent="-457200">
              <a:spcBef>
                <a:spcPts val="520"/>
              </a:spcBef>
              <a:buClr>
                <a:srgbClr val="C00000"/>
              </a:buClr>
              <a:buSzPct val="100000"/>
              <a:buFont typeface="Wingdings" charset="2"/>
              <a:buChar char="§"/>
            </a:pPr>
            <a:r>
              <a:rPr lang="en-US" sz="2500" dirty="0">
                <a:ea typeface="Arial"/>
                <a:cs typeface="Calibri"/>
                <a:sym typeface="Arial"/>
              </a:rPr>
              <a:t>Weak land management systems;</a:t>
            </a:r>
          </a:p>
          <a:p>
            <a:pPr marL="914400" lvl="1" indent="-457200">
              <a:spcBef>
                <a:spcPts val="520"/>
              </a:spcBef>
              <a:buClr>
                <a:srgbClr val="C00000"/>
              </a:buClr>
              <a:buSzPct val="100000"/>
              <a:buFont typeface="Wingdings" charset="2"/>
              <a:buChar char="§"/>
            </a:pPr>
            <a:r>
              <a:rPr lang="en-US" sz="2500" dirty="0">
                <a:ea typeface="Arial"/>
                <a:cs typeface="Calibri"/>
                <a:sym typeface="Arial"/>
              </a:rPr>
              <a:t>Poor legal and policy frameworks </a:t>
            </a:r>
          </a:p>
          <a:p>
            <a:pPr marL="457200" indent="-457200">
              <a:spcBef>
                <a:spcPts val="520"/>
              </a:spcBef>
              <a:buClr>
                <a:schemeClr val="accent1"/>
              </a:buClr>
              <a:buSzPct val="100000"/>
              <a:buFont typeface="Wingdings" charset="2"/>
              <a:buChar char="§"/>
            </a:pPr>
            <a:endParaRPr lang="en-US" sz="2400" dirty="0">
              <a:solidFill>
                <a:schemeClr val="dk1"/>
              </a:solidFill>
              <a:latin typeface="Calibri"/>
              <a:ea typeface="Arial"/>
              <a:cs typeface="Calibri"/>
              <a:sym typeface="Arial"/>
            </a:endParaRPr>
          </a:p>
        </p:txBody>
      </p:sp>
      <p:sp>
        <p:nvSpPr>
          <p:cNvPr id="4" name="Espace réservé du contenu 1">
            <a:extLst>
              <a:ext uri="{FF2B5EF4-FFF2-40B4-BE49-F238E27FC236}">
                <a16:creationId xmlns:a16="http://schemas.microsoft.com/office/drawing/2014/main" id="{87754834-423D-48B0-88FE-6B55351DB86E}"/>
              </a:ext>
            </a:extLst>
          </p:cNvPr>
          <p:cNvSpPr txBox="1">
            <a:spLocks/>
          </p:cNvSpPr>
          <p:nvPr/>
        </p:nvSpPr>
        <p:spPr>
          <a:xfrm>
            <a:off x="6488865" y="1310228"/>
            <a:ext cx="5818882" cy="46285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520"/>
              </a:spcBef>
              <a:buClr>
                <a:srgbClr val="C00000"/>
              </a:buClr>
              <a:buSzPct val="100000"/>
              <a:buFont typeface="Wingdings" charset="2"/>
              <a:buChar char="§"/>
            </a:pPr>
            <a:r>
              <a:rPr lang="en-US" sz="2400" dirty="0">
                <a:ea typeface="Arial"/>
                <a:cs typeface="Calibri"/>
                <a:sym typeface="Arial"/>
              </a:rPr>
              <a:t>Degradation of infrastructure /Destruction of boundary markers;</a:t>
            </a:r>
          </a:p>
          <a:p>
            <a:pPr marL="457200" indent="-457200">
              <a:spcBef>
                <a:spcPts val="520"/>
              </a:spcBef>
              <a:buClr>
                <a:srgbClr val="C00000"/>
              </a:buClr>
              <a:buSzPct val="100000"/>
              <a:buFont typeface="Wingdings" charset="2"/>
              <a:buChar char="§"/>
            </a:pPr>
            <a:r>
              <a:rPr lang="en-US" sz="2600" dirty="0">
                <a:solidFill>
                  <a:schemeClr val="dk1"/>
                </a:solidFill>
                <a:ea typeface="Arial"/>
                <a:cs typeface="Calibri"/>
                <a:sym typeface="Arial"/>
              </a:rPr>
              <a:t>Non-implementation of restitution commitments;</a:t>
            </a:r>
          </a:p>
          <a:p>
            <a:pPr marL="457200" indent="-457200">
              <a:spcBef>
                <a:spcPts val="520"/>
              </a:spcBef>
              <a:buClr>
                <a:srgbClr val="C00000"/>
              </a:buClr>
              <a:buSzPct val="100000"/>
              <a:buFont typeface="Wingdings" charset="2"/>
              <a:buChar char="§"/>
            </a:pPr>
            <a:r>
              <a:rPr lang="en-US" sz="2600" dirty="0">
                <a:solidFill>
                  <a:schemeClr val="dk1"/>
                </a:solidFill>
                <a:ea typeface="Arial"/>
                <a:cs typeface="Calibri"/>
                <a:sym typeface="Arial"/>
              </a:rPr>
              <a:t>Exclusion of women, children and minorities;</a:t>
            </a:r>
          </a:p>
          <a:p>
            <a:pPr marL="457200" indent="-457200">
              <a:spcBef>
                <a:spcPts val="520"/>
              </a:spcBef>
              <a:buClr>
                <a:srgbClr val="C00000"/>
              </a:buClr>
              <a:buSzPct val="100000"/>
              <a:buFont typeface="Wingdings" charset="2"/>
              <a:buChar char="§"/>
            </a:pPr>
            <a:r>
              <a:rPr lang="en-US" sz="2600" dirty="0">
                <a:solidFill>
                  <a:schemeClr val="dk1"/>
                </a:solidFill>
                <a:ea typeface="Arial"/>
                <a:cs typeface="Calibri"/>
                <a:sym typeface="Arial"/>
              </a:rPr>
              <a:t>Land declared unsuitable for residence (risk area);</a:t>
            </a:r>
          </a:p>
          <a:p>
            <a:pPr marL="457200" indent="-457200">
              <a:spcBef>
                <a:spcPts val="520"/>
              </a:spcBef>
              <a:buClr>
                <a:srgbClr val="C00000"/>
              </a:buClr>
              <a:buSzPct val="100000"/>
              <a:buFont typeface="Wingdings" charset="2"/>
              <a:buChar char="§"/>
            </a:pPr>
            <a:r>
              <a:rPr lang="en-US" sz="2600" dirty="0">
                <a:solidFill>
                  <a:schemeClr val="dk1"/>
                </a:solidFill>
                <a:ea typeface="Arial"/>
                <a:cs typeface="Calibri"/>
                <a:sym typeface="Arial"/>
              </a:rPr>
              <a:t>Landmines/unexploded ordnance (UXO).</a:t>
            </a:r>
          </a:p>
        </p:txBody>
      </p:sp>
    </p:spTree>
    <p:extLst>
      <p:ext uri="{BB962C8B-B14F-4D97-AF65-F5344CB8AC3E}">
        <p14:creationId xmlns:p14="http://schemas.microsoft.com/office/powerpoint/2010/main" val="959824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00D7AE-A9DA-4E22-842C-AFF33ADFF7CB}"/>
              </a:ext>
            </a:extLst>
          </p:cNvPr>
          <p:cNvSpPr/>
          <p:nvPr/>
        </p:nvSpPr>
        <p:spPr>
          <a:xfrm>
            <a:off x="0" y="136387"/>
            <a:ext cx="6805909"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Focus:</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Women</a:t>
            </a:r>
            <a:r>
              <a:rPr kumimoji="0" lang="fr-FR" sz="4400" b="0" i="0" u="none" strike="noStrike" kern="1200" cap="none" spc="0" normalizeH="0" noProof="0" dirty="0">
                <a:ln>
                  <a:noFill/>
                </a:ln>
                <a:solidFill>
                  <a:prstClr val="white"/>
                </a:solidFill>
                <a:effectLst/>
                <a:uLnTx/>
                <a:uFillTx/>
                <a:latin typeface="Calibri Light" panose="020F0302020204030204"/>
                <a:ea typeface="+mn-ea"/>
                <a:cs typeface="+mn-cs"/>
              </a:rPr>
              <a:t> and HLP right violations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cxnSp>
        <p:nvCxnSpPr>
          <p:cNvPr id="10" name="Connecteur droit 9">
            <a:extLst>
              <a:ext uri="{FF2B5EF4-FFF2-40B4-BE49-F238E27FC236}">
                <a16:creationId xmlns:a16="http://schemas.microsoft.com/office/drawing/2014/main" id="{979E48B0-61AD-4878-A49E-34E144BF5BD2}"/>
              </a:ext>
            </a:extLst>
          </p:cNvPr>
          <p:cNvCxnSpPr/>
          <p:nvPr/>
        </p:nvCxnSpPr>
        <p:spPr>
          <a:xfrm>
            <a:off x="5058137" y="1287682"/>
            <a:ext cx="0" cy="4004841"/>
          </a:xfrm>
          <a:prstGeom prst="line">
            <a:avLst/>
          </a:prstGeom>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EC53B7A1-9EE0-434F-BDCF-91932A86A9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3072" y="1994635"/>
            <a:ext cx="4305611" cy="2868727"/>
          </a:xfrm>
          <a:prstGeom prst="rect">
            <a:avLst/>
          </a:prstGeom>
        </p:spPr>
      </p:pic>
      <p:sp>
        <p:nvSpPr>
          <p:cNvPr id="6" name="ZoneTexte 5">
            <a:extLst>
              <a:ext uri="{FF2B5EF4-FFF2-40B4-BE49-F238E27FC236}">
                <a16:creationId xmlns:a16="http://schemas.microsoft.com/office/drawing/2014/main" id="{D52E5B97-9952-4817-832E-28D5A34E1014}"/>
              </a:ext>
            </a:extLst>
          </p:cNvPr>
          <p:cNvSpPr txBox="1"/>
          <p:nvPr/>
        </p:nvSpPr>
        <p:spPr>
          <a:xfrm>
            <a:off x="5347506" y="1412111"/>
            <a:ext cx="5822055" cy="3693319"/>
          </a:xfrm>
          <a:prstGeom prst="rect">
            <a:avLst/>
          </a:prstGeom>
          <a:noFill/>
        </p:spPr>
        <p:txBody>
          <a:bodyPr wrap="square" rtlCol="0">
            <a:spAutoFit/>
          </a:bodyPr>
          <a:lstStyle/>
          <a:p>
            <a:pPr marL="285750" indent="-285750">
              <a:buFont typeface="Arial" panose="020B0604020202020204" pitchFamily="34" charset="0"/>
              <a:buChar char="•"/>
            </a:pPr>
            <a:r>
              <a:rPr lang="fr-FR" sz="2600" dirty="0"/>
              <a:t>Denial of marital </a:t>
            </a:r>
            <a:r>
              <a:rPr lang="fr-FR" sz="2600" dirty="0" err="1"/>
              <a:t>property</a:t>
            </a:r>
            <a:r>
              <a:rPr lang="fr-FR" sz="2600" dirty="0"/>
              <a:t> </a:t>
            </a:r>
            <a:r>
              <a:rPr lang="fr-FR" sz="2600" dirty="0" err="1"/>
              <a:t>rights</a:t>
            </a:r>
            <a:endParaRPr lang="fr-FR" sz="2600" dirty="0"/>
          </a:p>
          <a:p>
            <a:pPr marL="285750" indent="-285750">
              <a:buFont typeface="Arial" panose="020B0604020202020204" pitchFamily="34" charset="0"/>
              <a:buChar char="•"/>
            </a:pPr>
            <a:r>
              <a:rPr lang="fr-FR" sz="2600" dirty="0"/>
              <a:t>Exclusion of </a:t>
            </a:r>
            <a:r>
              <a:rPr lang="fr-FR" sz="2600" dirty="0" err="1"/>
              <a:t>inheritance</a:t>
            </a:r>
            <a:r>
              <a:rPr lang="fr-FR" sz="2600" dirty="0"/>
              <a:t> </a:t>
            </a:r>
          </a:p>
          <a:p>
            <a:pPr marL="285750" indent="-285750">
              <a:buFont typeface="Arial" panose="020B0604020202020204" pitchFamily="34" charset="0"/>
              <a:buChar char="•"/>
            </a:pPr>
            <a:r>
              <a:rPr lang="fr-FR" sz="2600" dirty="0"/>
              <a:t>Omission of </a:t>
            </a:r>
            <a:r>
              <a:rPr lang="fr-FR" sz="2600" dirty="0" err="1"/>
              <a:t>their</a:t>
            </a:r>
            <a:r>
              <a:rPr lang="fr-FR" sz="2600" dirty="0"/>
              <a:t> </a:t>
            </a:r>
            <a:r>
              <a:rPr lang="fr-FR" sz="2600" dirty="0" err="1"/>
              <a:t>names</a:t>
            </a:r>
            <a:r>
              <a:rPr lang="fr-FR" sz="2600" dirty="0"/>
              <a:t> on </a:t>
            </a:r>
            <a:r>
              <a:rPr lang="fr-FR" sz="2600" dirty="0" err="1"/>
              <a:t>title</a:t>
            </a:r>
            <a:r>
              <a:rPr lang="fr-FR" sz="2600" dirty="0"/>
              <a:t> </a:t>
            </a:r>
            <a:r>
              <a:rPr lang="fr-FR" sz="2600" dirty="0" err="1"/>
              <a:t>deeds</a:t>
            </a:r>
            <a:r>
              <a:rPr lang="fr-FR" sz="2600" dirty="0"/>
              <a:t> of </a:t>
            </a:r>
            <a:r>
              <a:rPr lang="fr-FR" sz="2600" dirty="0" err="1"/>
              <a:t>lease</a:t>
            </a:r>
            <a:r>
              <a:rPr lang="fr-FR" sz="2600" dirty="0"/>
              <a:t> </a:t>
            </a:r>
            <a:r>
              <a:rPr lang="fr-FR" sz="2600" dirty="0" err="1"/>
              <a:t>agreements</a:t>
            </a:r>
            <a:endParaRPr lang="fr-FR" sz="2600" dirty="0"/>
          </a:p>
          <a:p>
            <a:pPr marL="285750" indent="-285750">
              <a:buFont typeface="Arial" panose="020B0604020202020204" pitchFamily="34" charset="0"/>
              <a:buChar char="•"/>
            </a:pPr>
            <a:r>
              <a:rPr lang="fr-FR" sz="2600" dirty="0"/>
              <a:t>Male </a:t>
            </a:r>
            <a:r>
              <a:rPr lang="fr-FR" sz="2600" dirty="0" err="1"/>
              <a:t>dominated</a:t>
            </a:r>
            <a:r>
              <a:rPr lang="fr-FR" sz="2600" dirty="0"/>
              <a:t> </a:t>
            </a:r>
            <a:r>
              <a:rPr lang="fr-FR" sz="2600" dirty="0" err="1"/>
              <a:t>processes</a:t>
            </a:r>
            <a:r>
              <a:rPr lang="fr-FR" sz="2600" dirty="0"/>
              <a:t> in land administration </a:t>
            </a:r>
            <a:r>
              <a:rPr lang="fr-FR" sz="2600" dirty="0" err="1"/>
              <a:t>sector</a:t>
            </a:r>
            <a:r>
              <a:rPr lang="fr-FR" sz="2600" dirty="0"/>
              <a:t> </a:t>
            </a:r>
          </a:p>
          <a:p>
            <a:pPr marL="285750" indent="-285750">
              <a:buFont typeface="Arial" panose="020B0604020202020204" pitchFamily="34" charset="0"/>
              <a:buChar char="•"/>
            </a:pPr>
            <a:r>
              <a:rPr lang="fr-FR" sz="2600" dirty="0" err="1"/>
              <a:t>Lack</a:t>
            </a:r>
            <a:r>
              <a:rPr lang="fr-FR" sz="2600" dirty="0"/>
              <a:t> of </a:t>
            </a:r>
            <a:r>
              <a:rPr lang="fr-FR" sz="2600" dirty="0" err="1"/>
              <a:t>access</a:t>
            </a:r>
            <a:r>
              <a:rPr lang="fr-FR" sz="2600" dirty="0"/>
              <a:t> to justice, </a:t>
            </a:r>
            <a:r>
              <a:rPr lang="fr-FR" sz="2600" dirty="0" err="1"/>
              <a:t>including</a:t>
            </a:r>
            <a:r>
              <a:rPr lang="fr-FR" sz="2600" dirty="0"/>
              <a:t> </a:t>
            </a:r>
            <a:r>
              <a:rPr lang="fr-FR" sz="2600" dirty="0" err="1"/>
              <a:t>informal</a:t>
            </a:r>
            <a:r>
              <a:rPr lang="fr-FR" sz="2600" dirty="0"/>
              <a:t>/</a:t>
            </a:r>
            <a:r>
              <a:rPr lang="fr-FR" sz="2600" dirty="0" err="1"/>
              <a:t>religious</a:t>
            </a:r>
            <a:r>
              <a:rPr lang="fr-FR" sz="2600" dirty="0"/>
              <a:t>  justice, for violation of HLP </a:t>
            </a:r>
            <a:r>
              <a:rPr lang="fr-FR" sz="2600" dirty="0" err="1"/>
              <a:t>rights</a:t>
            </a:r>
            <a:r>
              <a:rPr lang="fr-FR" sz="2600" dirty="0"/>
              <a:t>. </a:t>
            </a:r>
            <a:endParaRPr lang="en-US" sz="2600" dirty="0"/>
          </a:p>
        </p:txBody>
      </p:sp>
    </p:spTree>
    <p:extLst>
      <p:ext uri="{BB962C8B-B14F-4D97-AF65-F5344CB8AC3E}">
        <p14:creationId xmlns:p14="http://schemas.microsoft.com/office/powerpoint/2010/main" val="3795638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8548EA-5432-4D17-B075-FFC117550643}"/>
              </a:ext>
            </a:extLst>
          </p:cNvPr>
          <p:cNvSpPr/>
          <p:nvPr/>
        </p:nvSpPr>
        <p:spPr>
          <a:xfrm>
            <a:off x="-2" y="136387"/>
            <a:ext cx="6748043" cy="766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Light" panose="020F0302020204030204"/>
              </a:rPr>
              <a:t>HLP and </a:t>
            </a:r>
            <a:r>
              <a:rPr kumimoji="0" lang="fr-FR" sz="3200" b="0" i="0" u="none" strike="noStrike" kern="1200" cap="none" spc="0" normalizeH="0" baseline="0" noProof="0" dirty="0" err="1">
                <a:ln>
                  <a:noFill/>
                </a:ln>
                <a:solidFill>
                  <a:prstClr val="white"/>
                </a:solidFill>
                <a:effectLst/>
                <a:uLnTx/>
                <a:uFillTx/>
                <a:latin typeface="Calibri Light" panose="020F0302020204030204"/>
              </a:rPr>
              <a:t>other</a:t>
            </a:r>
            <a:r>
              <a:rPr kumimoji="0" lang="fr-FR" sz="3200" b="0" i="0" u="none" strike="noStrike" kern="1200" cap="none" spc="0" normalizeH="0" baseline="0" noProof="0" dirty="0">
                <a:ln>
                  <a:noFill/>
                </a:ln>
                <a:solidFill>
                  <a:prstClr val="white"/>
                </a:solidFill>
                <a:effectLst/>
                <a:uLnTx/>
                <a:uFillTx/>
                <a:latin typeface="Calibri Light" panose="020F0302020204030204"/>
              </a:rPr>
              <a:t> durable solutions </a:t>
            </a:r>
            <a:r>
              <a:rPr kumimoji="0" lang="fr-FR" sz="3200" b="0" i="0" u="none" strike="noStrike" kern="1200" cap="none" spc="0" normalizeH="0" baseline="0" noProof="0" dirty="0" err="1">
                <a:ln>
                  <a:noFill/>
                </a:ln>
                <a:solidFill>
                  <a:prstClr val="white"/>
                </a:solidFill>
                <a:effectLst/>
                <a:uLnTx/>
                <a:uFillTx/>
                <a:latin typeface="Calibri Light" panose="020F0302020204030204"/>
              </a:rPr>
              <a:t>criteria</a:t>
            </a:r>
            <a:r>
              <a:rPr kumimoji="0" lang="fr-FR" sz="3200" b="0" i="0" u="none" strike="noStrike" kern="1200" cap="none" spc="0" normalizeH="0" baseline="0" noProof="0" dirty="0">
                <a:ln>
                  <a:noFill/>
                </a:ln>
                <a:solidFill>
                  <a:prstClr val="white"/>
                </a:solidFill>
                <a:effectLst/>
                <a:uLnTx/>
                <a:uFillTx/>
                <a:latin typeface="Calibri Light" panose="020F0302020204030204"/>
              </a:rPr>
              <a:t> </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graphicFrame>
        <p:nvGraphicFramePr>
          <p:cNvPr id="3" name="Diagramme 2">
            <a:extLst>
              <a:ext uri="{FF2B5EF4-FFF2-40B4-BE49-F238E27FC236}">
                <a16:creationId xmlns:a16="http://schemas.microsoft.com/office/drawing/2014/main" id="{01EAC2D2-5DFD-4B52-A193-CACF2A0AD2AC}"/>
              </a:ext>
            </a:extLst>
          </p:cNvPr>
          <p:cNvGraphicFramePr/>
          <p:nvPr>
            <p:extLst>
              <p:ext uri="{D42A27DB-BD31-4B8C-83A1-F6EECF244321}">
                <p14:modId xmlns:p14="http://schemas.microsoft.com/office/powerpoint/2010/main" val="2723482759"/>
              </p:ext>
            </p:extLst>
          </p:nvPr>
        </p:nvGraphicFramePr>
        <p:xfrm>
          <a:off x="1215342" y="1388962"/>
          <a:ext cx="9942654" cy="4305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666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222768-AC08-4650-8EF5-F6F48F4E7011}"/>
              </a:ext>
            </a:extLst>
          </p:cNvPr>
          <p:cNvSpPr/>
          <p:nvPr/>
        </p:nvSpPr>
        <p:spPr>
          <a:xfrm>
            <a:off x="0" y="136387"/>
            <a:ext cx="6389225"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3200" b="0" i="0" u="none" strike="noStrike" kern="1200" cap="none" spc="0" normalizeH="0" baseline="0" noProof="0" dirty="0">
                <a:ln>
                  <a:noFill/>
                </a:ln>
                <a:solidFill>
                  <a:prstClr val="white"/>
                </a:solidFill>
                <a:effectLst/>
                <a:uLnTx/>
                <a:uFillTx/>
                <a:latin typeface="Calibri Light" panose="020F0302020204030204"/>
              </a:rPr>
              <a:t>Main obstacles</a:t>
            </a:r>
            <a:endParaRPr kumimoji="0" lang="en-US" sz="3200" b="0" i="0" u="none" strike="noStrike" kern="1200" cap="none" spc="0" normalizeH="0" baseline="0" noProof="0" dirty="0">
              <a:ln>
                <a:noFill/>
              </a:ln>
              <a:solidFill>
                <a:prstClr val="white"/>
              </a:solidFill>
              <a:effectLst/>
              <a:uLnTx/>
              <a:uFillTx/>
              <a:latin typeface="Calibri Light" panose="020F0302020204030204"/>
            </a:endParaRPr>
          </a:p>
        </p:txBody>
      </p:sp>
      <p:sp>
        <p:nvSpPr>
          <p:cNvPr id="4" name="ZoneTexte 3">
            <a:extLst>
              <a:ext uri="{FF2B5EF4-FFF2-40B4-BE49-F238E27FC236}">
                <a16:creationId xmlns:a16="http://schemas.microsoft.com/office/drawing/2014/main" id="{3A14CC91-151C-4CA3-A76A-09E665CC19A9}"/>
              </a:ext>
            </a:extLst>
          </p:cNvPr>
          <p:cNvSpPr txBox="1"/>
          <p:nvPr/>
        </p:nvSpPr>
        <p:spPr>
          <a:xfrm>
            <a:off x="406323" y="1811360"/>
            <a:ext cx="5689677" cy="646331"/>
          </a:xfrm>
          <a:prstGeom prst="rect">
            <a:avLst/>
          </a:prstGeom>
          <a:noFill/>
        </p:spPr>
        <p:txBody>
          <a:bodyPr wrap="square" rtlCol="0">
            <a:spAutoFit/>
          </a:bodyPr>
          <a:lstStyle/>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en-US" dirty="0"/>
          </a:p>
        </p:txBody>
      </p:sp>
      <p:pic>
        <p:nvPicPr>
          <p:cNvPr id="5" name="Image 4">
            <a:extLst>
              <a:ext uri="{FF2B5EF4-FFF2-40B4-BE49-F238E27FC236}">
                <a16:creationId xmlns:a16="http://schemas.microsoft.com/office/drawing/2014/main" id="{1FFD05FE-660F-4FA6-8923-680A6ADD8E8D}"/>
              </a:ext>
            </a:extLst>
          </p:cNvPr>
          <p:cNvPicPr>
            <a:picLocks noChangeAspect="1"/>
          </p:cNvPicPr>
          <p:nvPr/>
        </p:nvPicPr>
        <p:blipFill>
          <a:blip r:embed="rId3"/>
          <a:stretch>
            <a:fillRect/>
          </a:stretch>
        </p:blipFill>
        <p:spPr>
          <a:xfrm>
            <a:off x="6682453" y="1612311"/>
            <a:ext cx="4926252" cy="3262419"/>
          </a:xfrm>
          <a:prstGeom prst="rect">
            <a:avLst/>
          </a:prstGeom>
        </p:spPr>
      </p:pic>
      <p:sp>
        <p:nvSpPr>
          <p:cNvPr id="3" name="ZoneTexte 2">
            <a:extLst>
              <a:ext uri="{FF2B5EF4-FFF2-40B4-BE49-F238E27FC236}">
                <a16:creationId xmlns:a16="http://schemas.microsoft.com/office/drawing/2014/main" id="{EE4EE6B2-BFE5-4D7C-B7EB-EC04DC9CF4C6}"/>
              </a:ext>
            </a:extLst>
          </p:cNvPr>
          <p:cNvSpPr txBox="1"/>
          <p:nvPr/>
        </p:nvSpPr>
        <p:spPr>
          <a:xfrm>
            <a:off x="583295" y="1074509"/>
            <a:ext cx="5689676" cy="4708981"/>
          </a:xfrm>
          <a:prstGeom prst="rect">
            <a:avLst/>
          </a:prstGeom>
          <a:noFill/>
        </p:spPr>
        <p:txBody>
          <a:bodyPr wrap="square" lIns="91440" tIns="45720" rIns="91440" bIns="45720" rtlCol="0" anchor="t">
            <a:spAutoFit/>
          </a:bodyPr>
          <a:lstStyle/>
          <a:p>
            <a:pPr marL="285750" indent="-285750">
              <a:buClr>
                <a:schemeClr val="accent1"/>
              </a:buClr>
              <a:buFont typeface="Wingdings" panose="05000000000000000000" pitchFamily="2" charset="2"/>
              <a:buChar char="§"/>
            </a:pPr>
            <a:r>
              <a:rPr lang="fr-FR" sz="2500" dirty="0"/>
              <a:t>Poor land and </a:t>
            </a:r>
            <a:r>
              <a:rPr lang="fr-FR" sz="2500" dirty="0" err="1"/>
              <a:t>property</a:t>
            </a:r>
            <a:r>
              <a:rPr lang="fr-FR" sz="2500" dirty="0"/>
              <a:t> </a:t>
            </a:r>
            <a:r>
              <a:rPr lang="fr-FR" sz="2500" dirty="0" err="1"/>
              <a:t>registry</a:t>
            </a:r>
            <a:r>
              <a:rPr lang="fr-FR" sz="2500" dirty="0"/>
              <a:t> </a:t>
            </a:r>
            <a:r>
              <a:rPr lang="fr-FR" sz="2500" dirty="0" err="1"/>
              <a:t>documenting</a:t>
            </a:r>
            <a:r>
              <a:rPr lang="fr-FR" sz="2500" dirty="0"/>
              <a:t> </a:t>
            </a:r>
            <a:r>
              <a:rPr lang="fr-FR" sz="2500" dirty="0" err="1"/>
              <a:t>ownership</a:t>
            </a:r>
            <a:r>
              <a:rPr lang="fr-FR" sz="2500" dirty="0"/>
              <a:t> or land and </a:t>
            </a:r>
            <a:r>
              <a:rPr lang="fr-FR" sz="2500" dirty="0" err="1"/>
              <a:t>property</a:t>
            </a:r>
            <a:endParaRPr lang="fr-FR" sz="2500" dirty="0"/>
          </a:p>
          <a:p>
            <a:pPr marL="285750" indent="-285750">
              <a:buClr>
                <a:schemeClr val="accent1"/>
              </a:buClr>
              <a:buFont typeface="Wingdings" panose="05000000000000000000" pitchFamily="2" charset="2"/>
              <a:buChar char="§"/>
            </a:pPr>
            <a:r>
              <a:rPr lang="fr-FR" sz="2500" dirty="0" err="1"/>
              <a:t>Lack</a:t>
            </a:r>
            <a:r>
              <a:rPr lang="fr-FR" sz="2500" dirty="0"/>
              <a:t> of </a:t>
            </a:r>
            <a:r>
              <a:rPr lang="fr-FR" sz="2500" dirty="0" err="1"/>
              <a:t>capacities</a:t>
            </a:r>
            <a:r>
              <a:rPr lang="fr-FR" sz="2500" dirty="0"/>
              <a:t> of administrative and </a:t>
            </a:r>
            <a:r>
              <a:rPr lang="fr-FR" sz="2500" dirty="0" err="1"/>
              <a:t>judicial</a:t>
            </a:r>
            <a:r>
              <a:rPr lang="fr-FR" sz="2500" dirty="0"/>
              <a:t> institutions to </a:t>
            </a:r>
            <a:r>
              <a:rPr lang="fr-FR" sz="2500" dirty="0" err="1"/>
              <a:t>protect</a:t>
            </a:r>
            <a:r>
              <a:rPr lang="fr-FR" sz="2500" dirty="0"/>
              <a:t> </a:t>
            </a:r>
            <a:r>
              <a:rPr lang="fr-FR" sz="2500" dirty="0" err="1"/>
              <a:t>various</a:t>
            </a:r>
            <a:r>
              <a:rPr lang="fr-FR" sz="2500" dirty="0"/>
              <a:t> </a:t>
            </a:r>
            <a:r>
              <a:rPr lang="fr-FR" sz="2500" dirty="0" err="1"/>
              <a:t>agreements</a:t>
            </a:r>
            <a:r>
              <a:rPr lang="fr-FR" sz="2500" dirty="0"/>
              <a:t> over land </a:t>
            </a:r>
          </a:p>
          <a:p>
            <a:pPr marL="285750" indent="-285750">
              <a:buClr>
                <a:schemeClr val="accent1"/>
              </a:buClr>
              <a:buFont typeface="Wingdings" panose="05000000000000000000" pitchFamily="2" charset="2"/>
              <a:buChar char="§"/>
            </a:pPr>
            <a:r>
              <a:rPr lang="fr-FR" sz="2500" dirty="0" err="1"/>
              <a:t>Customary</a:t>
            </a:r>
            <a:r>
              <a:rPr lang="fr-FR" sz="2500" dirty="0"/>
              <a:t> and </a:t>
            </a:r>
            <a:r>
              <a:rPr lang="fr-FR" sz="2500" dirty="0" err="1"/>
              <a:t>religious</a:t>
            </a:r>
            <a:r>
              <a:rPr lang="fr-FR" sz="2500" dirty="0"/>
              <a:t> dispute </a:t>
            </a:r>
            <a:r>
              <a:rPr lang="fr-FR" sz="2500" dirty="0" err="1"/>
              <a:t>resolution</a:t>
            </a:r>
            <a:r>
              <a:rPr lang="fr-FR" sz="2500" dirty="0"/>
              <a:t> </a:t>
            </a:r>
            <a:r>
              <a:rPr lang="fr-FR" sz="2500" dirty="0" err="1"/>
              <a:t>mechanisms</a:t>
            </a:r>
            <a:r>
              <a:rPr lang="fr-FR" sz="2500" dirty="0"/>
              <a:t> </a:t>
            </a:r>
            <a:r>
              <a:rPr lang="fr-FR" sz="2500" dirty="0" err="1"/>
              <a:t>that</a:t>
            </a:r>
            <a:r>
              <a:rPr lang="fr-FR" sz="2500" dirty="0"/>
              <a:t> </a:t>
            </a:r>
            <a:r>
              <a:rPr lang="fr-FR" sz="2500" dirty="0" err="1"/>
              <a:t>discriminates</a:t>
            </a:r>
            <a:r>
              <a:rPr lang="fr-FR" sz="2500" dirty="0"/>
              <a:t> </a:t>
            </a:r>
            <a:r>
              <a:rPr lang="fr-FR" sz="2500" dirty="0" err="1"/>
              <a:t>IDPs</a:t>
            </a:r>
            <a:r>
              <a:rPr lang="fr-FR" sz="2500" dirty="0"/>
              <a:t> and </a:t>
            </a:r>
            <a:r>
              <a:rPr lang="fr-FR" sz="2500" dirty="0" err="1"/>
              <a:t>women</a:t>
            </a:r>
            <a:endParaRPr lang="fr-FR" sz="2500" dirty="0"/>
          </a:p>
          <a:p>
            <a:pPr marL="285750" indent="-285750">
              <a:buClr>
                <a:schemeClr val="accent1"/>
              </a:buClr>
              <a:buFont typeface="Wingdings" panose="05000000000000000000" pitchFamily="2" charset="2"/>
              <a:buChar char="§"/>
            </a:pPr>
            <a:r>
              <a:rPr lang="fr-FR" sz="2500" dirty="0" err="1"/>
              <a:t>Cramped</a:t>
            </a:r>
            <a:r>
              <a:rPr lang="fr-FR" sz="2500" dirty="0"/>
              <a:t> </a:t>
            </a:r>
            <a:r>
              <a:rPr lang="fr-FR" sz="2500" dirty="0" err="1"/>
              <a:t>settlement</a:t>
            </a:r>
            <a:r>
              <a:rPr lang="fr-FR" sz="2500" dirty="0"/>
              <a:t> on public or </a:t>
            </a:r>
            <a:r>
              <a:rPr lang="fr-FR" sz="2500" dirty="0" err="1"/>
              <a:t>private</a:t>
            </a:r>
            <a:r>
              <a:rPr lang="fr-FR" sz="2500" dirty="0"/>
              <a:t> land </a:t>
            </a:r>
            <a:r>
              <a:rPr lang="fr-FR" sz="2500" dirty="0" err="1"/>
              <a:t>with</a:t>
            </a:r>
            <a:r>
              <a:rPr lang="fr-FR" sz="2500" dirty="0"/>
              <a:t> </a:t>
            </a:r>
            <a:r>
              <a:rPr lang="fr-FR" sz="2500" dirty="0" err="1"/>
              <a:t>continuous</a:t>
            </a:r>
            <a:r>
              <a:rPr lang="fr-FR" sz="2500" dirty="0"/>
              <a:t> </a:t>
            </a:r>
            <a:r>
              <a:rPr lang="fr-FR" sz="2500" dirty="0" err="1"/>
              <a:t>threats</a:t>
            </a:r>
            <a:r>
              <a:rPr lang="fr-FR" sz="2500" dirty="0"/>
              <a:t> of </a:t>
            </a:r>
            <a:r>
              <a:rPr lang="fr-FR" sz="2500" dirty="0" err="1"/>
              <a:t>forced</a:t>
            </a:r>
            <a:r>
              <a:rPr lang="fr-FR" sz="2500" dirty="0"/>
              <a:t> </a:t>
            </a:r>
            <a:r>
              <a:rPr lang="fr-FR" sz="2500" dirty="0" err="1"/>
              <a:t>evictions</a:t>
            </a:r>
            <a:r>
              <a:rPr lang="fr-FR" sz="2500" dirty="0"/>
              <a:t> </a:t>
            </a:r>
            <a:endParaRPr lang="en-US" sz="2500" dirty="0"/>
          </a:p>
        </p:txBody>
      </p:sp>
    </p:spTree>
    <p:extLst>
      <p:ext uri="{BB962C8B-B14F-4D97-AF65-F5344CB8AC3E}">
        <p14:creationId xmlns:p14="http://schemas.microsoft.com/office/powerpoint/2010/main" val="2011017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826307-04BC-43D9-9E8A-776C69F83F3F}"/>
              </a:ext>
            </a:extLst>
          </p:cNvPr>
          <p:cNvSpPr/>
          <p:nvPr/>
        </p:nvSpPr>
        <p:spPr>
          <a:xfrm>
            <a:off x="-1" y="136388"/>
            <a:ext cx="6215605" cy="627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Forced</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eviction</a:t>
            </a:r>
            <a:r>
              <a:rPr lang="fr-FR" sz="4400" dirty="0">
                <a:solidFill>
                  <a:prstClr val="white"/>
                </a:solidFill>
                <a:latin typeface="Calibri Light" panose="020F0302020204030204"/>
              </a:rPr>
              <a:t>s</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3" name="Image 2">
            <a:extLst>
              <a:ext uri="{FF2B5EF4-FFF2-40B4-BE49-F238E27FC236}">
                <a16:creationId xmlns:a16="http://schemas.microsoft.com/office/drawing/2014/main" id="{2C69706F-9315-428F-8510-1862BABC03EF}"/>
              </a:ext>
            </a:extLst>
          </p:cNvPr>
          <p:cNvPicPr>
            <a:picLocks noChangeAspect="1"/>
          </p:cNvPicPr>
          <p:nvPr/>
        </p:nvPicPr>
        <p:blipFill rotWithShape="1">
          <a:blip r:embed="rId3"/>
          <a:srcRect l="13671" t="17384" r="14367" b="11730"/>
          <a:stretch/>
        </p:blipFill>
        <p:spPr>
          <a:xfrm>
            <a:off x="1709194" y="998316"/>
            <a:ext cx="8773611" cy="4861367"/>
          </a:xfrm>
          <a:prstGeom prst="rect">
            <a:avLst/>
          </a:prstGeom>
        </p:spPr>
      </p:pic>
    </p:spTree>
    <p:extLst>
      <p:ext uri="{BB962C8B-B14F-4D97-AF65-F5344CB8AC3E}">
        <p14:creationId xmlns:p14="http://schemas.microsoft.com/office/powerpoint/2010/main" val="3270328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332FC9-AB45-4503-81A7-EDD2CD52BDFC}"/>
              </a:ext>
            </a:extLst>
          </p:cNvPr>
          <p:cNvSpPr/>
          <p:nvPr/>
        </p:nvSpPr>
        <p:spPr>
          <a:xfrm>
            <a:off x="416690" y="1632030"/>
            <a:ext cx="5409235" cy="2677656"/>
          </a:xfrm>
          <a:prstGeom prst="rect">
            <a:avLst/>
          </a:prstGeom>
          <a:solidFill>
            <a:schemeClr val="bg1">
              <a:lumMod val="75000"/>
            </a:schemeClr>
          </a:solidFill>
        </p:spPr>
        <p:txBody>
          <a:bodyPr wrap="square">
            <a:spAutoFit/>
          </a:bodyPr>
          <a:lstStyle/>
          <a:p>
            <a:r>
              <a:rPr lang="en-GB" sz="2400" dirty="0"/>
              <a:t>‘The permanent or temporary removal against their will of individuals, families and/or communities from the homes and/or land which they occupy, without the provision of, and access to, appropriate forms of legal or other protection.’</a:t>
            </a:r>
            <a:endParaRPr lang="en-US" sz="2400" dirty="0"/>
          </a:p>
        </p:txBody>
      </p:sp>
      <p:sp>
        <p:nvSpPr>
          <p:cNvPr id="3" name="ZoneTexte 2">
            <a:extLst>
              <a:ext uri="{FF2B5EF4-FFF2-40B4-BE49-F238E27FC236}">
                <a16:creationId xmlns:a16="http://schemas.microsoft.com/office/drawing/2014/main" id="{31E697D7-9C27-4E51-BB68-C431834BE775}"/>
              </a:ext>
            </a:extLst>
          </p:cNvPr>
          <p:cNvSpPr txBox="1"/>
          <p:nvPr/>
        </p:nvSpPr>
        <p:spPr>
          <a:xfrm>
            <a:off x="6366077" y="2233914"/>
            <a:ext cx="5139159" cy="3046988"/>
          </a:xfrm>
          <a:prstGeom prst="rect">
            <a:avLst/>
          </a:prstGeom>
          <a:solidFill>
            <a:schemeClr val="accent3"/>
          </a:solidFill>
        </p:spPr>
        <p:txBody>
          <a:bodyPr wrap="square" rtlCol="0">
            <a:spAutoFit/>
          </a:bodyPr>
          <a:lstStyle/>
          <a:p>
            <a:r>
              <a:rPr lang="en-GB" sz="2400" dirty="0"/>
              <a:t>Even an eviction that is founded on a legal reason such as a breach of an agreement by the tenant/occupant may be a forced eviction if: </a:t>
            </a:r>
          </a:p>
          <a:p>
            <a:pPr marL="342900" indent="-342900">
              <a:buFontTx/>
              <a:buChar char="-"/>
            </a:pPr>
            <a:r>
              <a:rPr lang="en-GB" sz="2400" dirty="0"/>
              <a:t>it does not follow due process (uses informal eviction threats) </a:t>
            </a:r>
          </a:p>
          <a:p>
            <a:pPr marL="342900" indent="-342900">
              <a:buFontTx/>
              <a:buChar char="-"/>
            </a:pPr>
            <a:r>
              <a:rPr lang="en-GB" sz="2400" dirty="0"/>
              <a:t>and/or does not afford the occupant access to legal representation.</a:t>
            </a:r>
            <a:endParaRPr lang="en-US" sz="2400" dirty="0"/>
          </a:p>
        </p:txBody>
      </p:sp>
      <p:sp>
        <p:nvSpPr>
          <p:cNvPr id="4" name="Rectangle 3">
            <a:extLst>
              <a:ext uri="{FF2B5EF4-FFF2-40B4-BE49-F238E27FC236}">
                <a16:creationId xmlns:a16="http://schemas.microsoft.com/office/drawing/2014/main" id="{76A3E4A1-4B64-42E6-9680-65219F2E6BE8}"/>
              </a:ext>
            </a:extLst>
          </p:cNvPr>
          <p:cNvSpPr/>
          <p:nvPr/>
        </p:nvSpPr>
        <p:spPr>
          <a:xfrm>
            <a:off x="0" y="136387"/>
            <a:ext cx="5984111"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Forced</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evictions</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What</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is</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fr-FR" sz="4400" b="0" i="0" u="none" strike="noStrike" kern="1200" cap="none" spc="0" normalizeH="0" baseline="0" noProof="0" dirty="0" err="1">
                <a:ln>
                  <a:noFill/>
                </a:ln>
                <a:solidFill>
                  <a:prstClr val="white"/>
                </a:solidFill>
                <a:effectLst/>
                <a:uLnTx/>
                <a:uFillTx/>
                <a:latin typeface="Calibri Light" panose="020F0302020204030204"/>
                <a:ea typeface="+mn-ea"/>
                <a:cs typeface="+mn-cs"/>
              </a:rPr>
              <a:t>it</a:t>
            </a:r>
            <a:r>
              <a:rPr kumimoji="0" lang="fr-FR" sz="4400" b="0" i="0" u="none" strike="noStrike" kern="1200" cap="none" spc="0" normalizeH="0" baseline="0" noProof="0" dirty="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400797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B5CF76-6CED-4ECA-B874-5072CB85B777}"/>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Key messages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9D32C6B-0C41-4318-B77B-5AE05CA99E1F}"/>
              </a:ext>
            </a:extLst>
          </p:cNvPr>
          <p:cNvSpPr/>
          <p:nvPr/>
        </p:nvSpPr>
        <p:spPr>
          <a:xfrm>
            <a:off x="650111" y="1279944"/>
            <a:ext cx="10891777" cy="4124206"/>
          </a:xfrm>
          <a:prstGeom prst="rect">
            <a:avLst/>
          </a:prstGeom>
        </p:spPr>
        <p:txBody>
          <a:bodyPr wrap="square">
            <a:spAutoFit/>
          </a:bodyPr>
          <a:lstStyle/>
          <a:p>
            <a:pPr marL="822325" lvl="1" indent="-457200">
              <a:buClr>
                <a:srgbClr val="C00000"/>
              </a:buClr>
              <a:buFont typeface="Wingdings" panose="05000000000000000000" pitchFamily="2" charset="2"/>
              <a:buChar char="q"/>
            </a:pPr>
            <a:r>
              <a:rPr lang="en-US" sz="2600" dirty="0">
                <a:ea typeface="ＭＳ Ｐゴシック" charset="0"/>
                <a:cs typeface="Arial"/>
              </a:rPr>
              <a:t>HLP rights are universally </a:t>
            </a:r>
            <a:r>
              <a:rPr lang="en-US" sz="2600" dirty="0" err="1">
                <a:ea typeface="ＭＳ Ｐゴシック" charset="0"/>
                <a:cs typeface="Arial"/>
              </a:rPr>
              <a:t>recognised</a:t>
            </a:r>
            <a:r>
              <a:rPr lang="en-US" sz="2600" dirty="0">
                <a:ea typeface="ＭＳ Ｐゴシック" charset="0"/>
                <a:cs typeface="Arial"/>
              </a:rPr>
              <a:t> human rights and components of the right to an adequate standard of living</a:t>
            </a:r>
          </a:p>
          <a:p>
            <a:pPr marL="822325" lvl="1" indent="-457200">
              <a:buClr>
                <a:srgbClr val="C00000"/>
              </a:buClr>
              <a:buFont typeface="Wingdings" panose="05000000000000000000" pitchFamily="2" charset="2"/>
              <a:buChar char="q"/>
            </a:pPr>
            <a:r>
              <a:rPr lang="en-US" sz="2600" dirty="0">
                <a:ea typeface="ＭＳ Ｐゴシック" charset="0"/>
                <a:cs typeface="Arial"/>
              </a:rPr>
              <a:t>Much more than just walls and a roof over one’s head, HLP rights are key to ensure safety, security and dignity, access to livelihood and an adequate standard of living. They are therefore at the heart of durable solutions processes. </a:t>
            </a:r>
          </a:p>
          <a:p>
            <a:pPr marL="822325" lvl="1" indent="-457200">
              <a:buClr>
                <a:srgbClr val="C00000"/>
              </a:buClr>
              <a:buFont typeface="Wingdings" panose="05000000000000000000" pitchFamily="2" charset="2"/>
              <a:buChar char="q"/>
            </a:pPr>
            <a:r>
              <a:rPr lang="en-US" sz="2600" dirty="0">
                <a:ea typeface="ＭＳ Ｐゴシック" charset="0"/>
                <a:cs typeface="Arial"/>
              </a:rPr>
              <a:t>Regardless of their tenure arrangements, Displacement Affected Communities should have access to their HLP rights, including the security of tenure that protect them against forced evictions. </a:t>
            </a:r>
          </a:p>
          <a:p>
            <a:pPr marL="725488" lvl="1" indent="-360363">
              <a:buFont typeface="Wingdings" charset="2"/>
              <a:buChar char="§"/>
            </a:pPr>
            <a:endParaRPr lang="en-US" sz="2800" dirty="0">
              <a:latin typeface="Arial"/>
              <a:ea typeface="ＭＳ Ｐゴシック" charset="0"/>
              <a:cs typeface="Arial"/>
            </a:endParaRPr>
          </a:p>
        </p:txBody>
      </p:sp>
    </p:spTree>
    <p:extLst>
      <p:ext uri="{BB962C8B-B14F-4D97-AF65-F5344CB8AC3E}">
        <p14:creationId xmlns:p14="http://schemas.microsoft.com/office/powerpoint/2010/main" val="1507118390"/>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8F7BAB-0B7E-497E-BCFB-250EF51C549E}">
  <ds:schemaRefs>
    <ds:schemaRef ds:uri="http://www.w3.org/XML/1998/namespace"/>
    <ds:schemaRef ds:uri="4f06dc39-3c0b-49a9-9771-c157aa91944e"/>
    <ds:schemaRef ds:uri="http://purl.org/dc/dcmitype/"/>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1806</TotalTime>
  <Words>1537</Words>
  <Application>Microsoft Office PowerPoint</Application>
  <PresentationFormat>Widescreen</PresentationFormat>
  <Paragraphs>154</Paragraphs>
  <Slides>21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ＭＳ Ｐゴシック</vt:lpstr>
      <vt:lpstr>Arial</vt:lpstr>
      <vt:lpstr>Arial Black</vt:lpstr>
      <vt:lpstr>Calibri</vt:lpstr>
      <vt:lpstr>Calibri Light</vt:lpstr>
      <vt:lpstr>proxima-nova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Andrew Maina</cp:lastModifiedBy>
  <cp:revision>15</cp:revision>
  <dcterms:created xsi:type="dcterms:W3CDTF">2021-02-04T15:52:27Z</dcterms:created>
  <dcterms:modified xsi:type="dcterms:W3CDTF">2021-04-16T06:19:15Z</dcterms:modified>
</cp:coreProperties>
</file>