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1"/>
  </p:notesMasterIdLst>
  <p:sldIdLst>
    <p:sldId id="511" r:id="rId5"/>
    <p:sldId id="257" r:id="rId6"/>
    <p:sldId id="584" r:id="rId7"/>
    <p:sldId id="648" r:id="rId8"/>
    <p:sldId id="630" r:id="rId9"/>
    <p:sldId id="632" r:id="rId10"/>
    <p:sldId id="639" r:id="rId11"/>
    <p:sldId id="641" r:id="rId12"/>
    <p:sldId id="638" r:id="rId13"/>
    <p:sldId id="647" r:id="rId14"/>
    <p:sldId id="645" r:id="rId15"/>
    <p:sldId id="646" r:id="rId16"/>
    <p:sldId id="644" r:id="rId17"/>
    <p:sldId id="643" r:id="rId18"/>
    <p:sldId id="633" r:id="rId19"/>
    <p:sldId id="61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584"/>
            <p14:sldId id="648"/>
          </p14:sldIdLst>
        </p14:section>
        <p14:section name="Policy frameworks and guidance" id="{45CE9FD9-72AF-4E64-9D9C-B33D472C1793}">
          <p14:sldIdLst>
            <p14:sldId id="630"/>
            <p14:sldId id="632"/>
            <p14:sldId id="639"/>
            <p14:sldId id="641"/>
            <p14:sldId id="638"/>
            <p14:sldId id="647"/>
          </p14:sldIdLst>
        </p14:section>
        <p14:section name="Access to land for housing and relocation" id="{0FB3F879-E30B-46F3-AFE3-14D7C7A9F8B4}">
          <p14:sldIdLst>
            <p14:sldId id="645"/>
            <p14:sldId id="646"/>
            <p14:sldId id="644"/>
          </p14:sldIdLst>
        </p14:section>
        <p14:section name="Integrated approach" id="{170CF355-EEDC-4901-A5B9-3C17C499293F}">
          <p14:sldIdLst>
            <p14:sldId id="643"/>
            <p14:sldId id="633"/>
            <p14:sldId id="61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3" clrIdx="1">
    <p:extLst>
      <p:ext uri="{19B8F6BF-5375-455C-9EA6-DF929625EA0E}">
        <p15:presenceInfo xmlns:p15="http://schemas.microsoft.com/office/powerpoint/2012/main" userId="CROZET Sophie" providerId="None"/>
      </p:ext>
    </p:extLst>
  </p:cmAuthor>
  <p:cmAuthor id="3" name="Guest User" initials="GU" lastIdx="3" clrIdx="2"/>
  <p:cmAuthor id="4" name="sophie crozet" initials="sc" lastIdx="2" clrIdx="3">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159D1A-C15C-47F5-9C98-D157205BE057}" v="75" dt="2021-03-25T13:32:50.6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3" d="100"/>
          <a:sy n="53" d="100"/>
        </p:scale>
        <p:origin x="1140"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7691B25F-6FCC-414A-8693-35EEEA7D13C4}"/>
    <pc:docChg chg="modSld">
      <pc:chgData name="Guest User" userId="" providerId="Windows Live" clId="Web-{7691B25F-6FCC-414A-8693-35EEEA7D13C4}" dt="2021-03-01T16:32:06.850" v="21" actId="20577"/>
      <pc:docMkLst>
        <pc:docMk/>
      </pc:docMkLst>
      <pc:sldChg chg="modSp">
        <pc:chgData name="Guest User" userId="" providerId="Windows Live" clId="Web-{7691B25F-6FCC-414A-8693-35EEEA7D13C4}" dt="2021-03-01T16:16:27.064" v="2" actId="20577"/>
        <pc:sldMkLst>
          <pc:docMk/>
          <pc:sldMk cId="3596916585" sldId="584"/>
        </pc:sldMkLst>
        <pc:spChg chg="mod">
          <ac:chgData name="Guest User" userId="" providerId="Windows Live" clId="Web-{7691B25F-6FCC-414A-8693-35EEEA7D13C4}" dt="2021-03-01T16:16:27.064" v="2" actId="20577"/>
          <ac:spMkLst>
            <pc:docMk/>
            <pc:sldMk cId="3596916585" sldId="584"/>
            <ac:spMk id="3" creationId="{EAC8354F-6AFD-4867-AAFA-4405CC41A048}"/>
          </ac:spMkLst>
        </pc:spChg>
      </pc:sldChg>
      <pc:sldChg chg="addCm">
        <pc:chgData name="Guest User" userId="" providerId="Windows Live" clId="Web-{7691B25F-6FCC-414A-8693-35EEEA7D13C4}" dt="2021-03-01T16:20:18.991" v="9"/>
        <pc:sldMkLst>
          <pc:docMk/>
          <pc:sldMk cId="4109418376" sldId="628"/>
        </pc:sldMkLst>
      </pc:sldChg>
      <pc:sldChg chg="modSp">
        <pc:chgData name="Guest User" userId="" providerId="Windows Live" clId="Web-{7691B25F-6FCC-414A-8693-35EEEA7D13C4}" dt="2021-03-01T16:19:07.989" v="8" actId="20577"/>
        <pc:sldMkLst>
          <pc:docMk/>
          <pc:sldMk cId="3935171365" sldId="629"/>
        </pc:sldMkLst>
        <pc:spChg chg="mod">
          <ac:chgData name="Guest User" userId="" providerId="Windows Live" clId="Web-{7691B25F-6FCC-414A-8693-35EEEA7D13C4}" dt="2021-03-01T16:19:07.989" v="8" actId="20577"/>
          <ac:spMkLst>
            <pc:docMk/>
            <pc:sldMk cId="3935171365" sldId="629"/>
            <ac:spMk id="3" creationId="{EE4EE6B2-BFE5-4D7C-B7EB-EC04DC9CF4C6}"/>
          </ac:spMkLst>
        </pc:spChg>
      </pc:sldChg>
      <pc:sldChg chg="modSp">
        <pc:chgData name="Guest User" userId="" providerId="Windows Live" clId="Web-{7691B25F-6FCC-414A-8693-35EEEA7D13C4}" dt="2021-03-01T16:24:23.043" v="14" actId="20577"/>
        <pc:sldMkLst>
          <pc:docMk/>
          <pc:sldMk cId="2235574682" sldId="630"/>
        </pc:sldMkLst>
        <pc:spChg chg="mod">
          <ac:chgData name="Guest User" userId="" providerId="Windows Live" clId="Web-{7691B25F-6FCC-414A-8693-35EEEA7D13C4}" dt="2021-03-01T16:24:23.043" v="14" actId="20577"/>
          <ac:spMkLst>
            <pc:docMk/>
            <pc:sldMk cId="2235574682" sldId="630"/>
            <ac:spMk id="4" creationId="{EFF6404C-2238-4813-90A2-4DC1FCF9F9EA}"/>
          </ac:spMkLst>
        </pc:spChg>
      </pc:sldChg>
      <pc:sldChg chg="modSp">
        <pc:chgData name="Guest User" userId="" providerId="Windows Live" clId="Web-{7691B25F-6FCC-414A-8693-35EEEA7D13C4}" dt="2021-03-01T16:25:40.623" v="19" actId="20577"/>
        <pc:sldMkLst>
          <pc:docMk/>
          <pc:sldMk cId="1734686636" sldId="632"/>
        </pc:sldMkLst>
        <pc:spChg chg="mod">
          <ac:chgData name="Guest User" userId="" providerId="Windows Live" clId="Web-{7691B25F-6FCC-414A-8693-35EEEA7D13C4}" dt="2021-03-01T16:25:40.623" v="19" actId="20577"/>
          <ac:spMkLst>
            <pc:docMk/>
            <pc:sldMk cId="1734686636" sldId="632"/>
            <ac:spMk id="9" creationId="{9184FA51-ABBD-4877-8E16-C8F7D49253F7}"/>
          </ac:spMkLst>
        </pc:spChg>
      </pc:sldChg>
      <pc:sldChg chg="modNotes">
        <pc:chgData name="Guest User" userId="" providerId="Windows Live" clId="Web-{7691B25F-6FCC-414A-8693-35EEEA7D13C4}" dt="2021-03-01T16:21:32.493" v="12"/>
        <pc:sldMkLst>
          <pc:docMk/>
          <pc:sldMk cId="2545381864" sldId="637"/>
        </pc:sldMkLst>
      </pc:sldChg>
      <pc:sldChg chg="modSp">
        <pc:chgData name="Guest User" userId="" providerId="Windows Live" clId="Web-{7691B25F-6FCC-414A-8693-35EEEA7D13C4}" dt="2021-03-01T16:32:06.850" v="21" actId="20577"/>
        <pc:sldMkLst>
          <pc:docMk/>
          <pc:sldMk cId="2983228930" sldId="638"/>
        </pc:sldMkLst>
        <pc:spChg chg="mod">
          <ac:chgData name="Guest User" userId="" providerId="Windows Live" clId="Web-{7691B25F-6FCC-414A-8693-35EEEA7D13C4}" dt="2021-03-01T16:32:06.850" v="21" actId="20577"/>
          <ac:spMkLst>
            <pc:docMk/>
            <pc:sldMk cId="2983228930" sldId="638"/>
            <ac:spMk id="2" creationId="{620823A7-F84E-4C83-BB42-3C41AC4B3935}"/>
          </ac:spMkLst>
        </pc:spChg>
      </pc:sldChg>
    </pc:docChg>
  </pc:docChgLst>
  <pc:docChgLst>
    <pc:chgData name="CROZET Sophie" userId="c97b73ab-88aa-4f1e-9ec4-391579d22886" providerId="ADAL" clId="{EF0655CE-F561-413D-8456-621B2ACC160A}"/>
    <pc:docChg chg="custSel addSld delSld modSld sldOrd addSection delSection modSection">
      <pc:chgData name="CROZET Sophie" userId="c97b73ab-88aa-4f1e-9ec4-391579d22886" providerId="ADAL" clId="{EF0655CE-F561-413D-8456-621B2ACC160A}" dt="2021-02-19T17:14:07.574" v="4145" actId="20577"/>
      <pc:docMkLst>
        <pc:docMk/>
      </pc:docMkLst>
      <pc:sldChg chg="modSp">
        <pc:chgData name="CROZET Sophie" userId="c97b73ab-88aa-4f1e-9ec4-391579d22886" providerId="ADAL" clId="{EF0655CE-F561-413D-8456-621B2ACC160A}" dt="2021-02-19T09:50:35.946" v="1" actId="207"/>
        <pc:sldMkLst>
          <pc:docMk/>
          <pc:sldMk cId="2177932824" sldId="511"/>
        </pc:sldMkLst>
        <pc:graphicFrameChg chg="mod">
          <ac:chgData name="CROZET Sophie" userId="c97b73ab-88aa-4f1e-9ec4-391579d22886" providerId="ADAL" clId="{EF0655CE-F561-413D-8456-621B2ACC160A}" dt="2021-02-19T09:50:35.946" v="1" actId="207"/>
          <ac:graphicFrameMkLst>
            <pc:docMk/>
            <pc:sldMk cId="2177932824" sldId="511"/>
            <ac:graphicFrameMk id="4" creationId="{CB1C7151-8A10-447A-A609-AB2C5BB3850F}"/>
          </ac:graphicFrameMkLst>
        </pc:graphicFrameChg>
      </pc:sldChg>
      <pc:sldChg chg="modSp mod">
        <pc:chgData name="CROZET Sophie" userId="c97b73ab-88aa-4f1e-9ec4-391579d22886" providerId="ADAL" clId="{EF0655CE-F561-413D-8456-621B2ACC160A}" dt="2021-02-19T09:58:11.194" v="71" actId="1076"/>
        <pc:sldMkLst>
          <pc:docMk/>
          <pc:sldMk cId="3596916585" sldId="584"/>
        </pc:sldMkLst>
        <pc:spChg chg="mod">
          <ac:chgData name="CROZET Sophie" userId="c97b73ab-88aa-4f1e-9ec4-391579d22886" providerId="ADAL" clId="{EF0655CE-F561-413D-8456-621B2ACC160A}" dt="2021-02-19T09:58:11.194" v="71" actId="1076"/>
          <ac:spMkLst>
            <pc:docMk/>
            <pc:sldMk cId="3596916585" sldId="584"/>
            <ac:spMk id="8" creationId="{B85709B5-7DE5-4E7B-AF85-8F170B201A17}"/>
          </ac:spMkLst>
        </pc:spChg>
      </pc:sldChg>
      <pc:sldChg chg="delSp modSp mod">
        <pc:chgData name="CROZET Sophie" userId="c97b73ab-88aa-4f1e-9ec4-391579d22886" providerId="ADAL" clId="{EF0655CE-F561-413D-8456-621B2ACC160A}" dt="2021-02-19T16:29:50.568" v="3866"/>
        <pc:sldMkLst>
          <pc:docMk/>
          <pc:sldMk cId="1507118390" sldId="618"/>
        </pc:sldMkLst>
        <pc:spChg chg="del mod">
          <ac:chgData name="CROZET Sophie" userId="c97b73ab-88aa-4f1e-9ec4-391579d22886" providerId="ADAL" clId="{EF0655CE-F561-413D-8456-621B2ACC160A}" dt="2021-02-19T16:29:50.568" v="3866"/>
          <ac:spMkLst>
            <pc:docMk/>
            <pc:sldMk cId="1507118390" sldId="618"/>
            <ac:spMk id="3" creationId="{39D32C6B-0C41-4318-B77B-5AE05CA99E1F}"/>
          </ac:spMkLst>
        </pc:spChg>
      </pc:sldChg>
      <pc:sldChg chg="del">
        <pc:chgData name="CROZET Sophie" userId="c97b73ab-88aa-4f1e-9ec4-391579d22886" providerId="ADAL" clId="{EF0655CE-F561-413D-8456-621B2ACC160A}" dt="2021-02-19T09:58:13.889" v="72" actId="47"/>
        <pc:sldMkLst>
          <pc:docMk/>
          <pc:sldMk cId="2093176078" sldId="627"/>
        </pc:sldMkLst>
      </pc:sldChg>
      <pc:sldChg chg="addSp delSp modSp mod ord modNotesTx">
        <pc:chgData name="CROZET Sophie" userId="c97b73ab-88aa-4f1e-9ec4-391579d22886" providerId="ADAL" clId="{EF0655CE-F561-413D-8456-621B2ACC160A}" dt="2021-02-19T14:02:22.531" v="2073" actId="14100"/>
        <pc:sldMkLst>
          <pc:docMk/>
          <pc:sldMk cId="4109418376" sldId="628"/>
        </pc:sldMkLst>
        <pc:spChg chg="mod">
          <ac:chgData name="CROZET Sophie" userId="c97b73ab-88aa-4f1e-9ec4-391579d22886" providerId="ADAL" clId="{EF0655CE-F561-413D-8456-621B2ACC160A}" dt="2021-02-19T13:59:26.939" v="1947" actId="27636"/>
          <ac:spMkLst>
            <pc:docMk/>
            <pc:sldMk cId="4109418376" sldId="628"/>
            <ac:spMk id="2" creationId="{7200D7AE-A9DA-4E22-842C-AFF33ADFF7CB}"/>
          </ac:spMkLst>
        </pc:spChg>
        <pc:spChg chg="del">
          <ac:chgData name="CROZET Sophie" userId="c97b73ab-88aa-4f1e-9ec4-391579d22886" providerId="ADAL" clId="{EF0655CE-F561-413D-8456-621B2ACC160A}" dt="2021-02-19T10:58:04.875" v="1562" actId="478"/>
          <ac:spMkLst>
            <pc:docMk/>
            <pc:sldMk cId="4109418376" sldId="628"/>
            <ac:spMk id="3" creationId="{DB7CA88E-72A4-4434-9BE4-D9D6E272F2A1}"/>
          </ac:spMkLst>
        </pc:spChg>
        <pc:spChg chg="del">
          <ac:chgData name="CROZET Sophie" userId="c97b73ab-88aa-4f1e-9ec4-391579d22886" providerId="ADAL" clId="{EF0655CE-F561-413D-8456-621B2ACC160A}" dt="2021-02-19T10:58:06.935" v="1563" actId="478"/>
          <ac:spMkLst>
            <pc:docMk/>
            <pc:sldMk cId="4109418376" sldId="628"/>
            <ac:spMk id="5" creationId="{D823302C-1DDB-4BC2-BD99-28B51D69205B}"/>
          </ac:spMkLst>
        </pc:spChg>
        <pc:spChg chg="add mod">
          <ac:chgData name="CROZET Sophie" userId="c97b73ab-88aa-4f1e-9ec4-391579d22886" providerId="ADAL" clId="{EF0655CE-F561-413D-8456-621B2ACC160A}" dt="2021-02-19T14:02:22.531" v="2073" actId="14100"/>
          <ac:spMkLst>
            <pc:docMk/>
            <pc:sldMk cId="4109418376" sldId="628"/>
            <ac:spMk id="6" creationId="{D52E5B97-9952-4817-832E-28D5A34E1014}"/>
          </ac:spMkLst>
        </pc:spChg>
        <pc:spChg chg="del">
          <ac:chgData name="CROZET Sophie" userId="c97b73ab-88aa-4f1e-9ec4-391579d22886" providerId="ADAL" clId="{EF0655CE-F561-413D-8456-621B2ACC160A}" dt="2021-02-19T10:58:01.066" v="1560" actId="478"/>
          <ac:spMkLst>
            <pc:docMk/>
            <pc:sldMk cId="4109418376" sldId="628"/>
            <ac:spMk id="7" creationId="{3FEA2F0E-679C-4E05-8365-143B1DA6A310}"/>
          </ac:spMkLst>
        </pc:spChg>
        <pc:spChg chg="del">
          <ac:chgData name="CROZET Sophie" userId="c97b73ab-88aa-4f1e-9ec4-391579d22886" providerId="ADAL" clId="{EF0655CE-F561-413D-8456-621B2ACC160A}" dt="2021-02-19T10:58:02.826" v="1561" actId="478"/>
          <ac:spMkLst>
            <pc:docMk/>
            <pc:sldMk cId="4109418376" sldId="628"/>
            <ac:spMk id="8" creationId="{8F73F832-65CC-478D-8D79-5D2058A3ABE6}"/>
          </ac:spMkLst>
        </pc:spChg>
        <pc:spChg chg="del">
          <ac:chgData name="CROZET Sophie" userId="c97b73ab-88aa-4f1e-9ec4-391579d22886" providerId="ADAL" clId="{EF0655CE-F561-413D-8456-621B2ACC160A}" dt="2021-02-19T10:58:08.540" v="1564" actId="478"/>
          <ac:spMkLst>
            <pc:docMk/>
            <pc:sldMk cId="4109418376" sldId="628"/>
            <ac:spMk id="9" creationId="{8576D842-C563-4AC9-B320-17F0FD4279EC}"/>
          </ac:spMkLst>
        </pc:spChg>
        <pc:picChg chg="add mod">
          <ac:chgData name="CROZET Sophie" userId="c97b73ab-88aa-4f1e-9ec4-391579d22886" providerId="ADAL" clId="{EF0655CE-F561-413D-8456-621B2ACC160A}" dt="2021-02-19T13:59:54.442" v="1949" actId="1076"/>
          <ac:picMkLst>
            <pc:docMk/>
            <pc:sldMk cId="4109418376" sldId="628"/>
            <ac:picMk id="4" creationId="{EC53B7A1-9EE0-434F-BDCF-91932A86A9B4}"/>
          </ac:picMkLst>
        </pc:picChg>
        <pc:picChg chg="del">
          <ac:chgData name="CROZET Sophie" userId="c97b73ab-88aa-4f1e-9ec4-391579d22886" providerId="ADAL" clId="{EF0655CE-F561-413D-8456-621B2ACC160A}" dt="2021-02-19T10:57:59.894" v="1559" actId="478"/>
          <ac:picMkLst>
            <pc:docMk/>
            <pc:sldMk cId="4109418376" sldId="628"/>
            <ac:picMk id="12" creationId="{A0B067C1-D46E-430E-BE60-D68F31419F7E}"/>
          </ac:picMkLst>
        </pc:picChg>
        <pc:cxnChg chg="mod">
          <ac:chgData name="CROZET Sophie" userId="c97b73ab-88aa-4f1e-9ec4-391579d22886" providerId="ADAL" clId="{EF0655CE-F561-413D-8456-621B2ACC160A}" dt="2021-02-19T13:59:51.336" v="1948" actId="1076"/>
          <ac:cxnSpMkLst>
            <pc:docMk/>
            <pc:sldMk cId="4109418376" sldId="628"/>
            <ac:cxnSpMk id="10" creationId="{979E48B0-61AD-4878-A49E-34E144BF5BD2}"/>
          </ac:cxnSpMkLst>
        </pc:cxnChg>
      </pc:sldChg>
      <pc:sldChg chg="addSp modSp mod ord">
        <pc:chgData name="CROZET Sophie" userId="c97b73ab-88aa-4f1e-9ec4-391579d22886" providerId="ADAL" clId="{EF0655CE-F561-413D-8456-621B2ACC160A}" dt="2021-02-19T14:02:46.360" v="2077" actId="1076"/>
        <pc:sldMkLst>
          <pc:docMk/>
          <pc:sldMk cId="3935171365" sldId="629"/>
        </pc:sldMkLst>
        <pc:spChg chg="mod">
          <ac:chgData name="CROZET Sophie" userId="c97b73ab-88aa-4f1e-9ec4-391579d22886" providerId="ADAL" clId="{EF0655CE-F561-413D-8456-621B2ACC160A}" dt="2021-02-19T10:21:52.144" v="929" actId="20577"/>
          <ac:spMkLst>
            <pc:docMk/>
            <pc:sldMk cId="3935171365" sldId="629"/>
            <ac:spMk id="2" creationId="{74222768-AC08-4650-8EF5-F6F48F4E7011}"/>
          </ac:spMkLst>
        </pc:spChg>
        <pc:spChg chg="add mod">
          <ac:chgData name="CROZET Sophie" userId="c97b73ab-88aa-4f1e-9ec4-391579d22886" providerId="ADAL" clId="{EF0655CE-F561-413D-8456-621B2ACC160A}" dt="2021-02-19T14:02:46.360" v="2077" actId="1076"/>
          <ac:spMkLst>
            <pc:docMk/>
            <pc:sldMk cId="3935171365" sldId="629"/>
            <ac:spMk id="3" creationId="{EE4EE6B2-BFE5-4D7C-B7EB-EC04DC9CF4C6}"/>
          </ac:spMkLst>
        </pc:spChg>
        <pc:spChg chg="mod">
          <ac:chgData name="CROZET Sophie" userId="c97b73ab-88aa-4f1e-9ec4-391579d22886" providerId="ADAL" clId="{EF0655CE-F561-413D-8456-621B2ACC160A}" dt="2021-02-19T10:24:07.632" v="1196" actId="1076"/>
          <ac:spMkLst>
            <pc:docMk/>
            <pc:sldMk cId="3935171365" sldId="629"/>
            <ac:spMk id="4" creationId="{3A14CC91-151C-4CA3-A76A-09E665CC19A9}"/>
          </ac:spMkLst>
        </pc:spChg>
        <pc:picChg chg="mod">
          <ac:chgData name="CROZET Sophie" userId="c97b73ab-88aa-4f1e-9ec4-391579d22886" providerId="ADAL" clId="{EF0655CE-F561-413D-8456-621B2ACC160A}" dt="2021-02-19T10:57:26.679" v="1556" actId="1076"/>
          <ac:picMkLst>
            <pc:docMk/>
            <pc:sldMk cId="3935171365" sldId="629"/>
            <ac:picMk id="5" creationId="{1FFD05FE-660F-4FA6-8923-680A6ADD8E8D}"/>
          </ac:picMkLst>
        </pc:picChg>
      </pc:sldChg>
      <pc:sldChg chg="addSp delSp modSp mod ord addCm delCm modNotesTx">
        <pc:chgData name="CROZET Sophie" userId="c97b73ab-88aa-4f1e-9ec4-391579d22886" providerId="ADAL" clId="{EF0655CE-F561-413D-8456-621B2ACC160A}" dt="2021-02-19T14:34:52.877" v="2465" actId="20577"/>
        <pc:sldMkLst>
          <pc:docMk/>
          <pc:sldMk cId="2235574682" sldId="630"/>
        </pc:sldMkLst>
        <pc:spChg chg="mod">
          <ac:chgData name="CROZET Sophie" userId="c97b73ab-88aa-4f1e-9ec4-391579d22886" providerId="ADAL" clId="{EF0655CE-F561-413D-8456-621B2ACC160A}" dt="2021-02-19T14:03:20.889" v="2121" actId="27636"/>
          <ac:spMkLst>
            <pc:docMk/>
            <pc:sldMk cId="2235574682" sldId="630"/>
            <ac:spMk id="2" creationId="{A6DDB828-F624-4B27-9526-1F70E5230BAA}"/>
          </ac:spMkLst>
        </pc:spChg>
        <pc:spChg chg="del">
          <ac:chgData name="CROZET Sophie" userId="c97b73ab-88aa-4f1e-9ec4-391579d22886" providerId="ADAL" clId="{EF0655CE-F561-413D-8456-621B2ACC160A}" dt="2021-02-19T14:04:57.692" v="2129" actId="478"/>
          <ac:spMkLst>
            <pc:docMk/>
            <pc:sldMk cId="2235574682" sldId="630"/>
            <ac:spMk id="3" creationId="{417D7A1E-584D-4830-A857-917C13A2F694}"/>
          </ac:spMkLst>
        </pc:spChg>
        <pc:spChg chg="add mod">
          <ac:chgData name="CROZET Sophie" userId="c97b73ab-88aa-4f1e-9ec4-391579d22886" providerId="ADAL" clId="{EF0655CE-F561-413D-8456-621B2ACC160A}" dt="2021-02-19T14:34:52.877" v="2465" actId="20577"/>
          <ac:spMkLst>
            <pc:docMk/>
            <pc:sldMk cId="2235574682" sldId="630"/>
            <ac:spMk id="4" creationId="{EFF6404C-2238-4813-90A2-4DC1FCF9F9EA}"/>
          </ac:spMkLst>
        </pc:spChg>
        <pc:picChg chg="del">
          <ac:chgData name="CROZET Sophie" userId="c97b73ab-88aa-4f1e-9ec4-391579d22886" providerId="ADAL" clId="{EF0655CE-F561-413D-8456-621B2ACC160A}" dt="2021-02-19T14:21:41.048" v="2149" actId="478"/>
          <ac:picMkLst>
            <pc:docMk/>
            <pc:sldMk cId="2235574682" sldId="630"/>
            <ac:picMk id="5" creationId="{22B00A87-7ED7-4B81-B4A1-533CFCCA95FB}"/>
          </ac:picMkLst>
        </pc:picChg>
        <pc:picChg chg="add mod">
          <ac:chgData name="CROZET Sophie" userId="c97b73ab-88aa-4f1e-9ec4-391579d22886" providerId="ADAL" clId="{EF0655CE-F561-413D-8456-621B2ACC160A}" dt="2021-02-19T14:34:38.655" v="2461" actId="1076"/>
          <ac:picMkLst>
            <pc:docMk/>
            <pc:sldMk cId="2235574682" sldId="630"/>
            <ac:picMk id="6" creationId="{3598608B-5BBC-4B5A-92E3-6A45C9359FBA}"/>
          </ac:picMkLst>
        </pc:picChg>
        <pc:picChg chg="add mod">
          <ac:chgData name="CROZET Sophie" userId="c97b73ab-88aa-4f1e-9ec4-391579d22886" providerId="ADAL" clId="{EF0655CE-F561-413D-8456-621B2ACC160A}" dt="2021-02-19T14:34:25.924" v="2457" actId="1076"/>
          <ac:picMkLst>
            <pc:docMk/>
            <pc:sldMk cId="2235574682" sldId="630"/>
            <ac:picMk id="7" creationId="{4D5C83BE-C95B-443A-97AD-5054314931B7}"/>
          </ac:picMkLst>
        </pc:picChg>
      </pc:sldChg>
      <pc:sldChg chg="addSp delSp modSp mod ord">
        <pc:chgData name="CROZET Sophie" userId="c97b73ab-88aa-4f1e-9ec4-391579d22886" providerId="ADAL" clId="{EF0655CE-F561-413D-8456-621B2ACC160A}" dt="2021-02-19T14:04:46.213" v="2128" actId="1076"/>
        <pc:sldMkLst>
          <pc:docMk/>
          <pc:sldMk cId="1710500542" sldId="631"/>
        </pc:sldMkLst>
        <pc:spChg chg="del">
          <ac:chgData name="CROZET Sophie" userId="c97b73ab-88aa-4f1e-9ec4-391579d22886" providerId="ADAL" clId="{EF0655CE-F561-413D-8456-621B2ACC160A}" dt="2021-02-19T10:40:27.429" v="1197" actId="478"/>
          <ac:spMkLst>
            <pc:docMk/>
            <pc:sldMk cId="1710500542" sldId="631"/>
            <ac:spMk id="2" creationId="{7055456E-CE66-4078-A730-E5437E2F0B4F}"/>
          </ac:spMkLst>
        </pc:spChg>
        <pc:spChg chg="mod">
          <ac:chgData name="CROZET Sophie" userId="c97b73ab-88aa-4f1e-9ec4-391579d22886" providerId="ADAL" clId="{EF0655CE-F561-413D-8456-621B2ACC160A}" dt="2021-02-19T10:40:41.089" v="1224" actId="20577"/>
          <ac:spMkLst>
            <pc:docMk/>
            <pc:sldMk cId="1710500542" sldId="631"/>
            <ac:spMk id="6" creationId="{15826307-04BC-43D9-9E8A-776C69F83F3F}"/>
          </ac:spMkLst>
        </pc:spChg>
        <pc:picChg chg="add mod modCrop">
          <ac:chgData name="CROZET Sophie" userId="c97b73ab-88aa-4f1e-9ec4-391579d22886" providerId="ADAL" clId="{EF0655CE-F561-413D-8456-621B2ACC160A}" dt="2021-02-19T14:04:46.213" v="2128" actId="1076"/>
          <ac:picMkLst>
            <pc:docMk/>
            <pc:sldMk cId="1710500542" sldId="631"/>
            <ac:picMk id="3" creationId="{2C69706F-9315-428F-8510-1862BABC03EF}"/>
          </ac:picMkLst>
        </pc:picChg>
        <pc:picChg chg="del">
          <ac:chgData name="CROZET Sophie" userId="c97b73ab-88aa-4f1e-9ec4-391579d22886" providerId="ADAL" clId="{EF0655CE-F561-413D-8456-621B2ACC160A}" dt="2021-02-19T10:40:43.893" v="1225" actId="478"/>
          <ac:picMkLst>
            <pc:docMk/>
            <pc:sldMk cId="1710500542" sldId="631"/>
            <ac:picMk id="5" creationId="{577E2588-62D6-4D91-BFE3-B8F19E1AA03E}"/>
          </ac:picMkLst>
        </pc:picChg>
        <pc:picChg chg="del">
          <ac:chgData name="CROZET Sophie" userId="c97b73ab-88aa-4f1e-9ec4-391579d22886" providerId="ADAL" clId="{EF0655CE-F561-413D-8456-621B2ACC160A}" dt="2021-02-19T10:40:44.651" v="1226" actId="478"/>
          <ac:picMkLst>
            <pc:docMk/>
            <pc:sldMk cId="1710500542" sldId="631"/>
            <ac:picMk id="7" creationId="{364A51DE-4528-4CF6-92A5-30756C472746}"/>
          </ac:picMkLst>
        </pc:picChg>
      </pc:sldChg>
      <pc:sldChg chg="addSp delSp modSp mod ord modNotesTx">
        <pc:chgData name="CROZET Sophie" userId="c97b73ab-88aa-4f1e-9ec4-391579d22886" providerId="ADAL" clId="{EF0655CE-F561-413D-8456-621B2ACC160A}" dt="2021-02-19T15:13:58.159" v="3028" actId="1076"/>
        <pc:sldMkLst>
          <pc:docMk/>
          <pc:sldMk cId="1734686636" sldId="632"/>
        </pc:sldMkLst>
        <pc:spChg chg="mod">
          <ac:chgData name="CROZET Sophie" userId="c97b73ab-88aa-4f1e-9ec4-391579d22886" providerId="ADAL" clId="{EF0655CE-F561-413D-8456-621B2ACC160A}" dt="2021-02-19T14:57:11.531" v="2573" actId="20577"/>
          <ac:spMkLst>
            <pc:docMk/>
            <pc:sldMk cId="1734686636" sldId="632"/>
            <ac:spMk id="3" creationId="{D1690984-82BA-4C77-8A28-ED09DA4E13F2}"/>
          </ac:spMkLst>
        </pc:spChg>
        <pc:spChg chg="del">
          <ac:chgData name="CROZET Sophie" userId="c97b73ab-88aa-4f1e-9ec4-391579d22886" providerId="ADAL" clId="{EF0655CE-F561-413D-8456-621B2ACC160A}" dt="2021-02-19T14:56:40.026" v="2538" actId="478"/>
          <ac:spMkLst>
            <pc:docMk/>
            <pc:sldMk cId="1734686636" sldId="632"/>
            <ac:spMk id="4" creationId="{D8EC583A-0639-49DF-BD8F-90E9EC4B7844}"/>
          </ac:spMkLst>
        </pc:spChg>
        <pc:spChg chg="del">
          <ac:chgData name="CROZET Sophie" userId="c97b73ab-88aa-4f1e-9ec4-391579d22886" providerId="ADAL" clId="{EF0655CE-F561-413D-8456-621B2ACC160A}" dt="2021-02-19T14:56:41.331" v="2539" actId="478"/>
          <ac:spMkLst>
            <pc:docMk/>
            <pc:sldMk cId="1734686636" sldId="632"/>
            <ac:spMk id="5" creationId="{0F1E8556-EDC6-43D2-87D4-54ED5AD81B60}"/>
          </ac:spMkLst>
        </pc:spChg>
        <pc:spChg chg="del">
          <ac:chgData name="CROZET Sophie" userId="c97b73ab-88aa-4f1e-9ec4-391579d22886" providerId="ADAL" clId="{EF0655CE-F561-413D-8456-621B2ACC160A}" dt="2021-02-19T14:56:43.289" v="2540" actId="478"/>
          <ac:spMkLst>
            <pc:docMk/>
            <pc:sldMk cId="1734686636" sldId="632"/>
            <ac:spMk id="6" creationId="{5D550FD6-7C5E-4C6E-BBFE-D4E2C8B9111B}"/>
          </ac:spMkLst>
        </pc:spChg>
        <pc:spChg chg="add del mod">
          <ac:chgData name="CROZET Sophie" userId="c97b73ab-88aa-4f1e-9ec4-391579d22886" providerId="ADAL" clId="{EF0655CE-F561-413D-8456-621B2ACC160A}" dt="2021-02-19T15:07:22.510" v="2577" actId="478"/>
          <ac:spMkLst>
            <pc:docMk/>
            <pc:sldMk cId="1734686636" sldId="632"/>
            <ac:spMk id="8" creationId="{50C5ED51-6813-4D36-9D60-D011844FEF2D}"/>
          </ac:spMkLst>
        </pc:spChg>
        <pc:spChg chg="add mod">
          <ac:chgData name="CROZET Sophie" userId="c97b73ab-88aa-4f1e-9ec4-391579d22886" providerId="ADAL" clId="{EF0655CE-F561-413D-8456-621B2ACC160A}" dt="2021-02-19T15:13:15.363" v="2996" actId="1076"/>
          <ac:spMkLst>
            <pc:docMk/>
            <pc:sldMk cId="1734686636" sldId="632"/>
            <ac:spMk id="9" creationId="{9184FA51-ABBD-4877-8E16-C8F7D49253F7}"/>
          </ac:spMkLst>
        </pc:spChg>
        <pc:picChg chg="del">
          <ac:chgData name="CROZET Sophie" userId="c97b73ab-88aa-4f1e-9ec4-391579d22886" providerId="ADAL" clId="{EF0655CE-F561-413D-8456-621B2ACC160A}" dt="2021-02-19T14:56:36.298" v="2537" actId="478"/>
          <ac:picMkLst>
            <pc:docMk/>
            <pc:sldMk cId="1734686636" sldId="632"/>
            <ac:picMk id="2" creationId="{8A269CF4-73BA-4BBF-971C-318A90D20CB9}"/>
          </ac:picMkLst>
        </pc:picChg>
        <pc:picChg chg="add mod">
          <ac:chgData name="CROZET Sophie" userId="c97b73ab-88aa-4f1e-9ec4-391579d22886" providerId="ADAL" clId="{EF0655CE-F561-413D-8456-621B2ACC160A}" dt="2021-02-19T15:13:58.159" v="3028" actId="1076"/>
          <ac:picMkLst>
            <pc:docMk/>
            <pc:sldMk cId="1734686636" sldId="632"/>
            <ac:picMk id="7" creationId="{1BE23E63-0597-4065-B4EA-02794C075742}"/>
          </ac:picMkLst>
        </pc:picChg>
      </pc:sldChg>
      <pc:sldChg chg="addSp delSp modSp mod ord">
        <pc:chgData name="CROZET Sophie" userId="c97b73ab-88aa-4f1e-9ec4-391579d22886" providerId="ADAL" clId="{EF0655CE-F561-413D-8456-621B2ACC160A}" dt="2021-02-19T17:14:07.574" v="4145" actId="20577"/>
        <pc:sldMkLst>
          <pc:docMk/>
          <pc:sldMk cId="95812808" sldId="633"/>
        </pc:sldMkLst>
        <pc:spChg chg="mod">
          <ac:chgData name="CROZET Sophie" userId="c97b73ab-88aa-4f1e-9ec4-391579d22886" providerId="ADAL" clId="{EF0655CE-F561-413D-8456-621B2ACC160A}" dt="2021-02-19T16:25:06.464" v="3798" actId="255"/>
          <ac:spMkLst>
            <pc:docMk/>
            <pc:sldMk cId="95812808" sldId="633"/>
            <ac:spMk id="2" creationId="{2F014B31-DD26-4995-92E2-D7BA615C76CB}"/>
          </ac:spMkLst>
        </pc:spChg>
        <pc:spChg chg="add mod">
          <ac:chgData name="CROZET Sophie" userId="c97b73ab-88aa-4f1e-9ec4-391579d22886" providerId="ADAL" clId="{EF0655CE-F561-413D-8456-621B2ACC160A}" dt="2021-02-19T16:42:48.616" v="4093" actId="1076"/>
          <ac:spMkLst>
            <pc:docMk/>
            <pc:sldMk cId="95812808" sldId="633"/>
            <ac:spMk id="3" creationId="{2A3420A1-B44A-4EAF-B826-23EF605C2609}"/>
          </ac:spMkLst>
        </pc:spChg>
        <pc:spChg chg="del">
          <ac:chgData name="CROZET Sophie" userId="c97b73ab-88aa-4f1e-9ec4-391579d22886" providerId="ADAL" clId="{EF0655CE-F561-413D-8456-621B2ACC160A}" dt="2021-02-19T16:25:08.557" v="3799" actId="478"/>
          <ac:spMkLst>
            <pc:docMk/>
            <pc:sldMk cId="95812808" sldId="633"/>
            <ac:spMk id="4" creationId="{E1FEEC4F-2E31-446E-8821-464FA7CAE909}"/>
          </ac:spMkLst>
        </pc:spChg>
        <pc:spChg chg="add mod">
          <ac:chgData name="CROZET Sophie" userId="c97b73ab-88aa-4f1e-9ec4-391579d22886" providerId="ADAL" clId="{EF0655CE-F561-413D-8456-621B2ACC160A}" dt="2021-02-19T16:42:51.722" v="4094" actId="1076"/>
          <ac:spMkLst>
            <pc:docMk/>
            <pc:sldMk cId="95812808" sldId="633"/>
            <ac:spMk id="5" creationId="{6A59C680-6B86-4957-98BD-3EBFA9590621}"/>
          </ac:spMkLst>
        </pc:spChg>
        <pc:spChg chg="del">
          <ac:chgData name="CROZET Sophie" userId="c97b73ab-88aa-4f1e-9ec4-391579d22886" providerId="ADAL" clId="{EF0655CE-F561-413D-8456-621B2ACC160A}" dt="2021-02-19T16:25:11.952" v="3802" actId="478"/>
          <ac:spMkLst>
            <pc:docMk/>
            <pc:sldMk cId="95812808" sldId="633"/>
            <ac:spMk id="6" creationId="{56D6969D-9B16-48A6-AEF1-43E3ABE4A056}"/>
          </ac:spMkLst>
        </pc:spChg>
        <pc:spChg chg="del">
          <ac:chgData name="CROZET Sophie" userId="c97b73ab-88aa-4f1e-9ec4-391579d22886" providerId="ADAL" clId="{EF0655CE-F561-413D-8456-621B2ACC160A}" dt="2021-02-19T16:25:09.491" v="3800" actId="478"/>
          <ac:spMkLst>
            <pc:docMk/>
            <pc:sldMk cId="95812808" sldId="633"/>
            <ac:spMk id="7" creationId="{7DD12B25-1238-4CAA-971F-AD610CF57B54}"/>
          </ac:spMkLst>
        </pc:spChg>
        <pc:spChg chg="add mod">
          <ac:chgData name="CROZET Sophie" userId="c97b73ab-88aa-4f1e-9ec4-391579d22886" providerId="ADAL" clId="{EF0655CE-F561-413D-8456-621B2ACC160A}" dt="2021-02-19T17:14:07.574" v="4145" actId="20577"/>
          <ac:spMkLst>
            <pc:docMk/>
            <pc:sldMk cId="95812808" sldId="633"/>
            <ac:spMk id="9" creationId="{3968C1AC-AD22-4092-8386-C493F8F812A0}"/>
          </ac:spMkLst>
        </pc:spChg>
        <pc:picChg chg="del">
          <ac:chgData name="CROZET Sophie" userId="c97b73ab-88aa-4f1e-9ec4-391579d22886" providerId="ADAL" clId="{EF0655CE-F561-413D-8456-621B2ACC160A}" dt="2021-02-19T16:25:10.409" v="3801" actId="478"/>
          <ac:picMkLst>
            <pc:docMk/>
            <pc:sldMk cId="95812808" sldId="633"/>
            <ac:picMk id="8" creationId="{82753808-C33F-40AC-9CBC-817B370EA70D}"/>
          </ac:picMkLst>
        </pc:picChg>
        <pc:cxnChg chg="del">
          <ac:chgData name="CROZET Sophie" userId="c97b73ab-88aa-4f1e-9ec4-391579d22886" providerId="ADAL" clId="{EF0655CE-F561-413D-8456-621B2ACC160A}" dt="2021-02-19T16:25:13.084" v="3803" actId="478"/>
          <ac:cxnSpMkLst>
            <pc:docMk/>
            <pc:sldMk cId="95812808" sldId="633"/>
            <ac:cxnSpMk id="10" creationId="{33C89B0B-8015-40BC-ABA6-49990E8ACE6D}"/>
          </ac:cxnSpMkLst>
        </pc:cxnChg>
      </pc:sldChg>
      <pc:sldChg chg="del">
        <pc:chgData name="CROZET Sophie" userId="c97b73ab-88aa-4f1e-9ec4-391579d22886" providerId="ADAL" clId="{EF0655CE-F561-413D-8456-621B2ACC160A}" dt="2021-02-19T16:29:41.063" v="3860" actId="47"/>
        <pc:sldMkLst>
          <pc:docMk/>
          <pc:sldMk cId="2379341204" sldId="634"/>
        </pc:sldMkLst>
      </pc:sldChg>
      <pc:sldChg chg="del">
        <pc:chgData name="CROZET Sophie" userId="c97b73ab-88aa-4f1e-9ec4-391579d22886" providerId="ADAL" clId="{EF0655CE-F561-413D-8456-621B2ACC160A}" dt="2021-02-19T16:29:42.192" v="3861" actId="47"/>
        <pc:sldMkLst>
          <pc:docMk/>
          <pc:sldMk cId="1589563436" sldId="635"/>
        </pc:sldMkLst>
      </pc:sldChg>
      <pc:sldChg chg="del">
        <pc:chgData name="CROZET Sophie" userId="c97b73ab-88aa-4f1e-9ec4-391579d22886" providerId="ADAL" clId="{EF0655CE-F561-413D-8456-621B2ACC160A}" dt="2021-02-19T16:29:43.125" v="3862" actId="47"/>
        <pc:sldMkLst>
          <pc:docMk/>
          <pc:sldMk cId="959824751" sldId="636"/>
        </pc:sldMkLst>
      </pc:sldChg>
      <pc:sldChg chg="addSp delSp modSp mod modNotesTx">
        <pc:chgData name="CROZET Sophie" userId="c97b73ab-88aa-4f1e-9ec4-391579d22886" providerId="ADAL" clId="{EF0655CE-F561-413D-8456-621B2ACC160A}" dt="2021-02-19T10:23:47.226" v="1191" actId="20577"/>
        <pc:sldMkLst>
          <pc:docMk/>
          <pc:sldMk cId="2545381864" sldId="637"/>
        </pc:sldMkLst>
        <pc:spChg chg="del mod">
          <ac:chgData name="CROZET Sophie" userId="c97b73ab-88aa-4f1e-9ec4-391579d22886" providerId="ADAL" clId="{EF0655CE-F561-413D-8456-621B2ACC160A}" dt="2021-02-19T09:59:07.584" v="184"/>
          <ac:spMkLst>
            <pc:docMk/>
            <pc:sldMk cId="2545381864" sldId="637"/>
            <ac:spMk id="2" creationId="{06892529-6DA8-4784-ADFF-13073AC914ED}"/>
          </ac:spMkLst>
        </pc:spChg>
        <pc:spChg chg="mod">
          <ac:chgData name="CROZET Sophie" userId="c97b73ab-88aa-4f1e-9ec4-391579d22886" providerId="ADAL" clId="{EF0655CE-F561-413D-8456-621B2ACC160A}" dt="2021-02-19T09:58:59.872" v="180" actId="14100"/>
          <ac:spMkLst>
            <pc:docMk/>
            <pc:sldMk cId="2545381864" sldId="637"/>
            <ac:spMk id="3" creationId="{BA44D22D-73CE-4841-90C0-1762A4E4670A}"/>
          </ac:spMkLst>
        </pc:spChg>
        <pc:spChg chg="add mod">
          <ac:chgData name="CROZET Sophie" userId="c97b73ab-88aa-4f1e-9ec4-391579d22886" providerId="ADAL" clId="{EF0655CE-F561-413D-8456-621B2ACC160A}" dt="2021-02-19T10:12:39.098" v="905" actId="1076"/>
          <ac:spMkLst>
            <pc:docMk/>
            <pc:sldMk cId="2545381864" sldId="637"/>
            <ac:spMk id="4" creationId="{7BCE93A4-6F83-4C64-9CE4-F264C5B049EB}"/>
          </ac:spMkLst>
        </pc:spChg>
        <pc:spChg chg="add mod">
          <ac:chgData name="CROZET Sophie" userId="c97b73ab-88aa-4f1e-9ec4-391579d22886" providerId="ADAL" clId="{EF0655CE-F561-413D-8456-621B2ACC160A}" dt="2021-02-19T10:12:42.710" v="906" actId="1076"/>
          <ac:spMkLst>
            <pc:docMk/>
            <pc:sldMk cId="2545381864" sldId="637"/>
            <ac:spMk id="5" creationId="{68EE56ED-D428-46C7-8864-0BCCC85B72AC}"/>
          </ac:spMkLst>
        </pc:spChg>
        <pc:picChg chg="del">
          <ac:chgData name="CROZET Sophie" userId="c97b73ab-88aa-4f1e-9ec4-391579d22886" providerId="ADAL" clId="{EF0655CE-F561-413D-8456-621B2ACC160A}" dt="2021-02-19T09:59:07.581" v="182" actId="478"/>
          <ac:picMkLst>
            <pc:docMk/>
            <pc:sldMk cId="2545381864" sldId="637"/>
            <ac:picMk id="7" creationId="{E0A3D115-A16C-4D9C-B42F-D9317CCD09F2}"/>
          </ac:picMkLst>
        </pc:picChg>
        <pc:picChg chg="add mod">
          <ac:chgData name="CROZET Sophie" userId="c97b73ab-88aa-4f1e-9ec4-391579d22886" providerId="ADAL" clId="{EF0655CE-F561-413D-8456-621B2ACC160A}" dt="2021-02-19T10:13:04.360" v="910" actId="1076"/>
          <ac:picMkLst>
            <pc:docMk/>
            <pc:sldMk cId="2545381864" sldId="637"/>
            <ac:picMk id="1026" creationId="{137135FF-4BB6-4A50-A179-2CEDC0EE658C}"/>
          </ac:picMkLst>
        </pc:picChg>
      </pc:sldChg>
      <pc:sldChg chg="delSp modSp mod">
        <pc:chgData name="CROZET Sophie" userId="c97b73ab-88aa-4f1e-9ec4-391579d22886" providerId="ADAL" clId="{EF0655CE-F561-413D-8456-621B2ACC160A}" dt="2021-02-19T16:13:51.827" v="3703" actId="20577"/>
        <pc:sldMkLst>
          <pc:docMk/>
          <pc:sldMk cId="2983228930" sldId="638"/>
        </pc:sldMkLst>
        <pc:spChg chg="del mod">
          <ac:chgData name="CROZET Sophie" userId="c97b73ab-88aa-4f1e-9ec4-391579d22886" providerId="ADAL" clId="{EF0655CE-F561-413D-8456-621B2ACC160A}" dt="2021-02-19T15:42:12.702" v="3584"/>
          <ac:spMkLst>
            <pc:docMk/>
            <pc:sldMk cId="2983228930" sldId="638"/>
            <ac:spMk id="2" creationId="{22537B63-A469-4228-B283-D48D10B0947D}"/>
          </ac:spMkLst>
        </pc:spChg>
        <pc:spChg chg="mod">
          <ac:chgData name="CROZET Sophie" userId="c97b73ab-88aa-4f1e-9ec4-391579d22886" providerId="ADAL" clId="{EF0655CE-F561-413D-8456-621B2ACC160A}" dt="2021-02-19T16:13:51.827" v="3703" actId="20577"/>
          <ac:spMkLst>
            <pc:docMk/>
            <pc:sldMk cId="2983228930" sldId="638"/>
            <ac:spMk id="3" creationId="{44110E5F-353F-483A-B0C0-528671BAECB1}"/>
          </ac:spMkLst>
        </pc:spChg>
        <pc:picChg chg="del">
          <ac:chgData name="CROZET Sophie" userId="c97b73ab-88aa-4f1e-9ec4-391579d22886" providerId="ADAL" clId="{EF0655CE-F561-413D-8456-621B2ACC160A}" dt="2021-02-19T15:42:12.700" v="3582" actId="478"/>
          <ac:picMkLst>
            <pc:docMk/>
            <pc:sldMk cId="2983228930" sldId="638"/>
            <ac:picMk id="4" creationId="{8C455100-3FDC-47D1-B1EE-CA7A9DC9E8E9}"/>
          </ac:picMkLst>
        </pc:picChg>
      </pc:sldChg>
      <pc:sldChg chg="addSp delSp modSp mod ord modNotesTx">
        <pc:chgData name="CROZET Sophie" userId="c97b73ab-88aa-4f1e-9ec4-391579d22886" providerId="ADAL" clId="{EF0655CE-F561-413D-8456-621B2ACC160A}" dt="2021-02-19T16:35:40.106" v="4090" actId="20577"/>
        <pc:sldMkLst>
          <pc:docMk/>
          <pc:sldMk cId="1637948869" sldId="639"/>
        </pc:sldMkLst>
        <pc:spChg chg="mod">
          <ac:chgData name="CROZET Sophie" userId="c97b73ab-88aa-4f1e-9ec4-391579d22886" providerId="ADAL" clId="{EF0655CE-F561-413D-8456-621B2ACC160A}" dt="2021-02-19T15:28:13.630" v="3495" actId="14100"/>
          <ac:spMkLst>
            <pc:docMk/>
            <pc:sldMk cId="1637948869" sldId="639"/>
            <ac:spMk id="2" creationId="{69974B34-2782-4B46-A82A-936734782C6C}"/>
          </ac:spMkLst>
        </pc:spChg>
        <pc:spChg chg="add del mod">
          <ac:chgData name="CROZET Sophie" userId="c97b73ab-88aa-4f1e-9ec4-391579d22886" providerId="ADAL" clId="{EF0655CE-F561-413D-8456-621B2ACC160A}" dt="2021-02-19T15:15:05.910" v="3037"/>
          <ac:spMkLst>
            <pc:docMk/>
            <pc:sldMk cId="1637948869" sldId="639"/>
            <ac:spMk id="3" creationId="{2964ED06-BD53-491D-8A9A-730CC9BBF2B2}"/>
          </ac:spMkLst>
        </pc:spChg>
        <pc:spChg chg="del mod">
          <ac:chgData name="CROZET Sophie" userId="c97b73ab-88aa-4f1e-9ec4-391579d22886" providerId="ADAL" clId="{EF0655CE-F561-413D-8456-621B2ACC160A}" dt="2021-02-19T15:13:25.417" v="3000" actId="478"/>
          <ac:spMkLst>
            <pc:docMk/>
            <pc:sldMk cId="1637948869" sldId="639"/>
            <ac:spMk id="6" creationId="{31BAA344-7548-4A21-AD32-AB03602A2275}"/>
          </ac:spMkLst>
        </pc:spChg>
        <pc:spChg chg="del">
          <ac:chgData name="CROZET Sophie" userId="c97b73ab-88aa-4f1e-9ec4-391579d22886" providerId="ADAL" clId="{EF0655CE-F561-413D-8456-621B2ACC160A}" dt="2021-02-19T15:13:28.359" v="3002" actId="478"/>
          <ac:spMkLst>
            <pc:docMk/>
            <pc:sldMk cId="1637948869" sldId="639"/>
            <ac:spMk id="7" creationId="{57D27A28-97E2-4284-B103-338719520ABE}"/>
          </ac:spMkLst>
        </pc:spChg>
        <pc:graphicFrameChg chg="add mod">
          <ac:chgData name="CROZET Sophie" userId="c97b73ab-88aa-4f1e-9ec4-391579d22886" providerId="ADAL" clId="{EF0655CE-F561-413D-8456-621B2ACC160A}" dt="2021-02-19T15:28:33.635" v="3499" actId="14100"/>
          <ac:graphicFrameMkLst>
            <pc:docMk/>
            <pc:sldMk cId="1637948869" sldId="639"/>
            <ac:graphicFrameMk id="5" creationId="{3414508D-8CE7-4AC9-8DC3-72F485ACFF68}"/>
          </ac:graphicFrameMkLst>
        </pc:graphicFrameChg>
        <pc:picChg chg="del">
          <ac:chgData name="CROZET Sophie" userId="c97b73ab-88aa-4f1e-9ec4-391579d22886" providerId="ADAL" clId="{EF0655CE-F561-413D-8456-621B2ACC160A}" dt="2021-02-19T15:13:26.249" v="3001" actId="478"/>
          <ac:picMkLst>
            <pc:docMk/>
            <pc:sldMk cId="1637948869" sldId="639"/>
            <ac:picMk id="4" creationId="{78F05625-9B3C-4238-83B0-59F5CB488064}"/>
          </ac:picMkLst>
        </pc:picChg>
        <pc:picChg chg="add mod">
          <ac:chgData name="CROZET Sophie" userId="c97b73ab-88aa-4f1e-9ec4-391579d22886" providerId="ADAL" clId="{EF0655CE-F561-413D-8456-621B2ACC160A}" dt="2021-02-19T15:27:49.815" v="3493" actId="14100"/>
          <ac:picMkLst>
            <pc:docMk/>
            <pc:sldMk cId="1637948869" sldId="639"/>
            <ac:picMk id="8" creationId="{69B5D43B-C4B4-4A65-BDD4-682533A0C7F1}"/>
          </ac:picMkLst>
        </pc:picChg>
      </pc:sldChg>
      <pc:sldChg chg="del">
        <pc:chgData name="CROZET Sophie" userId="c97b73ab-88aa-4f1e-9ec4-391579d22886" providerId="ADAL" clId="{EF0655CE-F561-413D-8456-621B2ACC160A}" dt="2021-02-19T16:29:44.169" v="3863" actId="47"/>
        <pc:sldMkLst>
          <pc:docMk/>
          <pc:sldMk cId="179666139" sldId="640"/>
        </pc:sldMkLst>
      </pc:sldChg>
      <pc:sldChg chg="addSp delSp modSp mod modNotesTx">
        <pc:chgData name="CROZET Sophie" userId="c97b73ab-88aa-4f1e-9ec4-391579d22886" providerId="ADAL" clId="{EF0655CE-F561-413D-8456-621B2ACC160A}" dt="2021-02-19T16:21:44.621" v="3789" actId="113"/>
        <pc:sldMkLst>
          <pc:docMk/>
          <pc:sldMk cId="1673872889" sldId="641"/>
        </pc:sldMkLst>
        <pc:spChg chg="del">
          <ac:chgData name="CROZET Sophie" userId="c97b73ab-88aa-4f1e-9ec4-391579d22886" providerId="ADAL" clId="{EF0655CE-F561-413D-8456-621B2ACC160A}" dt="2021-02-19T15:36:08.299" v="3501" actId="478"/>
          <ac:spMkLst>
            <pc:docMk/>
            <pc:sldMk cId="1673872889" sldId="641"/>
            <ac:spMk id="2" creationId="{E7AE729E-ADA9-4557-AE12-F9B04E77C8E1}"/>
          </ac:spMkLst>
        </pc:spChg>
        <pc:spChg chg="mod">
          <ac:chgData name="CROZET Sophie" userId="c97b73ab-88aa-4f1e-9ec4-391579d22886" providerId="ADAL" clId="{EF0655CE-F561-413D-8456-621B2ACC160A}" dt="2021-02-19T16:21:15.410" v="3722" actId="14100"/>
          <ac:spMkLst>
            <pc:docMk/>
            <pc:sldMk cId="1673872889" sldId="641"/>
            <ac:spMk id="3" creationId="{24876CD7-7550-4395-8ED0-773AF56F229B}"/>
          </ac:spMkLst>
        </pc:spChg>
        <pc:spChg chg="add del mod">
          <ac:chgData name="CROZET Sophie" userId="c97b73ab-88aa-4f1e-9ec4-391579d22886" providerId="ADAL" clId="{EF0655CE-F561-413D-8456-621B2ACC160A}" dt="2021-02-19T15:40:45.702" v="3568"/>
          <ac:spMkLst>
            <pc:docMk/>
            <pc:sldMk cId="1673872889" sldId="641"/>
            <ac:spMk id="6" creationId="{7C34E0B9-0967-43D1-BCF0-8FD3DA151921}"/>
          </ac:spMkLst>
        </pc:spChg>
        <pc:spChg chg="add del mod">
          <ac:chgData name="CROZET Sophie" userId="c97b73ab-88aa-4f1e-9ec4-391579d22886" providerId="ADAL" clId="{EF0655CE-F561-413D-8456-621B2ACC160A}" dt="2021-02-19T15:41:42.124" v="3577"/>
          <ac:spMkLst>
            <pc:docMk/>
            <pc:sldMk cId="1673872889" sldId="641"/>
            <ac:spMk id="11" creationId="{9E892C15-0295-4389-BD31-B351F49DA381}"/>
          </ac:spMkLst>
        </pc:spChg>
        <pc:spChg chg="add mod">
          <ac:chgData name="CROZET Sophie" userId="c97b73ab-88aa-4f1e-9ec4-391579d22886" providerId="ADAL" clId="{EF0655CE-F561-413D-8456-621B2ACC160A}" dt="2021-02-19T16:03:14.202" v="3664" actId="208"/>
          <ac:spMkLst>
            <pc:docMk/>
            <pc:sldMk cId="1673872889" sldId="641"/>
            <ac:spMk id="13" creationId="{7BEF6C49-C5CD-425F-A964-812ADA328694}"/>
          </ac:spMkLst>
        </pc:spChg>
        <pc:picChg chg="add del mod">
          <ac:chgData name="CROZET Sophie" userId="c97b73ab-88aa-4f1e-9ec4-391579d22886" providerId="ADAL" clId="{EF0655CE-F561-413D-8456-621B2ACC160A}" dt="2021-02-19T15:39:23.420" v="3554" actId="478"/>
          <ac:picMkLst>
            <pc:docMk/>
            <pc:sldMk cId="1673872889" sldId="641"/>
            <ac:picMk id="4" creationId="{1F661BD9-836C-47B5-96FB-4692F7BE04F8}"/>
          </ac:picMkLst>
        </pc:picChg>
        <pc:picChg chg="add mod">
          <ac:chgData name="CROZET Sophie" userId="c97b73ab-88aa-4f1e-9ec4-391579d22886" providerId="ADAL" clId="{EF0655CE-F561-413D-8456-621B2ACC160A}" dt="2021-02-19T16:00:47.621" v="3611" actId="1076"/>
          <ac:picMkLst>
            <pc:docMk/>
            <pc:sldMk cId="1673872889" sldId="641"/>
            <ac:picMk id="5" creationId="{81B172BC-BE3A-4833-B6E7-C7E025160360}"/>
          </ac:picMkLst>
        </pc:picChg>
        <pc:picChg chg="add mod">
          <ac:chgData name="CROZET Sophie" userId="c97b73ab-88aa-4f1e-9ec4-391579d22886" providerId="ADAL" clId="{EF0655CE-F561-413D-8456-621B2ACC160A}" dt="2021-02-19T16:00:50.742" v="3612" actId="1076"/>
          <ac:picMkLst>
            <pc:docMk/>
            <pc:sldMk cId="1673872889" sldId="641"/>
            <ac:picMk id="12" creationId="{53CBFF10-47F8-465F-A28D-7CBD9620DC1F}"/>
          </ac:picMkLst>
        </pc:picChg>
        <pc:cxnChg chg="add del mod">
          <ac:chgData name="CROZET Sophie" userId="c97b73ab-88aa-4f1e-9ec4-391579d22886" providerId="ADAL" clId="{EF0655CE-F561-413D-8456-621B2ACC160A}" dt="2021-02-19T16:00:09.254" v="3591" actId="478"/>
          <ac:cxnSpMkLst>
            <pc:docMk/>
            <pc:sldMk cId="1673872889" sldId="641"/>
            <ac:cxnSpMk id="8" creationId="{8FD17969-FEC3-49E2-AA2A-560D9EA7CE6C}"/>
          </ac:cxnSpMkLst>
        </pc:cxnChg>
        <pc:cxnChg chg="add del mod">
          <ac:chgData name="CROZET Sophie" userId="c97b73ab-88aa-4f1e-9ec4-391579d22886" providerId="ADAL" clId="{EF0655CE-F561-413D-8456-621B2ACC160A}" dt="2021-02-19T16:00:08.306" v="3590" actId="478"/>
          <ac:cxnSpMkLst>
            <pc:docMk/>
            <pc:sldMk cId="1673872889" sldId="641"/>
            <ac:cxnSpMk id="9" creationId="{24E63074-38F9-492A-9096-2DFA89685E18}"/>
          </ac:cxnSpMkLst>
        </pc:cxnChg>
        <pc:cxnChg chg="add del mod">
          <ac:chgData name="CROZET Sophie" userId="c97b73ab-88aa-4f1e-9ec4-391579d22886" providerId="ADAL" clId="{EF0655CE-F561-413D-8456-621B2ACC160A}" dt="2021-02-19T16:00:07.544" v="3589" actId="478"/>
          <ac:cxnSpMkLst>
            <pc:docMk/>
            <pc:sldMk cId="1673872889" sldId="641"/>
            <ac:cxnSpMk id="10" creationId="{32587F57-612D-484B-9B33-C39BD2929231}"/>
          </ac:cxnSpMkLst>
        </pc:cxnChg>
      </pc:sldChg>
      <pc:sldChg chg="addSp modSp new mod modAnim">
        <pc:chgData name="CROZET Sophie" userId="c97b73ab-88aa-4f1e-9ec4-391579d22886" providerId="ADAL" clId="{EF0655CE-F561-413D-8456-621B2ACC160A}" dt="2021-02-19T14:56:15.010" v="2534" actId="1076"/>
        <pc:sldMkLst>
          <pc:docMk/>
          <pc:sldMk cId="4007977656" sldId="642"/>
        </pc:sldMkLst>
        <pc:spChg chg="add mod">
          <ac:chgData name="CROZET Sophie" userId="c97b73ab-88aa-4f1e-9ec4-391579d22886" providerId="ADAL" clId="{EF0655CE-F561-413D-8456-621B2ACC160A}" dt="2021-02-19T14:55:20.843" v="2521" actId="1076"/>
          <ac:spMkLst>
            <pc:docMk/>
            <pc:sldMk cId="4007977656" sldId="642"/>
            <ac:spMk id="2" creationId="{24332FC9-AB45-4503-81A7-EDD2CD52BDFC}"/>
          </ac:spMkLst>
        </pc:spChg>
        <pc:spChg chg="add mod">
          <ac:chgData name="CROZET Sophie" userId="c97b73ab-88aa-4f1e-9ec4-391579d22886" providerId="ADAL" clId="{EF0655CE-F561-413D-8456-621B2ACC160A}" dt="2021-02-19T14:56:15.010" v="2534" actId="1076"/>
          <ac:spMkLst>
            <pc:docMk/>
            <pc:sldMk cId="4007977656" sldId="642"/>
            <ac:spMk id="3" creationId="{31E697D7-9C27-4E51-BB68-C431834BE775}"/>
          </ac:spMkLst>
        </pc:spChg>
        <pc:spChg chg="add mod">
          <ac:chgData name="CROZET Sophie" userId="c97b73ab-88aa-4f1e-9ec4-391579d22886" providerId="ADAL" clId="{EF0655CE-F561-413D-8456-621B2ACC160A}" dt="2021-02-19T14:54:46.173" v="2518" actId="27636"/>
          <ac:spMkLst>
            <pc:docMk/>
            <pc:sldMk cId="4007977656" sldId="642"/>
            <ac:spMk id="4" creationId="{76A3E4A1-4B64-42E6-9680-65219F2E6BE8}"/>
          </ac:spMkLst>
        </pc:spChg>
      </pc:sldChg>
    </pc:docChg>
  </pc:docChgLst>
  <pc:docChgLst>
    <pc:chgData name="Guest User" providerId="Windows Live" clId="Web-{360293BD-5575-48B8-9574-7F3131E310B3}"/>
    <pc:docChg chg="">
      <pc:chgData name="Guest User" userId="" providerId="Windows Live" clId="Web-{360293BD-5575-48B8-9574-7F3131E310B3}" dt="2021-03-05T10:02:22.772" v="1"/>
      <pc:docMkLst>
        <pc:docMk/>
      </pc:docMkLst>
      <pc:sldChg chg="addCm">
        <pc:chgData name="Guest User" userId="" providerId="Windows Live" clId="Web-{360293BD-5575-48B8-9574-7F3131E310B3}" dt="2021-03-05T10:02:22.772" v="1"/>
        <pc:sldMkLst>
          <pc:docMk/>
          <pc:sldMk cId="3596916585" sldId="584"/>
        </pc:sldMkLst>
      </pc:sldChg>
      <pc:sldChg chg="addCm">
        <pc:chgData name="Guest User" userId="" providerId="Windows Live" clId="Web-{360293BD-5575-48B8-9574-7F3131E310B3}" dt="2021-03-05T10:01:11.115" v="0"/>
        <pc:sldMkLst>
          <pc:docMk/>
          <pc:sldMk cId="1092642883" sldId="644"/>
        </pc:sldMkLst>
      </pc:sldChg>
    </pc:docChg>
  </pc:docChgLst>
  <pc:docChgLst>
    <pc:chgData name="CROZET Sophie" userId="c97b73ab-88aa-4f1e-9ec4-391579d22886" providerId="ADAL" clId="{2B27ACA9-BDE3-4073-A614-0A702E5786D8}"/>
    <pc:docChg chg="undo custSel mod addSld delSld modSld sldOrd addSection delSection modSection">
      <pc:chgData name="CROZET Sophie" userId="c97b73ab-88aa-4f1e-9ec4-391579d22886" providerId="ADAL" clId="{2B27ACA9-BDE3-4073-A614-0A702E5786D8}" dt="2021-02-25T09:20:21.982" v="3999" actId="20577"/>
      <pc:docMkLst>
        <pc:docMk/>
      </pc:docMkLst>
      <pc:sldChg chg="addSp modSp mod">
        <pc:chgData name="CROZET Sophie" userId="c97b73ab-88aa-4f1e-9ec4-391579d22886" providerId="ADAL" clId="{2B27ACA9-BDE3-4073-A614-0A702E5786D8}" dt="2021-02-24T16:04:59.472" v="3804" actId="20577"/>
        <pc:sldMkLst>
          <pc:docMk/>
          <pc:sldMk cId="1507118390" sldId="618"/>
        </pc:sldMkLst>
        <pc:spChg chg="add mod">
          <ac:chgData name="CROZET Sophie" userId="c97b73ab-88aa-4f1e-9ec4-391579d22886" providerId="ADAL" clId="{2B27ACA9-BDE3-4073-A614-0A702E5786D8}" dt="2021-02-24T16:04:59.472" v="3804" actId="20577"/>
          <ac:spMkLst>
            <pc:docMk/>
            <pc:sldMk cId="1507118390" sldId="618"/>
            <ac:spMk id="2" creationId="{9746F6F0-2B06-4D09-BEC5-9E3D68427499}"/>
          </ac:spMkLst>
        </pc:spChg>
      </pc:sldChg>
      <pc:sldChg chg="modAnim">
        <pc:chgData name="CROZET Sophie" userId="c97b73ab-88aa-4f1e-9ec4-391579d22886" providerId="ADAL" clId="{2B27ACA9-BDE3-4073-A614-0A702E5786D8}" dt="2021-02-22T15:55:45.129" v="3358"/>
        <pc:sldMkLst>
          <pc:docMk/>
          <pc:sldMk cId="4109418376" sldId="628"/>
        </pc:sldMkLst>
      </pc:sldChg>
      <pc:sldChg chg="modAnim">
        <pc:chgData name="CROZET Sophie" userId="c97b73ab-88aa-4f1e-9ec4-391579d22886" providerId="ADAL" clId="{2B27ACA9-BDE3-4073-A614-0A702E5786D8}" dt="2021-02-22T15:55:41.253" v="3357"/>
        <pc:sldMkLst>
          <pc:docMk/>
          <pc:sldMk cId="3935171365" sldId="629"/>
        </pc:sldMkLst>
      </pc:sldChg>
      <pc:sldChg chg="modAnim">
        <pc:chgData name="CROZET Sophie" userId="c97b73ab-88aa-4f1e-9ec4-391579d22886" providerId="ADAL" clId="{2B27ACA9-BDE3-4073-A614-0A702E5786D8}" dt="2021-02-22T15:55:58.966" v="3361"/>
        <pc:sldMkLst>
          <pc:docMk/>
          <pc:sldMk cId="2235574682" sldId="630"/>
        </pc:sldMkLst>
      </pc:sldChg>
      <pc:sldChg chg="modAnim modNotesTx">
        <pc:chgData name="CROZET Sophie" userId="c97b73ab-88aa-4f1e-9ec4-391579d22886" providerId="ADAL" clId="{2B27ACA9-BDE3-4073-A614-0A702E5786D8}" dt="2021-02-25T08:38:02.183" v="3994" actId="20577"/>
        <pc:sldMkLst>
          <pc:docMk/>
          <pc:sldMk cId="1710500542" sldId="631"/>
        </pc:sldMkLst>
      </pc:sldChg>
      <pc:sldChg chg="addSp delSp modSp mod modAnim modNotesTx">
        <pc:chgData name="CROZET Sophie" userId="c97b73ab-88aa-4f1e-9ec4-391579d22886" providerId="ADAL" clId="{2B27ACA9-BDE3-4073-A614-0A702E5786D8}" dt="2021-02-23T10:17:10.942" v="3793" actId="1076"/>
        <pc:sldMkLst>
          <pc:docMk/>
          <pc:sldMk cId="95812808" sldId="633"/>
        </pc:sldMkLst>
        <pc:spChg chg="mod">
          <ac:chgData name="CROZET Sophie" userId="c97b73ab-88aa-4f1e-9ec4-391579d22886" providerId="ADAL" clId="{2B27ACA9-BDE3-4073-A614-0A702E5786D8}" dt="2021-02-23T10:16:40.639" v="3781" actId="1076"/>
          <ac:spMkLst>
            <pc:docMk/>
            <pc:sldMk cId="95812808" sldId="633"/>
            <ac:spMk id="3" creationId="{2A3420A1-B44A-4EAF-B826-23EF605C2609}"/>
          </ac:spMkLst>
        </pc:spChg>
        <pc:spChg chg="mod ord">
          <ac:chgData name="CROZET Sophie" userId="c97b73ab-88aa-4f1e-9ec4-391579d22886" providerId="ADAL" clId="{2B27ACA9-BDE3-4073-A614-0A702E5786D8}" dt="2021-02-23T10:17:10.942" v="3793" actId="1076"/>
          <ac:spMkLst>
            <pc:docMk/>
            <pc:sldMk cId="95812808" sldId="633"/>
            <ac:spMk id="5" creationId="{6A59C680-6B86-4957-98BD-3EBFA9590621}"/>
          </ac:spMkLst>
        </pc:spChg>
        <pc:spChg chg="del mod">
          <ac:chgData name="CROZET Sophie" userId="c97b73ab-88aa-4f1e-9ec4-391579d22886" providerId="ADAL" clId="{2B27ACA9-BDE3-4073-A614-0A702E5786D8}" dt="2021-02-22T10:24:38.374" v="575" actId="478"/>
          <ac:spMkLst>
            <pc:docMk/>
            <pc:sldMk cId="95812808" sldId="633"/>
            <ac:spMk id="9" creationId="{3968C1AC-AD22-4092-8386-C493F8F812A0}"/>
          </ac:spMkLst>
        </pc:spChg>
        <pc:picChg chg="add mod modCrop">
          <ac:chgData name="CROZET Sophie" userId="c97b73ab-88aa-4f1e-9ec4-391579d22886" providerId="ADAL" clId="{2B27ACA9-BDE3-4073-A614-0A702E5786D8}" dt="2021-02-22T10:28:09.315" v="648" actId="1076"/>
          <ac:picMkLst>
            <pc:docMk/>
            <pc:sldMk cId="95812808" sldId="633"/>
            <ac:picMk id="4" creationId="{DBEFBD24-0A45-4122-ABBD-A75CD92F1374}"/>
          </ac:picMkLst>
        </pc:picChg>
        <pc:picChg chg="add mod modCrop">
          <ac:chgData name="CROZET Sophie" userId="c97b73ab-88aa-4f1e-9ec4-391579d22886" providerId="ADAL" clId="{2B27ACA9-BDE3-4073-A614-0A702E5786D8}" dt="2021-02-23T10:09:22.622" v="3776" actId="1076"/>
          <ac:picMkLst>
            <pc:docMk/>
            <pc:sldMk cId="95812808" sldId="633"/>
            <ac:picMk id="6" creationId="{F4B35387-CDE1-4385-B49F-1F25634CAB2E}"/>
          </ac:picMkLst>
        </pc:picChg>
      </pc:sldChg>
      <pc:sldChg chg="modAnim modNotesTx">
        <pc:chgData name="CROZET Sophie" userId="c97b73ab-88aa-4f1e-9ec4-391579d22886" providerId="ADAL" clId="{2B27ACA9-BDE3-4073-A614-0A702E5786D8}" dt="2021-02-25T09:20:21.982" v="3999" actId="20577"/>
        <pc:sldMkLst>
          <pc:docMk/>
          <pc:sldMk cId="2545381864" sldId="637"/>
        </pc:sldMkLst>
      </pc:sldChg>
      <pc:sldChg chg="addSp modSp mod modAnim">
        <pc:chgData name="CROZET Sophie" userId="c97b73ab-88aa-4f1e-9ec4-391579d22886" providerId="ADAL" clId="{2B27ACA9-BDE3-4073-A614-0A702E5786D8}" dt="2021-02-22T15:56:12.175" v="3364"/>
        <pc:sldMkLst>
          <pc:docMk/>
          <pc:sldMk cId="2983228930" sldId="638"/>
        </pc:sldMkLst>
        <pc:spChg chg="add mod">
          <ac:chgData name="CROZET Sophie" userId="c97b73ab-88aa-4f1e-9ec4-391579d22886" providerId="ADAL" clId="{2B27ACA9-BDE3-4073-A614-0A702E5786D8}" dt="2021-02-22T10:17:40.439" v="478" actId="207"/>
          <ac:spMkLst>
            <pc:docMk/>
            <pc:sldMk cId="2983228930" sldId="638"/>
            <ac:spMk id="2" creationId="{620823A7-F84E-4C83-BB42-3C41AC4B3935}"/>
          </ac:spMkLst>
        </pc:spChg>
        <pc:spChg chg="mod">
          <ac:chgData name="CROZET Sophie" userId="c97b73ab-88aa-4f1e-9ec4-391579d22886" providerId="ADAL" clId="{2B27ACA9-BDE3-4073-A614-0A702E5786D8}" dt="2021-02-22T14:46:53.382" v="1274" actId="14100"/>
          <ac:spMkLst>
            <pc:docMk/>
            <pc:sldMk cId="2983228930" sldId="638"/>
            <ac:spMk id="3" creationId="{44110E5F-353F-483A-B0C0-528671BAECB1}"/>
          </ac:spMkLst>
        </pc:spChg>
        <pc:spChg chg="add mod">
          <ac:chgData name="CROZET Sophie" userId="c97b73ab-88aa-4f1e-9ec4-391579d22886" providerId="ADAL" clId="{2B27ACA9-BDE3-4073-A614-0A702E5786D8}" dt="2021-02-22T10:17:47.980" v="480" actId="207"/>
          <ac:spMkLst>
            <pc:docMk/>
            <pc:sldMk cId="2983228930" sldId="638"/>
            <ac:spMk id="4" creationId="{43AE7FD0-C7C4-4FE9-BA49-524B12FB7B8F}"/>
          </ac:spMkLst>
        </pc:spChg>
      </pc:sldChg>
      <pc:sldChg chg="modAnim">
        <pc:chgData name="CROZET Sophie" userId="c97b73ab-88aa-4f1e-9ec4-391579d22886" providerId="ADAL" clId="{2B27ACA9-BDE3-4073-A614-0A702E5786D8}" dt="2021-02-22T15:56:03.917" v="3362"/>
        <pc:sldMkLst>
          <pc:docMk/>
          <pc:sldMk cId="1637948869" sldId="639"/>
        </pc:sldMkLst>
      </pc:sldChg>
      <pc:sldChg chg="modAnim modNotesTx">
        <pc:chgData name="CROZET Sophie" userId="c97b73ab-88aa-4f1e-9ec4-391579d22886" providerId="ADAL" clId="{2B27ACA9-BDE3-4073-A614-0A702E5786D8}" dt="2021-02-24T14:47:37.827" v="3802" actId="20577"/>
        <pc:sldMkLst>
          <pc:docMk/>
          <pc:sldMk cId="1673872889" sldId="641"/>
        </pc:sldMkLst>
      </pc:sldChg>
      <pc:sldChg chg="ord modAnim">
        <pc:chgData name="CROZET Sophie" userId="c97b73ab-88aa-4f1e-9ec4-391579d22886" providerId="ADAL" clId="{2B27ACA9-BDE3-4073-A614-0A702E5786D8}" dt="2021-02-22T15:55:53.788" v="3360"/>
        <pc:sldMkLst>
          <pc:docMk/>
          <pc:sldMk cId="4007977656" sldId="642"/>
        </pc:sldMkLst>
      </pc:sldChg>
      <pc:sldChg chg="addSp modSp new mod ord setBg modAnim setClrOvrMap">
        <pc:chgData name="CROZET Sophie" userId="c97b73ab-88aa-4f1e-9ec4-391579d22886" providerId="ADAL" clId="{2B27ACA9-BDE3-4073-A614-0A702E5786D8}" dt="2021-02-23T10:04:22.203" v="3506" actId="26606"/>
        <pc:sldMkLst>
          <pc:docMk/>
          <pc:sldMk cId="1285046419" sldId="643"/>
        </pc:sldMkLst>
        <pc:spChg chg="add mod">
          <ac:chgData name="CROZET Sophie" userId="c97b73ab-88aa-4f1e-9ec4-391579d22886" providerId="ADAL" clId="{2B27ACA9-BDE3-4073-A614-0A702E5786D8}" dt="2021-02-23T10:04:22.203" v="3506" actId="26606"/>
          <ac:spMkLst>
            <pc:docMk/>
            <pc:sldMk cId="1285046419" sldId="643"/>
            <ac:spMk id="3" creationId="{5A113701-6B57-4A97-A597-7C566AA9D8AD}"/>
          </ac:spMkLst>
        </pc:spChg>
        <pc:spChg chg="add mod ord">
          <ac:chgData name="CROZET Sophie" userId="c97b73ab-88aa-4f1e-9ec4-391579d22886" providerId="ADAL" clId="{2B27ACA9-BDE3-4073-A614-0A702E5786D8}" dt="2021-02-23T10:04:22.203" v="3506" actId="26606"/>
          <ac:spMkLst>
            <pc:docMk/>
            <pc:sldMk cId="1285046419" sldId="643"/>
            <ac:spMk id="4" creationId="{59F364C9-71D8-44D4-A3F9-5C7B741035AE}"/>
          </ac:spMkLst>
        </pc:spChg>
        <pc:spChg chg="add">
          <ac:chgData name="CROZET Sophie" userId="c97b73ab-88aa-4f1e-9ec4-391579d22886" providerId="ADAL" clId="{2B27ACA9-BDE3-4073-A614-0A702E5786D8}" dt="2021-02-23T10:04:22.203" v="3506" actId="26606"/>
          <ac:spMkLst>
            <pc:docMk/>
            <pc:sldMk cId="1285046419" sldId="643"/>
            <ac:spMk id="9" creationId="{CF62D2A7-8207-488C-9F46-316BA81A16C8}"/>
          </ac:spMkLst>
        </pc:spChg>
        <pc:picChg chg="add mod">
          <ac:chgData name="CROZET Sophie" userId="c97b73ab-88aa-4f1e-9ec4-391579d22886" providerId="ADAL" clId="{2B27ACA9-BDE3-4073-A614-0A702E5786D8}" dt="2021-02-23T10:04:22.203" v="3506" actId="26606"/>
          <ac:picMkLst>
            <pc:docMk/>
            <pc:sldMk cId="1285046419" sldId="643"/>
            <ac:picMk id="2" creationId="{FA6C5D12-FD84-4F53-A472-D99B93F8EA47}"/>
          </ac:picMkLst>
        </pc:picChg>
      </pc:sldChg>
      <pc:sldChg chg="addSp modSp new modAnim addCm modCm">
        <pc:chgData name="CROZET Sophie" userId="c97b73ab-88aa-4f1e-9ec4-391579d22886" providerId="ADAL" clId="{2B27ACA9-BDE3-4073-A614-0A702E5786D8}" dt="2021-02-22T15:56:34.381" v="3370"/>
        <pc:sldMkLst>
          <pc:docMk/>
          <pc:sldMk cId="1092642883" sldId="644"/>
        </pc:sldMkLst>
        <pc:spChg chg="add mod">
          <ac:chgData name="CROZET Sophie" userId="c97b73ab-88aa-4f1e-9ec4-391579d22886" providerId="ADAL" clId="{2B27ACA9-BDE3-4073-A614-0A702E5786D8}" dt="2021-02-22T14:39:15.618" v="1266" actId="20577"/>
          <ac:spMkLst>
            <pc:docMk/>
            <pc:sldMk cId="1092642883" sldId="644"/>
            <ac:spMk id="2" creationId="{A4C9D290-5D8E-4E85-8C37-AD5AC5E4BCB1}"/>
          </ac:spMkLst>
        </pc:spChg>
      </pc:sldChg>
      <pc:sldChg chg="addSp modSp new mod ord modAnim">
        <pc:chgData name="CROZET Sophie" userId="c97b73ab-88aa-4f1e-9ec4-391579d22886" providerId="ADAL" clId="{2B27ACA9-BDE3-4073-A614-0A702E5786D8}" dt="2021-02-22T15:56:15.462" v="3365"/>
        <pc:sldMkLst>
          <pc:docMk/>
          <pc:sldMk cId="920199351" sldId="645"/>
        </pc:sldMkLst>
        <pc:spChg chg="add mod">
          <ac:chgData name="CROZET Sophie" userId="c97b73ab-88aa-4f1e-9ec4-391579d22886" providerId="ADAL" clId="{2B27ACA9-BDE3-4073-A614-0A702E5786D8}" dt="2021-02-22T14:47:28.917" v="1307" actId="14100"/>
          <ac:spMkLst>
            <pc:docMk/>
            <pc:sldMk cId="920199351" sldId="645"/>
            <ac:spMk id="2" creationId="{9684A0D1-99F1-4705-8BD9-1CC765E9D488}"/>
          </ac:spMkLst>
        </pc:spChg>
        <pc:spChg chg="add mod">
          <ac:chgData name="CROZET Sophie" userId="c97b73ab-88aa-4f1e-9ec4-391579d22886" providerId="ADAL" clId="{2B27ACA9-BDE3-4073-A614-0A702E5786D8}" dt="2021-02-22T15:14:14.795" v="1411" actId="14100"/>
          <ac:spMkLst>
            <pc:docMk/>
            <pc:sldMk cId="920199351" sldId="645"/>
            <ac:spMk id="4" creationId="{FB16D9FE-9904-4A53-AF72-C5970E381D66}"/>
          </ac:spMkLst>
        </pc:spChg>
        <pc:picChg chg="add mod">
          <ac:chgData name="CROZET Sophie" userId="c97b73ab-88aa-4f1e-9ec4-391579d22886" providerId="ADAL" clId="{2B27ACA9-BDE3-4073-A614-0A702E5786D8}" dt="2021-02-22T14:47:47.277" v="1313" actId="14100"/>
          <ac:picMkLst>
            <pc:docMk/>
            <pc:sldMk cId="920199351" sldId="645"/>
            <ac:picMk id="3" creationId="{D5985B6F-459B-4AC8-B687-004C2CCB36EA}"/>
          </ac:picMkLst>
        </pc:picChg>
      </pc:sldChg>
      <pc:sldChg chg="addSp modSp new mod ord setBg modAnim">
        <pc:chgData name="CROZET Sophie" userId="c97b73ab-88aa-4f1e-9ec4-391579d22886" providerId="ADAL" clId="{2B27ACA9-BDE3-4073-A614-0A702E5786D8}" dt="2021-02-23T10:03:30.611" v="3504" actId="14100"/>
        <pc:sldMkLst>
          <pc:docMk/>
          <pc:sldMk cId="311891175" sldId="646"/>
        </pc:sldMkLst>
        <pc:spChg chg="add mod ord">
          <ac:chgData name="CROZET Sophie" userId="c97b73ab-88aa-4f1e-9ec4-391579d22886" providerId="ADAL" clId="{2B27ACA9-BDE3-4073-A614-0A702E5786D8}" dt="2021-02-23T10:03:18.567" v="3503" actId="1076"/>
          <ac:spMkLst>
            <pc:docMk/>
            <pc:sldMk cId="311891175" sldId="646"/>
            <ac:spMk id="2" creationId="{DB80FD21-2857-48B0-A760-0C722D5CCDBE}"/>
          </ac:spMkLst>
        </pc:spChg>
        <pc:spChg chg="add mod ord">
          <ac:chgData name="CROZET Sophie" userId="c97b73ab-88aa-4f1e-9ec4-391579d22886" providerId="ADAL" clId="{2B27ACA9-BDE3-4073-A614-0A702E5786D8}" dt="2021-02-23T10:03:00.967" v="3497" actId="20577"/>
          <ac:spMkLst>
            <pc:docMk/>
            <pc:sldMk cId="311891175" sldId="646"/>
            <ac:spMk id="3" creationId="{B818FB8B-EF07-4827-B34E-A194004F65EB}"/>
          </ac:spMkLst>
        </pc:spChg>
        <pc:spChg chg="add mod">
          <ac:chgData name="CROZET Sophie" userId="c97b73ab-88aa-4f1e-9ec4-391579d22886" providerId="ADAL" clId="{2B27ACA9-BDE3-4073-A614-0A702E5786D8}" dt="2021-02-23T10:03:30.611" v="3504" actId="14100"/>
          <ac:spMkLst>
            <pc:docMk/>
            <pc:sldMk cId="311891175" sldId="646"/>
            <ac:spMk id="5" creationId="{C31DC3B0-879E-48C7-84C6-92A509698574}"/>
          </ac:spMkLst>
        </pc:spChg>
        <pc:picChg chg="add mod">
          <ac:chgData name="CROZET Sophie" userId="c97b73ab-88aa-4f1e-9ec4-391579d22886" providerId="ADAL" clId="{2B27ACA9-BDE3-4073-A614-0A702E5786D8}" dt="2021-02-23T10:01:00.457" v="3448" actId="14100"/>
          <ac:picMkLst>
            <pc:docMk/>
            <pc:sldMk cId="311891175" sldId="646"/>
            <ac:picMk id="4" creationId="{D207955C-7CFC-4AB2-B278-475B308EE923}"/>
          </ac:picMkLst>
        </pc:picChg>
      </pc:sldChg>
      <pc:sldChg chg="add del">
        <pc:chgData name="CROZET Sophie" userId="c97b73ab-88aa-4f1e-9ec4-391579d22886" providerId="ADAL" clId="{2B27ACA9-BDE3-4073-A614-0A702E5786D8}" dt="2021-02-23T10:03:47.038" v="3505" actId="47"/>
        <pc:sldMkLst>
          <pc:docMk/>
          <pc:sldMk cId="1895954306" sldId="647"/>
        </pc:sldMkLst>
      </pc:sldChg>
    </pc:docChg>
  </pc:docChgLst>
  <pc:docChgLst>
    <pc:chgData name="sophie crozet" userId="ec1065b6b8e8d847" providerId="LiveId" clId="{6B159D1A-C15C-47F5-9C98-D157205BE057}"/>
    <pc:docChg chg="undo custSel addSld delSld modSld modMainMaster addSection delSection modSection">
      <pc:chgData name="sophie crozet" userId="ec1065b6b8e8d847" providerId="LiveId" clId="{6B159D1A-C15C-47F5-9C98-D157205BE057}" dt="2021-03-25T13:33:10.254" v="347" actId="20577"/>
      <pc:docMkLst>
        <pc:docMk/>
      </pc:docMkLst>
      <pc:sldChg chg="addSp delSp modSp mod">
        <pc:chgData name="sophie crozet" userId="ec1065b6b8e8d847" providerId="LiveId" clId="{6B159D1A-C15C-47F5-9C98-D157205BE057}" dt="2021-03-25T13:32:59.356" v="346" actId="1076"/>
        <pc:sldMkLst>
          <pc:docMk/>
          <pc:sldMk cId="3148006104" sldId="257"/>
        </pc:sldMkLst>
        <pc:spChg chg="add del mod">
          <ac:chgData name="sophie crozet" userId="ec1065b6b8e8d847" providerId="LiveId" clId="{6B159D1A-C15C-47F5-9C98-D157205BE057}" dt="2021-03-25T13:32:29.706" v="333"/>
          <ac:spMkLst>
            <pc:docMk/>
            <pc:sldMk cId="3148006104" sldId="257"/>
            <ac:spMk id="4" creationId="{36B1EF04-711B-4C6E-A1F9-2512A25749E3}"/>
          </ac:spMkLst>
        </pc:spChg>
        <pc:spChg chg="add del mod">
          <ac:chgData name="sophie crozet" userId="ec1065b6b8e8d847" providerId="LiveId" clId="{6B159D1A-C15C-47F5-9C98-D157205BE057}" dt="2021-03-25T13:32:36.943" v="338"/>
          <ac:spMkLst>
            <pc:docMk/>
            <pc:sldMk cId="3148006104" sldId="257"/>
            <ac:spMk id="5" creationId="{B79A0578-2950-4BD7-BE02-A7DF20D90D74}"/>
          </ac:spMkLst>
        </pc:spChg>
        <pc:spChg chg="add mod">
          <ac:chgData name="sophie crozet" userId="ec1065b6b8e8d847" providerId="LiveId" clId="{6B159D1A-C15C-47F5-9C98-D157205BE057}" dt="2021-03-25T13:32:59.356" v="346" actId="1076"/>
          <ac:spMkLst>
            <pc:docMk/>
            <pc:sldMk cId="3148006104" sldId="257"/>
            <ac:spMk id="7" creationId="{A3E7C578-A950-4CF4-A860-D50301F65CB7}"/>
          </ac:spMkLst>
        </pc:spChg>
        <pc:picChg chg="add mod">
          <ac:chgData name="sophie crozet" userId="ec1065b6b8e8d847" providerId="LiveId" clId="{6B159D1A-C15C-47F5-9C98-D157205BE057}" dt="2021-03-24T16:06:43.829" v="9" actId="1076"/>
          <ac:picMkLst>
            <pc:docMk/>
            <pc:sldMk cId="3148006104" sldId="257"/>
            <ac:picMk id="3" creationId="{950567EA-E8D3-4306-B056-123F8D59B018}"/>
          </ac:picMkLst>
        </pc:picChg>
      </pc:sldChg>
      <pc:sldChg chg="modSp">
        <pc:chgData name="sophie crozet" userId="ec1065b6b8e8d847" providerId="LiveId" clId="{6B159D1A-C15C-47F5-9C98-D157205BE057}" dt="2021-03-25T10:42:49.839" v="260" actId="20577"/>
        <pc:sldMkLst>
          <pc:docMk/>
          <pc:sldMk cId="2177932824" sldId="511"/>
        </pc:sldMkLst>
        <pc:graphicFrameChg chg="mod">
          <ac:chgData name="sophie crozet" userId="ec1065b6b8e8d847" providerId="LiveId" clId="{6B159D1A-C15C-47F5-9C98-D157205BE057}" dt="2021-03-25T10:42:49.839" v="260" actId="20577"/>
          <ac:graphicFrameMkLst>
            <pc:docMk/>
            <pc:sldMk cId="2177932824" sldId="511"/>
            <ac:graphicFrameMk id="4" creationId="{CB1C7151-8A10-447A-A609-AB2C5BB3850F}"/>
          </ac:graphicFrameMkLst>
        </pc:graphicFrameChg>
      </pc:sldChg>
      <pc:sldChg chg="modSp mod addCm modCm">
        <pc:chgData name="sophie crozet" userId="ec1065b6b8e8d847" providerId="LiveId" clId="{6B159D1A-C15C-47F5-9C98-D157205BE057}" dt="2021-03-25T10:41:28.345" v="214" actId="20577"/>
        <pc:sldMkLst>
          <pc:docMk/>
          <pc:sldMk cId="3596916585" sldId="584"/>
        </pc:sldMkLst>
        <pc:spChg chg="mod">
          <ac:chgData name="sophie crozet" userId="ec1065b6b8e8d847" providerId="LiveId" clId="{6B159D1A-C15C-47F5-9C98-D157205BE057}" dt="2021-03-25T10:41:28.345" v="214" actId="20577"/>
          <ac:spMkLst>
            <pc:docMk/>
            <pc:sldMk cId="3596916585" sldId="584"/>
            <ac:spMk id="8" creationId="{B85709B5-7DE5-4E7B-AF85-8F170B201A17}"/>
          </ac:spMkLst>
        </pc:spChg>
      </pc:sldChg>
      <pc:sldChg chg="del">
        <pc:chgData name="sophie crozet" userId="ec1065b6b8e8d847" providerId="LiveId" clId="{6B159D1A-C15C-47F5-9C98-D157205BE057}" dt="2021-03-25T09:45:53.472" v="10" actId="2696"/>
        <pc:sldMkLst>
          <pc:docMk/>
          <pc:sldMk cId="3935171365" sldId="629"/>
        </pc:sldMkLst>
      </pc:sldChg>
      <pc:sldChg chg="add del">
        <pc:chgData name="sophie crozet" userId="ec1065b6b8e8d847" providerId="LiveId" clId="{6B159D1A-C15C-47F5-9C98-D157205BE057}" dt="2021-03-25T09:54:05.619" v="48" actId="2696"/>
        <pc:sldMkLst>
          <pc:docMk/>
          <pc:sldMk cId="2235574682" sldId="630"/>
        </pc:sldMkLst>
      </pc:sldChg>
      <pc:sldChg chg="del">
        <pc:chgData name="sophie crozet" userId="ec1065b6b8e8d847" providerId="LiveId" clId="{6B159D1A-C15C-47F5-9C98-D157205BE057}" dt="2021-03-25T09:45:53.472" v="10" actId="2696"/>
        <pc:sldMkLst>
          <pc:docMk/>
          <pc:sldMk cId="1710500542" sldId="631"/>
        </pc:sldMkLst>
      </pc:sldChg>
      <pc:sldChg chg="add del">
        <pc:chgData name="sophie crozet" userId="ec1065b6b8e8d847" providerId="LiveId" clId="{6B159D1A-C15C-47F5-9C98-D157205BE057}" dt="2021-03-25T09:54:10.663" v="50" actId="2696"/>
        <pc:sldMkLst>
          <pc:docMk/>
          <pc:sldMk cId="2545381864" sldId="637"/>
        </pc:sldMkLst>
      </pc:sldChg>
      <pc:sldChg chg="del">
        <pc:chgData name="sophie crozet" userId="ec1065b6b8e8d847" providerId="LiveId" clId="{6B159D1A-C15C-47F5-9C98-D157205BE057}" dt="2021-03-25T09:45:53.472" v="10" actId="2696"/>
        <pc:sldMkLst>
          <pc:docMk/>
          <pc:sldMk cId="4007977656" sldId="642"/>
        </pc:sldMkLst>
      </pc:sldChg>
      <pc:sldChg chg="addSp delSp modSp new mod">
        <pc:chgData name="sophie crozet" userId="ec1065b6b8e8d847" providerId="LiveId" clId="{6B159D1A-C15C-47F5-9C98-D157205BE057}" dt="2021-03-25T10:37:30.180" v="133" actId="1582"/>
        <pc:sldMkLst>
          <pc:docMk/>
          <pc:sldMk cId="1903742765" sldId="647"/>
        </pc:sldMkLst>
        <pc:spChg chg="add mod">
          <ac:chgData name="sophie crozet" userId="ec1065b6b8e8d847" providerId="LiveId" clId="{6B159D1A-C15C-47F5-9C98-D157205BE057}" dt="2021-03-25T10:30:09.899" v="62" actId="14100"/>
          <ac:spMkLst>
            <pc:docMk/>
            <pc:sldMk cId="1903742765" sldId="647"/>
            <ac:spMk id="2" creationId="{9F3F3A5D-9A9B-43C7-AEFD-B126A036942E}"/>
          </ac:spMkLst>
        </pc:spChg>
        <pc:spChg chg="add mod">
          <ac:chgData name="sophie crozet" userId="ec1065b6b8e8d847" providerId="LiveId" clId="{6B159D1A-C15C-47F5-9C98-D157205BE057}" dt="2021-03-25T10:36:29.703" v="121" actId="14100"/>
          <ac:spMkLst>
            <pc:docMk/>
            <pc:sldMk cId="1903742765" sldId="647"/>
            <ac:spMk id="3" creationId="{E8DB3E7B-017E-4E78-83F0-4089486006CF}"/>
          </ac:spMkLst>
        </pc:spChg>
        <pc:picChg chg="add del mod ord">
          <ac:chgData name="sophie crozet" userId="ec1065b6b8e8d847" providerId="LiveId" clId="{6B159D1A-C15C-47F5-9C98-D157205BE057}" dt="2021-03-25T10:37:04.642" v="127" actId="478"/>
          <ac:picMkLst>
            <pc:docMk/>
            <pc:sldMk cId="1903742765" sldId="647"/>
            <ac:picMk id="4" creationId="{13C8CF07-A3A0-426E-9538-04766372C07F}"/>
          </ac:picMkLst>
        </pc:picChg>
        <pc:picChg chg="add mod">
          <ac:chgData name="sophie crozet" userId="ec1065b6b8e8d847" providerId="LiveId" clId="{6B159D1A-C15C-47F5-9C98-D157205BE057}" dt="2021-03-25T10:37:30.180" v="133" actId="1582"/>
          <ac:picMkLst>
            <pc:docMk/>
            <pc:sldMk cId="1903742765" sldId="647"/>
            <ac:picMk id="5" creationId="{32201F01-3A9F-4A0C-B544-1718BEB5CF83}"/>
          </ac:picMkLst>
        </pc:picChg>
      </pc:sldChg>
      <pc:sldChg chg="modSp mod">
        <pc:chgData name="sophie crozet" userId="ec1065b6b8e8d847" providerId="LiveId" clId="{6B159D1A-C15C-47F5-9C98-D157205BE057}" dt="2021-03-25T13:33:10.254" v="347" actId="20577"/>
        <pc:sldMkLst>
          <pc:docMk/>
          <pc:sldMk cId="470932157" sldId="648"/>
        </pc:sldMkLst>
        <pc:spChg chg="mod">
          <ac:chgData name="sophie crozet" userId="ec1065b6b8e8d847" providerId="LiveId" clId="{6B159D1A-C15C-47F5-9C98-D157205BE057}" dt="2021-03-25T13:33:10.254" v="347" actId="20577"/>
          <ac:spMkLst>
            <pc:docMk/>
            <pc:sldMk cId="470932157" sldId="648"/>
            <ac:spMk id="4" creationId="{7BCE93A4-6F83-4C64-9CE4-F264C5B049EB}"/>
          </ac:spMkLst>
        </pc:spChg>
      </pc:sldChg>
      <pc:sldMasterChg chg="addSp modSp modSldLayout">
        <pc:chgData name="sophie crozet" userId="ec1065b6b8e8d847" providerId="LiveId" clId="{6B159D1A-C15C-47F5-9C98-D157205BE057}" dt="2021-03-24T16:06:28.262" v="7" actId="14100"/>
        <pc:sldMasterMkLst>
          <pc:docMk/>
          <pc:sldMasterMk cId="1040065837" sldId="2147483689"/>
        </pc:sldMasterMkLst>
        <pc:picChg chg="add mod">
          <ac:chgData name="sophie crozet" userId="ec1065b6b8e8d847" providerId="LiveId" clId="{6B159D1A-C15C-47F5-9C98-D157205BE057}" dt="2021-03-24T16:05:46.927" v="1"/>
          <ac:picMkLst>
            <pc:docMk/>
            <pc:sldMasterMk cId="1040065837" sldId="2147483689"/>
            <ac:picMk id="7" creationId="{85EE823C-D69A-4BC4-9BCC-C73520216D0D}"/>
          </ac:picMkLst>
        </pc:picChg>
        <pc:picChg chg="add mod">
          <ac:chgData name="sophie crozet" userId="ec1065b6b8e8d847" providerId="LiveId" clId="{6B159D1A-C15C-47F5-9C98-D157205BE057}" dt="2021-03-24T16:05:46.927" v="1"/>
          <ac:picMkLst>
            <pc:docMk/>
            <pc:sldMasterMk cId="1040065837" sldId="2147483689"/>
            <ac:picMk id="9" creationId="{8D8A262C-A2D5-4D4D-AA59-32A6E020DFA9}"/>
          </ac:picMkLst>
        </pc:picChg>
        <pc:picChg chg="add mod">
          <ac:chgData name="sophie crozet" userId="ec1065b6b8e8d847" providerId="LiveId" clId="{6B159D1A-C15C-47F5-9C98-D157205BE057}" dt="2021-03-24T16:05:46.927" v="1"/>
          <ac:picMkLst>
            <pc:docMk/>
            <pc:sldMasterMk cId="1040065837" sldId="2147483689"/>
            <ac:picMk id="10" creationId="{D0D7385B-060B-45AC-98CD-6BCC482876DA}"/>
          </ac:picMkLst>
        </pc:picChg>
        <pc:cxnChg chg="add mod">
          <ac:chgData name="sophie crozet" userId="ec1065b6b8e8d847" providerId="LiveId" clId="{6B159D1A-C15C-47F5-9C98-D157205BE057}" dt="2021-03-24T16:05:46.927" v="1"/>
          <ac:cxnSpMkLst>
            <pc:docMk/>
            <pc:sldMasterMk cId="1040065837" sldId="2147483689"/>
            <ac:cxnSpMk id="8" creationId="{FC169825-808C-4D85-A07C-8ABB2E0A0324}"/>
          </ac:cxnSpMkLst>
        </pc:cxnChg>
        <pc:sldLayoutChg chg="delSp mod">
          <pc:chgData name="sophie crozet" userId="ec1065b6b8e8d847" providerId="LiveId" clId="{6B159D1A-C15C-47F5-9C98-D157205BE057}" dt="2021-03-24T16:06:06.817" v="5" actId="478"/>
          <pc:sldLayoutMkLst>
            <pc:docMk/>
            <pc:sldMasterMk cId="1040065837" sldId="2147483689"/>
            <pc:sldLayoutMk cId="3512815253" sldId="2147483661"/>
          </pc:sldLayoutMkLst>
          <pc:picChg chg="del">
            <ac:chgData name="sophie crozet" userId="ec1065b6b8e8d847" providerId="LiveId" clId="{6B159D1A-C15C-47F5-9C98-D157205BE057}" dt="2021-03-24T16:06:05.208" v="4"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6B159D1A-C15C-47F5-9C98-D157205BE057}" dt="2021-03-24T16:06:06.817" v="5" actId="478"/>
            <ac:cxnSpMkLst>
              <pc:docMk/>
              <pc:sldMasterMk cId="1040065837" sldId="2147483689"/>
              <pc:sldLayoutMk cId="3512815253" sldId="2147483661"/>
              <ac:cxnSpMk id="3" creationId="{B2727817-B5E2-4CCF-A179-91C1288C5E86}"/>
            </ac:cxnSpMkLst>
          </pc:cxnChg>
        </pc:sldLayoutChg>
        <pc:sldLayoutChg chg="delSp modSp mod">
          <pc:chgData name="sophie crozet" userId="ec1065b6b8e8d847" providerId="LiveId" clId="{6B159D1A-C15C-47F5-9C98-D157205BE057}" dt="2021-03-24T16:06:28.262" v="7" actId="14100"/>
          <pc:sldLayoutMkLst>
            <pc:docMk/>
            <pc:sldMasterMk cId="1040065837" sldId="2147483689"/>
            <pc:sldLayoutMk cId="1968109113" sldId="2147483701"/>
          </pc:sldLayoutMkLst>
          <pc:picChg chg="del">
            <ac:chgData name="sophie crozet" userId="ec1065b6b8e8d847" providerId="LiveId" clId="{6B159D1A-C15C-47F5-9C98-D157205BE057}" dt="2021-03-24T16:05:57.295" v="2" actId="478"/>
            <ac:picMkLst>
              <pc:docMk/>
              <pc:sldMasterMk cId="1040065837" sldId="2147483689"/>
              <pc:sldLayoutMk cId="1968109113" sldId="2147483701"/>
              <ac:picMk id="2" creationId="{00000000-0000-0000-0000-000000000000}"/>
            </ac:picMkLst>
          </pc:picChg>
          <pc:picChg chg="mod">
            <ac:chgData name="sophie crozet" userId="ec1065b6b8e8d847" providerId="LiveId" clId="{6B159D1A-C15C-47F5-9C98-D157205BE057}" dt="2021-03-24T16:06:28.262" v="7" actId="14100"/>
            <ac:picMkLst>
              <pc:docMk/>
              <pc:sldMasterMk cId="1040065837" sldId="2147483689"/>
              <pc:sldLayoutMk cId="1968109113" sldId="2147483701"/>
              <ac:picMk id="6" creationId="{00000000-0000-0000-0000-000000000000}"/>
            </ac:picMkLst>
          </pc:picChg>
          <pc:cxnChg chg="del">
            <ac:chgData name="sophie crozet" userId="ec1065b6b8e8d847" providerId="LiveId" clId="{6B159D1A-C15C-47F5-9C98-D157205BE057}" dt="2021-03-24T16:05:58.409" v="3" actId="478"/>
            <ac:cxnSpMkLst>
              <pc:docMk/>
              <pc:sldMasterMk cId="1040065837" sldId="2147483689"/>
              <pc:sldLayoutMk cId="1968109113" sldId="2147483701"/>
              <ac:cxnSpMk id="3" creationId="{B2727817-B5E2-4CCF-A179-91C1288C5E86}"/>
            </ac:cxnSpMkLst>
          </pc:cxnChg>
        </pc:sldLayoutChg>
      </pc:sldMasterChg>
    </pc:docChg>
  </pc:docChgLst>
  <pc:docChgLst>
    <pc:chgData name="sophie crozet" userId="ec1065b6b8e8d847" providerId="LiveId" clId="{E34A3E2D-D249-4F6D-B945-1C27CCB16B43}"/>
    <pc:docChg chg="custSel delSld modSld sldOrd modSection">
      <pc:chgData name="sophie crozet" userId="ec1065b6b8e8d847" providerId="LiveId" clId="{E34A3E2D-D249-4F6D-B945-1C27CCB16B43}" dt="2021-03-09T16:24:12.862" v="338" actId="1076"/>
      <pc:docMkLst>
        <pc:docMk/>
      </pc:docMkLst>
      <pc:sldChg chg="addSp delSp modSp mod">
        <pc:chgData name="sophie crozet" userId="ec1065b6b8e8d847" providerId="LiveId" clId="{E34A3E2D-D249-4F6D-B945-1C27CCB16B43}" dt="2021-03-09T16:21:00.445" v="237" actId="255"/>
        <pc:sldMkLst>
          <pc:docMk/>
          <pc:sldMk cId="3148006104" sldId="257"/>
        </pc:sldMkLst>
        <pc:spChg chg="mod">
          <ac:chgData name="sophie crozet" userId="ec1065b6b8e8d847" providerId="LiveId" clId="{E34A3E2D-D249-4F6D-B945-1C27CCB16B43}" dt="2021-03-09T16:20:32.014" v="226" actId="20577"/>
          <ac:spMkLst>
            <pc:docMk/>
            <pc:sldMk cId="3148006104" sldId="257"/>
            <ac:spMk id="2" creationId="{48229BC9-B8DD-4AEA-853B-FD59A78A6615}"/>
          </ac:spMkLst>
        </pc:spChg>
        <pc:spChg chg="add del mod">
          <ac:chgData name="sophie crozet" userId="ec1065b6b8e8d847" providerId="LiveId" clId="{E34A3E2D-D249-4F6D-B945-1C27CCB16B43}" dt="2021-03-09T16:20:39.207" v="231"/>
          <ac:spMkLst>
            <pc:docMk/>
            <pc:sldMk cId="3148006104" sldId="257"/>
            <ac:spMk id="3" creationId="{FDB0195F-1AE2-4897-BA84-688E6B481BDE}"/>
          </ac:spMkLst>
        </pc:spChg>
        <pc:spChg chg="del mod">
          <ac:chgData name="sophie crozet" userId="ec1065b6b8e8d847" providerId="LiveId" clId="{E34A3E2D-D249-4F6D-B945-1C27CCB16B43}" dt="2021-03-09T16:20:35.834" v="229"/>
          <ac:spMkLst>
            <pc:docMk/>
            <pc:sldMk cId="3148006104" sldId="257"/>
            <ac:spMk id="4" creationId="{F34CEA5A-49A0-47BE-B701-5EBCA19E5F57}"/>
          </ac:spMkLst>
        </pc:spChg>
        <pc:spChg chg="add mod">
          <ac:chgData name="sophie crozet" userId="ec1065b6b8e8d847" providerId="LiveId" clId="{E34A3E2D-D249-4F6D-B945-1C27CCB16B43}" dt="2021-03-09T16:21:00.445" v="237" actId="255"/>
          <ac:spMkLst>
            <pc:docMk/>
            <pc:sldMk cId="3148006104" sldId="257"/>
            <ac:spMk id="5" creationId="{B79A0578-2950-4BD7-BE02-A7DF20D90D74}"/>
          </ac:spMkLst>
        </pc:spChg>
      </pc:sldChg>
      <pc:sldChg chg="modSp mod">
        <pc:chgData name="sophie crozet" userId="ec1065b6b8e8d847" providerId="LiveId" clId="{E34A3E2D-D249-4F6D-B945-1C27CCB16B43}" dt="2021-03-09T16:24:12.862" v="338" actId="1076"/>
        <pc:sldMkLst>
          <pc:docMk/>
          <pc:sldMk cId="3596916585" sldId="584"/>
        </pc:sldMkLst>
        <pc:spChg chg="mod">
          <ac:chgData name="sophie crozet" userId="ec1065b6b8e8d847" providerId="LiveId" clId="{E34A3E2D-D249-4F6D-B945-1C27CCB16B43}" dt="2021-03-09T16:24:12.862" v="338" actId="1076"/>
          <ac:spMkLst>
            <pc:docMk/>
            <pc:sldMk cId="3596916585" sldId="584"/>
            <ac:spMk id="8" creationId="{B85709B5-7DE5-4E7B-AF85-8F170B201A17}"/>
          </ac:spMkLst>
        </pc:spChg>
      </pc:sldChg>
      <pc:sldChg chg="del modCm">
        <pc:chgData name="sophie crozet" userId="ec1065b6b8e8d847" providerId="LiveId" clId="{E34A3E2D-D249-4F6D-B945-1C27CCB16B43}" dt="2021-03-08T14:10:21.319" v="1" actId="2696"/>
        <pc:sldMkLst>
          <pc:docMk/>
          <pc:sldMk cId="4109418376" sldId="628"/>
        </pc:sldMkLst>
      </pc:sldChg>
      <pc:sldChg chg="addSp modSp mod ord addCm delCm">
        <pc:chgData name="sophie crozet" userId="ec1065b6b8e8d847" providerId="LiveId" clId="{E34A3E2D-D249-4F6D-B945-1C27CCB16B43}" dt="2021-03-08T15:35:19.777" v="224" actId="20577"/>
        <pc:sldMkLst>
          <pc:docMk/>
          <pc:sldMk cId="1092642883" sldId="644"/>
        </pc:sldMkLst>
        <pc:spChg chg="add mod">
          <ac:chgData name="sophie crozet" userId="ec1065b6b8e8d847" providerId="LiveId" clId="{E34A3E2D-D249-4F6D-B945-1C27CCB16B43}" dt="2021-03-08T15:35:19.777" v="224" actId="20577"/>
          <ac:spMkLst>
            <pc:docMk/>
            <pc:sldMk cId="1092642883" sldId="644"/>
            <ac:spMk id="4" creationId="{F679F091-1275-41BE-A165-FE602878CB68}"/>
          </ac:spMkLst>
        </pc:spChg>
        <pc:picChg chg="add mod">
          <ac:chgData name="sophie crozet" userId="ec1065b6b8e8d847" providerId="LiveId" clId="{E34A3E2D-D249-4F6D-B945-1C27CCB16B43}" dt="2021-03-08T15:34:09.287" v="205" actId="1076"/>
          <ac:picMkLst>
            <pc:docMk/>
            <pc:sldMk cId="1092642883" sldId="644"/>
            <ac:picMk id="3" creationId="{53649A82-D74E-454F-9800-F1CA6FD6512E}"/>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1-03-05T02:02:22.772" idx="3">
    <p:pos x="5475" y="75"/>
    <p:text>Borrowing from NRC, see whether we can add contemporary tenure approaches applied in the context of Somalia</p:text>
    <p:extLst>
      <p:ext uri="{C676402C-5697-4E1C-873F-D02D1690AC5C}">
        <p15:threadingInfo xmlns:p15="http://schemas.microsoft.com/office/powerpoint/2012/main" timeZoneBias="480"/>
      </p:ext>
    </p:extLst>
  </p:cm>
  <p:cm authorId="4" dt="2021-03-25T11:40:09.732" idx="2">
    <p:pos x="5475" y="171"/>
    <p:text>Sorry, but I talked to Shezane and Evelyn reviewed the sessions and none of her added anything. Shezane insisted on the mOratorium during our exchanges and it is in there....</p:text>
    <p:extLst>
      <p:ext uri="{C676402C-5697-4E1C-873F-D02D1690AC5C}">
        <p15:threadingInfo xmlns:p15="http://schemas.microsoft.com/office/powerpoint/2012/main" timeZoneBias="-60">
          <p15:parentCm authorId="3" idx="3"/>
        </p15:threadingInfo>
      </p:ext>
    </p:extLst>
  </p:cm>
</p:cmLst>
</file>

<file path=ppt/diagrams/_rels/data1.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image" Target="../media/image4.jfif"/></Relationships>
</file>

<file path=ppt/diagrams/_rels/drawing1.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image" Target="../media/image4.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F71494-A459-4D8F-8114-4A98DAEE7B9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1D7ABED2-DB6E-41D3-9DB2-17C1B501FC6E}">
      <dgm:prSet phldrT="[Texte]"/>
      <dgm:spPr/>
      <dgm:t>
        <a:bodyPr/>
        <a:lstStyle/>
        <a:p>
          <a:r>
            <a:rPr lang="fr-FR" dirty="0"/>
            <a:t>1. </a:t>
          </a:r>
          <a:r>
            <a:rPr lang="en-US" dirty="0" smtClean="0"/>
            <a:t>Waa </a:t>
          </a:r>
          <a:r>
            <a:rPr lang="en-US" dirty="0" err="1" smtClean="0"/>
            <a:t>maxay</a:t>
          </a:r>
          <a:r>
            <a:rPr lang="en-US" dirty="0" smtClean="0"/>
            <a:t> </a:t>
          </a:r>
          <a:r>
            <a:rPr lang="en-US" dirty="0" err="1" smtClean="0"/>
            <a:t>guriyeyn</a:t>
          </a:r>
          <a:r>
            <a:rPr lang="en-US" dirty="0" smtClean="0"/>
            <a:t>, </a:t>
          </a:r>
          <a:r>
            <a:rPr lang="en-US" dirty="0" err="1" smtClean="0"/>
            <a:t>Dhul</a:t>
          </a:r>
          <a:r>
            <a:rPr lang="en-US" dirty="0" smtClean="0"/>
            <a:t> </a:t>
          </a:r>
          <a:r>
            <a:rPr lang="en-US" dirty="0" err="1" smtClean="0"/>
            <a:t>iyo</a:t>
          </a:r>
          <a:r>
            <a:rPr lang="en-US" dirty="0" smtClean="0"/>
            <a:t> </a:t>
          </a:r>
          <a:r>
            <a:rPr lang="en-US" dirty="0" err="1" smtClean="0"/>
            <a:t>hanti</a:t>
          </a:r>
          <a:r>
            <a:rPr lang="en-US" dirty="0" smtClean="0"/>
            <a:t> </a:t>
          </a:r>
          <a:r>
            <a:rPr lang="en-US" dirty="0" err="1" smtClean="0"/>
            <a:t>maxayna</a:t>
          </a:r>
          <a:r>
            <a:rPr lang="en-US" dirty="0" smtClean="0"/>
            <a:t> u </a:t>
          </a:r>
          <a:r>
            <a:rPr lang="en-US" dirty="0" err="1" smtClean="0"/>
            <a:t>yihiin</a:t>
          </a:r>
          <a:r>
            <a:rPr lang="en-US" dirty="0" smtClean="0"/>
            <a:t> </a:t>
          </a:r>
          <a:r>
            <a:rPr lang="en-US" dirty="0" err="1" smtClean="0"/>
            <a:t>xudunta</a:t>
          </a:r>
          <a:r>
            <a:rPr lang="en-US" dirty="0" smtClean="0"/>
            <a:t> </a:t>
          </a:r>
          <a:r>
            <a:rPr lang="en-US" dirty="0" err="1" smtClean="0"/>
            <a:t>geeddi-socodka</a:t>
          </a:r>
          <a:r>
            <a:rPr lang="en-US" dirty="0" smtClean="0"/>
            <a:t> </a:t>
          </a:r>
          <a:r>
            <a:rPr lang="en-US" dirty="0" err="1" smtClean="0"/>
            <a:t>xalalka</a:t>
          </a:r>
          <a:r>
            <a:rPr lang="en-US" dirty="0" smtClean="0"/>
            <a:t> </a:t>
          </a:r>
          <a:r>
            <a:rPr lang="en-US" dirty="0" err="1" smtClean="0"/>
            <a:t>waara</a:t>
          </a:r>
          <a:r>
            <a:rPr lang="en-US" dirty="0" smtClean="0"/>
            <a:t>?</a:t>
          </a:r>
          <a:endParaRPr lang="en-US" dirty="0"/>
        </a:p>
      </dgm:t>
    </dgm:pt>
    <dgm:pt modelId="{9F224A3A-66D7-4284-8221-5ABA166DDEA1}" type="parTrans" cxnId="{BDFA91E5-54A3-4953-B936-05920DB79F30}">
      <dgm:prSet/>
      <dgm:spPr/>
      <dgm:t>
        <a:bodyPr/>
        <a:lstStyle/>
        <a:p>
          <a:endParaRPr lang="en-US"/>
        </a:p>
      </dgm:t>
    </dgm:pt>
    <dgm:pt modelId="{A1D31DE3-59AA-4092-9E61-66F5A9AC752B}" type="sibTrans" cxnId="{BDFA91E5-54A3-4953-B936-05920DB79F30}">
      <dgm:prSet/>
      <dgm:spPr/>
      <dgm:t>
        <a:bodyPr/>
        <a:lstStyle/>
        <a:p>
          <a:endParaRPr lang="en-US"/>
        </a:p>
      </dgm:t>
    </dgm:pt>
    <dgm:pt modelId="{4EFF42FB-9C32-4AFF-B319-6A887DD2D8E2}">
      <dgm:prSet phldrT="[Texte]"/>
      <dgm:spPr>
        <a:solidFill>
          <a:schemeClr val="accent1"/>
        </a:solidFill>
      </dgm:spPr>
      <dgm:t>
        <a:bodyPr/>
        <a:lstStyle/>
        <a:p>
          <a:pPr algn="l"/>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2. </a:t>
          </a:r>
          <a:r>
            <a:rPr lang="en-US" dirty="0" err="1" smtClean="0">
              <a:solidFill>
                <a:schemeClr val="bg1"/>
              </a:solidFill>
              <a:latin typeface="Calibri" panose="020F0502020204030204" pitchFamily="34" charset="0"/>
              <a:cs typeface="Times New Roman" panose="02020603050405020304" pitchFamily="18" charset="0"/>
            </a:rPr>
            <a:t>Kobcinta</a:t>
          </a:r>
          <a:r>
            <a:rPr lang="en-US" dirty="0" smtClean="0">
              <a:solidFill>
                <a:schemeClr val="bg1"/>
              </a:solidFill>
              <a:latin typeface="Calibri" panose="020F0502020204030204" pitchFamily="34" charset="0"/>
              <a:cs typeface="Times New Roman" panose="02020603050405020304" pitchFamily="18" charset="0"/>
            </a:rPr>
            <a:t> </a:t>
          </a:r>
          <a:r>
            <a:rPr lang="en-GB" dirty="0" err="1" smtClean="0">
              <a:solidFill>
                <a:schemeClr val="bg1"/>
              </a:solidFill>
            </a:rPr>
            <a:t>Xasilinta</a:t>
          </a:r>
          <a:r>
            <a:rPr lang="en-GB" dirty="0" smtClean="0">
              <a:solidFill>
                <a:schemeClr val="bg1"/>
              </a:solidFill>
            </a:rPr>
            <a:t> </a:t>
          </a:r>
          <a:r>
            <a:rPr lang="en-GB" dirty="0" err="1" smtClean="0">
              <a:solidFill>
                <a:schemeClr val="bg1"/>
              </a:solidFill>
            </a:rPr>
            <a:t>mudada</a:t>
          </a:r>
          <a:r>
            <a:rPr lang="en-GB" dirty="0" smtClean="0">
              <a:solidFill>
                <a:schemeClr val="bg1"/>
              </a:solidFill>
            </a:rPr>
            <a:t> la </a:t>
          </a:r>
          <a:r>
            <a:rPr lang="en-GB" dirty="0" err="1" smtClean="0">
              <a:solidFill>
                <a:schemeClr val="bg1"/>
              </a:solidFill>
            </a:rPr>
            <a:t>deganaan</a:t>
          </a:r>
          <a:r>
            <a:rPr lang="en-GB" dirty="0" smtClean="0">
              <a:solidFill>
                <a:schemeClr val="bg1"/>
              </a:solidFill>
            </a:rPr>
            <a:t> </a:t>
          </a:r>
          <a:r>
            <a:rPr lang="en-GB" dirty="0" err="1" smtClean="0">
              <a:solidFill>
                <a:schemeClr val="bg1"/>
              </a:solidFill>
            </a:rPr>
            <a:t>karo</a:t>
          </a:r>
          <a:r>
            <a:rPr lang="en-GB" dirty="0" smtClean="0">
              <a:solidFill>
                <a:schemeClr val="bg1"/>
              </a:solidFill>
            </a:rPr>
            <a:t> </a:t>
          </a:r>
          <a:r>
            <a:rPr lang="en-GB" dirty="0" err="1" smtClean="0">
              <a:solidFill>
                <a:schemeClr val="bg1"/>
              </a:solidFill>
            </a:rPr>
            <a:t>guryahay</a:t>
          </a:r>
          <a:r>
            <a:rPr lang="en-GB" dirty="0" smtClean="0">
              <a:solidFill>
                <a:schemeClr val="bg1"/>
              </a:solidFill>
            </a:rPr>
            <a:t> </a:t>
          </a:r>
          <a:r>
            <a:rPr lang="en-US" dirty="0" err="1" smtClean="0">
              <a:solidFill>
                <a:schemeClr val="bg1"/>
              </a:solidFill>
              <a:latin typeface="Calibri" panose="020F0502020204030204" pitchFamily="34" charset="0"/>
              <a:cs typeface="Times New Roman" panose="02020603050405020304" pitchFamily="18" charset="0"/>
            </a:rPr>
            <a:t>iyo</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xuquuqda</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guriyen</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dhul</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iyo</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hanti</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ee</a:t>
          </a:r>
          <a:r>
            <a:rPr lang="en-US" dirty="0" smtClean="0">
              <a:solidFill>
                <a:schemeClr val="bg1"/>
              </a:solidFill>
              <a:latin typeface="Calibri" panose="020F0502020204030204" pitchFamily="34" charset="0"/>
              <a:cs typeface="Times New Roman" panose="02020603050405020304" pitchFamily="18" charset="0"/>
            </a:rPr>
            <a:t> </a:t>
          </a:r>
          <a:r>
            <a:rPr lang="en-US" dirty="0" err="1" smtClean="0">
              <a:solidFill>
                <a:schemeClr val="bg1"/>
              </a:solidFill>
              <a:latin typeface="Calibri" panose="020F0502020204030204" pitchFamily="34" charset="0"/>
              <a:cs typeface="Times New Roman" panose="02020603050405020304" pitchFamily="18" charset="0"/>
            </a:rPr>
            <a:t>Soomaaliya</a:t>
          </a:r>
          <a:endParaRPr lang="en-US" dirty="0">
            <a:solidFill>
              <a:schemeClr val="bg1"/>
            </a:solidFill>
            <a:latin typeface="Calibri" panose="020F0502020204030204" pitchFamily="34" charset="0"/>
            <a:cs typeface="Times New Roman" panose="02020603050405020304" pitchFamily="18" charset="0"/>
          </a:endParaRPr>
        </a:p>
      </dgm:t>
    </dgm:pt>
    <dgm:pt modelId="{B3F3BE5B-DDCD-4D27-9205-8F24760E8601}" type="parTrans" cxnId="{21302825-A060-4947-A009-01A5EDB95ABE}">
      <dgm:prSet/>
      <dgm:spPr/>
      <dgm:t>
        <a:bodyPr/>
        <a:lstStyle/>
        <a:p>
          <a:endParaRPr lang="en-US"/>
        </a:p>
      </dgm:t>
    </dgm:pt>
    <dgm:pt modelId="{0F980697-AD7E-4232-A883-5F39CCC4DAD9}" type="sibTrans" cxnId="{21302825-A060-4947-A009-01A5EDB95ABE}">
      <dgm:prSet/>
      <dgm:spPr/>
      <dgm:t>
        <a:bodyPr/>
        <a:lstStyle/>
        <a:p>
          <a:endParaRPr lang="en-US"/>
        </a:p>
      </dgm:t>
    </dgm:pt>
    <dgm:pt modelId="{3EE14D2D-D399-4B6A-8592-0F375C9D5CA2}" type="pres">
      <dgm:prSet presAssocID="{97F71494-A459-4D8F-8114-4A98DAEE7B91}" presName="Name0" presStyleCnt="0">
        <dgm:presLayoutVars>
          <dgm:dir/>
          <dgm:resizeHandles val="exact"/>
        </dgm:presLayoutVars>
      </dgm:prSet>
      <dgm:spPr/>
      <dgm:t>
        <a:bodyPr/>
        <a:lstStyle/>
        <a:p>
          <a:endParaRPr lang="en-US"/>
        </a:p>
      </dgm:t>
    </dgm:pt>
    <dgm:pt modelId="{D45F4D5C-0952-4BD7-A8B0-5BC81B97E7F2}" type="pres">
      <dgm:prSet presAssocID="{1D7ABED2-DB6E-41D3-9DB2-17C1B501FC6E}" presName="compNode" presStyleCnt="0"/>
      <dgm:spPr/>
    </dgm:pt>
    <dgm:pt modelId="{87ED4B72-7983-46FE-A6F6-AFD7D10274A6}" type="pres">
      <dgm:prSet presAssocID="{1D7ABED2-DB6E-41D3-9DB2-17C1B501FC6E}" presName="pictRect" presStyleLbl="node1" presStyleIdx="0" presStyleCnt="2" custLinFactNeighborX="597" custLinFactNeighborY="-868"/>
      <dgm:spPr>
        <a:blipFill>
          <a:blip xmlns:r="http://schemas.openxmlformats.org/officeDocument/2006/relationships" r:embed="rId1"/>
          <a:srcRect/>
          <a:stretch>
            <a:fillRect l="-2000" r="-2000"/>
          </a:stretch>
        </a:blipFill>
      </dgm:spPr>
    </dgm:pt>
    <dgm:pt modelId="{6E505D68-6CF5-4474-AF0E-29F2464136EF}" type="pres">
      <dgm:prSet presAssocID="{1D7ABED2-DB6E-41D3-9DB2-17C1B501FC6E}" presName="textRect" presStyleLbl="revTx" presStyleIdx="0" presStyleCnt="2">
        <dgm:presLayoutVars>
          <dgm:bulletEnabled val="1"/>
        </dgm:presLayoutVars>
      </dgm:prSet>
      <dgm:spPr/>
      <dgm:t>
        <a:bodyPr/>
        <a:lstStyle/>
        <a:p>
          <a:endParaRPr lang="en-US"/>
        </a:p>
      </dgm:t>
    </dgm:pt>
    <dgm:pt modelId="{8AD9FA36-3951-4F96-83F4-F3A6DAF6F681}" type="pres">
      <dgm:prSet presAssocID="{A1D31DE3-59AA-4092-9E61-66F5A9AC752B}" presName="sibTrans" presStyleLbl="sibTrans2D1" presStyleIdx="0" presStyleCnt="0"/>
      <dgm:spPr/>
      <dgm:t>
        <a:bodyPr/>
        <a:lstStyle/>
        <a:p>
          <a:endParaRPr lang="en-US"/>
        </a:p>
      </dgm:t>
    </dgm:pt>
    <dgm:pt modelId="{03089F01-7286-45E5-9946-D274DD1AE2F6}" type="pres">
      <dgm:prSet presAssocID="{4EFF42FB-9C32-4AFF-B319-6A887DD2D8E2}" presName="compNode" presStyleCnt="0"/>
      <dgm:spPr/>
    </dgm:pt>
    <dgm:pt modelId="{BEA6EEB7-0033-48E0-BFDB-2E6CB3C1A7DF}" type="pres">
      <dgm:prSet presAssocID="{4EFF42FB-9C32-4AFF-B319-6A887DD2D8E2}"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8AC9B14C-EE6B-40CC-B73D-8E60BE719BA6}" type="pres">
      <dgm:prSet presAssocID="{4EFF42FB-9C32-4AFF-B319-6A887DD2D8E2}" presName="textRect" presStyleLbl="revTx" presStyleIdx="1" presStyleCnt="2" custLinFactNeighborX="1299">
        <dgm:presLayoutVars>
          <dgm:bulletEnabled val="1"/>
        </dgm:presLayoutVars>
      </dgm:prSet>
      <dgm:spPr/>
      <dgm:t>
        <a:bodyPr/>
        <a:lstStyle/>
        <a:p>
          <a:endParaRPr lang="en-US"/>
        </a:p>
      </dgm:t>
    </dgm:pt>
  </dgm:ptLst>
  <dgm:cxnLst>
    <dgm:cxn modelId="{FDCC68FD-D0E8-4CC5-B54F-D552EEC1DE04}" type="presOf" srcId="{1D7ABED2-DB6E-41D3-9DB2-17C1B501FC6E}" destId="{6E505D68-6CF5-4474-AF0E-29F2464136EF}" srcOrd="0" destOrd="0" presId="urn:microsoft.com/office/officeart/2005/8/layout/pList1"/>
    <dgm:cxn modelId="{21302825-A060-4947-A009-01A5EDB95ABE}" srcId="{97F71494-A459-4D8F-8114-4A98DAEE7B91}" destId="{4EFF42FB-9C32-4AFF-B319-6A887DD2D8E2}" srcOrd="1" destOrd="0" parTransId="{B3F3BE5B-DDCD-4D27-9205-8F24760E8601}" sibTransId="{0F980697-AD7E-4232-A883-5F39CCC4DAD9}"/>
    <dgm:cxn modelId="{5743F29F-5956-4909-B4ED-27E4179AC5F2}" type="presOf" srcId="{A1D31DE3-59AA-4092-9E61-66F5A9AC752B}" destId="{8AD9FA36-3951-4F96-83F4-F3A6DAF6F681}" srcOrd="0" destOrd="0" presId="urn:microsoft.com/office/officeart/2005/8/layout/pList1"/>
    <dgm:cxn modelId="{7EDFC45E-A027-4A16-B665-D5983B9356B7}" type="presOf" srcId="{97F71494-A459-4D8F-8114-4A98DAEE7B91}" destId="{3EE14D2D-D399-4B6A-8592-0F375C9D5CA2}" srcOrd="0" destOrd="0" presId="urn:microsoft.com/office/officeart/2005/8/layout/pList1"/>
    <dgm:cxn modelId="{BDFA91E5-54A3-4953-B936-05920DB79F30}" srcId="{97F71494-A459-4D8F-8114-4A98DAEE7B91}" destId="{1D7ABED2-DB6E-41D3-9DB2-17C1B501FC6E}" srcOrd="0" destOrd="0" parTransId="{9F224A3A-66D7-4284-8221-5ABA166DDEA1}" sibTransId="{A1D31DE3-59AA-4092-9E61-66F5A9AC752B}"/>
    <dgm:cxn modelId="{CDE7144E-1365-4839-9AC2-BA2F9730E47D}" type="presOf" srcId="{4EFF42FB-9C32-4AFF-B319-6A887DD2D8E2}" destId="{8AC9B14C-EE6B-40CC-B73D-8E60BE719BA6}" srcOrd="0" destOrd="0" presId="urn:microsoft.com/office/officeart/2005/8/layout/pList1"/>
    <dgm:cxn modelId="{0B301FA0-C581-480A-A6A6-E945F50C7AC3}" type="presParOf" srcId="{3EE14D2D-D399-4B6A-8592-0F375C9D5CA2}" destId="{D45F4D5C-0952-4BD7-A8B0-5BC81B97E7F2}" srcOrd="0" destOrd="0" presId="urn:microsoft.com/office/officeart/2005/8/layout/pList1"/>
    <dgm:cxn modelId="{FAB6CFC3-84C8-4E50-8AEE-9A4CE93AB533}" type="presParOf" srcId="{D45F4D5C-0952-4BD7-A8B0-5BC81B97E7F2}" destId="{87ED4B72-7983-46FE-A6F6-AFD7D10274A6}" srcOrd="0" destOrd="0" presId="urn:microsoft.com/office/officeart/2005/8/layout/pList1"/>
    <dgm:cxn modelId="{DBDD0F54-E7F6-4D2C-B360-C60039EC178D}" type="presParOf" srcId="{D45F4D5C-0952-4BD7-A8B0-5BC81B97E7F2}" destId="{6E505D68-6CF5-4474-AF0E-29F2464136EF}" srcOrd="1" destOrd="0" presId="urn:microsoft.com/office/officeart/2005/8/layout/pList1"/>
    <dgm:cxn modelId="{E331EBD4-7EFF-4F57-8F4C-DC814FF77C98}" type="presParOf" srcId="{3EE14D2D-D399-4B6A-8592-0F375C9D5CA2}" destId="{8AD9FA36-3951-4F96-83F4-F3A6DAF6F681}" srcOrd="1" destOrd="0" presId="urn:microsoft.com/office/officeart/2005/8/layout/pList1"/>
    <dgm:cxn modelId="{B7C8DE17-847A-4BB1-BE48-BAA6D2DFFA92}" type="presParOf" srcId="{3EE14D2D-D399-4B6A-8592-0F375C9D5CA2}" destId="{03089F01-7286-45E5-9946-D274DD1AE2F6}" srcOrd="2" destOrd="0" presId="urn:microsoft.com/office/officeart/2005/8/layout/pList1"/>
    <dgm:cxn modelId="{5AEFF319-CC57-4784-84D5-96A8F5407C40}" type="presParOf" srcId="{03089F01-7286-45E5-9946-D274DD1AE2F6}" destId="{BEA6EEB7-0033-48E0-BFDB-2E6CB3C1A7DF}" srcOrd="0" destOrd="0" presId="urn:microsoft.com/office/officeart/2005/8/layout/pList1"/>
    <dgm:cxn modelId="{5360F37E-46B9-4ABB-AECE-74F3077A2D35}" type="presParOf" srcId="{03089F01-7286-45E5-9946-D274DD1AE2F6}" destId="{8AC9B14C-EE6B-40CC-B73D-8E60BE719BA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6BB42E-6460-45C3-9287-C033E2DCAE27}" type="doc">
      <dgm:prSet loTypeId="urn:microsoft.com/office/officeart/2005/8/layout/hProcess9" loCatId="process" qsTypeId="urn:microsoft.com/office/officeart/2005/8/quickstyle/simple1" qsCatId="simple" csTypeId="urn:microsoft.com/office/officeart/2005/8/colors/accent1_4" csCatId="accent1" phldr="1"/>
      <dgm:spPr/>
    </dgm:pt>
    <dgm:pt modelId="{F371F0B9-7E37-406F-8A11-D29832620B30}">
      <dgm:prSet phldrT="[Texte]"/>
      <dgm:spPr/>
      <dgm:t>
        <a:bodyPr/>
        <a:lstStyle/>
        <a:p>
          <a:r>
            <a:rPr lang="en-US" dirty="0" err="1" smtClean="0"/>
            <a:t>Waajibaadka</a:t>
          </a:r>
          <a:r>
            <a:rPr lang="en-US" dirty="0" smtClean="0"/>
            <a:t> </a:t>
          </a:r>
          <a:r>
            <a:rPr lang="en-US" dirty="0" err="1" smtClean="0"/>
            <a:t>ogeysiinta</a:t>
          </a:r>
          <a:r>
            <a:rPr lang="en-US" dirty="0" smtClean="0"/>
            <a:t> </a:t>
          </a:r>
          <a:r>
            <a:rPr lang="en-US" dirty="0" err="1" smtClean="0"/>
            <a:t>iyo</a:t>
          </a:r>
          <a:r>
            <a:rPr lang="en-US" dirty="0" smtClean="0"/>
            <a:t> </a:t>
          </a:r>
          <a:r>
            <a:rPr lang="en-US" dirty="0" err="1" smtClean="0"/>
            <a:t>sameynta</a:t>
          </a:r>
          <a:r>
            <a:rPr lang="en-US" dirty="0" smtClean="0"/>
            <a:t> </a:t>
          </a:r>
          <a:r>
            <a:rPr lang="en-US" dirty="0" err="1" smtClean="0"/>
            <a:t>ogeysiiska</a:t>
          </a:r>
          <a:endParaRPr lang="en-US" dirty="0"/>
        </a:p>
      </dgm:t>
    </dgm:pt>
    <dgm:pt modelId="{033A7FF8-CD13-431D-8EA0-2CEC43F61657}" type="parTrans" cxnId="{138F9E3D-C80E-4E2A-91AB-193D27D715BF}">
      <dgm:prSet/>
      <dgm:spPr/>
      <dgm:t>
        <a:bodyPr/>
        <a:lstStyle/>
        <a:p>
          <a:endParaRPr lang="en-US"/>
        </a:p>
      </dgm:t>
    </dgm:pt>
    <dgm:pt modelId="{AE4E8B84-67AD-4F34-B773-53B8AAE8D6D4}" type="sibTrans" cxnId="{138F9E3D-C80E-4E2A-91AB-193D27D715BF}">
      <dgm:prSet/>
      <dgm:spPr/>
      <dgm:t>
        <a:bodyPr/>
        <a:lstStyle/>
        <a:p>
          <a:endParaRPr lang="en-US"/>
        </a:p>
      </dgm:t>
    </dgm:pt>
    <dgm:pt modelId="{9F208D42-960B-496D-885E-6A4BE85913C6}">
      <dgm:prSet phldrT="[Texte]"/>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smtClean="0"/>
            <a:t>Xuquuqda</a:t>
          </a:r>
          <a:r>
            <a:rPr lang="en-US" dirty="0" smtClean="0"/>
            <a:t> </a:t>
          </a:r>
          <a:r>
            <a:rPr lang="en-US" dirty="0" err="1" smtClean="0"/>
            <a:t>aad</a:t>
          </a:r>
          <a:r>
            <a:rPr lang="en-US" dirty="0" smtClean="0"/>
            <a:t> </a:t>
          </a:r>
          <a:r>
            <a:rPr lang="en-US" dirty="0" err="1" smtClean="0"/>
            <a:t>leedahay</a:t>
          </a:r>
          <a:r>
            <a:rPr lang="en-US" dirty="0" smtClean="0"/>
            <a:t> </a:t>
          </a:r>
          <a:r>
            <a:rPr lang="en-US" dirty="0" err="1" smtClean="0"/>
            <a:t>inaad</a:t>
          </a:r>
          <a:r>
            <a:rPr lang="en-US" dirty="0" smtClean="0"/>
            <a:t> </a:t>
          </a:r>
          <a:r>
            <a:rPr lang="en-US" dirty="0" err="1" smtClean="0"/>
            <a:t>hesho</a:t>
          </a:r>
          <a:r>
            <a:rPr lang="en-US" dirty="0" smtClean="0"/>
            <a:t> </a:t>
          </a:r>
          <a:r>
            <a:rPr lang="en-US" dirty="0" err="1" smtClean="0"/>
            <a:t>ficil</a:t>
          </a:r>
          <a:r>
            <a:rPr lang="en-US" dirty="0" smtClean="0"/>
            <a:t> </a:t>
          </a:r>
          <a:r>
            <a:rPr lang="en-US" dirty="0" err="1" smtClean="0"/>
            <a:t>maamul</a:t>
          </a:r>
          <a:r>
            <a:rPr lang="en-US" dirty="0" smtClean="0"/>
            <a:t> </a:t>
          </a:r>
          <a:r>
            <a:rPr lang="en-US" dirty="0" err="1" smtClean="0"/>
            <a:t>cadaalad</a:t>
          </a:r>
          <a:r>
            <a:rPr lang="en-US" dirty="0" smtClean="0"/>
            <a:t> ah, dib u </a:t>
          </a:r>
          <a:r>
            <a:rPr lang="en-US" dirty="0" err="1" smtClean="0"/>
            <a:t>eegis</a:t>
          </a:r>
          <a:r>
            <a:rPr lang="en-US" dirty="0" smtClean="0"/>
            <a:t> </a:t>
          </a:r>
          <a:r>
            <a:rPr lang="en-US" dirty="0" err="1" smtClean="0"/>
            <a:t>garsoor</a:t>
          </a:r>
          <a:r>
            <a:rPr lang="en-US" dirty="0" smtClean="0"/>
            <a:t> </a:t>
          </a:r>
          <a:r>
            <a:rPr lang="en-US" dirty="0" err="1" smtClean="0"/>
            <a:t>ama</a:t>
          </a:r>
          <a:r>
            <a:rPr lang="en-US" dirty="0" smtClean="0"/>
            <a:t> </a:t>
          </a:r>
          <a:r>
            <a:rPr lang="en-US" dirty="0" err="1" smtClean="0"/>
            <a:t>racfaan</a:t>
          </a:r>
          <a:endParaRPr lang="fr-FR"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err="1" smtClean="0"/>
            <a:t>Xuquuqda</a:t>
          </a:r>
          <a:r>
            <a:rPr lang="en-US" dirty="0" smtClean="0"/>
            <a:t> </a:t>
          </a:r>
          <a:r>
            <a:rPr lang="en-US" dirty="0" err="1" smtClean="0"/>
            <a:t>inaad</a:t>
          </a:r>
          <a:r>
            <a:rPr lang="en-US" dirty="0" smtClean="0"/>
            <a:t> </a:t>
          </a:r>
          <a:r>
            <a:rPr lang="en-US" dirty="0" err="1" smtClean="0"/>
            <a:t>hesho</a:t>
          </a:r>
          <a:r>
            <a:rPr lang="en-US" dirty="0" smtClean="0"/>
            <a:t> </a:t>
          </a:r>
          <a:r>
            <a:rPr lang="en-US" dirty="0" err="1" smtClean="0"/>
            <a:t>kaalmo</a:t>
          </a:r>
          <a:r>
            <a:rPr lang="en-US" dirty="0" smtClean="0"/>
            <a:t> </a:t>
          </a:r>
          <a:r>
            <a:rPr lang="en-US" dirty="0" err="1" smtClean="0"/>
            <a:t>Sharci</a:t>
          </a:r>
          <a:r>
            <a:rPr lang="en-US" dirty="0" smtClean="0"/>
            <a:t> </a:t>
          </a:r>
          <a:r>
            <a:rPr lang="en-US" dirty="0" err="1" smtClean="0"/>
            <a:t>iyo</a:t>
          </a:r>
          <a:r>
            <a:rPr lang="en-US" dirty="0" smtClean="0"/>
            <a:t> </a:t>
          </a:r>
          <a:r>
            <a:rPr lang="en-US" dirty="0" err="1" smtClean="0"/>
            <a:t>Macluumaadka</a:t>
          </a:r>
          <a:endParaRPr lang="en-US" dirty="0"/>
        </a:p>
        <a:p>
          <a:pPr marL="0" lvl="0" defTabSz="622300">
            <a:lnSpc>
              <a:spcPct val="90000"/>
            </a:lnSpc>
            <a:spcBef>
              <a:spcPct val="0"/>
            </a:spcBef>
            <a:spcAft>
              <a:spcPct val="35000"/>
            </a:spcAft>
            <a:buNone/>
          </a:pPr>
          <a:endParaRPr lang="en-US" dirty="0"/>
        </a:p>
      </dgm:t>
    </dgm:pt>
    <dgm:pt modelId="{027A8236-3DD5-431C-9809-B00C7DA0ADDF}" type="parTrans" cxnId="{0758758D-F990-4463-8508-B00939711ABC}">
      <dgm:prSet/>
      <dgm:spPr/>
      <dgm:t>
        <a:bodyPr/>
        <a:lstStyle/>
        <a:p>
          <a:endParaRPr lang="en-US"/>
        </a:p>
      </dgm:t>
    </dgm:pt>
    <dgm:pt modelId="{14DE345A-9D43-447E-A1A2-EE0558EB26CF}" type="sibTrans" cxnId="{0758758D-F990-4463-8508-B00939711ABC}">
      <dgm:prSet/>
      <dgm:spPr/>
      <dgm:t>
        <a:bodyPr/>
        <a:lstStyle/>
        <a:p>
          <a:endParaRPr lang="en-US"/>
        </a:p>
      </dgm:t>
    </dgm:pt>
    <dgm:pt modelId="{41031565-00F8-4688-A8DB-8204CF0E63DE}">
      <dgm:prSet/>
      <dgm:spPr/>
      <dgm:t>
        <a:bodyPr/>
        <a:lstStyle/>
        <a:p>
          <a:r>
            <a:rPr lang="fi-FI" dirty="0" smtClean="0"/>
            <a:t>Aasaasida guddiga gurya ka saarista ee fulinta amarka guryo ka saarista</a:t>
          </a:r>
          <a:r>
            <a:rPr lang="fr-FR" dirty="0" smtClean="0"/>
            <a:t> </a:t>
          </a:r>
          <a:endParaRPr lang="en-US" dirty="0"/>
        </a:p>
      </dgm:t>
    </dgm:pt>
    <dgm:pt modelId="{9B2A1B0E-0F10-4EA5-B067-41D2F389BDEF}" type="parTrans" cxnId="{AA230353-4FDA-48E8-8387-A9142FC20AB7}">
      <dgm:prSet/>
      <dgm:spPr/>
      <dgm:t>
        <a:bodyPr/>
        <a:lstStyle/>
        <a:p>
          <a:endParaRPr lang="en-US"/>
        </a:p>
      </dgm:t>
    </dgm:pt>
    <dgm:pt modelId="{81FC41A9-7C64-4420-8BD0-773F29F7F838}" type="sibTrans" cxnId="{AA230353-4FDA-48E8-8387-A9142FC20AB7}">
      <dgm:prSet/>
      <dgm:spPr/>
      <dgm:t>
        <a:bodyPr/>
        <a:lstStyle/>
        <a:p>
          <a:endParaRPr lang="en-US"/>
        </a:p>
      </dgm:t>
    </dgm:pt>
    <dgm:pt modelId="{8DDEEAA4-BA41-442D-8168-648D3C6BF9F7}">
      <dgm:prSet/>
      <dgm:spPr/>
      <dgm:t>
        <a:bodyPr/>
        <a:lstStyle/>
        <a:p>
          <a:r>
            <a:rPr lang="en-US" dirty="0" err="1" smtClean="0"/>
            <a:t>Aqoonso</a:t>
          </a:r>
          <a:r>
            <a:rPr lang="en-US" dirty="0" smtClean="0"/>
            <a:t> in la </a:t>
          </a:r>
          <a:r>
            <a:rPr lang="en-US" dirty="0" err="1" smtClean="0"/>
            <a:t>heli</a:t>
          </a:r>
          <a:r>
            <a:rPr lang="en-US" dirty="0" smtClean="0"/>
            <a:t> </a:t>
          </a:r>
          <a:r>
            <a:rPr lang="en-US" dirty="0" err="1" smtClean="0"/>
            <a:t>karo</a:t>
          </a:r>
          <a:r>
            <a:rPr lang="en-US" dirty="0" smtClean="0"/>
            <a:t> hoy kale </a:t>
          </a:r>
          <a:r>
            <a:rPr lang="en-US" dirty="0" err="1" smtClean="0"/>
            <a:t>oo</a:t>
          </a:r>
          <a:r>
            <a:rPr lang="en-US" dirty="0" smtClean="0"/>
            <a:t> </a:t>
          </a:r>
          <a:r>
            <a:rPr lang="en-US" dirty="0" err="1" smtClean="0"/>
            <a:t>kufilan</a:t>
          </a:r>
          <a:r>
            <a:rPr lang="en-US" dirty="0" smtClean="0"/>
            <a:t> </a:t>
          </a:r>
          <a:r>
            <a:rPr lang="en-US" dirty="0" err="1" smtClean="0"/>
            <a:t>iyadoo</a:t>
          </a:r>
          <a:r>
            <a:rPr lang="en-US" dirty="0" smtClean="0"/>
            <a:t> </a:t>
          </a:r>
          <a:r>
            <a:rPr lang="en-US" dirty="0" err="1" smtClean="0"/>
            <a:t>lala</a:t>
          </a:r>
          <a:r>
            <a:rPr lang="en-US" dirty="0" smtClean="0"/>
            <a:t> </a:t>
          </a:r>
          <a:r>
            <a:rPr lang="en-US" dirty="0" err="1" smtClean="0"/>
            <a:t>tashanayo</a:t>
          </a:r>
          <a:r>
            <a:rPr lang="en-US" dirty="0" smtClean="0"/>
            <a:t> </a:t>
          </a:r>
          <a:r>
            <a:rPr lang="en-US" dirty="0" err="1" smtClean="0"/>
            <a:t>Bulshooyinka</a:t>
          </a:r>
          <a:r>
            <a:rPr lang="en-US" dirty="0" smtClean="0"/>
            <a:t>  </a:t>
          </a:r>
          <a:r>
            <a:rPr lang="en-US" dirty="0" err="1" smtClean="0"/>
            <a:t>Barakcayaasha</a:t>
          </a:r>
          <a:endParaRPr lang="en-US" dirty="0"/>
        </a:p>
      </dgm:t>
    </dgm:pt>
    <dgm:pt modelId="{B82A79B0-7034-4FDA-B466-D33F0EC5B2B6}" type="parTrans" cxnId="{550DB07A-D6F2-450D-B4D9-1C7F57DC2FD6}">
      <dgm:prSet/>
      <dgm:spPr/>
      <dgm:t>
        <a:bodyPr/>
        <a:lstStyle/>
        <a:p>
          <a:endParaRPr lang="en-US"/>
        </a:p>
      </dgm:t>
    </dgm:pt>
    <dgm:pt modelId="{D11E143A-F404-46F0-8809-908476AE06BC}" type="sibTrans" cxnId="{550DB07A-D6F2-450D-B4D9-1C7F57DC2FD6}">
      <dgm:prSet/>
      <dgm:spPr/>
      <dgm:t>
        <a:bodyPr/>
        <a:lstStyle/>
        <a:p>
          <a:endParaRPr lang="en-US"/>
        </a:p>
      </dgm:t>
    </dgm:pt>
    <dgm:pt modelId="{678B5896-9B3E-46A8-87FD-3111D3F67FDF}">
      <dgm:prSet/>
      <dgm:spPr/>
      <dgm:t>
        <a:bodyPr/>
        <a:lstStyle/>
        <a:p>
          <a:r>
            <a:rPr lang="fr-FR" dirty="0" err="1" smtClean="0"/>
            <a:t>Badbaadada</a:t>
          </a:r>
          <a:r>
            <a:rPr lang="fr-FR" dirty="0" smtClean="0"/>
            <a:t> </a:t>
          </a:r>
          <a:r>
            <a:rPr lang="fi-FI" dirty="0" smtClean="0"/>
            <a:t> inta lagu gudo jiro gurya ka saarista</a:t>
          </a:r>
          <a:endParaRPr lang="en-US" dirty="0"/>
        </a:p>
      </dgm:t>
    </dgm:pt>
    <dgm:pt modelId="{05C3B2B4-F140-4222-ADBE-8F158E684F1D}" type="parTrans" cxnId="{3F6FEF75-DBAC-4B44-A389-1F238E94D61B}">
      <dgm:prSet/>
      <dgm:spPr/>
      <dgm:t>
        <a:bodyPr/>
        <a:lstStyle/>
        <a:p>
          <a:endParaRPr lang="en-US"/>
        </a:p>
      </dgm:t>
    </dgm:pt>
    <dgm:pt modelId="{BC7AE070-F92B-4AED-8871-B2C5FFA06014}" type="sibTrans" cxnId="{3F6FEF75-DBAC-4B44-A389-1F238E94D61B}">
      <dgm:prSet/>
      <dgm:spPr/>
      <dgm:t>
        <a:bodyPr/>
        <a:lstStyle/>
        <a:p>
          <a:endParaRPr lang="en-US"/>
        </a:p>
      </dgm:t>
    </dgm:pt>
    <dgm:pt modelId="{6714593C-E5CA-4882-9718-B88F98445F7B}">
      <dgm:prSet/>
      <dgm:spPr/>
      <dgm:t>
        <a:bodyPr/>
        <a:lstStyle/>
        <a:p>
          <a:r>
            <a:rPr lang="en-US" dirty="0" err="1" smtClean="0"/>
            <a:t>Saxitaanada</a:t>
          </a:r>
          <a:r>
            <a:rPr lang="en-US" dirty="0" smtClean="0"/>
            <a:t> </a:t>
          </a:r>
          <a:r>
            <a:rPr lang="en-US" dirty="0" err="1" smtClean="0"/>
            <a:t>sharciga</a:t>
          </a:r>
          <a:r>
            <a:rPr lang="en-US" dirty="0" smtClean="0"/>
            <a:t> </a:t>
          </a:r>
          <a:r>
            <a:rPr lang="en-US" dirty="0" err="1" smtClean="0"/>
            <a:t>iyo</a:t>
          </a:r>
          <a:r>
            <a:rPr lang="en-US" dirty="0" smtClean="0"/>
            <a:t> wax </a:t>
          </a:r>
          <a:r>
            <a:rPr lang="en-US" dirty="0" err="1" smtClean="0"/>
            <a:t>usixida</a:t>
          </a:r>
          <a:r>
            <a:rPr lang="en-US" dirty="0" smtClean="0"/>
            <a:t> </a:t>
          </a:r>
          <a:r>
            <a:rPr lang="en-US" dirty="0" err="1" smtClean="0"/>
            <a:t>gurya</a:t>
          </a:r>
          <a:r>
            <a:rPr lang="en-US" dirty="0" smtClean="0"/>
            <a:t> </a:t>
          </a:r>
          <a:r>
            <a:rPr lang="en-US" dirty="0" err="1" smtClean="0"/>
            <a:t>ka</a:t>
          </a:r>
          <a:r>
            <a:rPr lang="en-US" dirty="0" smtClean="0"/>
            <a:t> </a:t>
          </a:r>
          <a:r>
            <a:rPr lang="en-US" dirty="0" err="1" smtClean="0"/>
            <a:t>saarista</a:t>
          </a:r>
          <a:r>
            <a:rPr lang="en-US" dirty="0" smtClean="0"/>
            <a:t> </a:t>
          </a:r>
          <a:r>
            <a:rPr lang="en-US" dirty="0" err="1" smtClean="0"/>
            <a:t>kadib</a:t>
          </a:r>
          <a:endParaRPr lang="en-US" dirty="0"/>
        </a:p>
      </dgm:t>
    </dgm:pt>
    <dgm:pt modelId="{034341FB-2949-4BEA-AF95-7958B8265A18}" type="parTrans" cxnId="{810A4FE2-8320-4C10-9E78-3310F671C17F}">
      <dgm:prSet/>
      <dgm:spPr/>
      <dgm:t>
        <a:bodyPr/>
        <a:lstStyle/>
        <a:p>
          <a:endParaRPr lang="en-US"/>
        </a:p>
      </dgm:t>
    </dgm:pt>
    <dgm:pt modelId="{81DAB175-200F-46FC-A907-1EABB7C6E83A}" type="sibTrans" cxnId="{810A4FE2-8320-4C10-9E78-3310F671C17F}">
      <dgm:prSet/>
      <dgm:spPr/>
      <dgm:t>
        <a:bodyPr/>
        <a:lstStyle/>
        <a:p>
          <a:endParaRPr lang="en-US"/>
        </a:p>
      </dgm:t>
    </dgm:pt>
    <dgm:pt modelId="{450E7B44-3345-445F-ACF3-859F38BE0135}" type="pres">
      <dgm:prSet presAssocID="{EC6BB42E-6460-45C3-9287-C033E2DCAE27}" presName="CompostProcess" presStyleCnt="0">
        <dgm:presLayoutVars>
          <dgm:dir/>
          <dgm:resizeHandles val="exact"/>
        </dgm:presLayoutVars>
      </dgm:prSet>
      <dgm:spPr/>
    </dgm:pt>
    <dgm:pt modelId="{AE0E846B-2D5E-470F-87D1-0C0991D6918B}" type="pres">
      <dgm:prSet presAssocID="{EC6BB42E-6460-45C3-9287-C033E2DCAE27}" presName="arrow" presStyleLbl="bgShp" presStyleIdx="0" presStyleCnt="1"/>
      <dgm:spPr/>
    </dgm:pt>
    <dgm:pt modelId="{90209BC3-B7F6-4B82-A931-E85C3F60164C}" type="pres">
      <dgm:prSet presAssocID="{EC6BB42E-6460-45C3-9287-C033E2DCAE27}" presName="linearProcess" presStyleCnt="0"/>
      <dgm:spPr/>
    </dgm:pt>
    <dgm:pt modelId="{55A4AB61-75A7-4008-BCC3-A476DE00F75A}" type="pres">
      <dgm:prSet presAssocID="{F371F0B9-7E37-406F-8A11-D29832620B30}" presName="textNode" presStyleLbl="node1" presStyleIdx="0" presStyleCnt="6" custLinFactNeighborX="-22681" custLinFactNeighborY="-1142">
        <dgm:presLayoutVars>
          <dgm:bulletEnabled val="1"/>
        </dgm:presLayoutVars>
      </dgm:prSet>
      <dgm:spPr/>
      <dgm:t>
        <a:bodyPr/>
        <a:lstStyle/>
        <a:p>
          <a:endParaRPr lang="en-US"/>
        </a:p>
      </dgm:t>
    </dgm:pt>
    <dgm:pt modelId="{C8BE21BD-B570-4E91-944E-16221354731F}" type="pres">
      <dgm:prSet presAssocID="{AE4E8B84-67AD-4F34-B773-53B8AAE8D6D4}" presName="sibTrans" presStyleCnt="0"/>
      <dgm:spPr/>
    </dgm:pt>
    <dgm:pt modelId="{1702A0F3-F9E8-413E-A4CD-5A6F6E91F97F}" type="pres">
      <dgm:prSet presAssocID="{9F208D42-960B-496D-885E-6A4BE85913C6}" presName="textNode" presStyleLbl="node1" presStyleIdx="1" presStyleCnt="6">
        <dgm:presLayoutVars>
          <dgm:bulletEnabled val="1"/>
        </dgm:presLayoutVars>
      </dgm:prSet>
      <dgm:spPr/>
      <dgm:t>
        <a:bodyPr/>
        <a:lstStyle/>
        <a:p>
          <a:endParaRPr lang="en-US"/>
        </a:p>
      </dgm:t>
    </dgm:pt>
    <dgm:pt modelId="{3C8C9690-B4C7-479E-ACCA-5825268127DB}" type="pres">
      <dgm:prSet presAssocID="{14DE345A-9D43-447E-A1A2-EE0558EB26CF}" presName="sibTrans" presStyleCnt="0"/>
      <dgm:spPr/>
    </dgm:pt>
    <dgm:pt modelId="{6ECAC485-5C58-44A3-93F7-BE712F1B7309}" type="pres">
      <dgm:prSet presAssocID="{41031565-00F8-4688-A8DB-8204CF0E63DE}" presName="textNode" presStyleLbl="node1" presStyleIdx="2" presStyleCnt="6">
        <dgm:presLayoutVars>
          <dgm:bulletEnabled val="1"/>
        </dgm:presLayoutVars>
      </dgm:prSet>
      <dgm:spPr/>
      <dgm:t>
        <a:bodyPr/>
        <a:lstStyle/>
        <a:p>
          <a:endParaRPr lang="en-US"/>
        </a:p>
      </dgm:t>
    </dgm:pt>
    <dgm:pt modelId="{5C41F668-16D9-4453-B76E-900CD8FE74DF}" type="pres">
      <dgm:prSet presAssocID="{81FC41A9-7C64-4420-8BD0-773F29F7F838}" presName="sibTrans" presStyleCnt="0"/>
      <dgm:spPr/>
    </dgm:pt>
    <dgm:pt modelId="{FFD73B03-B682-474B-A0B7-0FEA5D891797}" type="pres">
      <dgm:prSet presAssocID="{8DDEEAA4-BA41-442D-8168-648D3C6BF9F7}" presName="textNode" presStyleLbl="node1" presStyleIdx="3" presStyleCnt="6">
        <dgm:presLayoutVars>
          <dgm:bulletEnabled val="1"/>
        </dgm:presLayoutVars>
      </dgm:prSet>
      <dgm:spPr/>
      <dgm:t>
        <a:bodyPr/>
        <a:lstStyle/>
        <a:p>
          <a:endParaRPr lang="en-US"/>
        </a:p>
      </dgm:t>
    </dgm:pt>
    <dgm:pt modelId="{A9B9E125-A65C-4EFF-A798-8001D19FAB84}" type="pres">
      <dgm:prSet presAssocID="{D11E143A-F404-46F0-8809-908476AE06BC}" presName="sibTrans" presStyleCnt="0"/>
      <dgm:spPr/>
    </dgm:pt>
    <dgm:pt modelId="{0C114EAC-AEDA-48E3-A5C8-49264C84EE0D}" type="pres">
      <dgm:prSet presAssocID="{678B5896-9B3E-46A8-87FD-3111D3F67FDF}" presName="textNode" presStyleLbl="node1" presStyleIdx="4" presStyleCnt="6">
        <dgm:presLayoutVars>
          <dgm:bulletEnabled val="1"/>
        </dgm:presLayoutVars>
      </dgm:prSet>
      <dgm:spPr/>
      <dgm:t>
        <a:bodyPr/>
        <a:lstStyle/>
        <a:p>
          <a:endParaRPr lang="en-US"/>
        </a:p>
      </dgm:t>
    </dgm:pt>
    <dgm:pt modelId="{980A733A-06D4-48A0-8988-FF7AC96C1A8F}" type="pres">
      <dgm:prSet presAssocID="{BC7AE070-F92B-4AED-8871-B2C5FFA06014}" presName="sibTrans" presStyleCnt="0"/>
      <dgm:spPr/>
    </dgm:pt>
    <dgm:pt modelId="{A4199F45-6736-4BF0-BE79-06988D660D6D}" type="pres">
      <dgm:prSet presAssocID="{6714593C-E5CA-4882-9718-B88F98445F7B}" presName="textNode" presStyleLbl="node1" presStyleIdx="5" presStyleCnt="6">
        <dgm:presLayoutVars>
          <dgm:bulletEnabled val="1"/>
        </dgm:presLayoutVars>
      </dgm:prSet>
      <dgm:spPr/>
      <dgm:t>
        <a:bodyPr/>
        <a:lstStyle/>
        <a:p>
          <a:endParaRPr lang="en-US"/>
        </a:p>
      </dgm:t>
    </dgm:pt>
  </dgm:ptLst>
  <dgm:cxnLst>
    <dgm:cxn modelId="{550DB07A-D6F2-450D-B4D9-1C7F57DC2FD6}" srcId="{EC6BB42E-6460-45C3-9287-C033E2DCAE27}" destId="{8DDEEAA4-BA41-442D-8168-648D3C6BF9F7}" srcOrd="3" destOrd="0" parTransId="{B82A79B0-7034-4FDA-B466-D33F0EC5B2B6}" sibTransId="{D11E143A-F404-46F0-8809-908476AE06BC}"/>
    <dgm:cxn modelId="{4F5AEBE5-DE2F-4C4C-A739-BB1EF9B8EEC4}" type="presOf" srcId="{9F208D42-960B-496D-885E-6A4BE85913C6}" destId="{1702A0F3-F9E8-413E-A4CD-5A6F6E91F97F}" srcOrd="0" destOrd="0" presId="urn:microsoft.com/office/officeart/2005/8/layout/hProcess9"/>
    <dgm:cxn modelId="{3F6FEF75-DBAC-4B44-A389-1F238E94D61B}" srcId="{EC6BB42E-6460-45C3-9287-C033E2DCAE27}" destId="{678B5896-9B3E-46A8-87FD-3111D3F67FDF}" srcOrd="4" destOrd="0" parTransId="{05C3B2B4-F140-4222-ADBE-8F158E684F1D}" sibTransId="{BC7AE070-F92B-4AED-8871-B2C5FFA06014}"/>
    <dgm:cxn modelId="{15921F86-A912-4D70-9069-AA04383C4BDF}" type="presOf" srcId="{EC6BB42E-6460-45C3-9287-C033E2DCAE27}" destId="{450E7B44-3345-445F-ACF3-859F38BE0135}" srcOrd="0" destOrd="0" presId="urn:microsoft.com/office/officeart/2005/8/layout/hProcess9"/>
    <dgm:cxn modelId="{AA230353-4FDA-48E8-8387-A9142FC20AB7}" srcId="{EC6BB42E-6460-45C3-9287-C033E2DCAE27}" destId="{41031565-00F8-4688-A8DB-8204CF0E63DE}" srcOrd="2" destOrd="0" parTransId="{9B2A1B0E-0F10-4EA5-B067-41D2F389BDEF}" sibTransId="{81FC41A9-7C64-4420-8BD0-773F29F7F838}"/>
    <dgm:cxn modelId="{0C73F741-0DF7-4D44-9716-DD83656DD617}" type="presOf" srcId="{678B5896-9B3E-46A8-87FD-3111D3F67FDF}" destId="{0C114EAC-AEDA-48E3-A5C8-49264C84EE0D}" srcOrd="0" destOrd="0" presId="urn:microsoft.com/office/officeart/2005/8/layout/hProcess9"/>
    <dgm:cxn modelId="{51B2DF10-E15E-41C3-BE6D-73D7E719C658}" type="presOf" srcId="{41031565-00F8-4688-A8DB-8204CF0E63DE}" destId="{6ECAC485-5C58-44A3-93F7-BE712F1B7309}" srcOrd="0" destOrd="0" presId="urn:microsoft.com/office/officeart/2005/8/layout/hProcess9"/>
    <dgm:cxn modelId="{810A4FE2-8320-4C10-9E78-3310F671C17F}" srcId="{EC6BB42E-6460-45C3-9287-C033E2DCAE27}" destId="{6714593C-E5CA-4882-9718-B88F98445F7B}" srcOrd="5" destOrd="0" parTransId="{034341FB-2949-4BEA-AF95-7958B8265A18}" sibTransId="{81DAB175-200F-46FC-A907-1EABB7C6E83A}"/>
    <dgm:cxn modelId="{52160327-08ED-4EC4-8318-107C012D37E7}" type="presOf" srcId="{6714593C-E5CA-4882-9718-B88F98445F7B}" destId="{A4199F45-6736-4BF0-BE79-06988D660D6D}" srcOrd="0" destOrd="0" presId="urn:microsoft.com/office/officeart/2005/8/layout/hProcess9"/>
    <dgm:cxn modelId="{FADECA51-0DF0-4376-B27F-35BC38536736}" type="presOf" srcId="{8DDEEAA4-BA41-442D-8168-648D3C6BF9F7}" destId="{FFD73B03-B682-474B-A0B7-0FEA5D891797}" srcOrd="0" destOrd="0" presId="urn:microsoft.com/office/officeart/2005/8/layout/hProcess9"/>
    <dgm:cxn modelId="{8656A45F-F239-4099-BF65-86BE1F2AFF0C}" type="presOf" srcId="{F371F0B9-7E37-406F-8A11-D29832620B30}" destId="{55A4AB61-75A7-4008-BCC3-A476DE00F75A}" srcOrd="0" destOrd="0" presId="urn:microsoft.com/office/officeart/2005/8/layout/hProcess9"/>
    <dgm:cxn modelId="{0758758D-F990-4463-8508-B00939711ABC}" srcId="{EC6BB42E-6460-45C3-9287-C033E2DCAE27}" destId="{9F208D42-960B-496D-885E-6A4BE85913C6}" srcOrd="1" destOrd="0" parTransId="{027A8236-3DD5-431C-9809-B00C7DA0ADDF}" sibTransId="{14DE345A-9D43-447E-A1A2-EE0558EB26CF}"/>
    <dgm:cxn modelId="{138F9E3D-C80E-4E2A-91AB-193D27D715BF}" srcId="{EC6BB42E-6460-45C3-9287-C033E2DCAE27}" destId="{F371F0B9-7E37-406F-8A11-D29832620B30}" srcOrd="0" destOrd="0" parTransId="{033A7FF8-CD13-431D-8EA0-2CEC43F61657}" sibTransId="{AE4E8B84-67AD-4F34-B773-53B8AAE8D6D4}"/>
    <dgm:cxn modelId="{9D5AE523-2E78-4ABA-85B7-7B836224BA26}" type="presParOf" srcId="{450E7B44-3345-445F-ACF3-859F38BE0135}" destId="{AE0E846B-2D5E-470F-87D1-0C0991D6918B}" srcOrd="0" destOrd="0" presId="urn:microsoft.com/office/officeart/2005/8/layout/hProcess9"/>
    <dgm:cxn modelId="{9C685D7F-0C3B-4739-8D00-93B5A7D54615}" type="presParOf" srcId="{450E7B44-3345-445F-ACF3-859F38BE0135}" destId="{90209BC3-B7F6-4B82-A931-E85C3F60164C}" srcOrd="1" destOrd="0" presId="urn:microsoft.com/office/officeart/2005/8/layout/hProcess9"/>
    <dgm:cxn modelId="{B0A8AF73-086C-45D8-B2B3-277BA5D5E90E}" type="presParOf" srcId="{90209BC3-B7F6-4B82-A931-E85C3F60164C}" destId="{55A4AB61-75A7-4008-BCC3-A476DE00F75A}" srcOrd="0" destOrd="0" presId="urn:microsoft.com/office/officeart/2005/8/layout/hProcess9"/>
    <dgm:cxn modelId="{A394CBB5-1B00-4839-965F-99ECCDBA1A76}" type="presParOf" srcId="{90209BC3-B7F6-4B82-A931-E85C3F60164C}" destId="{C8BE21BD-B570-4E91-944E-16221354731F}" srcOrd="1" destOrd="0" presId="urn:microsoft.com/office/officeart/2005/8/layout/hProcess9"/>
    <dgm:cxn modelId="{28DDBD2E-DF22-46D8-8872-61CABDEF48E7}" type="presParOf" srcId="{90209BC3-B7F6-4B82-A931-E85C3F60164C}" destId="{1702A0F3-F9E8-413E-A4CD-5A6F6E91F97F}" srcOrd="2" destOrd="0" presId="urn:microsoft.com/office/officeart/2005/8/layout/hProcess9"/>
    <dgm:cxn modelId="{58EC3ECD-5E6E-4DD1-AD19-9A65281E376D}" type="presParOf" srcId="{90209BC3-B7F6-4B82-A931-E85C3F60164C}" destId="{3C8C9690-B4C7-479E-ACCA-5825268127DB}" srcOrd="3" destOrd="0" presId="urn:microsoft.com/office/officeart/2005/8/layout/hProcess9"/>
    <dgm:cxn modelId="{D16FDC7A-DE2F-4FA3-8BD9-759145F8B50B}" type="presParOf" srcId="{90209BC3-B7F6-4B82-A931-E85C3F60164C}" destId="{6ECAC485-5C58-44A3-93F7-BE712F1B7309}" srcOrd="4" destOrd="0" presId="urn:microsoft.com/office/officeart/2005/8/layout/hProcess9"/>
    <dgm:cxn modelId="{9FD437F2-CCB8-4387-99AB-3B9E10118709}" type="presParOf" srcId="{90209BC3-B7F6-4B82-A931-E85C3F60164C}" destId="{5C41F668-16D9-4453-B76E-900CD8FE74DF}" srcOrd="5" destOrd="0" presId="urn:microsoft.com/office/officeart/2005/8/layout/hProcess9"/>
    <dgm:cxn modelId="{740346EF-2009-45AE-A189-90DF8F472F8F}" type="presParOf" srcId="{90209BC3-B7F6-4B82-A931-E85C3F60164C}" destId="{FFD73B03-B682-474B-A0B7-0FEA5D891797}" srcOrd="6" destOrd="0" presId="urn:microsoft.com/office/officeart/2005/8/layout/hProcess9"/>
    <dgm:cxn modelId="{B0596061-03A0-47ED-B508-A1A7508E7C87}" type="presParOf" srcId="{90209BC3-B7F6-4B82-A931-E85C3F60164C}" destId="{A9B9E125-A65C-4EFF-A798-8001D19FAB84}" srcOrd="7" destOrd="0" presId="urn:microsoft.com/office/officeart/2005/8/layout/hProcess9"/>
    <dgm:cxn modelId="{98F4B2FA-0E30-4411-AFBA-3D8C3AB0E8D7}" type="presParOf" srcId="{90209BC3-B7F6-4B82-A931-E85C3F60164C}" destId="{0C114EAC-AEDA-48E3-A5C8-49264C84EE0D}" srcOrd="8" destOrd="0" presId="urn:microsoft.com/office/officeart/2005/8/layout/hProcess9"/>
    <dgm:cxn modelId="{E5861AF9-C235-4605-B815-D390E5C3B1FB}" type="presParOf" srcId="{90209BC3-B7F6-4B82-A931-E85C3F60164C}" destId="{980A733A-06D4-48A0-8988-FF7AC96C1A8F}" srcOrd="9" destOrd="0" presId="urn:microsoft.com/office/officeart/2005/8/layout/hProcess9"/>
    <dgm:cxn modelId="{F27738A8-D77E-4C23-91BB-C5A0293A7C4F}" type="presParOf" srcId="{90209BC3-B7F6-4B82-A931-E85C3F60164C}" destId="{A4199F45-6736-4BF0-BE79-06988D660D6D}"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D4B72-7983-46FE-A6F6-AFD7D10274A6}">
      <dsp:nvSpPr>
        <dsp:cNvPr id="0" name=""/>
        <dsp:cNvSpPr/>
      </dsp:nvSpPr>
      <dsp:spPr>
        <a:xfrm>
          <a:off x="25708" y="636211"/>
          <a:ext cx="3867906" cy="2664987"/>
        </a:xfrm>
        <a:prstGeom prst="roundRect">
          <a:avLst/>
        </a:prstGeom>
        <a:blipFill>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505D68-6CF5-4474-AF0E-29F2464136EF}">
      <dsp:nvSpPr>
        <dsp:cNvPr id="0" name=""/>
        <dsp:cNvSpPr/>
      </dsp:nvSpPr>
      <dsp:spPr>
        <a:xfrm>
          <a:off x="2617" y="3324330"/>
          <a:ext cx="3867906" cy="1434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lvl="0" algn="ctr" defTabSz="977900">
            <a:lnSpc>
              <a:spcPct val="90000"/>
            </a:lnSpc>
            <a:spcBef>
              <a:spcPct val="0"/>
            </a:spcBef>
            <a:spcAft>
              <a:spcPct val="35000"/>
            </a:spcAft>
          </a:pPr>
          <a:r>
            <a:rPr lang="fr-FR" sz="2200" kern="1200" dirty="0"/>
            <a:t>1. </a:t>
          </a:r>
          <a:r>
            <a:rPr lang="en-US" sz="2200" kern="1200" dirty="0" smtClean="0"/>
            <a:t>Waa </a:t>
          </a:r>
          <a:r>
            <a:rPr lang="en-US" sz="2200" kern="1200" dirty="0" err="1" smtClean="0"/>
            <a:t>maxay</a:t>
          </a:r>
          <a:r>
            <a:rPr lang="en-US" sz="2200" kern="1200" dirty="0" smtClean="0"/>
            <a:t> </a:t>
          </a:r>
          <a:r>
            <a:rPr lang="en-US" sz="2200" kern="1200" dirty="0" err="1" smtClean="0"/>
            <a:t>guriyeyn</a:t>
          </a:r>
          <a:r>
            <a:rPr lang="en-US" sz="2200" kern="1200" dirty="0" smtClean="0"/>
            <a:t>, </a:t>
          </a:r>
          <a:r>
            <a:rPr lang="en-US" sz="2200" kern="1200" dirty="0" err="1" smtClean="0"/>
            <a:t>Dhul</a:t>
          </a:r>
          <a:r>
            <a:rPr lang="en-US" sz="2200" kern="1200" dirty="0" smtClean="0"/>
            <a:t> </a:t>
          </a:r>
          <a:r>
            <a:rPr lang="en-US" sz="2200" kern="1200" dirty="0" err="1" smtClean="0"/>
            <a:t>iyo</a:t>
          </a:r>
          <a:r>
            <a:rPr lang="en-US" sz="2200" kern="1200" dirty="0" smtClean="0"/>
            <a:t> </a:t>
          </a:r>
          <a:r>
            <a:rPr lang="en-US" sz="2200" kern="1200" dirty="0" err="1" smtClean="0"/>
            <a:t>hanti</a:t>
          </a:r>
          <a:r>
            <a:rPr lang="en-US" sz="2200" kern="1200" dirty="0" smtClean="0"/>
            <a:t> </a:t>
          </a:r>
          <a:r>
            <a:rPr lang="en-US" sz="2200" kern="1200" dirty="0" err="1" smtClean="0"/>
            <a:t>maxayna</a:t>
          </a:r>
          <a:r>
            <a:rPr lang="en-US" sz="2200" kern="1200" dirty="0" smtClean="0"/>
            <a:t> u </a:t>
          </a:r>
          <a:r>
            <a:rPr lang="en-US" sz="2200" kern="1200" dirty="0" err="1" smtClean="0"/>
            <a:t>yihiin</a:t>
          </a:r>
          <a:r>
            <a:rPr lang="en-US" sz="2200" kern="1200" dirty="0" smtClean="0"/>
            <a:t> </a:t>
          </a:r>
          <a:r>
            <a:rPr lang="en-US" sz="2200" kern="1200" dirty="0" err="1" smtClean="0"/>
            <a:t>xudunta</a:t>
          </a:r>
          <a:r>
            <a:rPr lang="en-US" sz="2200" kern="1200" dirty="0" smtClean="0"/>
            <a:t> </a:t>
          </a:r>
          <a:r>
            <a:rPr lang="en-US" sz="2200" kern="1200" dirty="0" err="1" smtClean="0"/>
            <a:t>geeddi-socodka</a:t>
          </a:r>
          <a:r>
            <a:rPr lang="en-US" sz="2200" kern="1200" dirty="0" smtClean="0"/>
            <a:t> </a:t>
          </a:r>
          <a:r>
            <a:rPr lang="en-US" sz="2200" kern="1200" dirty="0" err="1" smtClean="0"/>
            <a:t>xalalka</a:t>
          </a:r>
          <a:r>
            <a:rPr lang="en-US" sz="2200" kern="1200" dirty="0" smtClean="0"/>
            <a:t> </a:t>
          </a:r>
          <a:r>
            <a:rPr lang="en-US" sz="2200" kern="1200" dirty="0" err="1" smtClean="0"/>
            <a:t>waara</a:t>
          </a:r>
          <a:r>
            <a:rPr lang="en-US" sz="2200" kern="1200" dirty="0" smtClean="0"/>
            <a:t>?</a:t>
          </a:r>
          <a:endParaRPr lang="en-US" sz="2200" kern="1200" dirty="0"/>
        </a:p>
      </dsp:txBody>
      <dsp:txXfrm>
        <a:off x="2617" y="3324330"/>
        <a:ext cx="3867906" cy="1434993"/>
      </dsp:txXfrm>
    </dsp:sp>
    <dsp:sp modelId="{BEA6EEB7-0033-48E0-BFDB-2E6CB3C1A7DF}">
      <dsp:nvSpPr>
        <dsp:cNvPr id="0" name=""/>
        <dsp:cNvSpPr/>
      </dsp:nvSpPr>
      <dsp:spPr>
        <a:xfrm>
          <a:off x="4257476" y="659343"/>
          <a:ext cx="3867906" cy="2664987"/>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9B14C-EE6B-40CC-B73D-8E60BE719BA6}">
      <dsp:nvSpPr>
        <dsp:cNvPr id="0" name=""/>
        <dsp:cNvSpPr/>
      </dsp:nvSpPr>
      <dsp:spPr>
        <a:xfrm>
          <a:off x="4260093" y="3324330"/>
          <a:ext cx="3867906" cy="1434993"/>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lvl="0" algn="l" defTabSz="977900">
            <a:lnSpc>
              <a:spcPct val="90000"/>
            </a:lnSpc>
            <a:spcBef>
              <a:spcPct val="0"/>
            </a:spcBef>
            <a:spcAft>
              <a:spcPct val="35000"/>
            </a:spcAft>
          </a:pPr>
          <a:r>
            <a:rPr lang="en-US" sz="2200" kern="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2. </a:t>
          </a:r>
          <a:r>
            <a:rPr lang="en-US" sz="2200" kern="1200" dirty="0" err="1" smtClean="0">
              <a:solidFill>
                <a:schemeClr val="bg1"/>
              </a:solidFill>
              <a:latin typeface="Calibri" panose="020F0502020204030204" pitchFamily="34" charset="0"/>
              <a:cs typeface="Times New Roman" panose="02020603050405020304" pitchFamily="18" charset="0"/>
            </a:rPr>
            <a:t>Kobcinta</a:t>
          </a:r>
          <a:r>
            <a:rPr lang="en-US" sz="2200" kern="1200" dirty="0" smtClean="0">
              <a:solidFill>
                <a:schemeClr val="bg1"/>
              </a:solidFill>
              <a:latin typeface="Calibri" panose="020F0502020204030204" pitchFamily="34" charset="0"/>
              <a:cs typeface="Times New Roman" panose="02020603050405020304" pitchFamily="18" charset="0"/>
            </a:rPr>
            <a:t> </a:t>
          </a:r>
          <a:r>
            <a:rPr lang="en-GB" sz="2200" kern="1200" dirty="0" err="1" smtClean="0">
              <a:solidFill>
                <a:schemeClr val="bg1"/>
              </a:solidFill>
            </a:rPr>
            <a:t>Xasilinta</a:t>
          </a:r>
          <a:r>
            <a:rPr lang="en-GB" sz="2200" kern="1200" dirty="0" smtClean="0">
              <a:solidFill>
                <a:schemeClr val="bg1"/>
              </a:solidFill>
            </a:rPr>
            <a:t> </a:t>
          </a:r>
          <a:r>
            <a:rPr lang="en-GB" sz="2200" kern="1200" dirty="0" err="1" smtClean="0">
              <a:solidFill>
                <a:schemeClr val="bg1"/>
              </a:solidFill>
            </a:rPr>
            <a:t>mudada</a:t>
          </a:r>
          <a:r>
            <a:rPr lang="en-GB" sz="2200" kern="1200" dirty="0" smtClean="0">
              <a:solidFill>
                <a:schemeClr val="bg1"/>
              </a:solidFill>
            </a:rPr>
            <a:t> la </a:t>
          </a:r>
          <a:r>
            <a:rPr lang="en-GB" sz="2200" kern="1200" dirty="0" err="1" smtClean="0">
              <a:solidFill>
                <a:schemeClr val="bg1"/>
              </a:solidFill>
            </a:rPr>
            <a:t>deganaan</a:t>
          </a:r>
          <a:r>
            <a:rPr lang="en-GB" sz="2200" kern="1200" dirty="0" smtClean="0">
              <a:solidFill>
                <a:schemeClr val="bg1"/>
              </a:solidFill>
            </a:rPr>
            <a:t> </a:t>
          </a:r>
          <a:r>
            <a:rPr lang="en-GB" sz="2200" kern="1200" dirty="0" err="1" smtClean="0">
              <a:solidFill>
                <a:schemeClr val="bg1"/>
              </a:solidFill>
            </a:rPr>
            <a:t>karo</a:t>
          </a:r>
          <a:r>
            <a:rPr lang="en-GB" sz="2200" kern="1200" dirty="0" smtClean="0">
              <a:solidFill>
                <a:schemeClr val="bg1"/>
              </a:solidFill>
            </a:rPr>
            <a:t> </a:t>
          </a:r>
          <a:r>
            <a:rPr lang="en-GB" sz="2200" kern="1200" dirty="0" err="1" smtClean="0">
              <a:solidFill>
                <a:schemeClr val="bg1"/>
              </a:solidFill>
            </a:rPr>
            <a:t>guryahay</a:t>
          </a:r>
          <a:r>
            <a:rPr lang="en-GB" sz="2200" kern="1200" dirty="0" smtClean="0">
              <a:solidFill>
                <a:schemeClr val="bg1"/>
              </a:solidFill>
            </a:rPr>
            <a:t> </a:t>
          </a:r>
          <a:r>
            <a:rPr lang="en-US" sz="2200" kern="1200" dirty="0" err="1" smtClean="0">
              <a:solidFill>
                <a:schemeClr val="bg1"/>
              </a:solidFill>
              <a:latin typeface="Calibri" panose="020F0502020204030204" pitchFamily="34" charset="0"/>
              <a:cs typeface="Times New Roman" panose="02020603050405020304" pitchFamily="18" charset="0"/>
            </a:rPr>
            <a:t>iyo</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xuquuqda</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guriyen</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dhul</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iyo</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hanti</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ee</a:t>
          </a:r>
          <a:r>
            <a:rPr lang="en-US" sz="2200" kern="1200" dirty="0" smtClean="0">
              <a:solidFill>
                <a:schemeClr val="bg1"/>
              </a:solidFill>
              <a:latin typeface="Calibri" panose="020F0502020204030204" pitchFamily="34" charset="0"/>
              <a:cs typeface="Times New Roman" panose="02020603050405020304" pitchFamily="18" charset="0"/>
            </a:rPr>
            <a:t> </a:t>
          </a:r>
          <a:r>
            <a:rPr lang="en-US" sz="2200" kern="1200" dirty="0" err="1" smtClean="0">
              <a:solidFill>
                <a:schemeClr val="bg1"/>
              </a:solidFill>
              <a:latin typeface="Calibri" panose="020F0502020204030204" pitchFamily="34" charset="0"/>
              <a:cs typeface="Times New Roman" panose="02020603050405020304" pitchFamily="18" charset="0"/>
            </a:rPr>
            <a:t>Soomaaliya</a:t>
          </a:r>
          <a:endParaRPr lang="en-US" sz="2200" kern="1200" dirty="0">
            <a:solidFill>
              <a:schemeClr val="bg1"/>
            </a:solidFill>
            <a:latin typeface="Calibri" panose="020F0502020204030204" pitchFamily="34" charset="0"/>
            <a:cs typeface="Times New Roman" panose="02020603050405020304" pitchFamily="18" charset="0"/>
          </a:endParaRPr>
        </a:p>
      </dsp:txBody>
      <dsp:txXfrm>
        <a:off x="4260093" y="3324330"/>
        <a:ext cx="3867906" cy="1434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E846B-2D5E-470F-87D1-0C0991D6918B}">
      <dsp:nvSpPr>
        <dsp:cNvPr id="0" name=""/>
        <dsp:cNvSpPr/>
      </dsp:nvSpPr>
      <dsp:spPr>
        <a:xfrm>
          <a:off x="831158" y="0"/>
          <a:ext cx="9419798" cy="6600417"/>
        </a:xfrm>
        <a:prstGeom prst="rightArrow">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A4AB61-75A7-4008-BCC3-A476DE00F75A}">
      <dsp:nvSpPr>
        <dsp:cNvPr id="0" name=""/>
        <dsp:cNvSpPr/>
      </dsp:nvSpPr>
      <dsp:spPr>
        <a:xfrm>
          <a:off x="0" y="1949974"/>
          <a:ext cx="1772164" cy="2640166"/>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err="1" smtClean="0"/>
            <a:t>Waajibaadka</a:t>
          </a:r>
          <a:r>
            <a:rPr lang="en-US" sz="1300" kern="1200" dirty="0" smtClean="0"/>
            <a:t> </a:t>
          </a:r>
          <a:r>
            <a:rPr lang="en-US" sz="1300" kern="1200" dirty="0" err="1" smtClean="0"/>
            <a:t>ogeysiinta</a:t>
          </a:r>
          <a:r>
            <a:rPr lang="en-US" sz="1300" kern="1200" dirty="0" smtClean="0"/>
            <a:t> </a:t>
          </a:r>
          <a:r>
            <a:rPr lang="en-US" sz="1300" kern="1200" dirty="0" err="1" smtClean="0"/>
            <a:t>iyo</a:t>
          </a:r>
          <a:r>
            <a:rPr lang="en-US" sz="1300" kern="1200" dirty="0" smtClean="0"/>
            <a:t> </a:t>
          </a:r>
          <a:r>
            <a:rPr lang="en-US" sz="1300" kern="1200" dirty="0" err="1" smtClean="0"/>
            <a:t>sameynta</a:t>
          </a:r>
          <a:r>
            <a:rPr lang="en-US" sz="1300" kern="1200" dirty="0" smtClean="0"/>
            <a:t> </a:t>
          </a:r>
          <a:r>
            <a:rPr lang="en-US" sz="1300" kern="1200" dirty="0" err="1" smtClean="0"/>
            <a:t>ogeysiiska</a:t>
          </a:r>
          <a:endParaRPr lang="en-US" sz="1300" kern="1200" dirty="0"/>
        </a:p>
      </dsp:txBody>
      <dsp:txXfrm>
        <a:off x="86510" y="2036484"/>
        <a:ext cx="1599144" cy="2467146"/>
      </dsp:txXfrm>
    </dsp:sp>
    <dsp:sp modelId="{1702A0F3-F9E8-413E-A4CD-5A6F6E91F97F}">
      <dsp:nvSpPr>
        <dsp:cNvPr id="0" name=""/>
        <dsp:cNvSpPr/>
      </dsp:nvSpPr>
      <dsp:spPr>
        <a:xfrm>
          <a:off x="1863816" y="1980125"/>
          <a:ext cx="1772164" cy="2640166"/>
        </a:xfrm>
        <a:prstGeom prst="roundRect">
          <a:avLst/>
        </a:prstGeom>
        <a:solidFill>
          <a:schemeClr val="accent1">
            <a:shade val="50000"/>
            <a:hueOff val="189603"/>
            <a:satOff val="-20749"/>
            <a:lumOff val="172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err="1" smtClean="0"/>
            <a:t>Xuquuqda</a:t>
          </a:r>
          <a:r>
            <a:rPr lang="en-US" sz="1300" kern="1200" dirty="0" smtClean="0"/>
            <a:t> </a:t>
          </a:r>
          <a:r>
            <a:rPr lang="en-US" sz="1300" kern="1200" dirty="0" err="1" smtClean="0"/>
            <a:t>aad</a:t>
          </a:r>
          <a:r>
            <a:rPr lang="en-US" sz="1300" kern="1200" dirty="0" smtClean="0"/>
            <a:t> </a:t>
          </a:r>
          <a:r>
            <a:rPr lang="en-US" sz="1300" kern="1200" dirty="0" err="1" smtClean="0"/>
            <a:t>leedahay</a:t>
          </a:r>
          <a:r>
            <a:rPr lang="en-US" sz="1300" kern="1200" dirty="0" smtClean="0"/>
            <a:t> </a:t>
          </a:r>
          <a:r>
            <a:rPr lang="en-US" sz="1300" kern="1200" dirty="0" err="1" smtClean="0"/>
            <a:t>inaad</a:t>
          </a:r>
          <a:r>
            <a:rPr lang="en-US" sz="1300" kern="1200" dirty="0" smtClean="0"/>
            <a:t> </a:t>
          </a:r>
          <a:r>
            <a:rPr lang="en-US" sz="1300" kern="1200" dirty="0" err="1" smtClean="0"/>
            <a:t>hesho</a:t>
          </a:r>
          <a:r>
            <a:rPr lang="en-US" sz="1300" kern="1200" dirty="0" smtClean="0"/>
            <a:t> </a:t>
          </a:r>
          <a:r>
            <a:rPr lang="en-US" sz="1300" kern="1200" dirty="0" err="1" smtClean="0"/>
            <a:t>ficil</a:t>
          </a:r>
          <a:r>
            <a:rPr lang="en-US" sz="1300" kern="1200" dirty="0" smtClean="0"/>
            <a:t> </a:t>
          </a:r>
          <a:r>
            <a:rPr lang="en-US" sz="1300" kern="1200" dirty="0" err="1" smtClean="0"/>
            <a:t>maamul</a:t>
          </a:r>
          <a:r>
            <a:rPr lang="en-US" sz="1300" kern="1200" dirty="0" smtClean="0"/>
            <a:t> </a:t>
          </a:r>
          <a:r>
            <a:rPr lang="en-US" sz="1300" kern="1200" dirty="0" err="1" smtClean="0"/>
            <a:t>cadaalad</a:t>
          </a:r>
          <a:r>
            <a:rPr lang="en-US" sz="1300" kern="1200" dirty="0" smtClean="0"/>
            <a:t> ah, dib u </a:t>
          </a:r>
          <a:r>
            <a:rPr lang="en-US" sz="1300" kern="1200" dirty="0" err="1" smtClean="0"/>
            <a:t>eegis</a:t>
          </a:r>
          <a:r>
            <a:rPr lang="en-US" sz="1300" kern="1200" dirty="0" smtClean="0"/>
            <a:t> </a:t>
          </a:r>
          <a:r>
            <a:rPr lang="en-US" sz="1300" kern="1200" dirty="0" err="1" smtClean="0"/>
            <a:t>garsoor</a:t>
          </a:r>
          <a:r>
            <a:rPr lang="en-US" sz="1300" kern="1200" dirty="0" smtClean="0"/>
            <a:t> </a:t>
          </a:r>
          <a:r>
            <a:rPr lang="en-US" sz="1300" kern="1200" dirty="0" err="1" smtClean="0"/>
            <a:t>ama</a:t>
          </a:r>
          <a:r>
            <a:rPr lang="en-US" sz="1300" kern="1200" dirty="0" smtClean="0"/>
            <a:t> </a:t>
          </a:r>
          <a:r>
            <a:rPr lang="en-US" sz="1300" kern="1200" dirty="0" err="1" smtClean="0"/>
            <a:t>racfaan</a:t>
          </a:r>
          <a:endParaRPr lang="fr-FR" sz="1300"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n-US" sz="1300" kern="1200" dirty="0" smtClean="0"/>
        </a:p>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err="1" smtClean="0"/>
            <a:t>Xuquuqda</a:t>
          </a:r>
          <a:r>
            <a:rPr lang="en-US" sz="1300" kern="1200" dirty="0" smtClean="0"/>
            <a:t> </a:t>
          </a:r>
          <a:r>
            <a:rPr lang="en-US" sz="1300" kern="1200" dirty="0" err="1" smtClean="0"/>
            <a:t>inaad</a:t>
          </a:r>
          <a:r>
            <a:rPr lang="en-US" sz="1300" kern="1200" dirty="0" smtClean="0"/>
            <a:t> </a:t>
          </a:r>
          <a:r>
            <a:rPr lang="en-US" sz="1300" kern="1200" dirty="0" err="1" smtClean="0"/>
            <a:t>hesho</a:t>
          </a:r>
          <a:r>
            <a:rPr lang="en-US" sz="1300" kern="1200" dirty="0" smtClean="0"/>
            <a:t> </a:t>
          </a:r>
          <a:r>
            <a:rPr lang="en-US" sz="1300" kern="1200" dirty="0" err="1" smtClean="0"/>
            <a:t>kaalmo</a:t>
          </a:r>
          <a:r>
            <a:rPr lang="en-US" sz="1300" kern="1200" dirty="0" smtClean="0"/>
            <a:t> </a:t>
          </a:r>
          <a:r>
            <a:rPr lang="en-US" sz="1300" kern="1200" dirty="0" err="1" smtClean="0"/>
            <a:t>Sharci</a:t>
          </a:r>
          <a:r>
            <a:rPr lang="en-US" sz="1300" kern="1200" dirty="0" smtClean="0"/>
            <a:t> </a:t>
          </a:r>
          <a:r>
            <a:rPr lang="en-US" sz="1300" kern="1200" dirty="0" err="1" smtClean="0"/>
            <a:t>iyo</a:t>
          </a:r>
          <a:r>
            <a:rPr lang="en-US" sz="1300" kern="1200" dirty="0" smtClean="0"/>
            <a:t> </a:t>
          </a:r>
          <a:r>
            <a:rPr lang="en-US" sz="1300" kern="1200" dirty="0" err="1" smtClean="0"/>
            <a:t>Macluumaadka</a:t>
          </a:r>
          <a:endParaRPr lang="en-US" sz="1300" kern="1200" dirty="0"/>
        </a:p>
        <a:p>
          <a:pPr marL="0" lvl="0" algn="ctr" defTabSz="622300">
            <a:lnSpc>
              <a:spcPct val="90000"/>
            </a:lnSpc>
            <a:spcBef>
              <a:spcPct val="0"/>
            </a:spcBef>
            <a:spcAft>
              <a:spcPct val="35000"/>
            </a:spcAft>
            <a:buNone/>
          </a:pPr>
          <a:endParaRPr lang="en-US" sz="1300" kern="1200" dirty="0"/>
        </a:p>
      </dsp:txBody>
      <dsp:txXfrm>
        <a:off x="1950326" y="2066635"/>
        <a:ext cx="1599144" cy="2467146"/>
      </dsp:txXfrm>
    </dsp:sp>
    <dsp:sp modelId="{6ECAC485-5C58-44A3-93F7-BE712F1B7309}">
      <dsp:nvSpPr>
        <dsp:cNvPr id="0" name=""/>
        <dsp:cNvSpPr/>
      </dsp:nvSpPr>
      <dsp:spPr>
        <a:xfrm>
          <a:off x="3724589" y="1980125"/>
          <a:ext cx="1772164" cy="2640166"/>
        </a:xfrm>
        <a:prstGeom prst="roundRect">
          <a:avLst/>
        </a:prstGeom>
        <a:solidFill>
          <a:schemeClr val="accent1">
            <a:shade val="50000"/>
            <a:hueOff val="379205"/>
            <a:satOff val="-41498"/>
            <a:lumOff val="344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i-FI" sz="1300" kern="1200" dirty="0" smtClean="0"/>
            <a:t>Aasaasida guddiga gurya ka saarista ee fulinta amarka guryo ka saarista</a:t>
          </a:r>
          <a:r>
            <a:rPr lang="fr-FR" sz="1300" kern="1200" dirty="0" smtClean="0"/>
            <a:t> </a:t>
          </a:r>
          <a:endParaRPr lang="en-US" sz="1300" kern="1200" dirty="0"/>
        </a:p>
      </dsp:txBody>
      <dsp:txXfrm>
        <a:off x="3811099" y="2066635"/>
        <a:ext cx="1599144" cy="2467146"/>
      </dsp:txXfrm>
    </dsp:sp>
    <dsp:sp modelId="{FFD73B03-B682-474B-A0B7-0FEA5D891797}">
      <dsp:nvSpPr>
        <dsp:cNvPr id="0" name=""/>
        <dsp:cNvSpPr/>
      </dsp:nvSpPr>
      <dsp:spPr>
        <a:xfrm>
          <a:off x="5585362" y="1980125"/>
          <a:ext cx="1772164" cy="2640166"/>
        </a:xfrm>
        <a:prstGeom prst="roundRect">
          <a:avLst/>
        </a:prstGeom>
        <a:solidFill>
          <a:schemeClr val="accent1">
            <a:shade val="50000"/>
            <a:hueOff val="568808"/>
            <a:satOff val="-62247"/>
            <a:lumOff val="516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err="1" smtClean="0"/>
            <a:t>Aqoonso</a:t>
          </a:r>
          <a:r>
            <a:rPr lang="en-US" sz="1300" kern="1200" dirty="0" smtClean="0"/>
            <a:t> in la </a:t>
          </a:r>
          <a:r>
            <a:rPr lang="en-US" sz="1300" kern="1200" dirty="0" err="1" smtClean="0"/>
            <a:t>heli</a:t>
          </a:r>
          <a:r>
            <a:rPr lang="en-US" sz="1300" kern="1200" dirty="0" smtClean="0"/>
            <a:t> </a:t>
          </a:r>
          <a:r>
            <a:rPr lang="en-US" sz="1300" kern="1200" dirty="0" err="1" smtClean="0"/>
            <a:t>karo</a:t>
          </a:r>
          <a:r>
            <a:rPr lang="en-US" sz="1300" kern="1200" dirty="0" smtClean="0"/>
            <a:t> hoy kale </a:t>
          </a:r>
          <a:r>
            <a:rPr lang="en-US" sz="1300" kern="1200" dirty="0" err="1" smtClean="0"/>
            <a:t>oo</a:t>
          </a:r>
          <a:r>
            <a:rPr lang="en-US" sz="1300" kern="1200" dirty="0" smtClean="0"/>
            <a:t> </a:t>
          </a:r>
          <a:r>
            <a:rPr lang="en-US" sz="1300" kern="1200" dirty="0" err="1" smtClean="0"/>
            <a:t>kufilan</a:t>
          </a:r>
          <a:r>
            <a:rPr lang="en-US" sz="1300" kern="1200" dirty="0" smtClean="0"/>
            <a:t> </a:t>
          </a:r>
          <a:r>
            <a:rPr lang="en-US" sz="1300" kern="1200" dirty="0" err="1" smtClean="0"/>
            <a:t>iyadoo</a:t>
          </a:r>
          <a:r>
            <a:rPr lang="en-US" sz="1300" kern="1200" dirty="0" smtClean="0"/>
            <a:t> </a:t>
          </a:r>
          <a:r>
            <a:rPr lang="en-US" sz="1300" kern="1200" dirty="0" err="1" smtClean="0"/>
            <a:t>lala</a:t>
          </a:r>
          <a:r>
            <a:rPr lang="en-US" sz="1300" kern="1200" dirty="0" smtClean="0"/>
            <a:t> </a:t>
          </a:r>
          <a:r>
            <a:rPr lang="en-US" sz="1300" kern="1200" dirty="0" err="1" smtClean="0"/>
            <a:t>tashanayo</a:t>
          </a:r>
          <a:r>
            <a:rPr lang="en-US" sz="1300" kern="1200" dirty="0" smtClean="0"/>
            <a:t> </a:t>
          </a:r>
          <a:r>
            <a:rPr lang="en-US" sz="1300" kern="1200" dirty="0" err="1" smtClean="0"/>
            <a:t>Bulshooyinka</a:t>
          </a:r>
          <a:r>
            <a:rPr lang="en-US" sz="1300" kern="1200" dirty="0" smtClean="0"/>
            <a:t>  </a:t>
          </a:r>
          <a:r>
            <a:rPr lang="en-US" sz="1300" kern="1200" dirty="0" err="1" smtClean="0"/>
            <a:t>Barakcayaasha</a:t>
          </a:r>
          <a:endParaRPr lang="en-US" sz="1300" kern="1200" dirty="0"/>
        </a:p>
      </dsp:txBody>
      <dsp:txXfrm>
        <a:off x="5671872" y="2066635"/>
        <a:ext cx="1599144" cy="2467146"/>
      </dsp:txXfrm>
    </dsp:sp>
    <dsp:sp modelId="{0C114EAC-AEDA-48E3-A5C8-49264C84EE0D}">
      <dsp:nvSpPr>
        <dsp:cNvPr id="0" name=""/>
        <dsp:cNvSpPr/>
      </dsp:nvSpPr>
      <dsp:spPr>
        <a:xfrm>
          <a:off x="7446134" y="1980125"/>
          <a:ext cx="1772164" cy="2640166"/>
        </a:xfrm>
        <a:prstGeom prst="roundRect">
          <a:avLst/>
        </a:prstGeom>
        <a:solidFill>
          <a:schemeClr val="accent1">
            <a:shade val="50000"/>
            <a:hueOff val="379205"/>
            <a:satOff val="-41498"/>
            <a:lumOff val="344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kern="1200" dirty="0" err="1" smtClean="0"/>
            <a:t>Badbaadada</a:t>
          </a:r>
          <a:r>
            <a:rPr lang="fr-FR" sz="1300" kern="1200" dirty="0" smtClean="0"/>
            <a:t> </a:t>
          </a:r>
          <a:r>
            <a:rPr lang="fi-FI" sz="1300" kern="1200" dirty="0" smtClean="0"/>
            <a:t> inta lagu gudo jiro gurya ka saarista</a:t>
          </a:r>
          <a:endParaRPr lang="en-US" sz="1300" kern="1200" dirty="0"/>
        </a:p>
      </dsp:txBody>
      <dsp:txXfrm>
        <a:off x="7532644" y="2066635"/>
        <a:ext cx="1599144" cy="2467146"/>
      </dsp:txXfrm>
    </dsp:sp>
    <dsp:sp modelId="{A4199F45-6736-4BF0-BE79-06988D660D6D}">
      <dsp:nvSpPr>
        <dsp:cNvPr id="0" name=""/>
        <dsp:cNvSpPr/>
      </dsp:nvSpPr>
      <dsp:spPr>
        <a:xfrm>
          <a:off x="9306907" y="1980125"/>
          <a:ext cx="1772164" cy="2640166"/>
        </a:xfrm>
        <a:prstGeom prst="roundRect">
          <a:avLst/>
        </a:prstGeom>
        <a:solidFill>
          <a:schemeClr val="accent1">
            <a:shade val="50000"/>
            <a:hueOff val="189603"/>
            <a:satOff val="-20749"/>
            <a:lumOff val="172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err="1" smtClean="0"/>
            <a:t>Saxitaanada</a:t>
          </a:r>
          <a:r>
            <a:rPr lang="en-US" sz="1300" kern="1200" dirty="0" smtClean="0"/>
            <a:t> </a:t>
          </a:r>
          <a:r>
            <a:rPr lang="en-US" sz="1300" kern="1200" dirty="0" err="1" smtClean="0"/>
            <a:t>sharciga</a:t>
          </a:r>
          <a:r>
            <a:rPr lang="en-US" sz="1300" kern="1200" dirty="0" smtClean="0"/>
            <a:t> </a:t>
          </a:r>
          <a:r>
            <a:rPr lang="en-US" sz="1300" kern="1200" dirty="0" err="1" smtClean="0"/>
            <a:t>iyo</a:t>
          </a:r>
          <a:r>
            <a:rPr lang="en-US" sz="1300" kern="1200" dirty="0" smtClean="0"/>
            <a:t> wax </a:t>
          </a:r>
          <a:r>
            <a:rPr lang="en-US" sz="1300" kern="1200" dirty="0" err="1" smtClean="0"/>
            <a:t>usixida</a:t>
          </a:r>
          <a:r>
            <a:rPr lang="en-US" sz="1300" kern="1200" dirty="0" smtClean="0"/>
            <a:t> </a:t>
          </a:r>
          <a:r>
            <a:rPr lang="en-US" sz="1300" kern="1200" dirty="0" err="1" smtClean="0"/>
            <a:t>gurya</a:t>
          </a:r>
          <a:r>
            <a:rPr lang="en-US" sz="1300" kern="1200" dirty="0" smtClean="0"/>
            <a:t> </a:t>
          </a:r>
          <a:r>
            <a:rPr lang="en-US" sz="1300" kern="1200" dirty="0" err="1" smtClean="0"/>
            <a:t>ka</a:t>
          </a:r>
          <a:r>
            <a:rPr lang="en-US" sz="1300" kern="1200" dirty="0" smtClean="0"/>
            <a:t> </a:t>
          </a:r>
          <a:r>
            <a:rPr lang="en-US" sz="1300" kern="1200" dirty="0" err="1" smtClean="0"/>
            <a:t>saarista</a:t>
          </a:r>
          <a:r>
            <a:rPr lang="en-US" sz="1300" kern="1200" dirty="0" smtClean="0"/>
            <a:t> </a:t>
          </a:r>
          <a:r>
            <a:rPr lang="en-US" sz="1300" kern="1200" dirty="0" err="1" smtClean="0"/>
            <a:t>kadib</a:t>
          </a:r>
          <a:endParaRPr lang="en-US" sz="1300" kern="1200" dirty="0"/>
        </a:p>
      </dsp:txBody>
      <dsp:txXfrm>
        <a:off x="9393417" y="2066635"/>
        <a:ext cx="1599144" cy="2467146"/>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453945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3</a:t>
            </a:fld>
            <a:endParaRPr lang="en-US"/>
          </a:p>
        </p:txBody>
      </p:sp>
    </p:spTree>
    <p:extLst>
      <p:ext uri="{BB962C8B-B14F-4D97-AF65-F5344CB8AC3E}">
        <p14:creationId xmlns:p14="http://schemas.microsoft.com/office/powerpoint/2010/main" val="473127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b="0" i="0" kern="1200" dirty="0">
                <a:solidFill>
                  <a:schemeClr val="tx1"/>
                </a:solidFill>
                <a:effectLst/>
                <a:latin typeface="+mn-lt"/>
                <a:ea typeface="+mn-ea"/>
                <a:cs typeface="+mn-cs"/>
              </a:rPr>
              <a:t>Activity 4 (optional. For HLP focused workshops only) : Fishbowl :</a:t>
            </a:r>
          </a:p>
          <a:p>
            <a:r>
              <a:rPr lang="en-GB" sz="1200" b="0" i="0" kern="1200" dirty="0">
                <a:solidFill>
                  <a:schemeClr val="tx1"/>
                </a:solidFill>
                <a:effectLst/>
                <a:latin typeface="+mn-lt"/>
                <a:ea typeface="+mn-ea"/>
                <a:cs typeface="+mn-cs"/>
              </a:rPr>
              <a:t>•	Change to room set up: A Fishbowl discussion requires a circle of chairs (“the fishbowl”) and enough room around the circle for the remaining participants to observe what is happening in the “fishbowl.”</a:t>
            </a:r>
          </a:p>
          <a:p>
            <a:r>
              <a:rPr lang="en-GB" sz="1200" b="0" i="0" kern="1200" dirty="0">
                <a:solidFill>
                  <a:schemeClr val="tx1"/>
                </a:solidFill>
                <a:effectLst/>
                <a:latin typeface="+mn-lt"/>
                <a:ea typeface="+mn-ea"/>
                <a:cs typeface="+mn-cs"/>
              </a:rPr>
              <a:t>•	 Participants are separated into an inner and outer circle. Ask 4 to 6 participants to sit in the inner circle, or fishbowl, and let them start answering the main question and discuss for 5 minutes; Participants in the outer circle listen to the discussion and take notes. After 5 minutes ask three to four participants of the inner circle to </a:t>
            </a:r>
            <a:r>
              <a:rPr lang="en-GB" dirty="0"/>
              <a:t>leave </a:t>
            </a:r>
            <a:r>
              <a:rPr lang="en-GB" sz="1200" b="0" i="0" kern="1200" dirty="0">
                <a:solidFill>
                  <a:schemeClr val="tx1"/>
                </a:solidFill>
                <a:effectLst/>
                <a:latin typeface="+mn-lt"/>
                <a:ea typeface="+mn-ea"/>
                <a:cs typeface="+mn-cs"/>
              </a:rPr>
              <a:t>and ask participants around who wants to join the inner circle. You can do two more rounds if you feel that other participants want to join the inner circle and bring relevant issues.</a:t>
            </a:r>
            <a:r>
              <a:rPr lang="en-GB" dirty="0"/>
              <a:t> </a:t>
            </a:r>
            <a:endParaRPr lang="en-GB"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	Debriefing: Write the main issues coming up during the discussion on a flip chart paper and ask the participants to correct or complete the list of obstacles. The following slides are there to summary the main obstacles to security of tenure in Somalia. </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386385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a:t>
            </a:r>
            <a:r>
              <a:rPr lang="en-GB" sz="1200" b="1" i="0" u="none" strike="noStrike" kern="1200" baseline="0" dirty="0">
                <a:solidFill>
                  <a:schemeClr val="tx1"/>
                </a:solidFill>
                <a:latin typeface="+mn-lt"/>
                <a:ea typeface="+mn-ea"/>
                <a:cs typeface="+mn-cs"/>
              </a:rPr>
              <a:t>National Eviction Guidelines, 2019 </a:t>
            </a:r>
            <a:r>
              <a:rPr lang="en-GB" sz="1200" b="0" i="0" u="none" strike="noStrike" kern="1200" baseline="0" dirty="0">
                <a:solidFill>
                  <a:schemeClr val="tx1"/>
                </a:solidFill>
                <a:latin typeface="+mn-lt"/>
                <a:ea typeface="+mn-ea"/>
                <a:cs typeface="+mn-cs"/>
              </a:rPr>
              <a:t>set out the conditions for lawful evictions and the procedures to be followed before, during and after evictions. The guidelines confirm the ‘right of everyone to adequate housing as guaranteed by Article 25 of the Universal Declaration of Human Rights’ and ‘prohibit arbitrary displacement of internally displaced persons’. Related to internal displacement more specifically, the guidelines ‘prohibit arbitrary displacement of internally displaced persons’ and follow Article 11(4) of the African Union Convention for the Protection and Assistance of IDPs in Africa (Kampala Convention), which sets out obligations of state parties to ‘establish appropriate mechanisms providing for simplified procedures where necessary for resolving disputes relating to the property of internally displaced persons’.</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2764881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851497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2: </a:t>
            </a:r>
            <a:r>
              <a:rPr lang="fr-FR" dirty="0" err="1"/>
              <a:t>Print</a:t>
            </a:r>
            <a:r>
              <a:rPr lang="fr-FR" dirty="0"/>
              <a:t> and </a:t>
            </a:r>
            <a:r>
              <a:rPr lang="fr-FR" dirty="0" err="1"/>
              <a:t>cut</a:t>
            </a:r>
            <a:r>
              <a:rPr lang="fr-FR" dirty="0"/>
              <a:t> the </a:t>
            </a:r>
            <a:r>
              <a:rPr lang="fr-FR" dirty="0" err="1"/>
              <a:t>activity</a:t>
            </a:r>
            <a:r>
              <a:rPr lang="fr-FR" dirty="0"/>
              <a:t> 2 document, mix the </a:t>
            </a:r>
            <a:r>
              <a:rPr lang="fr-FR" dirty="0" err="1"/>
              <a:t>pieces</a:t>
            </a:r>
            <a:r>
              <a:rPr lang="fr-FR" dirty="0"/>
              <a:t> of </a:t>
            </a:r>
            <a:r>
              <a:rPr lang="fr-FR" dirty="0" err="1"/>
              <a:t>paper</a:t>
            </a:r>
            <a:r>
              <a:rPr lang="fr-FR" dirty="0"/>
              <a:t> and </a:t>
            </a:r>
            <a:r>
              <a:rPr lang="fr-FR" dirty="0" err="1"/>
              <a:t>and</a:t>
            </a:r>
            <a:r>
              <a:rPr lang="fr-FR" dirty="0"/>
              <a:t> put </a:t>
            </a:r>
            <a:r>
              <a:rPr lang="fr-FR" dirty="0" err="1"/>
              <a:t>them</a:t>
            </a:r>
            <a:r>
              <a:rPr lang="fr-FR" dirty="0"/>
              <a:t> </a:t>
            </a:r>
            <a:r>
              <a:rPr lang="fr-FR" dirty="0" err="1"/>
              <a:t>into</a:t>
            </a:r>
            <a:r>
              <a:rPr lang="fr-FR" dirty="0"/>
              <a:t> </a:t>
            </a:r>
            <a:r>
              <a:rPr lang="fr-FR" dirty="0" err="1"/>
              <a:t>envelops</a:t>
            </a:r>
            <a:r>
              <a:rPr lang="fr-FR" dirty="0"/>
              <a:t> : one </a:t>
            </a:r>
            <a:r>
              <a:rPr lang="fr-FR" dirty="0" err="1"/>
              <a:t>envelop</a:t>
            </a:r>
            <a:r>
              <a:rPr lang="fr-FR" dirty="0"/>
              <a:t> per group. </a:t>
            </a:r>
            <a:r>
              <a:rPr lang="fr-FR" dirty="0" err="1"/>
              <a:t>Ask</a:t>
            </a:r>
            <a:r>
              <a:rPr lang="fr-FR" dirty="0"/>
              <a:t> </a:t>
            </a:r>
            <a:r>
              <a:rPr lang="fr-FR" dirty="0" err="1"/>
              <a:t>each</a:t>
            </a:r>
            <a:r>
              <a:rPr lang="fr-FR" dirty="0"/>
              <a:t> group to put the </a:t>
            </a:r>
            <a:r>
              <a:rPr lang="fr-FR" dirty="0" err="1"/>
              <a:t>lawful</a:t>
            </a:r>
            <a:r>
              <a:rPr lang="fr-FR" dirty="0"/>
              <a:t> </a:t>
            </a:r>
            <a:r>
              <a:rPr lang="fr-FR" dirty="0" err="1"/>
              <a:t>eviction</a:t>
            </a:r>
            <a:r>
              <a:rPr lang="fr-FR" dirty="0"/>
              <a:t> </a:t>
            </a:r>
            <a:r>
              <a:rPr lang="fr-FR" dirty="0" err="1"/>
              <a:t>steps</a:t>
            </a:r>
            <a:r>
              <a:rPr lang="fr-FR" dirty="0"/>
              <a:t> </a:t>
            </a:r>
            <a:r>
              <a:rPr lang="fr-FR" dirty="0" err="1"/>
              <a:t>into</a:t>
            </a:r>
            <a:r>
              <a:rPr lang="fr-FR" dirty="0"/>
              <a:t> the right </a:t>
            </a:r>
            <a:r>
              <a:rPr lang="fr-FR" dirty="0" err="1"/>
              <a:t>order</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2372856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In Somalia, the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District Administration, has issued an official directive suspending evictions in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during “the Covid-19 period”. The mayor of </a:t>
            </a:r>
            <a:r>
              <a:rPr lang="en-GB" sz="1200" b="0" i="0" u="none" strike="noStrike" kern="1200" baseline="0" dirty="0" err="1">
                <a:solidFill>
                  <a:schemeClr val="tx1"/>
                </a:solidFill>
                <a:latin typeface="+mn-lt"/>
                <a:ea typeface="+mn-ea"/>
                <a:cs typeface="+mn-cs"/>
              </a:rPr>
              <a:t>Baidoa</a:t>
            </a:r>
            <a:r>
              <a:rPr lang="en-GB" sz="1200" b="0" i="0" u="none" strike="noStrike" kern="1200" baseline="0" dirty="0">
                <a:solidFill>
                  <a:schemeClr val="tx1"/>
                </a:solidFill>
                <a:latin typeface="+mn-lt"/>
                <a:ea typeface="+mn-ea"/>
                <a:cs typeface="+mn-cs"/>
              </a:rPr>
              <a:t> issued a warning of legal action for landowners who disobey the directive. While enforcement and monitoring will likely remain a challenge, the directive shows intent and a route that can be replicated across the region.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Moratorium was agreed by the </a:t>
            </a:r>
            <a:r>
              <a:rPr lang="en-GB" sz="1200" b="0" i="0" kern="1200" dirty="0" err="1">
                <a:solidFill>
                  <a:schemeClr val="tx1"/>
                </a:solidFill>
                <a:effectLst/>
                <a:latin typeface="+mn-lt"/>
                <a:ea typeface="+mn-ea"/>
                <a:cs typeface="+mn-cs"/>
              </a:rPr>
              <a:t>Baidoa</a:t>
            </a:r>
            <a:r>
              <a:rPr lang="en-GB" sz="1200" b="0" i="0" kern="1200" dirty="0">
                <a:solidFill>
                  <a:schemeClr val="tx1"/>
                </a:solidFill>
                <a:effectLst/>
                <a:latin typeface="+mn-lt"/>
                <a:ea typeface="+mn-ea"/>
                <a:cs typeface="+mn-cs"/>
              </a:rPr>
              <a:t> Mayor on 30 April 2020 and no evictions were reported in </a:t>
            </a:r>
            <a:r>
              <a:rPr lang="en-GB" sz="1200" b="0" i="0" kern="1200" dirty="0" err="1">
                <a:solidFill>
                  <a:schemeClr val="tx1"/>
                </a:solidFill>
                <a:effectLst/>
                <a:latin typeface="+mn-lt"/>
                <a:ea typeface="+mn-ea"/>
                <a:cs typeface="+mn-cs"/>
              </a:rPr>
              <a:t>Baidoa</a:t>
            </a:r>
            <a:r>
              <a:rPr lang="en-GB" sz="1200" b="0" i="0" kern="1200" dirty="0">
                <a:solidFill>
                  <a:schemeClr val="tx1"/>
                </a:solidFill>
                <a:effectLst/>
                <a:latin typeface="+mn-lt"/>
                <a:ea typeface="+mn-ea"/>
                <a:cs typeface="+mn-cs"/>
              </a:rPr>
              <a:t> during the months of May and June 2020, a significant drop from 6360 evictions reported in April 2020. In addition, as a result of the moratorium and coordinated prevention initiatives this year, lease agreements were extended for 19 IDP sites (1,407 households), and an aggregate 1,139 households were protected from forced evictions. Based on eviction vulnerability criteria, post-eviction assistance has been put in place for the eligible households if evicted. </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Key message there is the engagement of local authorities! </a:t>
            </a:r>
          </a:p>
          <a:p>
            <a:endParaRPr lang="en-GB" sz="1200" b="1" i="0" kern="1200" dirty="0">
              <a:solidFill>
                <a:schemeClr val="tx1"/>
              </a:solidFill>
              <a:effectLst/>
              <a:latin typeface="+mn-lt"/>
              <a:ea typeface="+mn-ea"/>
              <a:cs typeface="+mn-cs"/>
            </a:endParaRPr>
          </a:p>
          <a:p>
            <a:endParaRPr lang="en-US" b="1"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656813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2290867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393761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Pictures </a:t>
            </a:r>
            <a:r>
              <a:rPr lang="fr-FR" dirty="0" err="1"/>
              <a:t>taken</a:t>
            </a:r>
            <a:r>
              <a:rPr lang="fr-FR" dirty="0"/>
              <a:t> </a:t>
            </a:r>
            <a:r>
              <a:rPr lang="fr-FR" dirty="0" err="1"/>
              <a:t>from</a:t>
            </a:r>
            <a:r>
              <a:rPr lang="fr-FR" dirty="0"/>
              <a:t> the </a:t>
            </a:r>
            <a:r>
              <a:rPr lang="en-GB" dirty="0"/>
              <a:t>Kismayo Urban Profile Working Paper and Spatial Analyses for Urban Planning, Oct. 2020. </a:t>
            </a:r>
          </a:p>
          <a:p>
            <a:endParaRPr lang="en-GB" dirty="0"/>
          </a:p>
          <a:p>
            <a:r>
              <a:rPr lang="en-GB" dirty="0"/>
              <a:t>The one on the top shows the localisation of verified IDP settlements in Kismayo in August 2019 (Somalia CCCM Cluster and UN-Habitat) </a:t>
            </a:r>
          </a:p>
          <a:p>
            <a:r>
              <a:rPr lang="en-GB" dirty="0"/>
              <a:t>The second, at the bottom is the or City master plan for the development of the city of Kismayo. Ideally IDP and host community settlement should be integrated and aligned to it to ensure an inclusive development f the city.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285671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173810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502785"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4/22/2021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4/22/2021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85EE823C-D69A-4BC4-9BCC-C73520216D0D}"/>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874734" y="259334"/>
            <a:ext cx="1977246"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FC169825-808C-4D85-A07C-8ABB2E0A0324}"/>
              </a:ext>
            </a:extLst>
          </p:cNvPr>
          <p:cNvCxnSpPr/>
          <p:nvPr userDrawn="1"/>
        </p:nvCxnSpPr>
        <p:spPr>
          <a:xfrm>
            <a:off x="-101116" y="527622"/>
            <a:ext cx="951693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8D8A262C-A2D5-4D4D-AA59-32A6E020DFA9}"/>
              </a:ext>
            </a:extLst>
          </p:cNvPr>
          <p:cNvPicPr>
            <a:picLocks noChangeAspect="1"/>
          </p:cNvPicPr>
          <p:nvPr userDrawn="1"/>
        </p:nvPicPr>
        <p:blipFill>
          <a:blip r:embed="rId18"/>
          <a:stretch>
            <a:fillRect/>
          </a:stretch>
        </p:blipFill>
        <p:spPr>
          <a:xfrm>
            <a:off x="386654" y="6162675"/>
            <a:ext cx="10515600" cy="660399"/>
          </a:xfrm>
          <a:prstGeom prst="rect">
            <a:avLst/>
          </a:prstGeom>
        </p:spPr>
      </p:pic>
      <p:pic>
        <p:nvPicPr>
          <p:cNvPr id="10" name="Image 9">
            <a:extLst>
              <a:ext uri="{FF2B5EF4-FFF2-40B4-BE49-F238E27FC236}">
                <a16:creationId xmlns:a16="http://schemas.microsoft.com/office/drawing/2014/main" id="{D0D7385B-060B-45AC-98CD-6BCC482876DA}"/>
              </a:ext>
            </a:extLst>
          </p:cNvPr>
          <p:cNvPicPr>
            <a:picLocks noChangeAspect="1"/>
          </p:cNvPicPr>
          <p:nvPr userDrawn="1"/>
        </p:nvPicPr>
        <p:blipFill>
          <a:blip r:embed="rId19"/>
          <a:stretch>
            <a:fillRect/>
          </a:stretch>
        </p:blipFill>
        <p:spPr>
          <a:xfrm>
            <a:off x="11128478" y="6185810"/>
            <a:ext cx="901764"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endParaRPr lang="fr-FR" sz="3200" b="1" dirty="0">
              <a:solidFill>
                <a:schemeClr val="bg1"/>
              </a:solidFill>
              <a:latin typeface="+mj-lt"/>
              <a:ea typeface="+mj-ea"/>
              <a:cs typeface="+mj-cs"/>
            </a:endParaRPr>
          </a:p>
          <a:p>
            <a:pPr>
              <a:lnSpc>
                <a:spcPct val="90000"/>
              </a:lnSpc>
              <a:spcBef>
                <a:spcPct val="0"/>
              </a:spcBef>
              <a:spcAft>
                <a:spcPts val="600"/>
              </a:spcAft>
              <a:defRPr/>
            </a:pPr>
            <a:r>
              <a:rPr lang="fr-FR" sz="3200" b="1" dirty="0" err="1"/>
              <a:t>Koorsada</a:t>
            </a:r>
            <a:r>
              <a:rPr lang="fr-FR" sz="3200" b="1" dirty="0"/>
              <a:t> 3aad: </a:t>
            </a:r>
            <a:r>
              <a:rPr lang="en-US" sz="3200" b="1" dirty="0" err="1" smtClean="0"/>
              <a:t>Guriyeyn</a:t>
            </a:r>
            <a:r>
              <a:rPr lang="en-US" sz="3200" b="1" dirty="0" smtClean="0"/>
              <a:t>, </a:t>
            </a:r>
            <a:r>
              <a:rPr lang="en-US" sz="3200" b="1" dirty="0" err="1" smtClean="0"/>
              <a:t>Dhul</a:t>
            </a:r>
            <a:r>
              <a:rPr lang="en-US" sz="3200" b="1" dirty="0" smtClean="0"/>
              <a:t> </a:t>
            </a:r>
            <a:r>
              <a:rPr lang="en-US" sz="3200" b="1" dirty="0" err="1" smtClean="0"/>
              <a:t>iyo</a:t>
            </a:r>
            <a:r>
              <a:rPr lang="en-US" sz="3200" b="1" dirty="0" smtClean="0"/>
              <a:t> </a:t>
            </a:r>
            <a:r>
              <a:rPr lang="en-US" sz="3200" b="1" dirty="0" err="1" smtClean="0"/>
              <a:t>Hanti</a:t>
            </a:r>
            <a:r>
              <a:rPr lang="en-US" sz="3200" b="1" dirty="0" smtClean="0"/>
              <a:t> </a:t>
            </a:r>
            <a:r>
              <a:rPr lang="en-US" sz="3200" b="1" dirty="0" err="1" smtClean="0"/>
              <a:t>ayaa</a:t>
            </a:r>
            <a:r>
              <a:rPr lang="en-US" sz="3200" b="1" dirty="0" smtClean="0"/>
              <a:t> </a:t>
            </a:r>
            <a:r>
              <a:rPr lang="en-US" sz="3200" b="1" dirty="0" err="1"/>
              <a:t>xuddun</a:t>
            </a:r>
            <a:r>
              <a:rPr lang="en-US" sz="3200" b="1" dirty="0"/>
              <a:t> u ah </a:t>
            </a:r>
            <a:r>
              <a:rPr lang="en-US" sz="3200" b="1" dirty="0" err="1"/>
              <a:t>Xalalka</a:t>
            </a:r>
            <a:r>
              <a:rPr lang="en-US" sz="3200" b="1" dirty="0"/>
              <a:t> </a:t>
            </a:r>
            <a:r>
              <a:rPr lang="en-US" sz="3200" b="1" dirty="0" err="1"/>
              <a:t>waara</a:t>
            </a:r>
            <a:endParaRPr lang="en-US" sz="3200" b="1" dirty="0"/>
          </a:p>
        </p:txBody>
      </p:sp>
      <p:graphicFrame>
        <p:nvGraphicFramePr>
          <p:cNvPr id="4" name="Diagramme 3">
            <a:extLst>
              <a:ext uri="{FF2B5EF4-FFF2-40B4-BE49-F238E27FC236}">
                <a16:creationId xmlns:a16="http://schemas.microsoft.com/office/drawing/2014/main" id="{CB1C7151-8A10-447A-A609-AB2C5BB3850F}"/>
              </a:ext>
            </a:extLst>
          </p:cNvPr>
          <p:cNvGraphicFramePr/>
          <p:nvPr>
            <p:extLst>
              <p:ext uri="{D42A27DB-BD31-4B8C-83A1-F6EECF244321}">
                <p14:modId xmlns:p14="http://schemas.microsoft.com/office/powerpoint/2010/main" val="3139199697"/>
              </p:ext>
            </p:extLst>
          </p:nvPr>
        </p:nvGraphicFramePr>
        <p:xfrm>
          <a:off x="338881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7932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00557" y="1402863"/>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defTabSz="914400">
              <a:lnSpc>
                <a:spcPct val="90000"/>
              </a:lnSpc>
              <a:spcBef>
                <a:spcPct val="0"/>
              </a:spcBef>
              <a:spcAft>
                <a:spcPts val="600"/>
              </a:spcAft>
            </a:pPr>
            <a:endParaRPr lang="en-US" sz="4200" dirty="0">
              <a:latin typeface="+mj-lt"/>
              <a:ea typeface="+mj-ea"/>
              <a:cs typeface="+mj-cs"/>
            </a:endParaRPr>
          </a:p>
        </p:txBody>
      </p:sp>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2</a:t>
            </a:r>
            <a:endParaRPr lang="en-US" sz="3600" dirty="0"/>
          </a:p>
        </p:txBody>
      </p:sp>
      <p:pic>
        <p:nvPicPr>
          <p:cNvPr id="8" name="Image 7">
            <a:extLst>
              <a:ext uri="{FF2B5EF4-FFF2-40B4-BE49-F238E27FC236}">
                <a16:creationId xmlns:a16="http://schemas.microsoft.com/office/drawing/2014/main" id="{AB41DC43-44BA-4E81-8CDB-A03A1ABDD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7636" y="2136957"/>
            <a:ext cx="4267965" cy="2461751"/>
          </a:xfrm>
          <a:prstGeom prst="rect">
            <a:avLst/>
          </a:prstGeom>
        </p:spPr>
      </p:pic>
      <p:pic>
        <p:nvPicPr>
          <p:cNvPr id="6" name="Image 5">
            <a:extLst>
              <a:ext uri="{FF2B5EF4-FFF2-40B4-BE49-F238E27FC236}">
                <a16:creationId xmlns:a16="http://schemas.microsoft.com/office/drawing/2014/main" id="{752EBCF3-4B77-4FAA-A4FA-059A49B6B8DF}"/>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0" y="1982028"/>
            <a:ext cx="2539682" cy="2539682"/>
          </a:xfrm>
          <a:prstGeom prst="rect">
            <a:avLst/>
          </a:prstGeom>
        </p:spPr>
      </p:pic>
      <p:pic>
        <p:nvPicPr>
          <p:cNvPr id="3" name="Image 2">
            <a:extLst>
              <a:ext uri="{FF2B5EF4-FFF2-40B4-BE49-F238E27FC236}">
                <a16:creationId xmlns:a16="http://schemas.microsoft.com/office/drawing/2014/main" id="{950567EA-E8D3-4306-B056-123F8D59B018}"/>
              </a:ext>
            </a:extLst>
          </p:cNvPr>
          <p:cNvPicPr>
            <a:picLocks noChangeAspect="1"/>
          </p:cNvPicPr>
          <p:nvPr/>
        </p:nvPicPr>
        <p:blipFill>
          <a:blip r:embed="rId5"/>
          <a:stretch>
            <a:fillRect/>
          </a:stretch>
        </p:blipFill>
        <p:spPr>
          <a:xfrm>
            <a:off x="0" y="4945971"/>
            <a:ext cx="12192000" cy="1005840"/>
          </a:xfrm>
          <a:prstGeom prst="rect">
            <a:avLst/>
          </a:prstGeom>
        </p:spPr>
      </p:pic>
      <p:sp>
        <p:nvSpPr>
          <p:cNvPr id="7" name="Rectangle 6">
            <a:extLst>
              <a:ext uri="{FF2B5EF4-FFF2-40B4-BE49-F238E27FC236}">
                <a16:creationId xmlns:a16="http://schemas.microsoft.com/office/drawing/2014/main" id="{A3E7C578-A950-4CF4-A860-D50301F65CB7}"/>
              </a:ext>
            </a:extLst>
          </p:cNvPr>
          <p:cNvSpPr/>
          <p:nvPr/>
        </p:nvSpPr>
        <p:spPr>
          <a:xfrm>
            <a:off x="1794591" y="1303614"/>
            <a:ext cx="4555967" cy="3416320"/>
          </a:xfrm>
          <a:prstGeom prst="rect">
            <a:avLst/>
          </a:prstGeom>
        </p:spPr>
        <p:txBody>
          <a:bodyPr wrap="square">
            <a:spAutoFit/>
          </a:bodyPr>
          <a:lstStyle/>
          <a:p>
            <a:pPr lvl="0"/>
            <a:r>
              <a:rPr lang="en-US" sz="3600" dirty="0" err="1">
                <a:latin typeface="Calibri" panose="020F0502020204030204" pitchFamily="34" charset="0"/>
                <a:cs typeface="Times New Roman" panose="02020603050405020304" pitchFamily="18" charset="0"/>
              </a:rPr>
              <a:t>Kobcinta</a:t>
            </a:r>
            <a:r>
              <a:rPr lang="en-US" sz="3600" dirty="0">
                <a:latin typeface="Calibri" panose="020F0502020204030204" pitchFamily="34" charset="0"/>
                <a:cs typeface="Times New Roman" panose="02020603050405020304" pitchFamily="18" charset="0"/>
              </a:rPr>
              <a:t> </a:t>
            </a:r>
            <a:r>
              <a:rPr lang="en-GB" sz="3600" dirty="0" err="1"/>
              <a:t>Xasilinta</a:t>
            </a:r>
            <a:r>
              <a:rPr lang="en-GB" sz="3600" dirty="0"/>
              <a:t> </a:t>
            </a:r>
            <a:r>
              <a:rPr lang="en-GB" sz="3600" dirty="0" err="1"/>
              <a:t>mudada</a:t>
            </a:r>
            <a:r>
              <a:rPr lang="en-GB" sz="3600" dirty="0"/>
              <a:t> la </a:t>
            </a:r>
            <a:r>
              <a:rPr lang="en-GB" sz="3600" dirty="0" err="1"/>
              <a:t>deganaan</a:t>
            </a:r>
            <a:r>
              <a:rPr lang="en-GB" sz="3600" dirty="0"/>
              <a:t> </a:t>
            </a:r>
            <a:r>
              <a:rPr lang="en-GB" sz="3600" dirty="0" err="1"/>
              <a:t>karo</a:t>
            </a:r>
            <a:r>
              <a:rPr lang="en-GB" sz="3600" dirty="0"/>
              <a:t> </a:t>
            </a:r>
            <a:r>
              <a:rPr lang="en-GB" sz="3600" dirty="0" err="1"/>
              <a:t>guryahay</a:t>
            </a:r>
            <a:r>
              <a:rPr lang="en-GB" sz="3600" dirty="0"/>
              <a:t> </a:t>
            </a:r>
            <a:r>
              <a:rPr lang="en-US" sz="3600" dirty="0" err="1">
                <a:latin typeface="Calibri" panose="020F0502020204030204" pitchFamily="34" charset="0"/>
                <a:cs typeface="Times New Roman" panose="02020603050405020304" pitchFamily="18" charset="0"/>
              </a:rPr>
              <a:t>iyo</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xuquuqda</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guriyen</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dhul</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iyo</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hanti</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ee</a:t>
            </a:r>
            <a:r>
              <a:rPr lang="en-US" sz="3600" dirty="0">
                <a:latin typeface="Calibri" panose="020F0502020204030204" pitchFamily="34" charset="0"/>
                <a:cs typeface="Times New Roman" panose="02020603050405020304" pitchFamily="18" charset="0"/>
              </a:rPr>
              <a:t> </a:t>
            </a:r>
            <a:r>
              <a:rPr lang="en-US" sz="3600" dirty="0" err="1">
                <a:latin typeface="Calibri" panose="020F0502020204030204" pitchFamily="34" charset="0"/>
                <a:cs typeface="Times New Roman" panose="02020603050405020304" pitchFamily="18" charset="0"/>
              </a:rPr>
              <a:t>Soomaaliya</a:t>
            </a:r>
            <a:endParaRPr lang="en-US" sz="36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8006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C8354F-6AFD-4867-AAFA-4405CC41A048}"/>
              </a:ext>
            </a:extLst>
          </p:cNvPr>
          <p:cNvSpPr/>
          <p:nvPr/>
        </p:nvSpPr>
        <p:spPr>
          <a:xfrm>
            <a:off x="0" y="119172"/>
            <a:ext cx="8693063"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r>
              <a:rPr lang="en-GB" sz="3200" dirty="0" err="1" smtClean="0"/>
              <a:t>Ujeedooyinka</a:t>
            </a:r>
            <a:endParaRPr lang="en-GB" sz="3200" dirty="0"/>
          </a:p>
        </p:txBody>
      </p:sp>
      <p:sp>
        <p:nvSpPr>
          <p:cNvPr id="8" name="Rectangle 7">
            <a:extLst>
              <a:ext uri="{FF2B5EF4-FFF2-40B4-BE49-F238E27FC236}">
                <a16:creationId xmlns:a16="http://schemas.microsoft.com/office/drawing/2014/main" id="{B85709B5-7DE5-4E7B-AF85-8F170B201A17}"/>
              </a:ext>
            </a:extLst>
          </p:cNvPr>
          <p:cNvSpPr/>
          <p:nvPr/>
        </p:nvSpPr>
        <p:spPr>
          <a:xfrm>
            <a:off x="1020434" y="953738"/>
            <a:ext cx="10334332" cy="4801314"/>
          </a:xfrm>
          <a:prstGeom prst="rect">
            <a:avLst/>
          </a:prstGeom>
        </p:spPr>
        <p:txBody>
          <a:bodyPr wrap="square">
            <a:spAutoFit/>
          </a:bodyPr>
          <a:lstStyle/>
          <a:p>
            <a:pPr marR="0" lvl="0">
              <a:spcBef>
                <a:spcPts val="0"/>
              </a:spcBef>
              <a:spcAft>
                <a:spcPts val="0"/>
              </a:spcAft>
              <a:buClr>
                <a:srgbClr val="BA122B"/>
              </a:buClr>
            </a:pPr>
            <a:r>
              <a:rPr lang="en-US" sz="2800" dirty="0" err="1">
                <a:ea typeface="Calibri" panose="020F0502020204030204" pitchFamily="34" charset="0"/>
                <a:cs typeface="Times New Roman" panose="02020603050405020304" pitchFamily="18" charset="0"/>
              </a:rPr>
              <a:t>Dhamaadka</a:t>
            </a:r>
            <a:r>
              <a:rPr lang="en-US" sz="2800" dirty="0">
                <a:ea typeface="Calibri" panose="020F0502020204030204" pitchFamily="34" charset="0"/>
                <a:cs typeface="Times New Roman" panose="02020603050405020304" pitchFamily="18" charset="0"/>
              </a:rPr>
              <a:t> </a:t>
            </a:r>
            <a:r>
              <a:rPr lang="en-US" sz="2800" dirty="0" err="1" smtClean="0">
                <a:ea typeface="Calibri" panose="020F0502020204030204" pitchFamily="34" charset="0"/>
                <a:cs typeface="Times New Roman" panose="02020603050405020304" pitchFamily="18" charset="0"/>
              </a:rPr>
              <a:t>kulankan</a:t>
            </a:r>
            <a:r>
              <a:rPr lang="en-US" sz="2800" dirty="0" smtClean="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waxaad</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awoodi</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doontaa</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inaad</a:t>
            </a:r>
            <a:r>
              <a:rPr lang="en-US" sz="2800" dirty="0">
                <a:ea typeface="Calibri" panose="020F0502020204030204" pitchFamily="34" charset="0"/>
                <a:cs typeface="Times New Roman" panose="02020603050405020304" pitchFamily="18" charset="0"/>
              </a:rPr>
              <a:t>::</a:t>
            </a:r>
          </a:p>
          <a:p>
            <a:pPr marR="0" lvl="0">
              <a:spcBef>
                <a:spcPts val="0"/>
              </a:spcBef>
              <a:spcAft>
                <a:spcPts val="0"/>
              </a:spcAft>
              <a:buClr>
                <a:srgbClr val="BA122B"/>
              </a:buClr>
            </a:pPr>
            <a:endParaRPr lang="en-US" sz="2600" dirty="0">
              <a:ea typeface="Calibri" panose="020F0502020204030204" pitchFamily="34" charset="0"/>
              <a:cs typeface="Times New Roman" panose="02020603050405020304" pitchFamily="18" charset="0"/>
            </a:endParaRPr>
          </a:p>
          <a:p>
            <a:pPr marL="457200" indent="-457200">
              <a:buClr>
                <a:schemeClr val="accent1"/>
              </a:buClr>
              <a:buFont typeface="Wingdings" panose="05000000000000000000" pitchFamily="2" charset="2"/>
              <a:buChar char="§"/>
            </a:pPr>
            <a:r>
              <a:rPr lang="en-US" sz="2800" dirty="0" err="1" smtClean="0"/>
              <a:t>Sharaxaad</a:t>
            </a:r>
            <a:r>
              <a:rPr lang="en-US" sz="2800" dirty="0" smtClean="0"/>
              <a:t> </a:t>
            </a:r>
            <a:r>
              <a:rPr lang="en-US" sz="2800" dirty="0" err="1"/>
              <a:t>ka</a:t>
            </a:r>
            <a:r>
              <a:rPr lang="en-US" sz="2800" dirty="0"/>
              <a:t> </a:t>
            </a:r>
            <a:r>
              <a:rPr lang="en-US" sz="2800" dirty="0" err="1" smtClean="0"/>
              <a:t>bixiso</a:t>
            </a:r>
            <a:r>
              <a:rPr lang="en-US" sz="2800" dirty="0" smtClean="0"/>
              <a:t> </a:t>
            </a:r>
            <a:r>
              <a:rPr lang="en-US" sz="2800" dirty="0" err="1"/>
              <a:t>nidaamka</a:t>
            </a:r>
            <a:r>
              <a:rPr lang="en-US" sz="2800" dirty="0"/>
              <a:t> </a:t>
            </a:r>
            <a:r>
              <a:rPr lang="en-US" sz="2800" dirty="0" err="1" smtClean="0"/>
              <a:t>guri</a:t>
            </a:r>
            <a:r>
              <a:rPr lang="en-US" sz="2800" dirty="0" smtClean="0"/>
              <a:t> </a:t>
            </a:r>
            <a:r>
              <a:rPr lang="en-US" sz="2800" dirty="0" err="1" smtClean="0"/>
              <a:t>ka</a:t>
            </a:r>
            <a:r>
              <a:rPr lang="en-US" sz="2800" dirty="0" smtClean="0"/>
              <a:t> </a:t>
            </a:r>
            <a:r>
              <a:rPr lang="en-US" sz="2800" dirty="0" err="1"/>
              <a:t>saarida</a:t>
            </a:r>
            <a:r>
              <a:rPr lang="en-US" sz="2800" dirty="0"/>
              <a:t> </a:t>
            </a:r>
            <a:r>
              <a:rPr lang="en-US" sz="2800" dirty="0" err="1"/>
              <a:t>sharciga</a:t>
            </a:r>
            <a:r>
              <a:rPr lang="en-US" sz="2800" dirty="0"/>
              <a:t> </a:t>
            </a:r>
            <a:r>
              <a:rPr lang="en-US" sz="2800" dirty="0" smtClean="0"/>
              <a:t>ah </a:t>
            </a:r>
            <a:r>
              <a:rPr lang="en-US" sz="2800" dirty="0" err="1" smtClean="0"/>
              <a:t>iyadoo</a:t>
            </a:r>
            <a:r>
              <a:rPr lang="en-US" sz="2800" dirty="0" smtClean="0"/>
              <a:t> </a:t>
            </a:r>
            <a:r>
              <a:rPr lang="en-US" sz="2800" dirty="0"/>
              <a:t>la </a:t>
            </a:r>
            <a:r>
              <a:rPr lang="en-US" sz="2800" dirty="0" err="1"/>
              <a:t>waafajinayo</a:t>
            </a:r>
            <a:r>
              <a:rPr lang="en-US" sz="2800" dirty="0"/>
              <a:t> </a:t>
            </a:r>
            <a:r>
              <a:rPr lang="en-US" sz="2800" dirty="0" err="1" smtClean="0"/>
              <a:t>habraaca</a:t>
            </a:r>
            <a:r>
              <a:rPr lang="en-US" sz="2800" dirty="0" smtClean="0"/>
              <a:t> </a:t>
            </a:r>
            <a:r>
              <a:rPr lang="en-US" sz="2800" dirty="0" err="1" smtClean="0"/>
              <a:t>guri</a:t>
            </a:r>
            <a:r>
              <a:rPr lang="en-US" sz="2800" dirty="0" smtClean="0"/>
              <a:t> </a:t>
            </a:r>
            <a:r>
              <a:rPr lang="en-US" sz="2800" dirty="0" err="1"/>
              <a:t>ka</a:t>
            </a:r>
            <a:r>
              <a:rPr lang="en-US" sz="2800" dirty="0"/>
              <a:t> </a:t>
            </a:r>
            <a:r>
              <a:rPr lang="en-US" sz="2800" dirty="0" err="1" smtClean="0"/>
              <a:t>saarista</a:t>
            </a:r>
            <a:r>
              <a:rPr lang="en-US" sz="2800" dirty="0" smtClean="0"/>
              <a:t> </a:t>
            </a:r>
            <a:r>
              <a:rPr lang="en-US" sz="2800" dirty="0" err="1"/>
              <a:t>qaranka</a:t>
            </a:r>
            <a:r>
              <a:rPr lang="en-US" sz="2800" dirty="0"/>
              <a:t> </a:t>
            </a:r>
          </a:p>
          <a:p>
            <a:pPr marL="457200" indent="-457200">
              <a:buClr>
                <a:schemeClr val="accent1"/>
              </a:buClr>
              <a:buFont typeface="Wingdings" panose="05000000000000000000" pitchFamily="2" charset="2"/>
              <a:buChar char="§"/>
            </a:pPr>
            <a:r>
              <a:rPr lang="en-US" sz="2800" dirty="0" err="1" smtClean="0"/>
              <a:t>Sahmiso</a:t>
            </a:r>
            <a:r>
              <a:rPr lang="en-US" sz="2800" dirty="0" smtClean="0"/>
              <a:t>/</a:t>
            </a:r>
            <a:r>
              <a:rPr lang="en-US" sz="2800" dirty="0" err="1" smtClean="0"/>
              <a:t>doondoonto</a:t>
            </a:r>
            <a:r>
              <a:rPr lang="en-US" sz="2800" dirty="0" smtClean="0"/>
              <a:t> </a:t>
            </a:r>
            <a:r>
              <a:rPr lang="en-US" sz="2800" dirty="0" err="1"/>
              <a:t>talaabooyin</a:t>
            </a:r>
            <a:r>
              <a:rPr lang="en-US" sz="2800" dirty="0"/>
              <a:t> </a:t>
            </a:r>
            <a:r>
              <a:rPr lang="en-US" sz="2800" dirty="0" err="1"/>
              <a:t>kor</a:t>
            </a:r>
            <a:r>
              <a:rPr lang="en-US" sz="2800" dirty="0"/>
              <a:t> </a:t>
            </a:r>
            <a:r>
              <a:rPr lang="en-US" sz="2800" dirty="0" err="1"/>
              <a:t>loogu</a:t>
            </a:r>
            <a:r>
              <a:rPr lang="en-US" sz="2800" dirty="0"/>
              <a:t> </a:t>
            </a:r>
            <a:r>
              <a:rPr lang="en-US" sz="2800" dirty="0" err="1" smtClean="0"/>
              <a:t>qaadayo</a:t>
            </a:r>
            <a:r>
              <a:rPr lang="en-US" sz="2800" dirty="0" smtClean="0"/>
              <a:t> </a:t>
            </a:r>
            <a:r>
              <a:rPr lang="en-GB" sz="2800" dirty="0" err="1" smtClean="0"/>
              <a:t>xasilinta</a:t>
            </a:r>
            <a:r>
              <a:rPr lang="en-GB" sz="2800" dirty="0" smtClean="0"/>
              <a:t> </a:t>
            </a:r>
            <a:r>
              <a:rPr lang="en-GB" sz="2800" dirty="0" err="1"/>
              <a:t>Mudada</a:t>
            </a:r>
            <a:r>
              <a:rPr lang="en-GB" sz="2800" dirty="0"/>
              <a:t> </a:t>
            </a:r>
            <a:r>
              <a:rPr lang="en-GB" sz="2800" dirty="0" err="1"/>
              <a:t>guryahay</a:t>
            </a:r>
            <a:r>
              <a:rPr lang="en-GB" sz="2800" dirty="0"/>
              <a:t> </a:t>
            </a:r>
            <a:r>
              <a:rPr lang="en-US" sz="2800" dirty="0" smtClean="0"/>
              <a:t>la </a:t>
            </a:r>
            <a:r>
              <a:rPr lang="en-US" sz="2800" dirty="0" err="1" smtClean="0"/>
              <a:t>deganaan</a:t>
            </a:r>
            <a:r>
              <a:rPr lang="en-US" sz="2800" dirty="0" smtClean="0"/>
              <a:t> </a:t>
            </a:r>
            <a:r>
              <a:rPr lang="en-US" sz="2800" dirty="0" err="1" smtClean="0"/>
              <a:t>karo</a:t>
            </a:r>
            <a:r>
              <a:rPr lang="en-US" sz="2800" dirty="0" smtClean="0"/>
              <a:t> </a:t>
            </a:r>
            <a:r>
              <a:rPr lang="en-US" sz="2800" dirty="0" err="1" smtClean="0"/>
              <a:t>iyo</a:t>
            </a:r>
            <a:r>
              <a:rPr lang="en-US" sz="2800" dirty="0" smtClean="0"/>
              <a:t> </a:t>
            </a:r>
            <a:r>
              <a:rPr lang="en-US" sz="2800" dirty="0" err="1"/>
              <a:t>xuquuqda</a:t>
            </a:r>
            <a:r>
              <a:rPr lang="en-US" sz="2800" dirty="0"/>
              <a:t> </a:t>
            </a:r>
            <a:r>
              <a:rPr lang="en-US" sz="2800" dirty="0" err="1" smtClean="0"/>
              <a:t>guriyeyn</a:t>
            </a:r>
            <a:r>
              <a:rPr lang="en-US" sz="2800" dirty="0" smtClean="0"/>
              <a:t>, </a:t>
            </a:r>
            <a:r>
              <a:rPr lang="en-US" sz="2800" dirty="0" err="1" smtClean="0"/>
              <a:t>Dhul</a:t>
            </a:r>
            <a:r>
              <a:rPr lang="en-US" sz="2800" dirty="0" smtClean="0"/>
              <a:t> </a:t>
            </a:r>
            <a:r>
              <a:rPr lang="en-US" sz="2800" dirty="0" err="1" smtClean="0"/>
              <a:t>iyo</a:t>
            </a:r>
            <a:r>
              <a:rPr lang="en-US" sz="2800" dirty="0" smtClean="0"/>
              <a:t> </a:t>
            </a:r>
            <a:r>
              <a:rPr lang="en-US" sz="2800" dirty="0" err="1" smtClean="0"/>
              <a:t>hanti</a:t>
            </a:r>
            <a:r>
              <a:rPr lang="en-US" sz="2800" dirty="0" smtClean="0"/>
              <a:t> </a:t>
            </a:r>
            <a:r>
              <a:rPr lang="en-US" sz="2800" dirty="0" err="1" smtClean="0"/>
              <a:t>ee</a:t>
            </a:r>
            <a:r>
              <a:rPr lang="en-US" sz="2800" dirty="0" smtClean="0"/>
              <a:t> </a:t>
            </a:r>
            <a:r>
              <a:rPr lang="en-US" sz="2800" dirty="0" err="1"/>
              <a:t>Soomaaliya</a:t>
            </a:r>
            <a:r>
              <a:rPr lang="en-US" sz="2800" dirty="0"/>
              <a:t>, </a:t>
            </a:r>
            <a:r>
              <a:rPr lang="en-US" sz="2800" dirty="0" err="1"/>
              <a:t>oo</a:t>
            </a:r>
            <a:r>
              <a:rPr lang="en-US" sz="2800" dirty="0"/>
              <a:t> ay </a:t>
            </a:r>
            <a:r>
              <a:rPr lang="en-US" sz="2800" dirty="0" err="1"/>
              <a:t>ku</a:t>
            </a:r>
            <a:r>
              <a:rPr lang="en-US" sz="2800" dirty="0"/>
              <a:t> </a:t>
            </a:r>
            <a:r>
              <a:rPr lang="en-US" sz="2800" dirty="0" err="1"/>
              <a:t>jiraan</a:t>
            </a:r>
            <a:r>
              <a:rPr lang="en-US" sz="2800" dirty="0"/>
              <a:t> </a:t>
            </a:r>
            <a:r>
              <a:rPr lang="en-US" sz="2800" dirty="0" err="1"/>
              <a:t>dhaqamada</a:t>
            </a:r>
            <a:r>
              <a:rPr lang="en-US" sz="2800" dirty="0"/>
              <a:t> </a:t>
            </a:r>
            <a:r>
              <a:rPr lang="en-US" sz="2800" dirty="0" err="1"/>
              <a:t>wanaagsan</a:t>
            </a:r>
            <a:endParaRPr lang="en-US" sz="2800" dirty="0"/>
          </a:p>
          <a:p>
            <a:pPr marL="457200" indent="-457200">
              <a:buClr>
                <a:schemeClr val="accent1"/>
              </a:buClr>
              <a:buFont typeface="Wingdings" panose="05000000000000000000" pitchFamily="2" charset="2"/>
              <a:buChar char="§"/>
            </a:pPr>
            <a:r>
              <a:rPr lang="en-US" sz="2800" dirty="0" err="1" smtClean="0"/>
              <a:t>Baaritaan</a:t>
            </a:r>
            <a:r>
              <a:rPr lang="en-US" sz="2800" dirty="0" smtClean="0"/>
              <a:t> </a:t>
            </a:r>
            <a:r>
              <a:rPr lang="en-US" sz="2800" dirty="0" err="1" smtClean="0"/>
              <a:t>ku</a:t>
            </a:r>
            <a:r>
              <a:rPr lang="en-US" sz="2800" dirty="0" smtClean="0"/>
              <a:t> </a:t>
            </a:r>
            <a:r>
              <a:rPr lang="en-US" sz="2800" dirty="0" err="1" smtClean="0"/>
              <a:t>sameyso</a:t>
            </a:r>
            <a:r>
              <a:rPr lang="en-US" sz="2800" dirty="0" smtClean="0"/>
              <a:t> </a:t>
            </a:r>
            <a:r>
              <a:rPr lang="en-US" sz="2800" dirty="0" err="1"/>
              <a:t>daraasadaha</a:t>
            </a:r>
            <a:r>
              <a:rPr lang="en-US" sz="2800" dirty="0"/>
              <a:t> </a:t>
            </a:r>
            <a:r>
              <a:rPr lang="en-US" sz="2800" dirty="0" err="1" smtClean="0"/>
              <a:t>kiisas</a:t>
            </a:r>
            <a:r>
              <a:rPr lang="en-US" sz="2800" dirty="0" smtClean="0"/>
              <a:t> </a:t>
            </a:r>
            <a:r>
              <a:rPr lang="en-US" sz="2800" dirty="0" err="1" smtClean="0"/>
              <a:t>gaar</a:t>
            </a:r>
            <a:r>
              <a:rPr lang="en-US" sz="2800" dirty="0" smtClean="0"/>
              <a:t> ah </a:t>
            </a:r>
            <a:r>
              <a:rPr lang="en-US" sz="2800" dirty="0" err="1"/>
              <a:t>iyo</a:t>
            </a:r>
            <a:r>
              <a:rPr lang="en-US" sz="2800" dirty="0"/>
              <a:t> </a:t>
            </a:r>
            <a:r>
              <a:rPr lang="en-US" sz="2800" dirty="0" err="1"/>
              <a:t>casharrada</a:t>
            </a:r>
            <a:r>
              <a:rPr lang="en-US" sz="2800" dirty="0"/>
              <a:t> </a:t>
            </a:r>
            <a:r>
              <a:rPr lang="en-US" sz="2800" dirty="0" err="1"/>
              <a:t>laga</a:t>
            </a:r>
            <a:r>
              <a:rPr lang="en-US" sz="2800" dirty="0"/>
              <a:t> </a:t>
            </a:r>
            <a:r>
              <a:rPr lang="en-US" sz="2800" dirty="0" err="1"/>
              <a:t>bartay</a:t>
            </a:r>
            <a:r>
              <a:rPr lang="en-US" sz="2800" dirty="0"/>
              <a:t> dib u </a:t>
            </a:r>
            <a:r>
              <a:rPr lang="en-US" sz="2800" dirty="0" err="1"/>
              <a:t>dejinta</a:t>
            </a:r>
            <a:r>
              <a:rPr lang="en-US" sz="2800" dirty="0"/>
              <a:t> </a:t>
            </a:r>
            <a:r>
              <a:rPr lang="en-US" sz="2800" dirty="0" err="1"/>
              <a:t>iyo</a:t>
            </a:r>
            <a:r>
              <a:rPr lang="en-US" sz="2800" dirty="0"/>
              <a:t> </a:t>
            </a:r>
            <a:r>
              <a:rPr lang="en-US" sz="2800" dirty="0" err="1"/>
              <a:t>ka</a:t>
            </a:r>
            <a:r>
              <a:rPr lang="en-US" sz="2800" dirty="0"/>
              <a:t> mid </a:t>
            </a:r>
            <a:r>
              <a:rPr lang="en-US" sz="2800" dirty="0" err="1"/>
              <a:t>noqoshada</a:t>
            </a:r>
            <a:r>
              <a:rPr lang="en-US" sz="2800" dirty="0"/>
              <a:t> </a:t>
            </a:r>
            <a:r>
              <a:rPr lang="en-US" sz="2800" dirty="0" err="1"/>
              <a:t>dejinta</a:t>
            </a:r>
            <a:r>
              <a:rPr lang="en-US" sz="2800" dirty="0"/>
              <a:t> </a:t>
            </a:r>
            <a:r>
              <a:rPr lang="en-US" sz="2800" dirty="0" err="1"/>
              <a:t>mashaariicda</a:t>
            </a:r>
            <a:r>
              <a:rPr lang="en-US" sz="2800" dirty="0"/>
              <a:t> </a:t>
            </a:r>
            <a:r>
              <a:rPr lang="en-US" sz="2800" dirty="0" err="1"/>
              <a:t>qorshaynta</a:t>
            </a:r>
            <a:r>
              <a:rPr lang="en-US" sz="2800" dirty="0"/>
              <a:t> </a:t>
            </a:r>
            <a:r>
              <a:rPr lang="en-US" sz="2800" dirty="0" err="1"/>
              <a:t>magaalooyinka</a:t>
            </a:r>
            <a:r>
              <a:rPr lang="en-US" sz="2800" dirty="0"/>
              <a:t> </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916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44D22D-73CE-4841-90C0-1762A4E4670A}"/>
              </a:ext>
            </a:extLst>
          </p:cNvPr>
          <p:cNvSpPr/>
          <p:nvPr/>
        </p:nvSpPr>
        <p:spPr>
          <a:xfrm>
            <a:off x="0" y="136387"/>
            <a:ext cx="8742066"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r-FR" sz="3200" dirty="0" err="1">
                <a:solidFill>
                  <a:prstClr val="white"/>
                </a:solidFill>
                <a:latin typeface="Calibri Light" panose="020F0302020204030204"/>
              </a:rPr>
              <a:t>Caqabadaha</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hortaagan</a:t>
            </a:r>
            <a:r>
              <a:rPr lang="fr-FR" sz="3200" dirty="0">
                <a:solidFill>
                  <a:prstClr val="white"/>
                </a:solidFill>
                <a:latin typeface="Calibri Light" panose="020F0302020204030204"/>
              </a:rPr>
              <a:t> </a:t>
            </a:r>
            <a:r>
              <a:rPr lang="fr-FR" sz="3200" dirty="0" err="1" smtClean="0">
                <a:solidFill>
                  <a:prstClr val="white"/>
                </a:solidFill>
                <a:latin typeface="Calibri Light" panose="020F0302020204030204"/>
              </a:rPr>
              <a:t>mudada</a:t>
            </a:r>
            <a:r>
              <a:rPr lang="fr-FR" sz="3200" dirty="0" smtClean="0">
                <a:solidFill>
                  <a:prstClr val="white"/>
                </a:solidFill>
                <a:latin typeface="Calibri Light" panose="020F0302020204030204"/>
              </a:rPr>
              <a:t> </a:t>
            </a:r>
            <a:r>
              <a:rPr lang="fr-FR" sz="3200" dirty="0" err="1" smtClean="0">
                <a:solidFill>
                  <a:prstClr val="white"/>
                </a:solidFill>
                <a:latin typeface="Calibri Light" panose="020F0302020204030204"/>
              </a:rPr>
              <a:t>Guryaha</a:t>
            </a:r>
            <a:r>
              <a:rPr lang="fr-FR" sz="3200" dirty="0" smtClean="0">
                <a:solidFill>
                  <a:prstClr val="white"/>
                </a:solidFill>
                <a:latin typeface="Calibri Light" panose="020F0302020204030204"/>
              </a:rPr>
              <a:t> </a:t>
            </a:r>
            <a:r>
              <a:rPr lang="fr-FR" sz="3200" dirty="0" err="1" smtClean="0">
                <a:solidFill>
                  <a:prstClr val="white"/>
                </a:solidFill>
                <a:latin typeface="Calibri Light" panose="020F0302020204030204"/>
              </a:rPr>
              <a:t>lagu</a:t>
            </a:r>
            <a:r>
              <a:rPr lang="fr-FR" sz="3200" dirty="0" smtClean="0">
                <a:solidFill>
                  <a:prstClr val="white"/>
                </a:solidFill>
                <a:latin typeface="Calibri Light" panose="020F0302020204030204"/>
              </a:rPr>
              <a:t> </a:t>
            </a:r>
            <a:r>
              <a:rPr lang="fr-FR" sz="3200" dirty="0" err="1" smtClean="0">
                <a:solidFill>
                  <a:prstClr val="white"/>
                </a:solidFill>
                <a:latin typeface="Calibri Light" panose="020F0302020204030204"/>
              </a:rPr>
              <a:t>jirayo</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7BCE93A4-6F83-4C64-9CE4-F264C5B049EB}"/>
              </a:ext>
            </a:extLst>
          </p:cNvPr>
          <p:cNvSpPr txBox="1"/>
          <p:nvPr/>
        </p:nvSpPr>
        <p:spPr>
          <a:xfrm>
            <a:off x="786442" y="2049457"/>
            <a:ext cx="3044142" cy="3539430"/>
          </a:xfrm>
          <a:prstGeom prst="rect">
            <a:avLst/>
          </a:prstGeom>
          <a:solidFill>
            <a:schemeClr val="bg1">
              <a:lumMod val="65000"/>
            </a:schemeClr>
          </a:solidFill>
        </p:spPr>
        <p:txBody>
          <a:bodyPr wrap="square" rtlCol="0">
            <a:spAutoFit/>
          </a:bodyPr>
          <a:lstStyle/>
          <a:p>
            <a:r>
              <a:rPr lang="en-US" sz="2800" dirty="0" err="1" smtClean="0"/>
              <a:t>Maxaa</a:t>
            </a:r>
            <a:r>
              <a:rPr lang="en-US" sz="2800" dirty="0" smtClean="0"/>
              <a:t> la </a:t>
            </a:r>
            <a:r>
              <a:rPr lang="en-US" sz="2800" dirty="0" err="1"/>
              <a:t>qaban</a:t>
            </a:r>
            <a:r>
              <a:rPr lang="en-US" sz="2800" dirty="0"/>
              <a:t> </a:t>
            </a:r>
            <a:r>
              <a:rPr lang="en-US" sz="2800" dirty="0" err="1"/>
              <a:t>karaa</a:t>
            </a:r>
            <a:r>
              <a:rPr lang="en-US" sz="2800" dirty="0"/>
              <a:t> </a:t>
            </a:r>
            <a:r>
              <a:rPr lang="en-US" sz="2800" dirty="0" err="1"/>
              <a:t>si</a:t>
            </a:r>
            <a:r>
              <a:rPr lang="en-US" sz="2800" dirty="0"/>
              <a:t> </a:t>
            </a:r>
            <a:r>
              <a:rPr lang="en-US" sz="2800" dirty="0" err="1"/>
              <a:t>kor</a:t>
            </a:r>
            <a:r>
              <a:rPr lang="en-US" sz="2800" dirty="0"/>
              <a:t> </a:t>
            </a:r>
            <a:r>
              <a:rPr lang="en-US" sz="2800" dirty="0" err="1"/>
              <a:t>loogu</a:t>
            </a:r>
            <a:r>
              <a:rPr lang="en-US" sz="2800" dirty="0"/>
              <a:t> </a:t>
            </a:r>
            <a:r>
              <a:rPr lang="en-US" sz="2800" dirty="0" err="1"/>
              <a:t>qaado</a:t>
            </a:r>
            <a:r>
              <a:rPr lang="en-US" sz="2800" dirty="0"/>
              <a:t> </a:t>
            </a:r>
            <a:r>
              <a:rPr lang="en-GB" sz="2800" dirty="0" err="1"/>
              <a:t>Xasilinta</a:t>
            </a:r>
            <a:r>
              <a:rPr lang="en-GB" sz="2800" dirty="0"/>
              <a:t> </a:t>
            </a:r>
            <a:r>
              <a:rPr lang="en-GB" sz="2800" dirty="0" err="1"/>
              <a:t>Mudada</a:t>
            </a:r>
            <a:r>
              <a:rPr lang="en-GB" sz="2800" dirty="0"/>
              <a:t> </a:t>
            </a:r>
            <a:r>
              <a:rPr lang="en-GB" sz="2800" dirty="0" smtClean="0"/>
              <a:t>la </a:t>
            </a:r>
            <a:r>
              <a:rPr lang="en-GB" sz="2800" dirty="0" err="1" smtClean="0"/>
              <a:t>deganaan</a:t>
            </a:r>
            <a:r>
              <a:rPr lang="en-GB" sz="2800" dirty="0" smtClean="0"/>
              <a:t> </a:t>
            </a:r>
            <a:r>
              <a:rPr lang="en-GB" sz="2800" dirty="0" err="1" smtClean="0"/>
              <a:t>karo</a:t>
            </a:r>
            <a:r>
              <a:rPr lang="en-GB" sz="2800" dirty="0" smtClean="0"/>
              <a:t> </a:t>
            </a:r>
            <a:r>
              <a:rPr lang="en-US" sz="2800" dirty="0" err="1" smtClean="0"/>
              <a:t>iyo</a:t>
            </a:r>
            <a:r>
              <a:rPr lang="en-US" sz="2800" dirty="0" smtClean="0"/>
              <a:t> </a:t>
            </a:r>
            <a:r>
              <a:rPr lang="en-US" sz="2800" dirty="0" err="1"/>
              <a:t>xuquuqda</a:t>
            </a:r>
            <a:r>
              <a:rPr lang="en-US" sz="2800" dirty="0"/>
              <a:t> </a:t>
            </a:r>
            <a:r>
              <a:rPr lang="en-US" sz="2800" dirty="0" err="1" smtClean="0"/>
              <a:t>guriyeyn</a:t>
            </a:r>
            <a:r>
              <a:rPr lang="en-US" sz="2800" dirty="0" smtClean="0"/>
              <a:t>, </a:t>
            </a:r>
            <a:r>
              <a:rPr lang="en-US" sz="2800" dirty="0" err="1" smtClean="0"/>
              <a:t>dhul</a:t>
            </a:r>
            <a:r>
              <a:rPr lang="en-US" sz="2800" dirty="0" smtClean="0"/>
              <a:t> </a:t>
            </a:r>
            <a:r>
              <a:rPr lang="en-US" sz="2800" dirty="0" err="1" smtClean="0"/>
              <a:t>iyo</a:t>
            </a:r>
            <a:r>
              <a:rPr lang="en-US" sz="2800" dirty="0" smtClean="0"/>
              <a:t> </a:t>
            </a:r>
            <a:r>
              <a:rPr lang="en-US" sz="2800" dirty="0" err="1" smtClean="0"/>
              <a:t>hanti</a:t>
            </a:r>
            <a:r>
              <a:rPr lang="en-US" sz="2800" dirty="0" smtClean="0"/>
              <a:t> </a:t>
            </a:r>
            <a:r>
              <a:rPr lang="en-US" sz="2800" dirty="0" err="1" smtClean="0"/>
              <a:t>ee</a:t>
            </a:r>
            <a:r>
              <a:rPr lang="en-US" sz="2800" dirty="0" smtClean="0"/>
              <a:t> </a:t>
            </a:r>
            <a:r>
              <a:rPr lang="en-US" sz="2800" dirty="0" err="1"/>
              <a:t>somalia</a:t>
            </a:r>
            <a:r>
              <a:rPr lang="en-US" sz="2800" dirty="0"/>
              <a:t>?</a:t>
            </a:r>
          </a:p>
        </p:txBody>
      </p:sp>
      <p:sp>
        <p:nvSpPr>
          <p:cNvPr id="5" name="Rectangle 4">
            <a:extLst>
              <a:ext uri="{FF2B5EF4-FFF2-40B4-BE49-F238E27FC236}">
                <a16:creationId xmlns:a16="http://schemas.microsoft.com/office/drawing/2014/main" id="{68EE56ED-D428-46C7-8864-0BCCC85B72AC}"/>
              </a:ext>
            </a:extLst>
          </p:cNvPr>
          <p:cNvSpPr/>
          <p:nvPr/>
        </p:nvSpPr>
        <p:spPr>
          <a:xfrm>
            <a:off x="4924286" y="2047638"/>
            <a:ext cx="6096000" cy="3416320"/>
          </a:xfrm>
          <a:prstGeom prst="rect">
            <a:avLst/>
          </a:prstGeom>
          <a:ln w="50800">
            <a:solidFill>
              <a:schemeClr val="accent1"/>
            </a:solidFill>
          </a:ln>
        </p:spPr>
        <p:txBody>
          <a:bodyPr>
            <a:spAutoFit/>
          </a:bodyPr>
          <a:lstStyle/>
          <a:p>
            <a:r>
              <a:rPr lang="en-GB" sz="2400" dirty="0" smtClean="0"/>
              <a:t>“</a:t>
            </a:r>
            <a:r>
              <a:rPr lang="en-GB" sz="2400" dirty="0" err="1" smtClean="0"/>
              <a:t>Xasilinta</a:t>
            </a:r>
            <a:r>
              <a:rPr lang="en-GB" sz="2400" dirty="0" smtClean="0"/>
              <a:t> </a:t>
            </a:r>
            <a:r>
              <a:rPr lang="en-GB" sz="2400" dirty="0" err="1" smtClean="0"/>
              <a:t>Mudada</a:t>
            </a:r>
            <a:r>
              <a:rPr lang="en-GB" sz="2400" dirty="0" smtClean="0"/>
              <a:t> </a:t>
            </a:r>
            <a:r>
              <a:rPr lang="en-GB" sz="2400" dirty="0" err="1" smtClean="0"/>
              <a:t>guryahay</a:t>
            </a:r>
            <a:r>
              <a:rPr lang="en-GB" sz="2400" dirty="0" smtClean="0"/>
              <a:t> la </a:t>
            </a:r>
            <a:r>
              <a:rPr lang="en-GB" sz="2400" dirty="0" err="1" smtClean="0"/>
              <a:t>deganaan</a:t>
            </a:r>
            <a:r>
              <a:rPr lang="en-GB" sz="2400" dirty="0" smtClean="0"/>
              <a:t> </a:t>
            </a:r>
            <a:r>
              <a:rPr lang="en-GB" sz="2400" dirty="0" err="1" smtClean="0"/>
              <a:t>karo</a:t>
            </a:r>
            <a:r>
              <a:rPr lang="en-GB" sz="2400" dirty="0" smtClean="0"/>
              <a:t> </a:t>
            </a:r>
            <a:r>
              <a:rPr lang="en-GB" sz="2400" dirty="0" err="1" smtClean="0"/>
              <a:t>waxay</a:t>
            </a:r>
            <a:r>
              <a:rPr lang="en-GB" sz="2400" dirty="0" smtClean="0"/>
              <a:t> </a:t>
            </a:r>
            <a:r>
              <a:rPr lang="en-GB" sz="2400" dirty="0" err="1"/>
              <a:t>ka</a:t>
            </a:r>
            <a:r>
              <a:rPr lang="en-GB" sz="2400" dirty="0"/>
              <a:t> </a:t>
            </a:r>
            <a:r>
              <a:rPr lang="en-GB" sz="2400" dirty="0" err="1"/>
              <a:t>dhigan</a:t>
            </a:r>
            <a:r>
              <a:rPr lang="en-GB" sz="2400" dirty="0"/>
              <a:t> </a:t>
            </a:r>
            <a:r>
              <a:rPr lang="en-GB" sz="2400" dirty="0" err="1"/>
              <a:t>tahay</a:t>
            </a:r>
            <a:r>
              <a:rPr lang="en-GB" sz="2400" dirty="0"/>
              <a:t> in </a:t>
            </a:r>
            <a:r>
              <a:rPr lang="en-GB" sz="2400" dirty="0" err="1"/>
              <a:t>dadku</a:t>
            </a:r>
            <a:r>
              <a:rPr lang="en-GB" sz="2400" dirty="0"/>
              <a:t> ay </a:t>
            </a:r>
            <a:r>
              <a:rPr lang="en-GB" sz="2400" dirty="0" err="1"/>
              <a:t>ku</a:t>
            </a:r>
            <a:r>
              <a:rPr lang="en-GB" sz="2400" dirty="0"/>
              <a:t> </a:t>
            </a:r>
            <a:r>
              <a:rPr lang="en-GB" sz="2400" dirty="0" err="1"/>
              <a:t>noolaan</a:t>
            </a:r>
            <a:r>
              <a:rPr lang="en-GB" sz="2400" dirty="0"/>
              <a:t> </a:t>
            </a:r>
            <a:r>
              <a:rPr lang="en-GB" sz="2400" dirty="0" err="1"/>
              <a:t>karaan</a:t>
            </a:r>
            <a:r>
              <a:rPr lang="en-GB" sz="2400" dirty="0"/>
              <a:t> </a:t>
            </a:r>
            <a:r>
              <a:rPr lang="en-GB" sz="2400" dirty="0" err="1"/>
              <a:t>guryahooda</a:t>
            </a:r>
            <a:r>
              <a:rPr lang="en-GB" sz="2400" dirty="0"/>
              <a:t> </a:t>
            </a:r>
            <a:r>
              <a:rPr lang="en-GB" sz="2400" dirty="0" err="1" smtClean="0"/>
              <a:t>iyagoo</a:t>
            </a:r>
            <a:r>
              <a:rPr lang="en-GB" sz="2400" dirty="0" smtClean="0"/>
              <a:t> </a:t>
            </a:r>
            <a:r>
              <a:rPr lang="en-GB" sz="2400" dirty="0" err="1"/>
              <a:t>aan</a:t>
            </a:r>
            <a:r>
              <a:rPr lang="en-GB" sz="2400" dirty="0"/>
              <a:t> </a:t>
            </a:r>
            <a:r>
              <a:rPr lang="en-GB" sz="2400" dirty="0" err="1"/>
              <a:t>ka</a:t>
            </a:r>
            <a:r>
              <a:rPr lang="en-GB" sz="2400" dirty="0"/>
              <a:t> </a:t>
            </a:r>
            <a:r>
              <a:rPr lang="en-GB" sz="2400" dirty="0" err="1"/>
              <a:t>baqaynin</a:t>
            </a:r>
            <a:r>
              <a:rPr lang="en-GB" sz="2400" dirty="0"/>
              <a:t> </a:t>
            </a:r>
            <a:r>
              <a:rPr lang="en-GB" sz="2400" dirty="0" smtClean="0"/>
              <a:t>in </a:t>
            </a:r>
            <a:r>
              <a:rPr lang="en-GB" sz="2400" dirty="0" err="1" smtClean="0"/>
              <a:t>qasab</a:t>
            </a:r>
            <a:r>
              <a:rPr lang="en-GB" sz="2400" dirty="0" smtClean="0"/>
              <a:t> </a:t>
            </a:r>
            <a:r>
              <a:rPr lang="en-GB" sz="2400" dirty="0" err="1"/>
              <a:t>looga</a:t>
            </a:r>
            <a:r>
              <a:rPr lang="en-GB" sz="2400" dirty="0"/>
              <a:t> </a:t>
            </a:r>
            <a:r>
              <a:rPr lang="en-GB" sz="2400" dirty="0" err="1"/>
              <a:t>saarayo</a:t>
            </a:r>
            <a:r>
              <a:rPr lang="en-GB" sz="2400" dirty="0"/>
              <a:t>, ha </a:t>
            </a:r>
            <a:r>
              <a:rPr lang="en-GB" sz="2400" dirty="0" err="1"/>
              <a:t>ahaato</a:t>
            </a:r>
            <a:r>
              <a:rPr lang="en-GB" sz="2400" dirty="0"/>
              <a:t> </a:t>
            </a:r>
            <a:r>
              <a:rPr lang="en-GB" sz="2400" dirty="0" err="1"/>
              <a:t>dejinta</a:t>
            </a:r>
            <a:r>
              <a:rPr lang="en-GB" sz="2400" dirty="0"/>
              <a:t> </a:t>
            </a:r>
            <a:r>
              <a:rPr lang="en-GB" sz="2400" dirty="0" err="1"/>
              <a:t>wadaagga</a:t>
            </a:r>
            <a:r>
              <a:rPr lang="en-GB" sz="2400" dirty="0"/>
              <a:t>, </a:t>
            </a:r>
            <a:r>
              <a:rPr lang="en-GB" sz="2400" dirty="0" err="1"/>
              <a:t>degsiimooyinka</a:t>
            </a:r>
            <a:r>
              <a:rPr lang="en-GB" sz="2400" dirty="0"/>
              <a:t> </a:t>
            </a:r>
            <a:r>
              <a:rPr lang="en-GB" sz="2400" dirty="0" err="1"/>
              <a:t>aan</a:t>
            </a:r>
            <a:r>
              <a:rPr lang="en-GB" sz="2400" dirty="0"/>
              <a:t> </a:t>
            </a:r>
            <a:r>
              <a:rPr lang="en-GB" sz="2400" dirty="0" err="1"/>
              <a:t>rasmiga</a:t>
            </a:r>
            <a:r>
              <a:rPr lang="en-GB" sz="2400" dirty="0"/>
              <a:t> </a:t>
            </a:r>
            <a:r>
              <a:rPr lang="en-GB" sz="2400" dirty="0" err="1"/>
              <a:t>ahayn</a:t>
            </a:r>
            <a:r>
              <a:rPr lang="en-GB" sz="2400" dirty="0"/>
              <a:t>, </a:t>
            </a:r>
            <a:r>
              <a:rPr lang="en-GB" sz="2400" dirty="0" err="1"/>
              <a:t>bulshooyinka</a:t>
            </a:r>
            <a:r>
              <a:rPr lang="en-GB" sz="2400" dirty="0"/>
              <a:t> </a:t>
            </a:r>
            <a:r>
              <a:rPr lang="en-GB" sz="2400" dirty="0" err="1"/>
              <a:t>martida</a:t>
            </a:r>
            <a:r>
              <a:rPr lang="en-GB" sz="2400" dirty="0"/>
              <a:t> loo </a:t>
            </a:r>
            <a:r>
              <a:rPr lang="en-GB" sz="2400" dirty="0" err="1"/>
              <a:t>yahay</a:t>
            </a:r>
            <a:r>
              <a:rPr lang="en-GB" sz="2400" dirty="0"/>
              <a:t>, </a:t>
            </a:r>
            <a:r>
              <a:rPr lang="en-GB" sz="2400" dirty="0" err="1"/>
              <a:t>ama</a:t>
            </a:r>
            <a:r>
              <a:rPr lang="en-GB" sz="2400" dirty="0"/>
              <a:t> </a:t>
            </a:r>
            <a:r>
              <a:rPr lang="en-GB" sz="2400" dirty="0" err="1"/>
              <a:t>ka</a:t>
            </a:r>
            <a:r>
              <a:rPr lang="en-GB" sz="2400" dirty="0"/>
              <a:t> dib </a:t>
            </a:r>
            <a:r>
              <a:rPr lang="en-GB" sz="2400" dirty="0" err="1"/>
              <a:t>soo</a:t>
            </a:r>
            <a:r>
              <a:rPr lang="en-GB" sz="2400" dirty="0"/>
              <a:t> </a:t>
            </a:r>
            <a:r>
              <a:rPr lang="en-GB" sz="2400" dirty="0" err="1"/>
              <a:t>noqoshada</a:t>
            </a:r>
            <a:r>
              <a:rPr lang="en-GB" sz="2400" dirty="0"/>
              <a:t>. Waa </a:t>
            </a:r>
            <a:r>
              <a:rPr lang="en-GB" sz="2400" dirty="0" err="1"/>
              <a:t>aasaaska</a:t>
            </a:r>
            <a:r>
              <a:rPr lang="en-GB" sz="2400" dirty="0"/>
              <a:t> </a:t>
            </a:r>
            <a:r>
              <a:rPr lang="en-GB" sz="2400" dirty="0" err="1"/>
              <a:t>xaq</a:t>
            </a:r>
            <a:r>
              <a:rPr lang="en-GB" sz="2400" dirty="0"/>
              <a:t> u </a:t>
            </a:r>
            <a:r>
              <a:rPr lang="en-GB" sz="2400" dirty="0" err="1"/>
              <a:t>yeelashada</a:t>
            </a:r>
            <a:r>
              <a:rPr lang="en-GB" sz="2400" dirty="0"/>
              <a:t> </a:t>
            </a:r>
            <a:r>
              <a:rPr lang="en-GB" sz="2400" dirty="0" err="1" smtClean="0"/>
              <a:t>xaquuq</a:t>
            </a:r>
            <a:r>
              <a:rPr lang="en-GB" sz="2400" dirty="0" smtClean="0"/>
              <a:t> </a:t>
            </a:r>
            <a:r>
              <a:rPr lang="en-GB" sz="2400" dirty="0" err="1" smtClean="0"/>
              <a:t>guriyeyn</a:t>
            </a:r>
            <a:r>
              <a:rPr lang="en-GB" sz="2400" dirty="0" smtClean="0"/>
              <a:t> </a:t>
            </a:r>
            <a:r>
              <a:rPr lang="en-GB" sz="2400" dirty="0" err="1"/>
              <a:t>ku</a:t>
            </a:r>
            <a:r>
              <a:rPr lang="en-GB" sz="2400" dirty="0"/>
              <a:t> </a:t>
            </a:r>
            <a:r>
              <a:rPr lang="en-GB" sz="2400" dirty="0" err="1"/>
              <a:t>filan</a:t>
            </a:r>
            <a:r>
              <a:rPr lang="en-GB" sz="2400" dirty="0"/>
              <a:t> </a:t>
            </a:r>
            <a:r>
              <a:rPr lang="en-GB" sz="2400" dirty="0" err="1"/>
              <a:t>iyo</a:t>
            </a:r>
            <a:r>
              <a:rPr lang="en-GB" sz="2400" dirty="0"/>
              <a:t> </a:t>
            </a:r>
            <a:r>
              <a:rPr lang="en-GB" sz="2400" dirty="0" err="1" smtClean="0"/>
              <a:t>xuquuqooyin</a:t>
            </a:r>
            <a:r>
              <a:rPr lang="en-GB" sz="2400" dirty="0" smtClean="0"/>
              <a:t> </a:t>
            </a:r>
            <a:r>
              <a:rPr lang="en-GB" sz="2400" dirty="0"/>
              <a:t>kale </a:t>
            </a:r>
            <a:r>
              <a:rPr lang="en-GB" sz="2400" dirty="0" err="1"/>
              <a:t>oo</a:t>
            </a:r>
            <a:r>
              <a:rPr lang="en-GB" sz="2400" dirty="0"/>
              <a:t> </a:t>
            </a:r>
            <a:r>
              <a:rPr lang="en-GB" sz="2400" dirty="0" err="1"/>
              <a:t>badan</a:t>
            </a:r>
            <a:r>
              <a:rPr lang="en-GB" sz="2400" dirty="0"/>
              <a:t> </a:t>
            </a:r>
            <a:r>
              <a:rPr lang="en-GB" sz="2400" dirty="0" err="1"/>
              <a:t>oo</a:t>
            </a:r>
            <a:r>
              <a:rPr lang="en-GB" sz="2400" dirty="0"/>
              <a:t> </a:t>
            </a:r>
            <a:r>
              <a:rPr lang="en-GB" sz="2400" dirty="0" err="1" smtClean="0"/>
              <a:t>bini’aadamnimo</a:t>
            </a:r>
            <a:r>
              <a:rPr lang="en-GB" sz="2400" dirty="0" smtClean="0"/>
              <a:t>”.</a:t>
            </a:r>
            <a:endParaRPr lang="en-GB" sz="2400" dirty="0"/>
          </a:p>
        </p:txBody>
      </p:sp>
      <p:pic>
        <p:nvPicPr>
          <p:cNvPr id="1026" name="Picture 2" descr="Résultat de recherche d'images pour &quot;fishbowl icon&quot;">
            <a:extLst>
              <a:ext uri="{FF2B5EF4-FFF2-40B4-BE49-F238E27FC236}">
                <a16:creationId xmlns:a16="http://schemas.microsoft.com/office/drawing/2014/main" id="{137135FF-4BB6-4A50-A179-2CEDC0EE65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6573" y="136387"/>
            <a:ext cx="2052672" cy="180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932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DDB828-F624-4B27-9526-1F70E5230BAA}"/>
              </a:ext>
            </a:extLst>
          </p:cNvPr>
          <p:cNvSpPr/>
          <p:nvPr/>
        </p:nvSpPr>
        <p:spPr>
          <a:xfrm>
            <a:off x="0" y="136387"/>
            <a:ext cx="7656844"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lvl="0"/>
            <a:r>
              <a:rPr lang="en-US" sz="3600" b="1" dirty="0" err="1" smtClean="0">
                <a:latin typeface="Calibri" panose="020F0502020204030204" pitchFamily="34" charset="0"/>
                <a:ea typeface="Calibri" panose="020F0502020204030204" pitchFamily="34" charset="0"/>
                <a:cs typeface="Times New Roman" panose="02020603050405020304" pitchFamily="18" charset="0"/>
              </a:rPr>
              <a:t>Xalalka</a:t>
            </a:r>
            <a:r>
              <a:rPr lang="en-US" sz="3600" b="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dirty="0" err="1" smtClean="0">
                <a:latin typeface="Calibri" panose="020F0502020204030204" pitchFamily="34" charset="0"/>
                <a:ea typeface="Calibri" panose="020F0502020204030204" pitchFamily="34" charset="0"/>
                <a:cs typeface="Times New Roman" panose="02020603050405020304" pitchFamily="18" charset="0"/>
              </a:rPr>
              <a:t>Qaabdhismeedka</a:t>
            </a:r>
            <a:r>
              <a:rPr lang="en-US" sz="3600" b="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dirty="0" err="1" smtClean="0">
                <a:latin typeface="Calibri" panose="020F0502020204030204" pitchFamily="34" charset="0"/>
                <a:ea typeface="Calibri" panose="020F0502020204030204" pitchFamily="34" charset="0"/>
                <a:cs typeface="Times New Roman" panose="02020603050405020304" pitchFamily="18" charset="0"/>
              </a:rPr>
              <a:t>Siyaasadeed</a:t>
            </a:r>
            <a:r>
              <a:rPr lang="en-US" sz="3600" b="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dirty="0" err="1" smtClean="0">
                <a:latin typeface="Calibri" panose="020F0502020204030204" pitchFamily="34" charset="0"/>
                <a:ea typeface="Calibri" panose="020F0502020204030204" pitchFamily="34" charset="0"/>
                <a:cs typeface="Times New Roman" panose="02020603050405020304" pitchFamily="18" charset="0"/>
              </a:rPr>
              <a:t>Ee</a:t>
            </a:r>
            <a:r>
              <a:rPr lang="en-US" sz="3600" b="1"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dirty="0" err="1" smtClean="0">
                <a:latin typeface="Calibri" panose="020F0502020204030204" pitchFamily="34" charset="0"/>
                <a:ea typeface="Calibri" panose="020F0502020204030204" pitchFamily="34" charset="0"/>
                <a:cs typeface="Times New Roman" panose="02020603050405020304" pitchFamily="18" charset="0"/>
              </a:rPr>
              <a:t>Cusub</a:t>
            </a:r>
            <a:endParaRPr lang="en-US" sz="3600" b="1" dirty="0"/>
          </a:p>
        </p:txBody>
      </p:sp>
      <p:pic>
        <p:nvPicPr>
          <p:cNvPr id="6" name="Image 5">
            <a:extLst>
              <a:ext uri="{FF2B5EF4-FFF2-40B4-BE49-F238E27FC236}">
                <a16:creationId xmlns:a16="http://schemas.microsoft.com/office/drawing/2014/main" id="{3598608B-5BBC-4B5A-92E3-6A45C9359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064" y="1680324"/>
            <a:ext cx="2696002" cy="3808637"/>
          </a:xfrm>
          <a:prstGeom prst="rect">
            <a:avLst/>
          </a:prstGeom>
          <a:ln w="38100">
            <a:solidFill>
              <a:schemeClr val="accent1"/>
            </a:solidFill>
          </a:ln>
        </p:spPr>
      </p:pic>
      <p:pic>
        <p:nvPicPr>
          <p:cNvPr id="7" name="Image 6">
            <a:extLst>
              <a:ext uri="{FF2B5EF4-FFF2-40B4-BE49-F238E27FC236}">
                <a16:creationId xmlns:a16="http://schemas.microsoft.com/office/drawing/2014/main" id="{4D5C83BE-C95B-443A-97AD-5054314931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578717">
            <a:off x="696618" y="1219112"/>
            <a:ext cx="2560885" cy="3617757"/>
          </a:xfrm>
          <a:prstGeom prst="rect">
            <a:avLst/>
          </a:prstGeom>
        </p:spPr>
      </p:pic>
      <p:sp>
        <p:nvSpPr>
          <p:cNvPr id="4" name="ZoneTexte 3">
            <a:extLst>
              <a:ext uri="{FF2B5EF4-FFF2-40B4-BE49-F238E27FC236}">
                <a16:creationId xmlns:a16="http://schemas.microsoft.com/office/drawing/2014/main" id="{EFF6404C-2238-4813-90A2-4DC1FCF9F9EA}"/>
              </a:ext>
            </a:extLst>
          </p:cNvPr>
          <p:cNvSpPr txBox="1"/>
          <p:nvPr/>
        </p:nvSpPr>
        <p:spPr>
          <a:xfrm>
            <a:off x="6029011" y="1030145"/>
            <a:ext cx="5576835" cy="4678204"/>
          </a:xfrm>
          <a:prstGeom prst="rect">
            <a:avLst/>
          </a:prstGeom>
          <a:noFill/>
        </p:spPr>
        <p:txBody>
          <a:bodyPr wrap="square" lIns="91440" tIns="45720" rIns="91440" bIns="45720" rtlCol="0" anchor="t">
            <a:spAutoFit/>
          </a:bodyPr>
          <a:lstStyle/>
          <a:p>
            <a:r>
              <a:rPr lang="fr-FR" sz="2600" dirty="0" err="1" smtClean="0"/>
              <a:t>Habraaca</a:t>
            </a:r>
            <a:r>
              <a:rPr lang="fr-FR" sz="2600" dirty="0" smtClean="0"/>
              <a:t> Guri ka </a:t>
            </a:r>
            <a:r>
              <a:rPr lang="fr-FR" sz="2600" dirty="0" err="1" smtClean="0"/>
              <a:t>saarista</a:t>
            </a:r>
            <a:r>
              <a:rPr lang="fr-FR" sz="2600" dirty="0" smtClean="0"/>
              <a:t>: </a:t>
            </a:r>
            <a:r>
              <a:rPr lang="fr-FR" sz="2600" dirty="0"/>
              <a:t> </a:t>
            </a:r>
          </a:p>
          <a:p>
            <a:pPr marL="285750" indent="-285750">
              <a:buFontTx/>
              <a:buChar char="-"/>
            </a:pPr>
            <a:r>
              <a:rPr lang="fr-FR" sz="2600" dirty="0" err="1" smtClean="0"/>
              <a:t>Xaq</a:t>
            </a:r>
            <a:r>
              <a:rPr lang="fr-FR" sz="2600" dirty="0" smtClean="0"/>
              <a:t> </a:t>
            </a:r>
            <a:r>
              <a:rPr lang="fr-FR" sz="2600" dirty="0" err="1" smtClean="0"/>
              <a:t>uhelida</a:t>
            </a:r>
            <a:r>
              <a:rPr lang="fr-FR" sz="2600" dirty="0" smtClean="0"/>
              <a:t> </a:t>
            </a:r>
            <a:r>
              <a:rPr lang="fr-FR" sz="2600" dirty="0" err="1" smtClean="0"/>
              <a:t>guriyeyn</a:t>
            </a:r>
            <a:r>
              <a:rPr lang="fr-FR" sz="2600" dirty="0" smtClean="0"/>
              <a:t> </a:t>
            </a:r>
            <a:r>
              <a:rPr lang="fr-FR" sz="2600" dirty="0" err="1" smtClean="0"/>
              <a:t>ku</a:t>
            </a:r>
            <a:r>
              <a:rPr lang="fr-FR" sz="2600" dirty="0" smtClean="0"/>
              <a:t> </a:t>
            </a:r>
            <a:r>
              <a:rPr lang="fr-FR" sz="2600" dirty="0" err="1" smtClean="0"/>
              <a:t>filan</a:t>
            </a:r>
            <a:r>
              <a:rPr lang="fr-FR" sz="2600" dirty="0" smtClean="0"/>
              <a:t> </a:t>
            </a:r>
            <a:endParaRPr lang="fr-FR" sz="2600" dirty="0"/>
          </a:p>
          <a:p>
            <a:pPr marL="285750" indent="-285750">
              <a:buFontTx/>
              <a:buChar char="-"/>
            </a:pPr>
            <a:r>
              <a:rPr lang="fr-FR" sz="2600" dirty="0" err="1" smtClean="0"/>
              <a:t>Mamnuucida</a:t>
            </a:r>
            <a:r>
              <a:rPr lang="fr-FR" sz="2600" dirty="0" smtClean="0"/>
              <a:t> </a:t>
            </a:r>
            <a:r>
              <a:rPr lang="fr-FR" sz="2600" dirty="0" err="1" smtClean="0"/>
              <a:t>guri</a:t>
            </a:r>
            <a:r>
              <a:rPr lang="fr-FR" sz="2600" dirty="0" smtClean="0"/>
              <a:t> ka </a:t>
            </a:r>
            <a:r>
              <a:rPr lang="fr-FR" sz="2600" dirty="0" err="1" smtClean="0"/>
              <a:t>saarista</a:t>
            </a:r>
            <a:r>
              <a:rPr lang="fr-FR" sz="2600" dirty="0" smtClean="0"/>
              <a:t> </a:t>
            </a:r>
            <a:r>
              <a:rPr lang="fr-FR" sz="2600" dirty="0" err="1" smtClean="0"/>
              <a:t>sabab</a:t>
            </a:r>
            <a:r>
              <a:rPr lang="fr-FR" sz="2600" dirty="0" smtClean="0"/>
              <a:t> </a:t>
            </a:r>
            <a:r>
              <a:rPr lang="fr-FR" sz="2600" dirty="0" err="1" smtClean="0"/>
              <a:t>la’aanta</a:t>
            </a:r>
            <a:r>
              <a:rPr lang="fr-FR" sz="2600" dirty="0" smtClean="0"/>
              <a:t> </a:t>
            </a:r>
            <a:endParaRPr lang="fr-FR" sz="2600" dirty="0"/>
          </a:p>
          <a:p>
            <a:pPr marL="285750" indent="-285750">
              <a:buFontTx/>
              <a:buChar char="-"/>
            </a:pPr>
            <a:r>
              <a:rPr lang="fr-FR" sz="2800" dirty="0" err="1" smtClean="0"/>
              <a:t>Barakaca</a:t>
            </a:r>
            <a:r>
              <a:rPr lang="fr-FR" sz="2800" dirty="0" smtClean="0"/>
              <a:t> </a:t>
            </a:r>
            <a:r>
              <a:rPr lang="fr-FR" sz="2800" dirty="0"/>
              <a:t>ka </a:t>
            </a:r>
            <a:r>
              <a:rPr lang="fr-FR" sz="2800" dirty="0" err="1"/>
              <a:t>dhasha</a:t>
            </a:r>
            <a:r>
              <a:rPr lang="fr-FR" sz="2800" dirty="0"/>
              <a:t> </a:t>
            </a:r>
            <a:r>
              <a:rPr lang="fr-FR" sz="2800" dirty="0" err="1"/>
              <a:t>dadka</a:t>
            </a:r>
            <a:r>
              <a:rPr lang="fr-FR" sz="2800" dirty="0"/>
              <a:t> </a:t>
            </a:r>
            <a:r>
              <a:rPr lang="fr-FR" sz="2800" dirty="0" err="1"/>
              <a:t>oo</a:t>
            </a:r>
            <a:r>
              <a:rPr lang="fr-FR" sz="2800" dirty="0"/>
              <a:t> si </a:t>
            </a:r>
            <a:r>
              <a:rPr lang="fr-FR" sz="2800" dirty="0" err="1"/>
              <a:t>qasabka</a:t>
            </a:r>
            <a:r>
              <a:rPr lang="fr-FR" sz="2800" dirty="0"/>
              <a:t> ah </a:t>
            </a:r>
            <a:r>
              <a:rPr lang="fr-FR" sz="2800" dirty="0" err="1"/>
              <a:t>looga</a:t>
            </a:r>
            <a:r>
              <a:rPr lang="fr-FR" sz="2800" dirty="0"/>
              <a:t> </a:t>
            </a:r>
            <a:r>
              <a:rPr lang="fr-FR" sz="2800" dirty="0" err="1"/>
              <a:t>rarayo</a:t>
            </a:r>
            <a:r>
              <a:rPr lang="fr-FR" sz="2800" dirty="0"/>
              <a:t> </a:t>
            </a:r>
            <a:r>
              <a:rPr lang="fr-FR" sz="2800" dirty="0" err="1"/>
              <a:t>guryahooda</a:t>
            </a:r>
            <a:r>
              <a:rPr lang="fr-FR" sz="2800" dirty="0"/>
              <a:t> </a:t>
            </a:r>
            <a:r>
              <a:rPr lang="fr-FR" sz="2800" dirty="0" err="1"/>
              <a:t>waa</a:t>
            </a:r>
            <a:r>
              <a:rPr lang="fr-FR" sz="2800" dirty="0"/>
              <a:t> </a:t>
            </a:r>
            <a:r>
              <a:rPr lang="fr-FR" sz="2800" dirty="0" err="1"/>
              <a:t>nooc</a:t>
            </a:r>
            <a:r>
              <a:rPr lang="fr-FR" sz="2800" dirty="0"/>
              <a:t> ka </a:t>
            </a:r>
            <a:r>
              <a:rPr lang="fr-FR" sz="2800" dirty="0" err="1"/>
              <a:t>mid</a:t>
            </a:r>
            <a:r>
              <a:rPr lang="fr-FR" sz="2800" dirty="0"/>
              <a:t> ah </a:t>
            </a:r>
            <a:r>
              <a:rPr lang="fr-FR" sz="2800" dirty="0" err="1"/>
              <a:t>barakaca</a:t>
            </a:r>
            <a:r>
              <a:rPr lang="fr-FR" sz="2800" dirty="0"/>
              <a:t> </a:t>
            </a:r>
            <a:r>
              <a:rPr lang="fr-FR" sz="2800" dirty="0" err="1"/>
              <a:t>aan</a:t>
            </a:r>
            <a:r>
              <a:rPr lang="fr-FR" sz="2800" dirty="0"/>
              <a:t> </a:t>
            </a:r>
            <a:r>
              <a:rPr lang="fr-FR" sz="2800" dirty="0" err="1"/>
              <a:t>sababta</a:t>
            </a:r>
            <a:r>
              <a:rPr lang="fr-FR" sz="2800" dirty="0"/>
              <a:t> </a:t>
            </a:r>
            <a:r>
              <a:rPr lang="fr-FR" sz="2800" dirty="0" err="1"/>
              <a:t>lahayn</a:t>
            </a:r>
            <a:endParaRPr lang="fr-FR" sz="2800" dirty="0"/>
          </a:p>
          <a:p>
            <a:pPr marL="285750" indent="-285750">
              <a:buFontTx/>
              <a:buChar char="-"/>
            </a:pPr>
            <a:r>
              <a:rPr lang="fr-FR" sz="2800" dirty="0" err="1"/>
              <a:t>Waxay</a:t>
            </a:r>
            <a:r>
              <a:rPr lang="fr-FR" sz="2800" dirty="0"/>
              <a:t> </a:t>
            </a:r>
            <a:r>
              <a:rPr lang="fr-FR" sz="2800" dirty="0" err="1"/>
              <a:t>dejisaa</a:t>
            </a:r>
            <a:r>
              <a:rPr lang="fr-FR" sz="2800" dirty="0"/>
              <a:t> </a:t>
            </a:r>
            <a:r>
              <a:rPr lang="fr-FR" sz="2800" dirty="0" err="1"/>
              <a:t>xaaladda</a:t>
            </a:r>
            <a:r>
              <a:rPr lang="fr-FR" sz="2800" dirty="0"/>
              <a:t> </a:t>
            </a:r>
            <a:r>
              <a:rPr lang="fr-FR" sz="2800" dirty="0" err="1"/>
              <a:t>iyo</a:t>
            </a:r>
            <a:r>
              <a:rPr lang="fr-FR" sz="2800" dirty="0"/>
              <a:t> </a:t>
            </a:r>
            <a:r>
              <a:rPr lang="fr-FR" sz="2800" dirty="0" err="1"/>
              <a:t>hababka</a:t>
            </a:r>
            <a:r>
              <a:rPr lang="fr-FR" sz="2800" dirty="0"/>
              <a:t> </a:t>
            </a:r>
            <a:r>
              <a:rPr lang="fr-FR" sz="2800" dirty="0" err="1"/>
              <a:t>looga</a:t>
            </a:r>
            <a:r>
              <a:rPr lang="fr-FR" sz="2800" dirty="0"/>
              <a:t> </a:t>
            </a:r>
            <a:r>
              <a:rPr lang="fr-FR" sz="2800" dirty="0" err="1"/>
              <a:t>saarayo</a:t>
            </a:r>
            <a:r>
              <a:rPr lang="fr-FR" sz="2800" dirty="0"/>
              <a:t> si </a:t>
            </a:r>
            <a:r>
              <a:rPr lang="fr-FR" sz="2800" dirty="0" err="1"/>
              <a:t>sharci</a:t>
            </a:r>
            <a:r>
              <a:rPr lang="fr-FR" sz="2800" dirty="0"/>
              <a:t> ah</a:t>
            </a:r>
          </a:p>
          <a:p>
            <a:pPr marL="285750" indent="-285750">
              <a:buFontTx/>
              <a:buChar char="-"/>
            </a:pPr>
            <a:r>
              <a:rPr lang="fi-FI" sz="2600" dirty="0"/>
              <a:t>Iyadoo </a:t>
            </a:r>
            <a:r>
              <a:rPr lang="fi-FI" sz="2600" dirty="0" smtClean="0"/>
              <a:t>waafaqsan heshiiskii </a:t>
            </a:r>
            <a:r>
              <a:rPr lang="fi-FI" sz="2600" dirty="0"/>
              <a:t>Kampala</a:t>
            </a:r>
            <a:endParaRPr lang="en-US" sz="2600" dirty="0"/>
          </a:p>
        </p:txBody>
      </p:sp>
    </p:spTree>
    <p:extLst>
      <p:ext uri="{BB962C8B-B14F-4D97-AF65-F5344CB8AC3E}">
        <p14:creationId xmlns:p14="http://schemas.microsoft.com/office/powerpoint/2010/main" val="2235574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690984-82BA-4C77-8A28-ED09DA4E13F2}"/>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62500" lnSpcReduction="20000"/>
          </a:bodyPr>
          <a:lstStyle/>
          <a:p>
            <a:pPr lvl="0">
              <a:lnSpc>
                <a:spcPct val="90000"/>
              </a:lnSpc>
              <a:spcBef>
                <a:spcPct val="0"/>
              </a:spcBef>
              <a:spcAft>
                <a:spcPts val="600"/>
              </a:spcAft>
              <a:defRPr/>
            </a:pPr>
            <a:r>
              <a:rPr lang="en-US" sz="4400" b="1" dirty="0" err="1" smtClean="0">
                <a:latin typeface="Calibri Light" panose="020F0302020204030204"/>
              </a:rPr>
              <a:t>Gurya</a:t>
            </a:r>
            <a:r>
              <a:rPr lang="en-US" sz="4400" b="1" dirty="0" smtClean="0">
                <a:latin typeface="Calibri Light" panose="020F0302020204030204"/>
              </a:rPr>
              <a:t> </a:t>
            </a:r>
            <a:r>
              <a:rPr lang="en-US" sz="4400" b="1" dirty="0" err="1" smtClean="0">
                <a:latin typeface="Calibri Light" panose="020F0302020204030204"/>
              </a:rPr>
              <a:t>ka</a:t>
            </a:r>
            <a:r>
              <a:rPr lang="en-US" sz="4400" b="1" dirty="0" smtClean="0">
                <a:latin typeface="Calibri Light" panose="020F0302020204030204"/>
              </a:rPr>
              <a:t> </a:t>
            </a:r>
            <a:r>
              <a:rPr lang="en-US" sz="4400" b="1" dirty="0" err="1">
                <a:latin typeface="Calibri Light" panose="020F0302020204030204"/>
              </a:rPr>
              <a:t>saarista</a:t>
            </a:r>
            <a:r>
              <a:rPr lang="en-US" sz="4400" dirty="0">
                <a:latin typeface="Calibri Light" panose="020F0302020204030204"/>
              </a:rPr>
              <a:t>: </a:t>
            </a:r>
            <a:r>
              <a:rPr lang="en-US" sz="4400" dirty="0" err="1" smtClean="0">
                <a:latin typeface="Calibri Light" panose="020F0302020204030204"/>
              </a:rPr>
              <a:t>habsocodka</a:t>
            </a:r>
            <a:r>
              <a:rPr lang="en-US" sz="4400" dirty="0" smtClean="0">
                <a:latin typeface="Calibri Light" panose="020F0302020204030204"/>
              </a:rPr>
              <a:t> </a:t>
            </a:r>
            <a:r>
              <a:rPr lang="en-US" sz="4400" dirty="0" err="1" smtClean="0">
                <a:latin typeface="Calibri Light" panose="020F0302020204030204"/>
              </a:rPr>
              <a:t>sharciga</a:t>
            </a:r>
            <a:r>
              <a:rPr lang="en-US" sz="4400" dirty="0" smtClean="0">
                <a:latin typeface="Calibri Light" panose="020F0302020204030204"/>
              </a:rPr>
              <a:t> </a:t>
            </a:r>
            <a:r>
              <a:rPr lang="en-US" sz="4400" dirty="0">
                <a:latin typeface="Calibri Light" panose="020F0302020204030204"/>
              </a:rPr>
              <a:t>ah</a:t>
            </a:r>
          </a:p>
        </p:txBody>
      </p:sp>
      <p:pic>
        <p:nvPicPr>
          <p:cNvPr id="7" name="Image 6">
            <a:extLst>
              <a:ext uri="{FF2B5EF4-FFF2-40B4-BE49-F238E27FC236}">
                <a16:creationId xmlns:a16="http://schemas.microsoft.com/office/drawing/2014/main" id="{1BE23E63-0597-4065-B4EA-02794C075742}"/>
              </a:ext>
            </a:extLst>
          </p:cNvPr>
          <p:cNvPicPr>
            <a:picLocks noChangeAspect="1"/>
          </p:cNvPicPr>
          <p:nvPr/>
        </p:nvPicPr>
        <p:blipFill>
          <a:blip r:embed="rId3"/>
          <a:stretch>
            <a:fillRect/>
          </a:stretch>
        </p:blipFill>
        <p:spPr>
          <a:xfrm>
            <a:off x="8935692" y="1753692"/>
            <a:ext cx="2196341" cy="3072951"/>
          </a:xfrm>
          <a:prstGeom prst="rect">
            <a:avLst/>
          </a:prstGeom>
        </p:spPr>
      </p:pic>
      <p:sp>
        <p:nvSpPr>
          <p:cNvPr id="9" name="ZoneTexte 8">
            <a:extLst>
              <a:ext uri="{FF2B5EF4-FFF2-40B4-BE49-F238E27FC236}">
                <a16:creationId xmlns:a16="http://schemas.microsoft.com/office/drawing/2014/main" id="{9184FA51-ABBD-4877-8E16-C8F7D49253F7}"/>
              </a:ext>
            </a:extLst>
          </p:cNvPr>
          <p:cNvSpPr txBox="1"/>
          <p:nvPr/>
        </p:nvSpPr>
        <p:spPr>
          <a:xfrm>
            <a:off x="659756" y="1105287"/>
            <a:ext cx="8542117" cy="501675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fr-FR" sz="2400" b="1" dirty="0" err="1"/>
              <a:t>Shuruudaha</a:t>
            </a:r>
            <a:r>
              <a:rPr lang="fr-FR" sz="2400" b="1" dirty="0"/>
              <a:t> </a:t>
            </a:r>
            <a:r>
              <a:rPr lang="fr-FR" sz="2400" b="1" dirty="0" err="1"/>
              <a:t>iyo</a:t>
            </a:r>
            <a:r>
              <a:rPr lang="fr-FR" sz="2400" b="1" dirty="0"/>
              <a:t> </a:t>
            </a:r>
            <a:r>
              <a:rPr lang="fr-FR" sz="2400" b="1" dirty="0" err="1"/>
              <a:t>nidaamka</a:t>
            </a:r>
            <a:r>
              <a:rPr lang="fr-FR" sz="2400" b="1" dirty="0"/>
              <a:t> </a:t>
            </a:r>
            <a:r>
              <a:rPr lang="fr-FR" sz="2400" b="1" dirty="0" err="1"/>
              <a:t>loo</a:t>
            </a:r>
            <a:r>
              <a:rPr lang="fr-FR" sz="2400" b="1" dirty="0"/>
              <a:t> </a:t>
            </a:r>
            <a:r>
              <a:rPr lang="fr-FR" sz="2400" b="1" dirty="0" err="1"/>
              <a:t>marayo</a:t>
            </a:r>
            <a:r>
              <a:rPr lang="fr-FR" sz="2400" b="1" dirty="0"/>
              <a:t> </a:t>
            </a:r>
            <a:r>
              <a:rPr lang="fr-FR" sz="2400" b="1" dirty="0" err="1"/>
              <a:t>gurya</a:t>
            </a:r>
            <a:r>
              <a:rPr lang="fr-FR" sz="2400" b="1" dirty="0"/>
              <a:t> ka </a:t>
            </a:r>
            <a:r>
              <a:rPr lang="fr-FR" sz="2400" b="1" dirty="0" err="1"/>
              <a:t>saarista</a:t>
            </a:r>
            <a:r>
              <a:rPr lang="fr-FR" sz="2400" b="1" dirty="0"/>
              <a:t> </a:t>
            </a:r>
            <a:r>
              <a:rPr lang="fr-FR" sz="2400" b="1" dirty="0" err="1"/>
              <a:t>sharciga</a:t>
            </a:r>
            <a:r>
              <a:rPr lang="fr-FR" sz="2400" b="1" dirty="0"/>
              <a:t> ah</a:t>
            </a:r>
            <a:r>
              <a:rPr lang="fr-FR" sz="2400" b="1" dirty="0" smtClean="0"/>
              <a:t>:</a:t>
            </a:r>
            <a:endParaRPr lang="fr-FR" sz="2400" b="1" dirty="0"/>
          </a:p>
          <a:p>
            <a:pPr marL="342900" indent="-342900">
              <a:buFont typeface="Wingdings" panose="05000000000000000000" pitchFamily="2" charset="2"/>
              <a:buChar char="§"/>
            </a:pPr>
            <a:r>
              <a:rPr lang="fr-FR" sz="2400" dirty="0" err="1">
                <a:cs typeface="Calibri"/>
              </a:rPr>
              <a:t>Kaliya</a:t>
            </a:r>
            <a:r>
              <a:rPr lang="fr-FR" sz="2400" dirty="0">
                <a:cs typeface="Calibri"/>
              </a:rPr>
              <a:t> </a:t>
            </a:r>
            <a:r>
              <a:rPr lang="fr-FR" sz="2400" dirty="0" err="1">
                <a:cs typeface="Calibri"/>
              </a:rPr>
              <a:t>duruufaha</a:t>
            </a:r>
            <a:r>
              <a:rPr lang="fr-FR" sz="2400" dirty="0">
                <a:cs typeface="Calibri"/>
              </a:rPr>
              <a:t> </a:t>
            </a:r>
            <a:r>
              <a:rPr lang="fr-FR" sz="2400" dirty="0" err="1">
                <a:cs typeface="Calibri"/>
              </a:rPr>
              <a:t>lagama</a:t>
            </a:r>
            <a:r>
              <a:rPr lang="fr-FR" sz="2400" dirty="0">
                <a:cs typeface="Calibri"/>
              </a:rPr>
              <a:t> </a:t>
            </a:r>
            <a:r>
              <a:rPr lang="fr-FR" sz="2400" dirty="0" err="1">
                <a:cs typeface="Calibri"/>
              </a:rPr>
              <a:t>maarmaanka</a:t>
            </a:r>
            <a:r>
              <a:rPr lang="fr-FR" sz="2400" dirty="0">
                <a:cs typeface="Calibri"/>
              </a:rPr>
              <a:t> ah </a:t>
            </a:r>
            <a:r>
              <a:rPr lang="fr-FR" sz="2400" dirty="0" err="1">
                <a:cs typeface="Calibri"/>
              </a:rPr>
              <a:t>iyo</a:t>
            </a:r>
            <a:r>
              <a:rPr lang="fr-FR" sz="2400" dirty="0">
                <a:cs typeface="Calibri"/>
              </a:rPr>
              <a:t> </a:t>
            </a:r>
            <a:r>
              <a:rPr lang="fr-FR" sz="2400" dirty="0" err="1">
                <a:cs typeface="Calibri"/>
              </a:rPr>
              <a:t>kuwa</a:t>
            </a:r>
            <a:r>
              <a:rPr lang="fr-FR" sz="2400" dirty="0">
                <a:cs typeface="Calibri"/>
              </a:rPr>
              <a:t> </a:t>
            </a:r>
            <a:r>
              <a:rPr lang="fr-FR" sz="2400" dirty="0" err="1">
                <a:cs typeface="Calibri"/>
              </a:rPr>
              <a:t>gaarka</a:t>
            </a:r>
            <a:r>
              <a:rPr lang="fr-FR" sz="2400" dirty="0">
                <a:cs typeface="Calibri"/>
              </a:rPr>
              <a:t> ah:</a:t>
            </a:r>
          </a:p>
          <a:p>
            <a:pPr marL="342900" indent="-342900">
              <a:buFontTx/>
              <a:buChar char="-"/>
            </a:pPr>
            <a:r>
              <a:rPr lang="fr-FR" sz="2400" dirty="0" err="1" smtClean="0">
                <a:cs typeface="Calibri"/>
              </a:rPr>
              <a:t>Sabab</a:t>
            </a:r>
            <a:r>
              <a:rPr lang="fr-FR" sz="2400" dirty="0" smtClean="0">
                <a:cs typeface="Calibri"/>
              </a:rPr>
              <a:t> </a:t>
            </a:r>
            <a:r>
              <a:rPr lang="fr-FR" sz="2400" dirty="0" err="1">
                <a:cs typeface="Calibri"/>
              </a:rPr>
              <a:t>sharci</a:t>
            </a:r>
            <a:r>
              <a:rPr lang="fr-FR" sz="2400" dirty="0">
                <a:cs typeface="Calibri"/>
              </a:rPr>
              <a:t> ah </a:t>
            </a:r>
            <a:r>
              <a:rPr lang="fr-FR" sz="2400" dirty="0" err="1">
                <a:cs typeface="Calibri"/>
              </a:rPr>
              <a:t>ama</a:t>
            </a:r>
            <a:r>
              <a:rPr lang="fr-FR" sz="2400" dirty="0">
                <a:cs typeface="Calibri"/>
              </a:rPr>
              <a:t> </a:t>
            </a:r>
            <a:r>
              <a:rPr lang="fr-FR" sz="2400" dirty="0" err="1">
                <a:cs typeface="Calibri"/>
              </a:rPr>
              <a:t>arrin</a:t>
            </a:r>
            <a:r>
              <a:rPr lang="fr-FR" sz="2400" dirty="0">
                <a:cs typeface="Calibri"/>
              </a:rPr>
              <a:t> </a:t>
            </a:r>
            <a:r>
              <a:rPr lang="fr-FR" sz="2400" dirty="0" err="1">
                <a:cs typeface="Calibri"/>
              </a:rPr>
              <a:t>qasabeyso</a:t>
            </a:r>
            <a:r>
              <a:rPr lang="fr-FR" sz="2400" dirty="0">
                <a:cs typeface="Calibri"/>
              </a:rPr>
              <a:t> </a:t>
            </a:r>
            <a:r>
              <a:rPr lang="fr-FR" sz="2400" dirty="0" err="1">
                <a:cs typeface="Calibri"/>
              </a:rPr>
              <a:t>dib</a:t>
            </a:r>
            <a:r>
              <a:rPr lang="fr-FR" sz="2400" dirty="0">
                <a:cs typeface="Calibri"/>
              </a:rPr>
              <a:t> u </a:t>
            </a:r>
            <a:r>
              <a:rPr lang="fr-FR" sz="2400" dirty="0" err="1">
                <a:cs typeface="Calibri"/>
              </a:rPr>
              <a:t>soo</a:t>
            </a:r>
            <a:r>
              <a:rPr lang="fr-FR" sz="2400" dirty="0">
                <a:cs typeface="Calibri"/>
              </a:rPr>
              <a:t> </a:t>
            </a:r>
            <a:r>
              <a:rPr lang="fr-FR" sz="2400" dirty="0" err="1">
                <a:cs typeface="Calibri"/>
              </a:rPr>
              <a:t>celinta</a:t>
            </a:r>
            <a:r>
              <a:rPr lang="fr-FR" sz="2400" dirty="0">
                <a:cs typeface="Calibri"/>
              </a:rPr>
              <a:t> </a:t>
            </a:r>
            <a:r>
              <a:rPr lang="fr-FR" sz="2400" dirty="0" err="1">
                <a:cs typeface="Calibri"/>
              </a:rPr>
              <a:t>dhulka</a:t>
            </a:r>
            <a:r>
              <a:rPr lang="fr-FR" sz="2400" dirty="0">
                <a:cs typeface="Calibri"/>
              </a:rPr>
              <a:t> </a:t>
            </a:r>
            <a:r>
              <a:rPr lang="fr-FR" sz="2400" dirty="0" err="1">
                <a:cs typeface="Calibri"/>
              </a:rPr>
              <a:t>danta</a:t>
            </a:r>
            <a:r>
              <a:rPr lang="fr-FR" sz="2400" dirty="0">
                <a:cs typeface="Calibri"/>
              </a:rPr>
              <a:t> </a:t>
            </a:r>
            <a:r>
              <a:rPr lang="fr-FR" sz="2400" dirty="0" err="1" smtClean="0">
                <a:cs typeface="Calibri"/>
              </a:rPr>
              <a:t>guud</a:t>
            </a:r>
            <a:endParaRPr lang="fr-FR" sz="2400" dirty="0"/>
          </a:p>
          <a:p>
            <a:pPr marL="342900" indent="-342900">
              <a:buFontTx/>
              <a:buChar char="-"/>
            </a:pPr>
            <a:r>
              <a:rPr lang="fr-FR" sz="2400" dirty="0" err="1"/>
              <a:t>Loo</a:t>
            </a:r>
            <a:r>
              <a:rPr lang="fr-FR" sz="2400" dirty="0"/>
              <a:t> </a:t>
            </a:r>
            <a:r>
              <a:rPr lang="fr-FR" sz="2400" dirty="0" err="1"/>
              <a:t>baahan</a:t>
            </a:r>
            <a:r>
              <a:rPr lang="fr-FR" sz="2400" dirty="0"/>
              <a:t> </a:t>
            </a:r>
            <a:r>
              <a:rPr lang="fr-FR" sz="2400" dirty="0" err="1"/>
              <a:t>yahay</a:t>
            </a:r>
            <a:r>
              <a:rPr lang="fr-FR" sz="2400" dirty="0"/>
              <a:t> in la </a:t>
            </a:r>
            <a:r>
              <a:rPr lang="fr-FR" sz="2400" dirty="0" err="1"/>
              <a:t>ilaaliyo</a:t>
            </a:r>
            <a:r>
              <a:rPr lang="fr-FR" sz="2400" dirty="0"/>
              <a:t> </a:t>
            </a:r>
            <a:r>
              <a:rPr lang="fr-FR" sz="2400" dirty="0" err="1"/>
              <a:t>lana</a:t>
            </a:r>
            <a:r>
              <a:rPr lang="fr-FR" sz="2400" dirty="0"/>
              <a:t> </a:t>
            </a:r>
            <a:r>
              <a:rPr lang="fr-FR" sz="2400" dirty="0" err="1"/>
              <a:t>soo</a:t>
            </a:r>
            <a:r>
              <a:rPr lang="fr-FR" sz="2400" dirty="0"/>
              <a:t> </a:t>
            </a:r>
            <a:r>
              <a:rPr lang="fr-FR" sz="2400" dirty="0" err="1"/>
              <a:t>celiyo</a:t>
            </a:r>
            <a:r>
              <a:rPr lang="fr-FR" sz="2400" dirty="0"/>
              <a:t> </a:t>
            </a:r>
            <a:r>
              <a:rPr lang="fr-FR" sz="2400" dirty="0" err="1"/>
              <a:t>xuquuqda</a:t>
            </a:r>
            <a:r>
              <a:rPr lang="fr-FR" sz="2400" dirty="0"/>
              <a:t> </a:t>
            </a:r>
            <a:r>
              <a:rPr lang="fr-FR" sz="2400" dirty="0" err="1"/>
              <a:t>lahaanshaha</a:t>
            </a:r>
            <a:r>
              <a:rPr lang="fr-FR" sz="2400" dirty="0"/>
              <a:t> </a:t>
            </a:r>
            <a:r>
              <a:rPr lang="fr-FR" sz="2400" dirty="0" err="1" smtClean="0"/>
              <a:t>hanti</a:t>
            </a:r>
            <a:r>
              <a:rPr lang="fr-FR" sz="2400" dirty="0"/>
              <a:t> </a:t>
            </a:r>
          </a:p>
          <a:p>
            <a:pPr marL="342900" indent="-342900">
              <a:buFontTx/>
              <a:buChar char="-"/>
            </a:pPr>
            <a:r>
              <a:rPr lang="fr-FR" sz="2400" dirty="0" smtClean="0"/>
              <a:t>Dan </a:t>
            </a:r>
            <a:r>
              <a:rPr lang="fr-FR" sz="2400" dirty="0" err="1" smtClean="0"/>
              <a:t>guud</a:t>
            </a:r>
            <a:r>
              <a:rPr lang="fr-FR" sz="2400" dirty="0" smtClean="0"/>
              <a:t> </a:t>
            </a:r>
            <a:r>
              <a:rPr lang="fr-FR" sz="2400" dirty="0" err="1" smtClean="0"/>
              <a:t>oo</a:t>
            </a:r>
            <a:r>
              <a:rPr lang="fr-FR" sz="2400" dirty="0" smtClean="0"/>
              <a:t> ka </a:t>
            </a:r>
            <a:r>
              <a:rPr lang="fr-FR" sz="2400" dirty="0" err="1" smtClean="0"/>
              <a:t>muhimsan</a:t>
            </a:r>
            <a:r>
              <a:rPr lang="fr-FR" sz="2400" dirty="0" smtClean="0"/>
              <a:t> wax </a:t>
            </a:r>
            <a:r>
              <a:rPr lang="fr-FR" sz="2400" dirty="0" err="1" smtClean="0"/>
              <a:t>kasta</a:t>
            </a:r>
            <a:r>
              <a:rPr lang="fr-FR" sz="2400" dirty="0" smtClean="0"/>
              <a:t> </a:t>
            </a:r>
            <a:r>
              <a:rPr lang="fr-FR" sz="2400" dirty="0" err="1" smtClean="0"/>
              <a:t>oo</a:t>
            </a:r>
            <a:r>
              <a:rPr lang="fr-FR" sz="2400" dirty="0" smtClean="0"/>
              <a:t> </a:t>
            </a:r>
            <a:r>
              <a:rPr lang="fr-FR" sz="2400" dirty="0" err="1" smtClean="0"/>
              <a:t>dhan</a:t>
            </a:r>
            <a:r>
              <a:rPr lang="fr-FR" sz="2400" dirty="0" smtClean="0"/>
              <a:t> </a:t>
            </a:r>
            <a:endParaRPr lang="fr-FR" sz="2400" dirty="0"/>
          </a:p>
          <a:p>
            <a:pPr marL="342900" indent="-342900">
              <a:buFontTx/>
              <a:buChar char="-"/>
            </a:pPr>
            <a:r>
              <a:rPr lang="fr-FR" sz="2400" dirty="0" err="1" smtClean="0"/>
              <a:t>Badbaadooyinka</a:t>
            </a:r>
            <a:endParaRPr lang="fr-FR" sz="2400" dirty="0"/>
          </a:p>
          <a:p>
            <a:pPr marL="285750" indent="-285750">
              <a:buFontTx/>
              <a:buChar char="-"/>
            </a:pPr>
            <a:r>
              <a:rPr lang="fr-FR" sz="2400" dirty="0" err="1"/>
              <a:t>Dadka</a:t>
            </a:r>
            <a:r>
              <a:rPr lang="fr-FR" sz="2400" dirty="0"/>
              <a:t> </a:t>
            </a:r>
            <a:r>
              <a:rPr lang="fr-FR" sz="2400" dirty="0" err="1"/>
              <a:t>guryaha</a:t>
            </a:r>
            <a:r>
              <a:rPr lang="fr-FR" sz="2400" dirty="0"/>
              <a:t> laga </a:t>
            </a:r>
            <a:r>
              <a:rPr lang="fr-FR" sz="2400" dirty="0" err="1"/>
              <a:t>saarayo</a:t>
            </a:r>
            <a:r>
              <a:rPr lang="fr-FR" sz="2400" dirty="0"/>
              <a:t> lama </a:t>
            </a:r>
            <a:r>
              <a:rPr lang="fr-FR" sz="2400" dirty="0" err="1"/>
              <a:t>dhigi</a:t>
            </a:r>
            <a:r>
              <a:rPr lang="fr-FR" sz="2400" dirty="0"/>
              <a:t> </a:t>
            </a:r>
            <a:r>
              <a:rPr lang="fr-FR" sz="2400" dirty="0" err="1"/>
              <a:t>karo</a:t>
            </a:r>
            <a:r>
              <a:rPr lang="fr-FR" sz="2400" dirty="0"/>
              <a:t> </a:t>
            </a:r>
            <a:r>
              <a:rPr lang="fr-FR" sz="2400" dirty="0" err="1"/>
              <a:t>guri</a:t>
            </a:r>
            <a:r>
              <a:rPr lang="fr-FR" sz="2400" dirty="0"/>
              <a:t> </a:t>
            </a:r>
            <a:r>
              <a:rPr lang="fr-FR" sz="2400" dirty="0" err="1"/>
              <a:t>la'aan</a:t>
            </a:r>
            <a:r>
              <a:rPr lang="fr-FR" sz="2400" dirty="0"/>
              <a:t> </a:t>
            </a:r>
            <a:r>
              <a:rPr lang="fr-FR" sz="2400" dirty="0" err="1"/>
              <a:t>ama</a:t>
            </a:r>
            <a:r>
              <a:rPr lang="fr-FR" sz="2400" dirty="0"/>
              <a:t> </a:t>
            </a:r>
            <a:r>
              <a:rPr lang="fr-FR" sz="2400" dirty="0" err="1"/>
              <a:t>inay</a:t>
            </a:r>
            <a:r>
              <a:rPr lang="fr-FR" sz="2400" dirty="0"/>
              <a:t> </a:t>
            </a:r>
            <a:r>
              <a:rPr lang="fr-FR" sz="2400" dirty="0" err="1"/>
              <a:t>inay</a:t>
            </a:r>
            <a:r>
              <a:rPr lang="fr-FR" sz="2400" dirty="0"/>
              <a:t> u </a:t>
            </a:r>
            <a:r>
              <a:rPr lang="fr-FR" sz="2400" dirty="0" err="1"/>
              <a:t>nugulaadaan</a:t>
            </a:r>
            <a:r>
              <a:rPr lang="fr-FR" sz="2400" dirty="0"/>
              <a:t> </a:t>
            </a:r>
            <a:r>
              <a:rPr lang="fr-FR" sz="2400" dirty="0" err="1"/>
              <a:t>xadgudubka</a:t>
            </a:r>
            <a:r>
              <a:rPr lang="fr-FR" sz="2400" dirty="0"/>
              <a:t> </a:t>
            </a:r>
            <a:r>
              <a:rPr lang="fr-FR" sz="2400" dirty="0" err="1"/>
              <a:t>xuquuqda</a:t>
            </a:r>
            <a:r>
              <a:rPr lang="fr-FR" sz="2400" dirty="0"/>
              <a:t> </a:t>
            </a:r>
            <a:r>
              <a:rPr lang="fr-FR" sz="2400" dirty="0" err="1"/>
              <a:t>aadanaha</a:t>
            </a:r>
            <a:endParaRPr lang="fr-FR" sz="2400" dirty="0"/>
          </a:p>
          <a:p>
            <a:pPr marL="285750" indent="-285750">
              <a:buFontTx/>
              <a:buChar char="-"/>
            </a:pPr>
            <a:r>
              <a:rPr lang="nl-NL" sz="2400" dirty="0"/>
              <a:t>Beddel ku filan oo hoy ah </a:t>
            </a:r>
            <a:r>
              <a:rPr lang="fr-FR" sz="2400" dirty="0"/>
              <a:t> </a:t>
            </a:r>
          </a:p>
          <a:p>
            <a:endParaRPr lang="fr-FR" sz="1600" dirty="0"/>
          </a:p>
          <a:p>
            <a:r>
              <a:rPr lang="fr-FR" sz="1600" dirty="0"/>
              <a:t> </a:t>
            </a:r>
            <a:endParaRPr lang="en-US" sz="1600" dirty="0"/>
          </a:p>
        </p:txBody>
      </p:sp>
    </p:spTree>
    <p:extLst>
      <p:ext uri="{BB962C8B-B14F-4D97-AF65-F5344CB8AC3E}">
        <p14:creationId xmlns:p14="http://schemas.microsoft.com/office/powerpoint/2010/main" val="173468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74B34-2782-4B46-A82A-936734782C6C}"/>
              </a:ext>
            </a:extLst>
          </p:cNvPr>
          <p:cNvSpPr/>
          <p:nvPr/>
        </p:nvSpPr>
        <p:spPr>
          <a:xfrm>
            <a:off x="0" y="171111"/>
            <a:ext cx="5225144"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baseline="0" dirty="0" err="1" smtClean="0">
                <a:solidFill>
                  <a:prstClr val="white"/>
                </a:solidFill>
                <a:latin typeface="Calibri Light" panose="020F0302020204030204"/>
              </a:rPr>
              <a:t>Habraaca</a:t>
            </a:r>
            <a:r>
              <a:rPr lang="fr-FR" sz="3200" baseline="0" dirty="0" smtClean="0">
                <a:solidFill>
                  <a:prstClr val="white"/>
                </a:solidFill>
                <a:latin typeface="Calibri Light" panose="020F0302020204030204"/>
              </a:rPr>
              <a:t> </a:t>
            </a:r>
            <a:r>
              <a:rPr lang="fr-FR" sz="3200" baseline="0" dirty="0" err="1" smtClean="0">
                <a:solidFill>
                  <a:prstClr val="white"/>
                </a:solidFill>
                <a:latin typeface="Calibri Light" panose="020F0302020204030204"/>
              </a:rPr>
              <a:t>oo</a:t>
            </a:r>
            <a:r>
              <a:rPr lang="fr-FR" sz="3200" baseline="0" dirty="0" smtClean="0">
                <a:solidFill>
                  <a:prstClr val="white"/>
                </a:solidFill>
                <a:latin typeface="Calibri Light" panose="020F0302020204030204"/>
              </a:rPr>
              <a:t> ah </a:t>
            </a:r>
            <a:r>
              <a:rPr lang="fr-FR" sz="3200" baseline="0" dirty="0" err="1" smtClean="0">
                <a:solidFill>
                  <a:prstClr val="white"/>
                </a:solidFill>
                <a:latin typeface="Calibri Light" panose="020F0302020204030204"/>
              </a:rPr>
              <a:t>tilaabo</a:t>
            </a:r>
            <a:r>
              <a:rPr lang="fr-FR" sz="3200" baseline="0" dirty="0" smtClean="0">
                <a:solidFill>
                  <a:prstClr val="white"/>
                </a:solidFill>
                <a:latin typeface="Calibri Light" panose="020F0302020204030204"/>
              </a:rPr>
              <a:t> </a:t>
            </a:r>
            <a:r>
              <a:rPr lang="fr-FR" sz="3200" baseline="0" dirty="0" err="1" smtClean="0">
                <a:solidFill>
                  <a:prstClr val="white"/>
                </a:solidFill>
                <a:latin typeface="Calibri Light" panose="020F0302020204030204"/>
              </a:rPr>
              <a:t>tilaabo</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8" name="Image 7">
            <a:extLst>
              <a:ext uri="{FF2B5EF4-FFF2-40B4-BE49-F238E27FC236}">
                <a16:creationId xmlns:a16="http://schemas.microsoft.com/office/drawing/2014/main" id="{69B5D43B-C4B4-4A65-BDD4-682533A0C7F1}"/>
              </a:ext>
            </a:extLst>
          </p:cNvPr>
          <p:cNvPicPr>
            <a:picLocks noChangeAspect="1"/>
          </p:cNvPicPr>
          <p:nvPr/>
        </p:nvPicPr>
        <p:blipFill>
          <a:blip r:embed="rId3"/>
          <a:stretch>
            <a:fillRect/>
          </a:stretch>
        </p:blipFill>
        <p:spPr>
          <a:xfrm>
            <a:off x="9935139" y="86471"/>
            <a:ext cx="2079383" cy="2909314"/>
          </a:xfrm>
          <a:prstGeom prst="rect">
            <a:avLst/>
          </a:prstGeom>
        </p:spPr>
      </p:pic>
      <p:graphicFrame>
        <p:nvGraphicFramePr>
          <p:cNvPr id="5" name="Diagramme 4">
            <a:extLst>
              <a:ext uri="{FF2B5EF4-FFF2-40B4-BE49-F238E27FC236}">
                <a16:creationId xmlns:a16="http://schemas.microsoft.com/office/drawing/2014/main" id="{3414508D-8CE7-4AC9-8DC3-72F485ACFF68}"/>
              </a:ext>
            </a:extLst>
          </p:cNvPr>
          <p:cNvGraphicFramePr/>
          <p:nvPr>
            <p:extLst>
              <p:ext uri="{D42A27DB-BD31-4B8C-83A1-F6EECF244321}">
                <p14:modId xmlns:p14="http://schemas.microsoft.com/office/powerpoint/2010/main" val="1994698672"/>
              </p:ext>
            </p:extLst>
          </p:nvPr>
        </p:nvGraphicFramePr>
        <p:xfrm>
          <a:off x="365246" y="171112"/>
          <a:ext cx="11082116" cy="66004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379488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876CD7-7550-4395-8ED0-773AF56F229B}"/>
              </a:ext>
            </a:extLst>
          </p:cNvPr>
          <p:cNvSpPr/>
          <p:nvPr/>
        </p:nvSpPr>
        <p:spPr>
          <a:xfrm>
            <a:off x="-2" y="136387"/>
            <a:ext cx="9016680"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r-FR" sz="3200" dirty="0">
                <a:solidFill>
                  <a:prstClr val="white"/>
                </a:solidFill>
                <a:latin typeface="Calibri Light" panose="020F0302020204030204"/>
              </a:rPr>
              <a:t>Ka </a:t>
            </a:r>
            <a:r>
              <a:rPr lang="fr-FR" sz="3200" dirty="0" err="1">
                <a:solidFill>
                  <a:prstClr val="white"/>
                </a:solidFill>
                <a:latin typeface="Calibri Light" panose="020F0302020204030204"/>
              </a:rPr>
              <a:t>Hortag</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Joojinta</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Barakicinta</a:t>
            </a:r>
            <a:r>
              <a:rPr lang="fr-FR" sz="3200" dirty="0">
                <a:solidFill>
                  <a:prstClr val="white"/>
                </a:solidFill>
                <a:latin typeface="Calibri Light" panose="020F0302020204030204"/>
              </a:rPr>
              <a:t> </a:t>
            </a:r>
            <a:r>
              <a:rPr lang="fr-FR" sz="3200" dirty="0" err="1" smtClean="0">
                <a:solidFill>
                  <a:prstClr val="white"/>
                </a:solidFill>
                <a:latin typeface="Calibri Light" panose="020F0302020204030204"/>
              </a:rPr>
              <a:t>Xooga</a:t>
            </a:r>
            <a:r>
              <a:rPr lang="fr-FR" sz="3200" dirty="0" smtClean="0">
                <a:solidFill>
                  <a:prstClr val="white"/>
                </a:solidFill>
                <a:latin typeface="Calibri Light" panose="020F0302020204030204"/>
              </a:rPr>
              <a:t> ah </a:t>
            </a:r>
            <a:r>
              <a:rPr lang="fr-FR" sz="3200" dirty="0" err="1">
                <a:solidFill>
                  <a:prstClr val="white"/>
                </a:solidFill>
                <a:latin typeface="Calibri Light" panose="020F0302020204030204"/>
              </a:rPr>
              <a:t>ee</a:t>
            </a:r>
            <a:r>
              <a:rPr lang="fr-FR" sz="3200" dirty="0">
                <a:solidFill>
                  <a:prstClr val="white"/>
                </a:solidFill>
                <a:latin typeface="Calibri Light" panose="020F0302020204030204"/>
              </a:rPr>
              <a:t> Baydhabo</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pic>
        <p:nvPicPr>
          <p:cNvPr id="5" name="Image 4">
            <a:extLst>
              <a:ext uri="{FF2B5EF4-FFF2-40B4-BE49-F238E27FC236}">
                <a16:creationId xmlns:a16="http://schemas.microsoft.com/office/drawing/2014/main" id="{81B172BC-BE3A-4833-B6E7-C7E025160360}"/>
              </a:ext>
            </a:extLst>
          </p:cNvPr>
          <p:cNvPicPr>
            <a:picLocks noChangeAspect="1"/>
          </p:cNvPicPr>
          <p:nvPr/>
        </p:nvPicPr>
        <p:blipFill>
          <a:blip r:embed="rId3"/>
          <a:stretch>
            <a:fillRect/>
          </a:stretch>
        </p:blipFill>
        <p:spPr>
          <a:xfrm>
            <a:off x="623105" y="1351333"/>
            <a:ext cx="6408516" cy="3873188"/>
          </a:xfrm>
          <a:prstGeom prst="rect">
            <a:avLst/>
          </a:prstGeom>
        </p:spPr>
      </p:pic>
      <p:pic>
        <p:nvPicPr>
          <p:cNvPr id="12" name="Image 11">
            <a:extLst>
              <a:ext uri="{FF2B5EF4-FFF2-40B4-BE49-F238E27FC236}">
                <a16:creationId xmlns:a16="http://schemas.microsoft.com/office/drawing/2014/main" id="{53CBFF10-47F8-465F-A28D-7CBD9620DC1F}"/>
              </a:ext>
            </a:extLst>
          </p:cNvPr>
          <p:cNvPicPr>
            <a:picLocks noChangeAspect="1"/>
          </p:cNvPicPr>
          <p:nvPr/>
        </p:nvPicPr>
        <p:blipFill>
          <a:blip r:embed="rId4"/>
          <a:stretch>
            <a:fillRect/>
          </a:stretch>
        </p:blipFill>
        <p:spPr>
          <a:xfrm>
            <a:off x="7346067" y="4469282"/>
            <a:ext cx="1979158" cy="1278985"/>
          </a:xfrm>
          <a:prstGeom prst="rect">
            <a:avLst/>
          </a:prstGeom>
        </p:spPr>
      </p:pic>
      <p:sp>
        <p:nvSpPr>
          <p:cNvPr id="13" name="ZoneTexte 12">
            <a:extLst>
              <a:ext uri="{FF2B5EF4-FFF2-40B4-BE49-F238E27FC236}">
                <a16:creationId xmlns:a16="http://schemas.microsoft.com/office/drawing/2014/main" id="{7BEF6C49-C5CD-425F-A964-812ADA328694}"/>
              </a:ext>
            </a:extLst>
          </p:cNvPr>
          <p:cNvSpPr txBox="1"/>
          <p:nvPr/>
        </p:nvSpPr>
        <p:spPr>
          <a:xfrm>
            <a:off x="7346067" y="1782501"/>
            <a:ext cx="4433104" cy="1938992"/>
          </a:xfrm>
          <a:prstGeom prst="rect">
            <a:avLst/>
          </a:prstGeom>
          <a:noFill/>
          <a:ln>
            <a:solidFill>
              <a:schemeClr val="accent4"/>
            </a:solidFill>
          </a:ln>
        </p:spPr>
        <p:txBody>
          <a:bodyPr wrap="square" rtlCol="0">
            <a:spAutoFit/>
          </a:bodyPr>
          <a:lstStyle/>
          <a:p>
            <a:r>
              <a:rPr lang="en-GB" sz="2400" dirty="0" err="1" smtClean="0"/>
              <a:t>Tusaalaha</a:t>
            </a:r>
            <a:r>
              <a:rPr lang="en-GB" sz="2400" dirty="0" smtClean="0"/>
              <a:t> </a:t>
            </a:r>
            <a:r>
              <a:rPr lang="en-GB" sz="2400" dirty="0" err="1"/>
              <a:t>tallaabooyinka</a:t>
            </a:r>
            <a:r>
              <a:rPr lang="en-GB" sz="2400" dirty="0"/>
              <a:t> </a:t>
            </a:r>
            <a:r>
              <a:rPr lang="en-GB" sz="2400" dirty="0" err="1"/>
              <a:t>ka</a:t>
            </a:r>
            <a:r>
              <a:rPr lang="en-GB" sz="2400" dirty="0"/>
              <a:t> </a:t>
            </a:r>
            <a:r>
              <a:rPr lang="en-GB" sz="2400" dirty="0" err="1"/>
              <a:t>hortagga:heshiisyada</a:t>
            </a:r>
            <a:r>
              <a:rPr lang="en-GB" sz="2400" dirty="0"/>
              <a:t> </a:t>
            </a:r>
            <a:r>
              <a:rPr lang="en-GB" sz="2400" dirty="0" err="1" smtClean="0"/>
              <a:t>ijaarka</a:t>
            </a:r>
            <a:r>
              <a:rPr lang="en-GB" sz="2400" dirty="0" smtClean="0"/>
              <a:t> </a:t>
            </a:r>
            <a:r>
              <a:rPr lang="en-GB" sz="2400" dirty="0" err="1" smtClean="0"/>
              <a:t>guryaha</a:t>
            </a:r>
            <a:r>
              <a:rPr lang="en-GB" sz="2400" dirty="0" smtClean="0"/>
              <a:t> </a:t>
            </a:r>
            <a:r>
              <a:rPr lang="en-GB" sz="2400" dirty="0" err="1" smtClean="0"/>
              <a:t>ayaa</a:t>
            </a:r>
            <a:r>
              <a:rPr lang="en-GB" sz="2400" dirty="0" smtClean="0"/>
              <a:t> </a:t>
            </a:r>
            <a:r>
              <a:rPr lang="en-GB" sz="2400" dirty="0"/>
              <a:t>loo </a:t>
            </a:r>
            <a:r>
              <a:rPr lang="en-GB" sz="2400" dirty="0" err="1"/>
              <a:t>kordhiyay</a:t>
            </a:r>
            <a:r>
              <a:rPr lang="en-GB" sz="2400" dirty="0"/>
              <a:t> 19 </a:t>
            </a:r>
            <a:r>
              <a:rPr lang="en-GB" sz="2400" dirty="0" err="1"/>
              <a:t>goobood</a:t>
            </a:r>
            <a:r>
              <a:rPr lang="en-GB" sz="2400" dirty="0"/>
              <a:t> </a:t>
            </a:r>
            <a:r>
              <a:rPr lang="en-GB" sz="2400" dirty="0" err="1"/>
              <a:t>oo</a:t>
            </a:r>
            <a:r>
              <a:rPr lang="en-GB" sz="2400" dirty="0"/>
              <a:t> </a:t>
            </a:r>
            <a:r>
              <a:rPr lang="en-GB" sz="2400" dirty="0" err="1"/>
              <a:t>barakacayaal</a:t>
            </a:r>
            <a:r>
              <a:rPr lang="en-GB" sz="2400" dirty="0"/>
              <a:t> ah (1,407 </a:t>
            </a:r>
            <a:r>
              <a:rPr lang="en-GB" sz="2400" dirty="0" err="1"/>
              <a:t>qoys</a:t>
            </a:r>
            <a:r>
              <a:rPr lang="en-GB" sz="2400" dirty="0"/>
              <a:t>)</a:t>
            </a:r>
          </a:p>
        </p:txBody>
      </p:sp>
    </p:spTree>
    <p:extLst>
      <p:ext uri="{BB962C8B-B14F-4D97-AF65-F5344CB8AC3E}">
        <p14:creationId xmlns:p14="http://schemas.microsoft.com/office/powerpoint/2010/main" val="1673872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110E5F-353F-483A-B0C0-528671BAECB1}"/>
              </a:ext>
            </a:extLst>
          </p:cNvPr>
          <p:cNvSpPr/>
          <p:nvPr/>
        </p:nvSpPr>
        <p:spPr>
          <a:xfrm>
            <a:off x="-1" y="171111"/>
            <a:ext cx="8360229" cy="604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r-FR" sz="3000" dirty="0" err="1">
                <a:solidFill>
                  <a:prstClr val="white"/>
                </a:solidFill>
                <a:latin typeface="Calibri Light" panose="020F0302020204030204"/>
              </a:rPr>
              <a:t>Tallaabooyin</a:t>
            </a:r>
            <a:r>
              <a:rPr lang="fr-FR" sz="3000" dirty="0">
                <a:solidFill>
                  <a:prstClr val="white"/>
                </a:solidFill>
                <a:latin typeface="Calibri Light" panose="020F0302020204030204"/>
              </a:rPr>
              <a:t> </a:t>
            </a:r>
            <a:r>
              <a:rPr lang="fr-FR" sz="3000" dirty="0" err="1">
                <a:solidFill>
                  <a:prstClr val="white"/>
                </a:solidFill>
                <a:latin typeface="Calibri Light" panose="020F0302020204030204"/>
              </a:rPr>
              <a:t>kale</a:t>
            </a:r>
            <a:r>
              <a:rPr lang="fr-FR" sz="3000" dirty="0">
                <a:solidFill>
                  <a:prstClr val="white"/>
                </a:solidFill>
                <a:latin typeface="Calibri Light" panose="020F0302020204030204"/>
              </a:rPr>
              <a:t> </a:t>
            </a:r>
            <a:r>
              <a:rPr lang="fr-FR" sz="3000" dirty="0" err="1">
                <a:solidFill>
                  <a:prstClr val="white"/>
                </a:solidFill>
                <a:latin typeface="Calibri Light" panose="020F0302020204030204"/>
              </a:rPr>
              <a:t>oo</a:t>
            </a:r>
            <a:r>
              <a:rPr lang="fr-FR" sz="3000" dirty="0">
                <a:solidFill>
                  <a:prstClr val="white"/>
                </a:solidFill>
                <a:latin typeface="Calibri Light" panose="020F0302020204030204"/>
              </a:rPr>
              <a:t> </a:t>
            </a:r>
            <a:r>
              <a:rPr lang="fr-FR" sz="3000" dirty="0" err="1">
                <a:solidFill>
                  <a:prstClr val="white"/>
                </a:solidFill>
                <a:latin typeface="Calibri Light" panose="020F0302020204030204"/>
              </a:rPr>
              <a:t>lagu</a:t>
            </a:r>
            <a:r>
              <a:rPr lang="fr-FR" sz="3000" dirty="0">
                <a:solidFill>
                  <a:prstClr val="white"/>
                </a:solidFill>
                <a:latin typeface="Calibri Light" panose="020F0302020204030204"/>
              </a:rPr>
              <a:t> </a:t>
            </a:r>
            <a:r>
              <a:rPr lang="fr-FR" sz="3000" dirty="0" err="1">
                <a:solidFill>
                  <a:prstClr val="white"/>
                </a:solidFill>
                <a:latin typeface="Calibri Light" panose="020F0302020204030204"/>
              </a:rPr>
              <a:t>xoojinayo</a:t>
            </a:r>
            <a:r>
              <a:rPr lang="fr-FR" sz="3000" dirty="0">
                <a:solidFill>
                  <a:prstClr val="white"/>
                </a:solidFill>
                <a:latin typeface="Calibri Light" panose="020F0302020204030204"/>
              </a:rPr>
              <a:t> </a:t>
            </a:r>
            <a:r>
              <a:rPr lang="fr-FR" sz="3000" dirty="0" err="1">
                <a:solidFill>
                  <a:prstClr val="white"/>
                </a:solidFill>
                <a:latin typeface="Calibri Light" panose="020F0302020204030204"/>
              </a:rPr>
              <a:t>xuquuqda</a:t>
            </a:r>
            <a:r>
              <a:rPr lang="fr-FR" sz="3000" dirty="0">
                <a:solidFill>
                  <a:prstClr val="white"/>
                </a:solidFill>
                <a:latin typeface="Calibri Light" panose="020F0302020204030204"/>
              </a:rPr>
              <a:t> </a:t>
            </a:r>
            <a:r>
              <a:rPr lang="fr-FR" sz="3000" dirty="0" err="1" smtClean="0">
                <a:solidFill>
                  <a:prstClr val="white"/>
                </a:solidFill>
                <a:latin typeface="Calibri Light" panose="020F0302020204030204"/>
              </a:rPr>
              <a:t>guryeynta</a:t>
            </a:r>
            <a:r>
              <a:rPr lang="fr-FR" sz="3000" dirty="0" smtClean="0">
                <a:solidFill>
                  <a:prstClr val="white"/>
                </a:solidFill>
                <a:latin typeface="Calibri Light" panose="020F0302020204030204"/>
              </a:rPr>
              <a:t>, </a:t>
            </a:r>
            <a:r>
              <a:rPr lang="fr-FR" sz="3000" dirty="0" err="1" smtClean="0">
                <a:solidFill>
                  <a:prstClr val="white"/>
                </a:solidFill>
                <a:latin typeface="Calibri Light" panose="020F0302020204030204"/>
              </a:rPr>
              <a:t>dhulka</a:t>
            </a:r>
            <a:r>
              <a:rPr lang="fr-FR" sz="3000" dirty="0" smtClean="0">
                <a:solidFill>
                  <a:prstClr val="white"/>
                </a:solidFill>
                <a:latin typeface="Calibri Light" panose="020F0302020204030204"/>
              </a:rPr>
              <a:t> </a:t>
            </a:r>
            <a:r>
              <a:rPr lang="fr-FR" sz="3000" dirty="0" err="1" smtClean="0">
                <a:solidFill>
                  <a:prstClr val="white"/>
                </a:solidFill>
                <a:latin typeface="Calibri Light" panose="020F0302020204030204"/>
              </a:rPr>
              <a:t>iyo</a:t>
            </a:r>
            <a:r>
              <a:rPr lang="fr-FR" sz="3000" dirty="0" smtClean="0">
                <a:solidFill>
                  <a:prstClr val="white"/>
                </a:solidFill>
                <a:latin typeface="Calibri Light" panose="020F0302020204030204"/>
              </a:rPr>
              <a:t> </a:t>
            </a:r>
            <a:r>
              <a:rPr lang="fr-FR" sz="3000" dirty="0" err="1" smtClean="0">
                <a:solidFill>
                  <a:prstClr val="white"/>
                </a:solidFill>
                <a:latin typeface="Calibri Light" panose="020F0302020204030204"/>
              </a:rPr>
              <a:t>hanti</a:t>
            </a:r>
            <a:endParaRPr kumimoji="0" lang="en-US" sz="3000" b="0" i="0" u="none" strike="noStrike" kern="1200" cap="none" spc="0" normalizeH="0" baseline="0" noProof="0" dirty="0">
              <a:ln>
                <a:noFill/>
              </a:ln>
              <a:solidFill>
                <a:prstClr val="white"/>
              </a:solidFill>
              <a:effectLst/>
              <a:uLnTx/>
              <a:uFillTx/>
              <a:latin typeface="Calibri Light" panose="020F0302020204030204"/>
            </a:endParaRPr>
          </a:p>
        </p:txBody>
      </p:sp>
      <p:sp>
        <p:nvSpPr>
          <p:cNvPr id="2" name="ZoneTexte 1">
            <a:extLst>
              <a:ext uri="{FF2B5EF4-FFF2-40B4-BE49-F238E27FC236}">
                <a16:creationId xmlns:a16="http://schemas.microsoft.com/office/drawing/2014/main" id="{620823A7-F84E-4C83-BB42-3C41AC4B3935}"/>
              </a:ext>
            </a:extLst>
          </p:cNvPr>
          <p:cNvSpPr txBox="1"/>
          <p:nvPr/>
        </p:nvSpPr>
        <p:spPr>
          <a:xfrm>
            <a:off x="839163" y="1653706"/>
            <a:ext cx="5081286" cy="4185761"/>
          </a:xfrm>
          <a:prstGeom prst="rect">
            <a:avLst/>
          </a:prstGeom>
          <a:solidFill>
            <a:schemeClr val="bg1">
              <a:lumMod val="75000"/>
            </a:schemeClr>
          </a:solidFill>
        </p:spPr>
        <p:txBody>
          <a:bodyPr wrap="square" lIns="91440" tIns="45720" rIns="91440" bIns="45720" rtlCol="0" anchor="t">
            <a:spAutoFit/>
          </a:bodyPr>
          <a:lstStyle/>
          <a:p>
            <a:r>
              <a:rPr lang="fr-FR" sz="2600" b="1" dirty="0" err="1" smtClean="0"/>
              <a:t>Kaalmo</a:t>
            </a:r>
            <a:r>
              <a:rPr lang="fr-FR" sz="2600" b="1" dirty="0" smtClean="0"/>
              <a:t> </a:t>
            </a:r>
            <a:r>
              <a:rPr lang="fr-FR" sz="2600" b="1" dirty="0" err="1" smtClean="0"/>
              <a:t>Sharci</a:t>
            </a:r>
            <a:r>
              <a:rPr lang="fr-FR" sz="2600" b="1" dirty="0"/>
              <a:t> </a:t>
            </a:r>
          </a:p>
          <a:p>
            <a:pPr marL="342900" indent="-342900">
              <a:buFont typeface="Arial" panose="020B0604020202020204" pitchFamily="34" charset="0"/>
              <a:buChar char="•"/>
            </a:pPr>
            <a:r>
              <a:rPr lang="fi-FI" sz="2400" dirty="0" smtClean="0"/>
              <a:t>Helitaanka </a:t>
            </a:r>
            <a:r>
              <a:rPr lang="fi-FI" sz="2400" dirty="0"/>
              <a:t>kaalmada sharciga iyo la-talinta</a:t>
            </a:r>
            <a:endParaRPr lang="fr-FR" sz="2400" dirty="0"/>
          </a:p>
          <a:p>
            <a:pPr marL="342900" indent="-342900">
              <a:buFont typeface="Arial" panose="020B0604020202020204" pitchFamily="34" charset="0"/>
              <a:buChar char="•"/>
            </a:pPr>
            <a:r>
              <a:rPr lang="fr-FR" sz="2400" dirty="0" err="1"/>
              <a:t>kaalmada</a:t>
            </a:r>
            <a:r>
              <a:rPr lang="fr-FR" sz="2400" dirty="0"/>
              <a:t> </a:t>
            </a:r>
            <a:r>
              <a:rPr lang="fr-FR" sz="2400" dirty="0" err="1"/>
              <a:t>sharciga</a:t>
            </a:r>
            <a:r>
              <a:rPr lang="fr-FR" sz="2400" dirty="0"/>
              <a:t> </a:t>
            </a:r>
            <a:r>
              <a:rPr lang="fr-FR" sz="2400" dirty="0" err="1"/>
              <a:t>ee</a:t>
            </a:r>
            <a:r>
              <a:rPr lang="fr-FR" sz="2400" dirty="0"/>
              <a:t> </a:t>
            </a:r>
            <a:r>
              <a:rPr lang="fr-FR" sz="2400" dirty="0" err="1"/>
              <a:t>qaraarada</a:t>
            </a:r>
            <a:r>
              <a:rPr lang="fr-FR" sz="2400" dirty="0"/>
              <a:t> </a:t>
            </a:r>
            <a:r>
              <a:rPr lang="fr-FR" sz="2400" dirty="0" err="1" smtClean="0"/>
              <a:t>khilaafaadka</a:t>
            </a:r>
            <a:r>
              <a:rPr lang="fr-FR" sz="2400" dirty="0" smtClean="0"/>
              <a:t>.</a:t>
            </a:r>
          </a:p>
          <a:p>
            <a:pPr marL="342900" indent="-342900">
              <a:buFont typeface="Arial" panose="020B0604020202020204" pitchFamily="34" charset="0"/>
              <a:buChar char="•"/>
            </a:pPr>
            <a:r>
              <a:rPr lang="fr-FR" sz="2400" dirty="0" err="1"/>
              <a:t>Xooji</a:t>
            </a:r>
            <a:r>
              <a:rPr lang="fr-FR" sz="2400" dirty="0"/>
              <a:t> </a:t>
            </a:r>
            <a:r>
              <a:rPr lang="fr-FR" sz="2400" dirty="0" err="1"/>
              <a:t>nidaamka</a:t>
            </a:r>
            <a:r>
              <a:rPr lang="fr-FR" sz="2400" dirty="0"/>
              <a:t> </a:t>
            </a:r>
            <a:r>
              <a:rPr lang="fr-FR" sz="2400" dirty="0" err="1"/>
              <a:t>cadaalada</a:t>
            </a:r>
            <a:r>
              <a:rPr lang="fr-FR" sz="2400" dirty="0"/>
              <a:t> </a:t>
            </a:r>
            <a:r>
              <a:rPr lang="fr-FR" sz="2400" dirty="0" err="1"/>
              <a:t>ee</a:t>
            </a:r>
            <a:r>
              <a:rPr lang="fr-FR" sz="2400" dirty="0"/>
              <a:t> </a:t>
            </a:r>
            <a:r>
              <a:rPr lang="fr-FR" sz="2400" dirty="0" err="1"/>
              <a:t>aan</a:t>
            </a:r>
            <a:r>
              <a:rPr lang="fr-FR" sz="2400" dirty="0"/>
              <a:t> </a:t>
            </a:r>
            <a:r>
              <a:rPr lang="fr-FR" sz="2400" dirty="0" err="1"/>
              <a:t>rasmiga</a:t>
            </a:r>
            <a:r>
              <a:rPr lang="fr-FR" sz="2400" dirty="0"/>
              <a:t> </a:t>
            </a:r>
            <a:r>
              <a:rPr lang="fr-FR" sz="2400" dirty="0" err="1"/>
              <a:t>aheyn</a:t>
            </a:r>
            <a:r>
              <a:rPr lang="fr-FR" sz="2400" dirty="0"/>
              <a:t> </a:t>
            </a:r>
            <a:r>
              <a:rPr lang="fr-FR" sz="2400" dirty="0" err="1"/>
              <a:t>iyadoo</a:t>
            </a:r>
            <a:r>
              <a:rPr lang="fr-FR" sz="2400" dirty="0"/>
              <a:t> </a:t>
            </a:r>
            <a:r>
              <a:rPr lang="fr-FR" sz="2400" dirty="0" err="1"/>
              <a:t>loo</a:t>
            </a:r>
            <a:r>
              <a:rPr lang="fr-FR" sz="2400" dirty="0"/>
              <a:t> </a:t>
            </a:r>
            <a:r>
              <a:rPr lang="fr-FR" sz="2400" dirty="0" err="1"/>
              <a:t>eegayo</a:t>
            </a:r>
            <a:r>
              <a:rPr lang="fr-FR" sz="2400" dirty="0"/>
              <a:t> </a:t>
            </a:r>
            <a:r>
              <a:rPr lang="fr-FR" sz="2400" dirty="0" err="1"/>
              <a:t>dhinaca</a:t>
            </a:r>
            <a:r>
              <a:rPr lang="fr-FR" sz="2400" dirty="0"/>
              <a:t> </a:t>
            </a:r>
            <a:r>
              <a:rPr lang="fr-FR" sz="2400" dirty="0" err="1"/>
              <a:t>jinsiga</a:t>
            </a:r>
            <a:r>
              <a:rPr lang="fr-FR" sz="2400" dirty="0"/>
              <a:t> </a:t>
            </a:r>
            <a:r>
              <a:rPr lang="fr-FR" sz="2400" dirty="0" err="1"/>
              <a:t>rag</a:t>
            </a:r>
            <a:r>
              <a:rPr lang="fr-FR" sz="2400" dirty="0"/>
              <a:t> </a:t>
            </a:r>
            <a:r>
              <a:rPr lang="fr-FR" sz="2400" dirty="0" err="1"/>
              <a:t>iyo</a:t>
            </a:r>
            <a:r>
              <a:rPr lang="fr-FR" sz="2400" dirty="0"/>
              <a:t> </a:t>
            </a:r>
            <a:r>
              <a:rPr lang="fr-FR" sz="2400" dirty="0" err="1"/>
              <a:t>dumar</a:t>
            </a:r>
            <a:r>
              <a:rPr lang="fr-FR" sz="2400" dirty="0"/>
              <a:t> </a:t>
            </a:r>
            <a:r>
              <a:rPr lang="fr-FR" sz="2400" dirty="0" err="1"/>
              <a:t>isla</a:t>
            </a:r>
            <a:r>
              <a:rPr lang="fr-FR" sz="2400" dirty="0"/>
              <a:t> </a:t>
            </a:r>
            <a:r>
              <a:rPr lang="fr-FR" sz="2400" dirty="0" err="1"/>
              <a:t>markaana</a:t>
            </a:r>
            <a:r>
              <a:rPr lang="fr-FR" sz="2400" dirty="0"/>
              <a:t> </a:t>
            </a:r>
            <a:r>
              <a:rPr lang="fr-FR" sz="2400" dirty="0" err="1"/>
              <a:t>waafaqsan</a:t>
            </a:r>
            <a:r>
              <a:rPr lang="fr-FR" sz="2400" dirty="0"/>
              <a:t> </a:t>
            </a:r>
            <a:r>
              <a:rPr lang="fr-FR" sz="2400" dirty="0" err="1"/>
              <a:t>mabda’a</a:t>
            </a:r>
            <a:r>
              <a:rPr lang="fr-FR" sz="2400" dirty="0"/>
              <a:t> </a:t>
            </a:r>
            <a:r>
              <a:rPr lang="fr-FR" sz="2400" dirty="0" err="1"/>
              <a:t>xuquuqul</a:t>
            </a:r>
            <a:r>
              <a:rPr lang="fr-FR" sz="2400" dirty="0"/>
              <a:t> </a:t>
            </a:r>
            <a:r>
              <a:rPr lang="fr-FR" sz="2400" dirty="0" err="1"/>
              <a:t>insaanka</a:t>
            </a:r>
            <a:r>
              <a:rPr lang="fr-FR" sz="2400" dirty="0"/>
              <a:t> </a:t>
            </a:r>
            <a:r>
              <a:rPr lang="fr-FR" sz="2400" dirty="0" err="1"/>
              <a:t>iyo</a:t>
            </a:r>
            <a:r>
              <a:rPr lang="fr-FR" sz="2400" dirty="0"/>
              <a:t> </a:t>
            </a:r>
            <a:r>
              <a:rPr lang="fr-FR" sz="2400" dirty="0" err="1"/>
              <a:t>midabtakoor</a:t>
            </a:r>
            <a:r>
              <a:rPr lang="fr-FR" sz="2400" dirty="0"/>
              <a:t> </a:t>
            </a:r>
            <a:r>
              <a:rPr lang="fr-FR" sz="2400" dirty="0" err="1"/>
              <a:t>la’aanta</a:t>
            </a:r>
            <a:endParaRPr lang="fr-FR" sz="2400" dirty="0"/>
          </a:p>
        </p:txBody>
      </p:sp>
      <p:sp>
        <p:nvSpPr>
          <p:cNvPr id="4" name="ZoneTexte 3">
            <a:extLst>
              <a:ext uri="{FF2B5EF4-FFF2-40B4-BE49-F238E27FC236}">
                <a16:creationId xmlns:a16="http://schemas.microsoft.com/office/drawing/2014/main" id="{43AE7FD0-C7C4-4FE9-BA49-524B12FB7B8F}"/>
              </a:ext>
            </a:extLst>
          </p:cNvPr>
          <p:cNvSpPr txBox="1"/>
          <p:nvPr/>
        </p:nvSpPr>
        <p:spPr>
          <a:xfrm>
            <a:off x="6435521" y="1653706"/>
            <a:ext cx="5150734" cy="3477875"/>
          </a:xfrm>
          <a:prstGeom prst="rect">
            <a:avLst/>
          </a:prstGeom>
          <a:solidFill>
            <a:schemeClr val="accent3"/>
          </a:solidFill>
        </p:spPr>
        <p:txBody>
          <a:bodyPr wrap="square" rtlCol="0">
            <a:spAutoFit/>
          </a:bodyPr>
          <a:lstStyle/>
          <a:p>
            <a:r>
              <a:rPr lang="fr-FR" sz="2600" b="1" dirty="0" err="1" smtClean="0"/>
              <a:t>Mudada</a:t>
            </a:r>
            <a:r>
              <a:rPr lang="fr-FR" sz="2600" b="1" dirty="0" smtClean="0"/>
              <a:t> </a:t>
            </a:r>
            <a:r>
              <a:rPr lang="fr-FR" sz="2600" b="1" dirty="0" err="1" smtClean="0"/>
              <a:t>deganaashaha</a:t>
            </a:r>
            <a:r>
              <a:rPr lang="fr-FR" sz="2600" b="1" dirty="0" smtClean="0"/>
              <a:t> </a:t>
            </a:r>
            <a:r>
              <a:rPr lang="fr-FR" sz="2600" b="1" dirty="0" err="1" smtClean="0"/>
              <a:t>guryaha</a:t>
            </a:r>
            <a:r>
              <a:rPr lang="fr-FR" sz="2600" b="1" dirty="0" smtClean="0"/>
              <a:t>:</a:t>
            </a:r>
            <a:endParaRPr lang="fr-FR" sz="2600" b="1" dirty="0"/>
          </a:p>
          <a:p>
            <a:pPr marL="342900" indent="-342900">
              <a:buFont typeface="Arial" panose="020B0604020202020204" pitchFamily="34" charset="0"/>
              <a:buChar char="•"/>
            </a:pPr>
            <a:r>
              <a:rPr lang="fr-FR" sz="2400" dirty="0" err="1"/>
              <a:t>Soosaarista</a:t>
            </a:r>
            <a:r>
              <a:rPr lang="fr-FR" sz="2400" dirty="0"/>
              <a:t> </a:t>
            </a:r>
            <a:r>
              <a:rPr lang="fr-FR" sz="2400" dirty="0" err="1"/>
              <a:t>dukumiintiyada</a:t>
            </a:r>
            <a:r>
              <a:rPr lang="fr-FR" sz="2400" dirty="0"/>
              <a:t> </a:t>
            </a:r>
            <a:r>
              <a:rPr lang="fr-FR" sz="2400" dirty="0" err="1"/>
              <a:t>mudada</a:t>
            </a:r>
            <a:r>
              <a:rPr lang="fr-FR" sz="2400" dirty="0"/>
              <a:t> </a:t>
            </a:r>
            <a:r>
              <a:rPr lang="fr-FR" sz="2400" dirty="0" err="1"/>
              <a:t>deganaashaha</a:t>
            </a:r>
            <a:r>
              <a:rPr lang="fr-FR" sz="2400" dirty="0"/>
              <a:t> </a:t>
            </a:r>
            <a:r>
              <a:rPr lang="fr-FR" sz="2400" dirty="0" err="1"/>
              <a:t>sharciga</a:t>
            </a:r>
            <a:r>
              <a:rPr lang="fr-FR" sz="2400" dirty="0"/>
              <a:t> ah: </a:t>
            </a:r>
            <a:r>
              <a:rPr lang="fr-FR" sz="2400" dirty="0" err="1"/>
              <a:t>heshiiska</a:t>
            </a:r>
            <a:r>
              <a:rPr lang="fr-FR" sz="2400" dirty="0"/>
              <a:t> </a:t>
            </a:r>
            <a:r>
              <a:rPr lang="fr-FR" sz="2400" dirty="0" err="1"/>
              <a:t>kirada</a:t>
            </a:r>
            <a:r>
              <a:rPr lang="fr-FR" sz="2400" dirty="0"/>
              <a:t>, </a:t>
            </a:r>
            <a:r>
              <a:rPr lang="fr-FR" sz="2400" dirty="0" err="1"/>
              <a:t>qandaraaska</a:t>
            </a:r>
            <a:r>
              <a:rPr lang="fr-FR" sz="2400" dirty="0"/>
              <a:t> </a:t>
            </a:r>
            <a:r>
              <a:rPr lang="fr-FR" sz="2400" dirty="0" err="1"/>
              <a:t>kirada</a:t>
            </a:r>
            <a:r>
              <a:rPr lang="fr-FR" sz="2400" dirty="0"/>
              <a:t>, </a:t>
            </a:r>
            <a:r>
              <a:rPr lang="fr-FR" sz="2400" dirty="0" err="1"/>
              <a:t>shahaadooyinka</a:t>
            </a:r>
            <a:r>
              <a:rPr lang="fr-FR" sz="2400" dirty="0"/>
              <a:t> </a:t>
            </a:r>
            <a:r>
              <a:rPr lang="fr-FR" sz="2400" dirty="0" err="1"/>
              <a:t>deganaanshaha</a:t>
            </a:r>
            <a:r>
              <a:rPr lang="fr-FR" sz="2400" dirty="0"/>
              <a:t> </a:t>
            </a:r>
            <a:r>
              <a:rPr lang="fr-FR" sz="2400" dirty="0" err="1"/>
              <a:t>ku</a:t>
            </a:r>
            <a:r>
              <a:rPr lang="fr-FR" sz="2400" dirty="0"/>
              <a:t> </a:t>
            </a:r>
            <a:r>
              <a:rPr lang="fr-FR" sz="2400" dirty="0" err="1"/>
              <a:t>meel</a:t>
            </a:r>
            <a:r>
              <a:rPr lang="fr-FR" sz="2400" dirty="0"/>
              <a:t> </a:t>
            </a:r>
            <a:r>
              <a:rPr lang="fr-FR" sz="2400" dirty="0" err="1"/>
              <a:t>gaarka</a:t>
            </a:r>
            <a:r>
              <a:rPr lang="fr-FR" sz="2400" dirty="0"/>
              <a:t> ah, </a:t>
            </a:r>
            <a:r>
              <a:rPr lang="fr-FR" sz="2400" dirty="0" err="1"/>
              <a:t>heshiisyada</a:t>
            </a:r>
            <a:r>
              <a:rPr lang="fr-FR" sz="2400" dirty="0"/>
              <a:t> </a:t>
            </a:r>
            <a:r>
              <a:rPr lang="fr-FR" sz="2400" dirty="0" err="1"/>
              <a:t>dhulka</a:t>
            </a:r>
            <a:r>
              <a:rPr lang="fr-FR" sz="2400" dirty="0"/>
              <a:t> la </a:t>
            </a:r>
            <a:r>
              <a:rPr lang="fr-FR" sz="2400" dirty="0" err="1"/>
              <a:t>wadaago</a:t>
            </a:r>
            <a:r>
              <a:rPr lang="fr-FR" sz="2400" dirty="0"/>
              <a:t>, </a:t>
            </a:r>
            <a:r>
              <a:rPr lang="fr-FR" sz="2400" dirty="0" err="1"/>
              <a:t>warqadaha</a:t>
            </a:r>
            <a:r>
              <a:rPr lang="fr-FR" sz="2400" dirty="0"/>
              <a:t> </a:t>
            </a:r>
            <a:r>
              <a:rPr lang="fr-FR" sz="2400" dirty="0" err="1"/>
              <a:t>lahaanshaha</a:t>
            </a:r>
            <a:r>
              <a:rPr lang="fr-FR" sz="2400" dirty="0"/>
              <a:t>….</a:t>
            </a:r>
          </a:p>
          <a:p>
            <a:pPr marL="342900" indent="-342900">
              <a:buFont typeface="Arial" panose="020B0604020202020204" pitchFamily="34" charset="0"/>
              <a:buChar char="•"/>
            </a:pPr>
            <a:r>
              <a:rPr lang="fr-FR" sz="2600" dirty="0" err="1"/>
              <a:t>Kaalmada</a:t>
            </a:r>
            <a:r>
              <a:rPr lang="fr-FR" sz="2600" dirty="0"/>
              <a:t> </a:t>
            </a:r>
            <a:r>
              <a:rPr lang="fr-FR" sz="2600" dirty="0" err="1" smtClean="0"/>
              <a:t>dhimista</a:t>
            </a:r>
            <a:r>
              <a:rPr lang="fr-FR" sz="2600" dirty="0" smtClean="0"/>
              <a:t> </a:t>
            </a:r>
            <a:r>
              <a:rPr lang="fr-FR" sz="2600" dirty="0" err="1" smtClean="0"/>
              <a:t>kirada</a:t>
            </a:r>
            <a:endParaRPr lang="fr-FR" sz="2600" dirty="0"/>
          </a:p>
        </p:txBody>
      </p:sp>
    </p:spTree>
    <p:extLst>
      <p:ext uri="{BB962C8B-B14F-4D97-AF65-F5344CB8AC3E}">
        <p14:creationId xmlns:p14="http://schemas.microsoft.com/office/powerpoint/2010/main" val="2983228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3F3A5D-9A9B-43C7-AEFD-B126A036942E}"/>
              </a:ext>
            </a:extLst>
          </p:cNvPr>
          <p:cNvSpPr/>
          <p:nvPr/>
        </p:nvSpPr>
        <p:spPr>
          <a:xfrm>
            <a:off x="-1" y="171111"/>
            <a:ext cx="9653287" cy="9053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nSpc>
                <a:spcPct val="90000"/>
              </a:lnSpc>
              <a:spcBef>
                <a:spcPct val="0"/>
              </a:spcBef>
              <a:spcAft>
                <a:spcPts val="600"/>
              </a:spcAft>
              <a:defRPr/>
            </a:pPr>
            <a:r>
              <a:rPr lang="en-US" sz="3600" dirty="0" err="1"/>
              <a:t>Jaheyn</a:t>
            </a:r>
            <a:r>
              <a:rPr lang="en-US" sz="3600" dirty="0"/>
              <a:t> </a:t>
            </a:r>
            <a:r>
              <a:rPr lang="en-US" sz="3600" dirty="0" err="1"/>
              <a:t>ku</a:t>
            </a:r>
            <a:r>
              <a:rPr lang="en-US" sz="3600" dirty="0"/>
              <a:t> </a:t>
            </a:r>
            <a:r>
              <a:rPr lang="en-US" sz="3600" dirty="0" err="1"/>
              <a:t>saabsan</a:t>
            </a:r>
            <a:r>
              <a:rPr lang="en-US" sz="3600" dirty="0"/>
              <a:t> </a:t>
            </a:r>
            <a:r>
              <a:rPr lang="en-US" sz="3600" dirty="0" err="1"/>
              <a:t>magaalaynta</a:t>
            </a:r>
            <a:r>
              <a:rPr lang="en-US" sz="3600" dirty="0"/>
              <a:t>, </a:t>
            </a:r>
            <a:r>
              <a:rPr lang="en-US" sz="3600" dirty="0" err="1"/>
              <a:t>dhulka</a:t>
            </a:r>
            <a:r>
              <a:rPr lang="en-US" sz="3600" dirty="0"/>
              <a:t> </a:t>
            </a:r>
            <a:r>
              <a:rPr lang="en-US" sz="3600" dirty="0" err="1"/>
              <a:t>iyo</a:t>
            </a:r>
            <a:r>
              <a:rPr lang="en-US" sz="3600" dirty="0"/>
              <a:t> </a:t>
            </a:r>
            <a:r>
              <a:rPr lang="en-US" sz="3600" dirty="0" err="1"/>
              <a:t>barakaca</a:t>
            </a:r>
            <a:endParaRPr lang="en-US" sz="3600" dirty="0"/>
          </a:p>
        </p:txBody>
      </p:sp>
      <p:sp>
        <p:nvSpPr>
          <p:cNvPr id="3" name="ZoneTexte 2">
            <a:extLst>
              <a:ext uri="{FF2B5EF4-FFF2-40B4-BE49-F238E27FC236}">
                <a16:creationId xmlns:a16="http://schemas.microsoft.com/office/drawing/2014/main" id="{E8DB3E7B-017E-4E78-83F0-4089486006CF}"/>
              </a:ext>
            </a:extLst>
          </p:cNvPr>
          <p:cNvSpPr txBox="1"/>
          <p:nvPr/>
        </p:nvSpPr>
        <p:spPr>
          <a:xfrm>
            <a:off x="636606" y="1187105"/>
            <a:ext cx="6898513" cy="5047536"/>
          </a:xfrm>
          <a:prstGeom prst="rect">
            <a:avLst/>
          </a:prstGeom>
          <a:noFill/>
        </p:spPr>
        <p:txBody>
          <a:bodyPr wrap="square" rtlCol="0">
            <a:spAutoFit/>
          </a:bodyPr>
          <a:lstStyle/>
          <a:p>
            <a:pPr marL="285750" indent="-285750">
              <a:buFontTx/>
              <a:buChar char="-"/>
            </a:pPr>
            <a:r>
              <a:rPr lang="en-US" sz="2300" dirty="0"/>
              <a:t>La </a:t>
            </a:r>
            <a:r>
              <a:rPr lang="en-US" sz="2300" dirty="0" err="1"/>
              <a:t>soo</a:t>
            </a:r>
            <a:r>
              <a:rPr lang="en-US" sz="2300" dirty="0"/>
              <a:t> </a:t>
            </a:r>
            <a:r>
              <a:rPr lang="en-US" sz="2300" dirty="0" err="1"/>
              <a:t>saaray</a:t>
            </a:r>
            <a:r>
              <a:rPr lang="en-US" sz="2300" dirty="0"/>
              <a:t> WB, </a:t>
            </a:r>
            <a:r>
              <a:rPr lang="en-US" sz="2300" dirty="0" err="1"/>
              <a:t>ayadoo</a:t>
            </a:r>
            <a:r>
              <a:rPr lang="en-US" sz="2300" dirty="0"/>
              <a:t> </a:t>
            </a:r>
            <a:r>
              <a:rPr lang="en-US" sz="2300" dirty="0" err="1"/>
              <a:t>lala</a:t>
            </a:r>
            <a:r>
              <a:rPr lang="en-US" sz="2300" dirty="0"/>
              <a:t> </a:t>
            </a:r>
            <a:r>
              <a:rPr lang="en-US" sz="2300" dirty="0" err="1"/>
              <a:t>waheshanaya</a:t>
            </a:r>
            <a:r>
              <a:rPr lang="en-US" sz="2300" dirty="0"/>
              <a:t> </a:t>
            </a:r>
            <a:r>
              <a:rPr lang="en-US" sz="2300" dirty="0" err="1"/>
              <a:t>Deeq-bixiyeyaasha</a:t>
            </a:r>
            <a:r>
              <a:rPr lang="en-US" sz="2300" dirty="0"/>
              <a:t>, </a:t>
            </a:r>
            <a:r>
              <a:rPr lang="en-US" sz="2300" dirty="0" err="1"/>
              <a:t>iyo</a:t>
            </a:r>
            <a:r>
              <a:rPr lang="en-US" sz="2300" dirty="0"/>
              <a:t> </a:t>
            </a:r>
            <a:r>
              <a:rPr lang="en-US" sz="2300" dirty="0" err="1"/>
              <a:t>xirfadleyaal</a:t>
            </a:r>
            <a:endParaRPr lang="en-US" sz="2300" dirty="0"/>
          </a:p>
          <a:p>
            <a:pPr marL="285750" indent="-285750">
              <a:buFontTx/>
              <a:buChar char="-"/>
            </a:pPr>
            <a:r>
              <a:rPr lang="en-US" sz="2300" dirty="0" err="1"/>
              <a:t>Saddex</a:t>
            </a:r>
            <a:r>
              <a:rPr lang="en-US" sz="2300" dirty="0"/>
              <a:t> </a:t>
            </a:r>
            <a:r>
              <a:rPr lang="en-US" sz="2300" dirty="0" err="1" smtClean="0"/>
              <a:t>talooyin</a:t>
            </a:r>
            <a:r>
              <a:rPr lang="en-US" sz="2300" dirty="0" smtClean="0"/>
              <a:t> </a:t>
            </a:r>
            <a:r>
              <a:rPr lang="en-US" sz="2300" dirty="0" err="1"/>
              <a:t>oo</a:t>
            </a:r>
            <a:r>
              <a:rPr lang="en-US" sz="2300" dirty="0"/>
              <a:t> </a:t>
            </a:r>
            <a:r>
              <a:rPr lang="en-US" sz="2300" dirty="0" err="1"/>
              <a:t>waaweyn</a:t>
            </a:r>
            <a:r>
              <a:rPr lang="en-US" sz="2300" dirty="0" smtClean="0"/>
              <a:t>:</a:t>
            </a:r>
          </a:p>
          <a:p>
            <a:pPr marL="285750" indent="-285750">
              <a:buFontTx/>
              <a:buChar char="-"/>
            </a:pPr>
            <a:r>
              <a:rPr lang="en-US" sz="2300" dirty="0" err="1"/>
              <a:t>Fahamka</a:t>
            </a:r>
            <a:r>
              <a:rPr lang="en-US" sz="2300" dirty="0"/>
              <a:t> </a:t>
            </a:r>
            <a:r>
              <a:rPr lang="en-US" sz="2300" dirty="0" err="1"/>
              <a:t>qaabdhismeedka</a:t>
            </a:r>
            <a:r>
              <a:rPr lang="en-US" sz="2300" dirty="0"/>
              <a:t> </a:t>
            </a:r>
            <a:r>
              <a:rPr lang="en-US" sz="2300" dirty="0" err="1"/>
              <a:t>sharci</a:t>
            </a:r>
            <a:r>
              <a:rPr lang="en-US" sz="2300" dirty="0"/>
              <a:t> </a:t>
            </a:r>
            <a:r>
              <a:rPr lang="en-US" sz="2300" dirty="0" err="1"/>
              <a:t>iyo</a:t>
            </a:r>
            <a:r>
              <a:rPr lang="en-US" sz="2300" dirty="0"/>
              <a:t> </a:t>
            </a:r>
            <a:r>
              <a:rPr lang="en-US" sz="2300" dirty="0" err="1"/>
              <a:t>xeer</a:t>
            </a:r>
            <a:r>
              <a:rPr lang="en-US" sz="2300" dirty="0"/>
              <a:t>, </a:t>
            </a:r>
            <a:r>
              <a:rPr lang="en-US" sz="2300" dirty="0" err="1"/>
              <a:t>iyo</a:t>
            </a:r>
            <a:r>
              <a:rPr lang="en-US" sz="2300" dirty="0"/>
              <a:t> </a:t>
            </a:r>
            <a:r>
              <a:rPr lang="en-US" sz="2300" dirty="0" err="1"/>
              <a:t>danaha</a:t>
            </a:r>
            <a:r>
              <a:rPr lang="en-US" sz="2300" dirty="0"/>
              <a:t> </a:t>
            </a:r>
            <a:r>
              <a:rPr lang="en-US" sz="2300" dirty="0" err="1"/>
              <a:t>siyaasadeed</a:t>
            </a:r>
            <a:r>
              <a:rPr lang="en-US" sz="2300" dirty="0"/>
              <a:t> </a:t>
            </a:r>
            <a:r>
              <a:rPr lang="en-US" sz="2300" dirty="0" err="1"/>
              <a:t>iyo</a:t>
            </a:r>
            <a:r>
              <a:rPr lang="en-US" sz="2300" dirty="0"/>
              <a:t> </a:t>
            </a:r>
            <a:r>
              <a:rPr lang="en-US" sz="2300" dirty="0" err="1"/>
              <a:t>dhaqaale</a:t>
            </a:r>
            <a:r>
              <a:rPr lang="en-US" sz="2300" dirty="0"/>
              <a:t> </a:t>
            </a:r>
            <a:r>
              <a:rPr lang="en-US" sz="2300" dirty="0" err="1"/>
              <a:t>ee</a:t>
            </a:r>
            <a:r>
              <a:rPr lang="en-US" sz="2300" dirty="0"/>
              <a:t> </a:t>
            </a:r>
            <a:r>
              <a:rPr lang="en-US" sz="2300" dirty="0" err="1"/>
              <a:t>arrimaha</a:t>
            </a:r>
            <a:r>
              <a:rPr lang="en-US" sz="2300" dirty="0"/>
              <a:t> </a:t>
            </a:r>
            <a:r>
              <a:rPr lang="en-US" sz="2300" dirty="0" err="1"/>
              <a:t>dhulka</a:t>
            </a:r>
            <a:endParaRPr lang="en-US" sz="2300" dirty="0"/>
          </a:p>
          <a:p>
            <a:pPr marL="457200" indent="-457200">
              <a:buFont typeface="+mj-lt"/>
              <a:buAutoNum type="arabicPeriod"/>
            </a:pPr>
            <a:r>
              <a:rPr lang="en-US" sz="2300" dirty="0" smtClean="0"/>
              <a:t> </a:t>
            </a:r>
            <a:r>
              <a:rPr lang="en-GB" sz="2300" dirty="0" err="1"/>
              <a:t>Bixinta</a:t>
            </a:r>
            <a:r>
              <a:rPr lang="en-GB" sz="2300" dirty="0"/>
              <a:t> </a:t>
            </a:r>
            <a:r>
              <a:rPr lang="en-GB" sz="2300" dirty="0" err="1"/>
              <a:t>gargaar</a:t>
            </a:r>
            <a:r>
              <a:rPr lang="en-GB" sz="2300" dirty="0"/>
              <a:t> </a:t>
            </a:r>
            <a:r>
              <a:rPr lang="en-GB" sz="2300" dirty="0" err="1"/>
              <a:t>farsamo</a:t>
            </a:r>
            <a:r>
              <a:rPr lang="en-GB" sz="2300" dirty="0"/>
              <a:t> </a:t>
            </a:r>
            <a:r>
              <a:rPr lang="en-GB" sz="2300" dirty="0" err="1"/>
              <a:t>oo</a:t>
            </a:r>
            <a:r>
              <a:rPr lang="en-GB" sz="2300" dirty="0"/>
              <a:t> </a:t>
            </a:r>
            <a:r>
              <a:rPr lang="en-GB" sz="2300" dirty="0" err="1"/>
              <a:t>habeysan</a:t>
            </a:r>
            <a:r>
              <a:rPr lang="en-GB" sz="2300" dirty="0"/>
              <a:t> </a:t>
            </a:r>
            <a:r>
              <a:rPr lang="en-GB" sz="2300" dirty="0" err="1"/>
              <a:t>oo</a:t>
            </a:r>
            <a:r>
              <a:rPr lang="en-GB" sz="2300" dirty="0"/>
              <a:t> </a:t>
            </a:r>
            <a:r>
              <a:rPr lang="en-GB" sz="2300" dirty="0" err="1"/>
              <a:t>waara</a:t>
            </a:r>
            <a:r>
              <a:rPr lang="en-GB" sz="2300" dirty="0"/>
              <a:t> </a:t>
            </a:r>
            <a:r>
              <a:rPr lang="en-GB" sz="2300" dirty="0" err="1"/>
              <a:t>oo</a:t>
            </a:r>
            <a:r>
              <a:rPr lang="en-GB" sz="2300" dirty="0"/>
              <a:t> la </a:t>
            </a:r>
            <a:r>
              <a:rPr lang="en-GB" sz="2300" dirty="0" err="1"/>
              <a:t>siinayo</a:t>
            </a:r>
            <a:r>
              <a:rPr lang="en-GB" sz="2300" dirty="0"/>
              <a:t> </a:t>
            </a:r>
            <a:r>
              <a:rPr lang="en-GB" sz="2300" dirty="0" err="1"/>
              <a:t>hay'adaha</a:t>
            </a:r>
            <a:r>
              <a:rPr lang="en-GB" sz="2300" dirty="0"/>
              <a:t> ay </a:t>
            </a:r>
            <a:r>
              <a:rPr lang="en-GB" sz="2300" dirty="0" err="1"/>
              <a:t>khuseyso</a:t>
            </a:r>
            <a:r>
              <a:rPr lang="en-GB" sz="2300" dirty="0"/>
              <a:t> </a:t>
            </a:r>
            <a:r>
              <a:rPr lang="en-GB" sz="2300" dirty="0" err="1"/>
              <a:t>si</a:t>
            </a:r>
            <a:r>
              <a:rPr lang="en-GB" sz="2300" dirty="0"/>
              <a:t> ay </a:t>
            </a:r>
            <a:r>
              <a:rPr lang="en-GB" sz="2300" dirty="0" err="1"/>
              <a:t>uga</a:t>
            </a:r>
            <a:r>
              <a:rPr lang="en-GB" sz="2300" dirty="0"/>
              <a:t> </a:t>
            </a:r>
            <a:r>
              <a:rPr lang="en-GB" sz="2300" dirty="0" err="1"/>
              <a:t>soo</a:t>
            </a:r>
            <a:r>
              <a:rPr lang="en-GB" sz="2300" dirty="0"/>
              <a:t> </a:t>
            </a:r>
            <a:r>
              <a:rPr lang="en-GB" sz="2300" dirty="0" err="1"/>
              <a:t>baxaan</a:t>
            </a:r>
            <a:r>
              <a:rPr lang="en-GB" sz="2300" dirty="0"/>
              <a:t> </a:t>
            </a:r>
            <a:r>
              <a:rPr lang="en-GB" sz="2300" dirty="0" err="1"/>
              <a:t>waajibaadkooda</a:t>
            </a:r>
            <a:r>
              <a:rPr lang="en-GB" sz="2300" dirty="0"/>
              <a:t> </a:t>
            </a:r>
            <a:r>
              <a:rPr lang="en-GB" sz="2300" dirty="0" err="1"/>
              <a:t>kuna</a:t>
            </a:r>
            <a:r>
              <a:rPr lang="en-GB" sz="2300" dirty="0"/>
              <a:t> </a:t>
            </a:r>
            <a:r>
              <a:rPr lang="en-GB" sz="2300" dirty="0" err="1"/>
              <a:t>xiriiriyaan</a:t>
            </a:r>
            <a:r>
              <a:rPr lang="en-GB" sz="2300" dirty="0"/>
              <a:t> </a:t>
            </a:r>
            <a:r>
              <a:rPr lang="en-GB" sz="2300" dirty="0" err="1"/>
              <a:t>qorshooyinka</a:t>
            </a:r>
            <a:r>
              <a:rPr lang="en-GB" sz="2300" dirty="0"/>
              <a:t> </a:t>
            </a:r>
            <a:r>
              <a:rPr lang="en-GB" sz="2300" dirty="0" err="1"/>
              <a:t>dhul</a:t>
            </a:r>
            <a:r>
              <a:rPr lang="en-GB" sz="2300" dirty="0"/>
              <a:t> </a:t>
            </a:r>
            <a:r>
              <a:rPr lang="en-GB" sz="2300" dirty="0" err="1"/>
              <a:t>dejinta</a:t>
            </a:r>
            <a:r>
              <a:rPr lang="en-GB" sz="2300" dirty="0"/>
              <a:t> </a:t>
            </a:r>
            <a:r>
              <a:rPr lang="en-GB" sz="2300" dirty="0" err="1"/>
              <a:t>kuwa</a:t>
            </a:r>
            <a:r>
              <a:rPr lang="en-GB" sz="2300" dirty="0"/>
              <a:t> </a:t>
            </a:r>
            <a:r>
              <a:rPr lang="en-GB" sz="2300" dirty="0" err="1"/>
              <a:t>guud</a:t>
            </a:r>
            <a:r>
              <a:rPr lang="en-GB" sz="2300" dirty="0"/>
              <a:t> </a:t>
            </a:r>
            <a:r>
              <a:rPr lang="en-GB" sz="2300" dirty="0" err="1"/>
              <a:t>ee</a:t>
            </a:r>
            <a:r>
              <a:rPr lang="en-GB" sz="2300" dirty="0"/>
              <a:t> </a:t>
            </a:r>
            <a:r>
              <a:rPr lang="en-GB" sz="2300" dirty="0" err="1"/>
              <a:t>magaalooyinka</a:t>
            </a:r>
            <a:r>
              <a:rPr lang="en-GB" sz="2300" dirty="0"/>
              <a:t> </a:t>
            </a:r>
            <a:r>
              <a:rPr lang="en-GB" sz="2300" dirty="0" err="1"/>
              <a:t>iyo</a:t>
            </a:r>
            <a:r>
              <a:rPr lang="en-GB" sz="2300" dirty="0"/>
              <a:t> </a:t>
            </a:r>
            <a:r>
              <a:rPr lang="en-GB" sz="2300" dirty="0" err="1"/>
              <a:t>adeeg</a:t>
            </a:r>
            <a:r>
              <a:rPr lang="en-GB" sz="2300" dirty="0"/>
              <a:t> </a:t>
            </a:r>
            <a:r>
              <a:rPr lang="en-GB" sz="2300" dirty="0" err="1"/>
              <a:t>bixinta</a:t>
            </a:r>
            <a:endParaRPr lang="en-GB" sz="2300" dirty="0"/>
          </a:p>
          <a:p>
            <a:pPr marL="457200" indent="-457200">
              <a:buFont typeface="+mj-lt"/>
              <a:buAutoNum type="arabicPeriod"/>
            </a:pPr>
            <a:r>
              <a:rPr lang="en-US" sz="2300" dirty="0" err="1"/>
              <a:t>Horumari</a:t>
            </a:r>
            <a:r>
              <a:rPr lang="en-US" sz="2300" dirty="0"/>
              <a:t> </a:t>
            </a:r>
            <a:r>
              <a:rPr lang="en-US" sz="2300" dirty="0" err="1"/>
              <a:t>maaraynta</a:t>
            </a:r>
            <a:r>
              <a:rPr lang="en-US" sz="2300" dirty="0"/>
              <a:t> </a:t>
            </a:r>
            <a:r>
              <a:rPr lang="en-US" sz="2300" dirty="0" err="1"/>
              <a:t>khilaafka</a:t>
            </a:r>
            <a:r>
              <a:rPr lang="en-US" sz="2300" dirty="0"/>
              <a:t> </a:t>
            </a:r>
            <a:r>
              <a:rPr lang="en-US" sz="2300" dirty="0" err="1"/>
              <a:t>dhulka</a:t>
            </a:r>
            <a:r>
              <a:rPr lang="en-US" sz="2300" dirty="0"/>
              <a:t> </a:t>
            </a:r>
            <a:r>
              <a:rPr lang="en-US" sz="2300" dirty="0" err="1"/>
              <a:t>iyadoo</a:t>
            </a:r>
            <a:r>
              <a:rPr lang="en-US" sz="2300" dirty="0"/>
              <a:t> loo </a:t>
            </a:r>
            <a:r>
              <a:rPr lang="en-US" sz="2300" dirty="0" err="1"/>
              <a:t>marayo</a:t>
            </a:r>
            <a:r>
              <a:rPr lang="en-US" sz="2300" dirty="0"/>
              <a:t> </a:t>
            </a:r>
            <a:r>
              <a:rPr lang="en-US" sz="2300" dirty="0" err="1"/>
              <a:t>geedi</a:t>
            </a:r>
            <a:r>
              <a:rPr lang="en-US" sz="2300" dirty="0"/>
              <a:t> </a:t>
            </a:r>
            <a:r>
              <a:rPr lang="en-US" sz="2300" dirty="0" err="1"/>
              <a:t>socod</a:t>
            </a:r>
            <a:r>
              <a:rPr lang="en-US" sz="2300" dirty="0"/>
              <a:t> dib u </a:t>
            </a:r>
            <a:r>
              <a:rPr lang="en-US" sz="2300" dirty="0" err="1"/>
              <a:t>heshiisiin</a:t>
            </a:r>
            <a:r>
              <a:rPr lang="en-US" sz="2300" dirty="0"/>
              <a:t> </a:t>
            </a:r>
            <a:r>
              <a:rPr lang="en-US" sz="2300" dirty="0" err="1"/>
              <a:t>qaran</a:t>
            </a:r>
            <a:r>
              <a:rPr lang="en-US" sz="2300" dirty="0"/>
              <a:t> </a:t>
            </a:r>
            <a:r>
              <a:rPr lang="en-US" sz="2300" dirty="0" err="1"/>
              <a:t>oo</a:t>
            </a:r>
            <a:r>
              <a:rPr lang="en-US" sz="2300" dirty="0"/>
              <a:t> </a:t>
            </a:r>
            <a:r>
              <a:rPr lang="en-US" sz="2300" dirty="0" err="1"/>
              <a:t>dhameystiran</a:t>
            </a:r>
            <a:r>
              <a:rPr lang="en-US" sz="2300" dirty="0"/>
              <a:t>, </a:t>
            </a:r>
            <a:r>
              <a:rPr lang="en-US" sz="2300" dirty="0" err="1"/>
              <a:t>iyo</a:t>
            </a:r>
            <a:r>
              <a:rPr lang="en-US" sz="2300" dirty="0"/>
              <a:t> </a:t>
            </a:r>
            <a:r>
              <a:rPr lang="en-US" sz="2300" dirty="0" err="1"/>
              <a:t>su'aalo</a:t>
            </a:r>
            <a:r>
              <a:rPr lang="en-US" sz="2300" dirty="0"/>
              <a:t> </a:t>
            </a:r>
            <a:r>
              <a:rPr lang="en-US" sz="2300" dirty="0" err="1"/>
              <a:t>balaaran</a:t>
            </a:r>
            <a:r>
              <a:rPr lang="en-US" sz="2300" dirty="0"/>
              <a:t> </a:t>
            </a:r>
            <a:r>
              <a:rPr lang="en-US" sz="2300" dirty="0" err="1"/>
              <a:t>oo</a:t>
            </a:r>
            <a:r>
              <a:rPr lang="en-US" sz="2300" dirty="0"/>
              <a:t> </a:t>
            </a:r>
            <a:r>
              <a:rPr lang="en-US" sz="2300" dirty="0" err="1"/>
              <a:t>ku</a:t>
            </a:r>
            <a:r>
              <a:rPr lang="en-US" sz="2300" dirty="0"/>
              <a:t> </a:t>
            </a:r>
            <a:r>
              <a:rPr lang="en-US" sz="2300" dirty="0" err="1"/>
              <a:t>saabsan</a:t>
            </a:r>
            <a:r>
              <a:rPr lang="en-US" sz="2300" dirty="0"/>
              <a:t> </a:t>
            </a:r>
            <a:r>
              <a:rPr lang="en-US" sz="2300" dirty="0" err="1"/>
              <a:t>xuquuqda</a:t>
            </a:r>
            <a:r>
              <a:rPr lang="en-US" sz="2300" dirty="0"/>
              <a:t> </a:t>
            </a:r>
            <a:r>
              <a:rPr lang="en-US" sz="2300" dirty="0" err="1"/>
              <a:t>muwaadinimada</a:t>
            </a:r>
            <a:endParaRPr lang="en-US" sz="2300" dirty="0"/>
          </a:p>
        </p:txBody>
      </p:sp>
      <p:pic>
        <p:nvPicPr>
          <p:cNvPr id="5" name="Image 4">
            <a:extLst>
              <a:ext uri="{FF2B5EF4-FFF2-40B4-BE49-F238E27FC236}">
                <a16:creationId xmlns:a16="http://schemas.microsoft.com/office/drawing/2014/main" id="{32201F01-3A9F-4A0C-B544-1718BEB5CF83}"/>
              </a:ext>
            </a:extLst>
          </p:cNvPr>
          <p:cNvPicPr>
            <a:picLocks noChangeAspect="1"/>
          </p:cNvPicPr>
          <p:nvPr/>
        </p:nvPicPr>
        <p:blipFill>
          <a:blip r:embed="rId3"/>
          <a:stretch>
            <a:fillRect/>
          </a:stretch>
        </p:blipFill>
        <p:spPr>
          <a:xfrm>
            <a:off x="7952261" y="2196296"/>
            <a:ext cx="3603133" cy="2688220"/>
          </a:xfrm>
          <a:prstGeom prst="rect">
            <a:avLst/>
          </a:prstGeom>
          <a:ln w="28575">
            <a:solidFill>
              <a:schemeClr val="accent1"/>
            </a:solidFill>
          </a:ln>
        </p:spPr>
      </p:pic>
    </p:spTree>
    <p:extLst>
      <p:ext uri="{BB962C8B-B14F-4D97-AF65-F5344CB8AC3E}">
        <p14:creationId xmlns:p14="http://schemas.microsoft.com/office/powerpoint/2010/main" val="1903742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84A0D1-99F1-4705-8BD9-1CC765E9D488}"/>
              </a:ext>
            </a:extLst>
          </p:cNvPr>
          <p:cNvSpPr/>
          <p:nvPr/>
        </p:nvSpPr>
        <p:spPr>
          <a:xfrm>
            <a:off x="-1" y="171111"/>
            <a:ext cx="6461091" cy="604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a:lnSpc>
                <a:spcPct val="90000"/>
              </a:lnSpc>
              <a:spcBef>
                <a:spcPct val="0"/>
              </a:spcBef>
              <a:spcAft>
                <a:spcPts val="600"/>
              </a:spcAft>
              <a:defRPr/>
            </a:pPr>
            <a:r>
              <a:rPr lang="en-US" sz="3200" dirty="0" err="1">
                <a:latin typeface="Calibri Light" panose="020F0302020204030204"/>
              </a:rPr>
              <a:t>Dhul</a:t>
            </a:r>
            <a:r>
              <a:rPr lang="en-US" sz="3200" dirty="0">
                <a:latin typeface="Calibri Light" panose="020F0302020204030204"/>
              </a:rPr>
              <a:t> </a:t>
            </a:r>
            <a:r>
              <a:rPr lang="en-US" sz="3200" dirty="0" err="1">
                <a:latin typeface="Calibri Light" panose="020F0302020204030204"/>
              </a:rPr>
              <a:t>qeybinta</a:t>
            </a:r>
            <a:r>
              <a:rPr lang="en-US" sz="3200" dirty="0">
                <a:latin typeface="Calibri Light" panose="020F0302020204030204"/>
              </a:rPr>
              <a:t> </a:t>
            </a:r>
            <a:r>
              <a:rPr lang="en-US" sz="3200" dirty="0" err="1">
                <a:latin typeface="Calibri Light" panose="020F0302020204030204"/>
              </a:rPr>
              <a:t>loogu</a:t>
            </a:r>
            <a:r>
              <a:rPr lang="en-US" sz="3200" dirty="0">
                <a:latin typeface="Calibri Light" panose="020F0302020204030204"/>
              </a:rPr>
              <a:t> </a:t>
            </a:r>
            <a:r>
              <a:rPr lang="en-US" sz="3200" dirty="0" err="1">
                <a:latin typeface="Calibri Light" panose="020F0302020204030204"/>
              </a:rPr>
              <a:t>talagalay</a:t>
            </a:r>
            <a:r>
              <a:rPr lang="en-US" sz="3200" dirty="0">
                <a:latin typeface="Calibri Light" panose="020F0302020204030204"/>
              </a:rPr>
              <a:t> </a:t>
            </a:r>
            <a:r>
              <a:rPr lang="en-US" sz="3200" dirty="0" err="1">
                <a:latin typeface="Calibri Light" panose="020F0302020204030204"/>
              </a:rPr>
              <a:t>guryaha</a:t>
            </a:r>
            <a:endParaRPr lang="en-US" sz="3200" dirty="0">
              <a:latin typeface="Calibri Light" panose="020F0302020204030204"/>
            </a:endParaRPr>
          </a:p>
        </p:txBody>
      </p:sp>
      <p:pic>
        <p:nvPicPr>
          <p:cNvPr id="3" name="Image 2">
            <a:extLst>
              <a:ext uri="{FF2B5EF4-FFF2-40B4-BE49-F238E27FC236}">
                <a16:creationId xmlns:a16="http://schemas.microsoft.com/office/drawing/2014/main" id="{D5985B6F-459B-4AC8-B687-004C2CCB36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4474" y="1640840"/>
            <a:ext cx="2746719" cy="3880284"/>
          </a:xfrm>
          <a:prstGeom prst="rect">
            <a:avLst/>
          </a:prstGeom>
        </p:spPr>
      </p:pic>
      <p:sp>
        <p:nvSpPr>
          <p:cNvPr id="4" name="ZoneTexte 3">
            <a:extLst>
              <a:ext uri="{FF2B5EF4-FFF2-40B4-BE49-F238E27FC236}">
                <a16:creationId xmlns:a16="http://schemas.microsoft.com/office/drawing/2014/main" id="{FB16D9FE-9904-4A53-AF72-C5970E381D66}"/>
              </a:ext>
            </a:extLst>
          </p:cNvPr>
          <p:cNvSpPr txBox="1"/>
          <p:nvPr/>
        </p:nvSpPr>
        <p:spPr>
          <a:xfrm>
            <a:off x="4085864" y="1182231"/>
            <a:ext cx="7451662" cy="4616648"/>
          </a:xfrm>
          <a:prstGeom prst="rect">
            <a:avLst/>
          </a:prstGeom>
          <a:noFill/>
        </p:spPr>
        <p:txBody>
          <a:bodyPr wrap="square" rtlCol="0">
            <a:spAutoFit/>
          </a:bodyPr>
          <a:lstStyle/>
          <a:p>
            <a:r>
              <a:rPr lang="en-GB" sz="2600" dirty="0"/>
              <a:t> </a:t>
            </a:r>
            <a:r>
              <a:rPr lang="fr-FR" sz="2800" dirty="0" err="1"/>
              <a:t>Qeybinta</a:t>
            </a:r>
            <a:r>
              <a:rPr lang="fr-FR" sz="2800" dirty="0"/>
              <a:t> </a:t>
            </a:r>
            <a:r>
              <a:rPr lang="fr-FR" sz="2800" dirty="0" err="1"/>
              <a:t>dhulka</a:t>
            </a:r>
            <a:r>
              <a:rPr lang="fr-FR" sz="2800" dirty="0"/>
              <a:t> </a:t>
            </a:r>
            <a:r>
              <a:rPr lang="fr-FR" sz="2800" dirty="0" err="1"/>
              <a:t>iyo</a:t>
            </a:r>
            <a:r>
              <a:rPr lang="fr-FR" sz="2800" dirty="0"/>
              <a:t> </a:t>
            </a:r>
            <a:r>
              <a:rPr lang="fr-FR" sz="2800" dirty="0" err="1"/>
              <a:t>guryeynta</a:t>
            </a:r>
            <a:r>
              <a:rPr lang="fr-FR" sz="2800" dirty="0"/>
              <a:t> </a:t>
            </a:r>
            <a:r>
              <a:rPr lang="fr-FR" sz="2800" dirty="0" err="1"/>
              <a:t>loogu</a:t>
            </a:r>
            <a:r>
              <a:rPr lang="fr-FR" sz="2800" dirty="0"/>
              <a:t> </a:t>
            </a:r>
            <a:r>
              <a:rPr lang="fr-FR" sz="2800" dirty="0" err="1"/>
              <a:t>talagalay</a:t>
            </a:r>
            <a:r>
              <a:rPr lang="fr-FR" sz="2800" dirty="0"/>
              <a:t> </a:t>
            </a:r>
            <a:r>
              <a:rPr lang="fr-FR" sz="2800" dirty="0" err="1"/>
              <a:t>barakacayaasha</a:t>
            </a:r>
            <a:r>
              <a:rPr lang="fr-FR" sz="2800" dirty="0"/>
              <a:t> </a:t>
            </a:r>
            <a:r>
              <a:rPr lang="fr-FR" sz="2800" dirty="0" err="1"/>
              <a:t>nugul</a:t>
            </a:r>
            <a:r>
              <a:rPr lang="fr-FR" sz="2800" dirty="0"/>
              <a:t> </a:t>
            </a:r>
            <a:r>
              <a:rPr lang="fr-FR" sz="2800" dirty="0" err="1"/>
              <a:t>iyo</a:t>
            </a:r>
            <a:r>
              <a:rPr lang="fr-FR" sz="2800" dirty="0"/>
              <a:t> </a:t>
            </a:r>
            <a:r>
              <a:rPr lang="fr-FR" sz="2800" dirty="0" err="1"/>
              <a:t>qaxootiga</a:t>
            </a:r>
            <a:r>
              <a:rPr lang="fr-FR" sz="2800" dirty="0"/>
              <a:t> </a:t>
            </a:r>
            <a:r>
              <a:rPr lang="fr-FR" sz="2800" dirty="0" err="1"/>
              <a:t>soo</a:t>
            </a:r>
            <a:r>
              <a:rPr lang="fr-FR" sz="2800" dirty="0"/>
              <a:t> </a:t>
            </a:r>
            <a:r>
              <a:rPr lang="fr-FR" sz="2800" dirty="0" err="1" smtClean="0"/>
              <a:t>laabtay</a:t>
            </a:r>
            <a:endParaRPr lang="en-GB" sz="2600" dirty="0"/>
          </a:p>
          <a:p>
            <a:endParaRPr lang="en-GB" sz="2600" dirty="0"/>
          </a:p>
          <a:p>
            <a:r>
              <a:rPr lang="en-GB" sz="2600" dirty="0" err="1"/>
              <a:t>Hab</a:t>
            </a:r>
            <a:r>
              <a:rPr lang="en-GB" sz="2600" dirty="0"/>
              <a:t> </a:t>
            </a:r>
            <a:r>
              <a:rPr lang="en-GB" sz="2600" dirty="0" err="1"/>
              <a:t>maamuuska</a:t>
            </a:r>
            <a:r>
              <a:rPr lang="en-GB" sz="2600" dirty="0"/>
              <a:t> </a:t>
            </a:r>
            <a:r>
              <a:rPr lang="en-GB" sz="2600" dirty="0" err="1"/>
              <a:t>ayaa</a:t>
            </a:r>
            <a:r>
              <a:rPr lang="en-GB" sz="2600" dirty="0"/>
              <a:t> </a:t>
            </a:r>
            <a:r>
              <a:rPr lang="en-GB" sz="2600" dirty="0" err="1"/>
              <a:t>dejinaya</a:t>
            </a:r>
            <a:r>
              <a:rPr lang="en-GB" sz="2600" dirty="0" smtClean="0"/>
              <a:t>:</a:t>
            </a:r>
          </a:p>
          <a:p>
            <a:r>
              <a:rPr lang="en-GB" sz="2600" dirty="0" err="1"/>
              <a:t>shuruudaha</a:t>
            </a:r>
            <a:r>
              <a:rPr lang="en-GB" sz="2600" dirty="0"/>
              <a:t> u-</a:t>
            </a:r>
            <a:r>
              <a:rPr lang="en-GB" sz="2600" dirty="0" err="1"/>
              <a:t>qalmitaanka</a:t>
            </a:r>
            <a:r>
              <a:rPr lang="en-GB" sz="2600" dirty="0"/>
              <a:t> </a:t>
            </a:r>
            <a:r>
              <a:rPr lang="en-GB" sz="2600" dirty="0" err="1"/>
              <a:t>ee</a:t>
            </a:r>
            <a:r>
              <a:rPr lang="en-GB" sz="2600" dirty="0"/>
              <a:t> </a:t>
            </a:r>
            <a:r>
              <a:rPr lang="en-GB" sz="2600" dirty="0" err="1"/>
              <a:t>qaybinta</a:t>
            </a:r>
            <a:r>
              <a:rPr lang="en-GB" sz="2600" dirty="0"/>
              <a:t> </a:t>
            </a:r>
            <a:r>
              <a:rPr lang="en-GB" sz="2600" dirty="0" err="1" smtClean="0"/>
              <a:t>dhulka</a:t>
            </a:r>
            <a:endParaRPr lang="en-GB" sz="2600" dirty="0" smtClean="0"/>
          </a:p>
          <a:p>
            <a:pPr marL="285750" indent="-285750">
              <a:buFontTx/>
              <a:buChar char="-"/>
            </a:pPr>
            <a:r>
              <a:rPr lang="en-GB" sz="2600" dirty="0" err="1" smtClean="0"/>
              <a:t>Inuu</a:t>
            </a:r>
            <a:r>
              <a:rPr lang="en-GB" sz="2600" dirty="0" smtClean="0"/>
              <a:t> </a:t>
            </a:r>
            <a:r>
              <a:rPr lang="en-GB" sz="2600" dirty="0" err="1" smtClean="0"/>
              <a:t>jiro</a:t>
            </a:r>
            <a:r>
              <a:rPr lang="en-GB" sz="2600" dirty="0" smtClean="0"/>
              <a:t> </a:t>
            </a:r>
            <a:r>
              <a:rPr lang="en-GB" sz="2600" dirty="0" err="1" smtClean="0"/>
              <a:t>dhul</a:t>
            </a:r>
            <a:r>
              <a:rPr lang="en-GB" sz="2600" dirty="0" smtClean="0"/>
              <a:t> la </a:t>
            </a:r>
            <a:r>
              <a:rPr lang="en-GB" sz="2600" dirty="0" err="1" smtClean="0"/>
              <a:t>qeybiyo</a:t>
            </a:r>
            <a:endParaRPr lang="en-GB" sz="2600" dirty="0"/>
          </a:p>
          <a:p>
            <a:pPr marL="285750" indent="-285750">
              <a:buFontTx/>
              <a:buChar char="-"/>
            </a:pPr>
            <a:r>
              <a:rPr lang="en-GB" sz="2600" dirty="0" err="1" smtClean="0"/>
              <a:t>Mudnaanta</a:t>
            </a:r>
            <a:r>
              <a:rPr lang="en-GB" sz="2600" dirty="0" smtClean="0"/>
              <a:t>  </a:t>
            </a:r>
            <a:r>
              <a:rPr lang="en-GB" sz="2600" dirty="0" err="1" smtClean="0"/>
              <a:t>qoondaynta</a:t>
            </a:r>
            <a:r>
              <a:rPr lang="en-GB" sz="2600" dirty="0" smtClean="0"/>
              <a:t> </a:t>
            </a:r>
            <a:r>
              <a:rPr lang="en-GB" sz="2600" dirty="0" err="1" smtClean="0"/>
              <a:t>dhulka</a:t>
            </a:r>
            <a:r>
              <a:rPr lang="en-GB" sz="2600" dirty="0" smtClean="0"/>
              <a:t> </a:t>
            </a:r>
          </a:p>
          <a:p>
            <a:pPr marL="285750" indent="-285750">
              <a:buFontTx/>
              <a:buChar char="-"/>
            </a:pPr>
            <a:r>
              <a:rPr lang="en-GB" sz="2600" dirty="0" err="1"/>
              <a:t>go'aaminta</a:t>
            </a:r>
            <a:r>
              <a:rPr lang="en-GB" sz="2600" dirty="0"/>
              <a:t> </a:t>
            </a:r>
            <a:r>
              <a:rPr lang="en-GB" sz="2600" dirty="0" err="1" smtClean="0"/>
              <a:t>dadka</a:t>
            </a:r>
            <a:r>
              <a:rPr lang="en-GB" sz="2600" dirty="0" smtClean="0"/>
              <a:t> </a:t>
            </a:r>
            <a:r>
              <a:rPr lang="en-GB" sz="2600" dirty="0" err="1" smtClean="0"/>
              <a:t>ka-faa'iideysanaya</a:t>
            </a:r>
            <a:r>
              <a:rPr lang="en-GB" sz="2600" dirty="0" smtClean="0"/>
              <a:t>,</a:t>
            </a:r>
          </a:p>
          <a:p>
            <a:pPr marL="285750" indent="-285750">
              <a:buFontTx/>
              <a:buChar char="-"/>
            </a:pPr>
            <a:r>
              <a:rPr lang="en-GB" sz="2600" dirty="0" err="1"/>
              <a:t>waajibaadka</a:t>
            </a:r>
            <a:r>
              <a:rPr lang="en-GB" sz="2600" dirty="0"/>
              <a:t> </a:t>
            </a:r>
            <a:r>
              <a:rPr lang="en-GB" sz="2600" dirty="0" err="1" smtClean="0"/>
              <a:t>saaran</a:t>
            </a:r>
            <a:r>
              <a:rPr lang="en-GB" sz="2600" dirty="0" smtClean="0"/>
              <a:t> </a:t>
            </a:r>
            <a:r>
              <a:rPr lang="en-GB" sz="2600" dirty="0" err="1" smtClean="0"/>
              <a:t>ka-faa'iideystayaasha</a:t>
            </a:r>
            <a:endParaRPr lang="en-GB" sz="2600" dirty="0" smtClean="0"/>
          </a:p>
          <a:p>
            <a:pPr marL="285750" indent="-285750">
              <a:buFontTx/>
              <a:buChar char="-"/>
            </a:pPr>
            <a:r>
              <a:rPr lang="en-GB" sz="2600" dirty="0" smtClean="0"/>
              <a:t> </a:t>
            </a:r>
            <a:r>
              <a:rPr lang="en-US" sz="2800" dirty="0" err="1"/>
              <a:t>Lahaanshaha</a:t>
            </a:r>
            <a:r>
              <a:rPr lang="en-US" sz="2800" dirty="0"/>
              <a:t> </a:t>
            </a:r>
            <a:r>
              <a:rPr lang="en-US" sz="2800" dirty="0" err="1"/>
              <a:t>dhulka</a:t>
            </a:r>
            <a:r>
              <a:rPr lang="en-US" sz="2800" dirty="0"/>
              <a:t>: </a:t>
            </a:r>
            <a:r>
              <a:rPr lang="en-US" sz="2800" dirty="0" err="1"/>
              <a:t>laga</a:t>
            </a:r>
            <a:r>
              <a:rPr lang="en-US" sz="2800" dirty="0"/>
              <a:t> </a:t>
            </a:r>
            <a:r>
              <a:rPr lang="en-US" sz="2800" dirty="0" err="1"/>
              <a:t>bilaabo</a:t>
            </a:r>
            <a:r>
              <a:rPr lang="en-US" sz="2800" dirty="0"/>
              <a:t> mid </a:t>
            </a:r>
            <a:r>
              <a:rPr lang="en-US" sz="2800" dirty="0" err="1"/>
              <a:t>ku</a:t>
            </a:r>
            <a:r>
              <a:rPr lang="en-US" sz="2800" dirty="0"/>
              <a:t> </a:t>
            </a:r>
            <a:r>
              <a:rPr lang="en-US" sz="2800" dirty="0" err="1"/>
              <a:t>meel</a:t>
            </a:r>
            <a:r>
              <a:rPr lang="en-US" sz="2800" dirty="0"/>
              <a:t> </a:t>
            </a:r>
            <a:r>
              <a:rPr lang="en-US" sz="2800" dirty="0" err="1"/>
              <a:t>gaadh</a:t>
            </a:r>
            <a:r>
              <a:rPr lang="en-US" sz="2800" dirty="0"/>
              <a:t> ah </a:t>
            </a:r>
            <a:r>
              <a:rPr lang="en-US" sz="2800" dirty="0" err="1"/>
              <a:t>ilaa</a:t>
            </a:r>
            <a:r>
              <a:rPr lang="en-US" sz="2800" dirty="0"/>
              <a:t> </a:t>
            </a:r>
            <a:r>
              <a:rPr lang="en-US" sz="2800" dirty="0" err="1"/>
              <a:t>lahaansho</a:t>
            </a:r>
            <a:r>
              <a:rPr lang="en-US" sz="2800" dirty="0"/>
              <a:t> </a:t>
            </a:r>
            <a:r>
              <a:rPr lang="en-US" sz="2800" dirty="0" err="1"/>
              <a:t>rasmi</a:t>
            </a:r>
            <a:r>
              <a:rPr lang="en-US" sz="2800" dirty="0"/>
              <a:t> ah.</a:t>
            </a:r>
          </a:p>
        </p:txBody>
      </p:sp>
    </p:spTree>
    <p:extLst>
      <p:ext uri="{BB962C8B-B14F-4D97-AF65-F5344CB8AC3E}">
        <p14:creationId xmlns:p14="http://schemas.microsoft.com/office/powerpoint/2010/main" val="920199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207955C-7CFC-4AB2-B278-475B308EE923}"/>
              </a:ext>
            </a:extLst>
          </p:cNvPr>
          <p:cNvPicPr>
            <a:picLocks noChangeAspect="1"/>
          </p:cNvPicPr>
          <p:nvPr/>
        </p:nvPicPr>
        <p:blipFill rotWithShape="1">
          <a:blip r:embed="rId3"/>
          <a:srcRect t="21079" b="33326"/>
          <a:stretch/>
        </p:blipFill>
        <p:spPr>
          <a:xfrm>
            <a:off x="0" y="12"/>
            <a:ext cx="12192000" cy="285893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Rectangle 2">
            <a:extLst>
              <a:ext uri="{FF2B5EF4-FFF2-40B4-BE49-F238E27FC236}">
                <a16:creationId xmlns:a16="http://schemas.microsoft.com/office/drawing/2014/main" id="{B818FB8B-EF07-4827-B34E-A194004F65EB}"/>
              </a:ext>
            </a:extLst>
          </p:cNvPr>
          <p:cNvSpPr/>
          <p:nvPr/>
        </p:nvSpPr>
        <p:spPr>
          <a:xfrm>
            <a:off x="451413" y="3429000"/>
            <a:ext cx="6354501" cy="2185503"/>
          </a:xfrm>
          <a:prstGeom prst="rect">
            <a:avLst/>
          </a:prstGeom>
        </p:spPr>
        <p:txBody>
          <a:bodyPr vert="horz" lIns="91440" tIns="45720" rIns="91440" bIns="45720" rtlCol="0" anchor="ctr">
            <a:noAutofit/>
          </a:bodyPr>
          <a:lstStyle/>
          <a:p>
            <a:pPr defTabSz="914400">
              <a:lnSpc>
                <a:spcPct val="90000"/>
              </a:lnSpc>
              <a:spcAft>
                <a:spcPts val="600"/>
              </a:spcAft>
            </a:pPr>
            <a:r>
              <a:rPr lang="en-US" sz="2400" dirty="0" err="1"/>
              <a:t>Mabaadi'da</a:t>
            </a:r>
            <a:r>
              <a:rPr lang="en-US" sz="2400" dirty="0"/>
              <a:t> </a:t>
            </a:r>
            <a:r>
              <a:rPr lang="en-US" sz="2400" dirty="0" err="1"/>
              <a:t>guriyeynta</a:t>
            </a:r>
            <a:r>
              <a:rPr lang="en-US" sz="2400" dirty="0"/>
              <a:t> </a:t>
            </a:r>
            <a:r>
              <a:rPr lang="en-US" sz="2400" dirty="0" err="1"/>
              <a:t>ku</a:t>
            </a:r>
            <a:r>
              <a:rPr lang="en-US" sz="2400" dirty="0"/>
              <a:t> </a:t>
            </a:r>
            <a:r>
              <a:rPr lang="en-US" sz="2400" dirty="0" err="1"/>
              <a:t>filan</a:t>
            </a:r>
            <a:r>
              <a:rPr lang="en-US" sz="2400" dirty="0" smtClean="0"/>
              <a:t>:</a:t>
            </a:r>
          </a:p>
          <a:p>
            <a:pPr marL="342900" indent="-228600" defTabSz="914400">
              <a:lnSpc>
                <a:spcPct val="90000"/>
              </a:lnSpc>
              <a:spcAft>
                <a:spcPts val="600"/>
              </a:spcAft>
              <a:buClr>
                <a:schemeClr val="accent1"/>
              </a:buClr>
              <a:buFont typeface="Arial" panose="020B0604020202020204" pitchFamily="34" charset="0"/>
              <a:buChar char="•"/>
            </a:pPr>
            <a:r>
              <a:rPr lang="en-US" sz="2400" dirty="0" err="1" smtClean="0"/>
              <a:t>Mudada</a:t>
            </a:r>
            <a:r>
              <a:rPr lang="en-US" sz="2400" dirty="0" smtClean="0"/>
              <a:t> </a:t>
            </a:r>
            <a:r>
              <a:rPr lang="en-US" sz="2400" dirty="0" err="1" smtClean="0"/>
              <a:t>deganaashaha</a:t>
            </a:r>
            <a:r>
              <a:rPr lang="en-US" sz="2400" dirty="0" smtClean="0"/>
              <a:t> </a:t>
            </a:r>
            <a:r>
              <a:rPr lang="en-US" sz="2400" dirty="0" err="1" smtClean="0"/>
              <a:t>sharciga</a:t>
            </a:r>
            <a:r>
              <a:rPr lang="en-US" sz="2400" dirty="0" smtClean="0"/>
              <a:t> ah</a:t>
            </a:r>
            <a:endParaRPr lang="en-US" sz="2400" dirty="0"/>
          </a:p>
          <a:p>
            <a:pPr marL="342900" indent="-228600">
              <a:lnSpc>
                <a:spcPct val="90000"/>
              </a:lnSpc>
              <a:spcAft>
                <a:spcPts val="600"/>
              </a:spcAft>
              <a:buClr>
                <a:schemeClr val="accent1"/>
              </a:buClr>
              <a:buFont typeface="Arial" panose="020B0604020202020204" pitchFamily="34" charset="0"/>
              <a:buChar char="•"/>
            </a:pPr>
            <a:r>
              <a:rPr lang="en-US" sz="2400" dirty="0" err="1"/>
              <a:t>Helitaanka</a:t>
            </a:r>
            <a:r>
              <a:rPr lang="en-US" sz="2400" dirty="0"/>
              <a:t> </a:t>
            </a:r>
            <a:r>
              <a:rPr lang="en-US" sz="2400" dirty="0" err="1"/>
              <a:t>adeegyada</a:t>
            </a:r>
            <a:r>
              <a:rPr lang="en-US" sz="2400" dirty="0"/>
              <a:t>, </a:t>
            </a:r>
            <a:r>
              <a:rPr lang="en-US" sz="2400" dirty="0" err="1"/>
              <a:t>tas-hiilaadka</a:t>
            </a:r>
            <a:r>
              <a:rPr lang="en-US" sz="2400" dirty="0"/>
              <a:t>, </a:t>
            </a:r>
            <a:r>
              <a:rPr lang="en-US" sz="2400" dirty="0" err="1"/>
              <a:t>kaabayaasha</a:t>
            </a:r>
            <a:r>
              <a:rPr lang="en-US" sz="2400" dirty="0"/>
              <a:t> </a:t>
            </a:r>
            <a:r>
              <a:rPr lang="en-US" sz="2400" dirty="0" err="1"/>
              <a:t>dhaqaalaha</a:t>
            </a:r>
            <a:endParaRPr lang="en-US" sz="2400" dirty="0"/>
          </a:p>
          <a:p>
            <a:pPr marL="342900" indent="-228600" defTabSz="914400">
              <a:lnSpc>
                <a:spcPct val="90000"/>
              </a:lnSpc>
              <a:spcAft>
                <a:spcPts val="600"/>
              </a:spcAft>
              <a:buClr>
                <a:schemeClr val="accent1"/>
              </a:buClr>
              <a:buFont typeface="Arial" panose="020B0604020202020204" pitchFamily="34" charset="0"/>
              <a:buChar char="•"/>
            </a:pPr>
            <a:r>
              <a:rPr lang="en-US" sz="2400" dirty="0" err="1"/>
              <a:t>Qiimo</a:t>
            </a:r>
            <a:r>
              <a:rPr lang="en-US" sz="2400" dirty="0"/>
              <a:t> </a:t>
            </a:r>
            <a:r>
              <a:rPr lang="en-US" sz="2400" dirty="0" err="1" smtClean="0"/>
              <a:t>jaban</a:t>
            </a:r>
            <a:endParaRPr lang="en-US" sz="2400" dirty="0" smtClean="0"/>
          </a:p>
          <a:p>
            <a:pPr marL="342900" indent="-228600" defTabSz="914400">
              <a:lnSpc>
                <a:spcPct val="90000"/>
              </a:lnSpc>
              <a:spcAft>
                <a:spcPts val="600"/>
              </a:spcAft>
              <a:buClr>
                <a:schemeClr val="accent1"/>
              </a:buClr>
              <a:buFont typeface="Arial" panose="020B0604020202020204" pitchFamily="34" charset="0"/>
              <a:buChar char="•"/>
            </a:pPr>
            <a:r>
              <a:rPr lang="en-US" sz="2400" dirty="0" err="1" smtClean="0"/>
              <a:t>Lagu</a:t>
            </a:r>
            <a:r>
              <a:rPr lang="en-US" sz="2400" dirty="0" smtClean="0"/>
              <a:t> </a:t>
            </a:r>
            <a:r>
              <a:rPr lang="en-US" sz="2400" dirty="0" err="1" smtClean="0"/>
              <a:t>noolaan</a:t>
            </a:r>
            <a:r>
              <a:rPr lang="en-US" sz="2400" dirty="0" smtClean="0"/>
              <a:t> </a:t>
            </a:r>
            <a:r>
              <a:rPr lang="en-US" sz="2400" dirty="0" err="1" smtClean="0"/>
              <a:t>karo</a:t>
            </a:r>
            <a:endParaRPr lang="en-US" sz="2400" dirty="0"/>
          </a:p>
          <a:p>
            <a:pPr marL="342900" indent="-228600" defTabSz="914400">
              <a:lnSpc>
                <a:spcPct val="90000"/>
              </a:lnSpc>
              <a:spcAft>
                <a:spcPts val="600"/>
              </a:spcAft>
              <a:buClr>
                <a:schemeClr val="accent1"/>
              </a:buClr>
              <a:buFont typeface="Arial" panose="020B0604020202020204" pitchFamily="34" charset="0"/>
              <a:buChar char="•"/>
            </a:pPr>
            <a:r>
              <a:rPr lang="en-US" sz="2400" dirty="0" err="1" smtClean="0"/>
              <a:t>Meel</a:t>
            </a:r>
            <a:r>
              <a:rPr lang="en-US" sz="2400" dirty="0" smtClean="0"/>
              <a:t> la </a:t>
            </a:r>
            <a:r>
              <a:rPr lang="en-US" sz="2400" dirty="0" err="1" smtClean="0"/>
              <a:t>gaari</a:t>
            </a:r>
            <a:r>
              <a:rPr lang="en-US" sz="2400" dirty="0" smtClean="0"/>
              <a:t> </a:t>
            </a:r>
            <a:r>
              <a:rPr lang="en-US" sz="2400" dirty="0" err="1" smtClean="0"/>
              <a:t>karo</a:t>
            </a:r>
            <a:r>
              <a:rPr lang="en-US" sz="2400" dirty="0" smtClean="0"/>
              <a:t> and </a:t>
            </a:r>
            <a:r>
              <a:rPr lang="en-US" sz="2400" dirty="0" err="1" smtClean="0"/>
              <a:t>goobta</a:t>
            </a:r>
            <a:r>
              <a:rPr lang="en-US" sz="2400" dirty="0" smtClean="0"/>
              <a:t> </a:t>
            </a:r>
            <a:r>
              <a:rPr lang="en-US" sz="2400" dirty="0" err="1" smtClean="0"/>
              <a:t>uu</a:t>
            </a:r>
            <a:r>
              <a:rPr lang="en-US" sz="2400" dirty="0" smtClean="0"/>
              <a:t> </a:t>
            </a:r>
            <a:r>
              <a:rPr lang="en-US" sz="2400" dirty="0" err="1" smtClean="0"/>
              <a:t>ku</a:t>
            </a:r>
            <a:r>
              <a:rPr lang="en-US" sz="2400" dirty="0" smtClean="0"/>
              <a:t> </a:t>
            </a:r>
            <a:r>
              <a:rPr lang="en-US" sz="2400" dirty="0" err="1" smtClean="0"/>
              <a:t>yaalo</a:t>
            </a:r>
            <a:endParaRPr lang="en-US" sz="2400" dirty="0"/>
          </a:p>
          <a:p>
            <a:pPr marL="342900" indent="-228600" defTabSz="914400">
              <a:lnSpc>
                <a:spcPct val="90000"/>
              </a:lnSpc>
              <a:spcAft>
                <a:spcPts val="600"/>
              </a:spcAft>
              <a:buClr>
                <a:schemeClr val="accent1"/>
              </a:buClr>
              <a:buFont typeface="Arial" panose="020B0604020202020204" pitchFamily="34" charset="0"/>
              <a:buChar char="•"/>
            </a:pPr>
            <a:r>
              <a:rPr lang="en-US" sz="2400" dirty="0" err="1" smtClean="0"/>
              <a:t>Dhaqanka</a:t>
            </a:r>
            <a:r>
              <a:rPr lang="en-US" sz="2400" dirty="0" smtClean="0"/>
              <a:t> </a:t>
            </a:r>
            <a:r>
              <a:rPr lang="en-US" sz="2400" dirty="0" err="1" smtClean="0"/>
              <a:t>ahaan</a:t>
            </a:r>
            <a:r>
              <a:rPr lang="en-US" sz="2400" dirty="0" smtClean="0"/>
              <a:t> </a:t>
            </a:r>
            <a:r>
              <a:rPr lang="en-US" sz="2400" dirty="0" err="1" smtClean="0"/>
              <a:t>ugu</a:t>
            </a:r>
            <a:r>
              <a:rPr lang="en-US" sz="2400" dirty="0" smtClean="0"/>
              <a:t> </a:t>
            </a:r>
            <a:r>
              <a:rPr lang="en-US" sz="2400" dirty="0" err="1" smtClean="0"/>
              <a:t>filan</a:t>
            </a:r>
            <a:endParaRPr lang="en-US" sz="2400" dirty="0"/>
          </a:p>
        </p:txBody>
      </p:sp>
      <p:sp>
        <p:nvSpPr>
          <p:cNvPr id="5" name="ZoneTexte 4">
            <a:extLst>
              <a:ext uri="{FF2B5EF4-FFF2-40B4-BE49-F238E27FC236}">
                <a16:creationId xmlns:a16="http://schemas.microsoft.com/office/drawing/2014/main" id="{C31DC3B0-879E-48C7-84C6-92A509698574}"/>
              </a:ext>
            </a:extLst>
          </p:cNvPr>
          <p:cNvSpPr txBox="1"/>
          <p:nvPr/>
        </p:nvSpPr>
        <p:spPr>
          <a:xfrm>
            <a:off x="6571623" y="3169053"/>
            <a:ext cx="5315578" cy="2092881"/>
          </a:xfrm>
          <a:prstGeom prst="rect">
            <a:avLst/>
          </a:prstGeom>
          <a:noFill/>
        </p:spPr>
        <p:txBody>
          <a:bodyPr wrap="square" rtlCol="0">
            <a:spAutoFit/>
          </a:bodyPr>
          <a:lstStyle/>
          <a:p>
            <a:pPr marL="342900" indent="-342900">
              <a:spcAft>
                <a:spcPts val="600"/>
              </a:spcAft>
              <a:buFont typeface="Wingdings" panose="05000000000000000000" pitchFamily="2" charset="2"/>
              <a:buChar char="§"/>
            </a:pPr>
            <a:r>
              <a:rPr lang="en-US" sz="2400" dirty="0" err="1">
                <a:solidFill>
                  <a:schemeClr val="accent1"/>
                </a:solidFill>
              </a:rPr>
              <a:t>Macluumaadka</a:t>
            </a:r>
            <a:r>
              <a:rPr lang="en-US" sz="2400" dirty="0">
                <a:solidFill>
                  <a:schemeClr val="accent1"/>
                </a:solidFill>
              </a:rPr>
              <a:t> </a:t>
            </a:r>
            <a:r>
              <a:rPr lang="en-US" sz="2400" dirty="0" err="1">
                <a:solidFill>
                  <a:schemeClr val="accent1"/>
                </a:solidFill>
              </a:rPr>
              <a:t>bulshada</a:t>
            </a:r>
            <a:r>
              <a:rPr lang="en-US" sz="2400" dirty="0">
                <a:solidFill>
                  <a:schemeClr val="accent1"/>
                </a:solidFill>
              </a:rPr>
              <a:t>, </a:t>
            </a:r>
            <a:r>
              <a:rPr lang="en-US" sz="2400" dirty="0" err="1">
                <a:solidFill>
                  <a:schemeClr val="accent1"/>
                </a:solidFill>
              </a:rPr>
              <a:t>wadatashiga</a:t>
            </a:r>
            <a:r>
              <a:rPr lang="en-US" sz="2400" dirty="0">
                <a:solidFill>
                  <a:schemeClr val="accent1"/>
                </a:solidFill>
              </a:rPr>
              <a:t> </a:t>
            </a:r>
            <a:r>
              <a:rPr lang="en-US" sz="2400" dirty="0" err="1">
                <a:solidFill>
                  <a:schemeClr val="accent1"/>
                </a:solidFill>
              </a:rPr>
              <a:t>iyo</a:t>
            </a:r>
            <a:r>
              <a:rPr lang="en-US" sz="2400" dirty="0">
                <a:solidFill>
                  <a:schemeClr val="accent1"/>
                </a:solidFill>
              </a:rPr>
              <a:t> </a:t>
            </a:r>
            <a:r>
              <a:rPr lang="en-US" sz="2400" dirty="0" err="1">
                <a:solidFill>
                  <a:schemeClr val="accent1"/>
                </a:solidFill>
              </a:rPr>
              <a:t>kaqeybgalka</a:t>
            </a:r>
            <a:r>
              <a:rPr lang="en-US" sz="2400" dirty="0">
                <a:solidFill>
                  <a:schemeClr val="accent1"/>
                </a:solidFill>
              </a:rPr>
              <a:t> </a:t>
            </a:r>
            <a:r>
              <a:rPr lang="en-US" sz="2400" dirty="0" err="1">
                <a:solidFill>
                  <a:schemeClr val="accent1"/>
                </a:solidFill>
              </a:rPr>
              <a:t>nidaamka</a:t>
            </a:r>
            <a:r>
              <a:rPr lang="en-US" sz="2400" dirty="0">
                <a:solidFill>
                  <a:schemeClr val="accent1"/>
                </a:solidFill>
              </a:rPr>
              <a:t> dib </a:t>
            </a:r>
            <a:r>
              <a:rPr lang="en-US" sz="2400" dirty="0" err="1">
                <a:solidFill>
                  <a:schemeClr val="accent1"/>
                </a:solidFill>
              </a:rPr>
              <a:t>udajinta</a:t>
            </a:r>
            <a:r>
              <a:rPr lang="en-US" sz="2400" dirty="0">
                <a:solidFill>
                  <a:schemeClr val="accent1"/>
                </a:solidFill>
              </a:rPr>
              <a:t> </a:t>
            </a:r>
            <a:r>
              <a:rPr lang="en-US" sz="2400" dirty="0" err="1">
                <a:solidFill>
                  <a:schemeClr val="accent1"/>
                </a:solidFill>
              </a:rPr>
              <a:t>iyo</a:t>
            </a:r>
            <a:r>
              <a:rPr lang="en-US" sz="2400" dirty="0">
                <a:solidFill>
                  <a:schemeClr val="accent1"/>
                </a:solidFill>
              </a:rPr>
              <a:t> </a:t>
            </a:r>
            <a:r>
              <a:rPr lang="en-US" sz="2400" dirty="0" err="1">
                <a:solidFill>
                  <a:schemeClr val="accent1"/>
                </a:solidFill>
              </a:rPr>
              <a:t>qorshaha</a:t>
            </a:r>
            <a:r>
              <a:rPr lang="en-US" sz="2400" dirty="0">
                <a:solidFill>
                  <a:schemeClr val="accent1"/>
                </a:solidFill>
              </a:rPr>
              <a:t> DS</a:t>
            </a:r>
            <a:r>
              <a:rPr lang="fr-FR" sz="2400" dirty="0">
                <a:solidFill>
                  <a:schemeClr val="accent1"/>
                </a:solidFill>
              </a:rPr>
              <a:t>. </a:t>
            </a:r>
          </a:p>
          <a:p>
            <a:pPr marL="342900" indent="-342900">
              <a:spcAft>
                <a:spcPts val="600"/>
              </a:spcAft>
              <a:buFont typeface="Wingdings" panose="05000000000000000000" pitchFamily="2" charset="2"/>
              <a:buChar char="§"/>
            </a:pPr>
            <a:r>
              <a:rPr lang="fr-FR" sz="2400" dirty="0" err="1">
                <a:solidFill>
                  <a:schemeClr val="accent1"/>
                </a:solidFill>
              </a:rPr>
              <a:t>Ixtiraam</a:t>
            </a:r>
            <a:r>
              <a:rPr lang="fr-FR" sz="2400" dirty="0">
                <a:solidFill>
                  <a:schemeClr val="accent1"/>
                </a:solidFill>
              </a:rPr>
              <a:t> </a:t>
            </a:r>
            <a:r>
              <a:rPr lang="fr-FR" sz="2400" dirty="0" err="1">
                <a:solidFill>
                  <a:schemeClr val="accent1"/>
                </a:solidFill>
              </a:rPr>
              <a:t>heerarka</a:t>
            </a:r>
            <a:r>
              <a:rPr lang="fr-FR" sz="2400" dirty="0">
                <a:solidFill>
                  <a:schemeClr val="accent1"/>
                </a:solidFill>
              </a:rPr>
              <a:t> </a:t>
            </a:r>
            <a:r>
              <a:rPr lang="fr-FR" sz="2400" dirty="0" err="1">
                <a:solidFill>
                  <a:schemeClr val="accent1"/>
                </a:solidFill>
              </a:rPr>
              <a:t>xalalka</a:t>
            </a:r>
            <a:r>
              <a:rPr lang="fr-FR" sz="2400" dirty="0">
                <a:solidFill>
                  <a:schemeClr val="accent1"/>
                </a:solidFill>
              </a:rPr>
              <a:t> </a:t>
            </a:r>
            <a:r>
              <a:rPr lang="fr-FR" sz="2400" dirty="0" err="1" smtClean="0">
                <a:solidFill>
                  <a:schemeClr val="accent1"/>
                </a:solidFill>
              </a:rPr>
              <a:t>waara</a:t>
            </a:r>
            <a:endParaRPr lang="fr-FR" sz="2400" dirty="0" smtClean="0">
              <a:solidFill>
                <a:schemeClr val="accent1"/>
              </a:solidFill>
            </a:endParaRPr>
          </a:p>
          <a:p>
            <a:pPr marL="342900" indent="-342900">
              <a:spcAft>
                <a:spcPts val="600"/>
              </a:spcAft>
              <a:buFont typeface="Wingdings" panose="05000000000000000000" pitchFamily="2" charset="2"/>
              <a:buChar char="§"/>
            </a:pPr>
            <a:r>
              <a:rPr lang="fr-FR" sz="2400" dirty="0">
                <a:solidFill>
                  <a:schemeClr val="accent1"/>
                </a:solidFill>
              </a:rPr>
              <a:t>In </a:t>
            </a:r>
            <a:r>
              <a:rPr lang="fr-FR" sz="2400" dirty="0" err="1">
                <a:solidFill>
                  <a:schemeClr val="accent1"/>
                </a:solidFill>
              </a:rPr>
              <a:t>aan</a:t>
            </a:r>
            <a:r>
              <a:rPr lang="fr-FR" sz="2400" dirty="0">
                <a:solidFill>
                  <a:schemeClr val="accent1"/>
                </a:solidFill>
              </a:rPr>
              <a:t> la </a:t>
            </a:r>
            <a:r>
              <a:rPr lang="fr-FR" sz="2400" dirty="0" err="1">
                <a:solidFill>
                  <a:schemeClr val="accent1"/>
                </a:solidFill>
              </a:rPr>
              <a:t>abuurin</a:t>
            </a:r>
            <a:r>
              <a:rPr lang="fr-FR" sz="2400" dirty="0">
                <a:solidFill>
                  <a:schemeClr val="accent1"/>
                </a:solidFill>
              </a:rPr>
              <a:t> </a:t>
            </a:r>
            <a:r>
              <a:rPr lang="fr-FR" sz="2400" dirty="0" err="1">
                <a:solidFill>
                  <a:schemeClr val="accent1"/>
                </a:solidFill>
              </a:rPr>
              <a:t>barakicin</a:t>
            </a:r>
            <a:r>
              <a:rPr lang="fr-FR" sz="2400" dirty="0">
                <a:solidFill>
                  <a:schemeClr val="accent1"/>
                </a:solidFill>
              </a:rPr>
              <a:t> </a:t>
            </a:r>
            <a:r>
              <a:rPr lang="fr-FR" sz="2400" dirty="0" err="1">
                <a:solidFill>
                  <a:schemeClr val="accent1"/>
                </a:solidFill>
              </a:rPr>
              <a:t>khasab</a:t>
            </a:r>
            <a:r>
              <a:rPr lang="fr-FR" sz="2400" dirty="0">
                <a:solidFill>
                  <a:schemeClr val="accent1"/>
                </a:solidFill>
              </a:rPr>
              <a:t> ah</a:t>
            </a:r>
            <a:r>
              <a:rPr lang="fr-FR" sz="2400" dirty="0" smtClean="0">
                <a:solidFill>
                  <a:schemeClr val="accent1"/>
                </a:solidFill>
              </a:rPr>
              <a:t>! </a:t>
            </a:r>
            <a:endParaRPr lang="en-US" sz="2400" dirty="0">
              <a:solidFill>
                <a:schemeClr val="accent1"/>
              </a:solidFill>
            </a:endParaRPr>
          </a:p>
        </p:txBody>
      </p:sp>
      <p:sp>
        <p:nvSpPr>
          <p:cNvPr id="2" name="Rectangle 1">
            <a:extLst>
              <a:ext uri="{FF2B5EF4-FFF2-40B4-BE49-F238E27FC236}">
                <a16:creationId xmlns:a16="http://schemas.microsoft.com/office/drawing/2014/main" id="{DB80FD21-2857-48B0-A760-0C722D5CCDBE}"/>
              </a:ext>
            </a:extLst>
          </p:cNvPr>
          <p:cNvSpPr/>
          <p:nvPr/>
        </p:nvSpPr>
        <p:spPr>
          <a:xfrm>
            <a:off x="4490978" y="1243497"/>
            <a:ext cx="6713316" cy="957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en-US" sz="3600" dirty="0" smtClean="0">
                <a:solidFill>
                  <a:schemeClr val="bg1"/>
                </a:solidFill>
                <a:latin typeface="+mj-lt"/>
                <a:ea typeface="+mj-ea"/>
                <a:cs typeface="+mj-cs"/>
              </a:rPr>
              <a:t>Dib u </a:t>
            </a:r>
            <a:r>
              <a:rPr lang="en-US" sz="3600" dirty="0" err="1" smtClean="0">
                <a:solidFill>
                  <a:schemeClr val="bg1"/>
                </a:solidFill>
                <a:latin typeface="+mj-lt"/>
                <a:ea typeface="+mj-ea"/>
                <a:cs typeface="+mj-cs"/>
              </a:rPr>
              <a:t>dejin</a:t>
            </a:r>
            <a:r>
              <a:rPr kumimoji="0" lang="en-US" sz="3600" b="0" i="0" u="none" strike="noStrike" cap="none" spc="0" normalizeH="0" baseline="0" noProof="0" dirty="0" smtClean="0">
                <a:ln>
                  <a:noFill/>
                </a:ln>
                <a:solidFill>
                  <a:schemeClr val="bg1"/>
                </a:solidFill>
                <a:effectLst/>
                <a:uLnTx/>
                <a:uFillTx/>
                <a:latin typeface="+mj-lt"/>
                <a:ea typeface="+mj-ea"/>
                <a:cs typeface="+mj-cs"/>
              </a:rPr>
              <a:t>: </a:t>
            </a:r>
            <a:r>
              <a:rPr lang="en-US" sz="3600" dirty="0">
                <a:solidFill>
                  <a:schemeClr val="bg1"/>
                </a:solidFill>
                <a:latin typeface="+mj-lt"/>
                <a:ea typeface="+mj-ea"/>
                <a:cs typeface="+mj-cs"/>
              </a:rPr>
              <a:t>ma </a:t>
            </a:r>
            <a:r>
              <a:rPr lang="en-US" sz="3600" dirty="0" err="1">
                <a:solidFill>
                  <a:schemeClr val="bg1"/>
                </a:solidFill>
                <a:latin typeface="+mj-lt"/>
                <a:ea typeface="+mj-ea"/>
                <a:cs typeface="+mj-cs"/>
              </a:rPr>
              <a:t>hilmaami</a:t>
            </a:r>
            <a:r>
              <a:rPr lang="en-US" sz="3600" dirty="0">
                <a:solidFill>
                  <a:schemeClr val="bg1"/>
                </a:solidFill>
                <a:latin typeface="+mj-lt"/>
                <a:ea typeface="+mj-ea"/>
                <a:cs typeface="+mj-cs"/>
              </a:rPr>
              <a:t> </a:t>
            </a:r>
            <a:r>
              <a:rPr lang="en-US" sz="3600" dirty="0" err="1">
                <a:solidFill>
                  <a:schemeClr val="bg1"/>
                </a:solidFill>
                <a:latin typeface="+mj-lt"/>
                <a:ea typeface="+mj-ea"/>
                <a:cs typeface="+mj-cs"/>
              </a:rPr>
              <a:t>doonno</a:t>
            </a:r>
            <a:r>
              <a:rPr lang="en-US" sz="3600" dirty="0">
                <a:solidFill>
                  <a:schemeClr val="bg1"/>
                </a:solidFill>
                <a:latin typeface="+mj-lt"/>
                <a:ea typeface="+mj-ea"/>
                <a:cs typeface="+mj-cs"/>
              </a:rPr>
              <a:t>! </a:t>
            </a:r>
            <a:endParaRPr kumimoji="0" lang="en-US" sz="3600" b="0" i="0" u="none" strike="noStrike"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11891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C9D290-5D8E-4E85-8C37-AD5AC5E4BCB1}"/>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fr-FR" sz="3200" dirty="0" err="1">
                <a:solidFill>
                  <a:prstClr val="white"/>
                </a:solidFill>
                <a:latin typeface="Calibri Light" panose="020F0302020204030204"/>
              </a:rPr>
              <a:t>Kiis</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barasho</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pic>
        <p:nvPicPr>
          <p:cNvPr id="3" name="Image 2">
            <a:extLst>
              <a:ext uri="{FF2B5EF4-FFF2-40B4-BE49-F238E27FC236}">
                <a16:creationId xmlns:a16="http://schemas.microsoft.com/office/drawing/2014/main" id="{53649A82-D74E-454F-9800-F1CA6FD6512E}"/>
              </a:ext>
            </a:extLst>
          </p:cNvPr>
          <p:cNvPicPr>
            <a:picLocks noChangeAspect="1"/>
          </p:cNvPicPr>
          <p:nvPr/>
        </p:nvPicPr>
        <p:blipFill>
          <a:blip r:embed="rId2"/>
          <a:stretch>
            <a:fillRect/>
          </a:stretch>
        </p:blipFill>
        <p:spPr>
          <a:xfrm>
            <a:off x="6650375" y="1670943"/>
            <a:ext cx="5151139" cy="3863354"/>
          </a:xfrm>
          <a:prstGeom prst="rect">
            <a:avLst/>
          </a:prstGeom>
        </p:spPr>
      </p:pic>
      <p:sp>
        <p:nvSpPr>
          <p:cNvPr id="4" name="Rectangle 3">
            <a:extLst>
              <a:ext uri="{FF2B5EF4-FFF2-40B4-BE49-F238E27FC236}">
                <a16:creationId xmlns:a16="http://schemas.microsoft.com/office/drawing/2014/main" id="{F679F091-1275-41BE-A165-FE602878CB68}"/>
              </a:ext>
            </a:extLst>
          </p:cNvPr>
          <p:cNvSpPr/>
          <p:nvPr/>
        </p:nvSpPr>
        <p:spPr>
          <a:xfrm>
            <a:off x="390486" y="1091216"/>
            <a:ext cx="6074693" cy="5632311"/>
          </a:xfrm>
          <a:prstGeom prst="rect">
            <a:avLst/>
          </a:prstGeom>
        </p:spPr>
        <p:txBody>
          <a:bodyPr wrap="square">
            <a:spAutoFit/>
          </a:bodyPr>
          <a:lstStyle/>
          <a:p>
            <a:r>
              <a:rPr lang="fr-FR" sz="2400" dirty="0"/>
              <a:t>1,009 </a:t>
            </a:r>
            <a:r>
              <a:rPr lang="fr-FR" sz="2400" dirty="0" err="1"/>
              <a:t>qoys</a:t>
            </a:r>
            <a:r>
              <a:rPr lang="fr-FR" sz="2400" dirty="0"/>
              <a:t> </a:t>
            </a:r>
            <a:r>
              <a:rPr lang="fr-FR" sz="2400" dirty="0" err="1"/>
              <a:t>oo</a:t>
            </a:r>
            <a:r>
              <a:rPr lang="fr-FR" sz="2400" dirty="0"/>
              <a:t> </a:t>
            </a:r>
            <a:r>
              <a:rPr lang="fr-FR" sz="2400" dirty="0" err="1"/>
              <a:t>qatar</a:t>
            </a:r>
            <a:r>
              <a:rPr lang="fr-FR" sz="2400" dirty="0"/>
              <a:t> </a:t>
            </a:r>
            <a:r>
              <a:rPr lang="fr-FR" sz="2400" dirty="0" err="1"/>
              <a:t>ugu</a:t>
            </a:r>
            <a:r>
              <a:rPr lang="fr-FR" sz="2400" dirty="0"/>
              <a:t> </a:t>
            </a:r>
            <a:r>
              <a:rPr lang="fr-FR" sz="2400" dirty="0" err="1"/>
              <a:t>jira</a:t>
            </a:r>
            <a:r>
              <a:rPr lang="fr-FR" sz="2400" dirty="0"/>
              <a:t> in laga </a:t>
            </a:r>
            <a:r>
              <a:rPr lang="fr-FR" sz="2400" dirty="0" err="1"/>
              <a:t>saaro</a:t>
            </a:r>
            <a:r>
              <a:rPr lang="fr-FR" sz="2400" dirty="0"/>
              <a:t> </a:t>
            </a:r>
            <a:r>
              <a:rPr lang="fr-FR" sz="2400" dirty="0" err="1"/>
              <a:t>magaalada</a:t>
            </a:r>
            <a:r>
              <a:rPr lang="fr-FR" sz="2400" dirty="0"/>
              <a:t> Baydhabo </a:t>
            </a:r>
            <a:r>
              <a:rPr lang="fr-FR" sz="2400" dirty="0" err="1"/>
              <a:t>ayaa</a:t>
            </a:r>
            <a:r>
              <a:rPr lang="fr-FR" sz="2400" dirty="0"/>
              <a:t> </a:t>
            </a:r>
            <a:r>
              <a:rPr lang="fr-FR" sz="2400" dirty="0" err="1"/>
              <a:t>loo</a:t>
            </a:r>
            <a:r>
              <a:rPr lang="fr-FR" sz="2400" dirty="0"/>
              <a:t> </a:t>
            </a:r>
            <a:r>
              <a:rPr lang="fr-FR" sz="2400" dirty="0" err="1"/>
              <a:t>wareejiyey</a:t>
            </a:r>
            <a:r>
              <a:rPr lang="fr-FR" sz="2400" dirty="0"/>
              <a:t> </a:t>
            </a:r>
            <a:r>
              <a:rPr lang="fr-FR" sz="2400" dirty="0" err="1"/>
              <a:t>Barwaaqo</a:t>
            </a:r>
            <a:r>
              <a:rPr lang="fr-FR" sz="2400" dirty="0"/>
              <a:t> 2, </a:t>
            </a:r>
            <a:r>
              <a:rPr lang="fr-FR" sz="2400" dirty="0" err="1"/>
              <a:t>oo</a:t>
            </a:r>
            <a:r>
              <a:rPr lang="fr-FR" sz="2400" dirty="0"/>
              <a:t> ah </a:t>
            </a:r>
            <a:r>
              <a:rPr lang="fr-FR" sz="2400" dirty="0" err="1"/>
              <a:t>goob</a:t>
            </a:r>
            <a:r>
              <a:rPr lang="fr-FR" sz="2400" dirty="0"/>
              <a:t> </a:t>
            </a:r>
            <a:r>
              <a:rPr lang="fr-FR" sz="2400" dirty="0" err="1"/>
              <a:t>dadweyne</a:t>
            </a:r>
            <a:r>
              <a:rPr lang="fr-FR" sz="2400" dirty="0"/>
              <a:t> </a:t>
            </a:r>
            <a:r>
              <a:rPr lang="fr-FR" sz="2400" dirty="0" err="1"/>
              <a:t>oo</a:t>
            </a:r>
            <a:r>
              <a:rPr lang="fr-FR" sz="2400" dirty="0"/>
              <a:t> ay </a:t>
            </a:r>
            <a:r>
              <a:rPr lang="fr-FR" sz="2400" dirty="0" err="1"/>
              <a:t>ku</a:t>
            </a:r>
            <a:r>
              <a:rPr lang="fr-FR" sz="2400" dirty="0"/>
              <a:t> </a:t>
            </a:r>
            <a:r>
              <a:rPr lang="fr-FR" sz="2400" dirty="0" err="1"/>
              <a:t>deeqday</a:t>
            </a:r>
            <a:r>
              <a:rPr lang="fr-FR" sz="2400" dirty="0"/>
              <a:t> </a:t>
            </a:r>
            <a:r>
              <a:rPr lang="fr-FR" sz="2400" dirty="0" err="1"/>
              <a:t>Dowlad</a:t>
            </a:r>
            <a:r>
              <a:rPr lang="fr-FR" sz="2400" dirty="0"/>
              <a:t> </a:t>
            </a:r>
            <a:r>
              <a:rPr lang="fr-FR" sz="2400" dirty="0" err="1"/>
              <a:t>Goboleedka</a:t>
            </a:r>
            <a:r>
              <a:rPr lang="fr-FR" sz="2400" dirty="0"/>
              <a:t> </a:t>
            </a:r>
            <a:r>
              <a:rPr lang="fr-FR" sz="2400" dirty="0" err="1"/>
              <a:t>Koonfur</a:t>
            </a:r>
            <a:r>
              <a:rPr lang="fr-FR" sz="2400" dirty="0"/>
              <a:t> </a:t>
            </a:r>
            <a:r>
              <a:rPr lang="fr-FR" sz="2400" dirty="0" err="1"/>
              <a:t>Galbeed</a:t>
            </a:r>
            <a:r>
              <a:rPr lang="fr-FR" sz="2400" dirty="0"/>
              <a:t>. </a:t>
            </a:r>
            <a:r>
              <a:rPr lang="fr-FR" sz="2400" dirty="0" err="1"/>
              <a:t>Waxay</a:t>
            </a:r>
            <a:r>
              <a:rPr lang="fr-FR" sz="2400" dirty="0"/>
              <a:t> </a:t>
            </a:r>
            <a:r>
              <a:rPr lang="fr-FR" sz="2400" dirty="0" err="1"/>
              <a:t>heli</a:t>
            </a:r>
            <a:r>
              <a:rPr lang="fr-FR" sz="2400" dirty="0"/>
              <a:t> </a:t>
            </a:r>
            <a:r>
              <a:rPr lang="fr-FR" sz="2400" dirty="0" err="1"/>
              <a:t>karaan</a:t>
            </a:r>
            <a:r>
              <a:rPr lang="fr-FR" sz="2400" dirty="0"/>
              <a:t> </a:t>
            </a:r>
            <a:r>
              <a:rPr lang="fr-FR" sz="2400" dirty="0" err="1"/>
              <a:t>joogitaan</a:t>
            </a:r>
            <a:r>
              <a:rPr lang="fr-FR" sz="2400" dirty="0"/>
              <a:t>/</a:t>
            </a:r>
            <a:r>
              <a:rPr lang="fr-FR" sz="2400" dirty="0" err="1"/>
              <a:t>deganaasho</a:t>
            </a:r>
            <a:r>
              <a:rPr lang="fr-FR" sz="2400" dirty="0"/>
              <a:t> </a:t>
            </a:r>
            <a:r>
              <a:rPr lang="fr-FR" sz="2400" dirty="0" err="1"/>
              <a:t>dhul</a:t>
            </a:r>
            <a:r>
              <a:rPr lang="fr-FR" sz="2400" dirty="0"/>
              <a:t> </a:t>
            </a:r>
            <a:r>
              <a:rPr lang="fr-FR" sz="2400" dirty="0" err="1"/>
              <a:t>oo</a:t>
            </a:r>
            <a:r>
              <a:rPr lang="fr-FR" sz="2400" dirty="0"/>
              <a:t> </a:t>
            </a:r>
            <a:r>
              <a:rPr lang="fr-FR" sz="2400" dirty="0" err="1" smtClean="0"/>
              <a:t>waara</a:t>
            </a:r>
            <a:r>
              <a:rPr lang="en-GB" sz="2400" dirty="0" smtClean="0">
                <a:solidFill>
                  <a:srgbClr val="0F1419"/>
                </a:solidFill>
              </a:rPr>
              <a:t>.</a:t>
            </a:r>
            <a:endParaRPr lang="en-GB" sz="2400" dirty="0">
              <a:solidFill>
                <a:srgbClr val="0F1419"/>
              </a:solidFill>
            </a:endParaRPr>
          </a:p>
          <a:p>
            <a:pPr marL="342900" indent="-342900">
              <a:buFont typeface="Wingdings" panose="05000000000000000000" pitchFamily="2" charset="2"/>
              <a:buChar char="Ø"/>
            </a:pPr>
            <a:r>
              <a:rPr lang="en-US" sz="2400" dirty="0" err="1"/>
              <a:t>Goob</a:t>
            </a:r>
            <a:r>
              <a:rPr lang="en-US" sz="2400" dirty="0"/>
              <a:t> 200m2 ah </a:t>
            </a:r>
            <a:r>
              <a:rPr lang="en-US" sz="2400" dirty="0" err="1"/>
              <a:t>oo</a:t>
            </a:r>
            <a:r>
              <a:rPr lang="en-US" sz="2400" dirty="0"/>
              <a:t> </a:t>
            </a:r>
            <a:r>
              <a:rPr lang="en-US" sz="2400" dirty="0" err="1"/>
              <a:t>leh</a:t>
            </a:r>
            <a:r>
              <a:rPr lang="en-US" sz="2400" dirty="0"/>
              <a:t> beer </a:t>
            </a:r>
            <a:r>
              <a:rPr lang="en-US" sz="2400" dirty="0" err="1"/>
              <a:t>yar</a:t>
            </a:r>
            <a:r>
              <a:rPr lang="en-GB" sz="2400" dirty="0" smtClean="0"/>
              <a:t>. </a:t>
            </a:r>
            <a:endParaRPr lang="en-GB" sz="2400" dirty="0"/>
          </a:p>
          <a:p>
            <a:r>
              <a:rPr lang="en-GB" sz="2400" dirty="0" err="1" smtClean="0"/>
              <a:t>Adeegyada</a:t>
            </a:r>
            <a:r>
              <a:rPr lang="en-GB" sz="2400" dirty="0" smtClean="0"/>
              <a:t> </a:t>
            </a:r>
            <a:r>
              <a:rPr lang="en-GB" sz="2400" dirty="0" err="1" smtClean="0"/>
              <a:t>ka</a:t>
            </a:r>
            <a:r>
              <a:rPr lang="en-GB" sz="2400" dirty="0" smtClean="0"/>
              <a:t> </a:t>
            </a:r>
            <a:r>
              <a:rPr lang="en-GB" sz="2400" dirty="0" err="1" smtClean="0"/>
              <a:t>baxa</a:t>
            </a:r>
            <a:r>
              <a:rPr lang="en-GB" sz="2400" dirty="0" smtClean="0"/>
              <a:t>: </a:t>
            </a:r>
            <a:endParaRPr lang="en-GB" sz="2400" dirty="0"/>
          </a:p>
          <a:p>
            <a:pPr marL="342900" indent="-342900">
              <a:buFont typeface="Arial" panose="020B0604020202020204" pitchFamily="34" charset="0"/>
              <a:buChar char="•"/>
            </a:pPr>
            <a:r>
              <a:rPr lang="en-GB" sz="2400" dirty="0" err="1" smtClean="0"/>
              <a:t>Wadooyin</a:t>
            </a:r>
            <a:endParaRPr lang="en-GB" sz="2400" dirty="0"/>
          </a:p>
          <a:p>
            <a:pPr marL="342900" indent="-342900">
              <a:buFont typeface="Arial" panose="020B0604020202020204" pitchFamily="34" charset="0"/>
              <a:buChar char="•"/>
            </a:pPr>
            <a:r>
              <a:rPr lang="en-GB" sz="2400" dirty="0" err="1"/>
              <a:t>Nalalka</a:t>
            </a:r>
            <a:r>
              <a:rPr lang="en-GB" sz="2400" dirty="0"/>
              <a:t> </a:t>
            </a:r>
            <a:r>
              <a:rPr lang="en-GB" sz="2400" dirty="0" err="1" smtClean="0"/>
              <a:t>waddooyinka</a:t>
            </a:r>
            <a:endParaRPr lang="en-GB" sz="2400" dirty="0" smtClean="0"/>
          </a:p>
          <a:p>
            <a:pPr marL="342900" indent="-342900">
              <a:buFont typeface="Arial" panose="020B0604020202020204" pitchFamily="34" charset="0"/>
              <a:buChar char="•"/>
            </a:pPr>
            <a:r>
              <a:rPr lang="en-GB" sz="2400" dirty="0" err="1"/>
              <a:t>Saldhigyada</a:t>
            </a:r>
            <a:r>
              <a:rPr lang="en-GB" sz="2400" dirty="0"/>
              <a:t> </a:t>
            </a:r>
            <a:r>
              <a:rPr lang="en-GB" sz="2400" dirty="0" err="1" smtClean="0"/>
              <a:t>Booliska</a:t>
            </a:r>
            <a:endParaRPr lang="en-GB" sz="2400" dirty="0" smtClean="0"/>
          </a:p>
          <a:p>
            <a:pPr marL="342900" indent="-342900">
              <a:buFont typeface="Arial" panose="020B0604020202020204" pitchFamily="34" charset="0"/>
              <a:buChar char="•"/>
            </a:pPr>
            <a:r>
              <a:rPr lang="en-GB" sz="2400" dirty="0" err="1" smtClean="0"/>
              <a:t>Xaruumaha</a:t>
            </a:r>
            <a:r>
              <a:rPr lang="en-GB" sz="2400" dirty="0" smtClean="0"/>
              <a:t> </a:t>
            </a:r>
            <a:r>
              <a:rPr lang="en-GB" sz="2400" dirty="0" err="1" smtClean="0"/>
              <a:t>caafimaadka</a:t>
            </a:r>
            <a:endParaRPr lang="en-GB" sz="2400" dirty="0" smtClean="0"/>
          </a:p>
          <a:p>
            <a:pPr marL="342900" indent="-342900">
              <a:buFont typeface="Arial" panose="020B0604020202020204" pitchFamily="34" charset="0"/>
              <a:buChar char="•"/>
            </a:pPr>
            <a:r>
              <a:rPr lang="en-GB" sz="2400" dirty="0" err="1" smtClean="0"/>
              <a:t>Dugsiyada</a:t>
            </a:r>
            <a:r>
              <a:rPr lang="en-GB" sz="2400" dirty="0" smtClean="0"/>
              <a:t> </a:t>
            </a:r>
            <a:r>
              <a:rPr lang="en-GB" sz="2400" dirty="0" err="1" smtClean="0"/>
              <a:t>maadiga</a:t>
            </a:r>
            <a:endParaRPr lang="en-GB" sz="2400" dirty="0"/>
          </a:p>
          <a:p>
            <a:pPr marL="342900" indent="-342900">
              <a:buFont typeface="Arial" panose="020B0604020202020204" pitchFamily="34" charset="0"/>
              <a:buChar char="•"/>
            </a:pPr>
            <a:r>
              <a:rPr lang="en-GB" sz="2400" dirty="0"/>
              <a:t> </a:t>
            </a:r>
            <a:r>
              <a:rPr lang="en-GB" sz="2400" dirty="0" err="1" smtClean="0"/>
              <a:t>Goobaha</a:t>
            </a:r>
            <a:r>
              <a:rPr lang="en-GB" sz="2400" dirty="0" smtClean="0"/>
              <a:t> </a:t>
            </a:r>
            <a:r>
              <a:rPr lang="en-GB" sz="2400" dirty="0" err="1" smtClean="0"/>
              <a:t>Bulshada</a:t>
            </a:r>
            <a:endParaRPr lang="en-GB" sz="2400" dirty="0"/>
          </a:p>
          <a:p>
            <a:endParaRPr lang="en-GB" sz="2400" dirty="0"/>
          </a:p>
        </p:txBody>
      </p:sp>
    </p:spTree>
    <p:extLst>
      <p:ext uri="{BB962C8B-B14F-4D97-AF65-F5344CB8AC3E}">
        <p14:creationId xmlns:p14="http://schemas.microsoft.com/office/powerpoint/2010/main" val="10926428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F364C9-71D8-44D4-A3F9-5C7B741035AE}"/>
              </a:ext>
            </a:extLst>
          </p:cNvPr>
          <p:cNvSpPr/>
          <p:nvPr/>
        </p:nvSpPr>
        <p:spPr>
          <a:xfrm>
            <a:off x="6234330" y="803325"/>
            <a:ext cx="5314536"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nSpc>
                <a:spcPct val="90000"/>
              </a:lnSpc>
              <a:spcBef>
                <a:spcPct val="0"/>
              </a:spcBef>
              <a:spcAft>
                <a:spcPts val="600"/>
              </a:spcAft>
              <a:defRPr/>
            </a:pPr>
            <a:r>
              <a:rPr lang="en-US" sz="4400" dirty="0" err="1"/>
              <a:t>Qorshaynta</a:t>
            </a:r>
            <a:r>
              <a:rPr lang="en-US" sz="4400" dirty="0"/>
              <a:t> </a:t>
            </a:r>
            <a:r>
              <a:rPr lang="en-US" sz="4400" dirty="0" err="1"/>
              <a:t>dejinta</a:t>
            </a:r>
            <a:r>
              <a:rPr lang="en-US" sz="4400" dirty="0"/>
              <a:t> </a:t>
            </a:r>
            <a:r>
              <a:rPr lang="en-US" sz="4400" dirty="0" err="1"/>
              <a:t>iyo</a:t>
            </a:r>
            <a:r>
              <a:rPr lang="en-US" sz="4400" dirty="0"/>
              <a:t> </a:t>
            </a:r>
            <a:r>
              <a:rPr lang="en-US" sz="4400" dirty="0" err="1"/>
              <a:t>casriyeynta</a:t>
            </a:r>
            <a:endParaRPr lang="en-US" sz="4400" dirty="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FA6C5D12-FD84-4F53-A472-D99B93F8EA47}"/>
              </a:ext>
            </a:extLst>
          </p:cNvPr>
          <p:cNvPicPr>
            <a:picLocks noChangeAspect="1"/>
          </p:cNvPicPr>
          <p:nvPr/>
        </p:nvPicPr>
        <p:blipFill rotWithShape="1">
          <a:blip r:embed="rId2"/>
          <a:srcRect l="2040" r="1728"/>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3" name="Rectangle 2">
            <a:extLst>
              <a:ext uri="{FF2B5EF4-FFF2-40B4-BE49-F238E27FC236}">
                <a16:creationId xmlns:a16="http://schemas.microsoft.com/office/drawing/2014/main" id="{5A113701-6B57-4A97-A597-7C566AA9D8AD}"/>
              </a:ext>
            </a:extLst>
          </p:cNvPr>
          <p:cNvSpPr/>
          <p:nvPr/>
        </p:nvSpPr>
        <p:spPr>
          <a:xfrm>
            <a:off x="6234329" y="2279018"/>
            <a:ext cx="5314543" cy="3375920"/>
          </a:xfrm>
          <a:prstGeom prst="rect">
            <a:avLst/>
          </a:prstGeom>
        </p:spPr>
        <p:txBody>
          <a:bodyPr vert="horz" lIns="91440" tIns="45720" rIns="91440" bIns="45720" rtlCol="0" anchor="t">
            <a:normAutofit lnSpcReduction="10000"/>
          </a:bodyPr>
          <a:lstStyle/>
          <a:p>
            <a:pPr marL="342900" lvl="0" indent="-228600" defTabSz="914400">
              <a:lnSpc>
                <a:spcPct val="90000"/>
              </a:lnSpc>
              <a:spcAft>
                <a:spcPts val="600"/>
              </a:spcAft>
              <a:buFont typeface="Arial" panose="020B0604020202020204" pitchFamily="34" charset="0"/>
              <a:buChar char="•"/>
            </a:pPr>
            <a:r>
              <a:rPr lang="en-US" dirty="0"/>
              <a:t>SDG 11 </a:t>
            </a:r>
            <a:r>
              <a:rPr lang="en-US" dirty="0" err="1"/>
              <a:t>waxay</a:t>
            </a:r>
            <a:r>
              <a:rPr lang="en-US" dirty="0"/>
              <a:t> </a:t>
            </a:r>
            <a:r>
              <a:rPr lang="en-US" dirty="0" err="1"/>
              <a:t>higsaneysaa</a:t>
            </a:r>
            <a:r>
              <a:rPr lang="en-US" dirty="0"/>
              <a:t> </a:t>
            </a:r>
            <a:r>
              <a:rPr lang="en-US" dirty="0" err="1"/>
              <a:t>inay</a:t>
            </a:r>
            <a:r>
              <a:rPr lang="en-US" dirty="0"/>
              <a:t> </a:t>
            </a:r>
            <a:r>
              <a:rPr lang="en-US" dirty="0" err="1"/>
              <a:t>ka</a:t>
            </a:r>
            <a:r>
              <a:rPr lang="en-US" dirty="0"/>
              <a:t> </a:t>
            </a:r>
            <a:r>
              <a:rPr lang="en-US" dirty="0" err="1"/>
              <a:t>dhigto</a:t>
            </a:r>
            <a:r>
              <a:rPr lang="en-US" dirty="0"/>
              <a:t> </a:t>
            </a:r>
            <a:r>
              <a:rPr lang="en-US" dirty="0" err="1"/>
              <a:t>magaalooyinka</a:t>
            </a:r>
            <a:r>
              <a:rPr lang="en-US" dirty="0"/>
              <a:t> </a:t>
            </a:r>
            <a:r>
              <a:rPr lang="en-US" dirty="0" err="1"/>
              <a:t>iyo</a:t>
            </a:r>
            <a:r>
              <a:rPr lang="en-US" dirty="0"/>
              <a:t> </a:t>
            </a:r>
            <a:r>
              <a:rPr lang="en-US" dirty="0" err="1"/>
              <a:t>degsiimooyinka</a:t>
            </a:r>
            <a:r>
              <a:rPr lang="en-US" dirty="0"/>
              <a:t> </a:t>
            </a:r>
            <a:r>
              <a:rPr lang="en-US" dirty="0" err="1"/>
              <a:t>aadanaha</a:t>
            </a:r>
            <a:r>
              <a:rPr lang="en-US" dirty="0"/>
              <a:t> mid loo </a:t>
            </a:r>
            <a:r>
              <a:rPr lang="en-US" dirty="0" err="1"/>
              <a:t>wada</a:t>
            </a:r>
            <a:r>
              <a:rPr lang="en-US" dirty="0"/>
              <a:t> </a:t>
            </a:r>
            <a:r>
              <a:rPr lang="en-US" dirty="0" err="1"/>
              <a:t>dhan</a:t>
            </a:r>
            <a:r>
              <a:rPr lang="en-US" dirty="0"/>
              <a:t> </a:t>
            </a:r>
            <a:r>
              <a:rPr lang="en-US" dirty="0" err="1"/>
              <a:t>yahay</a:t>
            </a:r>
            <a:r>
              <a:rPr lang="en-US" dirty="0"/>
              <a:t>, </a:t>
            </a:r>
            <a:r>
              <a:rPr lang="en-US" dirty="0" err="1"/>
              <a:t>oo</a:t>
            </a:r>
            <a:r>
              <a:rPr lang="en-US" dirty="0"/>
              <a:t> </a:t>
            </a:r>
            <a:r>
              <a:rPr lang="en-US" dirty="0" err="1"/>
              <a:t>ammaan</a:t>
            </a:r>
            <a:r>
              <a:rPr lang="en-US" dirty="0"/>
              <a:t> ah, </a:t>
            </a:r>
            <a:r>
              <a:rPr lang="en-US" dirty="0" err="1"/>
              <a:t>adkeysina</a:t>
            </a:r>
            <a:r>
              <a:rPr lang="en-US" dirty="0"/>
              <a:t> </a:t>
            </a:r>
            <a:r>
              <a:rPr lang="en-US" dirty="0" err="1"/>
              <a:t>leh</a:t>
            </a:r>
            <a:r>
              <a:rPr lang="en-US" dirty="0"/>
              <a:t> </a:t>
            </a:r>
            <a:r>
              <a:rPr lang="en-US" dirty="0" err="1"/>
              <a:t>oo</a:t>
            </a:r>
            <a:r>
              <a:rPr lang="en-US" dirty="0"/>
              <a:t> </a:t>
            </a:r>
            <a:r>
              <a:rPr lang="en-US" dirty="0" err="1" smtClean="0"/>
              <a:t>waara</a:t>
            </a:r>
            <a:r>
              <a:rPr lang="en-US" dirty="0" smtClean="0"/>
              <a:t> </a:t>
            </a:r>
            <a:endParaRPr lang="en-US" dirty="0"/>
          </a:p>
          <a:p>
            <a:pPr marL="342900" indent="-228600" defTabSz="914400">
              <a:lnSpc>
                <a:spcPct val="90000"/>
              </a:lnSpc>
              <a:spcAft>
                <a:spcPts val="600"/>
              </a:spcAft>
              <a:buFont typeface="Arial" panose="020B0604020202020204" pitchFamily="34" charset="0"/>
              <a:buChar char="•"/>
            </a:pPr>
            <a:r>
              <a:rPr lang="en-US" dirty="0" err="1"/>
              <a:t>Ujeeddadeedu</a:t>
            </a:r>
            <a:r>
              <a:rPr lang="en-US" dirty="0"/>
              <a:t> </a:t>
            </a:r>
            <a:r>
              <a:rPr lang="en-US" dirty="0" err="1"/>
              <a:t>waa</a:t>
            </a:r>
            <a:r>
              <a:rPr lang="en-US" dirty="0"/>
              <a:t> in la </a:t>
            </a:r>
            <a:r>
              <a:rPr lang="en-US" dirty="0" err="1"/>
              <a:t>hubiyo</a:t>
            </a:r>
            <a:r>
              <a:rPr lang="en-US" dirty="0"/>
              <a:t> in </a:t>
            </a:r>
            <a:r>
              <a:rPr lang="en-US" dirty="0" err="1"/>
              <a:t>dadka</a:t>
            </a:r>
            <a:r>
              <a:rPr lang="en-US" dirty="0"/>
              <a:t> </a:t>
            </a:r>
            <a:r>
              <a:rPr lang="en-US" dirty="0" err="1"/>
              <a:t>oo</a:t>
            </a:r>
            <a:r>
              <a:rPr lang="en-US" dirty="0"/>
              <a:t> </a:t>
            </a:r>
            <a:r>
              <a:rPr lang="en-US" dirty="0" err="1"/>
              <a:t>dhami</a:t>
            </a:r>
            <a:r>
              <a:rPr lang="en-US" dirty="0"/>
              <a:t> </a:t>
            </a:r>
            <a:r>
              <a:rPr lang="en-US" dirty="0" err="1"/>
              <a:t>helaan</a:t>
            </a:r>
            <a:r>
              <a:rPr lang="en-US" dirty="0"/>
              <a:t> </a:t>
            </a:r>
            <a:r>
              <a:rPr lang="en-US" dirty="0" err="1"/>
              <a:t>guryo</a:t>
            </a:r>
            <a:r>
              <a:rPr lang="en-US" dirty="0"/>
              <a:t> </a:t>
            </a:r>
            <a:r>
              <a:rPr lang="en-US" dirty="0" err="1"/>
              <a:t>ku</a:t>
            </a:r>
            <a:r>
              <a:rPr lang="en-US" dirty="0"/>
              <a:t> </a:t>
            </a:r>
            <a:r>
              <a:rPr lang="en-US" dirty="0" err="1"/>
              <a:t>filan</a:t>
            </a:r>
            <a:r>
              <a:rPr lang="en-US" dirty="0"/>
              <a:t>, </a:t>
            </a:r>
            <a:r>
              <a:rPr lang="en-US" dirty="0" err="1"/>
              <a:t>ammaan</a:t>
            </a:r>
            <a:r>
              <a:rPr lang="en-US" dirty="0"/>
              <a:t> ah </a:t>
            </a:r>
            <a:r>
              <a:rPr lang="en-US" dirty="0" err="1"/>
              <a:t>oo</a:t>
            </a:r>
            <a:r>
              <a:rPr lang="en-US" dirty="0"/>
              <a:t> la </a:t>
            </a:r>
            <a:r>
              <a:rPr lang="en-US" dirty="0" err="1"/>
              <a:t>awoodi</a:t>
            </a:r>
            <a:r>
              <a:rPr lang="en-US" dirty="0"/>
              <a:t> </a:t>
            </a:r>
            <a:r>
              <a:rPr lang="en-US" dirty="0" err="1"/>
              <a:t>karo</a:t>
            </a:r>
            <a:r>
              <a:rPr lang="en-US" dirty="0"/>
              <a:t> </a:t>
            </a:r>
            <a:r>
              <a:rPr lang="en-US" dirty="0" err="1"/>
              <a:t>qiima</a:t>
            </a:r>
            <a:r>
              <a:rPr lang="en-US" dirty="0"/>
              <a:t> </a:t>
            </a:r>
            <a:r>
              <a:rPr lang="en-US" dirty="0" err="1"/>
              <a:t>ahaan</a:t>
            </a:r>
            <a:r>
              <a:rPr lang="en-US" dirty="0"/>
              <a:t> </a:t>
            </a:r>
            <a:r>
              <a:rPr lang="en-US" dirty="0" err="1"/>
              <a:t>iyo</a:t>
            </a:r>
            <a:r>
              <a:rPr lang="en-US" dirty="0"/>
              <a:t> </a:t>
            </a:r>
            <a:r>
              <a:rPr lang="en-US" dirty="0" err="1"/>
              <a:t>adeegyada</a:t>
            </a:r>
            <a:r>
              <a:rPr lang="en-US" dirty="0"/>
              <a:t> </a:t>
            </a:r>
            <a:r>
              <a:rPr lang="en-US" dirty="0" err="1"/>
              <a:t>aasaasiga</a:t>
            </a:r>
            <a:r>
              <a:rPr lang="en-US" dirty="0"/>
              <a:t> ah </a:t>
            </a:r>
            <a:r>
              <a:rPr lang="en-US" dirty="0" err="1"/>
              <a:t>iyo</a:t>
            </a:r>
            <a:r>
              <a:rPr lang="en-US" dirty="0"/>
              <a:t> </a:t>
            </a:r>
            <a:r>
              <a:rPr lang="en-US" dirty="0" err="1"/>
              <a:t>casriyeynta</a:t>
            </a:r>
            <a:r>
              <a:rPr lang="en-US" dirty="0"/>
              <a:t> </a:t>
            </a:r>
            <a:r>
              <a:rPr lang="en-US" dirty="0" err="1"/>
              <a:t>xaafadaha</a:t>
            </a:r>
            <a:r>
              <a:rPr lang="en-US" dirty="0"/>
              <a:t> </a:t>
            </a:r>
            <a:r>
              <a:rPr lang="en-US" dirty="0" err="1"/>
              <a:t>isku</a:t>
            </a:r>
            <a:r>
              <a:rPr lang="en-US" dirty="0"/>
              <a:t> </a:t>
            </a:r>
            <a:r>
              <a:rPr lang="en-US" dirty="0" err="1"/>
              <a:t>raranta</a:t>
            </a:r>
            <a:r>
              <a:rPr lang="en-US" dirty="0"/>
              <a:t> ah, </a:t>
            </a:r>
            <a:r>
              <a:rPr lang="en-US" dirty="0" err="1"/>
              <a:t>helitaanka</a:t>
            </a:r>
            <a:r>
              <a:rPr lang="en-US" dirty="0"/>
              <a:t> </a:t>
            </a:r>
            <a:r>
              <a:rPr lang="en-US" dirty="0" err="1"/>
              <a:t>gaadiid</a:t>
            </a:r>
            <a:r>
              <a:rPr lang="en-US" dirty="0"/>
              <a:t> </a:t>
            </a:r>
            <a:r>
              <a:rPr lang="en-US" dirty="0" err="1"/>
              <a:t>badbaado</a:t>
            </a:r>
            <a:r>
              <a:rPr lang="en-US" dirty="0"/>
              <a:t> </a:t>
            </a:r>
            <a:r>
              <a:rPr lang="en-US" dirty="0" err="1"/>
              <a:t>leh</a:t>
            </a:r>
            <a:r>
              <a:rPr lang="en-US" dirty="0"/>
              <a:t>, </a:t>
            </a:r>
            <a:r>
              <a:rPr lang="en-US" dirty="0" err="1"/>
              <a:t>qiimo</a:t>
            </a:r>
            <a:r>
              <a:rPr lang="en-US" dirty="0"/>
              <a:t> </a:t>
            </a:r>
            <a:r>
              <a:rPr lang="en-US" dirty="0" err="1"/>
              <a:t>jaban</a:t>
            </a:r>
            <a:r>
              <a:rPr lang="en-US" dirty="0"/>
              <a:t>, </a:t>
            </a:r>
            <a:r>
              <a:rPr lang="en-US" dirty="0" err="1"/>
              <a:t>marin</a:t>
            </a:r>
            <a:r>
              <a:rPr lang="en-US" dirty="0"/>
              <a:t> loo </a:t>
            </a:r>
            <a:r>
              <a:rPr lang="en-US" dirty="0" err="1"/>
              <a:t>heli</a:t>
            </a:r>
            <a:r>
              <a:rPr lang="en-US" dirty="0"/>
              <a:t> </a:t>
            </a:r>
            <a:r>
              <a:rPr lang="en-US" dirty="0" err="1"/>
              <a:t>karo</a:t>
            </a:r>
            <a:r>
              <a:rPr lang="en-US" dirty="0"/>
              <a:t> </a:t>
            </a:r>
            <a:r>
              <a:rPr lang="en-US" dirty="0" err="1"/>
              <a:t>oo</a:t>
            </a:r>
            <a:r>
              <a:rPr lang="en-US" dirty="0"/>
              <a:t> </a:t>
            </a:r>
            <a:r>
              <a:rPr lang="en-US" dirty="0" err="1"/>
              <a:t>waara</a:t>
            </a:r>
            <a:r>
              <a:rPr lang="en-US" dirty="0"/>
              <a:t> </a:t>
            </a:r>
            <a:r>
              <a:rPr lang="en-US" dirty="0" err="1"/>
              <a:t>dhammaan</a:t>
            </a:r>
            <a:r>
              <a:rPr lang="en-US" dirty="0"/>
              <a:t> </a:t>
            </a:r>
            <a:r>
              <a:rPr lang="en-US" dirty="0" err="1"/>
              <a:t>dadka</a:t>
            </a:r>
            <a:r>
              <a:rPr lang="en-US" dirty="0"/>
              <a:t>, </a:t>
            </a:r>
            <a:r>
              <a:rPr lang="en-US" dirty="0" err="1"/>
              <a:t>hagaajinta</a:t>
            </a:r>
            <a:r>
              <a:rPr lang="en-US" dirty="0"/>
              <a:t> </a:t>
            </a:r>
            <a:r>
              <a:rPr lang="en-US" dirty="0" err="1"/>
              <a:t>nabadgelyada</a:t>
            </a:r>
            <a:r>
              <a:rPr lang="en-US" dirty="0"/>
              <a:t> </a:t>
            </a:r>
            <a:r>
              <a:rPr lang="en-US" dirty="0" err="1"/>
              <a:t>waddooyinka</a:t>
            </a:r>
            <a:r>
              <a:rPr lang="en-US" dirty="0"/>
              <a:t> </a:t>
            </a:r>
            <a:endParaRPr lang="en-US" dirty="0" smtClean="0"/>
          </a:p>
          <a:p>
            <a:pPr marL="342900" indent="-228600">
              <a:lnSpc>
                <a:spcPct val="90000"/>
              </a:lnSpc>
              <a:spcAft>
                <a:spcPts val="600"/>
              </a:spcAft>
              <a:buFont typeface="Arial" panose="020B0604020202020204" pitchFamily="34" charset="0"/>
              <a:buChar char="•"/>
            </a:pPr>
            <a:r>
              <a:rPr lang="en-US" dirty="0"/>
              <a:t>In </a:t>
            </a:r>
            <a:r>
              <a:rPr lang="en-US" dirty="0" err="1"/>
              <a:t>kor</a:t>
            </a:r>
            <a:r>
              <a:rPr lang="en-US" dirty="0"/>
              <a:t> loo </a:t>
            </a:r>
            <a:r>
              <a:rPr lang="en-US" dirty="0" err="1"/>
              <a:t>qaado</a:t>
            </a:r>
            <a:r>
              <a:rPr lang="en-US" dirty="0"/>
              <a:t> </a:t>
            </a:r>
            <a:r>
              <a:rPr lang="en-US" dirty="0" err="1"/>
              <a:t>awooda</a:t>
            </a:r>
            <a:r>
              <a:rPr lang="en-US" dirty="0"/>
              <a:t> </a:t>
            </a:r>
            <a:r>
              <a:rPr lang="en-US" dirty="0" err="1"/>
              <a:t>kaqeybqaadashada</a:t>
            </a:r>
            <a:r>
              <a:rPr lang="en-US" dirty="0"/>
              <a:t>, </a:t>
            </a:r>
            <a:r>
              <a:rPr lang="en-US" dirty="0" err="1"/>
              <a:t>qorshaynta</a:t>
            </a:r>
            <a:r>
              <a:rPr lang="en-US" dirty="0"/>
              <a:t> </a:t>
            </a:r>
            <a:r>
              <a:rPr lang="en-US" dirty="0" err="1"/>
              <a:t>iyo</a:t>
            </a:r>
            <a:r>
              <a:rPr lang="en-US" dirty="0"/>
              <a:t> </a:t>
            </a:r>
            <a:r>
              <a:rPr lang="en-US" dirty="0" err="1"/>
              <a:t>maaraynta</a:t>
            </a:r>
            <a:r>
              <a:rPr lang="en-US" dirty="0"/>
              <a:t> </a:t>
            </a:r>
            <a:r>
              <a:rPr lang="en-US" dirty="0" err="1"/>
              <a:t>dhul</a:t>
            </a:r>
            <a:r>
              <a:rPr lang="en-US" dirty="0"/>
              <a:t> </a:t>
            </a:r>
            <a:r>
              <a:rPr lang="en-US" dirty="0" err="1"/>
              <a:t>dejinta</a:t>
            </a:r>
            <a:r>
              <a:rPr lang="en-US" dirty="0"/>
              <a:t> </a:t>
            </a:r>
            <a:r>
              <a:rPr lang="en-US" dirty="0" err="1"/>
              <a:t>dadka</a:t>
            </a:r>
            <a:r>
              <a:rPr lang="en-US" dirty="0"/>
              <a:t> </a:t>
            </a:r>
            <a:r>
              <a:rPr lang="en-US" dirty="0" err="1"/>
              <a:t>ee</a:t>
            </a:r>
            <a:r>
              <a:rPr lang="en-US" dirty="0"/>
              <a:t> </a:t>
            </a:r>
            <a:r>
              <a:rPr lang="en-US" dirty="0" err="1"/>
              <a:t>isku-dhafan</a:t>
            </a:r>
            <a:r>
              <a:rPr lang="en-US" dirty="0"/>
              <a:t>, </a:t>
            </a:r>
            <a:r>
              <a:rPr lang="en-US" dirty="0" err="1"/>
              <a:t>oo</a:t>
            </a:r>
            <a:r>
              <a:rPr lang="en-US" dirty="0"/>
              <a:t> </a:t>
            </a:r>
            <a:r>
              <a:rPr lang="en-US" dirty="0" err="1"/>
              <a:t>waarta</a:t>
            </a:r>
            <a:endParaRPr lang="en-US" dirty="0"/>
          </a:p>
        </p:txBody>
      </p:sp>
    </p:spTree>
    <p:extLst>
      <p:ext uri="{BB962C8B-B14F-4D97-AF65-F5344CB8AC3E}">
        <p14:creationId xmlns:p14="http://schemas.microsoft.com/office/powerpoint/2010/main" val="12850464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014B31-DD26-4995-92E2-D7BA615C76CB}"/>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nSpc>
                <a:spcPct val="90000"/>
              </a:lnSpc>
              <a:spcBef>
                <a:spcPct val="0"/>
              </a:spcBef>
              <a:spcAft>
                <a:spcPts val="600"/>
              </a:spcAft>
              <a:defRPr/>
            </a:pPr>
            <a:r>
              <a:rPr lang="en-US" sz="3200" dirty="0" err="1"/>
              <a:t>Qorshaynta</a:t>
            </a:r>
            <a:r>
              <a:rPr lang="en-US" sz="3200" dirty="0"/>
              <a:t> </a:t>
            </a:r>
            <a:r>
              <a:rPr lang="en-US" sz="3200" dirty="0" err="1"/>
              <a:t>dejinta</a:t>
            </a:r>
            <a:r>
              <a:rPr lang="en-US" sz="3200" dirty="0"/>
              <a:t> </a:t>
            </a:r>
            <a:r>
              <a:rPr lang="en-US" sz="3200" dirty="0" err="1"/>
              <a:t>iyo</a:t>
            </a:r>
            <a:r>
              <a:rPr lang="en-US" sz="3200" dirty="0"/>
              <a:t> </a:t>
            </a:r>
            <a:r>
              <a:rPr lang="en-US" sz="3200" dirty="0" err="1"/>
              <a:t>casriyeynta</a:t>
            </a:r>
            <a:endParaRPr lang="en-US" sz="3200" dirty="0"/>
          </a:p>
        </p:txBody>
      </p:sp>
      <p:sp>
        <p:nvSpPr>
          <p:cNvPr id="3" name="Rectangle 2">
            <a:extLst>
              <a:ext uri="{FF2B5EF4-FFF2-40B4-BE49-F238E27FC236}">
                <a16:creationId xmlns:a16="http://schemas.microsoft.com/office/drawing/2014/main" id="{2A3420A1-B44A-4EAF-B826-23EF605C2609}"/>
              </a:ext>
            </a:extLst>
          </p:cNvPr>
          <p:cNvSpPr/>
          <p:nvPr/>
        </p:nvSpPr>
        <p:spPr>
          <a:xfrm>
            <a:off x="466844" y="975047"/>
            <a:ext cx="7752707" cy="1815882"/>
          </a:xfrm>
          <a:prstGeom prst="rect">
            <a:avLst/>
          </a:prstGeom>
        </p:spPr>
        <p:txBody>
          <a:bodyPr wrap="square">
            <a:spAutoFit/>
          </a:bodyPr>
          <a:lstStyle/>
          <a:p>
            <a:r>
              <a:rPr lang="en-US" sz="2800" dirty="0" err="1">
                <a:latin typeface="FrutigerLTStd-LightCn"/>
              </a:rPr>
              <a:t>Isku-darka</a:t>
            </a:r>
            <a:r>
              <a:rPr lang="en-US" sz="2800" dirty="0">
                <a:latin typeface="FrutigerLTStd-LightCn"/>
              </a:rPr>
              <a:t> </a:t>
            </a:r>
            <a:r>
              <a:rPr lang="en-US" sz="2800" dirty="0" err="1">
                <a:latin typeface="FrutigerLTStd-LightCn"/>
              </a:rPr>
              <a:t>degsiimooyinka</a:t>
            </a:r>
            <a:r>
              <a:rPr lang="en-US" sz="2800" dirty="0">
                <a:latin typeface="FrutigerLTStd-LightCn"/>
              </a:rPr>
              <a:t> </a:t>
            </a:r>
            <a:r>
              <a:rPr lang="en-US" sz="2800" dirty="0" err="1">
                <a:latin typeface="FrutigerLTStd-LightCn"/>
              </a:rPr>
              <a:t>barakacayaasha</a:t>
            </a:r>
            <a:r>
              <a:rPr lang="en-US" sz="2800" dirty="0">
                <a:latin typeface="FrutigerLTStd-LightCn"/>
              </a:rPr>
              <a:t> </a:t>
            </a:r>
            <a:r>
              <a:rPr lang="en-US" sz="2800" dirty="0" err="1">
                <a:latin typeface="FrutigerLTStd-LightCn"/>
              </a:rPr>
              <a:t>iyo</a:t>
            </a:r>
            <a:r>
              <a:rPr lang="en-US" sz="2800" dirty="0">
                <a:latin typeface="FrutigerLTStd-LightCn"/>
              </a:rPr>
              <a:t> </a:t>
            </a:r>
            <a:r>
              <a:rPr lang="en-US" sz="2800" dirty="0" err="1">
                <a:latin typeface="FrutigerLTStd-LightCn"/>
              </a:rPr>
              <a:t>bulshada</a:t>
            </a:r>
            <a:r>
              <a:rPr lang="en-US" sz="2800" dirty="0">
                <a:latin typeface="FrutigerLTStd-LightCn"/>
              </a:rPr>
              <a:t> </a:t>
            </a:r>
            <a:r>
              <a:rPr lang="en-US" sz="2800" dirty="0" err="1">
                <a:latin typeface="FrutigerLTStd-LightCn"/>
              </a:rPr>
              <a:t>marti-gelisay</a:t>
            </a:r>
            <a:r>
              <a:rPr lang="en-US" sz="2800" dirty="0">
                <a:latin typeface="FrutigerLTStd-LightCn"/>
              </a:rPr>
              <a:t> </a:t>
            </a:r>
            <a:r>
              <a:rPr lang="en-US" sz="2800" dirty="0" err="1">
                <a:latin typeface="FrutigerLTStd-LightCn"/>
              </a:rPr>
              <a:t>qorshooyinka</a:t>
            </a:r>
            <a:r>
              <a:rPr lang="en-US" sz="2800" dirty="0">
                <a:latin typeface="FrutigerLTStd-LightCn"/>
              </a:rPr>
              <a:t> </a:t>
            </a:r>
            <a:r>
              <a:rPr lang="en-US" sz="2800" dirty="0" err="1">
                <a:latin typeface="FrutigerLTStd-LightCn"/>
              </a:rPr>
              <a:t>horumarinta</a:t>
            </a:r>
            <a:r>
              <a:rPr lang="en-US" sz="2800" dirty="0">
                <a:latin typeface="FrutigerLTStd-LightCn"/>
              </a:rPr>
              <a:t> </a:t>
            </a:r>
            <a:r>
              <a:rPr lang="en-US" sz="2800" dirty="0" err="1">
                <a:latin typeface="FrutigerLTStd-LightCn"/>
              </a:rPr>
              <a:t>magaalooyinka</a:t>
            </a:r>
            <a:endParaRPr lang="en-US" sz="2800" dirty="0">
              <a:latin typeface="FrutigerLTStd-LightCn"/>
            </a:endParaRPr>
          </a:p>
          <a:p>
            <a:endParaRPr lang="en-US" sz="2800" dirty="0"/>
          </a:p>
        </p:txBody>
      </p:sp>
      <p:pic>
        <p:nvPicPr>
          <p:cNvPr id="4" name="Image 3">
            <a:extLst>
              <a:ext uri="{FF2B5EF4-FFF2-40B4-BE49-F238E27FC236}">
                <a16:creationId xmlns:a16="http://schemas.microsoft.com/office/drawing/2014/main" id="{DBEFBD24-0A45-4122-ABBD-A75CD92F1374}"/>
              </a:ext>
            </a:extLst>
          </p:cNvPr>
          <p:cNvPicPr>
            <a:picLocks noChangeAspect="1"/>
          </p:cNvPicPr>
          <p:nvPr/>
        </p:nvPicPr>
        <p:blipFill rotWithShape="1">
          <a:blip r:embed="rId3"/>
          <a:srcRect b="3469"/>
          <a:stretch/>
        </p:blipFill>
        <p:spPr>
          <a:xfrm>
            <a:off x="7596008" y="3556107"/>
            <a:ext cx="4396389" cy="3223435"/>
          </a:xfrm>
          <a:prstGeom prst="rect">
            <a:avLst/>
          </a:prstGeom>
        </p:spPr>
      </p:pic>
      <p:pic>
        <p:nvPicPr>
          <p:cNvPr id="6" name="Image 5">
            <a:extLst>
              <a:ext uri="{FF2B5EF4-FFF2-40B4-BE49-F238E27FC236}">
                <a16:creationId xmlns:a16="http://schemas.microsoft.com/office/drawing/2014/main" id="{F4B35387-CDE1-4385-B49F-1F25634CAB2E}"/>
              </a:ext>
            </a:extLst>
          </p:cNvPr>
          <p:cNvPicPr>
            <a:picLocks noChangeAspect="1"/>
          </p:cNvPicPr>
          <p:nvPr/>
        </p:nvPicPr>
        <p:blipFill rotWithShape="1">
          <a:blip r:embed="rId4"/>
          <a:srcRect b="8049"/>
          <a:stretch/>
        </p:blipFill>
        <p:spPr>
          <a:xfrm>
            <a:off x="6562845" y="78458"/>
            <a:ext cx="4856487" cy="3706407"/>
          </a:xfrm>
          <a:prstGeom prst="rect">
            <a:avLst/>
          </a:prstGeom>
        </p:spPr>
      </p:pic>
      <p:sp>
        <p:nvSpPr>
          <p:cNvPr id="5" name="Rectangle 4">
            <a:extLst>
              <a:ext uri="{FF2B5EF4-FFF2-40B4-BE49-F238E27FC236}">
                <a16:creationId xmlns:a16="http://schemas.microsoft.com/office/drawing/2014/main" id="{6A59C680-6B86-4957-98BD-3EBFA9590621}"/>
              </a:ext>
            </a:extLst>
          </p:cNvPr>
          <p:cNvSpPr/>
          <p:nvPr/>
        </p:nvSpPr>
        <p:spPr>
          <a:xfrm>
            <a:off x="410361" y="2360042"/>
            <a:ext cx="6669065" cy="3477875"/>
          </a:xfrm>
          <a:prstGeom prst="rect">
            <a:avLst/>
          </a:prstGeom>
        </p:spPr>
        <p:txBody>
          <a:bodyPr wrap="square">
            <a:spAutoFit/>
          </a:bodyPr>
          <a:lstStyle/>
          <a:p>
            <a:pPr marL="342900" indent="-342900">
              <a:buFont typeface="Wingdings" panose="05000000000000000000" pitchFamily="2" charset="2"/>
              <a:buChar char="§"/>
            </a:pPr>
            <a:r>
              <a:rPr lang="en-US" sz="2000" dirty="0" err="1">
                <a:latin typeface="FrutigerLTStd-LightCn"/>
              </a:rPr>
              <a:t>Abuuritaanka</a:t>
            </a:r>
            <a:r>
              <a:rPr lang="en-US" sz="2000" dirty="0">
                <a:latin typeface="FrutigerLTStd-LightCn"/>
              </a:rPr>
              <a:t> </a:t>
            </a:r>
            <a:r>
              <a:rPr lang="en-US" sz="2000" dirty="0" err="1">
                <a:latin typeface="FrutigerLTStd-LightCn"/>
              </a:rPr>
              <a:t>ama</a:t>
            </a:r>
            <a:r>
              <a:rPr lang="en-US" sz="2000" dirty="0">
                <a:latin typeface="FrutigerLTStd-LightCn"/>
              </a:rPr>
              <a:t> </a:t>
            </a:r>
            <a:r>
              <a:rPr lang="en-US" sz="2000" dirty="0" err="1">
                <a:latin typeface="FrutigerLTStd-LightCn"/>
              </a:rPr>
              <a:t>isku-darka</a:t>
            </a:r>
            <a:r>
              <a:rPr lang="en-US" sz="2000" dirty="0">
                <a:latin typeface="FrutigerLTStd-LightCn"/>
              </a:rPr>
              <a:t> </a:t>
            </a:r>
            <a:r>
              <a:rPr lang="en-US" sz="2000" dirty="0" err="1">
                <a:latin typeface="FrutigerLTStd-LightCn"/>
              </a:rPr>
              <a:t>guryaha</a:t>
            </a:r>
            <a:r>
              <a:rPr lang="en-US" sz="2000" dirty="0">
                <a:latin typeface="FrutigerLTStd-LightCn"/>
              </a:rPr>
              <a:t> </a:t>
            </a:r>
            <a:r>
              <a:rPr lang="en-US" sz="2000" dirty="0" err="1">
                <a:latin typeface="FrutigerLTStd-LightCn"/>
              </a:rPr>
              <a:t>ku</a:t>
            </a:r>
            <a:r>
              <a:rPr lang="en-US" sz="2000" dirty="0">
                <a:latin typeface="FrutigerLTStd-LightCn"/>
              </a:rPr>
              <a:t> </a:t>
            </a:r>
            <a:r>
              <a:rPr lang="en-US" sz="2000" dirty="0" err="1">
                <a:latin typeface="FrutigerLTStd-LightCn"/>
              </a:rPr>
              <a:t>yaal</a:t>
            </a:r>
            <a:r>
              <a:rPr lang="en-US" sz="2000" dirty="0">
                <a:latin typeface="FrutigerLTStd-LightCn"/>
              </a:rPr>
              <a:t> </a:t>
            </a:r>
            <a:r>
              <a:rPr lang="en-US" sz="2000" dirty="0" err="1">
                <a:latin typeface="FrutigerLTStd-LightCn"/>
              </a:rPr>
              <a:t>bey'ado</a:t>
            </a:r>
            <a:r>
              <a:rPr lang="en-US" sz="2000" dirty="0">
                <a:latin typeface="FrutigerLTStd-LightCn"/>
              </a:rPr>
              <a:t> </a:t>
            </a:r>
            <a:r>
              <a:rPr lang="en-US" sz="2000" dirty="0" err="1">
                <a:latin typeface="FrutigerLTStd-LightCn"/>
              </a:rPr>
              <a:t>ammaansan</a:t>
            </a:r>
            <a:r>
              <a:rPr lang="en-US" sz="2000" dirty="0">
                <a:latin typeface="FrutigerLTStd-LightCn"/>
              </a:rPr>
              <a:t> </a:t>
            </a:r>
            <a:r>
              <a:rPr lang="en-US" sz="2000" dirty="0" err="1">
                <a:latin typeface="FrutigerLTStd-LightCn"/>
              </a:rPr>
              <a:t>oo</a:t>
            </a:r>
            <a:r>
              <a:rPr lang="en-US" sz="2000" dirty="0">
                <a:latin typeface="FrutigerLTStd-LightCn"/>
              </a:rPr>
              <a:t> </a:t>
            </a:r>
            <a:r>
              <a:rPr lang="en-US" sz="2000" dirty="0" err="1">
                <a:latin typeface="FrutigerLTStd-LightCn"/>
              </a:rPr>
              <a:t>isku</a:t>
            </a:r>
            <a:r>
              <a:rPr lang="en-US" sz="2000" dirty="0">
                <a:latin typeface="FrutigerLTStd-LightCn"/>
              </a:rPr>
              <a:t> </a:t>
            </a:r>
            <a:r>
              <a:rPr lang="en-US" sz="2000" dirty="0" err="1">
                <a:latin typeface="FrutigerLTStd-LightCn"/>
              </a:rPr>
              <a:t>xiran</a:t>
            </a:r>
            <a:r>
              <a:rPr lang="en-US" sz="2000" dirty="0">
                <a:latin typeface="FrutigerLTStd-LightCn"/>
              </a:rPr>
              <a:t> </a:t>
            </a:r>
            <a:r>
              <a:rPr lang="en-US" sz="2000" dirty="0" err="1">
                <a:latin typeface="FrutigerLTStd-LightCn"/>
              </a:rPr>
              <a:t>oo</a:t>
            </a:r>
            <a:r>
              <a:rPr lang="en-US" sz="2000" dirty="0">
                <a:latin typeface="FrutigerLTStd-LightCn"/>
              </a:rPr>
              <a:t> </a:t>
            </a:r>
            <a:r>
              <a:rPr lang="en-US" sz="2000" dirty="0" err="1">
                <a:latin typeface="FrutigerLTStd-LightCn"/>
              </a:rPr>
              <a:t>leh</a:t>
            </a:r>
            <a:r>
              <a:rPr lang="en-US" sz="2000" dirty="0">
                <a:latin typeface="FrutigerLTStd-LightCn"/>
              </a:rPr>
              <a:t> </a:t>
            </a:r>
            <a:r>
              <a:rPr lang="en-US" sz="2000" dirty="0" err="1">
                <a:latin typeface="FrutigerLTStd-LightCn"/>
              </a:rPr>
              <a:t>adeegyo</a:t>
            </a:r>
            <a:r>
              <a:rPr lang="en-US" sz="2000" dirty="0">
                <a:latin typeface="FrutigerLTStd-LightCn"/>
              </a:rPr>
              <a:t> la </a:t>
            </a:r>
            <a:r>
              <a:rPr lang="en-US" sz="2000" dirty="0" err="1">
                <a:latin typeface="FrutigerLTStd-LightCn"/>
              </a:rPr>
              <a:t>xoojiyay</a:t>
            </a:r>
            <a:r>
              <a:rPr lang="en-US" sz="2000" dirty="0">
                <a:latin typeface="FrutigerLTStd-LightCn"/>
              </a:rPr>
              <a:t>: </a:t>
            </a:r>
            <a:r>
              <a:rPr lang="en-US" sz="2000" dirty="0" err="1">
                <a:latin typeface="FrutigerLTStd-LightCn"/>
              </a:rPr>
              <a:t>gaadiid</a:t>
            </a:r>
            <a:r>
              <a:rPr lang="en-US" sz="2000" dirty="0">
                <a:latin typeface="FrutigerLTStd-LightCn"/>
              </a:rPr>
              <a:t>, </a:t>
            </a:r>
            <a:r>
              <a:rPr lang="en-US" sz="2000" dirty="0" err="1">
                <a:latin typeface="FrutigerLTStd-LightCn"/>
              </a:rPr>
              <a:t>habnololeed</a:t>
            </a:r>
            <a:r>
              <a:rPr lang="en-US" sz="2000" dirty="0">
                <a:latin typeface="FrutigerLTStd-LightCn"/>
              </a:rPr>
              <a:t>, </a:t>
            </a:r>
            <a:r>
              <a:rPr lang="en-US" sz="2000" dirty="0" err="1">
                <a:latin typeface="FrutigerLTStd-LightCn"/>
              </a:rPr>
              <a:t>waxbarasho</a:t>
            </a:r>
            <a:r>
              <a:rPr lang="en-US" sz="2000" dirty="0">
                <a:latin typeface="FrutigerLTStd-LightCn"/>
              </a:rPr>
              <a:t>, </a:t>
            </a:r>
            <a:r>
              <a:rPr lang="en-US" sz="2000" dirty="0" err="1">
                <a:latin typeface="FrutigerLTStd-LightCn"/>
              </a:rPr>
              <a:t>tas-hiilaad</a:t>
            </a:r>
            <a:r>
              <a:rPr lang="en-US" sz="2000" dirty="0">
                <a:latin typeface="FrutigerLTStd-LightCn"/>
              </a:rPr>
              <a:t> </a:t>
            </a:r>
            <a:r>
              <a:rPr lang="en-US" sz="2000" dirty="0" err="1">
                <a:latin typeface="FrutigerLTStd-LightCn"/>
              </a:rPr>
              <a:t>caafimaad</a:t>
            </a:r>
            <a:r>
              <a:rPr lang="en-US" sz="2000" dirty="0">
                <a:latin typeface="FrutigerLTStd-LightCn"/>
              </a:rPr>
              <a:t>, </a:t>
            </a:r>
            <a:r>
              <a:rPr lang="en-US" sz="2000" dirty="0" err="1">
                <a:latin typeface="FrutigerLTStd-LightCn"/>
              </a:rPr>
              <a:t>iwm</a:t>
            </a:r>
            <a:r>
              <a:rPr lang="en-US" sz="2000" dirty="0">
                <a:latin typeface="FrutigerLTStd-LightCn"/>
              </a:rPr>
              <a:t> </a:t>
            </a:r>
            <a:r>
              <a:rPr lang="en-US" sz="2000" dirty="0" err="1">
                <a:latin typeface="FrutigerLTStd-LightCn"/>
              </a:rPr>
              <a:t>oo</a:t>
            </a:r>
            <a:r>
              <a:rPr lang="en-US" sz="2000" dirty="0">
                <a:latin typeface="FrutigerLTStd-LightCn"/>
              </a:rPr>
              <a:t>  ay </a:t>
            </a:r>
            <a:r>
              <a:rPr lang="en-US" sz="2000" dirty="0" err="1">
                <a:latin typeface="FrutigerLTStd-LightCn"/>
              </a:rPr>
              <a:t>helaan</a:t>
            </a:r>
            <a:r>
              <a:rPr lang="en-US" sz="2000" dirty="0">
                <a:latin typeface="FrutigerLTStd-LightCn"/>
              </a:rPr>
              <a:t> </a:t>
            </a:r>
            <a:r>
              <a:rPr lang="en-US" sz="2000" dirty="0" err="1" smtClean="0">
                <a:latin typeface="FrutigerLTStd-LightCn"/>
              </a:rPr>
              <a:t>dhamaan</a:t>
            </a:r>
            <a:r>
              <a:rPr lang="en-GB" dirty="0" smtClean="0"/>
              <a:t>. </a:t>
            </a:r>
            <a:endParaRPr lang="en-GB" dirty="0"/>
          </a:p>
          <a:p>
            <a:pPr marL="342900" indent="-342900">
              <a:buFont typeface="Wingdings" panose="05000000000000000000" pitchFamily="2" charset="2"/>
              <a:buChar char="§"/>
            </a:pPr>
            <a:r>
              <a:rPr lang="en-GB" sz="2000" dirty="0" err="1"/>
              <a:t>Ayadoo</a:t>
            </a:r>
            <a:r>
              <a:rPr lang="en-GB" sz="2000" dirty="0"/>
              <a:t> la </a:t>
            </a:r>
            <a:r>
              <a:rPr lang="en-GB" sz="2000" dirty="0" err="1"/>
              <a:t>adeegsanayo</a:t>
            </a:r>
            <a:r>
              <a:rPr lang="en-GB" sz="2000" dirty="0"/>
              <a:t> </a:t>
            </a:r>
            <a:r>
              <a:rPr lang="en-GB" sz="2000" dirty="0" err="1"/>
              <a:t>qaababka</a:t>
            </a:r>
            <a:r>
              <a:rPr lang="en-GB" sz="2000" dirty="0"/>
              <a:t> </a:t>
            </a:r>
            <a:r>
              <a:rPr lang="en-GB" sz="2000" dirty="0" err="1"/>
              <a:t>ku</a:t>
            </a:r>
            <a:r>
              <a:rPr lang="en-GB" sz="2000" dirty="0"/>
              <a:t> </a:t>
            </a:r>
            <a:r>
              <a:rPr lang="en-GB" sz="2000" dirty="0" err="1"/>
              <a:t>saleysan</a:t>
            </a:r>
            <a:r>
              <a:rPr lang="en-GB" sz="2000" dirty="0"/>
              <a:t> </a:t>
            </a:r>
            <a:r>
              <a:rPr lang="en-GB" sz="2000" dirty="0" err="1"/>
              <a:t>aagga</a:t>
            </a:r>
            <a:r>
              <a:rPr lang="en-GB" sz="2000" dirty="0"/>
              <a:t> </a:t>
            </a:r>
            <a:r>
              <a:rPr lang="en-GB" sz="2000" dirty="0" err="1"/>
              <a:t>iyo</a:t>
            </a:r>
            <a:r>
              <a:rPr lang="en-GB" sz="2000" dirty="0"/>
              <a:t> </a:t>
            </a:r>
            <a:r>
              <a:rPr lang="en-GB" sz="2000" dirty="0" err="1"/>
              <a:t>bulshada</a:t>
            </a:r>
            <a:r>
              <a:rPr lang="en-GB" sz="2000" dirty="0"/>
              <a:t> </a:t>
            </a:r>
            <a:r>
              <a:rPr lang="en-GB" sz="2000" dirty="0" err="1"/>
              <a:t>ee</a:t>
            </a:r>
            <a:r>
              <a:rPr lang="en-GB" sz="2000" dirty="0"/>
              <a:t> </a:t>
            </a:r>
            <a:r>
              <a:rPr lang="en-GB" sz="2000" dirty="0" err="1"/>
              <a:t>isku</a:t>
            </a:r>
            <a:r>
              <a:rPr lang="en-GB" sz="2000" dirty="0"/>
              <a:t> </a:t>
            </a:r>
            <a:r>
              <a:rPr lang="en-GB" sz="2000" dirty="0" err="1"/>
              <a:t>xiraya</a:t>
            </a:r>
            <a:r>
              <a:rPr lang="en-GB" sz="2000" dirty="0"/>
              <a:t> </a:t>
            </a:r>
            <a:r>
              <a:rPr lang="en-GB" sz="2000" dirty="0" err="1"/>
              <a:t>Qorshe</a:t>
            </a:r>
            <a:r>
              <a:rPr lang="en-GB" sz="2000" dirty="0"/>
              <a:t> </a:t>
            </a:r>
            <a:r>
              <a:rPr lang="en-GB" sz="2000" dirty="0" err="1"/>
              <a:t>Howleedka</a:t>
            </a:r>
            <a:r>
              <a:rPr lang="en-GB" sz="2000" dirty="0"/>
              <a:t> </a:t>
            </a:r>
            <a:r>
              <a:rPr lang="en-GB" sz="2000" dirty="0" err="1"/>
              <a:t>Bulshada</a:t>
            </a:r>
            <a:r>
              <a:rPr lang="en-GB" sz="2000" dirty="0"/>
              <a:t> </a:t>
            </a:r>
            <a:r>
              <a:rPr lang="en-GB" sz="2000" dirty="0" err="1"/>
              <a:t>iyo</a:t>
            </a:r>
            <a:r>
              <a:rPr lang="en-GB" sz="2000" dirty="0"/>
              <a:t> </a:t>
            </a:r>
            <a:r>
              <a:rPr lang="en-GB" sz="2000" dirty="0" err="1"/>
              <a:t>qorsheynta</a:t>
            </a:r>
            <a:r>
              <a:rPr lang="en-GB" sz="2000" dirty="0"/>
              <a:t> </a:t>
            </a:r>
            <a:r>
              <a:rPr lang="en-GB" sz="2000" dirty="0" err="1"/>
              <a:t>magaalooyinka</a:t>
            </a:r>
            <a:r>
              <a:rPr lang="en-GB" sz="2000" dirty="0"/>
              <a:t> </a:t>
            </a:r>
            <a:r>
              <a:rPr lang="en-GB" sz="2000" dirty="0" err="1"/>
              <a:t>iyo</a:t>
            </a:r>
            <a:r>
              <a:rPr lang="en-GB" sz="2000" dirty="0"/>
              <a:t> </a:t>
            </a:r>
            <a:r>
              <a:rPr lang="en-GB" sz="2000" dirty="0" err="1"/>
              <a:t>qorshooyinka</a:t>
            </a:r>
            <a:r>
              <a:rPr lang="en-GB" sz="2000" dirty="0"/>
              <a:t> </a:t>
            </a:r>
            <a:r>
              <a:rPr lang="en-GB" sz="2000" dirty="0" err="1"/>
              <a:t>horumarinta</a:t>
            </a:r>
            <a:r>
              <a:rPr lang="en-GB" sz="2000" dirty="0"/>
              <a:t> </a:t>
            </a:r>
            <a:r>
              <a:rPr lang="en-GB" sz="2000" dirty="0" err="1"/>
              <a:t>ee</a:t>
            </a:r>
            <a:r>
              <a:rPr lang="en-GB" sz="2000" dirty="0"/>
              <a:t> </a:t>
            </a:r>
            <a:r>
              <a:rPr lang="en-GB" sz="2000" dirty="0" err="1"/>
              <a:t>hoos</a:t>
            </a:r>
            <a:r>
              <a:rPr lang="en-GB" sz="2000" dirty="0"/>
              <a:t> </a:t>
            </a:r>
            <a:r>
              <a:rPr lang="en-GB" sz="2000" dirty="0" err="1"/>
              <a:t>imanaya</a:t>
            </a:r>
            <a:r>
              <a:rPr lang="en-GB" sz="2000" dirty="0"/>
              <a:t> </a:t>
            </a:r>
            <a:r>
              <a:rPr lang="en-GB" sz="2000" dirty="0" err="1"/>
              <a:t>hoggaanka</a:t>
            </a:r>
            <a:r>
              <a:rPr lang="en-GB" sz="2000" dirty="0"/>
              <a:t> </a:t>
            </a:r>
            <a:r>
              <a:rPr lang="en-GB" sz="2000" dirty="0" err="1"/>
              <a:t>deegaanka</a:t>
            </a:r>
            <a:r>
              <a:rPr lang="en-GB" sz="2000" dirty="0"/>
              <a:t> / </a:t>
            </a:r>
            <a:r>
              <a:rPr lang="en-GB" sz="2000" dirty="0" err="1"/>
              <a:t>heer</a:t>
            </a:r>
            <a:r>
              <a:rPr lang="en-GB" sz="2000" dirty="0"/>
              <a:t> </a:t>
            </a:r>
            <a:r>
              <a:rPr lang="en-GB" sz="2000" dirty="0" err="1" smtClean="0"/>
              <a:t>qaran</a:t>
            </a:r>
            <a:r>
              <a:rPr lang="en-GB" sz="2000" dirty="0" smtClean="0"/>
              <a:t>.</a:t>
            </a:r>
            <a:endParaRPr lang="en-US" sz="2000" dirty="0"/>
          </a:p>
          <a:p>
            <a:pPr marL="342900" indent="-342900">
              <a:buFont typeface="Wingdings" panose="05000000000000000000" pitchFamily="2" charset="2"/>
              <a:buChar char="§"/>
            </a:pPr>
            <a:r>
              <a:rPr lang="en-GB" sz="2000" dirty="0" err="1"/>
              <a:t>Hab</a:t>
            </a:r>
            <a:r>
              <a:rPr lang="en-GB" sz="2000" dirty="0"/>
              <a:t> </a:t>
            </a:r>
            <a:r>
              <a:rPr lang="en-GB" sz="2000" dirty="0" err="1"/>
              <a:t>cusub</a:t>
            </a:r>
            <a:r>
              <a:rPr lang="en-GB" sz="2000" dirty="0"/>
              <a:t> </a:t>
            </a:r>
            <a:r>
              <a:rPr lang="en-GB" sz="2000" dirty="0" err="1"/>
              <a:t>oo</a:t>
            </a:r>
            <a:r>
              <a:rPr lang="en-GB" sz="2000" dirty="0"/>
              <a:t> </a:t>
            </a:r>
            <a:r>
              <a:rPr lang="en-GB" sz="2000" dirty="0" err="1"/>
              <a:t>lagu</a:t>
            </a:r>
            <a:r>
              <a:rPr lang="en-GB" sz="2000" dirty="0"/>
              <a:t> </a:t>
            </a:r>
            <a:r>
              <a:rPr lang="en-GB" sz="2000" dirty="0" err="1"/>
              <a:t>taageerayo</a:t>
            </a:r>
            <a:r>
              <a:rPr lang="en-GB" sz="2000" dirty="0"/>
              <a:t> </a:t>
            </a:r>
            <a:r>
              <a:rPr lang="en-GB" sz="2000" dirty="0" err="1"/>
              <a:t>Barakacayaasha</a:t>
            </a:r>
            <a:r>
              <a:rPr lang="en-GB" sz="2000" dirty="0"/>
              <a:t> </a:t>
            </a:r>
            <a:r>
              <a:rPr lang="en-GB" sz="2000" dirty="0" err="1"/>
              <a:t>iyo</a:t>
            </a:r>
            <a:r>
              <a:rPr lang="en-GB" sz="2000" dirty="0"/>
              <a:t> </a:t>
            </a:r>
            <a:r>
              <a:rPr lang="en-GB" sz="2000" dirty="0" err="1"/>
              <a:t>martigaliyaasha</a:t>
            </a:r>
            <a:r>
              <a:rPr lang="en-GB" sz="2000" dirty="0"/>
              <a:t> </a:t>
            </a:r>
            <a:r>
              <a:rPr lang="en-GB" sz="2000" dirty="0" err="1"/>
              <a:t>ku</a:t>
            </a:r>
            <a:r>
              <a:rPr lang="en-GB" sz="2000" dirty="0"/>
              <a:t> </a:t>
            </a:r>
            <a:r>
              <a:rPr lang="en-GB" sz="2000" dirty="0" err="1"/>
              <a:t>nool</a:t>
            </a:r>
            <a:r>
              <a:rPr lang="en-GB" sz="2000" dirty="0"/>
              <a:t> </a:t>
            </a:r>
            <a:r>
              <a:rPr lang="en-GB" sz="2000" dirty="0" err="1"/>
              <a:t>magaalooyinka</a:t>
            </a:r>
            <a:r>
              <a:rPr lang="en-GB" sz="2000" dirty="0"/>
              <a:t> </a:t>
            </a:r>
            <a:r>
              <a:rPr lang="en-GB" sz="2000" dirty="0" err="1"/>
              <a:t>sida</a:t>
            </a:r>
            <a:r>
              <a:rPr lang="en-GB" sz="2000" dirty="0"/>
              <a:t> </a:t>
            </a:r>
            <a:r>
              <a:rPr lang="en-GB" sz="2000" dirty="0" err="1"/>
              <a:t>xowliga</a:t>
            </a:r>
            <a:r>
              <a:rPr lang="en-GB" sz="2000" dirty="0"/>
              <a:t> ah u </a:t>
            </a:r>
            <a:r>
              <a:rPr lang="en-GB" sz="2000" dirty="0" err="1"/>
              <a:t>koraya</a:t>
            </a:r>
            <a:r>
              <a:rPr lang="en-GB" sz="2000" dirty="0"/>
              <a:t> </a:t>
            </a:r>
            <a:r>
              <a:rPr lang="en-GB" sz="2000" dirty="0" err="1"/>
              <a:t>ee</a:t>
            </a:r>
            <a:r>
              <a:rPr lang="en-GB" sz="2000" dirty="0"/>
              <a:t> </a:t>
            </a:r>
            <a:r>
              <a:rPr lang="en-GB" sz="2000" dirty="0" err="1"/>
              <a:t>Soomaaliya</a:t>
            </a:r>
            <a:endParaRPr lang="en-GB" sz="2000" dirty="0"/>
          </a:p>
        </p:txBody>
      </p:sp>
    </p:spTree>
    <p:extLst>
      <p:ext uri="{BB962C8B-B14F-4D97-AF65-F5344CB8AC3E}">
        <p14:creationId xmlns:p14="http://schemas.microsoft.com/office/powerpoint/2010/main" val="95812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5CF76-6CED-4ECA-B874-5072CB85B777}"/>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Fariimaha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Muhimka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ah</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ZoneTexte 1">
            <a:extLst>
              <a:ext uri="{FF2B5EF4-FFF2-40B4-BE49-F238E27FC236}">
                <a16:creationId xmlns:a16="http://schemas.microsoft.com/office/drawing/2014/main" id="{9746F6F0-2B06-4D09-BEC5-9E3D68427499}"/>
              </a:ext>
            </a:extLst>
          </p:cNvPr>
          <p:cNvSpPr txBox="1"/>
          <p:nvPr/>
        </p:nvSpPr>
        <p:spPr>
          <a:xfrm>
            <a:off x="659757" y="758899"/>
            <a:ext cx="10799180" cy="5586145"/>
          </a:xfrm>
          <a:prstGeom prst="rect">
            <a:avLst/>
          </a:prstGeom>
          <a:noFill/>
        </p:spPr>
        <p:txBody>
          <a:bodyPr wrap="square" rtlCol="0">
            <a:spAutoFit/>
          </a:bodyPr>
          <a:lstStyle/>
          <a:p>
            <a:pPr marL="342900" indent="-342900">
              <a:buFont typeface="Arial" panose="020B0604020202020204" pitchFamily="34" charset="0"/>
              <a:buChar char="•"/>
            </a:pPr>
            <a:r>
              <a:rPr lang="fr-FR" sz="2100" dirty="0" err="1" smtClean="0"/>
              <a:t>Mudada</a:t>
            </a:r>
            <a:r>
              <a:rPr lang="fr-FR" sz="2100" dirty="0" smtClean="0"/>
              <a:t> la </a:t>
            </a:r>
            <a:r>
              <a:rPr lang="fr-FR" sz="2100" dirty="0" err="1" smtClean="0"/>
              <a:t>deganaan</a:t>
            </a:r>
            <a:r>
              <a:rPr lang="fr-FR" sz="2100" dirty="0" smtClean="0"/>
              <a:t> </a:t>
            </a:r>
            <a:r>
              <a:rPr lang="fr-FR" sz="2100" dirty="0" err="1" smtClean="0"/>
              <a:t>karo</a:t>
            </a:r>
            <a:r>
              <a:rPr lang="fr-FR" sz="2100" dirty="0" smtClean="0"/>
              <a:t> </a:t>
            </a:r>
            <a:r>
              <a:rPr lang="fr-FR" sz="2100" dirty="0" err="1" smtClean="0"/>
              <a:t>guryaha</a:t>
            </a:r>
            <a:r>
              <a:rPr lang="fr-FR" sz="2100" dirty="0" smtClean="0"/>
              <a:t> </a:t>
            </a:r>
            <a:r>
              <a:rPr lang="fr-FR" sz="2100" dirty="0" err="1" smtClean="0"/>
              <a:t>ayaa</a:t>
            </a:r>
            <a:r>
              <a:rPr lang="fr-FR" sz="2100" dirty="0" smtClean="0"/>
              <a:t> </a:t>
            </a:r>
            <a:r>
              <a:rPr lang="fr-FR" sz="2100" dirty="0" err="1"/>
              <a:t>fure</a:t>
            </a:r>
            <a:r>
              <a:rPr lang="fr-FR" sz="2100" dirty="0"/>
              <a:t> u ah </a:t>
            </a:r>
            <a:r>
              <a:rPr lang="fr-FR" sz="2100" dirty="0" err="1"/>
              <a:t>xaqiijinta</a:t>
            </a:r>
            <a:r>
              <a:rPr lang="fr-FR" sz="2100" dirty="0"/>
              <a:t> </a:t>
            </a:r>
            <a:r>
              <a:rPr lang="fr-FR" sz="2100" dirty="0" err="1"/>
              <a:t>helitaanka</a:t>
            </a:r>
            <a:r>
              <a:rPr lang="fr-FR" sz="2100" dirty="0"/>
              <a:t> </a:t>
            </a:r>
            <a:r>
              <a:rPr lang="fr-FR" sz="2100" dirty="0" err="1"/>
              <a:t>xuquuqda</a:t>
            </a:r>
            <a:r>
              <a:rPr lang="fr-FR" sz="2100" dirty="0"/>
              <a:t> </a:t>
            </a:r>
            <a:r>
              <a:rPr lang="fr-FR" sz="2100" dirty="0" err="1" smtClean="0"/>
              <a:t>guryeyn</a:t>
            </a:r>
            <a:r>
              <a:rPr lang="fr-FR" sz="2100" dirty="0" smtClean="0"/>
              <a:t>, </a:t>
            </a:r>
            <a:r>
              <a:rPr lang="fr-FR" sz="2100" dirty="0" err="1" smtClean="0"/>
              <a:t>dhul</a:t>
            </a:r>
            <a:r>
              <a:rPr lang="fr-FR" sz="2100" dirty="0" smtClean="0"/>
              <a:t> </a:t>
            </a:r>
            <a:r>
              <a:rPr lang="fr-FR" sz="2100" dirty="0" err="1" smtClean="0"/>
              <a:t>iyo</a:t>
            </a:r>
            <a:r>
              <a:rPr lang="fr-FR" sz="2100" dirty="0" smtClean="0"/>
              <a:t> </a:t>
            </a:r>
            <a:r>
              <a:rPr lang="fr-FR" sz="2100" dirty="0" err="1" smtClean="0"/>
              <a:t>hanti</a:t>
            </a:r>
            <a:r>
              <a:rPr lang="fr-FR" sz="2100" dirty="0" smtClean="0"/>
              <a:t> </a:t>
            </a:r>
            <a:r>
              <a:rPr lang="fr-FR" sz="2100" dirty="0" err="1" smtClean="0"/>
              <a:t>iyo</a:t>
            </a:r>
            <a:r>
              <a:rPr lang="fr-FR" sz="2100" dirty="0" smtClean="0"/>
              <a:t> </a:t>
            </a:r>
            <a:r>
              <a:rPr lang="fr-FR" sz="2100" dirty="0" err="1"/>
              <a:t>xalalka</a:t>
            </a:r>
            <a:r>
              <a:rPr lang="fr-FR" sz="2100" dirty="0"/>
              <a:t> </a:t>
            </a:r>
            <a:r>
              <a:rPr lang="fr-FR" sz="2100" dirty="0" err="1"/>
              <a:t>waara</a:t>
            </a:r>
            <a:r>
              <a:rPr lang="fr-FR" sz="2100" dirty="0"/>
              <a:t> </a:t>
            </a:r>
          </a:p>
          <a:p>
            <a:pPr marL="342900" indent="-342900">
              <a:buFont typeface="Arial" panose="020B0604020202020204" pitchFamily="34" charset="0"/>
              <a:buChar char="•"/>
            </a:pPr>
            <a:r>
              <a:rPr lang="fr-FR" sz="2100" dirty="0" err="1" smtClean="0"/>
              <a:t>Soomaaliya</a:t>
            </a:r>
            <a:r>
              <a:rPr lang="fr-FR" sz="2100" dirty="0" smtClean="0"/>
              <a:t> </a:t>
            </a:r>
            <a:r>
              <a:rPr lang="fr-FR" sz="2100" dirty="0" err="1"/>
              <a:t>gudaheeda</a:t>
            </a:r>
            <a:r>
              <a:rPr lang="fr-FR" sz="2100" dirty="0"/>
              <a:t>, </a:t>
            </a:r>
            <a:r>
              <a:rPr lang="fr-FR" sz="2100" dirty="0" err="1"/>
              <a:t>waxaa</a:t>
            </a:r>
            <a:r>
              <a:rPr lang="fr-FR" sz="2100" dirty="0"/>
              <a:t> ka </a:t>
            </a:r>
            <a:r>
              <a:rPr lang="fr-FR" sz="2100" dirty="0" err="1"/>
              <a:t>jira</a:t>
            </a:r>
            <a:r>
              <a:rPr lang="fr-FR" sz="2100" dirty="0"/>
              <a:t> </a:t>
            </a:r>
            <a:r>
              <a:rPr lang="fr-FR" sz="2100" dirty="0" err="1"/>
              <a:t>caqabado</a:t>
            </a:r>
            <a:r>
              <a:rPr lang="fr-FR" sz="2100" dirty="0"/>
              <a:t> </a:t>
            </a:r>
            <a:r>
              <a:rPr lang="fr-FR" sz="2100" dirty="0" err="1"/>
              <a:t>badan</a:t>
            </a:r>
            <a:r>
              <a:rPr lang="fr-FR" sz="2100" dirty="0"/>
              <a:t> </a:t>
            </a:r>
            <a:r>
              <a:rPr lang="fr-FR" sz="2100" dirty="0" err="1"/>
              <a:t>oo</a:t>
            </a:r>
            <a:r>
              <a:rPr lang="fr-FR" sz="2100" dirty="0"/>
              <a:t> </a:t>
            </a:r>
            <a:r>
              <a:rPr lang="fr-FR" sz="2100" dirty="0" err="1" smtClean="0"/>
              <a:t>hortaagan</a:t>
            </a:r>
            <a:r>
              <a:rPr lang="fr-FR" sz="2100" dirty="0"/>
              <a:t> </a:t>
            </a:r>
            <a:r>
              <a:rPr lang="fr-FR" sz="2100" dirty="0" err="1" smtClean="0"/>
              <a:t>mudada</a:t>
            </a:r>
            <a:r>
              <a:rPr lang="fr-FR" sz="2100" dirty="0" smtClean="0"/>
              <a:t> </a:t>
            </a:r>
            <a:r>
              <a:rPr lang="fr-FR" sz="2100" dirty="0"/>
              <a:t>la </a:t>
            </a:r>
            <a:r>
              <a:rPr lang="fr-FR" sz="2100" dirty="0" err="1"/>
              <a:t>deganaan</a:t>
            </a:r>
            <a:r>
              <a:rPr lang="fr-FR" sz="2100" dirty="0"/>
              <a:t> </a:t>
            </a:r>
            <a:r>
              <a:rPr lang="fr-FR" sz="2100" dirty="0" err="1"/>
              <a:t>karo</a:t>
            </a:r>
            <a:r>
              <a:rPr lang="fr-FR" sz="2100" dirty="0"/>
              <a:t> </a:t>
            </a:r>
            <a:r>
              <a:rPr lang="fr-FR" sz="2100" dirty="0" err="1" smtClean="0"/>
              <a:t>guryaha</a:t>
            </a:r>
            <a:r>
              <a:rPr lang="fr-FR" sz="2100" dirty="0" smtClean="0"/>
              <a:t> </a:t>
            </a:r>
            <a:r>
              <a:rPr lang="fr-FR" sz="2100" dirty="0" err="1" smtClean="0"/>
              <a:t>ee</a:t>
            </a:r>
            <a:r>
              <a:rPr lang="fr-FR" sz="2100" dirty="0" smtClean="0"/>
              <a:t> </a:t>
            </a:r>
            <a:r>
              <a:rPr lang="fr-FR" sz="2100" dirty="0" err="1" smtClean="0"/>
              <a:t>dadka</a:t>
            </a:r>
            <a:r>
              <a:rPr lang="fr-FR" sz="2100" dirty="0" smtClean="0"/>
              <a:t> </a:t>
            </a:r>
            <a:r>
              <a:rPr lang="fr-FR" sz="2100" dirty="0" err="1" smtClean="0"/>
              <a:t>uu</a:t>
            </a:r>
            <a:r>
              <a:rPr lang="fr-FR" sz="2100" dirty="0" smtClean="0"/>
              <a:t> </a:t>
            </a:r>
            <a:r>
              <a:rPr lang="fr-FR" sz="2100" dirty="0" err="1" smtClean="0"/>
              <a:t>saameyey</a:t>
            </a:r>
            <a:r>
              <a:rPr lang="fr-FR" sz="2100" dirty="0" smtClean="0"/>
              <a:t> </a:t>
            </a:r>
            <a:r>
              <a:rPr lang="fr-FR" sz="2100" dirty="0" err="1" smtClean="0"/>
              <a:t>barakaca</a:t>
            </a:r>
            <a:r>
              <a:rPr lang="fr-FR" sz="2100" dirty="0" smtClean="0"/>
              <a:t>, </a:t>
            </a:r>
            <a:r>
              <a:rPr lang="fr-FR" sz="2100" dirty="0" err="1"/>
              <a:t>oo</a:t>
            </a:r>
            <a:r>
              <a:rPr lang="fr-FR" sz="2100" dirty="0"/>
              <a:t> ay </a:t>
            </a:r>
            <a:r>
              <a:rPr lang="fr-FR" sz="2100" dirty="0" err="1"/>
              <a:t>ku</a:t>
            </a:r>
            <a:r>
              <a:rPr lang="fr-FR" sz="2100" dirty="0"/>
              <a:t> </a:t>
            </a:r>
            <a:r>
              <a:rPr lang="fr-FR" sz="2100" dirty="0" err="1"/>
              <a:t>jiraan</a:t>
            </a:r>
            <a:r>
              <a:rPr lang="fr-FR" sz="2100" dirty="0"/>
              <a:t> </a:t>
            </a:r>
            <a:r>
              <a:rPr lang="fr-FR" sz="2100" dirty="0" err="1" smtClean="0"/>
              <a:t>kuwa</a:t>
            </a:r>
            <a:r>
              <a:rPr lang="fr-FR" sz="2100" dirty="0" smtClean="0"/>
              <a:t> </a:t>
            </a:r>
            <a:r>
              <a:rPr lang="fr-FR" sz="2100" dirty="0" err="1" smtClean="0"/>
              <a:t>xooga</a:t>
            </a:r>
            <a:r>
              <a:rPr lang="fr-FR" sz="2100" dirty="0" smtClean="0"/>
              <a:t> </a:t>
            </a:r>
            <a:r>
              <a:rPr lang="fr-FR" sz="2100" dirty="0" err="1"/>
              <a:t>looga</a:t>
            </a:r>
            <a:r>
              <a:rPr lang="fr-FR" sz="2100" dirty="0"/>
              <a:t> </a:t>
            </a:r>
            <a:r>
              <a:rPr lang="fr-FR" sz="2100" dirty="0" err="1" smtClean="0"/>
              <a:t>saaro</a:t>
            </a:r>
            <a:r>
              <a:rPr lang="fr-FR" sz="2100" dirty="0" smtClean="0"/>
              <a:t> </a:t>
            </a:r>
            <a:r>
              <a:rPr lang="fr-FR" sz="2100" dirty="0" err="1"/>
              <a:t>dhulal</a:t>
            </a:r>
            <a:r>
              <a:rPr lang="fr-FR" sz="2100" dirty="0"/>
              <a:t> </a:t>
            </a:r>
            <a:r>
              <a:rPr lang="fr-FR" sz="2100" dirty="0" err="1"/>
              <a:t>gaar</a:t>
            </a:r>
            <a:r>
              <a:rPr lang="fr-FR" sz="2100" dirty="0"/>
              <a:t> </a:t>
            </a:r>
            <a:r>
              <a:rPr lang="fr-FR" sz="2100" dirty="0" err="1"/>
              <a:t>loo</a:t>
            </a:r>
            <a:r>
              <a:rPr lang="fr-FR" sz="2100" dirty="0"/>
              <a:t> </a:t>
            </a:r>
            <a:r>
              <a:rPr lang="fr-FR" sz="2100" dirty="0" err="1" smtClean="0"/>
              <a:t>leeyahay</a:t>
            </a:r>
            <a:r>
              <a:rPr lang="fr-FR" sz="2100" dirty="0" smtClean="0"/>
              <a:t> </a:t>
            </a:r>
            <a:r>
              <a:rPr lang="fr-FR" sz="2100" dirty="0" err="1" smtClean="0"/>
              <a:t>oo</a:t>
            </a:r>
            <a:r>
              <a:rPr lang="fr-FR" sz="2100" dirty="0" smtClean="0"/>
              <a:t> la </a:t>
            </a:r>
            <a:r>
              <a:rPr lang="fr-FR" sz="2100" dirty="0" err="1" smtClean="0"/>
              <a:t>degan</a:t>
            </a:r>
            <a:r>
              <a:rPr lang="fr-FR" sz="2100" dirty="0" smtClean="0"/>
              <a:t> </a:t>
            </a:r>
            <a:r>
              <a:rPr lang="fr-FR" sz="2100" dirty="0" err="1" smtClean="0"/>
              <a:t>yahay</a:t>
            </a:r>
            <a:r>
              <a:rPr lang="fr-FR" sz="2100" dirty="0" smtClean="0"/>
              <a:t>. </a:t>
            </a:r>
            <a:endParaRPr lang="fr-FR" sz="2100" dirty="0"/>
          </a:p>
          <a:p>
            <a:pPr marL="342900" indent="-342900">
              <a:buFont typeface="Arial" panose="020B0604020202020204" pitchFamily="34" charset="0"/>
              <a:buChar char="•"/>
            </a:pPr>
            <a:r>
              <a:rPr lang="fr-FR" sz="2100" dirty="0" err="1" smtClean="0"/>
              <a:t>Bixinta</a:t>
            </a:r>
            <a:r>
              <a:rPr lang="fr-FR" sz="2100" dirty="0" smtClean="0"/>
              <a:t> </a:t>
            </a:r>
            <a:r>
              <a:rPr lang="fr-FR" sz="2100" dirty="0" err="1" smtClean="0"/>
              <a:t>kaalmo</a:t>
            </a:r>
            <a:r>
              <a:rPr lang="fr-FR" sz="2100" dirty="0" smtClean="0"/>
              <a:t> </a:t>
            </a:r>
            <a:r>
              <a:rPr lang="fr-FR" sz="2100" dirty="0" err="1" smtClean="0"/>
              <a:t>sharci</a:t>
            </a:r>
            <a:r>
              <a:rPr lang="fr-FR" sz="2100" dirty="0" smtClean="0"/>
              <a:t>, </a:t>
            </a:r>
            <a:r>
              <a:rPr lang="fr-FR" sz="2100" dirty="0" err="1" smtClean="0"/>
              <a:t>xoojinta</a:t>
            </a:r>
            <a:r>
              <a:rPr lang="fr-FR" sz="2100" dirty="0" smtClean="0"/>
              <a:t> </a:t>
            </a:r>
            <a:r>
              <a:rPr lang="fr-FR" sz="2100" dirty="0" err="1"/>
              <a:t>nidaamka</a:t>
            </a:r>
            <a:r>
              <a:rPr lang="fr-FR" sz="2100" dirty="0"/>
              <a:t> </a:t>
            </a:r>
            <a:r>
              <a:rPr lang="fr-FR" sz="2100" dirty="0" err="1"/>
              <a:t>cadaalada</a:t>
            </a:r>
            <a:r>
              <a:rPr lang="fr-FR" sz="2100" dirty="0"/>
              <a:t> </a:t>
            </a:r>
            <a:r>
              <a:rPr lang="fr-FR" sz="2100" dirty="0" err="1"/>
              <a:t>ee</a:t>
            </a:r>
            <a:r>
              <a:rPr lang="fr-FR" sz="2100" dirty="0"/>
              <a:t> </a:t>
            </a:r>
            <a:r>
              <a:rPr lang="fr-FR" sz="2100" dirty="0" err="1"/>
              <a:t>aan</a:t>
            </a:r>
            <a:r>
              <a:rPr lang="fr-FR" sz="2100" dirty="0"/>
              <a:t> </a:t>
            </a:r>
            <a:r>
              <a:rPr lang="fr-FR" sz="2100" dirty="0" err="1"/>
              <a:t>rasmiga</a:t>
            </a:r>
            <a:r>
              <a:rPr lang="fr-FR" sz="2100" dirty="0"/>
              <a:t> </a:t>
            </a:r>
            <a:r>
              <a:rPr lang="fr-FR" sz="2100" dirty="0" err="1"/>
              <a:t>aheyn</a:t>
            </a:r>
            <a:r>
              <a:rPr lang="fr-FR" sz="2100" dirty="0"/>
              <a:t>, </a:t>
            </a:r>
            <a:r>
              <a:rPr lang="fr-FR" sz="2100" dirty="0" err="1" smtClean="0"/>
              <a:t>bixinta</a:t>
            </a:r>
            <a:r>
              <a:rPr lang="fr-FR" sz="2100" dirty="0" smtClean="0"/>
              <a:t> </a:t>
            </a:r>
            <a:r>
              <a:rPr lang="fr-FR" sz="2100" dirty="0" err="1"/>
              <a:t>dukumiintiyada</a:t>
            </a:r>
            <a:r>
              <a:rPr lang="fr-FR" sz="2100" dirty="0"/>
              <a:t> </a:t>
            </a:r>
            <a:r>
              <a:rPr lang="fr-FR" sz="2100" dirty="0" err="1"/>
              <a:t>sharciga</a:t>
            </a:r>
            <a:r>
              <a:rPr lang="fr-FR" sz="2100" dirty="0"/>
              <a:t> ah </a:t>
            </a:r>
            <a:r>
              <a:rPr lang="fr-FR" sz="2100" dirty="0" err="1"/>
              <a:t>ayaa</a:t>
            </a:r>
            <a:r>
              <a:rPr lang="fr-FR" sz="2100" dirty="0"/>
              <a:t> ah </a:t>
            </a:r>
            <a:r>
              <a:rPr lang="fr-FR" sz="2100" dirty="0" err="1" smtClean="0"/>
              <a:t>siyaabaha</a:t>
            </a:r>
            <a:r>
              <a:rPr lang="fr-FR" sz="2100" dirty="0" smtClean="0"/>
              <a:t> </a:t>
            </a:r>
            <a:r>
              <a:rPr lang="fr-FR" sz="2100" dirty="0" err="1"/>
              <a:t>lagu</a:t>
            </a:r>
            <a:r>
              <a:rPr lang="fr-FR" sz="2100" dirty="0"/>
              <a:t> </a:t>
            </a:r>
            <a:r>
              <a:rPr lang="fr-FR" sz="2100" dirty="0" err="1" smtClean="0"/>
              <a:t>xoojiyo</a:t>
            </a:r>
            <a:r>
              <a:rPr lang="fr-FR" sz="2100" dirty="0" smtClean="0"/>
              <a:t> </a:t>
            </a:r>
            <a:r>
              <a:rPr lang="fr-FR" sz="2100" dirty="0" err="1" smtClean="0"/>
              <a:t>inay</a:t>
            </a:r>
            <a:r>
              <a:rPr lang="fr-FR" sz="2100" dirty="0" smtClean="0"/>
              <a:t> </a:t>
            </a:r>
            <a:r>
              <a:rPr lang="fr-FR" sz="2100" dirty="0" err="1" smtClean="0"/>
              <a:t>dad</a:t>
            </a:r>
            <a:r>
              <a:rPr lang="fr-FR" sz="2100" dirty="0" smtClean="0"/>
              <a:t> </a:t>
            </a:r>
            <a:r>
              <a:rPr lang="fr-FR" sz="2100" dirty="0" err="1" smtClean="0"/>
              <a:t>barakacayaasha</a:t>
            </a:r>
            <a:r>
              <a:rPr lang="fr-FR" sz="2100" dirty="0" smtClean="0"/>
              <a:t> </a:t>
            </a:r>
            <a:r>
              <a:rPr lang="fr-FR" sz="2100" dirty="0" err="1" smtClean="0"/>
              <a:t>helaan</a:t>
            </a:r>
            <a:r>
              <a:rPr lang="fr-FR" sz="2100" dirty="0" smtClean="0"/>
              <a:t> </a:t>
            </a:r>
            <a:r>
              <a:rPr lang="fr-FR" sz="2100" dirty="0" err="1" smtClean="0"/>
              <a:t>mudo</a:t>
            </a:r>
            <a:r>
              <a:rPr lang="fr-FR" sz="2100" dirty="0" smtClean="0"/>
              <a:t> </a:t>
            </a:r>
            <a:r>
              <a:rPr lang="fr-FR" sz="2100" dirty="0" err="1" smtClean="0"/>
              <a:t>dheer</a:t>
            </a:r>
            <a:r>
              <a:rPr lang="fr-FR" sz="2100" dirty="0" smtClean="0"/>
              <a:t> </a:t>
            </a:r>
            <a:r>
              <a:rPr lang="fr-FR" sz="2100" dirty="0" err="1" smtClean="0"/>
              <a:t>oo</a:t>
            </a:r>
            <a:r>
              <a:rPr lang="fr-FR" sz="2100" dirty="0" smtClean="0"/>
              <a:t> ay </a:t>
            </a:r>
            <a:r>
              <a:rPr lang="fr-FR" sz="2100" dirty="0" err="1" smtClean="0"/>
              <a:t>deganaan</a:t>
            </a:r>
            <a:r>
              <a:rPr lang="fr-FR" sz="2100" dirty="0" smtClean="0"/>
              <a:t> </a:t>
            </a:r>
            <a:r>
              <a:rPr lang="fr-FR" sz="2100" dirty="0" err="1" smtClean="0"/>
              <a:t>karaan</a:t>
            </a:r>
            <a:r>
              <a:rPr lang="fr-FR" sz="2100" dirty="0" smtClean="0"/>
              <a:t> </a:t>
            </a:r>
            <a:r>
              <a:rPr lang="fr-FR" sz="2100" dirty="0" err="1" smtClean="0"/>
              <a:t>guryaha</a:t>
            </a:r>
            <a:r>
              <a:rPr lang="fr-FR" sz="2100" dirty="0" smtClean="0"/>
              <a:t> </a:t>
            </a:r>
            <a:r>
              <a:rPr lang="fr-FR" sz="2100" dirty="0" err="1" smtClean="0"/>
              <a:t>ee</a:t>
            </a:r>
            <a:r>
              <a:rPr lang="fr-FR" sz="2100" dirty="0" smtClean="0"/>
              <a:t> </a:t>
            </a:r>
            <a:r>
              <a:rPr lang="fr-FR" sz="2100" dirty="0" err="1"/>
              <a:t>Soomaaliya</a:t>
            </a:r>
            <a:r>
              <a:rPr lang="fr-FR" sz="2100" dirty="0"/>
              <a:t>. </a:t>
            </a:r>
          </a:p>
          <a:p>
            <a:pPr marL="342900" indent="-342900">
              <a:buFont typeface="Arial" panose="020B0604020202020204" pitchFamily="34" charset="0"/>
              <a:buChar char="•"/>
            </a:pPr>
            <a:r>
              <a:rPr lang="fr-FR" sz="2100" dirty="0" smtClean="0"/>
              <a:t>La </a:t>
            </a:r>
            <a:r>
              <a:rPr lang="fr-FR" sz="2100" dirty="0" err="1"/>
              <a:t>shaqeynta</a:t>
            </a:r>
            <a:r>
              <a:rPr lang="fr-FR" sz="2100" dirty="0"/>
              <a:t> </a:t>
            </a:r>
            <a:r>
              <a:rPr lang="fr-FR" sz="2100" dirty="0" err="1" smtClean="0"/>
              <a:t>ururada</a:t>
            </a:r>
            <a:r>
              <a:rPr lang="fr-FR" sz="2100" dirty="0" smtClean="0"/>
              <a:t> </a:t>
            </a:r>
            <a:r>
              <a:rPr lang="fr-FR" sz="2100" dirty="0" err="1" smtClean="0"/>
              <a:t>howl</a:t>
            </a:r>
            <a:r>
              <a:rPr lang="fr-FR" sz="2100" dirty="0" smtClean="0"/>
              <a:t> </a:t>
            </a:r>
            <a:r>
              <a:rPr lang="fr-FR" sz="2100" dirty="0" err="1" smtClean="0"/>
              <a:t>wadeenada</a:t>
            </a:r>
            <a:r>
              <a:rPr lang="fr-FR" sz="2100" dirty="0" smtClean="0"/>
              <a:t> </a:t>
            </a:r>
            <a:r>
              <a:rPr lang="fr-FR" sz="2100" dirty="0" err="1" smtClean="0"/>
              <a:t>dowladda</a:t>
            </a:r>
            <a:r>
              <a:rPr lang="fr-FR" sz="2100" dirty="0" smtClean="0"/>
              <a:t> </a:t>
            </a:r>
            <a:r>
              <a:rPr lang="fr-FR" sz="2100" dirty="0" err="1"/>
              <a:t>hoose</a:t>
            </a:r>
            <a:r>
              <a:rPr lang="fr-FR" sz="2100" dirty="0"/>
              <a:t> </a:t>
            </a:r>
            <a:r>
              <a:rPr lang="fr-FR" sz="2100" dirty="0" err="1" smtClean="0"/>
              <a:t>ayaa</a:t>
            </a:r>
            <a:r>
              <a:rPr lang="fr-FR" sz="2100" dirty="0" smtClean="0"/>
              <a:t> </a:t>
            </a:r>
            <a:r>
              <a:rPr lang="fr-FR" sz="2100" dirty="0" err="1" smtClean="0"/>
              <a:t>cadeysay</a:t>
            </a:r>
            <a:r>
              <a:rPr lang="fr-FR" sz="2100" dirty="0" smtClean="0"/>
              <a:t> </a:t>
            </a:r>
            <a:r>
              <a:rPr lang="fr-FR" sz="2100" dirty="0" err="1"/>
              <a:t>inay</a:t>
            </a:r>
            <a:r>
              <a:rPr lang="fr-FR" sz="2100" dirty="0"/>
              <a:t> </a:t>
            </a:r>
            <a:r>
              <a:rPr lang="fr-FR" sz="2100" dirty="0" err="1"/>
              <a:t>gacan</a:t>
            </a:r>
            <a:r>
              <a:rPr lang="fr-FR" sz="2100" dirty="0"/>
              <a:t> ka </a:t>
            </a:r>
            <a:r>
              <a:rPr lang="fr-FR" sz="2100" dirty="0" err="1" smtClean="0"/>
              <a:t>geysato</a:t>
            </a:r>
            <a:r>
              <a:rPr lang="fr-FR" sz="2100" dirty="0" smtClean="0"/>
              <a:t> </a:t>
            </a:r>
            <a:r>
              <a:rPr lang="fr-FR" sz="2100" dirty="0" err="1"/>
              <a:t>yareynta</a:t>
            </a:r>
            <a:r>
              <a:rPr lang="fr-FR" sz="2100" dirty="0"/>
              <a:t> </a:t>
            </a:r>
            <a:r>
              <a:rPr lang="fr-FR" sz="2100" dirty="0" err="1"/>
              <a:t>dhacdooyinka</a:t>
            </a:r>
            <a:r>
              <a:rPr lang="fr-FR" sz="2100" dirty="0"/>
              <a:t> </a:t>
            </a:r>
            <a:r>
              <a:rPr lang="fr-FR" sz="2100" dirty="0" err="1" smtClean="0"/>
              <a:t>guryo</a:t>
            </a:r>
            <a:r>
              <a:rPr lang="fr-FR" sz="2100" dirty="0" smtClean="0"/>
              <a:t> ka </a:t>
            </a:r>
            <a:r>
              <a:rPr lang="fr-FR" sz="2100" dirty="0" err="1"/>
              <a:t>saarista</a:t>
            </a:r>
            <a:r>
              <a:rPr lang="fr-FR" sz="2100" dirty="0"/>
              <a:t> </a:t>
            </a:r>
            <a:r>
              <a:rPr lang="fr-FR" sz="2100" dirty="0" err="1"/>
              <a:t>qasabka</a:t>
            </a:r>
            <a:r>
              <a:rPr lang="fr-FR" sz="2100" dirty="0"/>
              <a:t> ah </a:t>
            </a:r>
            <a:r>
              <a:rPr lang="fr-FR" sz="2100" dirty="0" err="1"/>
              <a:t>iyo</a:t>
            </a:r>
            <a:r>
              <a:rPr lang="fr-FR" sz="2100" dirty="0"/>
              <a:t> </a:t>
            </a:r>
            <a:r>
              <a:rPr lang="fr-FR" sz="2100" dirty="0" err="1"/>
              <a:t>ku</a:t>
            </a:r>
            <a:r>
              <a:rPr lang="fr-FR" sz="2100" dirty="0"/>
              <a:t> </a:t>
            </a:r>
            <a:r>
              <a:rPr lang="fr-FR" sz="2100" dirty="0" err="1"/>
              <a:t>tumashada</a:t>
            </a:r>
            <a:r>
              <a:rPr lang="fr-FR" sz="2100" dirty="0"/>
              <a:t> </a:t>
            </a:r>
            <a:r>
              <a:rPr lang="fr-FR" sz="2100" dirty="0" err="1"/>
              <a:t>xuquuqda</a:t>
            </a:r>
            <a:r>
              <a:rPr lang="fr-FR" sz="2100" dirty="0"/>
              <a:t> </a:t>
            </a:r>
            <a:r>
              <a:rPr lang="fr-FR" sz="2100" dirty="0" err="1" smtClean="0"/>
              <a:t>guryeyn</a:t>
            </a:r>
            <a:r>
              <a:rPr lang="fr-FR" sz="2100" dirty="0" smtClean="0"/>
              <a:t>, </a:t>
            </a:r>
            <a:r>
              <a:rPr lang="fr-FR" sz="2100" dirty="0" err="1" smtClean="0"/>
              <a:t>dhul</a:t>
            </a:r>
            <a:r>
              <a:rPr lang="fr-FR" sz="2100" dirty="0" smtClean="0"/>
              <a:t> </a:t>
            </a:r>
            <a:r>
              <a:rPr lang="fr-FR" sz="2100" dirty="0" err="1" smtClean="0"/>
              <a:t>iyo</a:t>
            </a:r>
            <a:r>
              <a:rPr lang="fr-FR" sz="2100" dirty="0" smtClean="0"/>
              <a:t> </a:t>
            </a:r>
            <a:r>
              <a:rPr lang="fr-FR" sz="2100" dirty="0" err="1" smtClean="0"/>
              <a:t>hanti</a:t>
            </a:r>
            <a:r>
              <a:rPr lang="fr-FR" sz="2100" dirty="0" smtClean="0"/>
              <a:t>.</a:t>
            </a:r>
            <a:endParaRPr lang="fr-FR" sz="2100" dirty="0"/>
          </a:p>
          <a:p>
            <a:pPr marL="342900" indent="-342900">
              <a:buFont typeface="Arial" panose="020B0604020202020204" pitchFamily="34" charset="0"/>
              <a:buChar char="•"/>
            </a:pPr>
            <a:r>
              <a:rPr lang="fr-FR" sz="2100" dirty="0" err="1" smtClean="0"/>
              <a:t>Mas’uuliyinta</a:t>
            </a:r>
            <a:r>
              <a:rPr lang="fr-FR" sz="2100" dirty="0" smtClean="0"/>
              <a:t> </a:t>
            </a:r>
            <a:r>
              <a:rPr lang="fr-FR" sz="2100" dirty="0" err="1"/>
              <a:t>Soomaaliya</a:t>
            </a:r>
            <a:r>
              <a:rPr lang="fr-FR" sz="2100" dirty="0"/>
              <a:t> </a:t>
            </a:r>
            <a:r>
              <a:rPr lang="fr-FR" sz="2100" dirty="0" err="1"/>
              <a:t>ayaa</a:t>
            </a:r>
            <a:r>
              <a:rPr lang="fr-FR" sz="2100" dirty="0"/>
              <a:t> </a:t>
            </a:r>
            <a:r>
              <a:rPr lang="fr-FR" sz="2100" dirty="0" err="1"/>
              <a:t>dhawaanahan</a:t>
            </a:r>
            <a:r>
              <a:rPr lang="fr-FR" sz="2100" dirty="0"/>
              <a:t> </a:t>
            </a:r>
            <a:r>
              <a:rPr lang="fr-FR" sz="2100" dirty="0" err="1"/>
              <a:t>qaatay</a:t>
            </a:r>
            <a:r>
              <a:rPr lang="fr-FR" sz="2100" dirty="0"/>
              <a:t> </a:t>
            </a:r>
            <a:r>
              <a:rPr lang="fr-FR" sz="2100" dirty="0" err="1"/>
              <a:t>siyaasado</a:t>
            </a:r>
            <a:r>
              <a:rPr lang="fr-FR" sz="2100" dirty="0"/>
              <a:t> </a:t>
            </a:r>
            <a:r>
              <a:rPr lang="fr-FR" sz="2100" dirty="0" err="1"/>
              <a:t>lagu</a:t>
            </a:r>
            <a:r>
              <a:rPr lang="fr-FR" sz="2100" dirty="0"/>
              <a:t> </a:t>
            </a:r>
            <a:r>
              <a:rPr lang="fr-FR" sz="2100" dirty="0" err="1"/>
              <a:t>xoojinayo</a:t>
            </a:r>
            <a:r>
              <a:rPr lang="fr-FR" sz="2100" dirty="0"/>
              <a:t> </a:t>
            </a:r>
            <a:r>
              <a:rPr lang="fr-FR" sz="2100" dirty="0" err="1"/>
              <a:t>helitaanka</a:t>
            </a:r>
            <a:r>
              <a:rPr lang="fr-FR" sz="2100" dirty="0"/>
              <a:t> </a:t>
            </a:r>
            <a:r>
              <a:rPr lang="fr-FR" sz="2100" dirty="0" err="1" smtClean="0"/>
              <a:t>mudo</a:t>
            </a:r>
            <a:r>
              <a:rPr lang="fr-FR" sz="2100" dirty="0" smtClean="0"/>
              <a:t> </a:t>
            </a:r>
            <a:r>
              <a:rPr lang="fr-FR" sz="2100" dirty="0" err="1" smtClean="0"/>
              <a:t>dheer</a:t>
            </a:r>
            <a:r>
              <a:rPr lang="fr-FR" sz="2100" dirty="0" smtClean="0"/>
              <a:t> </a:t>
            </a:r>
            <a:r>
              <a:rPr lang="fr-FR" sz="2100" dirty="0" err="1" smtClean="0"/>
              <a:t>oo</a:t>
            </a:r>
            <a:r>
              <a:rPr lang="fr-FR" sz="2100" dirty="0" smtClean="0"/>
              <a:t> </a:t>
            </a:r>
            <a:r>
              <a:rPr lang="fr-FR" sz="2100" dirty="0" err="1" smtClean="0"/>
              <a:t>guryaha</a:t>
            </a:r>
            <a:r>
              <a:rPr lang="fr-FR" sz="2100" dirty="0" smtClean="0"/>
              <a:t> </a:t>
            </a:r>
            <a:r>
              <a:rPr lang="fr-FR" sz="2100" dirty="0" err="1" smtClean="0"/>
              <a:t>lagu</a:t>
            </a:r>
            <a:r>
              <a:rPr lang="fr-FR" sz="2100" dirty="0" smtClean="0"/>
              <a:t> </a:t>
            </a:r>
            <a:r>
              <a:rPr lang="fr-FR" sz="2100" dirty="0" err="1" smtClean="0"/>
              <a:t>deganaado</a:t>
            </a:r>
            <a:r>
              <a:rPr lang="fr-FR" sz="2100" dirty="0" smtClean="0"/>
              <a:t> </a:t>
            </a:r>
            <a:r>
              <a:rPr lang="fr-FR" sz="2100" dirty="0" err="1" smtClean="0"/>
              <a:t>oo</a:t>
            </a:r>
            <a:r>
              <a:rPr lang="fr-FR" sz="2100" dirty="0" smtClean="0"/>
              <a:t> </a:t>
            </a:r>
            <a:r>
              <a:rPr lang="fr-FR" sz="2100" dirty="0" err="1" smtClean="0"/>
              <a:t>loogu</a:t>
            </a:r>
            <a:r>
              <a:rPr lang="fr-FR" sz="2100" dirty="0" smtClean="0"/>
              <a:t> </a:t>
            </a:r>
            <a:r>
              <a:rPr lang="fr-FR" sz="2100" dirty="0" err="1" smtClean="0"/>
              <a:t>talagalay</a:t>
            </a:r>
            <a:r>
              <a:rPr lang="fr-FR" sz="2100" dirty="0" smtClean="0"/>
              <a:t> </a:t>
            </a:r>
            <a:r>
              <a:rPr lang="fr-FR" sz="2100" dirty="0" err="1" smtClean="0"/>
              <a:t>bulshooyinka</a:t>
            </a:r>
            <a:r>
              <a:rPr lang="fr-FR" sz="2100" dirty="0" smtClean="0"/>
              <a:t> </a:t>
            </a:r>
            <a:r>
              <a:rPr lang="fr-FR" sz="2100" dirty="0" err="1" smtClean="0"/>
              <a:t>barakacayaasha</a:t>
            </a:r>
            <a:r>
              <a:rPr lang="fr-FR" sz="2100" dirty="0" smtClean="0"/>
              <a:t>. </a:t>
            </a:r>
            <a:r>
              <a:rPr lang="fr-FR" sz="2100" dirty="0" err="1" smtClean="0"/>
              <a:t>Fulintooda</a:t>
            </a:r>
            <a:r>
              <a:rPr lang="fr-FR" sz="2100" dirty="0" smtClean="0"/>
              <a:t> </a:t>
            </a:r>
            <a:r>
              <a:rPr lang="fr-FR" sz="2100" dirty="0" err="1"/>
              <a:t>waxay</a:t>
            </a:r>
            <a:r>
              <a:rPr lang="fr-FR" sz="2100" dirty="0"/>
              <a:t> </a:t>
            </a:r>
            <a:r>
              <a:rPr lang="fr-FR" sz="2100" dirty="0" err="1"/>
              <a:t>muhiim</a:t>
            </a:r>
            <a:r>
              <a:rPr lang="fr-FR" sz="2100" dirty="0"/>
              <a:t> u </a:t>
            </a:r>
            <a:r>
              <a:rPr lang="fr-FR" sz="2100" dirty="0" err="1"/>
              <a:t>tahay</a:t>
            </a:r>
            <a:r>
              <a:rPr lang="fr-FR" sz="2100" dirty="0"/>
              <a:t> </a:t>
            </a:r>
            <a:r>
              <a:rPr lang="fr-FR" sz="2100" dirty="0" err="1"/>
              <a:t>horumarka</a:t>
            </a:r>
            <a:r>
              <a:rPr lang="fr-FR" sz="2100" dirty="0"/>
              <a:t> </a:t>
            </a:r>
            <a:r>
              <a:rPr lang="fr-FR" sz="2100" dirty="0" err="1"/>
              <a:t>dhanka</a:t>
            </a:r>
            <a:r>
              <a:rPr lang="fr-FR" sz="2100" dirty="0"/>
              <a:t> </a:t>
            </a:r>
            <a:r>
              <a:rPr lang="fr-FR" sz="2100" dirty="0" err="1"/>
              <a:t>xalalka</a:t>
            </a:r>
            <a:r>
              <a:rPr lang="fr-FR" sz="2100" dirty="0"/>
              <a:t> </a:t>
            </a:r>
            <a:r>
              <a:rPr lang="fr-FR" sz="2100" dirty="0" err="1"/>
              <a:t>waara</a:t>
            </a:r>
            <a:r>
              <a:rPr lang="fr-FR" sz="2100" dirty="0"/>
              <a:t> </a:t>
            </a:r>
          </a:p>
          <a:p>
            <a:pPr marL="342900" indent="-342900">
              <a:buFont typeface="Arial" panose="020B0604020202020204" pitchFamily="34" charset="0"/>
              <a:buChar char="•"/>
            </a:pPr>
            <a:r>
              <a:rPr lang="fr-FR" sz="2100" dirty="0" err="1"/>
              <a:t>Habka</a:t>
            </a:r>
            <a:r>
              <a:rPr lang="fr-FR" sz="2100" dirty="0"/>
              <a:t> </a:t>
            </a:r>
            <a:r>
              <a:rPr lang="fr-FR" sz="2100" dirty="0" err="1"/>
              <a:t>isku</a:t>
            </a:r>
            <a:r>
              <a:rPr lang="fr-FR" sz="2100" dirty="0"/>
              <a:t> </a:t>
            </a:r>
            <a:r>
              <a:rPr lang="fr-FR" sz="2100" dirty="0" err="1"/>
              <a:t>dhafan</a:t>
            </a:r>
            <a:r>
              <a:rPr lang="fr-FR" sz="2100" dirty="0"/>
              <a:t> </a:t>
            </a:r>
            <a:r>
              <a:rPr lang="fr-FR" sz="2100" dirty="0" err="1"/>
              <a:t>ee</a:t>
            </a:r>
            <a:r>
              <a:rPr lang="fr-FR" sz="2100" dirty="0"/>
              <a:t> </a:t>
            </a:r>
            <a:r>
              <a:rPr lang="fr-FR" sz="2100" dirty="0" err="1"/>
              <a:t>deegaandejinta</a:t>
            </a:r>
            <a:r>
              <a:rPr lang="fr-FR" sz="2100" dirty="0"/>
              <a:t> </a:t>
            </a:r>
            <a:r>
              <a:rPr lang="fr-FR" sz="2100" dirty="0" err="1"/>
              <a:t>iyo</a:t>
            </a:r>
            <a:r>
              <a:rPr lang="fr-FR" sz="2100" dirty="0"/>
              <a:t> </a:t>
            </a:r>
            <a:r>
              <a:rPr lang="fr-FR" sz="2100" dirty="0" err="1"/>
              <a:t>ku-xirka</a:t>
            </a:r>
            <a:r>
              <a:rPr lang="fr-FR" sz="2100" dirty="0"/>
              <a:t> </a:t>
            </a:r>
            <a:r>
              <a:rPr lang="fr-FR" sz="2100" dirty="0" err="1"/>
              <a:t>qorshaynta</a:t>
            </a:r>
            <a:r>
              <a:rPr lang="fr-FR" sz="2100" dirty="0"/>
              <a:t> </a:t>
            </a:r>
            <a:r>
              <a:rPr lang="fr-FR" sz="2100" dirty="0" err="1"/>
              <a:t>magaalooyinka</a:t>
            </a:r>
            <a:r>
              <a:rPr lang="fr-FR" sz="2100" dirty="0"/>
              <a:t> si </a:t>
            </a:r>
            <a:r>
              <a:rPr lang="fr-FR" sz="2100" dirty="0" err="1"/>
              <a:t>loo</a:t>
            </a:r>
            <a:r>
              <a:rPr lang="fr-FR" sz="2100" dirty="0"/>
              <a:t> </a:t>
            </a:r>
            <a:r>
              <a:rPr lang="fr-FR" sz="2100" dirty="0" err="1"/>
              <a:t>hubiyo</a:t>
            </a:r>
            <a:r>
              <a:rPr lang="fr-FR" sz="2100" dirty="0"/>
              <a:t> ka </a:t>
            </a:r>
            <a:r>
              <a:rPr lang="fr-FR" sz="2100" dirty="0" err="1"/>
              <a:t>mid</a:t>
            </a:r>
            <a:r>
              <a:rPr lang="fr-FR" sz="2100" dirty="0"/>
              <a:t> </a:t>
            </a:r>
            <a:r>
              <a:rPr lang="fr-FR" sz="2100" dirty="0" err="1"/>
              <a:t>noqoshada</a:t>
            </a:r>
            <a:r>
              <a:rPr lang="fr-FR" sz="2100" dirty="0"/>
              <a:t> </a:t>
            </a:r>
            <a:r>
              <a:rPr lang="fr-FR" sz="2100" dirty="0" err="1"/>
              <a:t>bulshooyinka</a:t>
            </a:r>
            <a:r>
              <a:rPr lang="fr-FR" sz="2100" dirty="0"/>
              <a:t> </a:t>
            </a:r>
            <a:r>
              <a:rPr lang="fr-FR" sz="2100" dirty="0" err="1"/>
              <a:t>barakacayaasha</a:t>
            </a:r>
            <a:r>
              <a:rPr lang="fr-FR" sz="2100" dirty="0"/>
              <a:t> </a:t>
            </a:r>
            <a:r>
              <a:rPr lang="fr-FR" sz="2100" dirty="0" err="1"/>
              <a:t>ee</a:t>
            </a:r>
            <a:r>
              <a:rPr lang="fr-FR" sz="2100" dirty="0"/>
              <a:t> </a:t>
            </a:r>
            <a:r>
              <a:rPr lang="fr-FR" sz="2100" dirty="0" err="1"/>
              <a:t>horumarinta</a:t>
            </a:r>
            <a:r>
              <a:rPr lang="fr-FR" sz="2100" dirty="0"/>
              <a:t> </a:t>
            </a:r>
            <a:r>
              <a:rPr lang="fr-FR" sz="2100" dirty="0" err="1"/>
              <a:t>caasimada</a:t>
            </a:r>
            <a:r>
              <a:rPr lang="fr-FR" sz="2100" dirty="0"/>
              <a:t> </a:t>
            </a:r>
            <a:r>
              <a:rPr lang="fr-FR" sz="2100" dirty="0" err="1"/>
              <a:t>ayaa</a:t>
            </a:r>
            <a:r>
              <a:rPr lang="fr-FR" sz="2100" dirty="0"/>
              <a:t> </a:t>
            </a:r>
            <a:r>
              <a:rPr lang="fr-FR" sz="2100" dirty="0" err="1"/>
              <a:t>xudun</a:t>
            </a:r>
            <a:r>
              <a:rPr lang="fr-FR" sz="2100" dirty="0"/>
              <a:t> u ah </a:t>
            </a:r>
            <a:r>
              <a:rPr lang="fr-FR" sz="2100" dirty="0" err="1"/>
              <a:t>qorshaynta</a:t>
            </a:r>
            <a:r>
              <a:rPr lang="fr-FR" sz="2100" dirty="0"/>
              <a:t> </a:t>
            </a:r>
            <a:r>
              <a:rPr lang="fr-FR" sz="2100" dirty="0" err="1"/>
              <a:t>xalalka</a:t>
            </a:r>
            <a:r>
              <a:rPr lang="fr-FR" sz="2100" dirty="0"/>
              <a:t> </a:t>
            </a:r>
            <a:r>
              <a:rPr lang="fr-FR" sz="2100" dirty="0" err="1"/>
              <a:t>waara</a:t>
            </a:r>
            <a:r>
              <a:rPr lang="fr-FR" sz="2100" dirty="0"/>
              <a:t> </a:t>
            </a:r>
            <a:r>
              <a:rPr lang="fr-FR" sz="2100" dirty="0" err="1"/>
              <a:t>ee</a:t>
            </a:r>
            <a:r>
              <a:rPr lang="fr-FR" sz="2100" dirty="0"/>
              <a:t> </a:t>
            </a:r>
            <a:r>
              <a:rPr lang="fr-FR" sz="2100" dirty="0" err="1"/>
              <a:t>muddada</a:t>
            </a:r>
            <a:r>
              <a:rPr lang="fr-FR" sz="2100" dirty="0"/>
              <a:t> </a:t>
            </a:r>
            <a:r>
              <a:rPr lang="fr-FR" sz="2100" dirty="0" err="1"/>
              <a:t>dheer</a:t>
            </a:r>
            <a:r>
              <a:rPr lang="fr-FR" sz="2100" dirty="0"/>
              <a:t>.</a:t>
            </a:r>
          </a:p>
        </p:txBody>
      </p:sp>
    </p:spTree>
    <p:extLst>
      <p:ext uri="{BB962C8B-B14F-4D97-AF65-F5344CB8AC3E}">
        <p14:creationId xmlns:p14="http://schemas.microsoft.com/office/powerpoint/2010/main" val="15071183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4f06dc39-3c0b-49a9-9771-c157aa91944e"/>
    <ds:schemaRef ds:uri="http://www.w3.org/XML/1998/namespace"/>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655</TotalTime>
  <Words>1893</Words>
  <Application>Microsoft Office PowerPoint</Application>
  <PresentationFormat>Widescreen</PresentationFormat>
  <Paragraphs>134</Paragraphs>
  <Slides>16</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FrutigerLTStd-LightCn</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Mire, Abdullahi (FAOSO)</cp:lastModifiedBy>
  <cp:revision>39</cp:revision>
  <dcterms:created xsi:type="dcterms:W3CDTF">2021-02-23T10:04:22Z</dcterms:created>
  <dcterms:modified xsi:type="dcterms:W3CDTF">2021-04-22T05:32:28Z</dcterms:modified>
</cp:coreProperties>
</file>