
<file path=[Content_Types].xml><?xml version="1.0" encoding="utf-8"?>
<Types xmlns="http://schemas.openxmlformats.org/package/2006/content-types">
  <Default Extension="png" ContentType="image/png"/>
  <Default Extension="jfif" ContentType="image/jpe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7.jp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1"/>
  </p:notesMasterIdLst>
  <p:sldIdLst>
    <p:sldId id="511" r:id="rId5"/>
    <p:sldId id="257" r:id="rId6"/>
    <p:sldId id="281" r:id="rId7"/>
    <p:sldId id="648" r:id="rId8"/>
    <p:sldId id="630" r:id="rId9"/>
    <p:sldId id="632" r:id="rId10"/>
    <p:sldId id="639" r:id="rId11"/>
    <p:sldId id="641" r:id="rId12"/>
    <p:sldId id="638" r:id="rId13"/>
    <p:sldId id="647" r:id="rId14"/>
    <p:sldId id="645" r:id="rId15"/>
    <p:sldId id="646" r:id="rId16"/>
    <p:sldId id="644" r:id="rId17"/>
    <p:sldId id="643" r:id="rId18"/>
    <p:sldId id="633" r:id="rId19"/>
    <p:sldId id="61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ACFD088-1078-4BBB-8128-6B28405F0488}">
          <p14:sldIdLst>
            <p14:sldId id="511"/>
            <p14:sldId id="257"/>
            <p14:sldId id="281"/>
            <p14:sldId id="648"/>
          </p14:sldIdLst>
        </p14:section>
        <p14:section name="Policy frameworks and guidance" id="{45CE9FD9-72AF-4E64-9D9C-B33D472C1793}">
          <p14:sldIdLst>
            <p14:sldId id="630"/>
            <p14:sldId id="632"/>
            <p14:sldId id="639"/>
            <p14:sldId id="641"/>
            <p14:sldId id="638"/>
            <p14:sldId id="647"/>
          </p14:sldIdLst>
        </p14:section>
        <p14:section name="Access to land for housing and relocation" id="{0FB3F879-E30B-46F3-AFE3-14D7C7A9F8B4}">
          <p14:sldIdLst>
            <p14:sldId id="645"/>
            <p14:sldId id="646"/>
            <p14:sldId id="644"/>
          </p14:sldIdLst>
        </p14:section>
        <p14:section name="Integrated approach" id="{170CF355-EEDC-4901-A5B9-3C17C499293F}">
          <p14:sldIdLst>
            <p14:sldId id="643"/>
            <p14:sldId id="633"/>
            <p14:sldId id="61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CROZET Sophie" initials="CS" lastIdx="3" clrIdx="1">
    <p:extLst>
      <p:ext uri="{19B8F6BF-5375-455C-9EA6-DF929625EA0E}">
        <p15:presenceInfo xmlns:p15="http://schemas.microsoft.com/office/powerpoint/2012/main" userId="CROZET Sophie" providerId="None"/>
      </p:ext>
    </p:extLst>
  </p:cmAuthor>
  <p:cmAuthor id="3" name="Guest User" initials="GU" lastIdx="3" clrIdx="2"/>
  <p:cmAuthor id="4" name="sophie crozet" initials="sc" lastIdx="2" clrIdx="3">
    <p:extLst>
      <p:ext uri="{19B8F6BF-5375-455C-9EA6-DF929625EA0E}">
        <p15:presenceInfo xmlns:p15="http://schemas.microsoft.com/office/powerpoint/2012/main" userId="ec1065b6b8e8d8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E7E6E6"/>
    <a:srgbClr val="A6A6A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56" d="100"/>
          <a:sy n="56" d="100"/>
        </p:scale>
        <p:origin x="540"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7691B25F-6FCC-414A-8693-35EEEA7D13C4}"/>
    <pc:docChg chg="modSld">
      <pc:chgData name="Guest User" userId="" providerId="Windows Live" clId="Web-{7691B25F-6FCC-414A-8693-35EEEA7D13C4}" dt="2021-03-01T16:32:06.850" v="21" actId="20577"/>
      <pc:docMkLst>
        <pc:docMk/>
      </pc:docMkLst>
      <pc:sldChg chg="modSp">
        <pc:chgData name="Guest User" userId="" providerId="Windows Live" clId="Web-{7691B25F-6FCC-414A-8693-35EEEA7D13C4}" dt="2021-03-01T16:24:23.043" v="14" actId="20577"/>
        <pc:sldMkLst>
          <pc:docMk/>
          <pc:sldMk cId="2235574682" sldId="630"/>
        </pc:sldMkLst>
        <pc:spChg chg="mod">
          <ac:chgData name="Guest User" userId="" providerId="Windows Live" clId="Web-{7691B25F-6FCC-414A-8693-35EEEA7D13C4}" dt="2021-03-01T16:24:23.043" v="14" actId="20577"/>
          <ac:spMkLst>
            <pc:docMk/>
            <pc:sldMk cId="2235574682" sldId="630"/>
            <ac:spMk id="4" creationId="{EFF6404C-2238-4813-90A2-4DC1FCF9F9EA}"/>
          </ac:spMkLst>
        </pc:spChg>
      </pc:sldChg>
      <pc:sldChg chg="modSp">
        <pc:chgData name="Guest User" userId="" providerId="Windows Live" clId="Web-{7691B25F-6FCC-414A-8693-35EEEA7D13C4}" dt="2021-03-01T16:25:40.623" v="19" actId="20577"/>
        <pc:sldMkLst>
          <pc:docMk/>
          <pc:sldMk cId="1734686636" sldId="632"/>
        </pc:sldMkLst>
        <pc:spChg chg="mod">
          <ac:chgData name="Guest User" userId="" providerId="Windows Live" clId="Web-{7691B25F-6FCC-414A-8693-35EEEA7D13C4}" dt="2021-03-01T16:25:40.623" v="19" actId="20577"/>
          <ac:spMkLst>
            <pc:docMk/>
            <pc:sldMk cId="1734686636" sldId="632"/>
            <ac:spMk id="9" creationId="{9184FA51-ABBD-4877-8E16-C8F7D49253F7}"/>
          </ac:spMkLst>
        </pc:spChg>
      </pc:sldChg>
      <pc:sldChg chg="modSp">
        <pc:chgData name="Guest User" userId="" providerId="Windows Live" clId="Web-{7691B25F-6FCC-414A-8693-35EEEA7D13C4}" dt="2021-03-01T16:32:06.850" v="21" actId="20577"/>
        <pc:sldMkLst>
          <pc:docMk/>
          <pc:sldMk cId="2983228930" sldId="638"/>
        </pc:sldMkLst>
        <pc:spChg chg="mod">
          <ac:chgData name="Guest User" userId="" providerId="Windows Live" clId="Web-{7691B25F-6FCC-414A-8693-35EEEA7D13C4}" dt="2021-03-01T16:32:06.850" v="21" actId="20577"/>
          <ac:spMkLst>
            <pc:docMk/>
            <pc:sldMk cId="2983228930" sldId="638"/>
            <ac:spMk id="2" creationId="{620823A7-F84E-4C83-BB42-3C41AC4B3935}"/>
          </ac:spMkLst>
        </pc:spChg>
      </pc:sldChg>
    </pc:docChg>
  </pc:docChgLst>
  <pc:docChgLst>
    <pc:chgData name="CROZET Sophie" userId="c97b73ab-88aa-4f1e-9ec4-391579d22886" providerId="ADAL" clId="{EF0655CE-F561-413D-8456-621B2ACC160A}"/>
    <pc:docChg chg="custSel addSld delSld modSld sldOrd addSection delSection modSection">
      <pc:chgData name="CROZET Sophie" userId="c97b73ab-88aa-4f1e-9ec4-391579d22886" providerId="ADAL" clId="{EF0655CE-F561-413D-8456-621B2ACC160A}" dt="2021-02-19T17:14:07.574" v="4145" actId="20577"/>
      <pc:docMkLst>
        <pc:docMk/>
      </pc:docMkLst>
      <pc:sldChg chg="modSp">
        <pc:chgData name="CROZET Sophie" userId="c97b73ab-88aa-4f1e-9ec4-391579d22886" providerId="ADAL" clId="{EF0655CE-F561-413D-8456-621B2ACC160A}" dt="2021-02-19T09:50:35.946" v="1" actId="207"/>
        <pc:sldMkLst>
          <pc:docMk/>
          <pc:sldMk cId="2177932824" sldId="511"/>
        </pc:sldMkLst>
        <pc:graphicFrameChg chg="mod">
          <ac:chgData name="CROZET Sophie" userId="c97b73ab-88aa-4f1e-9ec4-391579d22886" providerId="ADAL" clId="{EF0655CE-F561-413D-8456-621B2ACC160A}" dt="2021-02-19T09:50:35.946" v="1" actId="207"/>
          <ac:graphicFrameMkLst>
            <pc:docMk/>
            <pc:sldMk cId="2177932824" sldId="511"/>
            <ac:graphicFrameMk id="4" creationId="{CB1C7151-8A10-447A-A609-AB2C5BB3850F}"/>
          </ac:graphicFrameMkLst>
        </pc:graphicFrameChg>
      </pc:sldChg>
      <pc:sldChg chg="delSp modSp mod">
        <pc:chgData name="CROZET Sophie" userId="c97b73ab-88aa-4f1e-9ec4-391579d22886" providerId="ADAL" clId="{EF0655CE-F561-413D-8456-621B2ACC160A}" dt="2021-02-19T16:29:50.568" v="3866"/>
        <pc:sldMkLst>
          <pc:docMk/>
          <pc:sldMk cId="1507118390" sldId="618"/>
        </pc:sldMkLst>
        <pc:spChg chg="del mod">
          <ac:chgData name="CROZET Sophie" userId="c97b73ab-88aa-4f1e-9ec4-391579d22886" providerId="ADAL" clId="{EF0655CE-F561-413D-8456-621B2ACC160A}" dt="2021-02-19T16:29:50.568" v="3866"/>
          <ac:spMkLst>
            <pc:docMk/>
            <pc:sldMk cId="1507118390" sldId="618"/>
            <ac:spMk id="3" creationId="{39D32C6B-0C41-4318-B77B-5AE05CA99E1F}"/>
          </ac:spMkLst>
        </pc:spChg>
      </pc:sldChg>
      <pc:sldChg chg="addSp delSp modSp mod ord addCm delCm modNotesTx">
        <pc:chgData name="CROZET Sophie" userId="c97b73ab-88aa-4f1e-9ec4-391579d22886" providerId="ADAL" clId="{EF0655CE-F561-413D-8456-621B2ACC160A}" dt="2021-02-19T14:34:52.877" v="2465" actId="20577"/>
        <pc:sldMkLst>
          <pc:docMk/>
          <pc:sldMk cId="2235574682" sldId="630"/>
        </pc:sldMkLst>
        <pc:spChg chg="mod">
          <ac:chgData name="CROZET Sophie" userId="c97b73ab-88aa-4f1e-9ec4-391579d22886" providerId="ADAL" clId="{EF0655CE-F561-413D-8456-621B2ACC160A}" dt="2021-02-19T14:03:20.889" v="2121" actId="27636"/>
          <ac:spMkLst>
            <pc:docMk/>
            <pc:sldMk cId="2235574682" sldId="630"/>
            <ac:spMk id="2" creationId="{A6DDB828-F624-4B27-9526-1F70E5230BAA}"/>
          </ac:spMkLst>
        </pc:spChg>
        <pc:spChg chg="del">
          <ac:chgData name="CROZET Sophie" userId="c97b73ab-88aa-4f1e-9ec4-391579d22886" providerId="ADAL" clId="{EF0655CE-F561-413D-8456-621B2ACC160A}" dt="2021-02-19T14:04:57.692" v="2129" actId="478"/>
          <ac:spMkLst>
            <pc:docMk/>
            <pc:sldMk cId="2235574682" sldId="630"/>
            <ac:spMk id="3" creationId="{417D7A1E-584D-4830-A857-917C13A2F694}"/>
          </ac:spMkLst>
        </pc:spChg>
        <pc:spChg chg="add mod">
          <ac:chgData name="CROZET Sophie" userId="c97b73ab-88aa-4f1e-9ec4-391579d22886" providerId="ADAL" clId="{EF0655CE-F561-413D-8456-621B2ACC160A}" dt="2021-02-19T14:34:52.877" v="2465" actId="20577"/>
          <ac:spMkLst>
            <pc:docMk/>
            <pc:sldMk cId="2235574682" sldId="630"/>
            <ac:spMk id="4" creationId="{EFF6404C-2238-4813-90A2-4DC1FCF9F9EA}"/>
          </ac:spMkLst>
        </pc:spChg>
        <pc:picChg chg="del">
          <ac:chgData name="CROZET Sophie" userId="c97b73ab-88aa-4f1e-9ec4-391579d22886" providerId="ADAL" clId="{EF0655CE-F561-413D-8456-621B2ACC160A}" dt="2021-02-19T14:21:41.048" v="2149" actId="478"/>
          <ac:picMkLst>
            <pc:docMk/>
            <pc:sldMk cId="2235574682" sldId="630"/>
            <ac:picMk id="5" creationId="{22B00A87-7ED7-4B81-B4A1-533CFCCA95FB}"/>
          </ac:picMkLst>
        </pc:picChg>
        <pc:picChg chg="add mod">
          <ac:chgData name="CROZET Sophie" userId="c97b73ab-88aa-4f1e-9ec4-391579d22886" providerId="ADAL" clId="{EF0655CE-F561-413D-8456-621B2ACC160A}" dt="2021-02-19T14:34:38.655" v="2461" actId="1076"/>
          <ac:picMkLst>
            <pc:docMk/>
            <pc:sldMk cId="2235574682" sldId="630"/>
            <ac:picMk id="6" creationId="{3598608B-5BBC-4B5A-92E3-6A45C9359FBA}"/>
          </ac:picMkLst>
        </pc:picChg>
        <pc:picChg chg="add mod">
          <ac:chgData name="CROZET Sophie" userId="c97b73ab-88aa-4f1e-9ec4-391579d22886" providerId="ADAL" clId="{EF0655CE-F561-413D-8456-621B2ACC160A}" dt="2021-02-19T14:34:25.924" v="2457" actId="1076"/>
          <ac:picMkLst>
            <pc:docMk/>
            <pc:sldMk cId="2235574682" sldId="630"/>
            <ac:picMk id="7" creationId="{4D5C83BE-C95B-443A-97AD-5054314931B7}"/>
          </ac:picMkLst>
        </pc:picChg>
      </pc:sldChg>
      <pc:sldChg chg="addSp delSp modSp mod ord modNotesTx">
        <pc:chgData name="CROZET Sophie" userId="c97b73ab-88aa-4f1e-9ec4-391579d22886" providerId="ADAL" clId="{EF0655CE-F561-413D-8456-621B2ACC160A}" dt="2021-02-19T15:13:58.159" v="3028" actId="1076"/>
        <pc:sldMkLst>
          <pc:docMk/>
          <pc:sldMk cId="1734686636" sldId="632"/>
        </pc:sldMkLst>
        <pc:spChg chg="mod">
          <ac:chgData name="CROZET Sophie" userId="c97b73ab-88aa-4f1e-9ec4-391579d22886" providerId="ADAL" clId="{EF0655CE-F561-413D-8456-621B2ACC160A}" dt="2021-02-19T14:57:11.531" v="2573" actId="20577"/>
          <ac:spMkLst>
            <pc:docMk/>
            <pc:sldMk cId="1734686636" sldId="632"/>
            <ac:spMk id="3" creationId="{D1690984-82BA-4C77-8A28-ED09DA4E13F2}"/>
          </ac:spMkLst>
        </pc:spChg>
        <pc:spChg chg="del">
          <ac:chgData name="CROZET Sophie" userId="c97b73ab-88aa-4f1e-9ec4-391579d22886" providerId="ADAL" clId="{EF0655CE-F561-413D-8456-621B2ACC160A}" dt="2021-02-19T14:56:40.026" v="2538" actId="478"/>
          <ac:spMkLst>
            <pc:docMk/>
            <pc:sldMk cId="1734686636" sldId="632"/>
            <ac:spMk id="4" creationId="{D8EC583A-0639-49DF-BD8F-90E9EC4B7844}"/>
          </ac:spMkLst>
        </pc:spChg>
        <pc:spChg chg="del">
          <ac:chgData name="CROZET Sophie" userId="c97b73ab-88aa-4f1e-9ec4-391579d22886" providerId="ADAL" clId="{EF0655CE-F561-413D-8456-621B2ACC160A}" dt="2021-02-19T14:56:41.331" v="2539" actId="478"/>
          <ac:spMkLst>
            <pc:docMk/>
            <pc:sldMk cId="1734686636" sldId="632"/>
            <ac:spMk id="5" creationId="{0F1E8556-EDC6-43D2-87D4-54ED5AD81B60}"/>
          </ac:spMkLst>
        </pc:spChg>
        <pc:spChg chg="del">
          <ac:chgData name="CROZET Sophie" userId="c97b73ab-88aa-4f1e-9ec4-391579d22886" providerId="ADAL" clId="{EF0655CE-F561-413D-8456-621B2ACC160A}" dt="2021-02-19T14:56:43.289" v="2540" actId="478"/>
          <ac:spMkLst>
            <pc:docMk/>
            <pc:sldMk cId="1734686636" sldId="632"/>
            <ac:spMk id="6" creationId="{5D550FD6-7C5E-4C6E-BBFE-D4E2C8B9111B}"/>
          </ac:spMkLst>
        </pc:spChg>
        <pc:spChg chg="add del mod">
          <ac:chgData name="CROZET Sophie" userId="c97b73ab-88aa-4f1e-9ec4-391579d22886" providerId="ADAL" clId="{EF0655CE-F561-413D-8456-621B2ACC160A}" dt="2021-02-19T15:07:22.510" v="2577" actId="478"/>
          <ac:spMkLst>
            <pc:docMk/>
            <pc:sldMk cId="1734686636" sldId="632"/>
            <ac:spMk id="8" creationId="{50C5ED51-6813-4D36-9D60-D011844FEF2D}"/>
          </ac:spMkLst>
        </pc:spChg>
        <pc:spChg chg="add mod">
          <ac:chgData name="CROZET Sophie" userId="c97b73ab-88aa-4f1e-9ec4-391579d22886" providerId="ADAL" clId="{EF0655CE-F561-413D-8456-621B2ACC160A}" dt="2021-02-19T15:13:15.363" v="2996" actId="1076"/>
          <ac:spMkLst>
            <pc:docMk/>
            <pc:sldMk cId="1734686636" sldId="632"/>
            <ac:spMk id="9" creationId="{9184FA51-ABBD-4877-8E16-C8F7D49253F7}"/>
          </ac:spMkLst>
        </pc:spChg>
        <pc:picChg chg="del">
          <ac:chgData name="CROZET Sophie" userId="c97b73ab-88aa-4f1e-9ec4-391579d22886" providerId="ADAL" clId="{EF0655CE-F561-413D-8456-621B2ACC160A}" dt="2021-02-19T14:56:36.298" v="2537" actId="478"/>
          <ac:picMkLst>
            <pc:docMk/>
            <pc:sldMk cId="1734686636" sldId="632"/>
            <ac:picMk id="2" creationId="{8A269CF4-73BA-4BBF-971C-318A90D20CB9}"/>
          </ac:picMkLst>
        </pc:picChg>
        <pc:picChg chg="add mod">
          <ac:chgData name="CROZET Sophie" userId="c97b73ab-88aa-4f1e-9ec4-391579d22886" providerId="ADAL" clId="{EF0655CE-F561-413D-8456-621B2ACC160A}" dt="2021-02-19T15:13:58.159" v="3028" actId="1076"/>
          <ac:picMkLst>
            <pc:docMk/>
            <pc:sldMk cId="1734686636" sldId="632"/>
            <ac:picMk id="7" creationId="{1BE23E63-0597-4065-B4EA-02794C075742}"/>
          </ac:picMkLst>
        </pc:picChg>
      </pc:sldChg>
      <pc:sldChg chg="addSp delSp modSp mod ord">
        <pc:chgData name="CROZET Sophie" userId="c97b73ab-88aa-4f1e-9ec4-391579d22886" providerId="ADAL" clId="{EF0655CE-F561-413D-8456-621B2ACC160A}" dt="2021-02-19T17:14:07.574" v="4145" actId="20577"/>
        <pc:sldMkLst>
          <pc:docMk/>
          <pc:sldMk cId="95812808" sldId="633"/>
        </pc:sldMkLst>
        <pc:spChg chg="mod">
          <ac:chgData name="CROZET Sophie" userId="c97b73ab-88aa-4f1e-9ec4-391579d22886" providerId="ADAL" clId="{EF0655CE-F561-413D-8456-621B2ACC160A}" dt="2021-02-19T16:25:06.464" v="3798" actId="255"/>
          <ac:spMkLst>
            <pc:docMk/>
            <pc:sldMk cId="95812808" sldId="633"/>
            <ac:spMk id="2" creationId="{2F014B31-DD26-4995-92E2-D7BA615C76CB}"/>
          </ac:spMkLst>
        </pc:spChg>
        <pc:spChg chg="add mod">
          <ac:chgData name="CROZET Sophie" userId="c97b73ab-88aa-4f1e-9ec4-391579d22886" providerId="ADAL" clId="{EF0655CE-F561-413D-8456-621B2ACC160A}" dt="2021-02-19T16:42:48.616" v="4093" actId="1076"/>
          <ac:spMkLst>
            <pc:docMk/>
            <pc:sldMk cId="95812808" sldId="633"/>
            <ac:spMk id="3" creationId="{2A3420A1-B44A-4EAF-B826-23EF605C2609}"/>
          </ac:spMkLst>
        </pc:spChg>
        <pc:spChg chg="del">
          <ac:chgData name="CROZET Sophie" userId="c97b73ab-88aa-4f1e-9ec4-391579d22886" providerId="ADAL" clId="{EF0655CE-F561-413D-8456-621B2ACC160A}" dt="2021-02-19T16:25:08.557" v="3799" actId="478"/>
          <ac:spMkLst>
            <pc:docMk/>
            <pc:sldMk cId="95812808" sldId="633"/>
            <ac:spMk id="4" creationId="{E1FEEC4F-2E31-446E-8821-464FA7CAE909}"/>
          </ac:spMkLst>
        </pc:spChg>
        <pc:spChg chg="add mod">
          <ac:chgData name="CROZET Sophie" userId="c97b73ab-88aa-4f1e-9ec4-391579d22886" providerId="ADAL" clId="{EF0655CE-F561-413D-8456-621B2ACC160A}" dt="2021-02-19T16:42:51.722" v="4094" actId="1076"/>
          <ac:spMkLst>
            <pc:docMk/>
            <pc:sldMk cId="95812808" sldId="633"/>
            <ac:spMk id="5" creationId="{6A59C680-6B86-4957-98BD-3EBFA9590621}"/>
          </ac:spMkLst>
        </pc:spChg>
        <pc:spChg chg="del">
          <ac:chgData name="CROZET Sophie" userId="c97b73ab-88aa-4f1e-9ec4-391579d22886" providerId="ADAL" clId="{EF0655CE-F561-413D-8456-621B2ACC160A}" dt="2021-02-19T16:25:11.952" v="3802" actId="478"/>
          <ac:spMkLst>
            <pc:docMk/>
            <pc:sldMk cId="95812808" sldId="633"/>
            <ac:spMk id="6" creationId="{56D6969D-9B16-48A6-AEF1-43E3ABE4A056}"/>
          </ac:spMkLst>
        </pc:spChg>
        <pc:spChg chg="del">
          <ac:chgData name="CROZET Sophie" userId="c97b73ab-88aa-4f1e-9ec4-391579d22886" providerId="ADAL" clId="{EF0655CE-F561-413D-8456-621B2ACC160A}" dt="2021-02-19T16:25:09.491" v="3800" actId="478"/>
          <ac:spMkLst>
            <pc:docMk/>
            <pc:sldMk cId="95812808" sldId="633"/>
            <ac:spMk id="7" creationId="{7DD12B25-1238-4CAA-971F-AD610CF57B54}"/>
          </ac:spMkLst>
        </pc:spChg>
        <pc:spChg chg="add mod">
          <ac:chgData name="CROZET Sophie" userId="c97b73ab-88aa-4f1e-9ec4-391579d22886" providerId="ADAL" clId="{EF0655CE-F561-413D-8456-621B2ACC160A}" dt="2021-02-19T17:14:07.574" v="4145" actId="20577"/>
          <ac:spMkLst>
            <pc:docMk/>
            <pc:sldMk cId="95812808" sldId="633"/>
            <ac:spMk id="9" creationId="{3968C1AC-AD22-4092-8386-C493F8F812A0}"/>
          </ac:spMkLst>
        </pc:spChg>
        <pc:picChg chg="del">
          <ac:chgData name="CROZET Sophie" userId="c97b73ab-88aa-4f1e-9ec4-391579d22886" providerId="ADAL" clId="{EF0655CE-F561-413D-8456-621B2ACC160A}" dt="2021-02-19T16:25:10.409" v="3801" actId="478"/>
          <ac:picMkLst>
            <pc:docMk/>
            <pc:sldMk cId="95812808" sldId="633"/>
            <ac:picMk id="8" creationId="{82753808-C33F-40AC-9CBC-817B370EA70D}"/>
          </ac:picMkLst>
        </pc:picChg>
        <pc:cxnChg chg="del">
          <ac:chgData name="CROZET Sophie" userId="c97b73ab-88aa-4f1e-9ec4-391579d22886" providerId="ADAL" clId="{EF0655CE-F561-413D-8456-621B2ACC160A}" dt="2021-02-19T16:25:13.084" v="3803" actId="478"/>
          <ac:cxnSpMkLst>
            <pc:docMk/>
            <pc:sldMk cId="95812808" sldId="633"/>
            <ac:cxnSpMk id="10" creationId="{33C89B0B-8015-40BC-ABA6-49990E8ACE6D}"/>
          </ac:cxnSpMkLst>
        </pc:cxnChg>
      </pc:sldChg>
      <pc:sldChg chg="delSp modSp mod">
        <pc:chgData name="CROZET Sophie" userId="c97b73ab-88aa-4f1e-9ec4-391579d22886" providerId="ADAL" clId="{EF0655CE-F561-413D-8456-621B2ACC160A}" dt="2021-02-19T16:13:51.827" v="3703" actId="20577"/>
        <pc:sldMkLst>
          <pc:docMk/>
          <pc:sldMk cId="2983228930" sldId="638"/>
        </pc:sldMkLst>
        <pc:spChg chg="del mod">
          <ac:chgData name="CROZET Sophie" userId="c97b73ab-88aa-4f1e-9ec4-391579d22886" providerId="ADAL" clId="{EF0655CE-F561-413D-8456-621B2ACC160A}" dt="2021-02-19T15:42:12.702" v="3584"/>
          <ac:spMkLst>
            <pc:docMk/>
            <pc:sldMk cId="2983228930" sldId="638"/>
            <ac:spMk id="2" creationId="{22537B63-A469-4228-B283-D48D10B0947D}"/>
          </ac:spMkLst>
        </pc:spChg>
        <pc:spChg chg="mod">
          <ac:chgData name="CROZET Sophie" userId="c97b73ab-88aa-4f1e-9ec4-391579d22886" providerId="ADAL" clId="{EF0655CE-F561-413D-8456-621B2ACC160A}" dt="2021-02-19T16:13:51.827" v="3703" actId="20577"/>
          <ac:spMkLst>
            <pc:docMk/>
            <pc:sldMk cId="2983228930" sldId="638"/>
            <ac:spMk id="3" creationId="{44110E5F-353F-483A-B0C0-528671BAECB1}"/>
          </ac:spMkLst>
        </pc:spChg>
        <pc:picChg chg="del">
          <ac:chgData name="CROZET Sophie" userId="c97b73ab-88aa-4f1e-9ec4-391579d22886" providerId="ADAL" clId="{EF0655CE-F561-413D-8456-621B2ACC160A}" dt="2021-02-19T15:42:12.700" v="3582" actId="478"/>
          <ac:picMkLst>
            <pc:docMk/>
            <pc:sldMk cId="2983228930" sldId="638"/>
            <ac:picMk id="4" creationId="{8C455100-3FDC-47D1-B1EE-CA7A9DC9E8E9}"/>
          </ac:picMkLst>
        </pc:picChg>
      </pc:sldChg>
      <pc:sldChg chg="addSp delSp modSp mod ord modNotesTx">
        <pc:chgData name="CROZET Sophie" userId="c97b73ab-88aa-4f1e-9ec4-391579d22886" providerId="ADAL" clId="{EF0655CE-F561-413D-8456-621B2ACC160A}" dt="2021-02-19T16:35:40.106" v="4090" actId="20577"/>
        <pc:sldMkLst>
          <pc:docMk/>
          <pc:sldMk cId="1637948869" sldId="639"/>
        </pc:sldMkLst>
        <pc:spChg chg="mod">
          <ac:chgData name="CROZET Sophie" userId="c97b73ab-88aa-4f1e-9ec4-391579d22886" providerId="ADAL" clId="{EF0655CE-F561-413D-8456-621B2ACC160A}" dt="2021-02-19T15:28:13.630" v="3495" actId="14100"/>
          <ac:spMkLst>
            <pc:docMk/>
            <pc:sldMk cId="1637948869" sldId="639"/>
            <ac:spMk id="2" creationId="{69974B34-2782-4B46-A82A-936734782C6C}"/>
          </ac:spMkLst>
        </pc:spChg>
        <pc:spChg chg="add del mod">
          <ac:chgData name="CROZET Sophie" userId="c97b73ab-88aa-4f1e-9ec4-391579d22886" providerId="ADAL" clId="{EF0655CE-F561-413D-8456-621B2ACC160A}" dt="2021-02-19T15:15:05.910" v="3037"/>
          <ac:spMkLst>
            <pc:docMk/>
            <pc:sldMk cId="1637948869" sldId="639"/>
            <ac:spMk id="3" creationId="{2964ED06-BD53-491D-8A9A-730CC9BBF2B2}"/>
          </ac:spMkLst>
        </pc:spChg>
        <pc:spChg chg="del mod">
          <ac:chgData name="CROZET Sophie" userId="c97b73ab-88aa-4f1e-9ec4-391579d22886" providerId="ADAL" clId="{EF0655CE-F561-413D-8456-621B2ACC160A}" dt="2021-02-19T15:13:25.417" v="3000" actId="478"/>
          <ac:spMkLst>
            <pc:docMk/>
            <pc:sldMk cId="1637948869" sldId="639"/>
            <ac:spMk id="6" creationId="{31BAA344-7548-4A21-AD32-AB03602A2275}"/>
          </ac:spMkLst>
        </pc:spChg>
        <pc:spChg chg="del">
          <ac:chgData name="CROZET Sophie" userId="c97b73ab-88aa-4f1e-9ec4-391579d22886" providerId="ADAL" clId="{EF0655CE-F561-413D-8456-621B2ACC160A}" dt="2021-02-19T15:13:28.359" v="3002" actId="478"/>
          <ac:spMkLst>
            <pc:docMk/>
            <pc:sldMk cId="1637948869" sldId="639"/>
            <ac:spMk id="7" creationId="{57D27A28-97E2-4284-B103-338719520ABE}"/>
          </ac:spMkLst>
        </pc:spChg>
        <pc:graphicFrameChg chg="add mod">
          <ac:chgData name="CROZET Sophie" userId="c97b73ab-88aa-4f1e-9ec4-391579d22886" providerId="ADAL" clId="{EF0655CE-F561-413D-8456-621B2ACC160A}" dt="2021-02-19T15:28:33.635" v="3499" actId="14100"/>
          <ac:graphicFrameMkLst>
            <pc:docMk/>
            <pc:sldMk cId="1637948869" sldId="639"/>
            <ac:graphicFrameMk id="5" creationId="{3414508D-8CE7-4AC9-8DC3-72F485ACFF68}"/>
          </ac:graphicFrameMkLst>
        </pc:graphicFrameChg>
        <pc:picChg chg="del">
          <ac:chgData name="CROZET Sophie" userId="c97b73ab-88aa-4f1e-9ec4-391579d22886" providerId="ADAL" clId="{EF0655CE-F561-413D-8456-621B2ACC160A}" dt="2021-02-19T15:13:26.249" v="3001" actId="478"/>
          <ac:picMkLst>
            <pc:docMk/>
            <pc:sldMk cId="1637948869" sldId="639"/>
            <ac:picMk id="4" creationId="{78F05625-9B3C-4238-83B0-59F5CB488064}"/>
          </ac:picMkLst>
        </pc:picChg>
        <pc:picChg chg="add mod">
          <ac:chgData name="CROZET Sophie" userId="c97b73ab-88aa-4f1e-9ec4-391579d22886" providerId="ADAL" clId="{EF0655CE-F561-413D-8456-621B2ACC160A}" dt="2021-02-19T15:27:49.815" v="3493" actId="14100"/>
          <ac:picMkLst>
            <pc:docMk/>
            <pc:sldMk cId="1637948869" sldId="639"/>
            <ac:picMk id="8" creationId="{69B5D43B-C4B4-4A65-BDD4-682533A0C7F1}"/>
          </ac:picMkLst>
        </pc:picChg>
      </pc:sldChg>
      <pc:sldChg chg="addSp delSp modSp mod modNotesTx">
        <pc:chgData name="CROZET Sophie" userId="c97b73ab-88aa-4f1e-9ec4-391579d22886" providerId="ADAL" clId="{EF0655CE-F561-413D-8456-621B2ACC160A}" dt="2021-02-19T16:21:44.621" v="3789" actId="113"/>
        <pc:sldMkLst>
          <pc:docMk/>
          <pc:sldMk cId="1673872889" sldId="641"/>
        </pc:sldMkLst>
        <pc:spChg chg="del">
          <ac:chgData name="CROZET Sophie" userId="c97b73ab-88aa-4f1e-9ec4-391579d22886" providerId="ADAL" clId="{EF0655CE-F561-413D-8456-621B2ACC160A}" dt="2021-02-19T15:36:08.299" v="3501" actId="478"/>
          <ac:spMkLst>
            <pc:docMk/>
            <pc:sldMk cId="1673872889" sldId="641"/>
            <ac:spMk id="2" creationId="{E7AE729E-ADA9-4557-AE12-F9B04E77C8E1}"/>
          </ac:spMkLst>
        </pc:spChg>
        <pc:spChg chg="mod">
          <ac:chgData name="CROZET Sophie" userId="c97b73ab-88aa-4f1e-9ec4-391579d22886" providerId="ADAL" clId="{EF0655CE-F561-413D-8456-621B2ACC160A}" dt="2021-02-19T16:21:15.410" v="3722" actId="14100"/>
          <ac:spMkLst>
            <pc:docMk/>
            <pc:sldMk cId="1673872889" sldId="641"/>
            <ac:spMk id="3" creationId="{24876CD7-7550-4395-8ED0-773AF56F229B}"/>
          </ac:spMkLst>
        </pc:spChg>
        <pc:spChg chg="add del mod">
          <ac:chgData name="CROZET Sophie" userId="c97b73ab-88aa-4f1e-9ec4-391579d22886" providerId="ADAL" clId="{EF0655CE-F561-413D-8456-621B2ACC160A}" dt="2021-02-19T15:40:45.702" v="3568"/>
          <ac:spMkLst>
            <pc:docMk/>
            <pc:sldMk cId="1673872889" sldId="641"/>
            <ac:spMk id="6" creationId="{7C34E0B9-0967-43D1-BCF0-8FD3DA151921}"/>
          </ac:spMkLst>
        </pc:spChg>
        <pc:spChg chg="add del mod">
          <ac:chgData name="CROZET Sophie" userId="c97b73ab-88aa-4f1e-9ec4-391579d22886" providerId="ADAL" clId="{EF0655CE-F561-413D-8456-621B2ACC160A}" dt="2021-02-19T15:41:42.124" v="3577"/>
          <ac:spMkLst>
            <pc:docMk/>
            <pc:sldMk cId="1673872889" sldId="641"/>
            <ac:spMk id="11" creationId="{9E892C15-0295-4389-BD31-B351F49DA381}"/>
          </ac:spMkLst>
        </pc:spChg>
        <pc:spChg chg="add mod">
          <ac:chgData name="CROZET Sophie" userId="c97b73ab-88aa-4f1e-9ec4-391579d22886" providerId="ADAL" clId="{EF0655CE-F561-413D-8456-621B2ACC160A}" dt="2021-02-19T16:03:14.202" v="3664" actId="208"/>
          <ac:spMkLst>
            <pc:docMk/>
            <pc:sldMk cId="1673872889" sldId="641"/>
            <ac:spMk id="13" creationId="{7BEF6C49-C5CD-425F-A964-812ADA328694}"/>
          </ac:spMkLst>
        </pc:spChg>
        <pc:picChg chg="add del mod">
          <ac:chgData name="CROZET Sophie" userId="c97b73ab-88aa-4f1e-9ec4-391579d22886" providerId="ADAL" clId="{EF0655CE-F561-413D-8456-621B2ACC160A}" dt="2021-02-19T15:39:23.420" v="3554" actId="478"/>
          <ac:picMkLst>
            <pc:docMk/>
            <pc:sldMk cId="1673872889" sldId="641"/>
            <ac:picMk id="4" creationId="{1F661BD9-836C-47B5-96FB-4692F7BE04F8}"/>
          </ac:picMkLst>
        </pc:picChg>
        <pc:picChg chg="add mod">
          <ac:chgData name="CROZET Sophie" userId="c97b73ab-88aa-4f1e-9ec4-391579d22886" providerId="ADAL" clId="{EF0655CE-F561-413D-8456-621B2ACC160A}" dt="2021-02-19T16:00:47.621" v="3611" actId="1076"/>
          <ac:picMkLst>
            <pc:docMk/>
            <pc:sldMk cId="1673872889" sldId="641"/>
            <ac:picMk id="5" creationId="{81B172BC-BE3A-4833-B6E7-C7E025160360}"/>
          </ac:picMkLst>
        </pc:picChg>
        <pc:picChg chg="add mod">
          <ac:chgData name="CROZET Sophie" userId="c97b73ab-88aa-4f1e-9ec4-391579d22886" providerId="ADAL" clId="{EF0655CE-F561-413D-8456-621B2ACC160A}" dt="2021-02-19T16:00:50.742" v="3612" actId="1076"/>
          <ac:picMkLst>
            <pc:docMk/>
            <pc:sldMk cId="1673872889" sldId="641"/>
            <ac:picMk id="12" creationId="{53CBFF10-47F8-465F-A28D-7CBD9620DC1F}"/>
          </ac:picMkLst>
        </pc:picChg>
        <pc:cxnChg chg="add del mod">
          <ac:chgData name="CROZET Sophie" userId="c97b73ab-88aa-4f1e-9ec4-391579d22886" providerId="ADAL" clId="{EF0655CE-F561-413D-8456-621B2ACC160A}" dt="2021-02-19T16:00:09.254" v="3591" actId="478"/>
          <ac:cxnSpMkLst>
            <pc:docMk/>
            <pc:sldMk cId="1673872889" sldId="641"/>
            <ac:cxnSpMk id="8" creationId="{8FD17969-FEC3-49E2-AA2A-560D9EA7CE6C}"/>
          </ac:cxnSpMkLst>
        </pc:cxnChg>
        <pc:cxnChg chg="add del mod">
          <ac:chgData name="CROZET Sophie" userId="c97b73ab-88aa-4f1e-9ec4-391579d22886" providerId="ADAL" clId="{EF0655CE-F561-413D-8456-621B2ACC160A}" dt="2021-02-19T16:00:08.306" v="3590" actId="478"/>
          <ac:cxnSpMkLst>
            <pc:docMk/>
            <pc:sldMk cId="1673872889" sldId="641"/>
            <ac:cxnSpMk id="9" creationId="{24E63074-38F9-492A-9096-2DFA89685E18}"/>
          </ac:cxnSpMkLst>
        </pc:cxnChg>
        <pc:cxnChg chg="add del mod">
          <ac:chgData name="CROZET Sophie" userId="c97b73ab-88aa-4f1e-9ec4-391579d22886" providerId="ADAL" clId="{EF0655CE-F561-413D-8456-621B2ACC160A}" dt="2021-02-19T16:00:07.544" v="3589" actId="478"/>
          <ac:cxnSpMkLst>
            <pc:docMk/>
            <pc:sldMk cId="1673872889" sldId="641"/>
            <ac:cxnSpMk id="10" creationId="{32587F57-612D-484B-9B33-C39BD2929231}"/>
          </ac:cxnSpMkLst>
        </pc:cxnChg>
      </pc:sldChg>
    </pc:docChg>
  </pc:docChgLst>
  <pc:docChgLst>
    <pc:chgData name="Guest User" providerId="Windows Live" clId="Web-{360293BD-5575-48B8-9574-7F3131E310B3}"/>
    <pc:docChg chg="">
      <pc:chgData name="Guest User" userId="" providerId="Windows Live" clId="Web-{360293BD-5575-48B8-9574-7F3131E310B3}" dt="2021-03-05T10:02:22.772" v="1"/>
      <pc:docMkLst>
        <pc:docMk/>
      </pc:docMkLst>
      <pc:sldChg chg="addCm">
        <pc:chgData name="Guest User" userId="" providerId="Windows Live" clId="Web-{360293BD-5575-48B8-9574-7F3131E310B3}" dt="2021-03-05T10:01:11.115" v="0"/>
        <pc:sldMkLst>
          <pc:docMk/>
          <pc:sldMk cId="1092642883" sldId="644"/>
        </pc:sldMkLst>
      </pc:sldChg>
    </pc:docChg>
  </pc:docChgLst>
  <pc:docChgLst>
    <pc:chgData name="CROZET Sophie" userId="c97b73ab-88aa-4f1e-9ec4-391579d22886" providerId="ADAL" clId="{2B27ACA9-BDE3-4073-A614-0A702E5786D8}"/>
    <pc:docChg chg="undo custSel mod addSld delSld modSld sldOrd addSection delSection modSection">
      <pc:chgData name="CROZET Sophie" userId="c97b73ab-88aa-4f1e-9ec4-391579d22886" providerId="ADAL" clId="{2B27ACA9-BDE3-4073-A614-0A702E5786D8}" dt="2021-02-25T09:20:21.982" v="3999" actId="20577"/>
      <pc:docMkLst>
        <pc:docMk/>
      </pc:docMkLst>
      <pc:sldChg chg="addSp modSp mod">
        <pc:chgData name="CROZET Sophie" userId="c97b73ab-88aa-4f1e-9ec4-391579d22886" providerId="ADAL" clId="{2B27ACA9-BDE3-4073-A614-0A702E5786D8}" dt="2021-02-24T16:04:59.472" v="3804" actId="20577"/>
        <pc:sldMkLst>
          <pc:docMk/>
          <pc:sldMk cId="1507118390" sldId="618"/>
        </pc:sldMkLst>
        <pc:spChg chg="add mod">
          <ac:chgData name="CROZET Sophie" userId="c97b73ab-88aa-4f1e-9ec4-391579d22886" providerId="ADAL" clId="{2B27ACA9-BDE3-4073-A614-0A702E5786D8}" dt="2021-02-24T16:04:59.472" v="3804" actId="20577"/>
          <ac:spMkLst>
            <pc:docMk/>
            <pc:sldMk cId="1507118390" sldId="618"/>
            <ac:spMk id="2" creationId="{9746F6F0-2B06-4D09-BEC5-9E3D68427499}"/>
          </ac:spMkLst>
        </pc:spChg>
      </pc:sldChg>
      <pc:sldChg chg="modAnim">
        <pc:chgData name="CROZET Sophie" userId="c97b73ab-88aa-4f1e-9ec4-391579d22886" providerId="ADAL" clId="{2B27ACA9-BDE3-4073-A614-0A702E5786D8}" dt="2021-02-22T15:55:58.966" v="3361"/>
        <pc:sldMkLst>
          <pc:docMk/>
          <pc:sldMk cId="2235574682" sldId="630"/>
        </pc:sldMkLst>
      </pc:sldChg>
      <pc:sldChg chg="addSp delSp modSp mod modAnim modNotesTx">
        <pc:chgData name="CROZET Sophie" userId="c97b73ab-88aa-4f1e-9ec4-391579d22886" providerId="ADAL" clId="{2B27ACA9-BDE3-4073-A614-0A702E5786D8}" dt="2021-02-23T10:17:10.942" v="3793" actId="1076"/>
        <pc:sldMkLst>
          <pc:docMk/>
          <pc:sldMk cId="95812808" sldId="633"/>
        </pc:sldMkLst>
        <pc:spChg chg="mod">
          <ac:chgData name="CROZET Sophie" userId="c97b73ab-88aa-4f1e-9ec4-391579d22886" providerId="ADAL" clId="{2B27ACA9-BDE3-4073-A614-0A702E5786D8}" dt="2021-02-23T10:16:40.639" v="3781" actId="1076"/>
          <ac:spMkLst>
            <pc:docMk/>
            <pc:sldMk cId="95812808" sldId="633"/>
            <ac:spMk id="3" creationId="{2A3420A1-B44A-4EAF-B826-23EF605C2609}"/>
          </ac:spMkLst>
        </pc:spChg>
        <pc:spChg chg="mod ord">
          <ac:chgData name="CROZET Sophie" userId="c97b73ab-88aa-4f1e-9ec4-391579d22886" providerId="ADAL" clId="{2B27ACA9-BDE3-4073-A614-0A702E5786D8}" dt="2021-02-23T10:17:10.942" v="3793" actId="1076"/>
          <ac:spMkLst>
            <pc:docMk/>
            <pc:sldMk cId="95812808" sldId="633"/>
            <ac:spMk id="5" creationId="{6A59C680-6B86-4957-98BD-3EBFA9590621}"/>
          </ac:spMkLst>
        </pc:spChg>
        <pc:spChg chg="del mod">
          <ac:chgData name="CROZET Sophie" userId="c97b73ab-88aa-4f1e-9ec4-391579d22886" providerId="ADAL" clId="{2B27ACA9-BDE3-4073-A614-0A702E5786D8}" dt="2021-02-22T10:24:38.374" v="575" actId="478"/>
          <ac:spMkLst>
            <pc:docMk/>
            <pc:sldMk cId="95812808" sldId="633"/>
            <ac:spMk id="9" creationId="{3968C1AC-AD22-4092-8386-C493F8F812A0}"/>
          </ac:spMkLst>
        </pc:spChg>
        <pc:picChg chg="add mod modCrop">
          <ac:chgData name="CROZET Sophie" userId="c97b73ab-88aa-4f1e-9ec4-391579d22886" providerId="ADAL" clId="{2B27ACA9-BDE3-4073-A614-0A702E5786D8}" dt="2021-02-22T10:28:09.315" v="648" actId="1076"/>
          <ac:picMkLst>
            <pc:docMk/>
            <pc:sldMk cId="95812808" sldId="633"/>
            <ac:picMk id="4" creationId="{DBEFBD24-0A45-4122-ABBD-A75CD92F1374}"/>
          </ac:picMkLst>
        </pc:picChg>
        <pc:picChg chg="add mod modCrop">
          <ac:chgData name="CROZET Sophie" userId="c97b73ab-88aa-4f1e-9ec4-391579d22886" providerId="ADAL" clId="{2B27ACA9-BDE3-4073-A614-0A702E5786D8}" dt="2021-02-23T10:09:22.622" v="3776" actId="1076"/>
          <ac:picMkLst>
            <pc:docMk/>
            <pc:sldMk cId="95812808" sldId="633"/>
            <ac:picMk id="6" creationId="{F4B35387-CDE1-4385-B49F-1F25634CAB2E}"/>
          </ac:picMkLst>
        </pc:picChg>
      </pc:sldChg>
      <pc:sldChg chg="addSp modSp mod modAnim">
        <pc:chgData name="CROZET Sophie" userId="c97b73ab-88aa-4f1e-9ec4-391579d22886" providerId="ADAL" clId="{2B27ACA9-BDE3-4073-A614-0A702E5786D8}" dt="2021-02-22T15:56:12.175" v="3364"/>
        <pc:sldMkLst>
          <pc:docMk/>
          <pc:sldMk cId="2983228930" sldId="638"/>
        </pc:sldMkLst>
        <pc:spChg chg="add mod">
          <ac:chgData name="CROZET Sophie" userId="c97b73ab-88aa-4f1e-9ec4-391579d22886" providerId="ADAL" clId="{2B27ACA9-BDE3-4073-A614-0A702E5786D8}" dt="2021-02-22T10:17:40.439" v="478" actId="207"/>
          <ac:spMkLst>
            <pc:docMk/>
            <pc:sldMk cId="2983228930" sldId="638"/>
            <ac:spMk id="2" creationId="{620823A7-F84E-4C83-BB42-3C41AC4B3935}"/>
          </ac:spMkLst>
        </pc:spChg>
        <pc:spChg chg="mod">
          <ac:chgData name="CROZET Sophie" userId="c97b73ab-88aa-4f1e-9ec4-391579d22886" providerId="ADAL" clId="{2B27ACA9-BDE3-4073-A614-0A702E5786D8}" dt="2021-02-22T14:46:53.382" v="1274" actId="14100"/>
          <ac:spMkLst>
            <pc:docMk/>
            <pc:sldMk cId="2983228930" sldId="638"/>
            <ac:spMk id="3" creationId="{44110E5F-353F-483A-B0C0-528671BAECB1}"/>
          </ac:spMkLst>
        </pc:spChg>
        <pc:spChg chg="add mod">
          <ac:chgData name="CROZET Sophie" userId="c97b73ab-88aa-4f1e-9ec4-391579d22886" providerId="ADAL" clId="{2B27ACA9-BDE3-4073-A614-0A702E5786D8}" dt="2021-02-22T10:17:47.980" v="480" actId="207"/>
          <ac:spMkLst>
            <pc:docMk/>
            <pc:sldMk cId="2983228930" sldId="638"/>
            <ac:spMk id="4" creationId="{43AE7FD0-C7C4-4FE9-BA49-524B12FB7B8F}"/>
          </ac:spMkLst>
        </pc:spChg>
      </pc:sldChg>
      <pc:sldChg chg="modAnim">
        <pc:chgData name="CROZET Sophie" userId="c97b73ab-88aa-4f1e-9ec4-391579d22886" providerId="ADAL" clId="{2B27ACA9-BDE3-4073-A614-0A702E5786D8}" dt="2021-02-22T15:56:03.917" v="3362"/>
        <pc:sldMkLst>
          <pc:docMk/>
          <pc:sldMk cId="1637948869" sldId="639"/>
        </pc:sldMkLst>
      </pc:sldChg>
      <pc:sldChg chg="modAnim modNotesTx">
        <pc:chgData name="CROZET Sophie" userId="c97b73ab-88aa-4f1e-9ec4-391579d22886" providerId="ADAL" clId="{2B27ACA9-BDE3-4073-A614-0A702E5786D8}" dt="2021-02-24T14:47:37.827" v="3802" actId="20577"/>
        <pc:sldMkLst>
          <pc:docMk/>
          <pc:sldMk cId="1673872889" sldId="641"/>
        </pc:sldMkLst>
      </pc:sldChg>
      <pc:sldChg chg="addSp modSp new mod ord setBg modAnim setClrOvrMap">
        <pc:chgData name="CROZET Sophie" userId="c97b73ab-88aa-4f1e-9ec4-391579d22886" providerId="ADAL" clId="{2B27ACA9-BDE3-4073-A614-0A702E5786D8}" dt="2021-02-23T10:04:22.203" v="3506" actId="26606"/>
        <pc:sldMkLst>
          <pc:docMk/>
          <pc:sldMk cId="1285046419" sldId="643"/>
        </pc:sldMkLst>
        <pc:spChg chg="add mod">
          <ac:chgData name="CROZET Sophie" userId="c97b73ab-88aa-4f1e-9ec4-391579d22886" providerId="ADAL" clId="{2B27ACA9-BDE3-4073-A614-0A702E5786D8}" dt="2021-02-23T10:04:22.203" v="3506" actId="26606"/>
          <ac:spMkLst>
            <pc:docMk/>
            <pc:sldMk cId="1285046419" sldId="643"/>
            <ac:spMk id="3" creationId="{5A113701-6B57-4A97-A597-7C566AA9D8AD}"/>
          </ac:spMkLst>
        </pc:spChg>
        <pc:spChg chg="add mod ord">
          <ac:chgData name="CROZET Sophie" userId="c97b73ab-88aa-4f1e-9ec4-391579d22886" providerId="ADAL" clId="{2B27ACA9-BDE3-4073-A614-0A702E5786D8}" dt="2021-02-23T10:04:22.203" v="3506" actId="26606"/>
          <ac:spMkLst>
            <pc:docMk/>
            <pc:sldMk cId="1285046419" sldId="643"/>
            <ac:spMk id="4" creationId="{59F364C9-71D8-44D4-A3F9-5C7B741035AE}"/>
          </ac:spMkLst>
        </pc:spChg>
        <pc:spChg chg="add">
          <ac:chgData name="CROZET Sophie" userId="c97b73ab-88aa-4f1e-9ec4-391579d22886" providerId="ADAL" clId="{2B27ACA9-BDE3-4073-A614-0A702E5786D8}" dt="2021-02-23T10:04:22.203" v="3506" actId="26606"/>
          <ac:spMkLst>
            <pc:docMk/>
            <pc:sldMk cId="1285046419" sldId="643"/>
            <ac:spMk id="9" creationId="{CF62D2A7-8207-488C-9F46-316BA81A16C8}"/>
          </ac:spMkLst>
        </pc:spChg>
        <pc:picChg chg="add mod">
          <ac:chgData name="CROZET Sophie" userId="c97b73ab-88aa-4f1e-9ec4-391579d22886" providerId="ADAL" clId="{2B27ACA9-BDE3-4073-A614-0A702E5786D8}" dt="2021-02-23T10:04:22.203" v="3506" actId="26606"/>
          <ac:picMkLst>
            <pc:docMk/>
            <pc:sldMk cId="1285046419" sldId="643"/>
            <ac:picMk id="2" creationId="{FA6C5D12-FD84-4F53-A472-D99B93F8EA47}"/>
          </ac:picMkLst>
        </pc:picChg>
      </pc:sldChg>
      <pc:sldChg chg="addSp modSp new modAnim addCm modCm">
        <pc:chgData name="CROZET Sophie" userId="c97b73ab-88aa-4f1e-9ec4-391579d22886" providerId="ADAL" clId="{2B27ACA9-BDE3-4073-A614-0A702E5786D8}" dt="2021-02-22T15:56:34.381" v="3370"/>
        <pc:sldMkLst>
          <pc:docMk/>
          <pc:sldMk cId="1092642883" sldId="644"/>
        </pc:sldMkLst>
        <pc:spChg chg="add mod">
          <ac:chgData name="CROZET Sophie" userId="c97b73ab-88aa-4f1e-9ec4-391579d22886" providerId="ADAL" clId="{2B27ACA9-BDE3-4073-A614-0A702E5786D8}" dt="2021-02-22T14:39:15.618" v="1266" actId="20577"/>
          <ac:spMkLst>
            <pc:docMk/>
            <pc:sldMk cId="1092642883" sldId="644"/>
            <ac:spMk id="2" creationId="{A4C9D290-5D8E-4E85-8C37-AD5AC5E4BCB1}"/>
          </ac:spMkLst>
        </pc:spChg>
      </pc:sldChg>
      <pc:sldChg chg="addSp modSp new mod ord modAnim">
        <pc:chgData name="CROZET Sophie" userId="c97b73ab-88aa-4f1e-9ec4-391579d22886" providerId="ADAL" clId="{2B27ACA9-BDE3-4073-A614-0A702E5786D8}" dt="2021-02-22T15:56:15.462" v="3365"/>
        <pc:sldMkLst>
          <pc:docMk/>
          <pc:sldMk cId="920199351" sldId="645"/>
        </pc:sldMkLst>
        <pc:spChg chg="add mod">
          <ac:chgData name="CROZET Sophie" userId="c97b73ab-88aa-4f1e-9ec4-391579d22886" providerId="ADAL" clId="{2B27ACA9-BDE3-4073-A614-0A702E5786D8}" dt="2021-02-22T14:47:28.917" v="1307" actId="14100"/>
          <ac:spMkLst>
            <pc:docMk/>
            <pc:sldMk cId="920199351" sldId="645"/>
            <ac:spMk id="2" creationId="{9684A0D1-99F1-4705-8BD9-1CC765E9D488}"/>
          </ac:spMkLst>
        </pc:spChg>
        <pc:spChg chg="add mod">
          <ac:chgData name="CROZET Sophie" userId="c97b73ab-88aa-4f1e-9ec4-391579d22886" providerId="ADAL" clId="{2B27ACA9-BDE3-4073-A614-0A702E5786D8}" dt="2021-02-22T15:14:14.795" v="1411" actId="14100"/>
          <ac:spMkLst>
            <pc:docMk/>
            <pc:sldMk cId="920199351" sldId="645"/>
            <ac:spMk id="4" creationId="{FB16D9FE-9904-4A53-AF72-C5970E381D66}"/>
          </ac:spMkLst>
        </pc:spChg>
        <pc:picChg chg="add mod">
          <ac:chgData name="CROZET Sophie" userId="c97b73ab-88aa-4f1e-9ec4-391579d22886" providerId="ADAL" clId="{2B27ACA9-BDE3-4073-A614-0A702E5786D8}" dt="2021-02-22T14:47:47.277" v="1313" actId="14100"/>
          <ac:picMkLst>
            <pc:docMk/>
            <pc:sldMk cId="920199351" sldId="645"/>
            <ac:picMk id="3" creationId="{D5985B6F-459B-4AC8-B687-004C2CCB36EA}"/>
          </ac:picMkLst>
        </pc:picChg>
      </pc:sldChg>
      <pc:sldChg chg="addSp modSp new mod ord setBg modAnim">
        <pc:chgData name="CROZET Sophie" userId="c97b73ab-88aa-4f1e-9ec4-391579d22886" providerId="ADAL" clId="{2B27ACA9-BDE3-4073-A614-0A702E5786D8}" dt="2021-02-23T10:03:30.611" v="3504" actId="14100"/>
        <pc:sldMkLst>
          <pc:docMk/>
          <pc:sldMk cId="311891175" sldId="646"/>
        </pc:sldMkLst>
        <pc:spChg chg="add mod ord">
          <ac:chgData name="CROZET Sophie" userId="c97b73ab-88aa-4f1e-9ec4-391579d22886" providerId="ADAL" clId="{2B27ACA9-BDE3-4073-A614-0A702E5786D8}" dt="2021-02-23T10:03:18.567" v="3503" actId="1076"/>
          <ac:spMkLst>
            <pc:docMk/>
            <pc:sldMk cId="311891175" sldId="646"/>
            <ac:spMk id="2" creationId="{DB80FD21-2857-48B0-A760-0C722D5CCDBE}"/>
          </ac:spMkLst>
        </pc:spChg>
        <pc:spChg chg="add mod ord">
          <ac:chgData name="CROZET Sophie" userId="c97b73ab-88aa-4f1e-9ec4-391579d22886" providerId="ADAL" clId="{2B27ACA9-BDE3-4073-A614-0A702E5786D8}" dt="2021-02-23T10:03:00.967" v="3497" actId="20577"/>
          <ac:spMkLst>
            <pc:docMk/>
            <pc:sldMk cId="311891175" sldId="646"/>
            <ac:spMk id="3" creationId="{B818FB8B-EF07-4827-B34E-A194004F65EB}"/>
          </ac:spMkLst>
        </pc:spChg>
        <pc:spChg chg="add mod">
          <ac:chgData name="CROZET Sophie" userId="c97b73ab-88aa-4f1e-9ec4-391579d22886" providerId="ADAL" clId="{2B27ACA9-BDE3-4073-A614-0A702E5786D8}" dt="2021-02-23T10:03:30.611" v="3504" actId="14100"/>
          <ac:spMkLst>
            <pc:docMk/>
            <pc:sldMk cId="311891175" sldId="646"/>
            <ac:spMk id="5" creationId="{C31DC3B0-879E-48C7-84C6-92A509698574}"/>
          </ac:spMkLst>
        </pc:spChg>
        <pc:picChg chg="add mod">
          <ac:chgData name="CROZET Sophie" userId="c97b73ab-88aa-4f1e-9ec4-391579d22886" providerId="ADAL" clId="{2B27ACA9-BDE3-4073-A614-0A702E5786D8}" dt="2021-02-23T10:01:00.457" v="3448" actId="14100"/>
          <ac:picMkLst>
            <pc:docMk/>
            <pc:sldMk cId="311891175" sldId="646"/>
            <ac:picMk id="4" creationId="{D207955C-7CFC-4AB2-B278-475B308EE923}"/>
          </ac:picMkLst>
        </pc:picChg>
      </pc:sldChg>
    </pc:docChg>
  </pc:docChgLst>
  <pc:docChgLst>
    <pc:chgData name="sophie crozet" userId="ec1065b6b8e8d847" providerId="LiveId" clId="{6B159D1A-C15C-47F5-9C98-D157205BE057}"/>
    <pc:docChg chg="undo custSel addSld delSld modSld modMainMaster addSection delSection modSection">
      <pc:chgData name="sophie crozet" userId="ec1065b6b8e8d847" providerId="LiveId" clId="{6B159D1A-C15C-47F5-9C98-D157205BE057}" dt="2021-03-25T13:33:10.254" v="347" actId="20577"/>
      <pc:docMkLst>
        <pc:docMk/>
      </pc:docMkLst>
      <pc:sldChg chg="addSp delSp modSp mod">
        <pc:chgData name="sophie crozet" userId="ec1065b6b8e8d847" providerId="LiveId" clId="{6B159D1A-C15C-47F5-9C98-D157205BE057}" dt="2021-03-25T13:32:59.356" v="346" actId="1076"/>
        <pc:sldMkLst>
          <pc:docMk/>
          <pc:sldMk cId="3148006104" sldId="257"/>
        </pc:sldMkLst>
        <pc:spChg chg="add del mod">
          <ac:chgData name="sophie crozet" userId="ec1065b6b8e8d847" providerId="LiveId" clId="{6B159D1A-C15C-47F5-9C98-D157205BE057}" dt="2021-03-25T13:32:29.706" v="333"/>
          <ac:spMkLst>
            <pc:docMk/>
            <pc:sldMk cId="3148006104" sldId="257"/>
            <ac:spMk id="4" creationId="{36B1EF04-711B-4C6E-A1F9-2512A25749E3}"/>
          </ac:spMkLst>
        </pc:spChg>
        <pc:spChg chg="add del mod">
          <ac:chgData name="sophie crozet" userId="ec1065b6b8e8d847" providerId="LiveId" clId="{6B159D1A-C15C-47F5-9C98-D157205BE057}" dt="2021-03-25T13:32:36.943" v="338"/>
          <ac:spMkLst>
            <pc:docMk/>
            <pc:sldMk cId="3148006104" sldId="257"/>
            <ac:spMk id="5" creationId="{B79A0578-2950-4BD7-BE02-A7DF20D90D74}"/>
          </ac:spMkLst>
        </pc:spChg>
        <pc:spChg chg="add mod">
          <ac:chgData name="sophie crozet" userId="ec1065b6b8e8d847" providerId="LiveId" clId="{6B159D1A-C15C-47F5-9C98-D157205BE057}" dt="2021-03-25T13:32:59.356" v="346" actId="1076"/>
          <ac:spMkLst>
            <pc:docMk/>
            <pc:sldMk cId="3148006104" sldId="257"/>
            <ac:spMk id="7" creationId="{A3E7C578-A950-4CF4-A860-D50301F65CB7}"/>
          </ac:spMkLst>
        </pc:spChg>
        <pc:picChg chg="add mod">
          <ac:chgData name="sophie crozet" userId="ec1065b6b8e8d847" providerId="LiveId" clId="{6B159D1A-C15C-47F5-9C98-D157205BE057}" dt="2021-03-24T16:06:43.829" v="9" actId="1076"/>
          <ac:picMkLst>
            <pc:docMk/>
            <pc:sldMk cId="3148006104" sldId="257"/>
            <ac:picMk id="3" creationId="{950567EA-E8D3-4306-B056-123F8D59B018}"/>
          </ac:picMkLst>
        </pc:picChg>
      </pc:sldChg>
      <pc:sldChg chg="modSp">
        <pc:chgData name="sophie crozet" userId="ec1065b6b8e8d847" providerId="LiveId" clId="{6B159D1A-C15C-47F5-9C98-D157205BE057}" dt="2021-03-25T10:42:49.839" v="260" actId="20577"/>
        <pc:sldMkLst>
          <pc:docMk/>
          <pc:sldMk cId="2177932824" sldId="511"/>
        </pc:sldMkLst>
        <pc:graphicFrameChg chg="mod">
          <ac:chgData name="sophie crozet" userId="ec1065b6b8e8d847" providerId="LiveId" clId="{6B159D1A-C15C-47F5-9C98-D157205BE057}" dt="2021-03-25T10:42:49.839" v="260" actId="20577"/>
          <ac:graphicFrameMkLst>
            <pc:docMk/>
            <pc:sldMk cId="2177932824" sldId="511"/>
            <ac:graphicFrameMk id="4" creationId="{CB1C7151-8A10-447A-A609-AB2C5BB3850F}"/>
          </ac:graphicFrameMkLst>
        </pc:graphicFrameChg>
      </pc:sldChg>
      <pc:sldChg chg="add del">
        <pc:chgData name="sophie crozet" userId="ec1065b6b8e8d847" providerId="LiveId" clId="{6B159D1A-C15C-47F5-9C98-D157205BE057}" dt="2021-03-25T09:54:05.619" v="48" actId="2696"/>
        <pc:sldMkLst>
          <pc:docMk/>
          <pc:sldMk cId="2235574682" sldId="630"/>
        </pc:sldMkLst>
      </pc:sldChg>
      <pc:sldChg chg="addSp delSp modSp new mod">
        <pc:chgData name="sophie crozet" userId="ec1065b6b8e8d847" providerId="LiveId" clId="{6B159D1A-C15C-47F5-9C98-D157205BE057}" dt="2021-03-25T10:37:30.180" v="133" actId="1582"/>
        <pc:sldMkLst>
          <pc:docMk/>
          <pc:sldMk cId="1903742765" sldId="647"/>
        </pc:sldMkLst>
        <pc:spChg chg="add mod">
          <ac:chgData name="sophie crozet" userId="ec1065b6b8e8d847" providerId="LiveId" clId="{6B159D1A-C15C-47F5-9C98-D157205BE057}" dt="2021-03-25T10:30:09.899" v="62" actId="14100"/>
          <ac:spMkLst>
            <pc:docMk/>
            <pc:sldMk cId="1903742765" sldId="647"/>
            <ac:spMk id="2" creationId="{9F3F3A5D-9A9B-43C7-AEFD-B126A036942E}"/>
          </ac:spMkLst>
        </pc:spChg>
        <pc:spChg chg="add mod">
          <ac:chgData name="sophie crozet" userId="ec1065b6b8e8d847" providerId="LiveId" clId="{6B159D1A-C15C-47F5-9C98-D157205BE057}" dt="2021-03-25T10:36:29.703" v="121" actId="14100"/>
          <ac:spMkLst>
            <pc:docMk/>
            <pc:sldMk cId="1903742765" sldId="647"/>
            <ac:spMk id="3" creationId="{E8DB3E7B-017E-4E78-83F0-4089486006CF}"/>
          </ac:spMkLst>
        </pc:spChg>
        <pc:picChg chg="add del mod ord">
          <ac:chgData name="sophie crozet" userId="ec1065b6b8e8d847" providerId="LiveId" clId="{6B159D1A-C15C-47F5-9C98-D157205BE057}" dt="2021-03-25T10:37:04.642" v="127" actId="478"/>
          <ac:picMkLst>
            <pc:docMk/>
            <pc:sldMk cId="1903742765" sldId="647"/>
            <ac:picMk id="4" creationId="{13C8CF07-A3A0-426E-9538-04766372C07F}"/>
          </ac:picMkLst>
        </pc:picChg>
        <pc:picChg chg="add mod">
          <ac:chgData name="sophie crozet" userId="ec1065b6b8e8d847" providerId="LiveId" clId="{6B159D1A-C15C-47F5-9C98-D157205BE057}" dt="2021-03-25T10:37:30.180" v="133" actId="1582"/>
          <ac:picMkLst>
            <pc:docMk/>
            <pc:sldMk cId="1903742765" sldId="647"/>
            <ac:picMk id="5" creationId="{32201F01-3A9F-4A0C-B544-1718BEB5CF83}"/>
          </ac:picMkLst>
        </pc:picChg>
      </pc:sldChg>
      <pc:sldChg chg="modSp mod">
        <pc:chgData name="sophie crozet" userId="ec1065b6b8e8d847" providerId="LiveId" clId="{6B159D1A-C15C-47F5-9C98-D157205BE057}" dt="2021-03-25T13:33:10.254" v="347" actId="20577"/>
        <pc:sldMkLst>
          <pc:docMk/>
          <pc:sldMk cId="470932157" sldId="648"/>
        </pc:sldMkLst>
        <pc:spChg chg="mod">
          <ac:chgData name="sophie crozet" userId="ec1065b6b8e8d847" providerId="LiveId" clId="{6B159D1A-C15C-47F5-9C98-D157205BE057}" dt="2021-03-25T13:33:10.254" v="347" actId="20577"/>
          <ac:spMkLst>
            <pc:docMk/>
            <pc:sldMk cId="470932157" sldId="648"/>
            <ac:spMk id="4" creationId="{7BCE93A4-6F83-4C64-9CE4-F264C5B049EB}"/>
          </ac:spMkLst>
        </pc:spChg>
      </pc:sldChg>
      <pc:sldMasterChg chg="addSp modSp modSldLayout">
        <pc:chgData name="sophie crozet" userId="ec1065b6b8e8d847" providerId="LiveId" clId="{6B159D1A-C15C-47F5-9C98-D157205BE057}" dt="2021-03-24T16:06:28.262" v="7" actId="14100"/>
        <pc:sldMasterMkLst>
          <pc:docMk/>
          <pc:sldMasterMk cId="1040065837" sldId="2147483689"/>
        </pc:sldMasterMkLst>
        <pc:picChg chg="add mod">
          <ac:chgData name="sophie crozet" userId="ec1065b6b8e8d847" providerId="LiveId" clId="{6B159D1A-C15C-47F5-9C98-D157205BE057}" dt="2021-03-24T16:05:46.927" v="1"/>
          <ac:picMkLst>
            <pc:docMk/>
            <pc:sldMasterMk cId="1040065837" sldId="2147483689"/>
            <ac:picMk id="7" creationId="{85EE823C-D69A-4BC4-9BCC-C73520216D0D}"/>
          </ac:picMkLst>
        </pc:picChg>
        <pc:picChg chg="add mod">
          <ac:chgData name="sophie crozet" userId="ec1065b6b8e8d847" providerId="LiveId" clId="{6B159D1A-C15C-47F5-9C98-D157205BE057}" dt="2021-03-24T16:05:46.927" v="1"/>
          <ac:picMkLst>
            <pc:docMk/>
            <pc:sldMasterMk cId="1040065837" sldId="2147483689"/>
            <ac:picMk id="9" creationId="{8D8A262C-A2D5-4D4D-AA59-32A6E020DFA9}"/>
          </ac:picMkLst>
        </pc:picChg>
        <pc:picChg chg="add mod">
          <ac:chgData name="sophie crozet" userId="ec1065b6b8e8d847" providerId="LiveId" clId="{6B159D1A-C15C-47F5-9C98-D157205BE057}" dt="2021-03-24T16:05:46.927" v="1"/>
          <ac:picMkLst>
            <pc:docMk/>
            <pc:sldMasterMk cId="1040065837" sldId="2147483689"/>
            <ac:picMk id="10" creationId="{D0D7385B-060B-45AC-98CD-6BCC482876DA}"/>
          </ac:picMkLst>
        </pc:picChg>
        <pc:cxnChg chg="add mod">
          <ac:chgData name="sophie crozet" userId="ec1065b6b8e8d847" providerId="LiveId" clId="{6B159D1A-C15C-47F5-9C98-D157205BE057}" dt="2021-03-24T16:05:46.927" v="1"/>
          <ac:cxnSpMkLst>
            <pc:docMk/>
            <pc:sldMasterMk cId="1040065837" sldId="2147483689"/>
            <ac:cxnSpMk id="8" creationId="{FC169825-808C-4D85-A07C-8ABB2E0A0324}"/>
          </ac:cxnSpMkLst>
        </pc:cxnChg>
        <pc:sldLayoutChg chg="delSp mod">
          <pc:chgData name="sophie crozet" userId="ec1065b6b8e8d847" providerId="LiveId" clId="{6B159D1A-C15C-47F5-9C98-D157205BE057}" dt="2021-03-24T16:06:06.817" v="5" actId="478"/>
          <pc:sldLayoutMkLst>
            <pc:docMk/>
            <pc:sldMasterMk cId="1040065837" sldId="2147483689"/>
            <pc:sldLayoutMk cId="3512815253" sldId="2147483661"/>
          </pc:sldLayoutMkLst>
          <pc:picChg chg="del">
            <ac:chgData name="sophie crozet" userId="ec1065b6b8e8d847" providerId="LiveId" clId="{6B159D1A-C15C-47F5-9C98-D157205BE057}" dt="2021-03-24T16:06:05.208" v="4" actId="478"/>
            <ac:picMkLst>
              <pc:docMk/>
              <pc:sldMasterMk cId="1040065837" sldId="2147483689"/>
              <pc:sldLayoutMk cId="3512815253" sldId="2147483661"/>
              <ac:picMk id="2" creationId="{00000000-0000-0000-0000-000000000000}"/>
            </ac:picMkLst>
          </pc:picChg>
          <pc:cxnChg chg="del">
            <ac:chgData name="sophie crozet" userId="ec1065b6b8e8d847" providerId="LiveId" clId="{6B159D1A-C15C-47F5-9C98-D157205BE057}" dt="2021-03-24T16:06:06.817" v="5" actId="478"/>
            <ac:cxnSpMkLst>
              <pc:docMk/>
              <pc:sldMasterMk cId="1040065837" sldId="2147483689"/>
              <pc:sldLayoutMk cId="3512815253" sldId="2147483661"/>
              <ac:cxnSpMk id="3" creationId="{B2727817-B5E2-4CCF-A179-91C1288C5E86}"/>
            </ac:cxnSpMkLst>
          </pc:cxnChg>
        </pc:sldLayoutChg>
        <pc:sldLayoutChg chg="delSp modSp mod">
          <pc:chgData name="sophie crozet" userId="ec1065b6b8e8d847" providerId="LiveId" clId="{6B159D1A-C15C-47F5-9C98-D157205BE057}" dt="2021-03-24T16:06:28.262" v="7" actId="14100"/>
          <pc:sldLayoutMkLst>
            <pc:docMk/>
            <pc:sldMasterMk cId="1040065837" sldId="2147483689"/>
            <pc:sldLayoutMk cId="1968109113" sldId="2147483701"/>
          </pc:sldLayoutMkLst>
          <pc:picChg chg="del">
            <ac:chgData name="sophie crozet" userId="ec1065b6b8e8d847" providerId="LiveId" clId="{6B159D1A-C15C-47F5-9C98-D157205BE057}" dt="2021-03-24T16:05:57.295" v="2" actId="478"/>
            <ac:picMkLst>
              <pc:docMk/>
              <pc:sldMasterMk cId="1040065837" sldId="2147483689"/>
              <pc:sldLayoutMk cId="1968109113" sldId="2147483701"/>
              <ac:picMk id="2" creationId="{00000000-0000-0000-0000-000000000000}"/>
            </ac:picMkLst>
          </pc:picChg>
          <pc:picChg chg="mod">
            <ac:chgData name="sophie crozet" userId="ec1065b6b8e8d847" providerId="LiveId" clId="{6B159D1A-C15C-47F5-9C98-D157205BE057}" dt="2021-03-24T16:06:28.262" v="7" actId="14100"/>
            <ac:picMkLst>
              <pc:docMk/>
              <pc:sldMasterMk cId="1040065837" sldId="2147483689"/>
              <pc:sldLayoutMk cId="1968109113" sldId="2147483701"/>
              <ac:picMk id="6" creationId="{00000000-0000-0000-0000-000000000000}"/>
            </ac:picMkLst>
          </pc:picChg>
          <pc:cxnChg chg="del">
            <ac:chgData name="sophie crozet" userId="ec1065b6b8e8d847" providerId="LiveId" clId="{6B159D1A-C15C-47F5-9C98-D157205BE057}" dt="2021-03-24T16:05:58.409" v="3" actId="478"/>
            <ac:cxnSpMkLst>
              <pc:docMk/>
              <pc:sldMasterMk cId="1040065837" sldId="2147483689"/>
              <pc:sldLayoutMk cId="1968109113" sldId="2147483701"/>
              <ac:cxnSpMk id="3" creationId="{B2727817-B5E2-4CCF-A179-91C1288C5E86}"/>
            </ac:cxnSpMkLst>
          </pc:cxnChg>
        </pc:sldLayoutChg>
      </pc:sldMasterChg>
    </pc:docChg>
  </pc:docChgLst>
  <pc:docChgLst>
    <pc:chgData name="sophie crozet" userId="ec1065b6b8e8d847" providerId="LiveId" clId="{E34A3E2D-D249-4F6D-B945-1C27CCB16B43}"/>
    <pc:docChg chg="custSel delSld modSld sldOrd modSection">
      <pc:chgData name="sophie crozet" userId="ec1065b6b8e8d847" providerId="LiveId" clId="{E34A3E2D-D249-4F6D-B945-1C27CCB16B43}" dt="2021-03-09T16:24:12.862" v="338" actId="1076"/>
      <pc:docMkLst>
        <pc:docMk/>
      </pc:docMkLst>
      <pc:sldChg chg="addSp delSp modSp mod">
        <pc:chgData name="sophie crozet" userId="ec1065b6b8e8d847" providerId="LiveId" clId="{E34A3E2D-D249-4F6D-B945-1C27CCB16B43}" dt="2021-03-09T16:21:00.445" v="237" actId="255"/>
        <pc:sldMkLst>
          <pc:docMk/>
          <pc:sldMk cId="3148006104" sldId="257"/>
        </pc:sldMkLst>
        <pc:spChg chg="mod">
          <ac:chgData name="sophie crozet" userId="ec1065b6b8e8d847" providerId="LiveId" clId="{E34A3E2D-D249-4F6D-B945-1C27CCB16B43}" dt="2021-03-09T16:20:32.014" v="226" actId="20577"/>
          <ac:spMkLst>
            <pc:docMk/>
            <pc:sldMk cId="3148006104" sldId="257"/>
            <ac:spMk id="2" creationId="{48229BC9-B8DD-4AEA-853B-FD59A78A6615}"/>
          </ac:spMkLst>
        </pc:spChg>
        <pc:spChg chg="add del mod">
          <ac:chgData name="sophie crozet" userId="ec1065b6b8e8d847" providerId="LiveId" clId="{E34A3E2D-D249-4F6D-B945-1C27CCB16B43}" dt="2021-03-09T16:20:39.207" v="231"/>
          <ac:spMkLst>
            <pc:docMk/>
            <pc:sldMk cId="3148006104" sldId="257"/>
            <ac:spMk id="3" creationId="{FDB0195F-1AE2-4897-BA84-688E6B481BDE}"/>
          </ac:spMkLst>
        </pc:spChg>
        <pc:spChg chg="del mod">
          <ac:chgData name="sophie crozet" userId="ec1065b6b8e8d847" providerId="LiveId" clId="{E34A3E2D-D249-4F6D-B945-1C27CCB16B43}" dt="2021-03-09T16:20:35.834" v="229"/>
          <ac:spMkLst>
            <pc:docMk/>
            <pc:sldMk cId="3148006104" sldId="257"/>
            <ac:spMk id="4" creationId="{F34CEA5A-49A0-47BE-B701-5EBCA19E5F57}"/>
          </ac:spMkLst>
        </pc:spChg>
        <pc:spChg chg="add mod">
          <ac:chgData name="sophie crozet" userId="ec1065b6b8e8d847" providerId="LiveId" clId="{E34A3E2D-D249-4F6D-B945-1C27CCB16B43}" dt="2021-03-09T16:21:00.445" v="237" actId="255"/>
          <ac:spMkLst>
            <pc:docMk/>
            <pc:sldMk cId="3148006104" sldId="257"/>
            <ac:spMk id="5" creationId="{B79A0578-2950-4BD7-BE02-A7DF20D90D74}"/>
          </ac:spMkLst>
        </pc:spChg>
      </pc:sldChg>
      <pc:sldChg chg="addSp modSp mod ord addCm delCm">
        <pc:chgData name="sophie crozet" userId="ec1065b6b8e8d847" providerId="LiveId" clId="{E34A3E2D-D249-4F6D-B945-1C27CCB16B43}" dt="2021-03-08T15:35:19.777" v="224" actId="20577"/>
        <pc:sldMkLst>
          <pc:docMk/>
          <pc:sldMk cId="1092642883" sldId="644"/>
        </pc:sldMkLst>
        <pc:spChg chg="add mod">
          <ac:chgData name="sophie crozet" userId="ec1065b6b8e8d847" providerId="LiveId" clId="{E34A3E2D-D249-4F6D-B945-1C27CCB16B43}" dt="2021-03-08T15:35:19.777" v="224" actId="20577"/>
          <ac:spMkLst>
            <pc:docMk/>
            <pc:sldMk cId="1092642883" sldId="644"/>
            <ac:spMk id="4" creationId="{F679F091-1275-41BE-A165-FE602878CB68}"/>
          </ac:spMkLst>
        </pc:spChg>
        <pc:picChg chg="add mod">
          <ac:chgData name="sophie crozet" userId="ec1065b6b8e8d847" providerId="LiveId" clId="{E34A3E2D-D249-4F6D-B945-1C27CCB16B43}" dt="2021-03-08T15:34:09.287" v="205" actId="1076"/>
          <ac:picMkLst>
            <pc:docMk/>
            <pc:sldMk cId="1092642883" sldId="644"/>
            <ac:picMk id="3" creationId="{53649A82-D74E-454F-9800-F1CA6FD6512E}"/>
          </ac:picMkLst>
        </pc:picChg>
      </pc:sldChg>
    </pc:docChg>
  </pc:docChgLst>
  <pc:docChgLst>
    <pc:chgData name="Andrew Maina" userId="cd4bcde6-3d36-489d-a9e9-b7bb9d55f6cb" providerId="ADAL" clId="{2010BE67-BF6C-430A-B45B-FBD5D18B8AC0}"/>
    <pc:docChg chg="undo custSel addSld delSld modSld modSection">
      <pc:chgData name="Andrew Maina" userId="cd4bcde6-3d36-489d-a9e9-b7bb9d55f6cb" providerId="ADAL" clId="{2010BE67-BF6C-430A-B45B-FBD5D18B8AC0}" dt="2021-04-16T06:22:26.645" v="55" actId="12"/>
      <pc:docMkLst>
        <pc:docMk/>
      </pc:docMkLst>
      <pc:sldChg chg="delSp modSp add">
        <pc:chgData name="Andrew Maina" userId="cd4bcde6-3d36-489d-a9e9-b7bb9d55f6cb" providerId="ADAL" clId="{2010BE67-BF6C-430A-B45B-FBD5D18B8AC0}" dt="2021-04-16T06:21:33.703" v="20" actId="1076"/>
        <pc:sldMkLst>
          <pc:docMk/>
          <pc:sldMk cId="0" sldId="281"/>
        </pc:sldMkLst>
        <pc:spChg chg="del">
          <ac:chgData name="Andrew Maina" userId="cd4bcde6-3d36-489d-a9e9-b7bb9d55f6cb" providerId="ADAL" clId="{2010BE67-BF6C-430A-B45B-FBD5D18B8AC0}" dt="2021-04-16T06:20:45.407" v="9" actId="478"/>
          <ac:spMkLst>
            <pc:docMk/>
            <pc:sldMk cId="0" sldId="281"/>
            <ac:spMk id="148" creationId="{00000000-0000-0000-0000-000000000000}"/>
          </ac:spMkLst>
        </pc:spChg>
        <pc:spChg chg="mod">
          <ac:chgData name="Andrew Maina" userId="cd4bcde6-3d36-489d-a9e9-b7bb9d55f6cb" providerId="ADAL" clId="{2010BE67-BF6C-430A-B45B-FBD5D18B8AC0}" dt="2021-04-16T06:21:05.710" v="15" actId="1076"/>
          <ac:spMkLst>
            <pc:docMk/>
            <pc:sldMk cId="0" sldId="281"/>
            <ac:spMk id="151" creationId="{00000000-0000-0000-0000-000000000000}"/>
          </ac:spMkLst>
        </pc:spChg>
        <pc:spChg chg="mod">
          <ac:chgData name="Andrew Maina" userId="cd4bcde6-3d36-489d-a9e9-b7bb9d55f6cb" providerId="ADAL" clId="{2010BE67-BF6C-430A-B45B-FBD5D18B8AC0}" dt="2021-04-16T06:21:26.430" v="19" actId="1076"/>
          <ac:spMkLst>
            <pc:docMk/>
            <pc:sldMk cId="0" sldId="281"/>
            <ac:spMk id="153" creationId="{00000000-0000-0000-0000-000000000000}"/>
          </ac:spMkLst>
        </pc:spChg>
        <pc:spChg chg="mod">
          <ac:chgData name="Andrew Maina" userId="cd4bcde6-3d36-489d-a9e9-b7bb9d55f6cb" providerId="ADAL" clId="{2010BE67-BF6C-430A-B45B-FBD5D18B8AC0}" dt="2021-04-16T06:21:23.071" v="18" actId="1076"/>
          <ac:spMkLst>
            <pc:docMk/>
            <pc:sldMk cId="0" sldId="281"/>
            <ac:spMk id="154" creationId="{00000000-0000-0000-0000-000000000000}"/>
          </ac:spMkLst>
        </pc:spChg>
        <pc:spChg chg="mod">
          <ac:chgData name="Andrew Maina" userId="cd4bcde6-3d36-489d-a9e9-b7bb9d55f6cb" providerId="ADAL" clId="{2010BE67-BF6C-430A-B45B-FBD5D18B8AC0}" dt="2021-04-16T06:21:33.703" v="20" actId="1076"/>
          <ac:spMkLst>
            <pc:docMk/>
            <pc:sldMk cId="0" sldId="281"/>
            <ac:spMk id="156" creationId="{00000000-0000-0000-0000-000000000000}"/>
          </ac:spMkLst>
        </pc:spChg>
        <pc:spChg chg="mod">
          <ac:chgData name="Andrew Maina" userId="cd4bcde6-3d36-489d-a9e9-b7bb9d55f6cb" providerId="ADAL" clId="{2010BE67-BF6C-430A-B45B-FBD5D18B8AC0}" dt="2021-04-16T06:20:42.713" v="8" actId="6549"/>
          <ac:spMkLst>
            <pc:docMk/>
            <pc:sldMk cId="0" sldId="281"/>
            <ac:spMk id="157" creationId="{00000000-0000-0000-0000-000000000000}"/>
          </ac:spMkLst>
        </pc:spChg>
        <pc:grpChg chg="mod">
          <ac:chgData name="Andrew Maina" userId="cd4bcde6-3d36-489d-a9e9-b7bb9d55f6cb" providerId="ADAL" clId="{2010BE67-BF6C-430A-B45B-FBD5D18B8AC0}" dt="2021-04-16T06:20:58.342" v="12" actId="1076"/>
          <ac:grpSpMkLst>
            <pc:docMk/>
            <pc:sldMk cId="0" sldId="281"/>
            <ac:grpSpMk id="149" creationId="{00000000-0000-0000-0000-000000000000}"/>
          </ac:grpSpMkLst>
        </pc:grpChg>
        <pc:grpChg chg="mod">
          <ac:chgData name="Andrew Maina" userId="cd4bcde6-3d36-489d-a9e9-b7bb9d55f6cb" providerId="ADAL" clId="{2010BE67-BF6C-430A-B45B-FBD5D18B8AC0}" dt="2021-04-16T06:21:18.086" v="17" actId="1076"/>
          <ac:grpSpMkLst>
            <pc:docMk/>
            <pc:sldMk cId="0" sldId="281"/>
            <ac:grpSpMk id="152" creationId="{00000000-0000-0000-0000-000000000000}"/>
          </ac:grpSpMkLst>
        </pc:grpChg>
        <pc:cxnChg chg="mod">
          <ac:chgData name="Andrew Maina" userId="cd4bcde6-3d36-489d-a9e9-b7bb9d55f6cb" providerId="ADAL" clId="{2010BE67-BF6C-430A-B45B-FBD5D18B8AC0}" dt="2021-04-16T06:21:10.582" v="16" actId="14100"/>
          <ac:cxnSpMkLst>
            <pc:docMk/>
            <pc:sldMk cId="0" sldId="281"/>
            <ac:cxnSpMk id="146" creationId="{00000000-0000-0000-0000-000000000000}"/>
          </ac:cxnSpMkLst>
        </pc:cxnChg>
      </pc:sldChg>
      <pc:sldChg chg="modSp del delCm">
        <pc:chgData name="Andrew Maina" userId="cd4bcde6-3d36-489d-a9e9-b7bb9d55f6cb" providerId="ADAL" clId="{2010BE67-BF6C-430A-B45B-FBD5D18B8AC0}" dt="2021-04-16T06:21:39.288" v="21" actId="2696"/>
        <pc:sldMkLst>
          <pc:docMk/>
          <pc:sldMk cId="3596916585" sldId="584"/>
        </pc:sldMkLst>
        <pc:spChg chg="mod">
          <ac:chgData name="Andrew Maina" userId="cd4bcde6-3d36-489d-a9e9-b7bb9d55f6cb" providerId="ADAL" clId="{2010BE67-BF6C-430A-B45B-FBD5D18B8AC0}" dt="2021-04-16T06:20:34.468" v="6"/>
          <ac:spMkLst>
            <pc:docMk/>
            <pc:sldMk cId="3596916585" sldId="584"/>
            <ac:spMk id="8" creationId="{B85709B5-7DE5-4E7B-AF85-8F170B201A17}"/>
          </ac:spMkLst>
        </pc:spChg>
      </pc:sldChg>
      <pc:sldChg chg="modSp">
        <pc:chgData name="Andrew Maina" userId="cd4bcde6-3d36-489d-a9e9-b7bb9d55f6cb" providerId="ADAL" clId="{2010BE67-BF6C-430A-B45B-FBD5D18B8AC0}" dt="2021-04-16T06:22:26.645" v="55" actId="12"/>
        <pc:sldMkLst>
          <pc:docMk/>
          <pc:sldMk cId="1507118390" sldId="618"/>
        </pc:sldMkLst>
        <pc:spChg chg="mod">
          <ac:chgData name="Andrew Maina" userId="cd4bcde6-3d36-489d-a9e9-b7bb9d55f6cb" providerId="ADAL" clId="{2010BE67-BF6C-430A-B45B-FBD5D18B8AC0}" dt="2021-04-16T06:22:26.645" v="55" actId="12"/>
          <ac:spMkLst>
            <pc:docMk/>
            <pc:sldMk cId="1507118390" sldId="618"/>
            <ac:spMk id="2" creationId="{9746F6F0-2B06-4D09-BEC5-9E3D68427499}"/>
          </ac:spMkLst>
        </pc:spChg>
      </pc:sldChg>
      <pc:sldChg chg="setBg">
        <pc:chgData name="Andrew Maina" userId="cd4bcde6-3d36-489d-a9e9-b7bb9d55f6cb" providerId="ADAL" clId="{2010BE67-BF6C-430A-B45B-FBD5D18B8AC0}" dt="2021-04-16T06:22:05.350" v="53"/>
        <pc:sldMkLst>
          <pc:docMk/>
          <pc:sldMk cId="1285046419" sldId="643"/>
        </pc:sldMkLst>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image" Target="../media/image4.jfif"/></Relationships>
</file>

<file path=ppt/diagrams/_rels/drawing1.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image" Target="../media/image4.jf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F71494-A459-4D8F-8114-4A98DAEE7B91}"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1D7ABED2-DB6E-41D3-9DB2-17C1B501FC6E}">
      <dgm:prSet phldrT="[Texte]"/>
      <dgm:spPr/>
      <dgm:t>
        <a:bodyPr/>
        <a:lstStyle/>
        <a:p>
          <a:r>
            <a:rPr lang="fr-FR" dirty="0"/>
            <a:t>1. </a:t>
          </a:r>
          <a:r>
            <a:rPr lang="en-US" dirty="0">
              <a:latin typeface="Calibri" panose="020F0502020204030204" pitchFamily="34" charset="0"/>
              <a:ea typeface="Calibri" panose="020F0502020204030204" pitchFamily="34" charset="0"/>
              <a:cs typeface="Times New Roman" panose="02020603050405020304" pitchFamily="18" charset="0"/>
            </a:rPr>
            <a:t>What is HLP and why it is at the heart of durable solutions processes? </a:t>
          </a:r>
          <a:endParaRPr lang="en-US" dirty="0"/>
        </a:p>
      </dgm:t>
    </dgm:pt>
    <dgm:pt modelId="{9F224A3A-66D7-4284-8221-5ABA166DDEA1}" type="parTrans" cxnId="{BDFA91E5-54A3-4953-B936-05920DB79F30}">
      <dgm:prSet/>
      <dgm:spPr/>
      <dgm:t>
        <a:bodyPr/>
        <a:lstStyle/>
        <a:p>
          <a:endParaRPr lang="en-US"/>
        </a:p>
      </dgm:t>
    </dgm:pt>
    <dgm:pt modelId="{A1D31DE3-59AA-4092-9E61-66F5A9AC752B}" type="sibTrans" cxnId="{BDFA91E5-54A3-4953-B936-05920DB79F30}">
      <dgm:prSet/>
      <dgm:spPr/>
      <dgm:t>
        <a:bodyPr/>
        <a:lstStyle/>
        <a:p>
          <a:endParaRPr lang="en-US"/>
        </a:p>
      </dgm:t>
    </dgm:pt>
    <dgm:pt modelId="{4EFF42FB-9C32-4AFF-B319-6A887DD2D8E2}">
      <dgm:prSet phldrT="[Texte]"/>
      <dgm:spPr>
        <a:solidFill>
          <a:schemeClr val="accent1"/>
        </a:solidFill>
      </dgm:spPr>
      <dgm:t>
        <a:bodyPr/>
        <a:lstStyle/>
        <a:p>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2. Enhancing security of tenure and HLP rights in Somalia</a:t>
          </a:r>
          <a:endParaRPr lang="en-US" dirty="0">
            <a:solidFill>
              <a:schemeClr val="bg1"/>
            </a:solidFill>
          </a:endParaRPr>
        </a:p>
      </dgm:t>
    </dgm:pt>
    <dgm:pt modelId="{B3F3BE5B-DDCD-4D27-9205-8F24760E8601}" type="parTrans" cxnId="{21302825-A060-4947-A009-01A5EDB95ABE}">
      <dgm:prSet/>
      <dgm:spPr/>
      <dgm:t>
        <a:bodyPr/>
        <a:lstStyle/>
        <a:p>
          <a:endParaRPr lang="en-US"/>
        </a:p>
      </dgm:t>
    </dgm:pt>
    <dgm:pt modelId="{0F980697-AD7E-4232-A883-5F39CCC4DAD9}" type="sibTrans" cxnId="{21302825-A060-4947-A009-01A5EDB95ABE}">
      <dgm:prSet/>
      <dgm:spPr/>
      <dgm:t>
        <a:bodyPr/>
        <a:lstStyle/>
        <a:p>
          <a:endParaRPr lang="en-US"/>
        </a:p>
      </dgm:t>
    </dgm:pt>
    <dgm:pt modelId="{3EE14D2D-D399-4B6A-8592-0F375C9D5CA2}" type="pres">
      <dgm:prSet presAssocID="{97F71494-A459-4D8F-8114-4A98DAEE7B91}" presName="Name0" presStyleCnt="0">
        <dgm:presLayoutVars>
          <dgm:dir/>
          <dgm:resizeHandles val="exact"/>
        </dgm:presLayoutVars>
      </dgm:prSet>
      <dgm:spPr/>
    </dgm:pt>
    <dgm:pt modelId="{D45F4D5C-0952-4BD7-A8B0-5BC81B97E7F2}" type="pres">
      <dgm:prSet presAssocID="{1D7ABED2-DB6E-41D3-9DB2-17C1B501FC6E}" presName="compNode" presStyleCnt="0"/>
      <dgm:spPr/>
    </dgm:pt>
    <dgm:pt modelId="{87ED4B72-7983-46FE-A6F6-AFD7D10274A6}" type="pres">
      <dgm:prSet presAssocID="{1D7ABED2-DB6E-41D3-9DB2-17C1B501FC6E}" presName="pictRect" presStyleLbl="node1" presStyleIdx="0" presStyleCnt="2" custLinFactNeighborX="597" custLinFactNeighborY="-868"/>
      <dgm:spPr>
        <a:blipFill>
          <a:blip xmlns:r="http://schemas.openxmlformats.org/officeDocument/2006/relationships" r:embed="rId1"/>
          <a:srcRect/>
          <a:stretch>
            <a:fillRect l="-2000" r="-2000"/>
          </a:stretch>
        </a:blipFill>
      </dgm:spPr>
    </dgm:pt>
    <dgm:pt modelId="{6E505D68-6CF5-4474-AF0E-29F2464136EF}" type="pres">
      <dgm:prSet presAssocID="{1D7ABED2-DB6E-41D3-9DB2-17C1B501FC6E}" presName="textRect" presStyleLbl="revTx" presStyleIdx="0" presStyleCnt="2">
        <dgm:presLayoutVars>
          <dgm:bulletEnabled val="1"/>
        </dgm:presLayoutVars>
      </dgm:prSet>
      <dgm:spPr/>
    </dgm:pt>
    <dgm:pt modelId="{8AD9FA36-3951-4F96-83F4-F3A6DAF6F681}" type="pres">
      <dgm:prSet presAssocID="{A1D31DE3-59AA-4092-9E61-66F5A9AC752B}" presName="sibTrans" presStyleLbl="sibTrans2D1" presStyleIdx="0" presStyleCnt="0"/>
      <dgm:spPr/>
    </dgm:pt>
    <dgm:pt modelId="{03089F01-7286-45E5-9946-D274DD1AE2F6}" type="pres">
      <dgm:prSet presAssocID="{4EFF42FB-9C32-4AFF-B319-6A887DD2D8E2}" presName="compNode" presStyleCnt="0"/>
      <dgm:spPr/>
    </dgm:pt>
    <dgm:pt modelId="{BEA6EEB7-0033-48E0-BFDB-2E6CB3C1A7DF}" type="pres">
      <dgm:prSet presAssocID="{4EFF42FB-9C32-4AFF-B319-6A887DD2D8E2}" presName="pictRect" presStyleLbl="nod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dgm:spPr>
    </dgm:pt>
    <dgm:pt modelId="{8AC9B14C-EE6B-40CC-B73D-8E60BE719BA6}" type="pres">
      <dgm:prSet presAssocID="{4EFF42FB-9C32-4AFF-B319-6A887DD2D8E2}" presName="textRect" presStyleLbl="revTx" presStyleIdx="1" presStyleCnt="2">
        <dgm:presLayoutVars>
          <dgm:bulletEnabled val="1"/>
        </dgm:presLayoutVars>
      </dgm:prSet>
      <dgm:spPr/>
    </dgm:pt>
  </dgm:ptLst>
  <dgm:cxnLst>
    <dgm:cxn modelId="{21302825-A060-4947-A009-01A5EDB95ABE}" srcId="{97F71494-A459-4D8F-8114-4A98DAEE7B91}" destId="{4EFF42FB-9C32-4AFF-B319-6A887DD2D8E2}" srcOrd="1" destOrd="0" parTransId="{B3F3BE5B-DDCD-4D27-9205-8F24760E8601}" sibTransId="{0F980697-AD7E-4232-A883-5F39CCC4DAD9}"/>
    <dgm:cxn modelId="{7EDFC45E-A027-4A16-B665-D5983B9356B7}" type="presOf" srcId="{97F71494-A459-4D8F-8114-4A98DAEE7B91}" destId="{3EE14D2D-D399-4B6A-8592-0F375C9D5CA2}" srcOrd="0" destOrd="0" presId="urn:microsoft.com/office/officeart/2005/8/layout/pList1"/>
    <dgm:cxn modelId="{CDE7144E-1365-4839-9AC2-BA2F9730E47D}" type="presOf" srcId="{4EFF42FB-9C32-4AFF-B319-6A887DD2D8E2}" destId="{8AC9B14C-EE6B-40CC-B73D-8E60BE719BA6}" srcOrd="0" destOrd="0" presId="urn:microsoft.com/office/officeart/2005/8/layout/pList1"/>
    <dgm:cxn modelId="{5743F29F-5956-4909-B4ED-27E4179AC5F2}" type="presOf" srcId="{A1D31DE3-59AA-4092-9E61-66F5A9AC752B}" destId="{8AD9FA36-3951-4F96-83F4-F3A6DAF6F681}" srcOrd="0" destOrd="0" presId="urn:microsoft.com/office/officeart/2005/8/layout/pList1"/>
    <dgm:cxn modelId="{BDFA91E5-54A3-4953-B936-05920DB79F30}" srcId="{97F71494-A459-4D8F-8114-4A98DAEE7B91}" destId="{1D7ABED2-DB6E-41D3-9DB2-17C1B501FC6E}" srcOrd="0" destOrd="0" parTransId="{9F224A3A-66D7-4284-8221-5ABA166DDEA1}" sibTransId="{A1D31DE3-59AA-4092-9E61-66F5A9AC752B}"/>
    <dgm:cxn modelId="{FDCC68FD-D0E8-4CC5-B54F-D552EEC1DE04}" type="presOf" srcId="{1D7ABED2-DB6E-41D3-9DB2-17C1B501FC6E}" destId="{6E505D68-6CF5-4474-AF0E-29F2464136EF}" srcOrd="0" destOrd="0" presId="urn:microsoft.com/office/officeart/2005/8/layout/pList1"/>
    <dgm:cxn modelId="{0B301FA0-C581-480A-A6A6-E945F50C7AC3}" type="presParOf" srcId="{3EE14D2D-D399-4B6A-8592-0F375C9D5CA2}" destId="{D45F4D5C-0952-4BD7-A8B0-5BC81B97E7F2}" srcOrd="0" destOrd="0" presId="urn:microsoft.com/office/officeart/2005/8/layout/pList1"/>
    <dgm:cxn modelId="{FAB6CFC3-84C8-4E50-8AEE-9A4CE93AB533}" type="presParOf" srcId="{D45F4D5C-0952-4BD7-A8B0-5BC81B97E7F2}" destId="{87ED4B72-7983-46FE-A6F6-AFD7D10274A6}" srcOrd="0" destOrd="0" presId="urn:microsoft.com/office/officeart/2005/8/layout/pList1"/>
    <dgm:cxn modelId="{DBDD0F54-E7F6-4D2C-B360-C60039EC178D}" type="presParOf" srcId="{D45F4D5C-0952-4BD7-A8B0-5BC81B97E7F2}" destId="{6E505D68-6CF5-4474-AF0E-29F2464136EF}" srcOrd="1" destOrd="0" presId="urn:microsoft.com/office/officeart/2005/8/layout/pList1"/>
    <dgm:cxn modelId="{E331EBD4-7EFF-4F57-8F4C-DC814FF77C98}" type="presParOf" srcId="{3EE14D2D-D399-4B6A-8592-0F375C9D5CA2}" destId="{8AD9FA36-3951-4F96-83F4-F3A6DAF6F681}" srcOrd="1" destOrd="0" presId="urn:microsoft.com/office/officeart/2005/8/layout/pList1"/>
    <dgm:cxn modelId="{B7C8DE17-847A-4BB1-BE48-BAA6D2DFFA92}" type="presParOf" srcId="{3EE14D2D-D399-4B6A-8592-0F375C9D5CA2}" destId="{03089F01-7286-45E5-9946-D274DD1AE2F6}" srcOrd="2" destOrd="0" presId="urn:microsoft.com/office/officeart/2005/8/layout/pList1"/>
    <dgm:cxn modelId="{5AEFF319-CC57-4784-84D5-96A8F5407C40}" type="presParOf" srcId="{03089F01-7286-45E5-9946-D274DD1AE2F6}" destId="{BEA6EEB7-0033-48E0-BFDB-2E6CB3C1A7DF}" srcOrd="0" destOrd="0" presId="urn:microsoft.com/office/officeart/2005/8/layout/pList1"/>
    <dgm:cxn modelId="{5360F37E-46B9-4ABB-AECE-74F3077A2D35}" type="presParOf" srcId="{03089F01-7286-45E5-9946-D274DD1AE2F6}" destId="{8AC9B14C-EE6B-40CC-B73D-8E60BE719BA6}"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6BB42E-6460-45C3-9287-C033E2DCAE27}" type="doc">
      <dgm:prSet loTypeId="urn:microsoft.com/office/officeart/2005/8/layout/hProcess9" loCatId="process" qsTypeId="urn:microsoft.com/office/officeart/2005/8/quickstyle/simple1" qsCatId="simple" csTypeId="urn:microsoft.com/office/officeart/2005/8/colors/accent1_4" csCatId="accent1" phldr="1"/>
      <dgm:spPr/>
    </dgm:pt>
    <dgm:pt modelId="{F371F0B9-7E37-406F-8A11-D29832620B30}">
      <dgm:prSet phldrT="[Texte]"/>
      <dgm:spPr/>
      <dgm:t>
        <a:bodyPr/>
        <a:lstStyle/>
        <a:p>
          <a:r>
            <a:rPr lang="fr-FR" dirty="0"/>
            <a:t>Duty to </a:t>
          </a:r>
          <a:r>
            <a:rPr lang="fr-FR" dirty="0" err="1"/>
            <a:t>notify</a:t>
          </a:r>
          <a:r>
            <a:rPr lang="fr-FR" dirty="0"/>
            <a:t> and </a:t>
          </a:r>
          <a:r>
            <a:rPr lang="fr-FR" dirty="0" err="1"/>
            <a:t>form</a:t>
          </a:r>
          <a:r>
            <a:rPr lang="fr-FR" dirty="0"/>
            <a:t> notice </a:t>
          </a:r>
          <a:endParaRPr lang="en-US" dirty="0"/>
        </a:p>
      </dgm:t>
    </dgm:pt>
    <dgm:pt modelId="{033A7FF8-CD13-431D-8EA0-2CEC43F61657}" type="parTrans" cxnId="{138F9E3D-C80E-4E2A-91AB-193D27D715BF}">
      <dgm:prSet/>
      <dgm:spPr/>
      <dgm:t>
        <a:bodyPr/>
        <a:lstStyle/>
        <a:p>
          <a:endParaRPr lang="en-US"/>
        </a:p>
      </dgm:t>
    </dgm:pt>
    <dgm:pt modelId="{AE4E8B84-67AD-4F34-B773-53B8AAE8D6D4}" type="sibTrans" cxnId="{138F9E3D-C80E-4E2A-91AB-193D27D715BF}">
      <dgm:prSet/>
      <dgm:spPr/>
      <dgm:t>
        <a:bodyPr/>
        <a:lstStyle/>
        <a:p>
          <a:endParaRPr lang="en-US"/>
        </a:p>
      </dgm:t>
    </dgm:pt>
    <dgm:pt modelId="{9F208D42-960B-496D-885E-6A4BE85913C6}">
      <dgm:prSet phldrT="[Texte]"/>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fr-FR" dirty="0"/>
            <a:t>Right to </a:t>
          </a:r>
          <a:r>
            <a:rPr lang="fr-FR" dirty="0" err="1"/>
            <a:t>fair</a:t>
          </a:r>
          <a:r>
            <a:rPr lang="fr-FR" dirty="0"/>
            <a:t> administrative action, </a:t>
          </a:r>
          <a:r>
            <a:rPr lang="fr-FR" dirty="0" err="1"/>
            <a:t>judicial</a:t>
          </a:r>
          <a:r>
            <a:rPr lang="fr-FR" dirty="0"/>
            <a:t> </a:t>
          </a:r>
          <a:r>
            <a:rPr lang="fr-FR" dirty="0" err="1"/>
            <a:t>review</a:t>
          </a:r>
          <a:r>
            <a:rPr lang="fr-FR" dirty="0"/>
            <a:t> or </a:t>
          </a:r>
          <a:r>
            <a:rPr lang="fr-FR" dirty="0" err="1"/>
            <a:t>appeal</a:t>
          </a:r>
          <a:endParaRPr lang="fr-FR" dirty="0"/>
        </a:p>
        <a:p>
          <a:pPr marL="0" marR="0" lvl="0" indent="0" defTabSz="914400" eaLnBrk="1" fontAlgn="auto" latinLnBrk="0" hangingPunct="1">
            <a:lnSpc>
              <a:spcPct val="100000"/>
            </a:lnSpc>
            <a:spcBef>
              <a:spcPts val="0"/>
            </a:spcBef>
            <a:spcAft>
              <a:spcPts val="0"/>
            </a:spcAft>
            <a:buClrTx/>
            <a:buSzTx/>
            <a:buFontTx/>
            <a:buNone/>
            <a:tabLst/>
            <a:defRPr/>
          </a:pPr>
          <a:endParaRPr lang="fr-FR" dirty="0"/>
        </a:p>
        <a:p>
          <a:pPr marL="0" marR="0" lvl="0" indent="0" defTabSz="914400" eaLnBrk="1" fontAlgn="auto" latinLnBrk="0" hangingPunct="1">
            <a:lnSpc>
              <a:spcPct val="100000"/>
            </a:lnSpc>
            <a:spcBef>
              <a:spcPts val="0"/>
            </a:spcBef>
            <a:spcAft>
              <a:spcPts val="0"/>
            </a:spcAft>
            <a:buClrTx/>
            <a:buSzTx/>
            <a:buFontTx/>
            <a:buNone/>
            <a:tabLst/>
            <a:defRPr/>
          </a:pPr>
          <a:r>
            <a:rPr lang="fr-FR" dirty="0"/>
            <a:t>Right to </a:t>
          </a:r>
          <a:r>
            <a:rPr lang="fr-FR" dirty="0" err="1"/>
            <a:t>legal</a:t>
          </a:r>
          <a:r>
            <a:rPr lang="fr-FR" dirty="0"/>
            <a:t> </a:t>
          </a:r>
          <a:r>
            <a:rPr lang="fr-FR" dirty="0" err="1"/>
            <a:t>Aid</a:t>
          </a:r>
          <a:r>
            <a:rPr lang="fr-FR" dirty="0"/>
            <a:t> and Information </a:t>
          </a:r>
          <a:endParaRPr lang="en-US" dirty="0"/>
        </a:p>
        <a:p>
          <a:pPr marL="0" lvl="0" defTabSz="622300">
            <a:lnSpc>
              <a:spcPct val="90000"/>
            </a:lnSpc>
            <a:spcBef>
              <a:spcPct val="0"/>
            </a:spcBef>
            <a:spcAft>
              <a:spcPct val="35000"/>
            </a:spcAft>
            <a:buNone/>
          </a:pPr>
          <a:endParaRPr lang="en-US" dirty="0"/>
        </a:p>
      </dgm:t>
    </dgm:pt>
    <dgm:pt modelId="{027A8236-3DD5-431C-9809-B00C7DA0ADDF}" type="parTrans" cxnId="{0758758D-F990-4463-8508-B00939711ABC}">
      <dgm:prSet/>
      <dgm:spPr/>
      <dgm:t>
        <a:bodyPr/>
        <a:lstStyle/>
        <a:p>
          <a:endParaRPr lang="en-US"/>
        </a:p>
      </dgm:t>
    </dgm:pt>
    <dgm:pt modelId="{14DE345A-9D43-447E-A1A2-EE0558EB26CF}" type="sibTrans" cxnId="{0758758D-F990-4463-8508-B00939711ABC}">
      <dgm:prSet/>
      <dgm:spPr/>
      <dgm:t>
        <a:bodyPr/>
        <a:lstStyle/>
        <a:p>
          <a:endParaRPr lang="en-US"/>
        </a:p>
      </dgm:t>
    </dgm:pt>
    <dgm:pt modelId="{41031565-00F8-4688-A8DB-8204CF0E63DE}">
      <dgm:prSet/>
      <dgm:spPr/>
      <dgm:t>
        <a:bodyPr/>
        <a:lstStyle/>
        <a:p>
          <a:r>
            <a:rPr lang="fr-FR" dirty="0"/>
            <a:t>Establishment of the </a:t>
          </a:r>
          <a:r>
            <a:rPr lang="fr-FR" dirty="0" err="1"/>
            <a:t>eviction</a:t>
          </a:r>
          <a:r>
            <a:rPr lang="fr-FR" dirty="0"/>
            <a:t> </a:t>
          </a:r>
          <a:r>
            <a:rPr lang="fr-FR" dirty="0" err="1"/>
            <a:t>committee</a:t>
          </a:r>
          <a:r>
            <a:rPr lang="fr-FR" dirty="0"/>
            <a:t> for the </a:t>
          </a:r>
          <a:r>
            <a:rPr lang="fr-FR" dirty="0" err="1"/>
            <a:t>implementation</a:t>
          </a:r>
          <a:r>
            <a:rPr lang="fr-FR" dirty="0"/>
            <a:t> of the </a:t>
          </a:r>
          <a:r>
            <a:rPr lang="fr-FR" dirty="0" err="1"/>
            <a:t>eviction</a:t>
          </a:r>
          <a:r>
            <a:rPr lang="fr-FR" dirty="0"/>
            <a:t> </a:t>
          </a:r>
          <a:r>
            <a:rPr lang="fr-FR" dirty="0" err="1"/>
            <a:t>order</a:t>
          </a:r>
          <a:r>
            <a:rPr lang="fr-FR" dirty="0"/>
            <a:t> </a:t>
          </a:r>
          <a:endParaRPr lang="en-US" dirty="0"/>
        </a:p>
      </dgm:t>
    </dgm:pt>
    <dgm:pt modelId="{9B2A1B0E-0F10-4EA5-B067-41D2F389BDEF}" type="parTrans" cxnId="{AA230353-4FDA-48E8-8387-A9142FC20AB7}">
      <dgm:prSet/>
      <dgm:spPr/>
      <dgm:t>
        <a:bodyPr/>
        <a:lstStyle/>
        <a:p>
          <a:endParaRPr lang="en-US"/>
        </a:p>
      </dgm:t>
    </dgm:pt>
    <dgm:pt modelId="{81FC41A9-7C64-4420-8BD0-773F29F7F838}" type="sibTrans" cxnId="{AA230353-4FDA-48E8-8387-A9142FC20AB7}">
      <dgm:prSet/>
      <dgm:spPr/>
      <dgm:t>
        <a:bodyPr/>
        <a:lstStyle/>
        <a:p>
          <a:endParaRPr lang="en-US"/>
        </a:p>
      </dgm:t>
    </dgm:pt>
    <dgm:pt modelId="{8DDEEAA4-BA41-442D-8168-648D3C6BF9F7}">
      <dgm:prSet/>
      <dgm:spPr/>
      <dgm:t>
        <a:bodyPr/>
        <a:lstStyle/>
        <a:p>
          <a:r>
            <a:rPr lang="fr-FR" dirty="0" err="1"/>
            <a:t>Identify</a:t>
          </a:r>
          <a:r>
            <a:rPr lang="fr-FR" dirty="0"/>
            <a:t> alternative </a:t>
          </a:r>
          <a:r>
            <a:rPr lang="fr-FR" dirty="0" err="1"/>
            <a:t>adequate</a:t>
          </a:r>
          <a:r>
            <a:rPr lang="fr-FR" dirty="0"/>
            <a:t> </a:t>
          </a:r>
          <a:r>
            <a:rPr lang="fr-FR" dirty="0" err="1"/>
            <a:t>shelter</a:t>
          </a:r>
          <a:r>
            <a:rPr lang="fr-FR" dirty="0"/>
            <a:t> in consultation </a:t>
          </a:r>
          <a:r>
            <a:rPr lang="fr-FR" dirty="0" err="1"/>
            <a:t>with</a:t>
          </a:r>
          <a:r>
            <a:rPr lang="fr-FR" dirty="0"/>
            <a:t> DAC</a:t>
          </a:r>
          <a:endParaRPr lang="en-US" dirty="0"/>
        </a:p>
      </dgm:t>
    </dgm:pt>
    <dgm:pt modelId="{B82A79B0-7034-4FDA-B466-D33F0EC5B2B6}" type="parTrans" cxnId="{550DB07A-D6F2-450D-B4D9-1C7F57DC2FD6}">
      <dgm:prSet/>
      <dgm:spPr/>
      <dgm:t>
        <a:bodyPr/>
        <a:lstStyle/>
        <a:p>
          <a:endParaRPr lang="en-US"/>
        </a:p>
      </dgm:t>
    </dgm:pt>
    <dgm:pt modelId="{D11E143A-F404-46F0-8809-908476AE06BC}" type="sibTrans" cxnId="{550DB07A-D6F2-450D-B4D9-1C7F57DC2FD6}">
      <dgm:prSet/>
      <dgm:spPr/>
      <dgm:t>
        <a:bodyPr/>
        <a:lstStyle/>
        <a:p>
          <a:endParaRPr lang="en-US"/>
        </a:p>
      </dgm:t>
    </dgm:pt>
    <dgm:pt modelId="{678B5896-9B3E-46A8-87FD-3111D3F67FDF}">
      <dgm:prSet/>
      <dgm:spPr/>
      <dgm:t>
        <a:bodyPr/>
        <a:lstStyle/>
        <a:p>
          <a:r>
            <a:rPr lang="fr-FR" dirty="0" err="1"/>
            <a:t>Safeguards</a:t>
          </a:r>
          <a:r>
            <a:rPr lang="fr-FR" dirty="0"/>
            <a:t> </a:t>
          </a:r>
          <a:r>
            <a:rPr lang="fr-FR" dirty="0" err="1"/>
            <a:t>during</a:t>
          </a:r>
          <a:r>
            <a:rPr lang="fr-FR" dirty="0"/>
            <a:t> </a:t>
          </a:r>
          <a:r>
            <a:rPr lang="fr-FR" dirty="0" err="1"/>
            <a:t>eviction</a:t>
          </a:r>
          <a:endParaRPr lang="en-US" dirty="0"/>
        </a:p>
      </dgm:t>
    </dgm:pt>
    <dgm:pt modelId="{05C3B2B4-F140-4222-ADBE-8F158E684F1D}" type="parTrans" cxnId="{3F6FEF75-DBAC-4B44-A389-1F238E94D61B}">
      <dgm:prSet/>
      <dgm:spPr/>
      <dgm:t>
        <a:bodyPr/>
        <a:lstStyle/>
        <a:p>
          <a:endParaRPr lang="en-US"/>
        </a:p>
      </dgm:t>
    </dgm:pt>
    <dgm:pt modelId="{BC7AE070-F92B-4AED-8871-B2C5FFA06014}" type="sibTrans" cxnId="{3F6FEF75-DBAC-4B44-A389-1F238E94D61B}">
      <dgm:prSet/>
      <dgm:spPr/>
      <dgm:t>
        <a:bodyPr/>
        <a:lstStyle/>
        <a:p>
          <a:endParaRPr lang="en-US"/>
        </a:p>
      </dgm:t>
    </dgm:pt>
    <dgm:pt modelId="{6714593C-E5CA-4882-9718-B88F98445F7B}">
      <dgm:prSet/>
      <dgm:spPr/>
      <dgm:t>
        <a:bodyPr/>
        <a:lstStyle/>
        <a:p>
          <a:r>
            <a:rPr lang="fr-FR" dirty="0"/>
            <a:t>Legal </a:t>
          </a:r>
          <a:r>
            <a:rPr lang="fr-FR" dirty="0" err="1"/>
            <a:t>remedy</a:t>
          </a:r>
          <a:r>
            <a:rPr lang="fr-FR" dirty="0"/>
            <a:t> and </a:t>
          </a:r>
          <a:r>
            <a:rPr lang="fr-FR" dirty="0" err="1"/>
            <a:t>reddress</a:t>
          </a:r>
          <a:r>
            <a:rPr lang="fr-FR" dirty="0"/>
            <a:t> </a:t>
          </a:r>
          <a:r>
            <a:rPr lang="fr-FR" dirty="0" err="1"/>
            <a:t>after</a:t>
          </a:r>
          <a:r>
            <a:rPr lang="fr-FR" dirty="0"/>
            <a:t> éviction</a:t>
          </a:r>
          <a:endParaRPr lang="en-US" dirty="0"/>
        </a:p>
      </dgm:t>
    </dgm:pt>
    <dgm:pt modelId="{034341FB-2949-4BEA-AF95-7958B8265A18}" type="parTrans" cxnId="{810A4FE2-8320-4C10-9E78-3310F671C17F}">
      <dgm:prSet/>
      <dgm:spPr/>
      <dgm:t>
        <a:bodyPr/>
        <a:lstStyle/>
        <a:p>
          <a:endParaRPr lang="en-US"/>
        </a:p>
      </dgm:t>
    </dgm:pt>
    <dgm:pt modelId="{81DAB175-200F-46FC-A907-1EABB7C6E83A}" type="sibTrans" cxnId="{810A4FE2-8320-4C10-9E78-3310F671C17F}">
      <dgm:prSet/>
      <dgm:spPr/>
      <dgm:t>
        <a:bodyPr/>
        <a:lstStyle/>
        <a:p>
          <a:endParaRPr lang="en-US"/>
        </a:p>
      </dgm:t>
    </dgm:pt>
    <dgm:pt modelId="{450E7B44-3345-445F-ACF3-859F38BE0135}" type="pres">
      <dgm:prSet presAssocID="{EC6BB42E-6460-45C3-9287-C033E2DCAE27}" presName="CompostProcess" presStyleCnt="0">
        <dgm:presLayoutVars>
          <dgm:dir/>
          <dgm:resizeHandles val="exact"/>
        </dgm:presLayoutVars>
      </dgm:prSet>
      <dgm:spPr/>
    </dgm:pt>
    <dgm:pt modelId="{AE0E846B-2D5E-470F-87D1-0C0991D6918B}" type="pres">
      <dgm:prSet presAssocID="{EC6BB42E-6460-45C3-9287-C033E2DCAE27}" presName="arrow" presStyleLbl="bgShp" presStyleIdx="0" presStyleCnt="1"/>
      <dgm:spPr/>
    </dgm:pt>
    <dgm:pt modelId="{90209BC3-B7F6-4B82-A931-E85C3F60164C}" type="pres">
      <dgm:prSet presAssocID="{EC6BB42E-6460-45C3-9287-C033E2DCAE27}" presName="linearProcess" presStyleCnt="0"/>
      <dgm:spPr/>
    </dgm:pt>
    <dgm:pt modelId="{55A4AB61-75A7-4008-BCC3-A476DE00F75A}" type="pres">
      <dgm:prSet presAssocID="{F371F0B9-7E37-406F-8A11-D29832620B30}" presName="textNode" presStyleLbl="node1" presStyleIdx="0" presStyleCnt="6">
        <dgm:presLayoutVars>
          <dgm:bulletEnabled val="1"/>
        </dgm:presLayoutVars>
      </dgm:prSet>
      <dgm:spPr/>
    </dgm:pt>
    <dgm:pt modelId="{C8BE21BD-B570-4E91-944E-16221354731F}" type="pres">
      <dgm:prSet presAssocID="{AE4E8B84-67AD-4F34-B773-53B8AAE8D6D4}" presName="sibTrans" presStyleCnt="0"/>
      <dgm:spPr/>
    </dgm:pt>
    <dgm:pt modelId="{1702A0F3-F9E8-413E-A4CD-5A6F6E91F97F}" type="pres">
      <dgm:prSet presAssocID="{9F208D42-960B-496D-885E-6A4BE85913C6}" presName="textNode" presStyleLbl="node1" presStyleIdx="1" presStyleCnt="6">
        <dgm:presLayoutVars>
          <dgm:bulletEnabled val="1"/>
        </dgm:presLayoutVars>
      </dgm:prSet>
      <dgm:spPr/>
    </dgm:pt>
    <dgm:pt modelId="{3C8C9690-B4C7-479E-ACCA-5825268127DB}" type="pres">
      <dgm:prSet presAssocID="{14DE345A-9D43-447E-A1A2-EE0558EB26CF}" presName="sibTrans" presStyleCnt="0"/>
      <dgm:spPr/>
    </dgm:pt>
    <dgm:pt modelId="{6ECAC485-5C58-44A3-93F7-BE712F1B7309}" type="pres">
      <dgm:prSet presAssocID="{41031565-00F8-4688-A8DB-8204CF0E63DE}" presName="textNode" presStyleLbl="node1" presStyleIdx="2" presStyleCnt="6">
        <dgm:presLayoutVars>
          <dgm:bulletEnabled val="1"/>
        </dgm:presLayoutVars>
      </dgm:prSet>
      <dgm:spPr/>
    </dgm:pt>
    <dgm:pt modelId="{5C41F668-16D9-4453-B76E-900CD8FE74DF}" type="pres">
      <dgm:prSet presAssocID="{81FC41A9-7C64-4420-8BD0-773F29F7F838}" presName="sibTrans" presStyleCnt="0"/>
      <dgm:spPr/>
    </dgm:pt>
    <dgm:pt modelId="{FFD73B03-B682-474B-A0B7-0FEA5D891797}" type="pres">
      <dgm:prSet presAssocID="{8DDEEAA4-BA41-442D-8168-648D3C6BF9F7}" presName="textNode" presStyleLbl="node1" presStyleIdx="3" presStyleCnt="6">
        <dgm:presLayoutVars>
          <dgm:bulletEnabled val="1"/>
        </dgm:presLayoutVars>
      </dgm:prSet>
      <dgm:spPr/>
    </dgm:pt>
    <dgm:pt modelId="{A9B9E125-A65C-4EFF-A798-8001D19FAB84}" type="pres">
      <dgm:prSet presAssocID="{D11E143A-F404-46F0-8809-908476AE06BC}" presName="sibTrans" presStyleCnt="0"/>
      <dgm:spPr/>
    </dgm:pt>
    <dgm:pt modelId="{0C114EAC-AEDA-48E3-A5C8-49264C84EE0D}" type="pres">
      <dgm:prSet presAssocID="{678B5896-9B3E-46A8-87FD-3111D3F67FDF}" presName="textNode" presStyleLbl="node1" presStyleIdx="4" presStyleCnt="6">
        <dgm:presLayoutVars>
          <dgm:bulletEnabled val="1"/>
        </dgm:presLayoutVars>
      </dgm:prSet>
      <dgm:spPr/>
    </dgm:pt>
    <dgm:pt modelId="{980A733A-06D4-48A0-8988-FF7AC96C1A8F}" type="pres">
      <dgm:prSet presAssocID="{BC7AE070-F92B-4AED-8871-B2C5FFA06014}" presName="sibTrans" presStyleCnt="0"/>
      <dgm:spPr/>
    </dgm:pt>
    <dgm:pt modelId="{A4199F45-6736-4BF0-BE79-06988D660D6D}" type="pres">
      <dgm:prSet presAssocID="{6714593C-E5CA-4882-9718-B88F98445F7B}" presName="textNode" presStyleLbl="node1" presStyleIdx="5" presStyleCnt="6">
        <dgm:presLayoutVars>
          <dgm:bulletEnabled val="1"/>
        </dgm:presLayoutVars>
      </dgm:prSet>
      <dgm:spPr/>
    </dgm:pt>
  </dgm:ptLst>
  <dgm:cxnLst>
    <dgm:cxn modelId="{51B2DF10-E15E-41C3-BE6D-73D7E719C658}" type="presOf" srcId="{41031565-00F8-4688-A8DB-8204CF0E63DE}" destId="{6ECAC485-5C58-44A3-93F7-BE712F1B7309}" srcOrd="0" destOrd="0" presId="urn:microsoft.com/office/officeart/2005/8/layout/hProcess9"/>
    <dgm:cxn modelId="{52160327-08ED-4EC4-8318-107C012D37E7}" type="presOf" srcId="{6714593C-E5CA-4882-9718-B88F98445F7B}" destId="{A4199F45-6736-4BF0-BE79-06988D660D6D}" srcOrd="0" destOrd="0" presId="urn:microsoft.com/office/officeart/2005/8/layout/hProcess9"/>
    <dgm:cxn modelId="{138F9E3D-C80E-4E2A-91AB-193D27D715BF}" srcId="{EC6BB42E-6460-45C3-9287-C033E2DCAE27}" destId="{F371F0B9-7E37-406F-8A11-D29832620B30}" srcOrd="0" destOrd="0" parTransId="{033A7FF8-CD13-431D-8EA0-2CEC43F61657}" sibTransId="{AE4E8B84-67AD-4F34-B773-53B8AAE8D6D4}"/>
    <dgm:cxn modelId="{8656A45F-F239-4099-BF65-86BE1F2AFF0C}" type="presOf" srcId="{F371F0B9-7E37-406F-8A11-D29832620B30}" destId="{55A4AB61-75A7-4008-BCC3-A476DE00F75A}" srcOrd="0" destOrd="0" presId="urn:microsoft.com/office/officeart/2005/8/layout/hProcess9"/>
    <dgm:cxn modelId="{0C73F741-0DF7-4D44-9716-DD83656DD617}" type="presOf" srcId="{678B5896-9B3E-46A8-87FD-3111D3F67FDF}" destId="{0C114EAC-AEDA-48E3-A5C8-49264C84EE0D}" srcOrd="0" destOrd="0" presId="urn:microsoft.com/office/officeart/2005/8/layout/hProcess9"/>
    <dgm:cxn modelId="{FADECA51-0DF0-4376-B27F-35BC38536736}" type="presOf" srcId="{8DDEEAA4-BA41-442D-8168-648D3C6BF9F7}" destId="{FFD73B03-B682-474B-A0B7-0FEA5D891797}" srcOrd="0" destOrd="0" presId="urn:microsoft.com/office/officeart/2005/8/layout/hProcess9"/>
    <dgm:cxn modelId="{AA230353-4FDA-48E8-8387-A9142FC20AB7}" srcId="{EC6BB42E-6460-45C3-9287-C033E2DCAE27}" destId="{41031565-00F8-4688-A8DB-8204CF0E63DE}" srcOrd="2" destOrd="0" parTransId="{9B2A1B0E-0F10-4EA5-B067-41D2F389BDEF}" sibTransId="{81FC41A9-7C64-4420-8BD0-773F29F7F838}"/>
    <dgm:cxn modelId="{3F6FEF75-DBAC-4B44-A389-1F238E94D61B}" srcId="{EC6BB42E-6460-45C3-9287-C033E2DCAE27}" destId="{678B5896-9B3E-46A8-87FD-3111D3F67FDF}" srcOrd="4" destOrd="0" parTransId="{05C3B2B4-F140-4222-ADBE-8F158E684F1D}" sibTransId="{BC7AE070-F92B-4AED-8871-B2C5FFA06014}"/>
    <dgm:cxn modelId="{550DB07A-D6F2-450D-B4D9-1C7F57DC2FD6}" srcId="{EC6BB42E-6460-45C3-9287-C033E2DCAE27}" destId="{8DDEEAA4-BA41-442D-8168-648D3C6BF9F7}" srcOrd="3" destOrd="0" parTransId="{B82A79B0-7034-4FDA-B466-D33F0EC5B2B6}" sibTransId="{D11E143A-F404-46F0-8809-908476AE06BC}"/>
    <dgm:cxn modelId="{15921F86-A912-4D70-9069-AA04383C4BDF}" type="presOf" srcId="{EC6BB42E-6460-45C3-9287-C033E2DCAE27}" destId="{450E7B44-3345-445F-ACF3-859F38BE0135}" srcOrd="0" destOrd="0" presId="urn:microsoft.com/office/officeart/2005/8/layout/hProcess9"/>
    <dgm:cxn modelId="{0758758D-F990-4463-8508-B00939711ABC}" srcId="{EC6BB42E-6460-45C3-9287-C033E2DCAE27}" destId="{9F208D42-960B-496D-885E-6A4BE85913C6}" srcOrd="1" destOrd="0" parTransId="{027A8236-3DD5-431C-9809-B00C7DA0ADDF}" sibTransId="{14DE345A-9D43-447E-A1A2-EE0558EB26CF}"/>
    <dgm:cxn modelId="{810A4FE2-8320-4C10-9E78-3310F671C17F}" srcId="{EC6BB42E-6460-45C3-9287-C033E2DCAE27}" destId="{6714593C-E5CA-4882-9718-B88F98445F7B}" srcOrd="5" destOrd="0" parTransId="{034341FB-2949-4BEA-AF95-7958B8265A18}" sibTransId="{81DAB175-200F-46FC-A907-1EABB7C6E83A}"/>
    <dgm:cxn modelId="{4F5AEBE5-DE2F-4C4C-A739-BB1EF9B8EEC4}" type="presOf" srcId="{9F208D42-960B-496D-885E-6A4BE85913C6}" destId="{1702A0F3-F9E8-413E-A4CD-5A6F6E91F97F}" srcOrd="0" destOrd="0" presId="urn:microsoft.com/office/officeart/2005/8/layout/hProcess9"/>
    <dgm:cxn modelId="{9D5AE523-2E78-4ABA-85B7-7B836224BA26}" type="presParOf" srcId="{450E7B44-3345-445F-ACF3-859F38BE0135}" destId="{AE0E846B-2D5E-470F-87D1-0C0991D6918B}" srcOrd="0" destOrd="0" presId="urn:microsoft.com/office/officeart/2005/8/layout/hProcess9"/>
    <dgm:cxn modelId="{9C685D7F-0C3B-4739-8D00-93B5A7D54615}" type="presParOf" srcId="{450E7B44-3345-445F-ACF3-859F38BE0135}" destId="{90209BC3-B7F6-4B82-A931-E85C3F60164C}" srcOrd="1" destOrd="0" presId="urn:microsoft.com/office/officeart/2005/8/layout/hProcess9"/>
    <dgm:cxn modelId="{B0A8AF73-086C-45D8-B2B3-277BA5D5E90E}" type="presParOf" srcId="{90209BC3-B7F6-4B82-A931-E85C3F60164C}" destId="{55A4AB61-75A7-4008-BCC3-A476DE00F75A}" srcOrd="0" destOrd="0" presId="urn:microsoft.com/office/officeart/2005/8/layout/hProcess9"/>
    <dgm:cxn modelId="{A394CBB5-1B00-4839-965F-99ECCDBA1A76}" type="presParOf" srcId="{90209BC3-B7F6-4B82-A931-E85C3F60164C}" destId="{C8BE21BD-B570-4E91-944E-16221354731F}" srcOrd="1" destOrd="0" presId="urn:microsoft.com/office/officeart/2005/8/layout/hProcess9"/>
    <dgm:cxn modelId="{28DDBD2E-DF22-46D8-8872-61CABDEF48E7}" type="presParOf" srcId="{90209BC3-B7F6-4B82-A931-E85C3F60164C}" destId="{1702A0F3-F9E8-413E-A4CD-5A6F6E91F97F}" srcOrd="2" destOrd="0" presId="urn:microsoft.com/office/officeart/2005/8/layout/hProcess9"/>
    <dgm:cxn modelId="{58EC3ECD-5E6E-4DD1-AD19-9A65281E376D}" type="presParOf" srcId="{90209BC3-B7F6-4B82-A931-E85C3F60164C}" destId="{3C8C9690-B4C7-479E-ACCA-5825268127DB}" srcOrd="3" destOrd="0" presId="urn:microsoft.com/office/officeart/2005/8/layout/hProcess9"/>
    <dgm:cxn modelId="{D16FDC7A-DE2F-4FA3-8BD9-759145F8B50B}" type="presParOf" srcId="{90209BC3-B7F6-4B82-A931-E85C3F60164C}" destId="{6ECAC485-5C58-44A3-93F7-BE712F1B7309}" srcOrd="4" destOrd="0" presId="urn:microsoft.com/office/officeart/2005/8/layout/hProcess9"/>
    <dgm:cxn modelId="{9FD437F2-CCB8-4387-99AB-3B9E10118709}" type="presParOf" srcId="{90209BC3-B7F6-4B82-A931-E85C3F60164C}" destId="{5C41F668-16D9-4453-B76E-900CD8FE74DF}" srcOrd="5" destOrd="0" presId="urn:microsoft.com/office/officeart/2005/8/layout/hProcess9"/>
    <dgm:cxn modelId="{740346EF-2009-45AE-A189-90DF8F472F8F}" type="presParOf" srcId="{90209BC3-B7F6-4B82-A931-E85C3F60164C}" destId="{FFD73B03-B682-474B-A0B7-0FEA5D891797}" srcOrd="6" destOrd="0" presId="urn:microsoft.com/office/officeart/2005/8/layout/hProcess9"/>
    <dgm:cxn modelId="{B0596061-03A0-47ED-B508-A1A7508E7C87}" type="presParOf" srcId="{90209BC3-B7F6-4B82-A931-E85C3F60164C}" destId="{A9B9E125-A65C-4EFF-A798-8001D19FAB84}" srcOrd="7" destOrd="0" presId="urn:microsoft.com/office/officeart/2005/8/layout/hProcess9"/>
    <dgm:cxn modelId="{98F4B2FA-0E30-4411-AFBA-3D8C3AB0E8D7}" type="presParOf" srcId="{90209BC3-B7F6-4B82-A931-E85C3F60164C}" destId="{0C114EAC-AEDA-48E3-A5C8-49264C84EE0D}" srcOrd="8" destOrd="0" presId="urn:microsoft.com/office/officeart/2005/8/layout/hProcess9"/>
    <dgm:cxn modelId="{E5861AF9-C235-4605-B815-D390E5C3B1FB}" type="presParOf" srcId="{90209BC3-B7F6-4B82-A931-E85C3F60164C}" destId="{980A733A-06D4-48A0-8988-FF7AC96C1A8F}" srcOrd="9" destOrd="0" presId="urn:microsoft.com/office/officeart/2005/8/layout/hProcess9"/>
    <dgm:cxn modelId="{F27738A8-D77E-4C23-91BB-C5A0293A7C4F}" type="presParOf" srcId="{90209BC3-B7F6-4B82-A931-E85C3F60164C}" destId="{A4199F45-6736-4BF0-BE79-06988D660D6D}"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D4B72-7983-46FE-A6F6-AFD7D10274A6}">
      <dsp:nvSpPr>
        <dsp:cNvPr id="0" name=""/>
        <dsp:cNvSpPr/>
      </dsp:nvSpPr>
      <dsp:spPr>
        <a:xfrm>
          <a:off x="25708" y="636211"/>
          <a:ext cx="3867906" cy="2664987"/>
        </a:xfrm>
        <a:prstGeom prst="roundRect">
          <a:avLst/>
        </a:prstGeom>
        <a:blipFill>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505D68-6CF5-4474-AF0E-29F2464136EF}">
      <dsp:nvSpPr>
        <dsp:cNvPr id="0" name=""/>
        <dsp:cNvSpPr/>
      </dsp:nvSpPr>
      <dsp:spPr>
        <a:xfrm>
          <a:off x="2617" y="3324330"/>
          <a:ext cx="3867906" cy="1434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0" numCol="1" spcCol="1270" anchor="t" anchorCtr="0">
          <a:noAutofit/>
        </a:bodyPr>
        <a:lstStyle/>
        <a:p>
          <a:pPr marL="0" lvl="0" indent="0" algn="ctr" defTabSz="1155700">
            <a:lnSpc>
              <a:spcPct val="90000"/>
            </a:lnSpc>
            <a:spcBef>
              <a:spcPct val="0"/>
            </a:spcBef>
            <a:spcAft>
              <a:spcPct val="35000"/>
            </a:spcAft>
            <a:buNone/>
          </a:pPr>
          <a:r>
            <a:rPr lang="fr-FR" sz="2600" kern="1200" dirty="0"/>
            <a:t>1. </a:t>
          </a:r>
          <a:r>
            <a:rPr lang="en-US" sz="2600" kern="1200" dirty="0">
              <a:latin typeface="Calibri" panose="020F0502020204030204" pitchFamily="34" charset="0"/>
              <a:ea typeface="Calibri" panose="020F0502020204030204" pitchFamily="34" charset="0"/>
              <a:cs typeface="Times New Roman" panose="02020603050405020304" pitchFamily="18" charset="0"/>
            </a:rPr>
            <a:t>What is HLP and why it is at the heart of durable solutions processes? </a:t>
          </a:r>
          <a:endParaRPr lang="en-US" sz="2600" kern="1200" dirty="0"/>
        </a:p>
      </dsp:txBody>
      <dsp:txXfrm>
        <a:off x="2617" y="3324330"/>
        <a:ext cx="3867906" cy="1434993"/>
      </dsp:txXfrm>
    </dsp:sp>
    <dsp:sp modelId="{BEA6EEB7-0033-48E0-BFDB-2E6CB3C1A7DF}">
      <dsp:nvSpPr>
        <dsp:cNvPr id="0" name=""/>
        <dsp:cNvSpPr/>
      </dsp:nvSpPr>
      <dsp:spPr>
        <a:xfrm>
          <a:off x="4257476" y="659343"/>
          <a:ext cx="3867906" cy="2664987"/>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C9B14C-EE6B-40CC-B73D-8E60BE719BA6}">
      <dsp:nvSpPr>
        <dsp:cNvPr id="0" name=""/>
        <dsp:cNvSpPr/>
      </dsp:nvSpPr>
      <dsp:spPr>
        <a:xfrm>
          <a:off x="4257476" y="3324330"/>
          <a:ext cx="3867906" cy="1434993"/>
        </a:xfrm>
        <a:prstGeom prst="rect">
          <a:avLst/>
        </a:prstGeom>
        <a:solidFill>
          <a:schemeClr val="accent1"/>
        </a:solid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0" numCol="1" spcCol="1270" anchor="t" anchorCtr="0">
          <a:noAutofit/>
        </a:bodyPr>
        <a:lstStyle/>
        <a:p>
          <a:pPr marL="0" lvl="0" indent="0" algn="ctr" defTabSz="1155700">
            <a:lnSpc>
              <a:spcPct val="90000"/>
            </a:lnSpc>
            <a:spcBef>
              <a:spcPct val="0"/>
            </a:spcBef>
            <a:spcAft>
              <a:spcPct val="35000"/>
            </a:spcAft>
            <a:buNone/>
          </a:pPr>
          <a:r>
            <a:rPr lang="en-US" sz="2600" kern="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2. Enhancing security of tenure and HLP rights in Somalia</a:t>
          </a:r>
          <a:endParaRPr lang="en-US" sz="2600" kern="1200" dirty="0">
            <a:solidFill>
              <a:schemeClr val="bg1"/>
            </a:solidFill>
          </a:endParaRPr>
        </a:p>
      </dsp:txBody>
      <dsp:txXfrm>
        <a:off x="4257476" y="3324330"/>
        <a:ext cx="3867906" cy="14349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E846B-2D5E-470F-87D1-0C0991D6918B}">
      <dsp:nvSpPr>
        <dsp:cNvPr id="0" name=""/>
        <dsp:cNvSpPr/>
      </dsp:nvSpPr>
      <dsp:spPr>
        <a:xfrm>
          <a:off x="831158" y="0"/>
          <a:ext cx="9419798" cy="6600417"/>
        </a:xfrm>
        <a:prstGeom prst="rightArrow">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A4AB61-75A7-4008-BCC3-A476DE00F75A}">
      <dsp:nvSpPr>
        <dsp:cNvPr id="0" name=""/>
        <dsp:cNvSpPr/>
      </dsp:nvSpPr>
      <dsp:spPr>
        <a:xfrm>
          <a:off x="3043" y="1980125"/>
          <a:ext cx="1772164" cy="2640166"/>
        </a:xfrm>
        <a:prstGeom prst="round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Duty to </a:t>
          </a:r>
          <a:r>
            <a:rPr lang="fr-FR" sz="1600" kern="1200" dirty="0" err="1"/>
            <a:t>notify</a:t>
          </a:r>
          <a:r>
            <a:rPr lang="fr-FR" sz="1600" kern="1200" dirty="0"/>
            <a:t> and </a:t>
          </a:r>
          <a:r>
            <a:rPr lang="fr-FR" sz="1600" kern="1200" dirty="0" err="1"/>
            <a:t>form</a:t>
          </a:r>
          <a:r>
            <a:rPr lang="fr-FR" sz="1600" kern="1200" dirty="0"/>
            <a:t> notice </a:t>
          </a:r>
          <a:endParaRPr lang="en-US" sz="1600" kern="1200" dirty="0"/>
        </a:p>
      </dsp:txBody>
      <dsp:txXfrm>
        <a:off x="89553" y="2066635"/>
        <a:ext cx="1599144" cy="2467146"/>
      </dsp:txXfrm>
    </dsp:sp>
    <dsp:sp modelId="{1702A0F3-F9E8-413E-A4CD-5A6F6E91F97F}">
      <dsp:nvSpPr>
        <dsp:cNvPr id="0" name=""/>
        <dsp:cNvSpPr/>
      </dsp:nvSpPr>
      <dsp:spPr>
        <a:xfrm>
          <a:off x="1863816" y="1980125"/>
          <a:ext cx="1772164" cy="2640166"/>
        </a:xfrm>
        <a:prstGeom prst="roundRect">
          <a:avLst/>
        </a:prstGeom>
        <a:solidFill>
          <a:schemeClr val="accent1">
            <a:shade val="50000"/>
            <a:hueOff val="189603"/>
            <a:satOff val="-20749"/>
            <a:lumOff val="172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1600" kern="1200" dirty="0"/>
            <a:t>Right to </a:t>
          </a:r>
          <a:r>
            <a:rPr lang="fr-FR" sz="1600" kern="1200" dirty="0" err="1"/>
            <a:t>fair</a:t>
          </a:r>
          <a:r>
            <a:rPr lang="fr-FR" sz="1600" kern="1200" dirty="0"/>
            <a:t> administrative action, </a:t>
          </a:r>
          <a:r>
            <a:rPr lang="fr-FR" sz="1600" kern="1200" dirty="0" err="1"/>
            <a:t>judicial</a:t>
          </a:r>
          <a:r>
            <a:rPr lang="fr-FR" sz="1600" kern="1200" dirty="0"/>
            <a:t> </a:t>
          </a:r>
          <a:r>
            <a:rPr lang="fr-FR" sz="1600" kern="1200" dirty="0" err="1"/>
            <a:t>review</a:t>
          </a:r>
          <a:r>
            <a:rPr lang="fr-FR" sz="1600" kern="1200" dirty="0"/>
            <a:t> or </a:t>
          </a:r>
          <a:r>
            <a:rPr lang="fr-FR" sz="1600" kern="1200" dirty="0" err="1"/>
            <a:t>appeal</a:t>
          </a:r>
          <a:endParaRPr lang="fr-FR" sz="1600" kern="1200" dirty="0"/>
        </a:p>
        <a:p>
          <a:pPr marL="0" marR="0" lvl="0" indent="0" algn="ctr" defTabSz="914400" eaLnBrk="1" fontAlgn="auto" latinLnBrk="0" hangingPunct="1">
            <a:lnSpc>
              <a:spcPct val="100000"/>
            </a:lnSpc>
            <a:spcBef>
              <a:spcPct val="0"/>
            </a:spcBef>
            <a:spcAft>
              <a:spcPts val="0"/>
            </a:spcAft>
            <a:buClrTx/>
            <a:buSzTx/>
            <a:buFontTx/>
            <a:buNone/>
            <a:tabLst/>
            <a:defRPr/>
          </a:pPr>
          <a:endParaRPr lang="fr-FR" sz="1600"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fr-FR" sz="1600" kern="1200" dirty="0"/>
            <a:t>Right to </a:t>
          </a:r>
          <a:r>
            <a:rPr lang="fr-FR" sz="1600" kern="1200" dirty="0" err="1"/>
            <a:t>legal</a:t>
          </a:r>
          <a:r>
            <a:rPr lang="fr-FR" sz="1600" kern="1200" dirty="0"/>
            <a:t> </a:t>
          </a:r>
          <a:r>
            <a:rPr lang="fr-FR" sz="1600" kern="1200" dirty="0" err="1"/>
            <a:t>Aid</a:t>
          </a:r>
          <a:r>
            <a:rPr lang="fr-FR" sz="1600" kern="1200" dirty="0"/>
            <a:t> and Information </a:t>
          </a:r>
          <a:endParaRPr lang="en-US" sz="1600" kern="1200" dirty="0"/>
        </a:p>
        <a:p>
          <a:pPr marL="0" lvl="0" algn="ctr" defTabSz="622300">
            <a:lnSpc>
              <a:spcPct val="90000"/>
            </a:lnSpc>
            <a:spcBef>
              <a:spcPct val="0"/>
            </a:spcBef>
            <a:spcAft>
              <a:spcPct val="35000"/>
            </a:spcAft>
            <a:buNone/>
          </a:pPr>
          <a:endParaRPr lang="en-US" sz="1600" kern="1200" dirty="0"/>
        </a:p>
      </dsp:txBody>
      <dsp:txXfrm>
        <a:off x="1950326" y="2066635"/>
        <a:ext cx="1599144" cy="2467146"/>
      </dsp:txXfrm>
    </dsp:sp>
    <dsp:sp modelId="{6ECAC485-5C58-44A3-93F7-BE712F1B7309}">
      <dsp:nvSpPr>
        <dsp:cNvPr id="0" name=""/>
        <dsp:cNvSpPr/>
      </dsp:nvSpPr>
      <dsp:spPr>
        <a:xfrm>
          <a:off x="3724589" y="1980125"/>
          <a:ext cx="1772164" cy="2640166"/>
        </a:xfrm>
        <a:prstGeom prst="roundRect">
          <a:avLst/>
        </a:prstGeom>
        <a:solidFill>
          <a:schemeClr val="accent1">
            <a:shade val="50000"/>
            <a:hueOff val="379205"/>
            <a:satOff val="-41498"/>
            <a:lumOff val="344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Establishment of the </a:t>
          </a:r>
          <a:r>
            <a:rPr lang="fr-FR" sz="1600" kern="1200" dirty="0" err="1"/>
            <a:t>eviction</a:t>
          </a:r>
          <a:r>
            <a:rPr lang="fr-FR" sz="1600" kern="1200" dirty="0"/>
            <a:t> </a:t>
          </a:r>
          <a:r>
            <a:rPr lang="fr-FR" sz="1600" kern="1200" dirty="0" err="1"/>
            <a:t>committee</a:t>
          </a:r>
          <a:r>
            <a:rPr lang="fr-FR" sz="1600" kern="1200" dirty="0"/>
            <a:t> for the </a:t>
          </a:r>
          <a:r>
            <a:rPr lang="fr-FR" sz="1600" kern="1200" dirty="0" err="1"/>
            <a:t>implementation</a:t>
          </a:r>
          <a:r>
            <a:rPr lang="fr-FR" sz="1600" kern="1200" dirty="0"/>
            <a:t> of the </a:t>
          </a:r>
          <a:r>
            <a:rPr lang="fr-FR" sz="1600" kern="1200" dirty="0" err="1"/>
            <a:t>eviction</a:t>
          </a:r>
          <a:r>
            <a:rPr lang="fr-FR" sz="1600" kern="1200" dirty="0"/>
            <a:t> </a:t>
          </a:r>
          <a:r>
            <a:rPr lang="fr-FR" sz="1600" kern="1200" dirty="0" err="1"/>
            <a:t>order</a:t>
          </a:r>
          <a:r>
            <a:rPr lang="fr-FR" sz="1600" kern="1200" dirty="0"/>
            <a:t> </a:t>
          </a:r>
          <a:endParaRPr lang="en-US" sz="1600" kern="1200" dirty="0"/>
        </a:p>
      </dsp:txBody>
      <dsp:txXfrm>
        <a:off x="3811099" y="2066635"/>
        <a:ext cx="1599144" cy="2467146"/>
      </dsp:txXfrm>
    </dsp:sp>
    <dsp:sp modelId="{FFD73B03-B682-474B-A0B7-0FEA5D891797}">
      <dsp:nvSpPr>
        <dsp:cNvPr id="0" name=""/>
        <dsp:cNvSpPr/>
      </dsp:nvSpPr>
      <dsp:spPr>
        <a:xfrm>
          <a:off x="5585362" y="1980125"/>
          <a:ext cx="1772164" cy="2640166"/>
        </a:xfrm>
        <a:prstGeom prst="roundRect">
          <a:avLst/>
        </a:prstGeom>
        <a:solidFill>
          <a:schemeClr val="accent1">
            <a:shade val="50000"/>
            <a:hueOff val="568808"/>
            <a:satOff val="-62247"/>
            <a:lumOff val="516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err="1"/>
            <a:t>Identify</a:t>
          </a:r>
          <a:r>
            <a:rPr lang="fr-FR" sz="1600" kern="1200" dirty="0"/>
            <a:t> alternative </a:t>
          </a:r>
          <a:r>
            <a:rPr lang="fr-FR" sz="1600" kern="1200" dirty="0" err="1"/>
            <a:t>adequate</a:t>
          </a:r>
          <a:r>
            <a:rPr lang="fr-FR" sz="1600" kern="1200" dirty="0"/>
            <a:t> </a:t>
          </a:r>
          <a:r>
            <a:rPr lang="fr-FR" sz="1600" kern="1200" dirty="0" err="1"/>
            <a:t>shelter</a:t>
          </a:r>
          <a:r>
            <a:rPr lang="fr-FR" sz="1600" kern="1200" dirty="0"/>
            <a:t> in consultation </a:t>
          </a:r>
          <a:r>
            <a:rPr lang="fr-FR" sz="1600" kern="1200" dirty="0" err="1"/>
            <a:t>with</a:t>
          </a:r>
          <a:r>
            <a:rPr lang="fr-FR" sz="1600" kern="1200" dirty="0"/>
            <a:t> DAC</a:t>
          </a:r>
          <a:endParaRPr lang="en-US" sz="1600" kern="1200" dirty="0"/>
        </a:p>
      </dsp:txBody>
      <dsp:txXfrm>
        <a:off x="5671872" y="2066635"/>
        <a:ext cx="1599144" cy="2467146"/>
      </dsp:txXfrm>
    </dsp:sp>
    <dsp:sp modelId="{0C114EAC-AEDA-48E3-A5C8-49264C84EE0D}">
      <dsp:nvSpPr>
        <dsp:cNvPr id="0" name=""/>
        <dsp:cNvSpPr/>
      </dsp:nvSpPr>
      <dsp:spPr>
        <a:xfrm>
          <a:off x="7446134" y="1980125"/>
          <a:ext cx="1772164" cy="2640166"/>
        </a:xfrm>
        <a:prstGeom prst="roundRect">
          <a:avLst/>
        </a:prstGeom>
        <a:solidFill>
          <a:schemeClr val="accent1">
            <a:shade val="50000"/>
            <a:hueOff val="379205"/>
            <a:satOff val="-41498"/>
            <a:lumOff val="344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err="1"/>
            <a:t>Safeguards</a:t>
          </a:r>
          <a:r>
            <a:rPr lang="fr-FR" sz="1600" kern="1200" dirty="0"/>
            <a:t> </a:t>
          </a:r>
          <a:r>
            <a:rPr lang="fr-FR" sz="1600" kern="1200" dirty="0" err="1"/>
            <a:t>during</a:t>
          </a:r>
          <a:r>
            <a:rPr lang="fr-FR" sz="1600" kern="1200" dirty="0"/>
            <a:t> </a:t>
          </a:r>
          <a:r>
            <a:rPr lang="fr-FR" sz="1600" kern="1200" dirty="0" err="1"/>
            <a:t>eviction</a:t>
          </a:r>
          <a:endParaRPr lang="en-US" sz="1600" kern="1200" dirty="0"/>
        </a:p>
      </dsp:txBody>
      <dsp:txXfrm>
        <a:off x="7532644" y="2066635"/>
        <a:ext cx="1599144" cy="2467146"/>
      </dsp:txXfrm>
    </dsp:sp>
    <dsp:sp modelId="{A4199F45-6736-4BF0-BE79-06988D660D6D}">
      <dsp:nvSpPr>
        <dsp:cNvPr id="0" name=""/>
        <dsp:cNvSpPr/>
      </dsp:nvSpPr>
      <dsp:spPr>
        <a:xfrm>
          <a:off x="9306907" y="1980125"/>
          <a:ext cx="1772164" cy="2640166"/>
        </a:xfrm>
        <a:prstGeom prst="roundRect">
          <a:avLst/>
        </a:prstGeom>
        <a:solidFill>
          <a:schemeClr val="accent1">
            <a:shade val="50000"/>
            <a:hueOff val="189603"/>
            <a:satOff val="-20749"/>
            <a:lumOff val="172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Legal </a:t>
          </a:r>
          <a:r>
            <a:rPr lang="fr-FR" sz="1600" kern="1200" dirty="0" err="1"/>
            <a:t>remedy</a:t>
          </a:r>
          <a:r>
            <a:rPr lang="fr-FR" sz="1600" kern="1200" dirty="0"/>
            <a:t> and </a:t>
          </a:r>
          <a:r>
            <a:rPr lang="fr-FR" sz="1600" kern="1200" dirty="0" err="1"/>
            <a:t>reddress</a:t>
          </a:r>
          <a:r>
            <a:rPr lang="fr-FR" sz="1600" kern="1200" dirty="0"/>
            <a:t> </a:t>
          </a:r>
          <a:r>
            <a:rPr lang="fr-FR" sz="1600" kern="1200" dirty="0" err="1"/>
            <a:t>after</a:t>
          </a:r>
          <a:r>
            <a:rPr lang="fr-FR" sz="1600" kern="1200" dirty="0"/>
            <a:t> éviction</a:t>
          </a:r>
          <a:endParaRPr lang="en-US" sz="1600" kern="1200" dirty="0"/>
        </a:p>
      </dsp:txBody>
      <dsp:txXfrm>
        <a:off x="9393417" y="2066635"/>
        <a:ext cx="1599144" cy="2467146"/>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20651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b467e9fe7f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b467e9fe7f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b467e9fe7f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200" b="0" i="0" kern="1200" dirty="0">
                <a:solidFill>
                  <a:schemeClr val="tx1"/>
                </a:solidFill>
                <a:effectLst/>
                <a:latin typeface="+mn-lt"/>
                <a:ea typeface="+mn-ea"/>
                <a:cs typeface="+mn-cs"/>
              </a:rPr>
              <a:t>Activity 4 (optional. For HLP focused workshops only) : Fishbowl :</a:t>
            </a:r>
          </a:p>
          <a:p>
            <a:r>
              <a:rPr lang="en-GB" sz="1200" b="0" i="0" kern="1200" dirty="0">
                <a:solidFill>
                  <a:schemeClr val="tx1"/>
                </a:solidFill>
                <a:effectLst/>
                <a:latin typeface="+mn-lt"/>
                <a:ea typeface="+mn-ea"/>
                <a:cs typeface="+mn-cs"/>
              </a:rPr>
              <a:t>•	Change to room set up: A Fishbowl discussion requires a circle of chairs (“the fishbowl”) and enough room around the circle for the remaining participants to observe what is happening in the “fishbowl.”</a:t>
            </a:r>
          </a:p>
          <a:p>
            <a:r>
              <a:rPr lang="en-GB" sz="1200" b="0" i="0" kern="1200" dirty="0">
                <a:solidFill>
                  <a:schemeClr val="tx1"/>
                </a:solidFill>
                <a:effectLst/>
                <a:latin typeface="+mn-lt"/>
                <a:ea typeface="+mn-ea"/>
                <a:cs typeface="+mn-cs"/>
              </a:rPr>
              <a:t>•	 Participants are separated into an inner and outer circle. Ask 4 to 6 participants to sit in the inner circle, or fishbowl, and let them start answering the main question and discuss for 5 minutes; Participants in the outer circle listen to the discussion and take notes. After 5 minutes ask three to four participants of the inner circle to </a:t>
            </a:r>
            <a:r>
              <a:rPr lang="en-GB" dirty="0"/>
              <a:t>leave </a:t>
            </a:r>
            <a:r>
              <a:rPr lang="en-GB" sz="1200" b="0" i="0" kern="1200" dirty="0">
                <a:solidFill>
                  <a:schemeClr val="tx1"/>
                </a:solidFill>
                <a:effectLst/>
                <a:latin typeface="+mn-lt"/>
                <a:ea typeface="+mn-ea"/>
                <a:cs typeface="+mn-cs"/>
              </a:rPr>
              <a:t>and ask participants around who wants to join the inner circle. You can do two more rounds if you feel that other participants want to join the inner circle and bring relevant issues.</a:t>
            </a:r>
            <a:r>
              <a:rPr lang="en-GB" dirty="0"/>
              <a:t> </a:t>
            </a:r>
            <a:endParaRPr lang="en-GB" sz="1200" b="0" i="0" kern="1200" dirty="0">
              <a:solidFill>
                <a:schemeClr val="tx1"/>
              </a:solidFill>
              <a:effectLst/>
              <a:latin typeface="+mn-lt"/>
              <a:cs typeface="Calibri"/>
            </a:endParaRPr>
          </a:p>
          <a:p>
            <a:r>
              <a:rPr lang="en-GB" sz="1200" b="0" i="0" kern="1200" dirty="0">
                <a:solidFill>
                  <a:schemeClr val="tx1"/>
                </a:solidFill>
                <a:effectLst/>
                <a:latin typeface="+mn-lt"/>
                <a:ea typeface="+mn-ea"/>
                <a:cs typeface="+mn-cs"/>
              </a:rPr>
              <a:t>•	Debriefing: Write the main issues coming up during the discussion on a flip chart paper and ask the participants to correct or complete the list of obstacles. The following slides are there to summary the main obstacles to security of tenure in Somalia. </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2386385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The </a:t>
            </a:r>
            <a:r>
              <a:rPr lang="en-GB" sz="1200" b="1" i="0" u="none" strike="noStrike" kern="1200" baseline="0" dirty="0">
                <a:solidFill>
                  <a:schemeClr val="tx1"/>
                </a:solidFill>
                <a:latin typeface="+mn-lt"/>
                <a:ea typeface="+mn-ea"/>
                <a:cs typeface="+mn-cs"/>
              </a:rPr>
              <a:t>National Eviction Guidelines, 2019 </a:t>
            </a:r>
            <a:r>
              <a:rPr lang="en-GB" sz="1200" b="0" i="0" u="none" strike="noStrike" kern="1200" baseline="0" dirty="0">
                <a:solidFill>
                  <a:schemeClr val="tx1"/>
                </a:solidFill>
                <a:latin typeface="+mn-lt"/>
                <a:ea typeface="+mn-ea"/>
                <a:cs typeface="+mn-cs"/>
              </a:rPr>
              <a:t>set out the conditions for lawful evictions and the procedures to be followed before, during and after evictions. The guidelines confirm the ‘right of everyone to adequate housing as guaranteed by Article 25 of the Universal Declaration of Human Rights’ and ‘prohibit arbitrary displacement of internally displaced persons’. Related to internal displacement more specifically, the guidelines ‘prohibit arbitrary displacement of internally displaced persons’ and follow Article 11(4) of the African Union Convention for the Protection and Assistance of IDPs in Africa (Kampala Convention), which sets out obligations of state parties to ‘establish appropriate mechanisms providing for simplified procedures where necessary for resolving disputes relating to the property of internally displaced persons’.</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2764881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2851497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Activity 2: </a:t>
            </a:r>
            <a:r>
              <a:rPr lang="fr-FR" dirty="0" err="1"/>
              <a:t>Print</a:t>
            </a:r>
            <a:r>
              <a:rPr lang="fr-FR" dirty="0"/>
              <a:t> and </a:t>
            </a:r>
            <a:r>
              <a:rPr lang="fr-FR" dirty="0" err="1"/>
              <a:t>cut</a:t>
            </a:r>
            <a:r>
              <a:rPr lang="fr-FR" dirty="0"/>
              <a:t> the </a:t>
            </a:r>
            <a:r>
              <a:rPr lang="fr-FR" dirty="0" err="1"/>
              <a:t>activity</a:t>
            </a:r>
            <a:r>
              <a:rPr lang="fr-FR" dirty="0"/>
              <a:t> 2 document, mix the </a:t>
            </a:r>
            <a:r>
              <a:rPr lang="fr-FR" dirty="0" err="1"/>
              <a:t>pieces</a:t>
            </a:r>
            <a:r>
              <a:rPr lang="fr-FR" dirty="0"/>
              <a:t> of </a:t>
            </a:r>
            <a:r>
              <a:rPr lang="fr-FR" dirty="0" err="1"/>
              <a:t>paper</a:t>
            </a:r>
            <a:r>
              <a:rPr lang="fr-FR" dirty="0"/>
              <a:t> and </a:t>
            </a:r>
            <a:r>
              <a:rPr lang="fr-FR" dirty="0" err="1"/>
              <a:t>and</a:t>
            </a:r>
            <a:r>
              <a:rPr lang="fr-FR" dirty="0"/>
              <a:t> put </a:t>
            </a:r>
            <a:r>
              <a:rPr lang="fr-FR" dirty="0" err="1"/>
              <a:t>them</a:t>
            </a:r>
            <a:r>
              <a:rPr lang="fr-FR" dirty="0"/>
              <a:t> </a:t>
            </a:r>
            <a:r>
              <a:rPr lang="fr-FR" dirty="0" err="1"/>
              <a:t>into</a:t>
            </a:r>
            <a:r>
              <a:rPr lang="fr-FR" dirty="0"/>
              <a:t> </a:t>
            </a:r>
            <a:r>
              <a:rPr lang="fr-FR" dirty="0" err="1"/>
              <a:t>envelops</a:t>
            </a:r>
            <a:r>
              <a:rPr lang="fr-FR" dirty="0"/>
              <a:t> : one </a:t>
            </a:r>
            <a:r>
              <a:rPr lang="fr-FR" dirty="0" err="1"/>
              <a:t>envelop</a:t>
            </a:r>
            <a:r>
              <a:rPr lang="fr-FR" dirty="0"/>
              <a:t> per group. </a:t>
            </a:r>
            <a:r>
              <a:rPr lang="fr-FR" dirty="0" err="1"/>
              <a:t>Ask</a:t>
            </a:r>
            <a:r>
              <a:rPr lang="fr-FR" dirty="0"/>
              <a:t> </a:t>
            </a:r>
            <a:r>
              <a:rPr lang="fr-FR" dirty="0" err="1"/>
              <a:t>each</a:t>
            </a:r>
            <a:r>
              <a:rPr lang="fr-FR" dirty="0"/>
              <a:t> group to put the </a:t>
            </a:r>
            <a:r>
              <a:rPr lang="fr-FR" dirty="0" err="1"/>
              <a:t>lawful</a:t>
            </a:r>
            <a:r>
              <a:rPr lang="fr-FR" dirty="0"/>
              <a:t> </a:t>
            </a:r>
            <a:r>
              <a:rPr lang="fr-FR" dirty="0" err="1"/>
              <a:t>eviction</a:t>
            </a:r>
            <a:r>
              <a:rPr lang="fr-FR" dirty="0"/>
              <a:t> </a:t>
            </a:r>
            <a:r>
              <a:rPr lang="fr-FR" dirty="0" err="1"/>
              <a:t>steps</a:t>
            </a:r>
            <a:r>
              <a:rPr lang="fr-FR" dirty="0"/>
              <a:t> </a:t>
            </a:r>
            <a:r>
              <a:rPr lang="fr-FR" dirty="0" err="1"/>
              <a:t>into</a:t>
            </a:r>
            <a:r>
              <a:rPr lang="fr-FR" dirty="0"/>
              <a:t> the right </a:t>
            </a:r>
            <a:r>
              <a:rPr lang="fr-FR" dirty="0" err="1"/>
              <a:t>order</a:t>
            </a:r>
            <a:r>
              <a:rPr lang="fr-FR" dirty="0"/>
              <a:t>. </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2372856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In Somalia, the </a:t>
            </a:r>
            <a:r>
              <a:rPr lang="en-GB" sz="1200" b="0" i="0" u="none" strike="noStrike" kern="1200" baseline="0" dirty="0" err="1">
                <a:solidFill>
                  <a:schemeClr val="tx1"/>
                </a:solidFill>
                <a:latin typeface="+mn-lt"/>
                <a:ea typeface="+mn-ea"/>
                <a:cs typeface="+mn-cs"/>
              </a:rPr>
              <a:t>Baidoa</a:t>
            </a:r>
            <a:r>
              <a:rPr lang="en-GB" sz="1200" b="0" i="0" u="none" strike="noStrike" kern="1200" baseline="0" dirty="0">
                <a:solidFill>
                  <a:schemeClr val="tx1"/>
                </a:solidFill>
                <a:latin typeface="+mn-lt"/>
                <a:ea typeface="+mn-ea"/>
                <a:cs typeface="+mn-cs"/>
              </a:rPr>
              <a:t> District Administration, has issued an official directive suspending evictions in </a:t>
            </a:r>
            <a:r>
              <a:rPr lang="en-GB" sz="1200" b="0" i="0" u="none" strike="noStrike" kern="1200" baseline="0" dirty="0" err="1">
                <a:solidFill>
                  <a:schemeClr val="tx1"/>
                </a:solidFill>
                <a:latin typeface="+mn-lt"/>
                <a:ea typeface="+mn-ea"/>
                <a:cs typeface="+mn-cs"/>
              </a:rPr>
              <a:t>Baidoa</a:t>
            </a:r>
            <a:r>
              <a:rPr lang="en-GB" sz="1200" b="0" i="0" u="none" strike="noStrike" kern="1200" baseline="0" dirty="0">
                <a:solidFill>
                  <a:schemeClr val="tx1"/>
                </a:solidFill>
                <a:latin typeface="+mn-lt"/>
                <a:ea typeface="+mn-ea"/>
                <a:cs typeface="+mn-cs"/>
              </a:rPr>
              <a:t> during “the Covid-19 period”. The mayor of </a:t>
            </a:r>
            <a:r>
              <a:rPr lang="en-GB" sz="1200" b="0" i="0" u="none" strike="noStrike" kern="1200" baseline="0" dirty="0" err="1">
                <a:solidFill>
                  <a:schemeClr val="tx1"/>
                </a:solidFill>
                <a:latin typeface="+mn-lt"/>
                <a:ea typeface="+mn-ea"/>
                <a:cs typeface="+mn-cs"/>
              </a:rPr>
              <a:t>Baidoa</a:t>
            </a:r>
            <a:r>
              <a:rPr lang="en-GB" sz="1200" b="0" i="0" u="none" strike="noStrike" kern="1200" baseline="0" dirty="0">
                <a:solidFill>
                  <a:schemeClr val="tx1"/>
                </a:solidFill>
                <a:latin typeface="+mn-lt"/>
                <a:ea typeface="+mn-ea"/>
                <a:cs typeface="+mn-cs"/>
              </a:rPr>
              <a:t> issued a warning of legal action for landowners who disobey the directive. While enforcement and monitoring will likely remain a challenge, the directive shows intent and a route that can be replicated across the region.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Moratorium was agreed by the </a:t>
            </a:r>
            <a:r>
              <a:rPr lang="en-GB" sz="1200" b="0" i="0" kern="1200" dirty="0" err="1">
                <a:solidFill>
                  <a:schemeClr val="tx1"/>
                </a:solidFill>
                <a:effectLst/>
                <a:latin typeface="+mn-lt"/>
                <a:ea typeface="+mn-ea"/>
                <a:cs typeface="+mn-cs"/>
              </a:rPr>
              <a:t>Baidoa</a:t>
            </a:r>
            <a:r>
              <a:rPr lang="en-GB" sz="1200" b="0" i="0" kern="1200" dirty="0">
                <a:solidFill>
                  <a:schemeClr val="tx1"/>
                </a:solidFill>
                <a:effectLst/>
                <a:latin typeface="+mn-lt"/>
                <a:ea typeface="+mn-ea"/>
                <a:cs typeface="+mn-cs"/>
              </a:rPr>
              <a:t> Mayor on 30 April 2020 and no evictions were reported in </a:t>
            </a:r>
            <a:r>
              <a:rPr lang="en-GB" sz="1200" b="0" i="0" kern="1200" dirty="0" err="1">
                <a:solidFill>
                  <a:schemeClr val="tx1"/>
                </a:solidFill>
                <a:effectLst/>
                <a:latin typeface="+mn-lt"/>
                <a:ea typeface="+mn-ea"/>
                <a:cs typeface="+mn-cs"/>
              </a:rPr>
              <a:t>Baidoa</a:t>
            </a:r>
            <a:r>
              <a:rPr lang="en-GB" sz="1200" b="0" i="0" kern="1200" dirty="0">
                <a:solidFill>
                  <a:schemeClr val="tx1"/>
                </a:solidFill>
                <a:effectLst/>
                <a:latin typeface="+mn-lt"/>
                <a:ea typeface="+mn-ea"/>
                <a:cs typeface="+mn-cs"/>
              </a:rPr>
              <a:t> during the months of May and June 2020, a significant drop from 6360 evictions reported in April 2020. In addition, as a result of the moratorium and coordinated prevention initiatives this year, lease agreements were extended for 19 IDP sites (1,407 households), and an aggregate 1,139 households were protected from forced evictions. Based on eviction vulnerability criteria, post-eviction assistance has been put in place for the eligible households if evicted. </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Key message there is the engagement of local authorities! </a:t>
            </a:r>
          </a:p>
          <a:p>
            <a:endParaRPr lang="en-GB" sz="1200" b="1" i="0" kern="1200" dirty="0">
              <a:solidFill>
                <a:schemeClr val="tx1"/>
              </a:solidFill>
              <a:effectLst/>
              <a:latin typeface="+mn-lt"/>
              <a:ea typeface="+mn-ea"/>
              <a:cs typeface="+mn-cs"/>
            </a:endParaRPr>
          </a:p>
          <a:p>
            <a:endParaRPr lang="en-US" b="1"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3656813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Pictures </a:t>
            </a:r>
            <a:r>
              <a:rPr lang="fr-FR" dirty="0" err="1"/>
              <a:t>taken</a:t>
            </a:r>
            <a:r>
              <a:rPr lang="fr-FR" dirty="0"/>
              <a:t> </a:t>
            </a:r>
            <a:r>
              <a:rPr lang="fr-FR" dirty="0" err="1"/>
              <a:t>from</a:t>
            </a:r>
            <a:r>
              <a:rPr lang="fr-FR" dirty="0"/>
              <a:t> the </a:t>
            </a:r>
            <a:r>
              <a:rPr lang="en-GB" dirty="0"/>
              <a:t>Kismayo Urban Profile Working Paper and Spatial Analyses for Urban Planning, Oct. 2020. </a:t>
            </a:r>
          </a:p>
          <a:p>
            <a:endParaRPr lang="en-GB" dirty="0"/>
          </a:p>
          <a:p>
            <a:r>
              <a:rPr lang="en-GB" dirty="0"/>
              <a:t>The one on the top shows the localisation of verified IDP settlements in Kismayo in August 2019 (Somalia CCCM Cluster and UN-Habitat) </a:t>
            </a:r>
          </a:p>
          <a:p>
            <a:r>
              <a:rPr lang="en-GB" dirty="0"/>
              <a:t>The second, at the bottom is the or City master plan for the development of the city of Kismayo. Ideally IDP and host community settlement should be integrated and aligned to it to ensure an inclusive development f the city. </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2285671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4/16/2021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487770" y="6071616"/>
            <a:ext cx="10502785"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C068-2EE7-4ABD-A542-E5DC8FADEC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A706E-BC9C-4410-9B37-5DC1AC130D3D}"/>
              </a:ext>
            </a:extLst>
          </p:cNvPr>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a:extLst>
              <a:ext uri="{FF2B5EF4-FFF2-40B4-BE49-F238E27FC236}">
                <a16:creationId xmlns:a16="http://schemas.microsoft.com/office/drawing/2014/main" id="{BA8264AE-D228-4AC8-BF4D-E1EFB5F8B6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1C7B9-33A5-421A-8349-801364A40DA0}"/>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88778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4/16/2021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7" name="Picture 6" descr="ReDSS Final  Logo">
            <a:extLst>
              <a:ext uri="{FF2B5EF4-FFF2-40B4-BE49-F238E27FC236}">
                <a16:creationId xmlns:a16="http://schemas.microsoft.com/office/drawing/2014/main" id="{85EE823C-D69A-4BC4-9BCC-C73520216D0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9874734" y="259334"/>
            <a:ext cx="1977246"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2">
            <a:extLst>
              <a:ext uri="{FF2B5EF4-FFF2-40B4-BE49-F238E27FC236}">
                <a16:creationId xmlns:a16="http://schemas.microsoft.com/office/drawing/2014/main" id="{FC169825-808C-4D85-A07C-8ABB2E0A0324}"/>
              </a:ext>
            </a:extLst>
          </p:cNvPr>
          <p:cNvCxnSpPr/>
          <p:nvPr userDrawn="1"/>
        </p:nvCxnSpPr>
        <p:spPr>
          <a:xfrm>
            <a:off x="-101116" y="527622"/>
            <a:ext cx="951693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9" name="Picture 5">
            <a:extLst>
              <a:ext uri="{FF2B5EF4-FFF2-40B4-BE49-F238E27FC236}">
                <a16:creationId xmlns:a16="http://schemas.microsoft.com/office/drawing/2014/main" id="{8D8A262C-A2D5-4D4D-AA59-32A6E020DFA9}"/>
              </a:ext>
            </a:extLst>
          </p:cNvPr>
          <p:cNvPicPr>
            <a:picLocks noChangeAspect="1"/>
          </p:cNvPicPr>
          <p:nvPr userDrawn="1"/>
        </p:nvPicPr>
        <p:blipFill>
          <a:blip r:embed="rId18"/>
          <a:stretch>
            <a:fillRect/>
          </a:stretch>
        </p:blipFill>
        <p:spPr>
          <a:xfrm>
            <a:off x="386654" y="6162675"/>
            <a:ext cx="10515600" cy="660399"/>
          </a:xfrm>
          <a:prstGeom prst="rect">
            <a:avLst/>
          </a:prstGeom>
        </p:spPr>
      </p:pic>
      <p:pic>
        <p:nvPicPr>
          <p:cNvPr id="10" name="Image 9">
            <a:extLst>
              <a:ext uri="{FF2B5EF4-FFF2-40B4-BE49-F238E27FC236}">
                <a16:creationId xmlns:a16="http://schemas.microsoft.com/office/drawing/2014/main" id="{D0D7385B-060B-45AC-98CD-6BCC482876DA}"/>
              </a:ext>
            </a:extLst>
          </p:cNvPr>
          <p:cNvPicPr>
            <a:picLocks noChangeAspect="1"/>
          </p:cNvPicPr>
          <p:nvPr userDrawn="1"/>
        </p:nvPicPr>
        <p:blipFill>
          <a:blip r:embed="rId19"/>
          <a:stretch>
            <a:fillRect/>
          </a:stretch>
        </p:blipFill>
        <p:spPr>
          <a:xfrm>
            <a:off x="11128478" y="6185810"/>
            <a:ext cx="901764" cy="614127"/>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62"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0.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416689"/>
            <a:ext cx="2720051" cy="56371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endParaRPr lang="fr-FR" sz="3200" b="1" dirty="0">
              <a:solidFill>
                <a:schemeClr val="bg1"/>
              </a:solidFill>
              <a:latin typeface="+mj-lt"/>
              <a:ea typeface="+mj-ea"/>
              <a:cs typeface="+mj-cs"/>
            </a:endParaRPr>
          </a:p>
          <a:p>
            <a:pPr defTabSz="914400" fontAlgn="auto">
              <a:lnSpc>
                <a:spcPct val="90000"/>
              </a:lnSpc>
              <a:spcBef>
                <a:spcPct val="0"/>
              </a:spcBef>
              <a:spcAft>
                <a:spcPts val="600"/>
              </a:spcAft>
              <a:defRPr/>
            </a:pPr>
            <a:r>
              <a:rPr lang="fr-FR" sz="3200" b="1" dirty="0">
                <a:solidFill>
                  <a:schemeClr val="bg1"/>
                </a:solidFill>
                <a:latin typeface="+mj-lt"/>
                <a:ea typeface="+mj-ea"/>
                <a:cs typeface="+mj-cs"/>
              </a:rPr>
              <a:t>Module 3</a:t>
            </a:r>
          </a:p>
          <a:p>
            <a:pPr defTabSz="914400" fontAlgn="auto">
              <a:lnSpc>
                <a:spcPct val="90000"/>
              </a:lnSpc>
              <a:spcBef>
                <a:spcPct val="0"/>
              </a:spcBef>
              <a:spcAft>
                <a:spcPts val="600"/>
              </a:spcAft>
              <a:defRPr/>
            </a:pPr>
            <a:r>
              <a:rPr lang="fr-FR" sz="3200" b="1" dirty="0" err="1">
                <a:solidFill>
                  <a:schemeClr val="bg1"/>
                </a:solidFill>
                <a:latin typeface="+mj-lt"/>
                <a:ea typeface="+mj-ea"/>
                <a:cs typeface="+mj-cs"/>
              </a:rPr>
              <a:t>Housing</a:t>
            </a:r>
            <a:r>
              <a:rPr lang="fr-FR" sz="3200" b="1" dirty="0">
                <a:solidFill>
                  <a:schemeClr val="bg1"/>
                </a:solidFill>
                <a:latin typeface="+mj-lt"/>
                <a:ea typeface="+mj-ea"/>
                <a:cs typeface="+mj-cs"/>
              </a:rPr>
              <a:t>, Land and </a:t>
            </a:r>
            <a:r>
              <a:rPr lang="fr-FR" sz="3200" b="1" dirty="0" err="1">
                <a:solidFill>
                  <a:schemeClr val="bg1"/>
                </a:solidFill>
                <a:latin typeface="+mj-lt"/>
                <a:ea typeface="+mj-ea"/>
                <a:cs typeface="+mj-cs"/>
              </a:rPr>
              <a:t>Property</a:t>
            </a:r>
            <a:r>
              <a:rPr lang="fr-FR" sz="3200" b="1" dirty="0">
                <a:solidFill>
                  <a:schemeClr val="bg1"/>
                </a:solidFill>
                <a:latin typeface="+mj-lt"/>
                <a:ea typeface="+mj-ea"/>
                <a:cs typeface="+mj-cs"/>
              </a:rPr>
              <a:t> at the </a:t>
            </a:r>
            <a:r>
              <a:rPr lang="fr-FR" sz="3200" b="1" dirty="0" err="1">
                <a:solidFill>
                  <a:schemeClr val="bg1"/>
                </a:solidFill>
                <a:latin typeface="+mj-lt"/>
                <a:ea typeface="+mj-ea"/>
                <a:cs typeface="+mj-cs"/>
              </a:rPr>
              <a:t>heart</a:t>
            </a:r>
            <a:r>
              <a:rPr lang="fr-FR" sz="3200" b="1" dirty="0">
                <a:solidFill>
                  <a:schemeClr val="bg1"/>
                </a:solidFill>
                <a:latin typeface="+mj-lt"/>
                <a:ea typeface="+mj-ea"/>
                <a:cs typeface="+mj-cs"/>
              </a:rPr>
              <a:t> of durable Solutions </a:t>
            </a:r>
            <a:endParaRPr lang="en-US" sz="3200" b="1" dirty="0">
              <a:solidFill>
                <a:schemeClr val="bg1"/>
              </a:solidFill>
              <a:latin typeface="+mj-lt"/>
              <a:ea typeface="+mj-ea"/>
              <a:cs typeface="+mj-cs"/>
            </a:endParaRPr>
          </a:p>
        </p:txBody>
      </p:sp>
      <p:graphicFrame>
        <p:nvGraphicFramePr>
          <p:cNvPr id="4" name="Diagramme 3">
            <a:extLst>
              <a:ext uri="{FF2B5EF4-FFF2-40B4-BE49-F238E27FC236}">
                <a16:creationId xmlns:a16="http://schemas.microsoft.com/office/drawing/2014/main" id="{CB1C7151-8A10-447A-A609-AB2C5BB3850F}"/>
              </a:ext>
            </a:extLst>
          </p:cNvPr>
          <p:cNvGraphicFramePr/>
          <p:nvPr>
            <p:extLst>
              <p:ext uri="{D42A27DB-BD31-4B8C-83A1-F6EECF244321}">
                <p14:modId xmlns:p14="http://schemas.microsoft.com/office/powerpoint/2010/main" val="863011204"/>
              </p:ext>
            </p:extLst>
          </p:nvPr>
        </p:nvGraphicFramePr>
        <p:xfrm>
          <a:off x="3388811"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793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1300557" y="1402863"/>
            <a:ext cx="4211150" cy="34663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defTabSz="914400">
              <a:lnSpc>
                <a:spcPct val="90000"/>
              </a:lnSpc>
              <a:spcBef>
                <a:spcPct val="0"/>
              </a:spcBef>
              <a:spcAft>
                <a:spcPts val="600"/>
              </a:spcAft>
            </a:pPr>
            <a:endParaRPr lang="en-US" sz="4200" dirty="0">
              <a:latin typeface="+mj-lt"/>
              <a:ea typeface="+mj-ea"/>
              <a:cs typeface="+mj-cs"/>
            </a:endParaRPr>
          </a:p>
        </p:txBody>
      </p:sp>
      <p:cxnSp>
        <p:nvCxnSpPr>
          <p:cNvPr id="71" name="Straight Connector 70">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64B5D"/>
            </a:solidFill>
          </a:ln>
        </p:spPr>
        <p:style>
          <a:lnRef idx="1">
            <a:schemeClr val="accent1"/>
          </a:lnRef>
          <a:fillRef idx="0">
            <a:schemeClr val="accent1"/>
          </a:fillRef>
          <a:effectRef idx="0">
            <a:schemeClr val="accent1"/>
          </a:effectRef>
          <a:fontRef idx="minor">
            <a:schemeClr val="tx1"/>
          </a:fontRef>
        </p:style>
      </p:cxnSp>
      <p:sp>
        <p:nvSpPr>
          <p:cNvPr id="2" name="Organigramme : Connecteur 1">
            <a:extLst>
              <a:ext uri="{FF2B5EF4-FFF2-40B4-BE49-F238E27FC236}">
                <a16:creationId xmlns:a16="http://schemas.microsoft.com/office/drawing/2014/main" id="{48229BC9-B8DD-4AEA-853B-FD59A78A6615}"/>
              </a:ext>
            </a:extLst>
          </p:cNvPr>
          <p:cNvSpPr/>
          <p:nvPr/>
        </p:nvSpPr>
        <p:spPr>
          <a:xfrm>
            <a:off x="185195" y="-19676"/>
            <a:ext cx="1608881" cy="1759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fr-FR" sz="3600" dirty="0"/>
              <a:t>2</a:t>
            </a:r>
            <a:endParaRPr lang="en-US" sz="3600" dirty="0"/>
          </a:p>
        </p:txBody>
      </p:sp>
      <p:pic>
        <p:nvPicPr>
          <p:cNvPr id="8" name="Image 7">
            <a:extLst>
              <a:ext uri="{FF2B5EF4-FFF2-40B4-BE49-F238E27FC236}">
                <a16:creationId xmlns:a16="http://schemas.microsoft.com/office/drawing/2014/main" id="{AB41DC43-44BA-4E81-8CDB-A03A1ABDD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7636" y="2136957"/>
            <a:ext cx="4267965" cy="2461751"/>
          </a:xfrm>
          <a:prstGeom prst="rect">
            <a:avLst/>
          </a:prstGeom>
        </p:spPr>
      </p:pic>
      <p:pic>
        <p:nvPicPr>
          <p:cNvPr id="6" name="Image 5">
            <a:extLst>
              <a:ext uri="{FF2B5EF4-FFF2-40B4-BE49-F238E27FC236}">
                <a16:creationId xmlns:a16="http://schemas.microsoft.com/office/drawing/2014/main" id="{752EBCF3-4B77-4FAA-A4FA-059A49B6B8DF}"/>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096000" y="1982028"/>
            <a:ext cx="2539682" cy="2539682"/>
          </a:xfrm>
          <a:prstGeom prst="rect">
            <a:avLst/>
          </a:prstGeom>
        </p:spPr>
      </p:pic>
      <p:pic>
        <p:nvPicPr>
          <p:cNvPr id="3" name="Image 2">
            <a:extLst>
              <a:ext uri="{FF2B5EF4-FFF2-40B4-BE49-F238E27FC236}">
                <a16:creationId xmlns:a16="http://schemas.microsoft.com/office/drawing/2014/main" id="{950567EA-E8D3-4306-B056-123F8D59B018}"/>
              </a:ext>
            </a:extLst>
          </p:cNvPr>
          <p:cNvPicPr>
            <a:picLocks noChangeAspect="1"/>
          </p:cNvPicPr>
          <p:nvPr/>
        </p:nvPicPr>
        <p:blipFill>
          <a:blip r:embed="rId4"/>
          <a:stretch>
            <a:fillRect/>
          </a:stretch>
        </p:blipFill>
        <p:spPr>
          <a:xfrm>
            <a:off x="0" y="4945971"/>
            <a:ext cx="12192000" cy="1005840"/>
          </a:xfrm>
          <a:prstGeom prst="rect">
            <a:avLst/>
          </a:prstGeom>
        </p:spPr>
      </p:pic>
      <p:sp>
        <p:nvSpPr>
          <p:cNvPr id="7" name="Rectangle 6">
            <a:extLst>
              <a:ext uri="{FF2B5EF4-FFF2-40B4-BE49-F238E27FC236}">
                <a16:creationId xmlns:a16="http://schemas.microsoft.com/office/drawing/2014/main" id="{A3E7C578-A950-4CF4-A860-D50301F65CB7}"/>
              </a:ext>
            </a:extLst>
          </p:cNvPr>
          <p:cNvSpPr/>
          <p:nvPr/>
        </p:nvSpPr>
        <p:spPr>
          <a:xfrm>
            <a:off x="1873490" y="1944407"/>
            <a:ext cx="3476692" cy="2308324"/>
          </a:xfrm>
          <a:prstGeom prst="rect">
            <a:avLst/>
          </a:prstGeom>
        </p:spPr>
        <p:txBody>
          <a:bodyPr wrap="square">
            <a:spAutoFit/>
          </a:bodyPr>
          <a:lstStyle/>
          <a:p>
            <a:pPr lvl="0"/>
            <a:r>
              <a:rPr lang="en-US" sz="3600" dirty="0">
                <a:latin typeface="Calibri" panose="020F0502020204030204" pitchFamily="34" charset="0"/>
                <a:ea typeface="Calibri" panose="020F0502020204030204" pitchFamily="34" charset="0"/>
                <a:cs typeface="Times New Roman" panose="02020603050405020304" pitchFamily="18" charset="0"/>
              </a:rPr>
              <a:t>Enhancing security of tenure and HLP rights in Somalia</a:t>
            </a:r>
            <a:endParaRPr lang="en-US" sz="3600" dirty="0"/>
          </a:p>
        </p:txBody>
      </p:sp>
    </p:spTree>
    <p:extLst>
      <p:ext uri="{BB962C8B-B14F-4D97-AF65-F5344CB8AC3E}">
        <p14:creationId xmlns:p14="http://schemas.microsoft.com/office/powerpoint/2010/main" val="3148006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p:nvPr/>
        </p:nvSpPr>
        <p:spPr>
          <a:xfrm>
            <a:off x="-1" y="201545"/>
            <a:ext cx="4530800"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buClr>
                <a:srgbClr val="FFFFFF"/>
              </a:buClr>
              <a:buSzPts val="2100"/>
            </a:pPr>
            <a:r>
              <a:rPr lang="en" sz="2800" dirty="0">
                <a:solidFill>
                  <a:srgbClr val="FFFFFF"/>
                </a:solidFill>
                <a:latin typeface="Arial Black"/>
                <a:ea typeface="Arial Black"/>
                <a:cs typeface="Arial Black"/>
                <a:sym typeface="Arial Black"/>
              </a:rPr>
              <a:t>O</a:t>
            </a:r>
            <a:r>
              <a:rPr lang="en-US" sz="2800" dirty="0" err="1">
                <a:solidFill>
                  <a:srgbClr val="FFFFFF"/>
                </a:solidFill>
                <a:latin typeface="Arial Black"/>
                <a:ea typeface="Arial Black"/>
                <a:cs typeface="Arial Black"/>
                <a:sym typeface="Arial Black"/>
              </a:rPr>
              <a:t>bjectives</a:t>
            </a:r>
            <a:r>
              <a:rPr lang="en-US" sz="2800" dirty="0">
                <a:solidFill>
                  <a:srgbClr val="FFFFFF"/>
                </a:solidFill>
                <a:latin typeface="Arial Black"/>
                <a:ea typeface="Arial Black"/>
                <a:cs typeface="Arial Black"/>
                <a:sym typeface="Arial Black"/>
              </a:rPr>
              <a:t> of Session </a:t>
            </a:r>
            <a:r>
              <a:rPr lang="en" sz="2800" dirty="0">
                <a:solidFill>
                  <a:srgbClr val="FFFFFF"/>
                </a:solidFill>
                <a:latin typeface="Arial Black"/>
                <a:ea typeface="Arial Black"/>
                <a:cs typeface="Arial Black"/>
                <a:sym typeface="Arial Black"/>
              </a:rPr>
              <a:t> </a:t>
            </a:r>
            <a:endParaRPr sz="2800" dirty="0">
              <a:solidFill>
                <a:srgbClr val="FFFFFF"/>
              </a:solidFill>
              <a:latin typeface="Arial Black"/>
              <a:ea typeface="Arial Black"/>
              <a:cs typeface="Arial Black"/>
              <a:sym typeface="Arial Black"/>
            </a:endParaRPr>
          </a:p>
        </p:txBody>
      </p:sp>
      <p:cxnSp>
        <p:nvCxnSpPr>
          <p:cNvPr id="146" name="Google Shape;146;p28"/>
          <p:cNvCxnSpPr>
            <a:cxnSpLocks/>
            <a:stCxn id="147" idx="0"/>
            <a:endCxn id="151" idx="4"/>
          </p:cNvCxnSpPr>
          <p:nvPr/>
        </p:nvCxnSpPr>
        <p:spPr>
          <a:xfrm>
            <a:off x="1606581" y="1608745"/>
            <a:ext cx="33410" cy="3603742"/>
          </a:xfrm>
          <a:prstGeom prst="straightConnector1">
            <a:avLst/>
          </a:prstGeom>
          <a:noFill/>
          <a:ln w="19050" cap="flat" cmpd="sng">
            <a:solidFill>
              <a:srgbClr val="C00000"/>
            </a:solidFill>
            <a:prstDash val="solid"/>
            <a:miter lim="800000"/>
            <a:headEnd type="none" w="sm" len="sm"/>
            <a:tailEnd type="none" w="sm" len="sm"/>
          </a:ln>
        </p:spPr>
      </p:cxnSp>
      <p:grpSp>
        <p:nvGrpSpPr>
          <p:cNvPr id="149" name="Google Shape;149;p28"/>
          <p:cNvGrpSpPr/>
          <p:nvPr/>
        </p:nvGrpSpPr>
        <p:grpSpPr>
          <a:xfrm>
            <a:off x="1267453" y="1608745"/>
            <a:ext cx="711665" cy="3603742"/>
            <a:chOff x="1947791" y="1384099"/>
            <a:chExt cx="503015" cy="2495463"/>
          </a:xfrm>
        </p:grpSpPr>
        <p:sp>
          <p:nvSpPr>
            <p:cNvPr id="150" name="Google Shape;150;p28"/>
            <p:cNvSpPr/>
            <p:nvPr/>
          </p:nvSpPr>
          <p:spPr>
            <a:xfrm>
              <a:off x="1971406" y="2326627"/>
              <a:ext cx="479400" cy="4716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51" name="Google Shape;151;p28"/>
            <p:cNvSpPr/>
            <p:nvPr/>
          </p:nvSpPr>
          <p:spPr>
            <a:xfrm>
              <a:off x="1971406" y="3400162"/>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7" name="Google Shape;147;p28"/>
            <p:cNvSpPr/>
            <p:nvPr/>
          </p:nvSpPr>
          <p:spPr>
            <a:xfrm>
              <a:off x="1947791" y="1384099"/>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grpSp>
      <p:grpSp>
        <p:nvGrpSpPr>
          <p:cNvPr id="152" name="Google Shape;152;p28"/>
          <p:cNvGrpSpPr/>
          <p:nvPr/>
        </p:nvGrpSpPr>
        <p:grpSpPr>
          <a:xfrm>
            <a:off x="2006089" y="1521409"/>
            <a:ext cx="9645511" cy="3590132"/>
            <a:chOff x="2510064" y="1262116"/>
            <a:chExt cx="7961845" cy="2804790"/>
          </a:xfrm>
        </p:grpSpPr>
        <p:sp>
          <p:nvSpPr>
            <p:cNvPr id="153" name="Google Shape;153;p28"/>
            <p:cNvSpPr txBox="1"/>
            <p:nvPr/>
          </p:nvSpPr>
          <p:spPr>
            <a:xfrm>
              <a:off x="2585991" y="2424187"/>
              <a:ext cx="76539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Explore measures to enhance security of tenure and HLP rights in Somalia, including good practices</a:t>
              </a:r>
            </a:p>
          </p:txBody>
        </p:sp>
        <p:sp>
          <p:nvSpPr>
            <p:cNvPr id="154" name="Google Shape;154;p28"/>
            <p:cNvSpPr txBox="1"/>
            <p:nvPr/>
          </p:nvSpPr>
          <p:spPr>
            <a:xfrm>
              <a:off x="2621509" y="3537028"/>
              <a:ext cx="78504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Examine case studies and lessons learnt from relocation and inclusion of settlement in urban planning projects. </a:t>
              </a:r>
            </a:p>
          </p:txBody>
        </p:sp>
        <p:sp>
          <p:nvSpPr>
            <p:cNvPr id="155" name="Google Shape;155;p28"/>
            <p:cNvSpPr txBox="1"/>
            <p:nvPr/>
          </p:nvSpPr>
          <p:spPr>
            <a:xfrm>
              <a:off x="2643946" y="3658006"/>
              <a:ext cx="7805700" cy="408900"/>
            </a:xfrm>
            <a:prstGeom prst="rect">
              <a:avLst/>
            </a:prstGeom>
            <a:noFill/>
            <a:ln>
              <a:noFill/>
            </a:ln>
          </p:spPr>
          <p:txBody>
            <a:bodyPr spcFirstLastPara="1" wrap="square" lIns="91433" tIns="45700" rIns="91433" bIns="45700" anchor="t" anchorCtr="0">
              <a:noAutofit/>
            </a:bodyPr>
            <a:lstStyle/>
            <a:p>
              <a:pPr>
                <a:buClr>
                  <a:srgbClr val="000000"/>
                </a:buClr>
              </a:pPr>
              <a:endParaRPr sz="1600">
                <a:solidFill>
                  <a:schemeClr val="dk1"/>
                </a:solidFill>
                <a:highlight>
                  <a:srgbClr val="D0CECE"/>
                </a:highlight>
              </a:endParaRPr>
            </a:p>
            <a:p>
              <a:endParaRPr sz="2800" b="1">
                <a:latin typeface="Calibri"/>
                <a:ea typeface="Calibri"/>
                <a:cs typeface="Calibri"/>
                <a:sym typeface="Calibri"/>
              </a:endParaRPr>
            </a:p>
          </p:txBody>
        </p:sp>
        <p:sp>
          <p:nvSpPr>
            <p:cNvPr id="156" name="Google Shape;156;p28"/>
            <p:cNvSpPr txBox="1"/>
            <p:nvPr/>
          </p:nvSpPr>
          <p:spPr>
            <a:xfrm>
              <a:off x="2510064" y="1262116"/>
              <a:ext cx="7805754"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Describe the legal eviction process in line with the national eviction guidelines. </a:t>
              </a:r>
            </a:p>
          </p:txBody>
        </p:sp>
      </p:grpSp>
      <p:sp>
        <p:nvSpPr>
          <p:cNvPr id="157" name="Google Shape;157;p28"/>
          <p:cNvSpPr txBox="1"/>
          <p:nvPr/>
        </p:nvSpPr>
        <p:spPr>
          <a:xfrm>
            <a:off x="2087159" y="4936978"/>
            <a:ext cx="9456400" cy="523200"/>
          </a:xfrm>
          <a:prstGeom prst="rect">
            <a:avLst/>
          </a:prstGeom>
          <a:noFill/>
          <a:ln>
            <a:noFill/>
          </a:ln>
        </p:spPr>
        <p:txBody>
          <a:bodyPr spcFirstLastPara="1" wrap="square" lIns="91433" tIns="45700" rIns="91433" bIns="45700" anchor="t" anchorCtr="0">
            <a:noAutofit/>
          </a:bodyPr>
          <a:lstStyle/>
          <a:p>
            <a:pPr>
              <a:buClr>
                <a:srgbClr val="C00000"/>
              </a:buClr>
            </a:pPr>
            <a:endParaRPr lang="en-US" sz="2800" dirty="0">
              <a:solidFill>
                <a:srgbClr val="333333"/>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A44D22D-73CE-4841-90C0-1762A4E4670A}"/>
              </a:ext>
            </a:extLst>
          </p:cNvPr>
          <p:cNvSpPr/>
          <p:nvPr/>
        </p:nvSpPr>
        <p:spPr>
          <a:xfrm>
            <a:off x="0" y="136387"/>
            <a:ext cx="5335929"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3200" dirty="0">
                <a:solidFill>
                  <a:prstClr val="white"/>
                </a:solidFill>
                <a:latin typeface="Calibri Light" panose="020F0302020204030204"/>
              </a:rPr>
              <a:t> Obstacles to </a:t>
            </a:r>
            <a:r>
              <a:rPr lang="fr-FR" sz="3200" dirty="0" err="1">
                <a:solidFill>
                  <a:prstClr val="white"/>
                </a:solidFill>
                <a:latin typeface="Calibri Light" panose="020F0302020204030204"/>
              </a:rPr>
              <a:t>security</a:t>
            </a:r>
            <a:r>
              <a:rPr lang="fr-FR" sz="3200" dirty="0">
                <a:solidFill>
                  <a:prstClr val="white"/>
                </a:solidFill>
                <a:latin typeface="Calibri Light" panose="020F0302020204030204"/>
              </a:rPr>
              <a:t> of tenure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
        <p:nvSpPr>
          <p:cNvPr id="4" name="ZoneTexte 3">
            <a:extLst>
              <a:ext uri="{FF2B5EF4-FFF2-40B4-BE49-F238E27FC236}">
                <a16:creationId xmlns:a16="http://schemas.microsoft.com/office/drawing/2014/main" id="{7BCE93A4-6F83-4C64-9CE4-F264C5B049EB}"/>
              </a:ext>
            </a:extLst>
          </p:cNvPr>
          <p:cNvSpPr txBox="1"/>
          <p:nvPr/>
        </p:nvSpPr>
        <p:spPr>
          <a:xfrm>
            <a:off x="706055" y="2672455"/>
            <a:ext cx="3044142" cy="1815882"/>
          </a:xfrm>
          <a:prstGeom prst="rect">
            <a:avLst/>
          </a:prstGeom>
          <a:solidFill>
            <a:schemeClr val="bg1">
              <a:lumMod val="65000"/>
            </a:schemeClr>
          </a:solidFill>
        </p:spPr>
        <p:txBody>
          <a:bodyPr wrap="square" rtlCol="0">
            <a:spAutoFit/>
          </a:bodyPr>
          <a:lstStyle/>
          <a:p>
            <a:r>
              <a:rPr lang="fr-FR" sz="2800" dirty="0" err="1"/>
              <a:t>What</a:t>
            </a:r>
            <a:r>
              <a:rPr lang="fr-FR" sz="2800" dirty="0"/>
              <a:t> can </a:t>
            </a:r>
            <a:r>
              <a:rPr lang="fr-FR" sz="2800" dirty="0" err="1"/>
              <a:t>be</a:t>
            </a:r>
            <a:r>
              <a:rPr lang="fr-FR" sz="2800" dirty="0"/>
              <a:t> </a:t>
            </a:r>
            <a:r>
              <a:rPr lang="fr-FR" sz="2800" dirty="0" err="1"/>
              <a:t>done</a:t>
            </a:r>
            <a:r>
              <a:rPr lang="fr-FR" sz="2800" dirty="0"/>
              <a:t> to </a:t>
            </a:r>
            <a:r>
              <a:rPr lang="fr-FR" sz="2800" dirty="0" err="1"/>
              <a:t>enhance</a:t>
            </a:r>
            <a:r>
              <a:rPr lang="fr-FR" sz="2800" dirty="0"/>
              <a:t> </a:t>
            </a:r>
            <a:r>
              <a:rPr lang="fr-FR" sz="2800" dirty="0" err="1"/>
              <a:t>security</a:t>
            </a:r>
            <a:r>
              <a:rPr lang="fr-FR" sz="2800" dirty="0"/>
              <a:t> of tenure and HLP </a:t>
            </a:r>
            <a:r>
              <a:rPr lang="fr-FR" sz="2800" dirty="0" err="1"/>
              <a:t>rights</a:t>
            </a:r>
            <a:r>
              <a:rPr lang="fr-FR" sz="2800" dirty="0"/>
              <a:t> in </a:t>
            </a:r>
            <a:r>
              <a:rPr lang="fr-FR" sz="2800" dirty="0" err="1"/>
              <a:t>somalia</a:t>
            </a:r>
            <a:r>
              <a:rPr lang="fr-FR" sz="2800" dirty="0"/>
              <a:t>?  </a:t>
            </a:r>
            <a:endParaRPr lang="en-US" sz="2800" dirty="0"/>
          </a:p>
        </p:txBody>
      </p:sp>
      <p:sp>
        <p:nvSpPr>
          <p:cNvPr id="5" name="Rectangle 4">
            <a:extLst>
              <a:ext uri="{FF2B5EF4-FFF2-40B4-BE49-F238E27FC236}">
                <a16:creationId xmlns:a16="http://schemas.microsoft.com/office/drawing/2014/main" id="{68EE56ED-D428-46C7-8864-0BCCC85B72AC}"/>
              </a:ext>
            </a:extLst>
          </p:cNvPr>
          <p:cNvSpPr/>
          <p:nvPr/>
        </p:nvSpPr>
        <p:spPr>
          <a:xfrm>
            <a:off x="5135301" y="2426234"/>
            <a:ext cx="6096000" cy="2308324"/>
          </a:xfrm>
          <a:prstGeom prst="rect">
            <a:avLst/>
          </a:prstGeom>
          <a:ln w="50800">
            <a:solidFill>
              <a:schemeClr val="accent1"/>
            </a:solidFill>
          </a:ln>
        </p:spPr>
        <p:txBody>
          <a:bodyPr>
            <a:spAutoFit/>
          </a:bodyPr>
          <a:lstStyle/>
          <a:p>
            <a:r>
              <a:rPr lang="en-GB" sz="2400" dirty="0"/>
              <a:t>“Security of tenure means that people can live in their homes without fear of forced eviction, whether in communal settlement, informal settlements, host communities or after return. It is the foundation of the right to adequate housing and many other human rights”. </a:t>
            </a:r>
          </a:p>
        </p:txBody>
      </p:sp>
      <p:pic>
        <p:nvPicPr>
          <p:cNvPr id="1026" name="Picture 2" descr="Résultat de recherche d'images pour &quot;fishbowl icon&quot;">
            <a:extLst>
              <a:ext uri="{FF2B5EF4-FFF2-40B4-BE49-F238E27FC236}">
                <a16:creationId xmlns:a16="http://schemas.microsoft.com/office/drawing/2014/main" id="{137135FF-4BB6-4A50-A179-2CEDC0EE65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6573" y="136387"/>
            <a:ext cx="2052672" cy="180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932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DDB828-F624-4B27-9526-1F70E5230BAA}"/>
              </a:ext>
            </a:extLst>
          </p:cNvPr>
          <p:cNvSpPr/>
          <p:nvPr/>
        </p:nvSpPr>
        <p:spPr>
          <a:xfrm>
            <a:off x="0" y="136387"/>
            <a:ext cx="5984111"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Solutions: new </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policy</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frameworks</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6" name="Image 5">
            <a:extLst>
              <a:ext uri="{FF2B5EF4-FFF2-40B4-BE49-F238E27FC236}">
                <a16:creationId xmlns:a16="http://schemas.microsoft.com/office/drawing/2014/main" id="{3598608B-5BBC-4B5A-92E3-6A45C9359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6064" y="1680324"/>
            <a:ext cx="2696002" cy="3808637"/>
          </a:xfrm>
          <a:prstGeom prst="rect">
            <a:avLst/>
          </a:prstGeom>
          <a:ln w="38100">
            <a:solidFill>
              <a:schemeClr val="accent1"/>
            </a:solidFill>
          </a:ln>
        </p:spPr>
      </p:pic>
      <p:pic>
        <p:nvPicPr>
          <p:cNvPr id="7" name="Image 6">
            <a:extLst>
              <a:ext uri="{FF2B5EF4-FFF2-40B4-BE49-F238E27FC236}">
                <a16:creationId xmlns:a16="http://schemas.microsoft.com/office/drawing/2014/main" id="{4D5C83BE-C95B-443A-97AD-5054314931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578717">
            <a:off x="696618" y="1219112"/>
            <a:ext cx="2560885" cy="3617757"/>
          </a:xfrm>
          <a:prstGeom prst="rect">
            <a:avLst/>
          </a:prstGeom>
        </p:spPr>
      </p:pic>
      <p:sp>
        <p:nvSpPr>
          <p:cNvPr id="4" name="ZoneTexte 3">
            <a:extLst>
              <a:ext uri="{FF2B5EF4-FFF2-40B4-BE49-F238E27FC236}">
                <a16:creationId xmlns:a16="http://schemas.microsoft.com/office/drawing/2014/main" id="{EFF6404C-2238-4813-90A2-4DC1FCF9F9EA}"/>
              </a:ext>
            </a:extLst>
          </p:cNvPr>
          <p:cNvSpPr txBox="1"/>
          <p:nvPr/>
        </p:nvSpPr>
        <p:spPr>
          <a:xfrm>
            <a:off x="6470248" y="1030145"/>
            <a:ext cx="4930816" cy="4093428"/>
          </a:xfrm>
          <a:prstGeom prst="rect">
            <a:avLst/>
          </a:prstGeom>
          <a:noFill/>
        </p:spPr>
        <p:txBody>
          <a:bodyPr wrap="square" lIns="91440" tIns="45720" rIns="91440" bIns="45720" rtlCol="0" anchor="t">
            <a:spAutoFit/>
          </a:bodyPr>
          <a:lstStyle/>
          <a:p>
            <a:r>
              <a:rPr lang="fr-FR" sz="2600" dirty="0"/>
              <a:t>National </a:t>
            </a:r>
            <a:r>
              <a:rPr lang="fr-FR" sz="2600" err="1"/>
              <a:t>eviction</a:t>
            </a:r>
            <a:r>
              <a:rPr lang="fr-FR" sz="2600" dirty="0"/>
              <a:t> guidelines: </a:t>
            </a:r>
          </a:p>
          <a:p>
            <a:pPr marL="285750" indent="-285750">
              <a:buFontTx/>
              <a:buChar char="-"/>
            </a:pPr>
            <a:r>
              <a:rPr lang="fr-FR" sz="2600" dirty="0"/>
              <a:t>Right to </a:t>
            </a:r>
            <a:r>
              <a:rPr lang="fr-FR" sz="2600" err="1"/>
              <a:t>adequate</a:t>
            </a:r>
            <a:r>
              <a:rPr lang="fr-FR" sz="2600" dirty="0"/>
              <a:t> </a:t>
            </a:r>
            <a:r>
              <a:rPr lang="fr-FR" sz="2600" err="1"/>
              <a:t>housing</a:t>
            </a:r>
            <a:endParaRPr lang="fr-FR" sz="2600"/>
          </a:p>
          <a:p>
            <a:pPr marL="285750" indent="-285750">
              <a:buFontTx/>
              <a:buChar char="-"/>
            </a:pPr>
            <a:r>
              <a:rPr lang="fr-FR" sz="2600" dirty="0"/>
              <a:t> Prohibition of </a:t>
            </a:r>
            <a:r>
              <a:rPr lang="fr-FR" sz="2600" err="1"/>
              <a:t>arbitrary</a:t>
            </a:r>
            <a:r>
              <a:rPr lang="fr-FR" sz="2600" dirty="0"/>
              <a:t> </a:t>
            </a:r>
            <a:r>
              <a:rPr lang="fr-FR" sz="2600" err="1"/>
              <a:t>displacement</a:t>
            </a:r>
            <a:r>
              <a:rPr lang="fr-FR" sz="2600" dirty="0"/>
              <a:t> as </a:t>
            </a:r>
            <a:r>
              <a:rPr lang="fr-FR" sz="2600" err="1"/>
              <a:t>forced</a:t>
            </a:r>
            <a:r>
              <a:rPr lang="fr-FR" sz="2600" dirty="0"/>
              <a:t> </a:t>
            </a:r>
            <a:r>
              <a:rPr lang="fr-FR" sz="2600" err="1"/>
              <a:t>eviction</a:t>
            </a:r>
            <a:r>
              <a:rPr lang="fr-FR" sz="2600" dirty="0"/>
              <a:t> </a:t>
            </a:r>
            <a:r>
              <a:rPr lang="fr-FR" sz="2600" err="1"/>
              <a:t>is</a:t>
            </a:r>
            <a:r>
              <a:rPr lang="fr-FR" sz="2600" dirty="0"/>
              <a:t> a </a:t>
            </a:r>
            <a:r>
              <a:rPr lang="fr-FR" sz="2600" err="1"/>
              <a:t>form</a:t>
            </a:r>
            <a:r>
              <a:rPr lang="fr-FR" sz="2600" dirty="0"/>
              <a:t> of </a:t>
            </a:r>
            <a:r>
              <a:rPr lang="fr-FR" sz="2600" err="1"/>
              <a:t>arbitrary</a:t>
            </a:r>
            <a:r>
              <a:rPr lang="fr-FR" sz="2600" dirty="0"/>
              <a:t> </a:t>
            </a:r>
            <a:r>
              <a:rPr lang="fr-FR" sz="2600" err="1"/>
              <a:t>displacement</a:t>
            </a:r>
            <a:r>
              <a:rPr lang="fr-FR" sz="2600" dirty="0"/>
              <a:t>  </a:t>
            </a:r>
          </a:p>
          <a:p>
            <a:pPr marL="285750" indent="-285750">
              <a:buFontTx/>
              <a:buChar char="-"/>
            </a:pPr>
            <a:r>
              <a:rPr lang="fr-FR" sz="2600" dirty="0"/>
              <a:t>Sets out the condition and </a:t>
            </a:r>
            <a:r>
              <a:rPr lang="fr-FR" sz="2600" err="1"/>
              <a:t>procedures</a:t>
            </a:r>
            <a:r>
              <a:rPr lang="fr-FR" sz="2600" dirty="0"/>
              <a:t>  for </a:t>
            </a:r>
            <a:r>
              <a:rPr lang="fr-FR" sz="2600" err="1"/>
              <a:t>lawful</a:t>
            </a:r>
            <a:r>
              <a:rPr lang="fr-FR" sz="2600" dirty="0"/>
              <a:t> </a:t>
            </a:r>
            <a:r>
              <a:rPr lang="fr-FR" sz="2600" err="1"/>
              <a:t>evictions</a:t>
            </a:r>
            <a:endParaRPr lang="fr-FR" sz="2600"/>
          </a:p>
          <a:p>
            <a:pPr marL="285750" indent="-285750">
              <a:buFontTx/>
              <a:buChar char="-"/>
            </a:pPr>
            <a:r>
              <a:rPr lang="fr-FR" sz="2600" dirty="0"/>
              <a:t>In </a:t>
            </a:r>
            <a:r>
              <a:rPr lang="fr-FR" sz="2600"/>
              <a:t>line</a:t>
            </a:r>
            <a:r>
              <a:rPr lang="fr-FR" sz="2600" dirty="0"/>
              <a:t> </a:t>
            </a:r>
            <a:r>
              <a:rPr lang="fr-FR" sz="2600" err="1"/>
              <a:t>with</a:t>
            </a:r>
            <a:r>
              <a:rPr lang="fr-FR" sz="2600" dirty="0"/>
              <a:t> the Kampala Convention </a:t>
            </a:r>
            <a:endParaRPr lang="en-US" sz="2600" dirty="0"/>
          </a:p>
        </p:txBody>
      </p:sp>
    </p:spTree>
    <p:extLst>
      <p:ext uri="{BB962C8B-B14F-4D97-AF65-F5344CB8AC3E}">
        <p14:creationId xmlns:p14="http://schemas.microsoft.com/office/powerpoint/2010/main" val="2235574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690984-82BA-4C77-8A28-ED09DA4E13F2}"/>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Evictions: the due process</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7" name="Image 6">
            <a:extLst>
              <a:ext uri="{FF2B5EF4-FFF2-40B4-BE49-F238E27FC236}">
                <a16:creationId xmlns:a16="http://schemas.microsoft.com/office/drawing/2014/main" id="{1BE23E63-0597-4065-B4EA-02794C075742}"/>
              </a:ext>
            </a:extLst>
          </p:cNvPr>
          <p:cNvPicPr>
            <a:picLocks noChangeAspect="1"/>
          </p:cNvPicPr>
          <p:nvPr/>
        </p:nvPicPr>
        <p:blipFill>
          <a:blip r:embed="rId3"/>
          <a:stretch>
            <a:fillRect/>
          </a:stretch>
        </p:blipFill>
        <p:spPr>
          <a:xfrm>
            <a:off x="8935692" y="1753692"/>
            <a:ext cx="2196341" cy="3072951"/>
          </a:xfrm>
          <a:prstGeom prst="rect">
            <a:avLst/>
          </a:prstGeom>
        </p:spPr>
      </p:pic>
      <p:sp>
        <p:nvSpPr>
          <p:cNvPr id="9" name="ZoneTexte 8">
            <a:extLst>
              <a:ext uri="{FF2B5EF4-FFF2-40B4-BE49-F238E27FC236}">
                <a16:creationId xmlns:a16="http://schemas.microsoft.com/office/drawing/2014/main" id="{9184FA51-ABBD-4877-8E16-C8F7D49253F7}"/>
              </a:ext>
            </a:extLst>
          </p:cNvPr>
          <p:cNvSpPr txBox="1"/>
          <p:nvPr/>
        </p:nvSpPr>
        <p:spPr>
          <a:xfrm>
            <a:off x="659756" y="1105287"/>
            <a:ext cx="8542117" cy="4647426"/>
          </a:xfrm>
          <a:prstGeom prst="rect">
            <a:avLst/>
          </a:prstGeom>
          <a:noFill/>
        </p:spPr>
        <p:txBody>
          <a:bodyPr wrap="square" lIns="91440" tIns="45720" rIns="91440" bIns="45720" rtlCol="0" anchor="t">
            <a:spAutoFit/>
          </a:bodyPr>
          <a:lstStyle/>
          <a:p>
            <a:r>
              <a:rPr lang="fr-FR" sz="2600" b="1" dirty="0"/>
              <a:t>Conditions and </a:t>
            </a:r>
            <a:r>
              <a:rPr lang="fr-FR" sz="2600" b="1" err="1"/>
              <a:t>procedure</a:t>
            </a:r>
            <a:r>
              <a:rPr lang="fr-FR" sz="2600" b="1" dirty="0"/>
              <a:t> for </a:t>
            </a:r>
            <a:r>
              <a:rPr lang="fr-FR" sz="2600" b="1" err="1"/>
              <a:t>lawful</a:t>
            </a:r>
            <a:r>
              <a:rPr lang="fr-FR" sz="2600" b="1" dirty="0"/>
              <a:t> </a:t>
            </a:r>
            <a:r>
              <a:rPr lang="fr-FR" sz="2600" b="1" err="1"/>
              <a:t>eviction</a:t>
            </a:r>
            <a:r>
              <a:rPr lang="fr-FR" sz="2600" b="1" dirty="0"/>
              <a:t>: </a:t>
            </a:r>
          </a:p>
          <a:p>
            <a:endParaRPr lang="fr-FR" sz="2600" b="1" dirty="0"/>
          </a:p>
          <a:p>
            <a:pPr marL="342900" indent="-342900">
              <a:buFont typeface="Wingdings" panose="05000000000000000000" pitchFamily="2" charset="2"/>
              <a:buChar char="§"/>
            </a:pPr>
            <a:r>
              <a:rPr lang="fr-FR" sz="2600" err="1"/>
              <a:t>Only</a:t>
            </a:r>
            <a:r>
              <a:rPr lang="fr-FR" sz="2600" dirty="0"/>
              <a:t> in </a:t>
            </a:r>
            <a:r>
              <a:rPr lang="fr-FR" sz="2600" err="1"/>
              <a:t>unavoidable</a:t>
            </a:r>
            <a:r>
              <a:rPr lang="fr-FR" sz="2600" dirty="0"/>
              <a:t> and </a:t>
            </a:r>
            <a:r>
              <a:rPr lang="fr-FR" sz="2600" err="1"/>
              <a:t>exceptional</a:t>
            </a:r>
            <a:r>
              <a:rPr lang="fr-FR" sz="2600"/>
              <a:t> circumstances: </a:t>
            </a:r>
            <a:endParaRPr lang="fr-FR" sz="2600">
              <a:cs typeface="Calibri"/>
            </a:endParaRPr>
          </a:p>
          <a:p>
            <a:pPr marL="342900" indent="-342900">
              <a:buFontTx/>
              <a:buChar char="-"/>
            </a:pPr>
            <a:r>
              <a:rPr lang="fr-FR" sz="2600" err="1"/>
              <a:t>legitimate</a:t>
            </a:r>
            <a:r>
              <a:rPr lang="fr-FR" sz="2600" dirty="0"/>
              <a:t> or </a:t>
            </a:r>
            <a:r>
              <a:rPr lang="fr-FR" sz="2600" err="1"/>
              <a:t>compelling</a:t>
            </a:r>
            <a:r>
              <a:rPr lang="fr-FR" sz="2600" dirty="0"/>
              <a:t> </a:t>
            </a:r>
            <a:r>
              <a:rPr lang="fr-FR" sz="2600" err="1"/>
              <a:t>reason</a:t>
            </a:r>
            <a:r>
              <a:rPr lang="fr-FR" sz="2600" dirty="0"/>
              <a:t> to reclaim public land</a:t>
            </a:r>
          </a:p>
          <a:p>
            <a:pPr marL="342900" indent="-342900">
              <a:buFontTx/>
              <a:buChar char="-"/>
            </a:pPr>
            <a:r>
              <a:rPr lang="fr-FR" sz="2600" err="1"/>
              <a:t>Necessary</a:t>
            </a:r>
            <a:r>
              <a:rPr lang="fr-FR" sz="2600" dirty="0"/>
              <a:t> to </a:t>
            </a:r>
            <a:r>
              <a:rPr lang="fr-FR" sz="2600" err="1"/>
              <a:t>uphold</a:t>
            </a:r>
            <a:r>
              <a:rPr lang="fr-FR" sz="2600" dirty="0"/>
              <a:t> and restore </a:t>
            </a:r>
            <a:r>
              <a:rPr lang="fr-FR" sz="2600" err="1"/>
              <a:t>property</a:t>
            </a:r>
            <a:r>
              <a:rPr lang="fr-FR" sz="2600" dirty="0"/>
              <a:t> </a:t>
            </a:r>
            <a:r>
              <a:rPr lang="fr-FR" sz="2600" err="1"/>
              <a:t>rights</a:t>
            </a:r>
            <a:r>
              <a:rPr lang="fr-FR" sz="2600" dirty="0"/>
              <a:t> </a:t>
            </a:r>
          </a:p>
          <a:p>
            <a:pPr marL="342900" indent="-342900">
              <a:buFontTx/>
              <a:buChar char="-"/>
            </a:pPr>
            <a:r>
              <a:rPr lang="fr-FR" sz="2600" err="1"/>
              <a:t>Overriding</a:t>
            </a:r>
            <a:r>
              <a:rPr lang="fr-FR" sz="2600" dirty="0"/>
              <a:t> public </a:t>
            </a:r>
            <a:r>
              <a:rPr lang="fr-FR" sz="2600" err="1"/>
              <a:t>interest</a:t>
            </a:r>
            <a:r>
              <a:rPr lang="fr-FR" sz="2600" dirty="0"/>
              <a:t>   </a:t>
            </a:r>
          </a:p>
          <a:p>
            <a:pPr marL="342900" indent="-342900">
              <a:buFont typeface="Wingdings" panose="05000000000000000000" pitchFamily="2" charset="2"/>
              <a:buChar char="§"/>
            </a:pPr>
            <a:r>
              <a:rPr lang="fr-FR" sz="2600" err="1"/>
              <a:t>Safeguards</a:t>
            </a:r>
            <a:r>
              <a:rPr lang="fr-FR" sz="2600" dirty="0"/>
              <a:t>: </a:t>
            </a:r>
          </a:p>
          <a:p>
            <a:pPr marL="285750" indent="-285750">
              <a:buFontTx/>
              <a:buChar char="-"/>
            </a:pPr>
            <a:r>
              <a:rPr lang="fr-FR" sz="2600" err="1"/>
              <a:t>evictees</a:t>
            </a:r>
            <a:r>
              <a:rPr lang="fr-FR" sz="2600" dirty="0"/>
              <a:t> </a:t>
            </a:r>
            <a:r>
              <a:rPr lang="fr-FR" sz="2600" err="1"/>
              <a:t>can’t</a:t>
            </a:r>
            <a:r>
              <a:rPr lang="fr-FR" sz="2600" dirty="0"/>
              <a:t> </a:t>
            </a:r>
            <a:r>
              <a:rPr lang="fr-FR" sz="2600" err="1"/>
              <a:t>be</a:t>
            </a:r>
            <a:r>
              <a:rPr lang="fr-FR" sz="2600" dirty="0"/>
              <a:t> </a:t>
            </a:r>
            <a:r>
              <a:rPr lang="fr-FR" sz="2600" err="1"/>
              <a:t>rendered</a:t>
            </a:r>
            <a:r>
              <a:rPr lang="fr-FR" sz="2600" dirty="0"/>
              <a:t> </a:t>
            </a:r>
            <a:r>
              <a:rPr lang="fr-FR" sz="2600" err="1"/>
              <a:t>homeless</a:t>
            </a:r>
            <a:r>
              <a:rPr lang="fr-FR" sz="2600" dirty="0"/>
              <a:t> or </a:t>
            </a:r>
            <a:r>
              <a:rPr lang="fr-FR" sz="2600" err="1"/>
              <a:t>vulnerable</a:t>
            </a:r>
            <a:r>
              <a:rPr lang="fr-FR" sz="2600" dirty="0"/>
              <a:t> to violation of </a:t>
            </a:r>
            <a:r>
              <a:rPr lang="fr-FR" sz="2600" err="1"/>
              <a:t>human</a:t>
            </a:r>
            <a:r>
              <a:rPr lang="fr-FR" sz="2600" dirty="0"/>
              <a:t> </a:t>
            </a:r>
            <a:r>
              <a:rPr lang="fr-FR" sz="2600" err="1"/>
              <a:t>rights</a:t>
            </a:r>
            <a:endParaRPr lang="fr-FR" sz="2600"/>
          </a:p>
          <a:p>
            <a:pPr marL="285750" indent="-285750">
              <a:buFontTx/>
              <a:buChar char="-"/>
            </a:pPr>
            <a:r>
              <a:rPr lang="fr-FR" sz="2600" err="1"/>
              <a:t>Adequate</a:t>
            </a:r>
            <a:r>
              <a:rPr lang="fr-FR" sz="2600" dirty="0"/>
              <a:t> </a:t>
            </a:r>
            <a:r>
              <a:rPr lang="fr-FR" sz="2600" err="1"/>
              <a:t>shelter</a:t>
            </a:r>
            <a:r>
              <a:rPr lang="fr-FR" sz="2600" dirty="0"/>
              <a:t> alternative </a:t>
            </a:r>
          </a:p>
          <a:p>
            <a:endParaRPr lang="fr-FR" dirty="0"/>
          </a:p>
          <a:p>
            <a:r>
              <a:rPr lang="fr-FR" dirty="0"/>
              <a:t> </a:t>
            </a:r>
            <a:endParaRPr lang="en-US" dirty="0"/>
          </a:p>
        </p:txBody>
      </p:sp>
    </p:spTree>
    <p:extLst>
      <p:ext uri="{BB962C8B-B14F-4D97-AF65-F5344CB8AC3E}">
        <p14:creationId xmlns:p14="http://schemas.microsoft.com/office/powerpoint/2010/main" val="173468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974B34-2782-4B46-A82A-936734782C6C}"/>
              </a:ext>
            </a:extLst>
          </p:cNvPr>
          <p:cNvSpPr/>
          <p:nvPr/>
        </p:nvSpPr>
        <p:spPr>
          <a:xfrm>
            <a:off x="-1" y="171111"/>
            <a:ext cx="4027991"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3200" b="0" i="0" u="none" strike="noStrike" kern="1200" cap="none" spc="0" normalizeH="0" baseline="0" noProof="0" dirty="0" err="1">
                <a:ln>
                  <a:noFill/>
                </a:ln>
                <a:solidFill>
                  <a:prstClr val="white"/>
                </a:solidFill>
                <a:effectLst/>
                <a:uLnTx/>
                <a:uFillTx/>
                <a:latin typeface="Calibri Light" panose="020F0302020204030204"/>
                <a:ea typeface="+mn-ea"/>
                <a:cs typeface="+mn-cs"/>
              </a:rPr>
              <a:t>Step</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by </a:t>
            </a:r>
            <a:r>
              <a:rPr kumimoji="0" lang="fr-FR" sz="3200" b="0" i="0" u="none" strike="noStrike" kern="1200" cap="none" spc="0" normalizeH="0" noProof="0" dirty="0" err="1">
                <a:ln>
                  <a:noFill/>
                </a:ln>
                <a:solidFill>
                  <a:prstClr val="white"/>
                </a:solidFill>
                <a:effectLst/>
                <a:uLnTx/>
                <a:uFillTx/>
                <a:latin typeface="Calibri Light" panose="020F0302020204030204"/>
                <a:ea typeface="+mn-ea"/>
                <a:cs typeface="+mn-cs"/>
              </a:rPr>
              <a:t>step</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a:t>
            </a:r>
            <a:r>
              <a:rPr kumimoji="0" lang="fr-FR" sz="3200" b="0" i="0" u="none" strike="noStrike" kern="1200" cap="none" spc="0" normalizeH="0" noProof="0" dirty="0" err="1">
                <a:ln>
                  <a:noFill/>
                </a:ln>
                <a:solidFill>
                  <a:prstClr val="white"/>
                </a:solidFill>
                <a:effectLst/>
                <a:uLnTx/>
                <a:uFillTx/>
                <a:latin typeface="Calibri Light" panose="020F0302020204030204"/>
                <a:ea typeface="+mn-ea"/>
                <a:cs typeface="+mn-cs"/>
              </a:rPr>
              <a:t>procedure</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8" name="Image 7">
            <a:extLst>
              <a:ext uri="{FF2B5EF4-FFF2-40B4-BE49-F238E27FC236}">
                <a16:creationId xmlns:a16="http://schemas.microsoft.com/office/drawing/2014/main" id="{69B5D43B-C4B4-4A65-BDD4-682533A0C7F1}"/>
              </a:ext>
            </a:extLst>
          </p:cNvPr>
          <p:cNvPicPr>
            <a:picLocks noChangeAspect="1"/>
          </p:cNvPicPr>
          <p:nvPr/>
        </p:nvPicPr>
        <p:blipFill>
          <a:blip r:embed="rId3"/>
          <a:stretch>
            <a:fillRect/>
          </a:stretch>
        </p:blipFill>
        <p:spPr>
          <a:xfrm>
            <a:off x="9935139" y="86471"/>
            <a:ext cx="2079383" cy="2909314"/>
          </a:xfrm>
          <a:prstGeom prst="rect">
            <a:avLst/>
          </a:prstGeom>
        </p:spPr>
      </p:pic>
      <p:graphicFrame>
        <p:nvGraphicFramePr>
          <p:cNvPr id="5" name="Diagramme 4">
            <a:extLst>
              <a:ext uri="{FF2B5EF4-FFF2-40B4-BE49-F238E27FC236}">
                <a16:creationId xmlns:a16="http://schemas.microsoft.com/office/drawing/2014/main" id="{3414508D-8CE7-4AC9-8DC3-72F485ACFF68}"/>
              </a:ext>
            </a:extLst>
          </p:cNvPr>
          <p:cNvGraphicFramePr/>
          <p:nvPr>
            <p:extLst>
              <p:ext uri="{D42A27DB-BD31-4B8C-83A1-F6EECF244321}">
                <p14:modId xmlns:p14="http://schemas.microsoft.com/office/powerpoint/2010/main" val="1747455492"/>
              </p:ext>
            </p:extLst>
          </p:nvPr>
        </p:nvGraphicFramePr>
        <p:xfrm>
          <a:off x="365246" y="171112"/>
          <a:ext cx="11082116" cy="66004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37948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4876CD7-7550-4395-8ED0-773AF56F229B}"/>
              </a:ext>
            </a:extLst>
          </p:cNvPr>
          <p:cNvSpPr/>
          <p:nvPr/>
        </p:nvSpPr>
        <p:spPr>
          <a:xfrm>
            <a:off x="-2" y="136387"/>
            <a:ext cx="9016680" cy="766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3200" b="0" i="0" u="none" strike="noStrike" kern="1200" cap="none" spc="0" normalizeH="0" baseline="0" noProof="0" dirty="0">
                <a:ln>
                  <a:noFill/>
                </a:ln>
                <a:solidFill>
                  <a:prstClr val="white"/>
                </a:solidFill>
                <a:effectLst/>
                <a:uLnTx/>
                <a:uFillTx/>
                <a:latin typeface="Calibri Light" panose="020F0302020204030204"/>
              </a:rPr>
              <a:t>Prevention : Moratorium</a:t>
            </a:r>
            <a:r>
              <a:rPr kumimoji="0" lang="fr-FR" sz="3200" b="0" i="0" u="none" strike="noStrike" kern="1200" cap="none" spc="0" normalizeH="0" noProof="0" dirty="0">
                <a:ln>
                  <a:noFill/>
                </a:ln>
                <a:solidFill>
                  <a:prstClr val="white"/>
                </a:solidFill>
                <a:effectLst/>
                <a:uLnTx/>
                <a:uFillTx/>
                <a:latin typeface="Calibri Light" panose="020F0302020204030204"/>
              </a:rPr>
              <a:t> on </a:t>
            </a:r>
            <a:r>
              <a:rPr kumimoji="0" lang="fr-FR" sz="3200" b="0" i="0" u="none" strike="noStrike" kern="1200" cap="none" spc="0" normalizeH="0" noProof="0" dirty="0" err="1">
                <a:ln>
                  <a:noFill/>
                </a:ln>
                <a:solidFill>
                  <a:prstClr val="white"/>
                </a:solidFill>
                <a:effectLst/>
                <a:uLnTx/>
                <a:uFillTx/>
                <a:latin typeface="Calibri Light" panose="020F0302020204030204"/>
              </a:rPr>
              <a:t>foced</a:t>
            </a:r>
            <a:r>
              <a:rPr kumimoji="0" lang="fr-FR" sz="3200" b="0" i="0" u="none" strike="noStrike" kern="1200" cap="none" spc="0" normalizeH="0" noProof="0" dirty="0">
                <a:ln>
                  <a:noFill/>
                </a:ln>
                <a:solidFill>
                  <a:prstClr val="white"/>
                </a:solidFill>
                <a:effectLst/>
                <a:uLnTx/>
                <a:uFillTx/>
                <a:latin typeface="Calibri Light" panose="020F0302020204030204"/>
              </a:rPr>
              <a:t> </a:t>
            </a:r>
            <a:r>
              <a:rPr kumimoji="0" lang="fr-FR" sz="3200" b="0" i="0" u="none" strike="noStrike" kern="1200" cap="none" spc="0" normalizeH="0" noProof="0" dirty="0" err="1">
                <a:ln>
                  <a:noFill/>
                </a:ln>
                <a:solidFill>
                  <a:prstClr val="white"/>
                </a:solidFill>
                <a:effectLst/>
                <a:uLnTx/>
                <a:uFillTx/>
                <a:latin typeface="Calibri Light" panose="020F0302020204030204"/>
              </a:rPr>
              <a:t>evictions</a:t>
            </a:r>
            <a:r>
              <a:rPr kumimoji="0" lang="fr-FR" sz="3200" b="0" i="0" u="none" strike="noStrike" kern="1200" cap="none" spc="0" normalizeH="0" noProof="0" dirty="0">
                <a:ln>
                  <a:noFill/>
                </a:ln>
                <a:solidFill>
                  <a:prstClr val="white"/>
                </a:solidFill>
                <a:effectLst/>
                <a:uLnTx/>
                <a:uFillTx/>
                <a:latin typeface="Calibri Light" panose="020F0302020204030204"/>
              </a:rPr>
              <a:t> in </a:t>
            </a:r>
            <a:r>
              <a:rPr kumimoji="0" lang="fr-FR" sz="3200" b="0" i="0" u="none" strike="noStrike" kern="1200" cap="none" spc="0" normalizeH="0" noProof="0" dirty="0" err="1">
                <a:ln>
                  <a:noFill/>
                </a:ln>
                <a:solidFill>
                  <a:prstClr val="white"/>
                </a:solidFill>
                <a:effectLst/>
                <a:uLnTx/>
                <a:uFillTx/>
                <a:latin typeface="Calibri Light" panose="020F0302020204030204"/>
              </a:rPr>
              <a:t>Baidoa</a:t>
            </a:r>
            <a:r>
              <a:rPr kumimoji="0" lang="fr-FR" sz="3200" b="0" i="0" u="none" strike="noStrike" kern="1200" cap="none" spc="0" normalizeH="0" noProof="0" dirty="0">
                <a:ln>
                  <a:noFill/>
                </a:ln>
                <a:solidFill>
                  <a:prstClr val="white"/>
                </a:solidFill>
                <a:effectLst/>
                <a:uLnTx/>
                <a:uFillTx/>
                <a:latin typeface="Calibri Light" panose="020F0302020204030204"/>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pic>
        <p:nvPicPr>
          <p:cNvPr id="5" name="Image 4">
            <a:extLst>
              <a:ext uri="{FF2B5EF4-FFF2-40B4-BE49-F238E27FC236}">
                <a16:creationId xmlns:a16="http://schemas.microsoft.com/office/drawing/2014/main" id="{81B172BC-BE3A-4833-B6E7-C7E025160360}"/>
              </a:ext>
            </a:extLst>
          </p:cNvPr>
          <p:cNvPicPr>
            <a:picLocks noChangeAspect="1"/>
          </p:cNvPicPr>
          <p:nvPr/>
        </p:nvPicPr>
        <p:blipFill>
          <a:blip r:embed="rId3"/>
          <a:stretch>
            <a:fillRect/>
          </a:stretch>
        </p:blipFill>
        <p:spPr>
          <a:xfrm>
            <a:off x="623105" y="1351333"/>
            <a:ext cx="6408516" cy="3873188"/>
          </a:xfrm>
          <a:prstGeom prst="rect">
            <a:avLst/>
          </a:prstGeom>
        </p:spPr>
      </p:pic>
      <p:pic>
        <p:nvPicPr>
          <p:cNvPr id="12" name="Image 11">
            <a:extLst>
              <a:ext uri="{FF2B5EF4-FFF2-40B4-BE49-F238E27FC236}">
                <a16:creationId xmlns:a16="http://schemas.microsoft.com/office/drawing/2014/main" id="{53CBFF10-47F8-465F-A28D-7CBD9620DC1F}"/>
              </a:ext>
            </a:extLst>
          </p:cNvPr>
          <p:cNvPicPr>
            <a:picLocks noChangeAspect="1"/>
          </p:cNvPicPr>
          <p:nvPr/>
        </p:nvPicPr>
        <p:blipFill>
          <a:blip r:embed="rId4"/>
          <a:stretch>
            <a:fillRect/>
          </a:stretch>
        </p:blipFill>
        <p:spPr>
          <a:xfrm>
            <a:off x="7346067" y="4469282"/>
            <a:ext cx="1979158" cy="1278985"/>
          </a:xfrm>
          <a:prstGeom prst="rect">
            <a:avLst/>
          </a:prstGeom>
        </p:spPr>
      </p:pic>
      <p:sp>
        <p:nvSpPr>
          <p:cNvPr id="13" name="ZoneTexte 12">
            <a:extLst>
              <a:ext uri="{FF2B5EF4-FFF2-40B4-BE49-F238E27FC236}">
                <a16:creationId xmlns:a16="http://schemas.microsoft.com/office/drawing/2014/main" id="{7BEF6C49-C5CD-425F-A964-812ADA328694}"/>
              </a:ext>
            </a:extLst>
          </p:cNvPr>
          <p:cNvSpPr txBox="1"/>
          <p:nvPr/>
        </p:nvSpPr>
        <p:spPr>
          <a:xfrm>
            <a:off x="7346067" y="1782501"/>
            <a:ext cx="4433104" cy="1569660"/>
          </a:xfrm>
          <a:prstGeom prst="rect">
            <a:avLst/>
          </a:prstGeom>
          <a:noFill/>
          <a:ln>
            <a:solidFill>
              <a:schemeClr val="accent4"/>
            </a:solidFill>
          </a:ln>
        </p:spPr>
        <p:txBody>
          <a:bodyPr wrap="square" rtlCol="0">
            <a:spAutoFit/>
          </a:bodyPr>
          <a:lstStyle/>
          <a:p>
            <a:r>
              <a:rPr lang="fr-FR" sz="2400" dirty="0"/>
              <a:t>Example of </a:t>
            </a:r>
            <a:r>
              <a:rPr lang="fr-FR" sz="2400" dirty="0" err="1"/>
              <a:t>prevention</a:t>
            </a:r>
            <a:r>
              <a:rPr lang="fr-FR" sz="2400" dirty="0"/>
              <a:t> </a:t>
            </a:r>
            <a:r>
              <a:rPr lang="fr-FR" sz="2400" dirty="0" err="1"/>
              <a:t>measures</a:t>
            </a:r>
            <a:r>
              <a:rPr lang="fr-FR" sz="2400" dirty="0"/>
              <a:t>: </a:t>
            </a:r>
          </a:p>
          <a:p>
            <a:r>
              <a:rPr lang="en-GB" sz="2400" dirty="0"/>
              <a:t>lease agreements were extended for 19 IDP sites (1,407 households)</a:t>
            </a:r>
          </a:p>
        </p:txBody>
      </p:sp>
    </p:spTree>
    <p:extLst>
      <p:ext uri="{BB962C8B-B14F-4D97-AF65-F5344CB8AC3E}">
        <p14:creationId xmlns:p14="http://schemas.microsoft.com/office/powerpoint/2010/main" val="1673872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4110E5F-353F-483A-B0C0-528671BAECB1}"/>
              </a:ext>
            </a:extLst>
          </p:cNvPr>
          <p:cNvSpPr/>
          <p:nvPr/>
        </p:nvSpPr>
        <p:spPr>
          <a:xfrm>
            <a:off x="0" y="171111"/>
            <a:ext cx="6748042" cy="6043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3200" b="0" i="0" u="none" strike="noStrike" kern="1200" cap="none" spc="0" normalizeH="0" baseline="0" noProof="0" dirty="0" err="1">
                <a:ln>
                  <a:noFill/>
                </a:ln>
                <a:solidFill>
                  <a:prstClr val="white"/>
                </a:solidFill>
                <a:effectLst/>
                <a:uLnTx/>
                <a:uFillTx/>
                <a:latin typeface="Calibri Light" panose="020F0302020204030204"/>
                <a:ea typeface="+mn-ea"/>
                <a:cs typeface="+mn-cs"/>
              </a:rPr>
              <a:t>Other</a:t>
            </a:r>
            <a:r>
              <a:rPr kumimoji="0" lang="fr-FR" sz="3200" b="0"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fr-FR" sz="3200" b="0" i="0" u="none" strike="noStrike" kern="1200" cap="none" spc="0" normalizeH="0" baseline="0" noProof="0" dirty="0" err="1">
                <a:ln>
                  <a:noFill/>
                </a:ln>
                <a:solidFill>
                  <a:prstClr val="white"/>
                </a:solidFill>
                <a:effectLst/>
                <a:uLnTx/>
                <a:uFillTx/>
                <a:latin typeface="Calibri Light" panose="020F0302020204030204"/>
                <a:ea typeface="+mn-ea"/>
                <a:cs typeface="+mn-cs"/>
              </a:rPr>
              <a:t>measures</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to </a:t>
            </a:r>
            <a:r>
              <a:rPr kumimoji="0" lang="fr-FR" sz="3200" b="0" i="0" u="none" strike="noStrike" kern="1200" cap="none" spc="0" normalizeH="0" noProof="0" dirty="0" err="1">
                <a:ln>
                  <a:noFill/>
                </a:ln>
                <a:solidFill>
                  <a:prstClr val="white"/>
                </a:solidFill>
                <a:effectLst/>
                <a:uLnTx/>
                <a:uFillTx/>
                <a:latin typeface="Calibri Light" panose="020F0302020204030204"/>
                <a:ea typeface="+mn-ea"/>
                <a:cs typeface="+mn-cs"/>
              </a:rPr>
              <a:t>enhance</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HLP </a:t>
            </a:r>
            <a:r>
              <a:rPr kumimoji="0" lang="fr-FR" sz="3200" b="0" i="0" u="none" strike="noStrike" kern="1200" cap="none" spc="0" normalizeH="0" noProof="0" dirty="0" err="1">
                <a:ln>
                  <a:noFill/>
                </a:ln>
                <a:solidFill>
                  <a:prstClr val="white"/>
                </a:solidFill>
                <a:effectLst/>
                <a:uLnTx/>
                <a:uFillTx/>
                <a:latin typeface="Calibri Light" panose="020F0302020204030204"/>
                <a:ea typeface="+mn-ea"/>
                <a:cs typeface="+mn-cs"/>
              </a:rPr>
              <a:t>rights</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2" name="ZoneTexte 1">
            <a:extLst>
              <a:ext uri="{FF2B5EF4-FFF2-40B4-BE49-F238E27FC236}">
                <a16:creationId xmlns:a16="http://schemas.microsoft.com/office/drawing/2014/main" id="{620823A7-F84E-4C83-BB42-3C41AC4B3935}"/>
              </a:ext>
            </a:extLst>
          </p:cNvPr>
          <p:cNvSpPr txBox="1"/>
          <p:nvPr/>
        </p:nvSpPr>
        <p:spPr>
          <a:xfrm>
            <a:off x="839163" y="1653706"/>
            <a:ext cx="5081286" cy="3693319"/>
          </a:xfrm>
          <a:prstGeom prst="rect">
            <a:avLst/>
          </a:prstGeom>
          <a:solidFill>
            <a:schemeClr val="bg1">
              <a:lumMod val="75000"/>
            </a:schemeClr>
          </a:solidFill>
        </p:spPr>
        <p:txBody>
          <a:bodyPr wrap="square" lIns="91440" tIns="45720" rIns="91440" bIns="45720" rtlCol="0" anchor="t">
            <a:spAutoFit/>
          </a:bodyPr>
          <a:lstStyle/>
          <a:p>
            <a:r>
              <a:rPr lang="fr-FR" sz="2600" b="1" dirty="0"/>
              <a:t>Legal </a:t>
            </a:r>
            <a:r>
              <a:rPr lang="fr-FR" sz="2600" b="1" err="1"/>
              <a:t>aid</a:t>
            </a:r>
            <a:r>
              <a:rPr lang="fr-FR" sz="2600" b="1" dirty="0"/>
              <a:t> </a:t>
            </a:r>
          </a:p>
          <a:p>
            <a:pPr marL="342900" indent="-342900">
              <a:buFont typeface="Arial" panose="020B0604020202020204" pitchFamily="34" charset="0"/>
              <a:buChar char="•"/>
            </a:pPr>
            <a:r>
              <a:rPr lang="fr-FR" sz="2600" dirty="0"/>
              <a:t>Access to </a:t>
            </a:r>
            <a:r>
              <a:rPr lang="fr-FR" sz="2600" err="1"/>
              <a:t>legal</a:t>
            </a:r>
            <a:r>
              <a:rPr lang="fr-FR" sz="2600" dirty="0"/>
              <a:t> </a:t>
            </a:r>
            <a:r>
              <a:rPr lang="fr-FR" sz="2600" err="1"/>
              <a:t>aid</a:t>
            </a:r>
            <a:r>
              <a:rPr lang="fr-FR" sz="2600" dirty="0"/>
              <a:t> and </a:t>
            </a:r>
            <a:r>
              <a:rPr lang="fr-FR" sz="2600" err="1"/>
              <a:t>counselling</a:t>
            </a:r>
            <a:endParaRPr lang="fr-FR" sz="2600"/>
          </a:p>
          <a:p>
            <a:pPr marL="342900" indent="-342900">
              <a:buFont typeface="Arial" panose="020B0604020202020204" pitchFamily="34" charset="0"/>
              <a:buChar char="•"/>
            </a:pPr>
            <a:r>
              <a:rPr lang="fr-FR" sz="2600" dirty="0"/>
              <a:t> </a:t>
            </a:r>
            <a:r>
              <a:rPr lang="fr-FR" sz="2600" err="1"/>
              <a:t>legal</a:t>
            </a:r>
            <a:r>
              <a:rPr lang="fr-FR" sz="2600" dirty="0"/>
              <a:t> assistance for dispute </a:t>
            </a:r>
            <a:r>
              <a:rPr lang="fr-FR" sz="2600" err="1"/>
              <a:t>resolutions</a:t>
            </a:r>
            <a:r>
              <a:rPr lang="fr-FR" sz="2600" dirty="0"/>
              <a:t>.</a:t>
            </a:r>
          </a:p>
          <a:p>
            <a:pPr marL="342900" indent="-342900">
              <a:buFont typeface="Arial" panose="020B0604020202020204" pitchFamily="34" charset="0"/>
              <a:buChar char="•"/>
            </a:pPr>
            <a:r>
              <a:rPr lang="fr-FR" sz="2600" err="1"/>
              <a:t>Strenghten</a:t>
            </a:r>
            <a:r>
              <a:rPr lang="fr-FR" sz="2600" dirty="0"/>
              <a:t> the </a:t>
            </a:r>
            <a:r>
              <a:rPr lang="fr-FR" sz="2600" err="1"/>
              <a:t>informal</a:t>
            </a:r>
            <a:r>
              <a:rPr lang="fr-FR" sz="2600" dirty="0"/>
              <a:t> justice system </a:t>
            </a:r>
            <a:r>
              <a:rPr lang="fr-FR" sz="2600" err="1"/>
              <a:t>with</a:t>
            </a:r>
            <a:r>
              <a:rPr lang="fr-FR" sz="2600" dirty="0"/>
              <a:t> a </a:t>
            </a:r>
            <a:r>
              <a:rPr lang="fr-FR" sz="2600" err="1"/>
              <a:t>gender</a:t>
            </a:r>
            <a:r>
              <a:rPr lang="fr-FR" sz="2600" dirty="0"/>
              <a:t> </a:t>
            </a:r>
            <a:r>
              <a:rPr lang="fr-FR" sz="2600"/>
              <a:t>lens</a:t>
            </a:r>
            <a:r>
              <a:rPr lang="fr-FR" sz="2600" dirty="0"/>
              <a:t> and in line </a:t>
            </a:r>
            <a:r>
              <a:rPr lang="fr-FR" sz="2600" err="1"/>
              <a:t>with</a:t>
            </a:r>
            <a:r>
              <a:rPr lang="fr-FR" sz="2600" dirty="0"/>
              <a:t> </a:t>
            </a:r>
            <a:r>
              <a:rPr lang="fr-FR" sz="2600" err="1"/>
              <a:t>human</a:t>
            </a:r>
            <a:r>
              <a:rPr lang="fr-FR" sz="2600" dirty="0"/>
              <a:t> </a:t>
            </a:r>
            <a:r>
              <a:rPr lang="fr-FR" sz="2600" err="1"/>
              <a:t>rights</a:t>
            </a:r>
            <a:r>
              <a:rPr lang="fr-FR" sz="2600" dirty="0"/>
              <a:t> and non discrimination </a:t>
            </a:r>
            <a:r>
              <a:rPr lang="fr-FR" sz="2600" err="1"/>
              <a:t>principle</a:t>
            </a:r>
            <a:endParaRPr lang="fr-FR" sz="2600"/>
          </a:p>
        </p:txBody>
      </p:sp>
      <p:sp>
        <p:nvSpPr>
          <p:cNvPr id="4" name="ZoneTexte 3">
            <a:extLst>
              <a:ext uri="{FF2B5EF4-FFF2-40B4-BE49-F238E27FC236}">
                <a16:creationId xmlns:a16="http://schemas.microsoft.com/office/drawing/2014/main" id="{43AE7FD0-C7C4-4FE9-BA49-524B12FB7B8F}"/>
              </a:ext>
            </a:extLst>
          </p:cNvPr>
          <p:cNvSpPr txBox="1"/>
          <p:nvPr/>
        </p:nvSpPr>
        <p:spPr>
          <a:xfrm>
            <a:off x="6435521" y="1653706"/>
            <a:ext cx="5150734" cy="2893100"/>
          </a:xfrm>
          <a:prstGeom prst="rect">
            <a:avLst/>
          </a:prstGeom>
          <a:solidFill>
            <a:schemeClr val="accent3"/>
          </a:solidFill>
        </p:spPr>
        <p:txBody>
          <a:bodyPr wrap="square" rtlCol="0">
            <a:spAutoFit/>
          </a:bodyPr>
          <a:lstStyle/>
          <a:p>
            <a:r>
              <a:rPr lang="fr-FR" sz="2600" b="1" dirty="0"/>
              <a:t>Tenure </a:t>
            </a:r>
            <a:r>
              <a:rPr lang="fr-FR" sz="2600" b="1" dirty="0" err="1"/>
              <a:t>security</a:t>
            </a:r>
            <a:r>
              <a:rPr lang="fr-FR" sz="2600" b="1" dirty="0"/>
              <a:t>: </a:t>
            </a:r>
          </a:p>
          <a:p>
            <a:pPr marL="342900" indent="-342900">
              <a:buFont typeface="Arial" panose="020B0604020202020204" pitchFamily="34" charset="0"/>
              <a:buChar char="•"/>
            </a:pPr>
            <a:r>
              <a:rPr lang="fr-FR" sz="2600" dirty="0" err="1"/>
              <a:t>Issuance</a:t>
            </a:r>
            <a:r>
              <a:rPr lang="fr-FR" sz="2600" dirty="0"/>
              <a:t> of </a:t>
            </a:r>
            <a:r>
              <a:rPr lang="fr-FR" sz="2600" dirty="0" err="1"/>
              <a:t>legal</a:t>
            </a:r>
            <a:r>
              <a:rPr lang="fr-FR" sz="2600" dirty="0"/>
              <a:t> tenure </a:t>
            </a:r>
            <a:r>
              <a:rPr lang="fr-FR" sz="2600" dirty="0" err="1"/>
              <a:t>security</a:t>
            </a:r>
            <a:r>
              <a:rPr lang="fr-FR" sz="2600" dirty="0"/>
              <a:t> documents : </a:t>
            </a:r>
            <a:r>
              <a:rPr lang="fr-FR" sz="2600" dirty="0" err="1"/>
              <a:t>rental</a:t>
            </a:r>
            <a:r>
              <a:rPr lang="fr-FR" sz="2600" dirty="0"/>
              <a:t> agreement, </a:t>
            </a:r>
            <a:r>
              <a:rPr lang="fr-FR" sz="2600" dirty="0" err="1"/>
              <a:t>lease</a:t>
            </a:r>
            <a:r>
              <a:rPr lang="fr-FR" sz="2600" dirty="0"/>
              <a:t> </a:t>
            </a:r>
            <a:r>
              <a:rPr lang="fr-FR" sz="2600" dirty="0" err="1"/>
              <a:t>contract</a:t>
            </a:r>
            <a:r>
              <a:rPr lang="fr-FR" sz="2600" dirty="0"/>
              <a:t>, </a:t>
            </a:r>
            <a:r>
              <a:rPr lang="fr-FR" sz="2600" dirty="0" err="1"/>
              <a:t>temporary</a:t>
            </a:r>
            <a:r>
              <a:rPr lang="fr-FR" sz="2600" dirty="0"/>
              <a:t> </a:t>
            </a:r>
            <a:r>
              <a:rPr lang="fr-FR" sz="2600" dirty="0" err="1"/>
              <a:t>occupancy</a:t>
            </a:r>
            <a:r>
              <a:rPr lang="fr-FR" sz="2600" dirty="0"/>
              <a:t> </a:t>
            </a:r>
            <a:r>
              <a:rPr lang="fr-FR" sz="2600" dirty="0" err="1"/>
              <a:t>certificates</a:t>
            </a:r>
            <a:r>
              <a:rPr lang="fr-FR" sz="2600" dirty="0"/>
              <a:t>, communal land </a:t>
            </a:r>
            <a:r>
              <a:rPr lang="fr-FR" sz="2600" dirty="0" err="1"/>
              <a:t>agreements</a:t>
            </a:r>
            <a:r>
              <a:rPr lang="fr-FR" sz="2600" dirty="0"/>
              <a:t>, </a:t>
            </a:r>
            <a:r>
              <a:rPr lang="fr-FR" sz="2600" dirty="0" err="1"/>
              <a:t>title</a:t>
            </a:r>
            <a:r>
              <a:rPr lang="fr-FR" sz="2600" dirty="0"/>
              <a:t> </a:t>
            </a:r>
            <a:r>
              <a:rPr lang="fr-FR" sz="2600" dirty="0" err="1"/>
              <a:t>deeds</a:t>
            </a:r>
            <a:r>
              <a:rPr lang="fr-FR" sz="2600" dirty="0"/>
              <a:t>….</a:t>
            </a:r>
          </a:p>
          <a:p>
            <a:pPr marL="342900" indent="-342900">
              <a:buFont typeface="Arial" panose="020B0604020202020204" pitchFamily="34" charset="0"/>
              <a:buChar char="•"/>
            </a:pPr>
            <a:r>
              <a:rPr lang="fr-FR" sz="2600" dirty="0" err="1"/>
              <a:t>Rental</a:t>
            </a:r>
            <a:r>
              <a:rPr lang="fr-FR" sz="2600" dirty="0"/>
              <a:t> </a:t>
            </a:r>
            <a:r>
              <a:rPr lang="fr-FR" sz="2600" dirty="0" err="1"/>
              <a:t>subsidy</a:t>
            </a:r>
            <a:r>
              <a:rPr lang="fr-FR" sz="2600" dirty="0"/>
              <a:t> </a:t>
            </a:r>
          </a:p>
        </p:txBody>
      </p:sp>
    </p:spTree>
    <p:extLst>
      <p:ext uri="{BB962C8B-B14F-4D97-AF65-F5344CB8AC3E}">
        <p14:creationId xmlns:p14="http://schemas.microsoft.com/office/powerpoint/2010/main" val="2983228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3F3A5D-9A9B-43C7-AEFD-B126A036942E}"/>
              </a:ext>
            </a:extLst>
          </p:cNvPr>
          <p:cNvSpPr/>
          <p:nvPr/>
        </p:nvSpPr>
        <p:spPr>
          <a:xfrm>
            <a:off x="-1" y="171111"/>
            <a:ext cx="9653287" cy="9053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lvl="0" defTabSz="914400">
              <a:lnSpc>
                <a:spcPct val="90000"/>
              </a:lnSpc>
              <a:spcBef>
                <a:spcPct val="0"/>
              </a:spcBef>
              <a:spcAft>
                <a:spcPts val="600"/>
              </a:spcAft>
              <a:defRPr/>
            </a:pPr>
            <a:r>
              <a:rPr lang="en-US" sz="3600" dirty="0"/>
              <a:t>collective road map on urbanization, land and displacement </a:t>
            </a:r>
            <a:endParaRPr kumimoji="0" lang="en-US" sz="36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3" name="ZoneTexte 2">
            <a:extLst>
              <a:ext uri="{FF2B5EF4-FFF2-40B4-BE49-F238E27FC236}">
                <a16:creationId xmlns:a16="http://schemas.microsoft.com/office/drawing/2014/main" id="{E8DB3E7B-017E-4E78-83F0-4089486006CF}"/>
              </a:ext>
            </a:extLst>
          </p:cNvPr>
          <p:cNvSpPr txBox="1"/>
          <p:nvPr/>
        </p:nvSpPr>
        <p:spPr>
          <a:xfrm>
            <a:off x="636606" y="1458410"/>
            <a:ext cx="6898513" cy="4524315"/>
          </a:xfrm>
          <a:prstGeom prst="rect">
            <a:avLst/>
          </a:prstGeom>
          <a:noFill/>
        </p:spPr>
        <p:txBody>
          <a:bodyPr wrap="square" rtlCol="0">
            <a:spAutoFit/>
          </a:bodyPr>
          <a:lstStyle/>
          <a:p>
            <a:pPr marL="285750" indent="-285750">
              <a:buFontTx/>
              <a:buChar char="-"/>
            </a:pPr>
            <a:r>
              <a:rPr lang="en-US" sz="2400" dirty="0"/>
              <a:t>Developed together with WB, Donors, and </a:t>
            </a:r>
            <a:r>
              <a:rPr lang="en-US" sz="2400" dirty="0" err="1"/>
              <a:t>practioners</a:t>
            </a:r>
            <a:endParaRPr lang="en-US" sz="2400" dirty="0"/>
          </a:p>
          <a:p>
            <a:pPr marL="285750" indent="-285750">
              <a:buFontTx/>
              <a:buChar char="-"/>
            </a:pPr>
            <a:r>
              <a:rPr lang="en-US" sz="2400" dirty="0"/>
              <a:t>Three main recommendations: </a:t>
            </a:r>
          </a:p>
          <a:p>
            <a:pPr marL="457200" indent="-457200">
              <a:buFont typeface="+mj-lt"/>
              <a:buAutoNum type="arabicPeriod"/>
            </a:pPr>
            <a:r>
              <a:rPr lang="en-GB" sz="2400" dirty="0"/>
              <a:t>Understanding legal and regulatory frameworks, and political and economic interests in land issues</a:t>
            </a:r>
            <a:endParaRPr lang="en-US" sz="2400" dirty="0"/>
          </a:p>
          <a:p>
            <a:pPr marL="457200" indent="-457200">
              <a:buFont typeface="+mj-lt"/>
              <a:buAutoNum type="arabicPeriod"/>
            </a:pPr>
            <a:r>
              <a:rPr lang="en-US" sz="2400" dirty="0"/>
              <a:t> </a:t>
            </a:r>
            <a:r>
              <a:rPr lang="en-GB" sz="2400" dirty="0"/>
              <a:t>Provide structured and sustainable technical assistance to relevant institutions to deliver on their mandates and link settlement plans with urban master plans and service delivery </a:t>
            </a:r>
          </a:p>
          <a:p>
            <a:pPr marL="457200" indent="-457200">
              <a:buFont typeface="+mj-lt"/>
              <a:buAutoNum type="arabicPeriod"/>
            </a:pPr>
            <a:r>
              <a:rPr lang="en-GB" sz="2400" dirty="0"/>
              <a:t>Advance the management of land conflict through a comprehensive national reconciliation process, and wider questions of citizenship rights</a:t>
            </a:r>
            <a:endParaRPr lang="en-US" sz="2400" dirty="0"/>
          </a:p>
        </p:txBody>
      </p:sp>
      <p:pic>
        <p:nvPicPr>
          <p:cNvPr id="5" name="Image 4">
            <a:extLst>
              <a:ext uri="{FF2B5EF4-FFF2-40B4-BE49-F238E27FC236}">
                <a16:creationId xmlns:a16="http://schemas.microsoft.com/office/drawing/2014/main" id="{32201F01-3A9F-4A0C-B544-1718BEB5CF83}"/>
              </a:ext>
            </a:extLst>
          </p:cNvPr>
          <p:cNvPicPr>
            <a:picLocks noChangeAspect="1"/>
          </p:cNvPicPr>
          <p:nvPr/>
        </p:nvPicPr>
        <p:blipFill>
          <a:blip r:embed="rId2"/>
          <a:stretch>
            <a:fillRect/>
          </a:stretch>
        </p:blipFill>
        <p:spPr>
          <a:xfrm>
            <a:off x="7952261" y="2196296"/>
            <a:ext cx="3603133" cy="2688220"/>
          </a:xfrm>
          <a:prstGeom prst="rect">
            <a:avLst/>
          </a:prstGeom>
          <a:ln w="28575">
            <a:solidFill>
              <a:schemeClr val="accent1"/>
            </a:solidFill>
          </a:ln>
        </p:spPr>
      </p:pic>
    </p:spTree>
    <p:extLst>
      <p:ext uri="{BB962C8B-B14F-4D97-AF65-F5344CB8AC3E}">
        <p14:creationId xmlns:p14="http://schemas.microsoft.com/office/powerpoint/2010/main" val="1903742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84A0D1-99F1-4705-8BD9-1CC765E9D488}"/>
              </a:ext>
            </a:extLst>
          </p:cNvPr>
          <p:cNvSpPr/>
          <p:nvPr/>
        </p:nvSpPr>
        <p:spPr>
          <a:xfrm>
            <a:off x="0" y="171111"/>
            <a:ext cx="5324354" cy="6043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3200" b="0" i="0" u="none" strike="noStrike" kern="1200" cap="none" spc="0" normalizeH="0" baseline="0" noProof="0" dirty="0">
                <a:ln>
                  <a:noFill/>
                </a:ln>
                <a:solidFill>
                  <a:prstClr val="white"/>
                </a:solidFill>
                <a:effectLst/>
                <a:uLnTx/>
                <a:uFillTx/>
                <a:latin typeface="Calibri Light" panose="020F0302020204030204"/>
                <a:ea typeface="+mn-ea"/>
                <a:cs typeface="+mn-cs"/>
              </a:rPr>
              <a:t>Land</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distribution for </a:t>
            </a:r>
            <a:r>
              <a:rPr kumimoji="0" lang="fr-FR" sz="3200" b="0" i="0" u="none" strike="noStrike" kern="1200" cap="none" spc="0" normalizeH="0" noProof="0" dirty="0" err="1">
                <a:ln>
                  <a:noFill/>
                </a:ln>
                <a:solidFill>
                  <a:prstClr val="white"/>
                </a:solidFill>
                <a:effectLst/>
                <a:uLnTx/>
                <a:uFillTx/>
                <a:latin typeface="Calibri Light" panose="020F0302020204030204"/>
                <a:ea typeface="+mn-ea"/>
                <a:cs typeface="+mn-cs"/>
              </a:rPr>
              <a:t>housing</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3" name="Image 2">
            <a:extLst>
              <a:ext uri="{FF2B5EF4-FFF2-40B4-BE49-F238E27FC236}">
                <a16:creationId xmlns:a16="http://schemas.microsoft.com/office/drawing/2014/main" id="{D5985B6F-459B-4AC8-B687-004C2CCB36E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54474" y="1640840"/>
            <a:ext cx="2746719" cy="3880284"/>
          </a:xfrm>
          <a:prstGeom prst="rect">
            <a:avLst/>
          </a:prstGeom>
        </p:spPr>
      </p:pic>
      <p:sp>
        <p:nvSpPr>
          <p:cNvPr id="4" name="ZoneTexte 3">
            <a:extLst>
              <a:ext uri="{FF2B5EF4-FFF2-40B4-BE49-F238E27FC236}">
                <a16:creationId xmlns:a16="http://schemas.microsoft.com/office/drawing/2014/main" id="{FB16D9FE-9904-4A53-AF72-C5970E381D66}"/>
              </a:ext>
            </a:extLst>
          </p:cNvPr>
          <p:cNvSpPr txBox="1"/>
          <p:nvPr/>
        </p:nvSpPr>
        <p:spPr>
          <a:xfrm>
            <a:off x="4085864" y="1182231"/>
            <a:ext cx="7451662" cy="4558812"/>
          </a:xfrm>
          <a:prstGeom prst="rect">
            <a:avLst/>
          </a:prstGeom>
          <a:noFill/>
        </p:spPr>
        <p:txBody>
          <a:bodyPr wrap="square" rtlCol="0">
            <a:spAutoFit/>
          </a:bodyPr>
          <a:lstStyle/>
          <a:p>
            <a:r>
              <a:rPr lang="en-GB" sz="2600" dirty="0"/>
              <a:t> Provisions for land and housing for vulnerable IDPs an refugee returnees  </a:t>
            </a:r>
          </a:p>
          <a:p>
            <a:endParaRPr lang="en-GB" sz="2600" dirty="0"/>
          </a:p>
          <a:p>
            <a:r>
              <a:rPr lang="en-GB" sz="2600" dirty="0"/>
              <a:t>The Protocol establishes: </a:t>
            </a:r>
          </a:p>
          <a:p>
            <a:pPr marL="285750" indent="-285750">
              <a:buFontTx/>
              <a:buChar char="-"/>
            </a:pPr>
            <a:r>
              <a:rPr lang="en-GB" sz="2600" dirty="0"/>
              <a:t>the eligibility criteria for land distribution </a:t>
            </a:r>
          </a:p>
          <a:p>
            <a:pPr marL="285750" indent="-285750">
              <a:buFontTx/>
              <a:buChar char="-"/>
            </a:pPr>
            <a:r>
              <a:rPr lang="en-GB" sz="2600" dirty="0"/>
              <a:t>availability of land for distribution</a:t>
            </a:r>
          </a:p>
          <a:p>
            <a:pPr marL="285750" indent="-285750">
              <a:buFontTx/>
              <a:buChar char="-"/>
            </a:pPr>
            <a:r>
              <a:rPr lang="en-GB" sz="2600" dirty="0"/>
              <a:t>priority in land allocation, </a:t>
            </a:r>
          </a:p>
          <a:p>
            <a:pPr marL="285750" indent="-285750">
              <a:buFontTx/>
              <a:buChar char="-"/>
            </a:pPr>
            <a:r>
              <a:rPr lang="en-GB" sz="2600" dirty="0"/>
              <a:t>determination of beneficiaries, </a:t>
            </a:r>
          </a:p>
          <a:p>
            <a:pPr marL="285750" indent="-285750">
              <a:buFontTx/>
              <a:buChar char="-"/>
            </a:pPr>
            <a:r>
              <a:rPr lang="en-GB" sz="2600" dirty="0"/>
              <a:t>the obligations of beneficiaries </a:t>
            </a:r>
          </a:p>
          <a:p>
            <a:pPr marL="285750" indent="-285750">
              <a:buFontTx/>
              <a:buChar char="-"/>
            </a:pPr>
            <a:r>
              <a:rPr lang="en-GB" sz="2600" dirty="0"/>
              <a:t> land ownership: from temporary to permanent title</a:t>
            </a:r>
            <a:r>
              <a:rPr lang="en-GB" dirty="0"/>
              <a:t>.</a:t>
            </a:r>
            <a:endParaRPr lang="en-US" dirty="0"/>
          </a:p>
        </p:txBody>
      </p:sp>
    </p:spTree>
    <p:extLst>
      <p:ext uri="{BB962C8B-B14F-4D97-AF65-F5344CB8AC3E}">
        <p14:creationId xmlns:p14="http://schemas.microsoft.com/office/powerpoint/2010/main" val="920199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207955C-7CFC-4AB2-B278-475B308EE923}"/>
              </a:ext>
            </a:extLst>
          </p:cNvPr>
          <p:cNvPicPr>
            <a:picLocks noChangeAspect="1"/>
          </p:cNvPicPr>
          <p:nvPr/>
        </p:nvPicPr>
        <p:blipFill rotWithShape="1">
          <a:blip r:embed="rId2"/>
          <a:srcRect t="21079" b="33326"/>
          <a:stretch/>
        </p:blipFill>
        <p:spPr>
          <a:xfrm>
            <a:off x="0" y="12"/>
            <a:ext cx="12192000" cy="285893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Rectangle 2">
            <a:extLst>
              <a:ext uri="{FF2B5EF4-FFF2-40B4-BE49-F238E27FC236}">
                <a16:creationId xmlns:a16="http://schemas.microsoft.com/office/drawing/2014/main" id="{B818FB8B-EF07-4827-B34E-A194004F65EB}"/>
              </a:ext>
            </a:extLst>
          </p:cNvPr>
          <p:cNvSpPr/>
          <p:nvPr/>
        </p:nvSpPr>
        <p:spPr>
          <a:xfrm>
            <a:off x="451413" y="3429000"/>
            <a:ext cx="6354501" cy="2185503"/>
          </a:xfrm>
          <a:prstGeom prst="rect">
            <a:avLst/>
          </a:prstGeom>
        </p:spPr>
        <p:txBody>
          <a:bodyPr vert="horz" lIns="91440" tIns="45720" rIns="91440" bIns="45720" rtlCol="0" anchor="ctr">
            <a:noAutofit/>
          </a:bodyPr>
          <a:lstStyle/>
          <a:p>
            <a:pPr defTabSz="914400">
              <a:lnSpc>
                <a:spcPct val="90000"/>
              </a:lnSpc>
              <a:spcAft>
                <a:spcPts val="600"/>
              </a:spcAft>
            </a:pPr>
            <a:r>
              <a:rPr lang="en-US" sz="2400" dirty="0"/>
              <a:t>Adequate housing principles:</a:t>
            </a:r>
          </a:p>
          <a:p>
            <a:pPr marL="342900" indent="-228600" defTabSz="914400">
              <a:lnSpc>
                <a:spcPct val="90000"/>
              </a:lnSpc>
              <a:spcAft>
                <a:spcPts val="600"/>
              </a:spcAft>
              <a:buClr>
                <a:schemeClr val="accent1"/>
              </a:buClr>
              <a:buFont typeface="Arial" panose="020B0604020202020204" pitchFamily="34" charset="0"/>
              <a:buChar char="•"/>
            </a:pPr>
            <a:r>
              <a:rPr lang="en-US" sz="2400" dirty="0"/>
              <a:t>Legal security of tenure</a:t>
            </a:r>
          </a:p>
          <a:p>
            <a:pPr marL="342900" indent="-228600" defTabSz="914400">
              <a:lnSpc>
                <a:spcPct val="90000"/>
              </a:lnSpc>
              <a:spcAft>
                <a:spcPts val="600"/>
              </a:spcAft>
              <a:buClr>
                <a:schemeClr val="accent1"/>
              </a:buClr>
              <a:buFont typeface="Arial" panose="020B0604020202020204" pitchFamily="34" charset="0"/>
              <a:buChar char="•"/>
            </a:pPr>
            <a:r>
              <a:rPr lang="en-US" sz="2400" dirty="0"/>
              <a:t>Availability of services, facilities, infrastructure</a:t>
            </a:r>
          </a:p>
          <a:p>
            <a:pPr marL="342900" indent="-228600" defTabSz="914400">
              <a:lnSpc>
                <a:spcPct val="90000"/>
              </a:lnSpc>
              <a:spcAft>
                <a:spcPts val="600"/>
              </a:spcAft>
              <a:buClr>
                <a:schemeClr val="accent1"/>
              </a:buClr>
              <a:buFont typeface="Arial" panose="020B0604020202020204" pitchFamily="34" charset="0"/>
              <a:buChar char="•"/>
            </a:pPr>
            <a:r>
              <a:rPr lang="en-US" sz="2400" dirty="0"/>
              <a:t>Affordability</a:t>
            </a:r>
          </a:p>
          <a:p>
            <a:pPr marL="342900" indent="-228600" defTabSz="914400">
              <a:lnSpc>
                <a:spcPct val="90000"/>
              </a:lnSpc>
              <a:spcAft>
                <a:spcPts val="600"/>
              </a:spcAft>
              <a:buClr>
                <a:schemeClr val="accent1"/>
              </a:buClr>
              <a:buFont typeface="Arial" panose="020B0604020202020204" pitchFamily="34" charset="0"/>
              <a:buChar char="•"/>
            </a:pPr>
            <a:r>
              <a:rPr lang="en-US" sz="2400" dirty="0"/>
              <a:t>Habitability </a:t>
            </a:r>
          </a:p>
          <a:p>
            <a:pPr marL="342900" indent="-228600" defTabSz="914400">
              <a:lnSpc>
                <a:spcPct val="90000"/>
              </a:lnSpc>
              <a:spcAft>
                <a:spcPts val="600"/>
              </a:spcAft>
              <a:buClr>
                <a:schemeClr val="accent1"/>
              </a:buClr>
              <a:buFont typeface="Arial" panose="020B0604020202020204" pitchFamily="34" charset="0"/>
              <a:buChar char="•"/>
            </a:pPr>
            <a:r>
              <a:rPr lang="en-US" sz="2400" dirty="0"/>
              <a:t>Accessibility and Location</a:t>
            </a:r>
          </a:p>
          <a:p>
            <a:pPr marL="342900" indent="-228600" defTabSz="914400">
              <a:lnSpc>
                <a:spcPct val="90000"/>
              </a:lnSpc>
              <a:spcAft>
                <a:spcPts val="600"/>
              </a:spcAft>
              <a:buClr>
                <a:schemeClr val="accent1"/>
              </a:buClr>
              <a:buFont typeface="Arial" panose="020B0604020202020204" pitchFamily="34" charset="0"/>
              <a:buChar char="•"/>
            </a:pPr>
            <a:r>
              <a:rPr lang="en-US" sz="2400" dirty="0"/>
              <a:t>Cultural adequacy</a:t>
            </a:r>
          </a:p>
        </p:txBody>
      </p:sp>
      <p:sp>
        <p:nvSpPr>
          <p:cNvPr id="5" name="ZoneTexte 4">
            <a:extLst>
              <a:ext uri="{FF2B5EF4-FFF2-40B4-BE49-F238E27FC236}">
                <a16:creationId xmlns:a16="http://schemas.microsoft.com/office/drawing/2014/main" id="{C31DC3B0-879E-48C7-84C6-92A509698574}"/>
              </a:ext>
            </a:extLst>
          </p:cNvPr>
          <p:cNvSpPr txBox="1"/>
          <p:nvPr/>
        </p:nvSpPr>
        <p:spPr>
          <a:xfrm>
            <a:off x="6925713" y="3169053"/>
            <a:ext cx="4961487" cy="2462213"/>
          </a:xfrm>
          <a:prstGeom prst="rect">
            <a:avLst/>
          </a:prstGeom>
          <a:noFill/>
        </p:spPr>
        <p:txBody>
          <a:bodyPr wrap="square" rtlCol="0">
            <a:spAutoFit/>
          </a:bodyPr>
          <a:lstStyle/>
          <a:p>
            <a:pPr marL="342900" indent="-342900">
              <a:spcAft>
                <a:spcPts val="600"/>
              </a:spcAft>
              <a:buFont typeface="Wingdings" panose="05000000000000000000" pitchFamily="2" charset="2"/>
              <a:buChar char="§"/>
            </a:pPr>
            <a:r>
              <a:rPr lang="fr-FR" sz="2400" dirty="0">
                <a:solidFill>
                  <a:schemeClr val="accent1"/>
                </a:solidFill>
              </a:rPr>
              <a:t>Community information, consultation and participation to the relocation process and DS plan. </a:t>
            </a:r>
          </a:p>
          <a:p>
            <a:pPr marL="342900" indent="-342900">
              <a:spcAft>
                <a:spcPts val="600"/>
              </a:spcAft>
              <a:buFont typeface="Wingdings" panose="05000000000000000000" pitchFamily="2" charset="2"/>
              <a:buChar char="§"/>
            </a:pPr>
            <a:r>
              <a:rPr lang="fr-FR" sz="2400" dirty="0">
                <a:solidFill>
                  <a:schemeClr val="accent1"/>
                </a:solidFill>
              </a:rPr>
              <a:t>Respect Durable solutions standards  </a:t>
            </a:r>
          </a:p>
          <a:p>
            <a:pPr marL="342900" indent="-342900">
              <a:spcAft>
                <a:spcPts val="600"/>
              </a:spcAft>
              <a:buFont typeface="Wingdings" panose="05000000000000000000" pitchFamily="2" charset="2"/>
              <a:buChar char="§"/>
            </a:pPr>
            <a:r>
              <a:rPr lang="fr-FR" sz="2400" dirty="0">
                <a:solidFill>
                  <a:schemeClr val="accent1"/>
                </a:solidFill>
              </a:rPr>
              <a:t>Not to </a:t>
            </a:r>
            <a:r>
              <a:rPr lang="fr-FR" sz="2400" dirty="0" err="1">
                <a:solidFill>
                  <a:schemeClr val="accent1"/>
                </a:solidFill>
              </a:rPr>
              <a:t>create</a:t>
            </a:r>
            <a:r>
              <a:rPr lang="fr-FR" sz="2400" dirty="0">
                <a:solidFill>
                  <a:schemeClr val="accent1"/>
                </a:solidFill>
              </a:rPr>
              <a:t> </a:t>
            </a:r>
            <a:r>
              <a:rPr lang="fr-FR" sz="2400" dirty="0" err="1">
                <a:solidFill>
                  <a:schemeClr val="accent1"/>
                </a:solidFill>
              </a:rPr>
              <a:t>forced</a:t>
            </a:r>
            <a:r>
              <a:rPr lang="fr-FR" sz="2400" dirty="0">
                <a:solidFill>
                  <a:schemeClr val="accent1"/>
                </a:solidFill>
              </a:rPr>
              <a:t> </a:t>
            </a:r>
            <a:r>
              <a:rPr lang="fr-FR" sz="2400" dirty="0" err="1">
                <a:solidFill>
                  <a:schemeClr val="accent1"/>
                </a:solidFill>
              </a:rPr>
              <a:t>displacement</a:t>
            </a:r>
            <a:r>
              <a:rPr lang="fr-FR" sz="2400" dirty="0">
                <a:solidFill>
                  <a:schemeClr val="accent1"/>
                </a:solidFill>
              </a:rPr>
              <a:t>! </a:t>
            </a:r>
            <a:endParaRPr lang="en-US" sz="2400" dirty="0">
              <a:solidFill>
                <a:schemeClr val="accent1"/>
              </a:solidFill>
            </a:endParaRPr>
          </a:p>
        </p:txBody>
      </p:sp>
      <p:sp>
        <p:nvSpPr>
          <p:cNvPr id="2" name="Rectangle 1">
            <a:extLst>
              <a:ext uri="{FF2B5EF4-FFF2-40B4-BE49-F238E27FC236}">
                <a16:creationId xmlns:a16="http://schemas.microsoft.com/office/drawing/2014/main" id="{DB80FD21-2857-48B0-A760-0C722D5CCDBE}"/>
              </a:ext>
            </a:extLst>
          </p:cNvPr>
          <p:cNvSpPr/>
          <p:nvPr/>
        </p:nvSpPr>
        <p:spPr>
          <a:xfrm>
            <a:off x="4490978" y="1243497"/>
            <a:ext cx="6713316" cy="957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defTabSz="914400" fontAlgn="auto">
              <a:lnSpc>
                <a:spcPct val="90000"/>
              </a:lnSpc>
              <a:spcBef>
                <a:spcPct val="0"/>
              </a:spcBef>
              <a:spcAft>
                <a:spcPts val="600"/>
              </a:spcAft>
              <a:buClrTx/>
              <a:buSzTx/>
              <a:tabLst/>
              <a:defRPr/>
            </a:pPr>
            <a:r>
              <a:rPr kumimoji="0" lang="en-US" sz="3600" b="0" i="0" u="none" strike="noStrike" cap="none" spc="0" normalizeH="0" baseline="0" noProof="0" dirty="0">
                <a:ln>
                  <a:noFill/>
                </a:ln>
                <a:solidFill>
                  <a:schemeClr val="bg1"/>
                </a:solidFill>
                <a:effectLst/>
                <a:uLnTx/>
                <a:uFillTx/>
                <a:latin typeface="+mj-lt"/>
                <a:ea typeface="+mj-ea"/>
                <a:cs typeface="+mj-cs"/>
              </a:rPr>
              <a:t>Relocation: </a:t>
            </a:r>
            <a:r>
              <a:rPr kumimoji="0" lang="en-US" sz="3600" b="0" i="0" u="none" strike="noStrike" cap="none" spc="0" normalizeH="0" noProof="0" dirty="0">
                <a:ln>
                  <a:noFill/>
                </a:ln>
                <a:solidFill>
                  <a:schemeClr val="bg1"/>
                </a:solidFill>
                <a:effectLst/>
                <a:uLnTx/>
                <a:uFillTx/>
                <a:latin typeface="+mj-lt"/>
                <a:ea typeface="+mj-ea"/>
                <a:cs typeface="+mj-cs"/>
              </a:rPr>
              <a:t>we shall not forget! </a:t>
            </a:r>
            <a:endParaRPr kumimoji="0" lang="en-US" sz="3600" b="0" i="0" u="none" strike="noStrike"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311891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C9D290-5D8E-4E85-8C37-AD5AC5E4BCB1}"/>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defTabSz="914400">
              <a:lnSpc>
                <a:spcPct val="90000"/>
              </a:lnSpc>
              <a:spcBef>
                <a:spcPct val="0"/>
              </a:spcBef>
              <a:spcAft>
                <a:spcPts val="600"/>
              </a:spcAft>
              <a:defRPr/>
            </a:pPr>
            <a:r>
              <a:rPr lang="fr-FR" sz="3200" dirty="0">
                <a:solidFill>
                  <a:prstClr val="white"/>
                </a:solidFill>
                <a:latin typeface="Calibri Light" panose="020F0302020204030204"/>
              </a:rPr>
              <a:t>Case </a:t>
            </a:r>
            <a:r>
              <a:rPr lang="fr-FR" sz="3200" dirty="0" err="1">
                <a:solidFill>
                  <a:prstClr val="white"/>
                </a:solidFill>
                <a:latin typeface="Calibri Light" panose="020F0302020204030204"/>
              </a:rPr>
              <a:t>study</a:t>
            </a:r>
            <a:r>
              <a:rPr lang="fr-FR" sz="3200" dirty="0">
                <a:solidFill>
                  <a:prstClr val="white"/>
                </a:solidFill>
                <a:latin typeface="Calibri Light" panose="020F0302020204030204"/>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pic>
        <p:nvPicPr>
          <p:cNvPr id="3" name="Image 2">
            <a:extLst>
              <a:ext uri="{FF2B5EF4-FFF2-40B4-BE49-F238E27FC236}">
                <a16:creationId xmlns:a16="http://schemas.microsoft.com/office/drawing/2014/main" id="{53649A82-D74E-454F-9800-F1CA6FD6512E}"/>
              </a:ext>
            </a:extLst>
          </p:cNvPr>
          <p:cNvPicPr>
            <a:picLocks noChangeAspect="1"/>
          </p:cNvPicPr>
          <p:nvPr/>
        </p:nvPicPr>
        <p:blipFill>
          <a:blip r:embed="rId2"/>
          <a:stretch>
            <a:fillRect/>
          </a:stretch>
        </p:blipFill>
        <p:spPr>
          <a:xfrm>
            <a:off x="6650375" y="1670943"/>
            <a:ext cx="5151139" cy="3863354"/>
          </a:xfrm>
          <a:prstGeom prst="rect">
            <a:avLst/>
          </a:prstGeom>
        </p:spPr>
      </p:pic>
      <p:sp>
        <p:nvSpPr>
          <p:cNvPr id="4" name="Rectangle 3">
            <a:extLst>
              <a:ext uri="{FF2B5EF4-FFF2-40B4-BE49-F238E27FC236}">
                <a16:creationId xmlns:a16="http://schemas.microsoft.com/office/drawing/2014/main" id="{F679F091-1275-41BE-A165-FE602878CB68}"/>
              </a:ext>
            </a:extLst>
          </p:cNvPr>
          <p:cNvSpPr/>
          <p:nvPr/>
        </p:nvSpPr>
        <p:spPr>
          <a:xfrm>
            <a:off x="390486" y="1091216"/>
            <a:ext cx="6074693" cy="5262979"/>
          </a:xfrm>
          <a:prstGeom prst="rect">
            <a:avLst/>
          </a:prstGeom>
        </p:spPr>
        <p:txBody>
          <a:bodyPr wrap="square">
            <a:spAutoFit/>
          </a:bodyPr>
          <a:lstStyle/>
          <a:p>
            <a:r>
              <a:rPr lang="en-GB" sz="2400" dirty="0">
                <a:solidFill>
                  <a:srgbClr val="0F1419"/>
                </a:solidFill>
              </a:rPr>
              <a:t>1,009 families at risk of eviction in </a:t>
            </a:r>
            <a:r>
              <a:rPr lang="en-GB" sz="2400" dirty="0" err="1">
                <a:solidFill>
                  <a:srgbClr val="0F1419"/>
                </a:solidFill>
              </a:rPr>
              <a:t>Baidoa</a:t>
            </a:r>
            <a:r>
              <a:rPr lang="en-GB" sz="2400" dirty="0">
                <a:solidFill>
                  <a:srgbClr val="0F1419"/>
                </a:solidFill>
              </a:rPr>
              <a:t> were transferred to </a:t>
            </a:r>
            <a:r>
              <a:rPr lang="en-GB" sz="2400" dirty="0" err="1">
                <a:solidFill>
                  <a:srgbClr val="0F1419"/>
                </a:solidFill>
              </a:rPr>
              <a:t>Barwaqo</a:t>
            </a:r>
            <a:r>
              <a:rPr lang="en-GB" sz="2400" dirty="0">
                <a:solidFill>
                  <a:srgbClr val="0F1419"/>
                </a:solidFill>
              </a:rPr>
              <a:t> 2, a public site donated by the South West State Government. They have access to sustainable land tenure.</a:t>
            </a:r>
          </a:p>
          <a:p>
            <a:pPr marL="342900" indent="-342900">
              <a:buFont typeface="Wingdings" panose="05000000000000000000" pitchFamily="2" charset="2"/>
              <a:buChar char="Ø"/>
            </a:pPr>
            <a:r>
              <a:rPr lang="en-GB" sz="2400" dirty="0"/>
              <a:t>A plot of 200m2 with a small garden. </a:t>
            </a:r>
          </a:p>
          <a:p>
            <a:pPr marL="342900" indent="-342900">
              <a:buFont typeface="Wingdings" panose="05000000000000000000" pitchFamily="2" charset="2"/>
              <a:buChar char="Ø"/>
            </a:pPr>
            <a:endParaRPr lang="en-GB" sz="2400" dirty="0"/>
          </a:p>
          <a:p>
            <a:r>
              <a:rPr lang="en-GB" sz="2400" dirty="0"/>
              <a:t>Services provided: </a:t>
            </a:r>
          </a:p>
          <a:p>
            <a:pPr marL="342900" indent="-342900">
              <a:buFont typeface="Arial" panose="020B0604020202020204" pitchFamily="34" charset="0"/>
              <a:buChar char="•"/>
            </a:pPr>
            <a:r>
              <a:rPr lang="en-GB" sz="2400" dirty="0"/>
              <a:t>Roads</a:t>
            </a:r>
          </a:p>
          <a:p>
            <a:pPr marL="342900" indent="-342900">
              <a:buFont typeface="Arial" panose="020B0604020202020204" pitchFamily="34" charset="0"/>
              <a:buChar char="•"/>
            </a:pPr>
            <a:r>
              <a:rPr lang="en-GB" sz="2400" dirty="0"/>
              <a:t>Streetlights</a:t>
            </a:r>
          </a:p>
          <a:p>
            <a:pPr marL="342900" indent="-342900">
              <a:buFont typeface="Arial" panose="020B0604020202020204" pitchFamily="34" charset="0"/>
              <a:buChar char="•"/>
            </a:pPr>
            <a:r>
              <a:rPr lang="en-GB" sz="2400" dirty="0"/>
              <a:t>Police Stations</a:t>
            </a:r>
          </a:p>
          <a:p>
            <a:pPr marL="342900" indent="-342900">
              <a:buFont typeface="Arial" panose="020B0604020202020204" pitchFamily="34" charset="0"/>
              <a:buChar char="•"/>
            </a:pPr>
            <a:r>
              <a:rPr lang="en-GB" sz="2400" dirty="0"/>
              <a:t>Health clinics</a:t>
            </a:r>
          </a:p>
          <a:p>
            <a:pPr marL="342900" indent="-342900">
              <a:buFont typeface="Arial" panose="020B0604020202020204" pitchFamily="34" charset="0"/>
              <a:buChar char="•"/>
            </a:pPr>
            <a:r>
              <a:rPr lang="en-GB" sz="2400" dirty="0"/>
              <a:t>School</a:t>
            </a:r>
          </a:p>
          <a:p>
            <a:pPr marL="342900" indent="-342900">
              <a:buFont typeface="Arial" panose="020B0604020202020204" pitchFamily="34" charset="0"/>
              <a:buChar char="•"/>
            </a:pPr>
            <a:r>
              <a:rPr lang="en-GB" sz="2400" dirty="0"/>
              <a:t> Community Centre</a:t>
            </a:r>
          </a:p>
          <a:p>
            <a:endParaRPr lang="en-GB" sz="2400" dirty="0"/>
          </a:p>
        </p:txBody>
      </p:sp>
    </p:spTree>
    <p:extLst>
      <p:ext uri="{BB962C8B-B14F-4D97-AF65-F5344CB8AC3E}">
        <p14:creationId xmlns:p14="http://schemas.microsoft.com/office/powerpoint/2010/main" val="1092642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alpha val="7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F364C9-71D8-44D4-A3F9-5C7B741035AE}"/>
              </a:ext>
            </a:extLst>
          </p:cNvPr>
          <p:cNvSpPr/>
          <p:nvPr/>
        </p:nvSpPr>
        <p:spPr>
          <a:xfrm>
            <a:off x="6234330" y="803325"/>
            <a:ext cx="5314536"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defTabSz="914400">
              <a:lnSpc>
                <a:spcPct val="90000"/>
              </a:lnSpc>
              <a:spcBef>
                <a:spcPct val="0"/>
              </a:spcBef>
              <a:spcAft>
                <a:spcPts val="600"/>
              </a:spcAft>
              <a:defRPr/>
            </a:pPr>
            <a:r>
              <a:rPr lang="en-US" sz="4400">
                <a:solidFill>
                  <a:schemeClr val="tx1"/>
                </a:solidFill>
                <a:latin typeface="+mj-lt"/>
                <a:ea typeface="+mj-ea"/>
                <a:cs typeface="+mj-cs"/>
              </a:rPr>
              <a:t>Settlement planning and upgrading</a:t>
            </a:r>
            <a:endParaRPr kumimoji="0" lang="en-US" sz="4400" b="0" i="0" u="none" strike="noStrike" cap="none" spc="0" normalizeH="0" baseline="0" noProof="0">
              <a:ln>
                <a:noFill/>
              </a:ln>
              <a:solidFill>
                <a:schemeClr val="tx1"/>
              </a:solidFill>
              <a:effectLst/>
              <a:uLnTx/>
              <a:uFillTx/>
              <a:latin typeface="+mj-lt"/>
              <a:ea typeface="+mj-ea"/>
              <a:cs typeface="+mj-cs"/>
            </a:endParaRPr>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FA6C5D12-FD84-4F53-A472-D99B93F8EA47}"/>
              </a:ext>
            </a:extLst>
          </p:cNvPr>
          <p:cNvPicPr>
            <a:picLocks noChangeAspect="1"/>
          </p:cNvPicPr>
          <p:nvPr/>
        </p:nvPicPr>
        <p:blipFill rotWithShape="1">
          <a:blip r:embed="rId2"/>
          <a:srcRect l="2040" r="1728"/>
          <a:stretch/>
        </p:blipFill>
        <p:spPr>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3" name="Rectangle 2">
            <a:extLst>
              <a:ext uri="{FF2B5EF4-FFF2-40B4-BE49-F238E27FC236}">
                <a16:creationId xmlns:a16="http://schemas.microsoft.com/office/drawing/2014/main" id="{5A113701-6B57-4A97-A597-7C566AA9D8AD}"/>
              </a:ext>
            </a:extLst>
          </p:cNvPr>
          <p:cNvSpPr/>
          <p:nvPr/>
        </p:nvSpPr>
        <p:spPr>
          <a:xfrm>
            <a:off x="6234329" y="2279018"/>
            <a:ext cx="5314543" cy="3375920"/>
          </a:xfrm>
          <a:prstGeom prst="rect">
            <a:avLst/>
          </a:prstGeom>
        </p:spPr>
        <p:txBody>
          <a:bodyPr vert="horz" lIns="91440" tIns="45720" rIns="91440" bIns="45720" rtlCol="0" anchor="t">
            <a:normAutofit/>
          </a:bodyPr>
          <a:lstStyle/>
          <a:p>
            <a:pPr marL="342900" indent="-228600" defTabSz="914400">
              <a:lnSpc>
                <a:spcPct val="90000"/>
              </a:lnSpc>
              <a:spcAft>
                <a:spcPts val="600"/>
              </a:spcAft>
              <a:buFont typeface="Arial" panose="020B0604020202020204" pitchFamily="34" charset="0"/>
              <a:buChar char="•"/>
            </a:pPr>
            <a:r>
              <a:rPr lang="en-US"/>
              <a:t>SDG 11 aims to make cities and human settlements inclusive, safe, resilient and sustainable. </a:t>
            </a:r>
          </a:p>
          <a:p>
            <a:pPr marL="342900" indent="-228600" defTabSz="914400">
              <a:lnSpc>
                <a:spcPct val="90000"/>
              </a:lnSpc>
              <a:spcAft>
                <a:spcPts val="600"/>
              </a:spcAft>
              <a:buFont typeface="Arial" panose="020B0604020202020204" pitchFamily="34" charset="0"/>
              <a:buChar char="•"/>
            </a:pPr>
            <a:r>
              <a:rPr lang="en-US"/>
              <a:t>It aims to ensure access for all to adequate, safe and affordable housing and basic services and upgrade slums, provide access to safe, affordable, accessible and sustainable transport for all, improving road safety. </a:t>
            </a:r>
          </a:p>
          <a:p>
            <a:pPr marL="342900" indent="-228600" defTabSz="914400">
              <a:lnSpc>
                <a:spcPct val="90000"/>
              </a:lnSpc>
              <a:spcAft>
                <a:spcPts val="600"/>
              </a:spcAft>
              <a:buFont typeface="Arial" panose="020B0604020202020204" pitchFamily="34" charset="0"/>
              <a:buChar char="•"/>
            </a:pPr>
            <a:r>
              <a:rPr lang="en-US"/>
              <a:t>Enhance capacity for participatory, integrated and sustainable human settlement planning and management. </a:t>
            </a:r>
          </a:p>
        </p:txBody>
      </p:sp>
    </p:spTree>
    <p:extLst>
      <p:ext uri="{BB962C8B-B14F-4D97-AF65-F5344CB8AC3E}">
        <p14:creationId xmlns:p14="http://schemas.microsoft.com/office/powerpoint/2010/main" val="1285046419"/>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014B31-DD26-4995-92E2-D7BA615C76CB}"/>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defTabSz="914400">
              <a:lnSpc>
                <a:spcPct val="90000"/>
              </a:lnSpc>
              <a:spcBef>
                <a:spcPct val="0"/>
              </a:spcBef>
              <a:spcAft>
                <a:spcPts val="600"/>
              </a:spcAft>
              <a:defRPr/>
            </a:pPr>
            <a:r>
              <a:rPr lang="en-US" sz="3200" dirty="0"/>
              <a:t>Settlement planning and upgrading</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
        <p:nvSpPr>
          <p:cNvPr id="3" name="Rectangle 2">
            <a:extLst>
              <a:ext uri="{FF2B5EF4-FFF2-40B4-BE49-F238E27FC236}">
                <a16:creationId xmlns:a16="http://schemas.microsoft.com/office/drawing/2014/main" id="{2A3420A1-B44A-4EAF-B826-23EF605C2609}"/>
              </a:ext>
            </a:extLst>
          </p:cNvPr>
          <p:cNvSpPr/>
          <p:nvPr/>
        </p:nvSpPr>
        <p:spPr>
          <a:xfrm>
            <a:off x="466845" y="975047"/>
            <a:ext cx="6096000" cy="1384995"/>
          </a:xfrm>
          <a:prstGeom prst="rect">
            <a:avLst/>
          </a:prstGeom>
        </p:spPr>
        <p:txBody>
          <a:bodyPr>
            <a:spAutoFit/>
          </a:bodyPr>
          <a:lstStyle/>
          <a:p>
            <a:r>
              <a:rPr lang="en-US" sz="2800" dirty="0">
                <a:latin typeface="FrutigerLTStd-LightCn"/>
              </a:rPr>
              <a:t>Integrating IDP settlements and host communities to urban development plans</a:t>
            </a:r>
            <a:endParaRPr lang="en-US" sz="2800" dirty="0"/>
          </a:p>
        </p:txBody>
      </p:sp>
      <p:pic>
        <p:nvPicPr>
          <p:cNvPr id="4" name="Image 3">
            <a:extLst>
              <a:ext uri="{FF2B5EF4-FFF2-40B4-BE49-F238E27FC236}">
                <a16:creationId xmlns:a16="http://schemas.microsoft.com/office/drawing/2014/main" id="{DBEFBD24-0A45-4122-ABBD-A75CD92F1374}"/>
              </a:ext>
            </a:extLst>
          </p:cNvPr>
          <p:cNvPicPr>
            <a:picLocks noChangeAspect="1"/>
          </p:cNvPicPr>
          <p:nvPr/>
        </p:nvPicPr>
        <p:blipFill rotWithShape="1">
          <a:blip r:embed="rId3"/>
          <a:srcRect b="3469"/>
          <a:stretch/>
        </p:blipFill>
        <p:spPr>
          <a:xfrm>
            <a:off x="7596008" y="3556107"/>
            <a:ext cx="4396389" cy="3223435"/>
          </a:xfrm>
          <a:prstGeom prst="rect">
            <a:avLst/>
          </a:prstGeom>
        </p:spPr>
      </p:pic>
      <p:pic>
        <p:nvPicPr>
          <p:cNvPr id="6" name="Image 5">
            <a:extLst>
              <a:ext uri="{FF2B5EF4-FFF2-40B4-BE49-F238E27FC236}">
                <a16:creationId xmlns:a16="http://schemas.microsoft.com/office/drawing/2014/main" id="{F4B35387-CDE1-4385-B49F-1F25634CAB2E}"/>
              </a:ext>
            </a:extLst>
          </p:cNvPr>
          <p:cNvPicPr>
            <a:picLocks noChangeAspect="1"/>
          </p:cNvPicPr>
          <p:nvPr/>
        </p:nvPicPr>
        <p:blipFill rotWithShape="1">
          <a:blip r:embed="rId4"/>
          <a:srcRect b="8049"/>
          <a:stretch/>
        </p:blipFill>
        <p:spPr>
          <a:xfrm>
            <a:off x="6562845" y="78458"/>
            <a:ext cx="4856487" cy="3706407"/>
          </a:xfrm>
          <a:prstGeom prst="rect">
            <a:avLst/>
          </a:prstGeom>
        </p:spPr>
      </p:pic>
      <p:sp>
        <p:nvSpPr>
          <p:cNvPr id="5" name="Rectangle 4">
            <a:extLst>
              <a:ext uri="{FF2B5EF4-FFF2-40B4-BE49-F238E27FC236}">
                <a16:creationId xmlns:a16="http://schemas.microsoft.com/office/drawing/2014/main" id="{6A59C680-6B86-4957-98BD-3EBFA9590621}"/>
              </a:ext>
            </a:extLst>
          </p:cNvPr>
          <p:cNvSpPr/>
          <p:nvPr/>
        </p:nvSpPr>
        <p:spPr>
          <a:xfrm>
            <a:off x="410361" y="2360042"/>
            <a:ext cx="6669065" cy="3416320"/>
          </a:xfrm>
          <a:prstGeom prst="rect">
            <a:avLst/>
          </a:prstGeom>
        </p:spPr>
        <p:txBody>
          <a:bodyPr wrap="square">
            <a:spAutoFit/>
          </a:bodyPr>
          <a:lstStyle/>
          <a:p>
            <a:pPr marL="342900" indent="-342900">
              <a:buFont typeface="Wingdings" panose="05000000000000000000" pitchFamily="2" charset="2"/>
              <a:buChar char="§"/>
            </a:pPr>
            <a:r>
              <a:rPr lang="en-GB" sz="2400" dirty="0"/>
              <a:t>Creation or consolidation of homes in safe and connected environments with enhanced access to services: transportation, livelihood, education, health facilities, etc. for all. </a:t>
            </a:r>
          </a:p>
          <a:p>
            <a:pPr marL="342900" indent="-342900">
              <a:buFont typeface="Wingdings" panose="05000000000000000000" pitchFamily="2" charset="2"/>
              <a:buChar char="§"/>
            </a:pPr>
            <a:r>
              <a:rPr lang="en-GB" sz="2400" dirty="0"/>
              <a:t>Using the area and community-based approaches linking CAPs to urban planning and development plans under local/national leadership.</a:t>
            </a:r>
            <a:endParaRPr lang="en-US" sz="2400" dirty="0"/>
          </a:p>
          <a:p>
            <a:pPr marL="342900" indent="-342900">
              <a:buFont typeface="Wingdings" panose="05000000000000000000" pitchFamily="2" charset="2"/>
              <a:buChar char="§"/>
            </a:pPr>
            <a:r>
              <a:rPr lang="en-GB" sz="2400" dirty="0"/>
              <a:t>A new way to support IDPs and host in the rapidly growing cities of Somalia</a:t>
            </a:r>
          </a:p>
        </p:txBody>
      </p:sp>
    </p:spTree>
    <p:extLst>
      <p:ext uri="{BB962C8B-B14F-4D97-AF65-F5344CB8AC3E}">
        <p14:creationId xmlns:p14="http://schemas.microsoft.com/office/powerpoint/2010/main" val="95812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B5CF76-6CED-4ECA-B874-5072CB85B777}"/>
              </a:ext>
            </a:extLst>
          </p:cNvPr>
          <p:cNvSpPr/>
          <p:nvPr/>
        </p:nvSpPr>
        <p:spPr>
          <a:xfrm>
            <a:off x="0" y="94434"/>
            <a:ext cx="6794220" cy="584775"/>
          </a:xfrm>
          <a:prstGeom prst="rect">
            <a:avLst/>
          </a:prstGeom>
          <a:solidFill>
            <a:srgbClr val="BA122B"/>
          </a:solidFill>
        </p:spPr>
        <p:txBody>
          <a:bodyPr wrap="square">
            <a:spAutoFit/>
          </a:bodyPr>
          <a:lstStyle/>
          <a:p>
            <a:pPr lvl="0">
              <a:spcAft>
                <a:spcPts val="0"/>
              </a:spcAf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Key messages  </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ZoneTexte 1">
            <a:extLst>
              <a:ext uri="{FF2B5EF4-FFF2-40B4-BE49-F238E27FC236}">
                <a16:creationId xmlns:a16="http://schemas.microsoft.com/office/drawing/2014/main" id="{9746F6F0-2B06-4D09-BEC5-9E3D68427499}"/>
              </a:ext>
            </a:extLst>
          </p:cNvPr>
          <p:cNvSpPr txBox="1"/>
          <p:nvPr/>
        </p:nvSpPr>
        <p:spPr>
          <a:xfrm>
            <a:off x="659757" y="1050301"/>
            <a:ext cx="10799180" cy="5816977"/>
          </a:xfrm>
          <a:prstGeom prst="rect">
            <a:avLst/>
          </a:prstGeom>
          <a:noFill/>
        </p:spPr>
        <p:txBody>
          <a:bodyPr wrap="square" rtlCol="0">
            <a:spAutoFit/>
          </a:bodyPr>
          <a:lstStyle/>
          <a:p>
            <a:pPr marL="342900" indent="-342900">
              <a:buClr>
                <a:srgbClr val="C00000"/>
              </a:buClr>
              <a:buFont typeface="Wingdings" panose="05000000000000000000" pitchFamily="2" charset="2"/>
              <a:buChar char="q"/>
            </a:pPr>
            <a:r>
              <a:rPr lang="fr-FR" sz="2400" dirty="0"/>
              <a:t>The </a:t>
            </a:r>
            <a:r>
              <a:rPr lang="fr-FR" sz="2400" dirty="0" err="1"/>
              <a:t>security</a:t>
            </a:r>
            <a:r>
              <a:rPr lang="fr-FR" sz="2400" dirty="0"/>
              <a:t> of tenure </a:t>
            </a:r>
            <a:r>
              <a:rPr lang="fr-FR" sz="2400" dirty="0" err="1"/>
              <a:t>is</a:t>
            </a:r>
            <a:r>
              <a:rPr lang="fr-FR" sz="2400" dirty="0"/>
              <a:t> key for </a:t>
            </a:r>
            <a:r>
              <a:rPr lang="fr-FR" sz="2400" dirty="0" err="1"/>
              <a:t>ensuring</a:t>
            </a:r>
            <a:r>
              <a:rPr lang="fr-FR" sz="2400" dirty="0"/>
              <a:t> </a:t>
            </a:r>
            <a:r>
              <a:rPr lang="fr-FR" sz="2400" dirty="0" err="1"/>
              <a:t>access</a:t>
            </a:r>
            <a:r>
              <a:rPr lang="fr-FR" sz="2400" dirty="0"/>
              <a:t> to HLP </a:t>
            </a:r>
            <a:r>
              <a:rPr lang="fr-FR" sz="2400" dirty="0" err="1"/>
              <a:t>rights</a:t>
            </a:r>
            <a:r>
              <a:rPr lang="fr-FR" sz="2400" dirty="0"/>
              <a:t> and durable solutions </a:t>
            </a:r>
          </a:p>
          <a:p>
            <a:pPr marL="342900" indent="-342900">
              <a:buClr>
                <a:srgbClr val="C00000"/>
              </a:buClr>
              <a:buFont typeface="Wingdings" panose="05000000000000000000" pitchFamily="2" charset="2"/>
              <a:buChar char="q"/>
            </a:pPr>
            <a:r>
              <a:rPr lang="fr-FR" sz="2400" dirty="0"/>
              <a:t>In </a:t>
            </a:r>
            <a:r>
              <a:rPr lang="fr-FR" sz="2400" dirty="0" err="1"/>
              <a:t>Somalia</a:t>
            </a:r>
            <a:r>
              <a:rPr lang="fr-FR" sz="2400" dirty="0"/>
              <a:t>, </a:t>
            </a:r>
            <a:r>
              <a:rPr lang="fr-FR" sz="2400" dirty="0" err="1"/>
              <a:t>there</a:t>
            </a:r>
            <a:r>
              <a:rPr lang="fr-FR" sz="2400" dirty="0"/>
              <a:t> are </a:t>
            </a:r>
            <a:r>
              <a:rPr lang="fr-FR" sz="2400" dirty="0" err="1"/>
              <a:t>many</a:t>
            </a:r>
            <a:r>
              <a:rPr lang="fr-FR" sz="2400" dirty="0"/>
              <a:t> obstacles to </a:t>
            </a:r>
            <a:r>
              <a:rPr lang="fr-FR" sz="2400" dirty="0" err="1"/>
              <a:t>security</a:t>
            </a:r>
            <a:r>
              <a:rPr lang="fr-FR" sz="2400" dirty="0"/>
              <a:t> of tenure for DAC, </a:t>
            </a:r>
            <a:r>
              <a:rPr lang="fr-FR" sz="2400" dirty="0" err="1"/>
              <a:t>including</a:t>
            </a:r>
            <a:r>
              <a:rPr lang="fr-FR" sz="2400" dirty="0"/>
              <a:t> </a:t>
            </a:r>
            <a:r>
              <a:rPr lang="fr-FR" sz="2400" dirty="0" err="1"/>
              <a:t>forced</a:t>
            </a:r>
            <a:r>
              <a:rPr lang="fr-FR" sz="2400" dirty="0"/>
              <a:t> </a:t>
            </a:r>
            <a:r>
              <a:rPr lang="fr-FR" sz="2400" dirty="0" err="1"/>
              <a:t>evictions</a:t>
            </a:r>
            <a:r>
              <a:rPr lang="fr-FR" sz="2400" dirty="0"/>
              <a:t> </a:t>
            </a:r>
            <a:r>
              <a:rPr lang="fr-FR" sz="2400" dirty="0" err="1"/>
              <a:t>from</a:t>
            </a:r>
            <a:r>
              <a:rPr lang="fr-FR" sz="2400" dirty="0"/>
              <a:t> </a:t>
            </a:r>
            <a:r>
              <a:rPr lang="fr-FR" sz="2400" dirty="0" err="1"/>
              <a:t>occupied</a:t>
            </a:r>
            <a:r>
              <a:rPr lang="fr-FR" sz="2400" dirty="0"/>
              <a:t> </a:t>
            </a:r>
            <a:r>
              <a:rPr lang="fr-FR" sz="2400" dirty="0" err="1"/>
              <a:t>private</a:t>
            </a:r>
            <a:r>
              <a:rPr lang="fr-FR" sz="2400" dirty="0"/>
              <a:t> lands. </a:t>
            </a:r>
          </a:p>
          <a:p>
            <a:pPr marL="342900" indent="-342900">
              <a:buClr>
                <a:srgbClr val="C00000"/>
              </a:buClr>
              <a:buFont typeface="Wingdings" panose="05000000000000000000" pitchFamily="2" charset="2"/>
              <a:buChar char="q"/>
            </a:pPr>
            <a:r>
              <a:rPr lang="fr-FR" sz="2400" dirty="0" err="1"/>
              <a:t>Providing</a:t>
            </a:r>
            <a:r>
              <a:rPr lang="fr-FR" sz="2400" dirty="0"/>
              <a:t> </a:t>
            </a:r>
            <a:r>
              <a:rPr lang="fr-FR" sz="2400" dirty="0" err="1"/>
              <a:t>legal</a:t>
            </a:r>
            <a:r>
              <a:rPr lang="fr-FR" sz="2400" dirty="0"/>
              <a:t> </a:t>
            </a:r>
            <a:r>
              <a:rPr lang="fr-FR" sz="2400" dirty="0" err="1"/>
              <a:t>aid</a:t>
            </a:r>
            <a:r>
              <a:rPr lang="fr-FR" sz="2400" dirty="0"/>
              <a:t>, </a:t>
            </a:r>
            <a:r>
              <a:rPr lang="fr-FR" sz="2400" dirty="0" err="1"/>
              <a:t>strengthening</a:t>
            </a:r>
            <a:r>
              <a:rPr lang="fr-FR" sz="2400" dirty="0"/>
              <a:t> the </a:t>
            </a:r>
            <a:r>
              <a:rPr lang="fr-FR" sz="2400" dirty="0" err="1"/>
              <a:t>informal</a:t>
            </a:r>
            <a:r>
              <a:rPr lang="fr-FR" sz="2400" dirty="0"/>
              <a:t> justice system, </a:t>
            </a:r>
            <a:r>
              <a:rPr lang="fr-FR" sz="2400" dirty="0" err="1"/>
              <a:t>issuing</a:t>
            </a:r>
            <a:r>
              <a:rPr lang="fr-FR" sz="2400" dirty="0"/>
              <a:t> </a:t>
            </a:r>
            <a:r>
              <a:rPr lang="fr-FR" sz="2400" dirty="0" err="1"/>
              <a:t>legal</a:t>
            </a:r>
            <a:r>
              <a:rPr lang="fr-FR" sz="2400" dirty="0"/>
              <a:t> documents are </a:t>
            </a:r>
            <a:r>
              <a:rPr lang="fr-FR" sz="2400" dirty="0" err="1"/>
              <a:t>ways</a:t>
            </a:r>
            <a:r>
              <a:rPr lang="fr-FR" sz="2400" dirty="0"/>
              <a:t> to </a:t>
            </a:r>
            <a:r>
              <a:rPr lang="fr-FR" sz="2400" dirty="0" err="1"/>
              <a:t>enhance</a:t>
            </a:r>
            <a:r>
              <a:rPr lang="fr-FR" sz="2400" dirty="0"/>
              <a:t> </a:t>
            </a:r>
            <a:r>
              <a:rPr lang="fr-FR" sz="2400" dirty="0" err="1"/>
              <a:t>access</a:t>
            </a:r>
            <a:r>
              <a:rPr lang="fr-FR" sz="2400" dirty="0"/>
              <a:t> to </a:t>
            </a:r>
            <a:r>
              <a:rPr lang="fr-FR" sz="2400" dirty="0" err="1"/>
              <a:t>security</a:t>
            </a:r>
            <a:r>
              <a:rPr lang="fr-FR" sz="2400" dirty="0"/>
              <a:t> of tenure for DAC in </a:t>
            </a:r>
            <a:r>
              <a:rPr lang="fr-FR" sz="2400" dirty="0" err="1"/>
              <a:t>Somalia</a:t>
            </a:r>
            <a:r>
              <a:rPr lang="fr-FR" sz="2400" dirty="0"/>
              <a:t>. </a:t>
            </a:r>
          </a:p>
          <a:p>
            <a:pPr marL="342900" indent="-342900">
              <a:buClr>
                <a:srgbClr val="C00000"/>
              </a:buClr>
              <a:buFont typeface="Wingdings" panose="05000000000000000000" pitchFamily="2" charset="2"/>
              <a:buChar char="q"/>
            </a:pPr>
            <a:r>
              <a:rPr lang="fr-FR" sz="2400" dirty="0" err="1"/>
              <a:t>Working</a:t>
            </a:r>
            <a:r>
              <a:rPr lang="fr-FR" sz="2400" dirty="0"/>
              <a:t> </a:t>
            </a:r>
            <a:r>
              <a:rPr lang="fr-FR" sz="2400" dirty="0" err="1"/>
              <a:t>with</a:t>
            </a:r>
            <a:r>
              <a:rPr lang="fr-FR" sz="2400" dirty="0"/>
              <a:t> municipal </a:t>
            </a:r>
            <a:r>
              <a:rPr lang="fr-FR" sz="2400" dirty="0" err="1"/>
              <a:t>actors</a:t>
            </a:r>
            <a:r>
              <a:rPr lang="fr-FR" sz="2400" dirty="0"/>
              <a:t> </a:t>
            </a:r>
            <a:r>
              <a:rPr lang="fr-FR" sz="2400" dirty="0" err="1"/>
              <a:t>proved</a:t>
            </a:r>
            <a:r>
              <a:rPr lang="fr-FR" sz="2400" dirty="0"/>
              <a:t> to </a:t>
            </a:r>
            <a:r>
              <a:rPr lang="fr-FR" sz="2400" dirty="0" err="1"/>
              <a:t>be</a:t>
            </a:r>
            <a:r>
              <a:rPr lang="fr-FR" sz="2400" dirty="0"/>
              <a:t> instrumental in </a:t>
            </a:r>
            <a:r>
              <a:rPr lang="fr-FR" sz="2400" dirty="0" err="1"/>
              <a:t>reducing</a:t>
            </a:r>
            <a:r>
              <a:rPr lang="fr-FR" sz="2400" dirty="0"/>
              <a:t> the incidence of </a:t>
            </a:r>
            <a:r>
              <a:rPr lang="fr-FR" sz="2400" dirty="0" err="1"/>
              <a:t>forced</a:t>
            </a:r>
            <a:r>
              <a:rPr lang="fr-FR" sz="2400" dirty="0"/>
              <a:t> </a:t>
            </a:r>
            <a:r>
              <a:rPr lang="fr-FR" sz="2400" dirty="0" err="1"/>
              <a:t>eviction</a:t>
            </a:r>
            <a:r>
              <a:rPr lang="fr-FR" sz="2400" dirty="0"/>
              <a:t> and violation of HLP </a:t>
            </a:r>
            <a:r>
              <a:rPr lang="fr-FR" sz="2400" dirty="0" err="1"/>
              <a:t>rights</a:t>
            </a:r>
            <a:r>
              <a:rPr lang="fr-FR" sz="2400" dirty="0"/>
              <a:t>. </a:t>
            </a:r>
          </a:p>
          <a:p>
            <a:pPr marL="342900" indent="-342900">
              <a:buClr>
                <a:srgbClr val="C00000"/>
              </a:buClr>
              <a:buFont typeface="Wingdings" panose="05000000000000000000" pitchFamily="2" charset="2"/>
              <a:buChar char="q"/>
            </a:pPr>
            <a:r>
              <a:rPr lang="fr-FR" sz="2400" dirty="0"/>
              <a:t>The Somali </a:t>
            </a:r>
            <a:r>
              <a:rPr lang="fr-FR" sz="2400" dirty="0" err="1"/>
              <a:t>authorities</a:t>
            </a:r>
            <a:r>
              <a:rPr lang="fr-FR" sz="2400" dirty="0"/>
              <a:t> have </a:t>
            </a:r>
            <a:r>
              <a:rPr lang="fr-FR" sz="2400" dirty="0" err="1"/>
              <a:t>recently</a:t>
            </a:r>
            <a:r>
              <a:rPr lang="fr-FR" sz="2400" dirty="0"/>
              <a:t> </a:t>
            </a:r>
            <a:r>
              <a:rPr lang="fr-FR" sz="2400" dirty="0" err="1"/>
              <a:t>adopted</a:t>
            </a:r>
            <a:r>
              <a:rPr lang="fr-FR" sz="2400" dirty="0"/>
              <a:t> </a:t>
            </a:r>
            <a:r>
              <a:rPr lang="fr-FR" sz="2400" dirty="0" err="1"/>
              <a:t>policies</a:t>
            </a:r>
            <a:r>
              <a:rPr lang="fr-FR" sz="2400" dirty="0"/>
              <a:t> to </a:t>
            </a:r>
            <a:r>
              <a:rPr lang="fr-FR" sz="2400" dirty="0" err="1"/>
              <a:t>strengthen</a:t>
            </a:r>
            <a:r>
              <a:rPr lang="fr-FR" sz="2400" dirty="0"/>
              <a:t> </a:t>
            </a:r>
            <a:r>
              <a:rPr lang="fr-FR" sz="2400" dirty="0" err="1"/>
              <a:t>access</a:t>
            </a:r>
            <a:r>
              <a:rPr lang="fr-FR" sz="2400" dirty="0"/>
              <a:t> to </a:t>
            </a:r>
            <a:r>
              <a:rPr lang="fr-FR" sz="2400" dirty="0" err="1"/>
              <a:t>security</a:t>
            </a:r>
            <a:r>
              <a:rPr lang="fr-FR" sz="2400" dirty="0"/>
              <a:t> of tenure for DAC. </a:t>
            </a:r>
            <a:r>
              <a:rPr lang="fr-FR" sz="2400" dirty="0" err="1"/>
              <a:t>Their</a:t>
            </a:r>
            <a:r>
              <a:rPr lang="fr-FR" sz="2400" dirty="0"/>
              <a:t> </a:t>
            </a:r>
            <a:r>
              <a:rPr lang="fr-FR" sz="2400" dirty="0" err="1"/>
              <a:t>implementation</a:t>
            </a:r>
            <a:r>
              <a:rPr lang="fr-FR" sz="2400" dirty="0"/>
              <a:t> </a:t>
            </a:r>
            <a:r>
              <a:rPr lang="fr-FR" sz="2400" dirty="0" err="1"/>
              <a:t>is</a:t>
            </a:r>
            <a:r>
              <a:rPr lang="fr-FR" sz="2400" dirty="0"/>
              <a:t> crucial in the </a:t>
            </a:r>
            <a:r>
              <a:rPr lang="fr-FR" sz="2400" dirty="0" err="1"/>
              <a:t>progress</a:t>
            </a:r>
            <a:r>
              <a:rPr lang="fr-FR" sz="2400" dirty="0"/>
              <a:t> </a:t>
            </a:r>
            <a:r>
              <a:rPr lang="fr-FR" sz="2400" dirty="0" err="1"/>
              <a:t>towards</a:t>
            </a:r>
            <a:r>
              <a:rPr lang="fr-FR" sz="2400" dirty="0"/>
              <a:t> durable solutions. </a:t>
            </a:r>
          </a:p>
          <a:p>
            <a:pPr marL="342900" indent="-342900">
              <a:buClr>
                <a:srgbClr val="C00000"/>
              </a:buClr>
              <a:buFont typeface="Wingdings" panose="05000000000000000000" pitchFamily="2" charset="2"/>
              <a:buChar char="q"/>
            </a:pPr>
            <a:r>
              <a:rPr lang="fr-FR" sz="2400" dirty="0" err="1"/>
              <a:t>Settlement</a:t>
            </a:r>
            <a:r>
              <a:rPr lang="fr-FR" sz="2400" dirty="0"/>
              <a:t> </a:t>
            </a:r>
            <a:r>
              <a:rPr lang="fr-FR" sz="2400" dirty="0" err="1"/>
              <a:t>integrated</a:t>
            </a:r>
            <a:r>
              <a:rPr lang="fr-FR" sz="2400" dirty="0"/>
              <a:t> </a:t>
            </a:r>
            <a:r>
              <a:rPr lang="fr-FR" sz="2400" dirty="0" err="1"/>
              <a:t>approach</a:t>
            </a:r>
            <a:r>
              <a:rPr lang="fr-FR" sz="2400" dirty="0"/>
              <a:t> and linkage </a:t>
            </a:r>
            <a:r>
              <a:rPr lang="fr-FR" sz="2400" dirty="0" err="1"/>
              <a:t>with</a:t>
            </a:r>
            <a:r>
              <a:rPr lang="fr-FR" sz="2400" dirty="0"/>
              <a:t> </a:t>
            </a:r>
            <a:r>
              <a:rPr lang="fr-FR" sz="2400" dirty="0" err="1"/>
              <a:t>urban</a:t>
            </a:r>
            <a:r>
              <a:rPr lang="fr-FR" sz="2400" dirty="0"/>
              <a:t> planning to </a:t>
            </a:r>
            <a:r>
              <a:rPr lang="fr-FR" sz="2400" dirty="0" err="1"/>
              <a:t>ensure</a:t>
            </a:r>
            <a:r>
              <a:rPr lang="fr-FR" sz="2400" dirty="0"/>
              <a:t> the inclusion of DAC in the city </a:t>
            </a:r>
            <a:r>
              <a:rPr lang="fr-FR" sz="2400" dirty="0" err="1"/>
              <a:t>development</a:t>
            </a:r>
            <a:r>
              <a:rPr lang="fr-FR" sz="2400" dirty="0"/>
              <a:t> </a:t>
            </a:r>
            <a:r>
              <a:rPr lang="fr-FR" sz="2400" dirty="0" err="1"/>
              <a:t>is</a:t>
            </a:r>
            <a:r>
              <a:rPr lang="fr-FR" sz="2400" dirty="0"/>
              <a:t> at the </a:t>
            </a:r>
            <a:r>
              <a:rPr lang="fr-FR" sz="2400" dirty="0" err="1"/>
              <a:t>heart</a:t>
            </a:r>
            <a:r>
              <a:rPr lang="fr-FR" sz="2400" dirty="0"/>
              <a:t> of long-</a:t>
            </a:r>
            <a:r>
              <a:rPr lang="fr-FR" sz="2400" dirty="0" err="1"/>
              <a:t>term</a:t>
            </a:r>
            <a:r>
              <a:rPr lang="fr-FR" sz="2400" dirty="0"/>
              <a:t> durable solutions planning. </a:t>
            </a:r>
          </a:p>
          <a:p>
            <a:pPr marL="342900" indent="-342900">
              <a:buFont typeface="Arial" panose="020B0604020202020204" pitchFamily="34" charset="0"/>
              <a:buChar char="•"/>
            </a:pPr>
            <a:endParaRPr lang="fr-FR" sz="2400" dirty="0"/>
          </a:p>
          <a:p>
            <a:r>
              <a:rPr lang="fr-FR" dirty="0"/>
              <a:t> </a:t>
            </a:r>
          </a:p>
          <a:p>
            <a:endParaRPr lang="en-US" dirty="0"/>
          </a:p>
        </p:txBody>
      </p:sp>
    </p:spTree>
    <p:extLst>
      <p:ext uri="{BB962C8B-B14F-4D97-AF65-F5344CB8AC3E}">
        <p14:creationId xmlns:p14="http://schemas.microsoft.com/office/powerpoint/2010/main" val="1507118390"/>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8F7BAB-0B7E-497E-BCFB-250EF51C549E}">
  <ds:schemaRefs>
    <ds:schemaRef ds:uri="http://purl.org/dc/elements/1.1/"/>
    <ds:schemaRef ds:uri="http://schemas.microsoft.com/office/infopath/2007/PartnerControls"/>
    <ds:schemaRef ds:uri="http://schemas.microsoft.com/office/2006/metadata/properties"/>
    <ds:schemaRef ds:uri="http://purl.org/dc/terms/"/>
    <ds:schemaRef ds:uri="http://schemas.openxmlformats.org/package/2006/metadata/core-properties"/>
    <ds:schemaRef ds:uri="http://schemas.microsoft.com/office/2006/documentManagement/types"/>
    <ds:schemaRef ds:uri="4f06dc39-3c0b-49a9-9771-c157aa91944e"/>
    <ds:schemaRef ds:uri="http://www.w3.org/XML/1998/namespace"/>
    <ds:schemaRef ds:uri="http://purl.org/dc/dcmitype/"/>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489</TotalTime>
  <Words>1631</Words>
  <Application>Microsoft Office PowerPoint</Application>
  <PresentationFormat>Widescreen</PresentationFormat>
  <Paragraphs>132</Paragraphs>
  <Slides>16</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Arial Black</vt:lpstr>
      <vt:lpstr>Calibri</vt:lpstr>
      <vt:lpstr>Calibri Light</vt:lpstr>
      <vt:lpstr>FrutigerLTStd-LightCn</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crozet</dc:creator>
  <cp:lastModifiedBy>Andrew Maina</cp:lastModifiedBy>
  <cp:revision>20</cp:revision>
  <dcterms:created xsi:type="dcterms:W3CDTF">2021-02-23T10:04:22Z</dcterms:created>
  <dcterms:modified xsi:type="dcterms:W3CDTF">2021-04-16T06:22:29Z</dcterms:modified>
</cp:coreProperties>
</file>