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changesInfos/changesInfo1.xml" ContentType="application/vnd.ms-powerpoint.changesinfo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3"/>
  </p:notesMasterIdLst>
  <p:sldIdLst>
    <p:sldId id="257" r:id="rId5"/>
    <p:sldId id="408" r:id="rId6"/>
    <p:sldId id="614" r:id="rId7"/>
    <p:sldId id="610" r:id="rId8"/>
    <p:sldId id="612" r:id="rId9"/>
    <p:sldId id="608" r:id="rId10"/>
    <p:sldId id="615" r:id="rId11"/>
    <p:sldId id="617" r:id="rId12"/>
    <p:sldId id="618" r:id="rId13"/>
    <p:sldId id="621" r:id="rId14"/>
    <p:sldId id="624" r:id="rId15"/>
    <p:sldId id="622" r:id="rId16"/>
    <p:sldId id="626" r:id="rId17"/>
    <p:sldId id="627" r:id="rId18"/>
    <p:sldId id="630" r:id="rId19"/>
    <p:sldId id="632" r:id="rId20"/>
    <p:sldId id="628" r:id="rId21"/>
    <p:sldId id="52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57"/>
            <p14:sldId id="408"/>
            <p14:sldId id="614"/>
            <p14:sldId id="610"/>
            <p14:sldId id="612"/>
            <p14:sldId id="608"/>
            <p14:sldId id="615"/>
            <p14:sldId id="617"/>
            <p14:sldId id="618"/>
            <p14:sldId id="621"/>
            <p14:sldId id="624"/>
            <p14:sldId id="622"/>
            <p14:sldId id="626"/>
            <p14:sldId id="627"/>
            <p14:sldId id="630"/>
            <p14:sldId id="632"/>
            <p14:sldId id="628"/>
            <p14:sldId id="52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=""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="" xmlns:p15="http://schemas.microsoft.com/office/powerpoint/2012/main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="" xmlns:p15="http://schemas.microsoft.com/office/powerpoint/2012/main" userId="ec1065b6b8e8d847" providerId="Windows Live"/>
      </p:ext>
    </p:extLst>
  </p:cmAuthor>
  <p:cmAuthor id="4" name="Guest User" initials="GU" lastIdx="1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crozet" userId="ec1065b6b8e8d847" providerId="LiveId" clId="{F0706889-40E3-4B49-B2F6-5314A519CCD5}"/>
    <pc:docChg chg="undo custSel addSld delSld modSld sldOrd modMainMaster delSection modSection">
      <pc:chgData name="sophie crozet" userId="ec1065b6b8e8d847" providerId="LiveId" clId="{F0706889-40E3-4B49-B2F6-5314A519CCD5}" dt="2021-03-22T13:20:04.694" v="537" actId="12"/>
      <pc:docMkLst>
        <pc:docMk/>
      </pc:docMkLst>
      <pc:sldChg chg="add del">
        <pc:chgData name="sophie crozet" userId="ec1065b6b8e8d847" providerId="LiveId" clId="{F0706889-40E3-4B49-B2F6-5314A519CCD5}" dt="2021-03-22T12:55:54.067" v="376" actId="47"/>
        <pc:sldMkLst>
          <pc:docMk/>
          <pc:sldMk cId="3148006104" sldId="257"/>
        </pc:sldMkLst>
      </pc:sldChg>
      <pc:sldChg chg="del">
        <pc:chgData name="sophie crozet" userId="ec1065b6b8e8d847" providerId="LiveId" clId="{F0706889-40E3-4B49-B2F6-5314A519CCD5}" dt="2021-03-22T12:55:19.119" v="362" actId="47"/>
        <pc:sldMkLst>
          <pc:docMk/>
          <pc:sldMk cId="588932843" sldId="372"/>
        </pc:sldMkLst>
      </pc:sldChg>
      <pc:sldChg chg="addSp delSp modSp add del mod setBg setClrOvrMap">
        <pc:chgData name="sophie crozet" userId="ec1065b6b8e8d847" providerId="LiveId" clId="{F0706889-40E3-4B49-B2F6-5314A519CCD5}" dt="2021-03-22T12:57:02.803" v="412" actId="26606"/>
        <pc:sldMkLst>
          <pc:docMk/>
          <pc:sldMk cId="4203283427" sldId="408"/>
        </pc:sldMkLst>
        <pc:spChg chg="del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71" creationId="{E49CC64F-7275-4E33-961B-0C5CDC439875}"/>
          </ac:spMkLst>
        </pc:spChg>
        <pc:spChg chg="add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135" creationId="{707744A9-B1DD-4F76-B3B2-02A51E6DF412}"/>
          </ac:spMkLst>
        </pc:spChg>
        <pc:spChg chg="add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137" creationId="{09F52C97-D8A0-4C58-9D04-B8733EE38B7B}"/>
          </ac:spMkLst>
        </pc:spChg>
        <pc:spChg chg="mod">
          <ac:chgData name="sophie crozet" userId="ec1065b6b8e8d847" providerId="LiveId" clId="{F0706889-40E3-4B49-B2F6-5314A519CCD5}" dt="2021-03-22T12:57:02.803" v="412" actId="26606"/>
          <ac:spMkLst>
            <pc:docMk/>
            <pc:sldMk cId="4203283427" sldId="408"/>
            <ac:spMk id="3074" creationId="{00000000-0000-0000-0000-000000000000}"/>
          </ac:spMkLst>
        </pc:spChg>
        <pc:picChg chg="mod">
          <ac:chgData name="sophie crozet" userId="ec1065b6b8e8d847" providerId="LiveId" clId="{F0706889-40E3-4B49-B2F6-5314A519CCD5}" dt="2021-03-22T12:57:02.803" v="412" actId="26606"/>
          <ac:picMkLst>
            <pc:docMk/>
            <pc:sldMk cId="4203283427" sldId="408"/>
            <ac:picMk id="3" creationId="{279835E1-4C1A-4F9D-A26F-3988EE94C309}"/>
          </ac:picMkLst>
        </pc:picChg>
      </pc:sldChg>
      <pc:sldChg chg="del">
        <pc:chgData name="sophie crozet" userId="ec1065b6b8e8d847" providerId="LiveId" clId="{F0706889-40E3-4B49-B2F6-5314A519CCD5}" dt="2021-03-22T12:55:30.060" v="371" actId="47"/>
        <pc:sldMkLst>
          <pc:docMk/>
          <pc:sldMk cId="2261819479" sldId="433"/>
        </pc:sldMkLst>
      </pc:sldChg>
      <pc:sldChg chg="del">
        <pc:chgData name="sophie crozet" userId="ec1065b6b8e8d847" providerId="LiveId" clId="{F0706889-40E3-4B49-B2F6-5314A519CCD5}" dt="2021-03-22T12:55:22.184" v="365" actId="47"/>
        <pc:sldMkLst>
          <pc:docMk/>
          <pc:sldMk cId="2950154963" sldId="443"/>
        </pc:sldMkLst>
      </pc:sldChg>
      <pc:sldChg chg="del">
        <pc:chgData name="sophie crozet" userId="ec1065b6b8e8d847" providerId="LiveId" clId="{F0706889-40E3-4B49-B2F6-5314A519CCD5}" dt="2021-03-22T12:55:14.356" v="358" actId="47"/>
        <pc:sldMkLst>
          <pc:docMk/>
          <pc:sldMk cId="2553768529" sldId="509"/>
        </pc:sldMkLst>
      </pc:sldChg>
      <pc:sldChg chg="del">
        <pc:chgData name="sophie crozet" userId="ec1065b6b8e8d847" providerId="LiveId" clId="{F0706889-40E3-4B49-B2F6-5314A519CCD5}" dt="2021-03-22T12:55:15.389" v="359" actId="47"/>
        <pc:sldMkLst>
          <pc:docMk/>
          <pc:sldMk cId="1259744327" sldId="511"/>
        </pc:sldMkLst>
      </pc:sldChg>
      <pc:sldChg chg="del">
        <pc:chgData name="sophie crozet" userId="ec1065b6b8e8d847" providerId="LiveId" clId="{F0706889-40E3-4B49-B2F6-5314A519CCD5}" dt="2021-03-22T12:55:16.447" v="360" actId="47"/>
        <pc:sldMkLst>
          <pc:docMk/>
          <pc:sldMk cId="412583789" sldId="512"/>
        </pc:sldMkLst>
      </pc:sldChg>
      <pc:sldChg chg="del">
        <pc:chgData name="sophie crozet" userId="ec1065b6b8e8d847" providerId="LiveId" clId="{F0706889-40E3-4B49-B2F6-5314A519CCD5}" dt="2021-03-22T12:55:18.201" v="361" actId="47"/>
        <pc:sldMkLst>
          <pc:docMk/>
          <pc:sldMk cId="2724816183" sldId="513"/>
        </pc:sldMkLst>
      </pc:sldChg>
      <pc:sldChg chg="del">
        <pc:chgData name="sophie crozet" userId="ec1065b6b8e8d847" providerId="LiveId" clId="{F0706889-40E3-4B49-B2F6-5314A519CCD5}" dt="2021-03-22T12:55:20.123" v="363" actId="47"/>
        <pc:sldMkLst>
          <pc:docMk/>
          <pc:sldMk cId="3776376641" sldId="514"/>
        </pc:sldMkLst>
      </pc:sldChg>
      <pc:sldChg chg="del">
        <pc:chgData name="sophie crozet" userId="ec1065b6b8e8d847" providerId="LiveId" clId="{F0706889-40E3-4B49-B2F6-5314A519CCD5}" dt="2021-03-22T12:55:21.096" v="364" actId="47"/>
        <pc:sldMkLst>
          <pc:docMk/>
          <pc:sldMk cId="2033164131" sldId="515"/>
        </pc:sldMkLst>
      </pc:sldChg>
      <pc:sldChg chg="del">
        <pc:chgData name="sophie crozet" userId="ec1065b6b8e8d847" providerId="LiveId" clId="{F0706889-40E3-4B49-B2F6-5314A519CCD5}" dt="2021-03-22T12:55:26.847" v="368" actId="47"/>
        <pc:sldMkLst>
          <pc:docMk/>
          <pc:sldMk cId="1941340391" sldId="516"/>
        </pc:sldMkLst>
      </pc:sldChg>
      <pc:sldChg chg="del">
        <pc:chgData name="sophie crozet" userId="ec1065b6b8e8d847" providerId="LiveId" clId="{F0706889-40E3-4B49-B2F6-5314A519CCD5}" dt="2021-03-22T12:55:23.218" v="366" actId="47"/>
        <pc:sldMkLst>
          <pc:docMk/>
          <pc:sldMk cId="4214959145" sldId="517"/>
        </pc:sldMkLst>
      </pc:sldChg>
      <pc:sldChg chg="del">
        <pc:chgData name="sophie crozet" userId="ec1065b6b8e8d847" providerId="LiveId" clId="{F0706889-40E3-4B49-B2F6-5314A519CCD5}" dt="2021-03-22T12:55:29.071" v="370" actId="47"/>
        <pc:sldMkLst>
          <pc:docMk/>
          <pc:sldMk cId="2865703689" sldId="519"/>
        </pc:sldMkLst>
      </pc:sldChg>
      <pc:sldChg chg="del">
        <pc:chgData name="sophie crozet" userId="ec1065b6b8e8d847" providerId="LiveId" clId="{F0706889-40E3-4B49-B2F6-5314A519CCD5}" dt="2021-03-22T12:55:24.289" v="367" actId="47"/>
        <pc:sldMkLst>
          <pc:docMk/>
          <pc:sldMk cId="1822623515" sldId="520"/>
        </pc:sldMkLst>
      </pc:sldChg>
      <pc:sldChg chg="del">
        <pc:chgData name="sophie crozet" userId="ec1065b6b8e8d847" providerId="LiveId" clId="{F0706889-40E3-4B49-B2F6-5314A519CCD5}" dt="2021-03-22T12:55:28.067" v="369" actId="47"/>
        <pc:sldMkLst>
          <pc:docMk/>
          <pc:sldMk cId="982552300" sldId="521"/>
        </pc:sldMkLst>
      </pc:sldChg>
      <pc:sldChg chg="delSp modSp del mod">
        <pc:chgData name="sophie crozet" userId="ec1065b6b8e8d847" providerId="LiveId" clId="{F0706889-40E3-4B49-B2F6-5314A519CCD5}" dt="2021-03-22T13:17:49.046" v="517" actId="1076"/>
        <pc:sldMkLst>
          <pc:docMk/>
          <pc:sldMk cId="1353143903" sldId="524"/>
        </pc:sldMkLst>
        <pc:spChg chg="mod">
          <ac:chgData name="sophie crozet" userId="ec1065b6b8e8d847" providerId="LiveId" clId="{F0706889-40E3-4B49-B2F6-5314A519CCD5}" dt="2021-03-22T13:16:09.311" v="501" actId="20577"/>
          <ac:spMkLst>
            <pc:docMk/>
            <pc:sldMk cId="1353143903" sldId="524"/>
            <ac:spMk id="7" creationId="{D2651FE2-6788-4A27-8AC7-06A8A6565542}"/>
          </ac:spMkLst>
        </pc:spChg>
        <pc:picChg chg="del">
          <ac:chgData name="sophie crozet" userId="ec1065b6b8e8d847" providerId="LiveId" clId="{F0706889-40E3-4B49-B2F6-5314A519CCD5}" dt="2021-03-22T13:17:45.910" v="516" actId="478"/>
          <ac:picMkLst>
            <pc:docMk/>
            <pc:sldMk cId="1353143903" sldId="524"/>
            <ac:picMk id="8" creationId="{5E4BA767-A26C-4485-8FEA-CE480E91FC1F}"/>
          </ac:picMkLst>
        </pc:picChg>
        <pc:picChg chg="mod">
          <ac:chgData name="sophie crozet" userId="ec1065b6b8e8d847" providerId="LiveId" clId="{F0706889-40E3-4B49-B2F6-5314A519CCD5}" dt="2021-03-22T13:17:49.046" v="517" actId="1076"/>
          <ac:picMkLst>
            <pc:docMk/>
            <pc:sldMk cId="1353143903" sldId="524"/>
            <ac:picMk id="1026" creationId="{CEF1460A-9BC7-4016-88DD-4A196ABB6B1A}"/>
          </ac:picMkLst>
        </pc:picChg>
      </pc:sldChg>
      <pc:sldChg chg="delSp modSp mod">
        <pc:chgData name="sophie crozet" userId="ec1065b6b8e8d847" providerId="LiveId" clId="{F0706889-40E3-4B49-B2F6-5314A519CCD5}" dt="2021-03-22T12:53:11.735" v="322" actId="207"/>
        <pc:sldMkLst>
          <pc:docMk/>
          <pc:sldMk cId="632691204" sldId="606"/>
        </pc:sldMkLst>
        <pc:spChg chg="mod">
          <ac:chgData name="sophie crozet" userId="ec1065b6b8e8d847" providerId="LiveId" clId="{F0706889-40E3-4B49-B2F6-5314A519CCD5}" dt="2021-03-22T12:52:48.324" v="317" actId="1076"/>
          <ac:spMkLst>
            <pc:docMk/>
            <pc:sldMk cId="632691204" sldId="606"/>
            <ac:spMk id="5" creationId="{00000000-0000-0000-0000-000000000000}"/>
          </ac:spMkLst>
        </pc:spChg>
        <pc:spChg chg="mod">
          <ac:chgData name="sophie crozet" userId="ec1065b6b8e8d847" providerId="LiveId" clId="{F0706889-40E3-4B49-B2F6-5314A519CCD5}" dt="2021-03-22T12:53:11.735" v="322" actId="207"/>
          <ac:spMkLst>
            <pc:docMk/>
            <pc:sldMk cId="632691204" sldId="606"/>
            <ac:spMk id="7" creationId="{D2651FE2-6788-4A27-8AC7-06A8A6565542}"/>
          </ac:spMkLst>
        </pc:spChg>
        <pc:picChg chg="del">
          <ac:chgData name="sophie crozet" userId="ec1065b6b8e8d847" providerId="LiveId" clId="{F0706889-40E3-4B49-B2F6-5314A519CCD5}" dt="2021-03-22T12:52:39.295" v="314" actId="478"/>
          <ac:picMkLst>
            <pc:docMk/>
            <pc:sldMk cId="632691204" sldId="606"/>
            <ac:picMk id="8" creationId="{5E4BA767-A26C-4485-8FEA-CE480E91FC1F}"/>
          </ac:picMkLst>
        </pc:picChg>
      </pc:sldChg>
      <pc:sldChg chg="delSp modSp mod">
        <pc:chgData name="sophie crozet" userId="ec1065b6b8e8d847" providerId="LiveId" clId="{F0706889-40E3-4B49-B2F6-5314A519CCD5}" dt="2021-03-22T12:51:26.629" v="278" actId="313"/>
        <pc:sldMkLst>
          <pc:docMk/>
          <pc:sldMk cId="3499101761" sldId="608"/>
        </pc:sldMkLst>
        <pc:spChg chg="mod">
          <ac:chgData name="sophie crozet" userId="ec1065b6b8e8d847" providerId="LiveId" clId="{F0706889-40E3-4B49-B2F6-5314A519CCD5}" dt="2021-03-22T12:49:47.844" v="20" actId="14100"/>
          <ac:spMkLst>
            <pc:docMk/>
            <pc:sldMk cId="3499101761" sldId="608"/>
            <ac:spMk id="4" creationId="{79EE3171-C9F0-44CB-89EF-EC8C117A8B29}"/>
          </ac:spMkLst>
        </pc:spChg>
        <pc:spChg chg="mod">
          <ac:chgData name="sophie crozet" userId="ec1065b6b8e8d847" providerId="LiveId" clId="{F0706889-40E3-4B49-B2F6-5314A519CCD5}" dt="2021-03-22T12:51:26.629" v="278" actId="313"/>
          <ac:spMkLst>
            <pc:docMk/>
            <pc:sldMk cId="3499101761" sldId="608"/>
            <ac:spMk id="8" creationId="{0945617A-96C6-4DFB-8705-062CEBB84905}"/>
          </ac:spMkLst>
        </pc:spChg>
        <pc:picChg chg="del">
          <ac:chgData name="sophie crozet" userId="ec1065b6b8e8d847" providerId="LiveId" clId="{F0706889-40E3-4B49-B2F6-5314A519CCD5}" dt="2021-03-22T12:49:44.500" v="19" actId="478"/>
          <ac:picMkLst>
            <pc:docMk/>
            <pc:sldMk cId="3499101761" sldId="608"/>
            <ac:picMk id="6" creationId="{6A1D065B-B771-4A29-81BE-8FD13BB8B126}"/>
          </ac:picMkLst>
        </pc:picChg>
      </pc:sldChg>
      <pc:sldChg chg="addSp delSp modSp del mod delDesignElem">
        <pc:chgData name="sophie crozet" userId="ec1065b6b8e8d847" providerId="LiveId" clId="{F0706889-40E3-4B49-B2F6-5314A519CCD5}" dt="2021-03-22T12:52:12.793" v="307" actId="47"/>
        <pc:sldMkLst>
          <pc:docMk/>
          <pc:sldMk cId="442097864" sldId="609"/>
        </pc:sldMkLst>
        <pc:spChg chg="add mod">
          <ac:chgData name="sophie crozet" userId="ec1065b6b8e8d847" providerId="LiveId" clId="{F0706889-40E3-4B49-B2F6-5314A519CCD5}" dt="2021-03-22T12:51:52.710" v="282" actId="21"/>
          <ac:spMkLst>
            <pc:docMk/>
            <pc:sldMk cId="442097864" sldId="609"/>
            <ac:spMk id="3" creationId="{5541EC1A-93E3-43D2-BD39-C3F2679DBD96}"/>
          </ac:spMkLst>
        </pc:spChg>
        <pc:spChg chg="del">
          <ac:chgData name="sophie crozet" userId="ec1065b6b8e8d847" providerId="LiveId" clId="{F0706889-40E3-4B49-B2F6-5314A519CCD5}" dt="2021-03-22T12:51:52.710" v="282" actId="21"/>
          <ac:spMkLst>
            <pc:docMk/>
            <pc:sldMk cId="442097864" sldId="609"/>
            <ac:spMk id="4" creationId="{79EE3171-C9F0-44CB-89EF-EC8C117A8B29}"/>
          </ac:spMkLst>
        </pc:spChg>
      </pc:sldChg>
      <pc:sldChg chg="addSp delSp modSp mod delDesignElem">
        <pc:chgData name="sophie crozet" userId="ec1065b6b8e8d847" providerId="LiveId" clId="{F0706889-40E3-4B49-B2F6-5314A519CCD5}" dt="2021-03-22T13:16:21.817" v="503" actId="478"/>
        <pc:sldMkLst>
          <pc:docMk/>
          <pc:sldMk cId="1099457710" sldId="610"/>
        </pc:sldMkLst>
        <pc:spChg chg="add mod">
          <ac:chgData name="sophie crozet" userId="ec1065b6b8e8d847" providerId="LiveId" clId="{F0706889-40E3-4B49-B2F6-5314A519CCD5}" dt="2021-03-22T12:57:54.941" v="435" actId="14100"/>
          <ac:spMkLst>
            <pc:docMk/>
            <pc:sldMk cId="1099457710" sldId="610"/>
            <ac:spMk id="8" creationId="{38BF4114-A98F-428D-B824-542D3CB6D71F}"/>
          </ac:spMkLst>
        </pc:spChg>
        <pc:graphicFrameChg chg="mod">
          <ac:chgData name="sophie crozet" userId="ec1065b6b8e8d847" providerId="LiveId" clId="{F0706889-40E3-4B49-B2F6-5314A519CCD5}" dt="2021-03-22T12:48:20.268" v="7" actId="14100"/>
          <ac:graphicFrameMkLst>
            <pc:docMk/>
            <pc:sldMk cId="1099457710" sldId="610"/>
            <ac:graphicFrameMk id="9" creationId="{658DCBB5-BC29-41A2-90AF-02956639CB31}"/>
          </ac:graphicFrameMkLst>
        </pc:graphicFrameChg>
        <pc:picChg chg="del mod">
          <ac:chgData name="sophie crozet" userId="ec1065b6b8e8d847" providerId="LiveId" clId="{F0706889-40E3-4B49-B2F6-5314A519CCD5}" dt="2021-03-22T13:16:20.125" v="502" actId="478"/>
          <ac:picMkLst>
            <pc:docMk/>
            <pc:sldMk cId="1099457710" sldId="610"/>
            <ac:picMk id="5" creationId="{8A586373-F6FA-401B-A6BD-AAB71AD845DA}"/>
          </ac:picMkLst>
        </pc:picChg>
        <pc:picChg chg="del">
          <ac:chgData name="sophie crozet" userId="ec1065b6b8e8d847" providerId="LiveId" clId="{F0706889-40E3-4B49-B2F6-5314A519CCD5}" dt="2021-03-22T12:48:05.788" v="5" actId="478"/>
          <ac:picMkLst>
            <pc:docMk/>
            <pc:sldMk cId="1099457710" sldId="610"/>
            <ac:picMk id="6" creationId="{6A1D065B-B771-4A29-81BE-8FD13BB8B126}"/>
          </ac:picMkLst>
        </pc:picChg>
        <pc:cxnChg chg="del mod">
          <ac:chgData name="sophie crozet" userId="ec1065b6b8e8d847" providerId="LiveId" clId="{F0706889-40E3-4B49-B2F6-5314A519CCD5}" dt="2021-03-22T13:16:21.817" v="503" actId="478"/>
          <ac:cxnSpMkLst>
            <pc:docMk/>
            <pc:sldMk cId="1099457710" sldId="610"/>
            <ac:cxnSpMk id="7" creationId="{3C16DEF7-799D-442E-AEEF-A537ACC1698C}"/>
          </ac:cxnSpMkLst>
        </pc:cxnChg>
      </pc:sldChg>
      <pc:sldChg chg="delSp modSp mod">
        <pc:chgData name="sophie crozet" userId="ec1065b6b8e8d847" providerId="LiveId" clId="{F0706889-40E3-4B49-B2F6-5314A519CCD5}" dt="2021-03-22T12:49:32.959" v="18" actId="27636"/>
        <pc:sldMkLst>
          <pc:docMk/>
          <pc:sldMk cId="1657714705" sldId="612"/>
        </pc:sldMkLst>
        <pc:spChg chg="mod">
          <ac:chgData name="sophie crozet" userId="ec1065b6b8e8d847" providerId="LiveId" clId="{F0706889-40E3-4B49-B2F6-5314A519CCD5}" dt="2021-03-22T12:49:32.959" v="18" actId="27636"/>
          <ac:spMkLst>
            <pc:docMk/>
            <pc:sldMk cId="1657714705" sldId="612"/>
            <ac:spMk id="4" creationId="{79EE3171-C9F0-44CB-89EF-EC8C117A8B29}"/>
          </ac:spMkLst>
        </pc:spChg>
        <pc:picChg chg="del mod">
          <ac:chgData name="sophie crozet" userId="ec1065b6b8e8d847" providerId="LiveId" clId="{F0706889-40E3-4B49-B2F6-5314A519CCD5}" dt="2021-03-22T12:49:18.856" v="13" actId="478"/>
          <ac:picMkLst>
            <pc:docMk/>
            <pc:sldMk cId="1657714705" sldId="612"/>
            <ac:picMk id="6" creationId="{6A1D065B-B771-4A29-81BE-8FD13BB8B126}"/>
          </ac:picMkLst>
        </pc:picChg>
      </pc:sldChg>
      <pc:sldChg chg="delSp modSp mod ord">
        <pc:chgData name="sophie crozet" userId="ec1065b6b8e8d847" providerId="LiveId" clId="{F0706889-40E3-4B49-B2F6-5314A519CCD5}" dt="2021-03-22T13:20:04.694" v="537" actId="12"/>
        <pc:sldMkLst>
          <pc:docMk/>
          <pc:sldMk cId="3872710733" sldId="614"/>
        </pc:sldMkLst>
        <pc:spChg chg="mod">
          <ac:chgData name="sophie crozet" userId="ec1065b6b8e8d847" providerId="LiveId" clId="{F0706889-40E3-4B49-B2F6-5314A519CCD5}" dt="2021-03-22T13:20:04.694" v="537" actId="12"/>
          <ac:spMkLst>
            <pc:docMk/>
            <pc:sldMk cId="3872710733" sldId="614"/>
            <ac:spMk id="2" creationId="{07B73DBA-C261-492B-A367-68E3AAF19A87}"/>
          </ac:spMkLst>
        </pc:spChg>
        <pc:spChg chg="mod">
          <ac:chgData name="sophie crozet" userId="ec1065b6b8e8d847" providerId="LiveId" clId="{F0706889-40E3-4B49-B2F6-5314A519CCD5}" dt="2021-03-22T13:19:11.166" v="535" actId="14100"/>
          <ac:spMkLst>
            <pc:docMk/>
            <pc:sldMk cId="3872710733" sldId="614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9:03.332" v="532" actId="478"/>
          <ac:picMkLst>
            <pc:docMk/>
            <pc:sldMk cId="3872710733" sldId="614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2:52:25.827" v="312" actId="1076"/>
        <pc:sldMkLst>
          <pc:docMk/>
          <pc:sldMk cId="2966725884" sldId="615"/>
        </pc:sldMkLst>
        <pc:spChg chg="mod">
          <ac:chgData name="sophie crozet" userId="ec1065b6b8e8d847" providerId="LiveId" clId="{F0706889-40E3-4B49-B2F6-5314A519CCD5}" dt="2021-03-22T12:52:25.827" v="312" actId="1076"/>
          <ac:spMkLst>
            <pc:docMk/>
            <pc:sldMk cId="2966725884" sldId="615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2:18.821" v="308" actId="478"/>
          <ac:picMkLst>
            <pc:docMk/>
            <pc:sldMk cId="2966725884" sldId="615"/>
            <ac:picMk id="6" creationId="{6A1D065B-B771-4A29-81BE-8FD13BB8B126}"/>
          </ac:picMkLst>
        </pc:picChg>
      </pc:sldChg>
      <pc:sldChg chg="addSp delSp modSp del mod">
        <pc:chgData name="sophie crozet" userId="ec1065b6b8e8d847" providerId="LiveId" clId="{F0706889-40E3-4B49-B2F6-5314A519CCD5}" dt="2021-03-22T13:16:34.444" v="504" actId="47"/>
        <pc:sldMkLst>
          <pc:docMk/>
          <pc:sldMk cId="312492148" sldId="616"/>
        </pc:sldMkLst>
        <pc:spChg chg="add del mod">
          <ac:chgData name="sophie crozet" userId="ec1065b6b8e8d847" providerId="LiveId" clId="{F0706889-40E3-4B49-B2F6-5314A519CCD5}" dt="2021-03-22T12:51:55.722" v="283"/>
          <ac:spMkLst>
            <pc:docMk/>
            <pc:sldMk cId="312492148" sldId="616"/>
            <ac:spMk id="3" creationId="{7DDE204B-1CE4-41C8-A696-A423BD50EAF7}"/>
          </ac:spMkLst>
        </pc:spChg>
        <pc:spChg chg="mod">
          <ac:chgData name="sophie crozet" userId="ec1065b6b8e8d847" providerId="LiveId" clId="{F0706889-40E3-4B49-B2F6-5314A519CCD5}" dt="2021-03-22T12:51:45.256" v="281" actId="14100"/>
          <ac:spMkLst>
            <pc:docMk/>
            <pc:sldMk cId="312492148" sldId="616"/>
            <ac:spMk id="4" creationId="{79EE3171-C9F0-44CB-89EF-EC8C117A8B29}"/>
          </ac:spMkLst>
        </pc:spChg>
        <pc:spChg chg="add mod">
          <ac:chgData name="sophie crozet" userId="ec1065b6b8e8d847" providerId="LiveId" clId="{F0706889-40E3-4B49-B2F6-5314A519CCD5}" dt="2021-03-22T12:52:09.484" v="306" actId="20577"/>
          <ac:spMkLst>
            <pc:docMk/>
            <pc:sldMk cId="312492148" sldId="616"/>
            <ac:spMk id="7" creationId="{BCE7190D-47ED-45A5-9FFC-2B4822ED5C25}"/>
          </ac:spMkLst>
        </pc:spChg>
        <pc:picChg chg="del">
          <ac:chgData name="sophie crozet" userId="ec1065b6b8e8d847" providerId="LiveId" clId="{F0706889-40E3-4B49-B2F6-5314A519CCD5}" dt="2021-03-22T12:51:41.694" v="280" actId="478"/>
          <ac:picMkLst>
            <pc:docMk/>
            <pc:sldMk cId="312492148" sldId="616"/>
            <ac:picMk id="6" creationId="{6A1D065B-B771-4A29-81BE-8FD13BB8B126}"/>
          </ac:picMkLst>
        </pc:picChg>
        <pc:picChg chg="del">
          <ac:chgData name="sophie crozet" userId="ec1065b6b8e8d847" providerId="LiveId" clId="{F0706889-40E3-4B49-B2F6-5314A519CCD5}" dt="2021-03-22T12:51:39.553" v="279" actId="478"/>
          <ac:picMkLst>
            <pc:docMk/>
            <pc:sldMk cId="312492148" sldId="616"/>
            <ac:picMk id="13" creationId="{62A91E3F-7403-4C75-AF0F-E1D103CB0167}"/>
          </ac:picMkLst>
        </pc:picChg>
      </pc:sldChg>
      <pc:sldChg chg="addSp delSp modSp mod setBg">
        <pc:chgData name="sophie crozet" userId="ec1065b6b8e8d847" providerId="LiveId" clId="{F0706889-40E3-4B49-B2F6-5314A519CCD5}" dt="2021-03-22T12:59:27.546" v="445" actId="1076"/>
        <pc:sldMkLst>
          <pc:docMk/>
          <pc:sldMk cId="462248184" sldId="617"/>
        </pc:sldMkLst>
        <pc:spChg chg="mod">
          <ac:chgData name="sophie crozet" userId="ec1065b6b8e8d847" providerId="LiveId" clId="{F0706889-40E3-4B49-B2F6-5314A519CCD5}" dt="2021-03-22T12:59:20.230" v="444" actId="1076"/>
          <ac:spMkLst>
            <pc:docMk/>
            <pc:sldMk cId="462248184" sldId="617"/>
            <ac:spMk id="4" creationId="{79EE3171-C9F0-44CB-89EF-EC8C117A8B29}"/>
          </ac:spMkLst>
        </pc:spChg>
        <pc:spChg chg="mod ord">
          <ac:chgData name="sophie crozet" userId="ec1065b6b8e8d847" providerId="LiveId" clId="{F0706889-40E3-4B49-B2F6-5314A519CCD5}" dt="2021-03-22T12:59:27.546" v="445" actId="1076"/>
          <ac:spMkLst>
            <pc:docMk/>
            <pc:sldMk cId="462248184" sldId="617"/>
            <ac:spMk id="14" creationId="{D2028482-B942-40E2-95FB-0E282A626DEF}"/>
          </ac:spMkLst>
        </pc:spChg>
        <pc:spChg chg="add">
          <ac:chgData name="sophie crozet" userId="ec1065b6b8e8d847" providerId="LiveId" clId="{F0706889-40E3-4B49-B2F6-5314A519CCD5}" dt="2021-03-22T12:59:03.563" v="440" actId="26606"/>
          <ac:spMkLst>
            <pc:docMk/>
            <pc:sldMk cId="462248184" sldId="617"/>
            <ac:spMk id="19" creationId="{23A58148-D452-4F6F-A2FE-EED968DE1970}"/>
          </ac:spMkLst>
        </pc:spChg>
        <pc:picChg chg="del">
          <ac:chgData name="sophie crozet" userId="ec1065b6b8e8d847" providerId="LiveId" clId="{F0706889-40E3-4B49-B2F6-5314A519CCD5}" dt="2021-03-22T12:52:33.816" v="313" actId="478"/>
          <ac:picMkLst>
            <pc:docMk/>
            <pc:sldMk cId="462248184" sldId="617"/>
            <ac:picMk id="2" creationId="{6F16F9A0-435F-4C2D-BB0F-B7F185315037}"/>
          </ac:picMkLst>
        </pc:picChg>
        <pc:picChg chg="add mod">
          <ac:chgData name="sophie crozet" userId="ec1065b6b8e8d847" providerId="LiveId" clId="{F0706889-40E3-4B49-B2F6-5314A519CCD5}" dt="2021-03-22T12:59:18.409" v="443" actId="1076"/>
          <ac:picMkLst>
            <pc:docMk/>
            <pc:sldMk cId="462248184" sldId="617"/>
            <ac:picMk id="5" creationId="{350B048F-87BC-4C8E-8A84-ABA149E16A48}"/>
          </ac:picMkLst>
        </pc:picChg>
        <pc:picChg chg="del">
          <ac:chgData name="sophie crozet" userId="ec1065b6b8e8d847" providerId="LiveId" clId="{F0706889-40E3-4B49-B2F6-5314A519CCD5}" dt="2021-03-22T12:53:15.188" v="323" actId="478"/>
          <ac:picMkLst>
            <pc:docMk/>
            <pc:sldMk cId="462248184" sldId="617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2:54:02.230" v="337" actId="255"/>
        <pc:sldMkLst>
          <pc:docMk/>
          <pc:sldMk cId="1451627780" sldId="618"/>
        </pc:sldMkLst>
        <pc:spChg chg="mod">
          <ac:chgData name="sophie crozet" userId="ec1065b6b8e8d847" providerId="LiveId" clId="{F0706889-40E3-4B49-B2F6-5314A519CCD5}" dt="2021-03-22T12:54:02.230" v="337" actId="255"/>
          <ac:spMkLst>
            <pc:docMk/>
            <pc:sldMk cId="1451627780" sldId="618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3:48.247" v="333" actId="478"/>
          <ac:picMkLst>
            <pc:docMk/>
            <pc:sldMk cId="1451627780" sldId="618"/>
            <ac:picMk id="6" creationId="{6A1D065B-B771-4A29-81BE-8FD13BB8B126}"/>
          </ac:picMkLst>
        </pc:picChg>
        <pc:picChg chg="mod">
          <ac:chgData name="sophie crozet" userId="ec1065b6b8e8d847" providerId="LiveId" clId="{F0706889-40E3-4B49-B2F6-5314A519CCD5}" dt="2021-03-22T12:53:56.115" v="336" actId="1076"/>
          <ac:picMkLst>
            <pc:docMk/>
            <pc:sldMk cId="1451627780" sldId="618"/>
            <ac:picMk id="7" creationId="{7B835D1E-BA2F-4A2C-84F5-BBB921A915D1}"/>
          </ac:picMkLst>
        </pc:picChg>
      </pc:sldChg>
      <pc:sldChg chg="delSp modSp mod">
        <pc:chgData name="sophie crozet" userId="ec1065b6b8e8d847" providerId="LiveId" clId="{F0706889-40E3-4B49-B2F6-5314A519CCD5}" dt="2021-03-22T12:54:20.197" v="342" actId="14100"/>
        <pc:sldMkLst>
          <pc:docMk/>
          <pc:sldMk cId="3495761827" sldId="621"/>
        </pc:sldMkLst>
        <pc:spChg chg="mod">
          <ac:chgData name="sophie crozet" userId="ec1065b6b8e8d847" providerId="LiveId" clId="{F0706889-40E3-4B49-B2F6-5314A519CCD5}" dt="2021-03-22T12:54:20.197" v="342" actId="14100"/>
          <ac:spMkLst>
            <pc:docMk/>
            <pc:sldMk cId="3495761827" sldId="621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4:12.536" v="338" actId="478"/>
          <ac:picMkLst>
            <pc:docMk/>
            <pc:sldMk cId="3495761827" sldId="621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4:16.928" v="454" actId="1076"/>
        <pc:sldMkLst>
          <pc:docMk/>
          <pc:sldMk cId="393608939" sldId="622"/>
        </pc:sldMkLst>
        <pc:spChg chg="mod">
          <ac:chgData name="sophie crozet" userId="ec1065b6b8e8d847" providerId="LiveId" clId="{F0706889-40E3-4B49-B2F6-5314A519CCD5}" dt="2021-03-22T13:14:16.928" v="454" actId="1076"/>
          <ac:spMkLst>
            <pc:docMk/>
            <pc:sldMk cId="393608939" sldId="622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4:01.839" v="450" actId="478"/>
          <ac:picMkLst>
            <pc:docMk/>
            <pc:sldMk cId="393608939" sldId="622"/>
            <ac:picMk id="3" creationId="{896F418F-0AE5-473F-8ED4-77E4E31D9D9E}"/>
          </ac:picMkLst>
        </pc:picChg>
        <pc:picChg chg="del">
          <ac:chgData name="sophie crozet" userId="ec1065b6b8e8d847" providerId="LiveId" clId="{F0706889-40E3-4B49-B2F6-5314A519CCD5}" dt="2021-03-22T13:14:06.929" v="451" actId="478"/>
          <ac:picMkLst>
            <pc:docMk/>
            <pc:sldMk cId="393608939" sldId="622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2:55:00.028" v="355" actId="14100"/>
        <pc:sldMkLst>
          <pc:docMk/>
          <pc:sldMk cId="4273516771" sldId="624"/>
        </pc:sldMkLst>
        <pc:spChg chg="mod">
          <ac:chgData name="sophie crozet" userId="ec1065b6b8e8d847" providerId="LiveId" clId="{F0706889-40E3-4B49-B2F6-5314A519CCD5}" dt="2021-03-22T12:55:00.028" v="355" actId="14100"/>
          <ac:spMkLst>
            <pc:docMk/>
            <pc:sldMk cId="4273516771" sldId="624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2:54:28.356" v="343" actId="478"/>
          <ac:picMkLst>
            <pc:docMk/>
            <pc:sldMk cId="4273516771" sldId="624"/>
            <ac:picMk id="6" creationId="{6A1D065B-B771-4A29-81BE-8FD13BB8B126}"/>
          </ac:picMkLst>
        </pc:picChg>
      </pc:sldChg>
      <pc:sldChg chg="del delDesignElem">
        <pc:chgData name="sophie crozet" userId="ec1065b6b8e8d847" providerId="LiveId" clId="{F0706889-40E3-4B49-B2F6-5314A519CCD5}" dt="2021-03-22T13:16:56.318" v="505" actId="47"/>
        <pc:sldMkLst>
          <pc:docMk/>
          <pc:sldMk cId="1779206743" sldId="625"/>
        </pc:sldMkLst>
      </pc:sldChg>
      <pc:sldChg chg="delSp modSp mod">
        <pc:chgData name="sophie crozet" userId="ec1065b6b8e8d847" providerId="LiveId" clId="{F0706889-40E3-4B49-B2F6-5314A519CCD5}" dt="2021-03-22T13:14:37.907" v="459" actId="14100"/>
        <pc:sldMkLst>
          <pc:docMk/>
          <pc:sldMk cId="724966738" sldId="626"/>
        </pc:sldMkLst>
        <pc:spChg chg="mod">
          <ac:chgData name="sophie crozet" userId="ec1065b6b8e8d847" providerId="LiveId" clId="{F0706889-40E3-4B49-B2F6-5314A519CCD5}" dt="2021-03-22T13:14:37.907" v="459" actId="14100"/>
          <ac:spMkLst>
            <pc:docMk/>
            <pc:sldMk cId="724966738" sldId="626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4:19.807" v="455" actId="478"/>
          <ac:picMkLst>
            <pc:docMk/>
            <pc:sldMk cId="724966738" sldId="626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4:58.856" v="464" actId="207"/>
        <pc:sldMkLst>
          <pc:docMk/>
          <pc:sldMk cId="546135937" sldId="627"/>
        </pc:sldMkLst>
        <pc:spChg chg="mod">
          <ac:chgData name="sophie crozet" userId="ec1065b6b8e8d847" providerId="LiveId" clId="{F0706889-40E3-4B49-B2F6-5314A519CCD5}" dt="2021-03-22T13:14:58.856" v="464" actId="207"/>
          <ac:spMkLst>
            <pc:docMk/>
            <pc:sldMk cId="546135937" sldId="627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4:46.341" v="460" actId="478"/>
          <ac:picMkLst>
            <pc:docMk/>
            <pc:sldMk cId="546135937" sldId="627"/>
            <ac:picMk id="6" creationId="{6A1D065B-B771-4A29-81BE-8FD13BB8B126}"/>
          </ac:picMkLst>
        </pc:picChg>
      </pc:sldChg>
      <pc:sldChg chg="addSp delSp modSp mod">
        <pc:chgData name="sophie crozet" userId="ec1065b6b8e8d847" providerId="LiveId" clId="{F0706889-40E3-4B49-B2F6-5314A519CCD5}" dt="2021-03-22T13:17:41.946" v="515" actId="207"/>
        <pc:sldMkLst>
          <pc:docMk/>
          <pc:sldMk cId="544319691" sldId="628"/>
        </pc:sldMkLst>
        <pc:spChg chg="add del">
          <ac:chgData name="sophie crozet" userId="ec1065b6b8e8d847" providerId="LiveId" clId="{F0706889-40E3-4B49-B2F6-5314A519CCD5}" dt="2021-03-22T13:15:36.342" v="472" actId="478"/>
          <ac:spMkLst>
            <pc:docMk/>
            <pc:sldMk cId="544319691" sldId="628"/>
            <ac:spMk id="2" creationId="{226FCA0F-399E-49DC-B47A-916567283E5E}"/>
          </ac:spMkLst>
        </pc:spChg>
        <pc:spChg chg="mod">
          <ac:chgData name="sophie crozet" userId="ec1065b6b8e8d847" providerId="LiveId" clId="{F0706889-40E3-4B49-B2F6-5314A519CCD5}" dt="2021-03-22T13:15:51.248" v="474" actId="207"/>
          <ac:spMkLst>
            <pc:docMk/>
            <pc:sldMk cId="544319691" sldId="628"/>
            <ac:spMk id="3" creationId="{1A5774E8-6B84-430B-B1CE-6C294FF9E226}"/>
          </ac:spMkLst>
        </pc:spChg>
        <pc:spChg chg="mod">
          <ac:chgData name="sophie crozet" userId="ec1065b6b8e8d847" providerId="LiveId" clId="{F0706889-40E3-4B49-B2F6-5314A519CCD5}" dt="2021-03-22T13:17:41.946" v="515" actId="207"/>
          <ac:spMkLst>
            <pc:docMk/>
            <pc:sldMk cId="544319691" sldId="628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7:30.672" v="511" actId="478"/>
          <ac:picMkLst>
            <pc:docMk/>
            <pc:sldMk cId="544319691" sldId="628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8:10.750" v="519" actId="1076"/>
        <pc:sldMkLst>
          <pc:docMk/>
          <pc:sldMk cId="1825578599" sldId="630"/>
        </pc:sldMkLst>
        <pc:spChg chg="mod">
          <ac:chgData name="sophie crozet" userId="ec1065b6b8e8d847" providerId="LiveId" clId="{F0706889-40E3-4B49-B2F6-5314A519CCD5}" dt="2021-03-22T13:15:23.984" v="470" actId="207"/>
          <ac:spMkLst>
            <pc:docMk/>
            <pc:sldMk cId="1825578599" sldId="630"/>
            <ac:spMk id="4" creationId="{79EE3171-C9F0-44CB-89EF-EC8C117A8B29}"/>
          </ac:spMkLst>
        </pc:spChg>
        <pc:picChg chg="mod">
          <ac:chgData name="sophie crozet" userId="ec1065b6b8e8d847" providerId="LiveId" clId="{F0706889-40E3-4B49-B2F6-5314A519CCD5}" dt="2021-03-22T13:18:10.750" v="519" actId="1076"/>
          <ac:picMkLst>
            <pc:docMk/>
            <pc:sldMk cId="1825578599" sldId="630"/>
            <ac:picMk id="5" creationId="{1337C9D4-1BC5-4B06-A2C7-724863C039C3}"/>
          </ac:picMkLst>
        </pc:picChg>
        <pc:picChg chg="del">
          <ac:chgData name="sophie crozet" userId="ec1065b6b8e8d847" providerId="LiveId" clId="{F0706889-40E3-4B49-B2F6-5314A519CCD5}" dt="2021-03-22T13:15:05.422" v="465" actId="478"/>
          <ac:picMkLst>
            <pc:docMk/>
            <pc:sldMk cId="1825578599" sldId="630"/>
            <ac:picMk id="6" creationId="{6A1D065B-B771-4A29-81BE-8FD13BB8B126}"/>
          </ac:picMkLst>
        </pc:picChg>
      </pc:sldChg>
      <pc:sldChg chg="delSp modSp mod">
        <pc:chgData name="sophie crozet" userId="ec1065b6b8e8d847" providerId="LiveId" clId="{F0706889-40E3-4B49-B2F6-5314A519CCD5}" dt="2021-03-22T13:17:26.298" v="510" actId="207"/>
        <pc:sldMkLst>
          <pc:docMk/>
          <pc:sldMk cId="2777044890" sldId="632"/>
        </pc:sldMkLst>
        <pc:spChg chg="mod">
          <ac:chgData name="sophie crozet" userId="ec1065b6b8e8d847" providerId="LiveId" clId="{F0706889-40E3-4B49-B2F6-5314A519CCD5}" dt="2021-03-22T13:17:26.298" v="510" actId="207"/>
          <ac:spMkLst>
            <pc:docMk/>
            <pc:sldMk cId="2777044890" sldId="632"/>
            <ac:spMk id="4" creationId="{79EE3171-C9F0-44CB-89EF-EC8C117A8B29}"/>
          </ac:spMkLst>
        </pc:spChg>
        <pc:picChg chg="del">
          <ac:chgData name="sophie crozet" userId="ec1065b6b8e8d847" providerId="LiveId" clId="{F0706889-40E3-4B49-B2F6-5314A519CCD5}" dt="2021-03-22T13:17:03.362" v="506" actId="478"/>
          <ac:picMkLst>
            <pc:docMk/>
            <pc:sldMk cId="2777044890" sldId="632"/>
            <ac:picMk id="6" creationId="{6A1D065B-B771-4A29-81BE-8FD13BB8B126}"/>
          </ac:picMkLst>
        </pc:picChg>
      </pc:sldChg>
      <pc:sldMasterChg chg="addSp modSp modSldLayout">
        <pc:chgData name="sophie crozet" userId="ec1065b6b8e8d847" providerId="LiveId" clId="{F0706889-40E3-4B49-B2F6-5314A519CCD5}" dt="2021-03-22T12:49:01.702" v="11" actId="478"/>
        <pc:sldMasterMkLst>
          <pc:docMk/>
          <pc:sldMasterMk cId="1040065837" sldId="2147483689"/>
        </pc:sldMasterMkLst>
        <pc:picChg chg="add mod">
          <ac:chgData name="sophie crozet" userId="ec1065b6b8e8d847" providerId="LiveId" clId="{F0706889-40E3-4B49-B2F6-5314A519CCD5}" dt="2021-03-22T12:47:52.863" v="4"/>
          <ac:picMkLst>
            <pc:docMk/>
            <pc:sldMasterMk cId="1040065837" sldId="2147483689"/>
            <ac:picMk id="7" creationId="{4FECCF90-1247-4B18-932D-1DEF0B5DA796}"/>
          </ac:picMkLst>
        </pc:picChg>
        <pc:picChg chg="add mod">
          <ac:chgData name="sophie crozet" userId="ec1065b6b8e8d847" providerId="LiveId" clId="{F0706889-40E3-4B49-B2F6-5314A519CCD5}" dt="2021-03-22T12:47:52.863" v="4"/>
          <ac:picMkLst>
            <pc:docMk/>
            <pc:sldMasterMk cId="1040065837" sldId="2147483689"/>
            <ac:picMk id="9" creationId="{927E0019-8CBD-432D-B191-36EB50A7A9BE}"/>
          </ac:picMkLst>
        </pc:picChg>
        <pc:cxnChg chg="add mod">
          <ac:chgData name="sophie crozet" userId="ec1065b6b8e8d847" providerId="LiveId" clId="{F0706889-40E3-4B49-B2F6-5314A519CCD5}" dt="2021-03-22T12:47:52.863" v="4"/>
          <ac:cxnSpMkLst>
            <pc:docMk/>
            <pc:sldMasterMk cId="1040065837" sldId="2147483689"/>
            <ac:cxnSpMk id="8" creationId="{04AB913B-0460-4641-952B-6053997C4E78}"/>
          </ac:cxnSpMkLst>
        </pc:cxnChg>
        <pc:sldLayoutChg chg="delSp mod">
          <pc:chgData name="sophie crozet" userId="ec1065b6b8e8d847" providerId="LiveId" clId="{F0706889-40E3-4B49-B2F6-5314A519CCD5}" dt="2021-03-22T12:49:01.702" v="11" actId="478"/>
          <pc:sldLayoutMkLst>
            <pc:docMk/>
            <pc:sldMasterMk cId="1040065837" sldId="2147483689"/>
            <pc:sldLayoutMk cId="2377917296" sldId="2147483702"/>
          </pc:sldLayoutMkLst>
          <pc:picChg chg="del">
            <ac:chgData name="sophie crozet" userId="ec1065b6b8e8d847" providerId="LiveId" clId="{F0706889-40E3-4B49-B2F6-5314A519CCD5}" dt="2021-03-22T12:48:46.584" v="10" actId="478"/>
            <ac:picMkLst>
              <pc:docMk/>
              <pc:sldMasterMk cId="1040065837" sldId="2147483689"/>
              <pc:sldLayoutMk cId="2377917296" sldId="2147483702"/>
              <ac:picMk id="4" creationId="{57D408DF-63A4-4E11-A689-8D782F938968}"/>
            </ac:picMkLst>
          </pc:picChg>
          <pc:picChg chg="del">
            <ac:chgData name="sophie crozet" userId="ec1065b6b8e8d847" providerId="LiveId" clId="{F0706889-40E3-4B49-B2F6-5314A519CCD5}" dt="2021-03-22T12:49:01.702" v="11" actId="478"/>
            <ac:picMkLst>
              <pc:docMk/>
              <pc:sldMasterMk cId="1040065837" sldId="2147483689"/>
              <pc:sldLayoutMk cId="2377917296" sldId="2147483702"/>
              <ac:picMk id="5" creationId="{0B5C4E58-45D6-401C-B8F0-D6EB98256F62}"/>
            </ac:picMkLst>
          </pc:picChg>
        </pc:sldLayoutChg>
      </pc:sldMasterChg>
    </pc:docChg>
  </pc:docChgLst>
  <pc:docChgLst>
    <pc:chgData name="sophie crozet" userId="ec1065b6b8e8d847" providerId="LiveId" clId="{5830B112-F0C3-470F-BE07-FF11E8689145}"/>
    <pc:docChg chg="custSel delSld modSld modSection">
      <pc:chgData name="sophie crozet" userId="ec1065b6b8e8d847" providerId="LiveId" clId="{5830B112-F0C3-470F-BE07-FF11E8689145}" dt="2021-04-06T14:19:18.910" v="22" actId="1076"/>
      <pc:docMkLst>
        <pc:docMk/>
      </pc:docMkLst>
      <pc:sldChg chg="del">
        <pc:chgData name="sophie crozet" userId="ec1065b6b8e8d847" providerId="LiveId" clId="{5830B112-F0C3-470F-BE07-FF11E8689145}" dt="2021-04-06T12:21:00.968" v="17" actId="2696"/>
        <pc:sldMkLst>
          <pc:docMk/>
          <pc:sldMk cId="632691204" sldId="606"/>
        </pc:sldMkLst>
      </pc:sldChg>
      <pc:sldChg chg="modSp mod">
        <pc:chgData name="sophie crozet" userId="ec1065b6b8e8d847" providerId="LiveId" clId="{5830B112-F0C3-470F-BE07-FF11E8689145}" dt="2021-04-06T12:19:33.418" v="16" actId="20577"/>
        <pc:sldMkLst>
          <pc:docMk/>
          <pc:sldMk cId="3499101761" sldId="608"/>
        </pc:sldMkLst>
        <pc:spChg chg="mod">
          <ac:chgData name="sophie crozet" userId="ec1065b6b8e8d847" providerId="LiveId" clId="{5830B112-F0C3-470F-BE07-FF11E8689145}" dt="2021-04-06T12:19:33.418" v="16" actId="20577"/>
          <ac:spMkLst>
            <pc:docMk/>
            <pc:sldMk cId="3499101761" sldId="608"/>
            <ac:spMk id="8" creationId="{0945617A-96C6-4DFB-8705-062CEBB84905}"/>
          </ac:spMkLst>
        </pc:spChg>
      </pc:sldChg>
      <pc:sldChg chg="modSp mod">
        <pc:chgData name="sophie crozet" userId="ec1065b6b8e8d847" providerId="LiveId" clId="{5830B112-F0C3-470F-BE07-FF11E8689145}" dt="2021-04-06T12:18:42.200" v="1" actId="33524"/>
        <pc:sldMkLst>
          <pc:docMk/>
          <pc:sldMk cId="3872710733" sldId="614"/>
        </pc:sldMkLst>
        <pc:spChg chg="mod">
          <ac:chgData name="sophie crozet" userId="ec1065b6b8e8d847" providerId="LiveId" clId="{5830B112-F0C3-470F-BE07-FF11E8689145}" dt="2021-04-06T12:18:42.200" v="1" actId="33524"/>
          <ac:spMkLst>
            <pc:docMk/>
            <pc:sldMk cId="3872710733" sldId="614"/>
            <ac:spMk id="2" creationId="{07B73DBA-C261-492B-A367-68E3AAF19A87}"/>
          </ac:spMkLst>
        </pc:spChg>
      </pc:sldChg>
      <pc:sldChg chg="addSp delSp modSp mod setBg setClrOvrMap">
        <pc:chgData name="sophie crozet" userId="ec1065b6b8e8d847" providerId="LiveId" clId="{5830B112-F0C3-470F-BE07-FF11E8689145}" dt="2021-04-06T14:19:18.910" v="22" actId="1076"/>
        <pc:sldMkLst>
          <pc:docMk/>
          <pc:sldMk cId="546135937" sldId="627"/>
        </pc:sldMkLst>
        <pc:spChg chg="mod">
          <ac:chgData name="sophie crozet" userId="ec1065b6b8e8d847" providerId="LiveId" clId="{5830B112-F0C3-470F-BE07-FF11E8689145}" dt="2021-04-06T14:19:13.657" v="20" actId="26606"/>
          <ac:spMkLst>
            <pc:docMk/>
            <pc:sldMk cId="546135937" sldId="627"/>
            <ac:spMk id="4" creationId="{79EE3171-C9F0-44CB-89EF-EC8C117A8B29}"/>
          </ac:spMkLst>
        </pc:spChg>
        <pc:spChg chg="add">
          <ac:chgData name="sophie crozet" userId="ec1065b6b8e8d847" providerId="LiveId" clId="{5830B112-F0C3-470F-BE07-FF11E8689145}" dt="2021-04-06T14:19:13.657" v="20" actId="26606"/>
          <ac:spMkLst>
            <pc:docMk/>
            <pc:sldMk cId="546135937" sldId="627"/>
            <ac:spMk id="13" creationId="{F27E9F68-4C6B-44CF-905B-98EC49DD3A05}"/>
          </ac:spMkLst>
        </pc:spChg>
        <pc:spChg chg="add">
          <ac:chgData name="sophie crozet" userId="ec1065b6b8e8d847" providerId="LiveId" clId="{5830B112-F0C3-470F-BE07-FF11E8689145}" dt="2021-04-06T14:19:13.657" v="20" actId="26606"/>
          <ac:spMkLst>
            <pc:docMk/>
            <pc:sldMk cId="546135937" sldId="627"/>
            <ac:spMk id="15" creationId="{963C26DC-8AFA-4023-B207-F7664781D5C4}"/>
          </ac:spMkLst>
        </pc:spChg>
        <pc:picChg chg="mod">
          <ac:chgData name="sophie crozet" userId="ec1065b6b8e8d847" providerId="LiveId" clId="{5830B112-F0C3-470F-BE07-FF11E8689145}" dt="2021-04-06T14:19:18.910" v="22" actId="1076"/>
          <ac:picMkLst>
            <pc:docMk/>
            <pc:sldMk cId="546135937" sldId="627"/>
            <ac:picMk id="8" creationId="{4FF3A148-5C10-4F21-8E47-EFA0E4EFCF5E}"/>
          </ac:picMkLst>
        </pc:picChg>
        <pc:picChg chg="del">
          <ac:chgData name="sophie crozet" userId="ec1065b6b8e8d847" providerId="LiveId" clId="{5830B112-F0C3-470F-BE07-FF11E8689145}" dt="2021-04-06T12:21:51.735" v="18" actId="478"/>
          <ac:picMkLst>
            <pc:docMk/>
            <pc:sldMk cId="546135937" sldId="627"/>
            <ac:picMk id="9" creationId="{7B8D0E18-5FC5-4095-97D9-F819329578CA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err="1" smtClean="0">
              <a:solidFill>
                <a:schemeClr val="accent1"/>
              </a:solidFill>
            </a:rPr>
            <a:t>Sahan</a:t>
          </a:r>
          <a:r>
            <a:rPr lang="en-US" dirty="0" smtClean="0">
              <a:solidFill>
                <a:schemeClr val="accent1"/>
              </a:solidFill>
            </a:rPr>
            <a:t> </a:t>
          </a:r>
          <a:r>
            <a:rPr lang="en-US" dirty="0" err="1" smtClean="0">
              <a:solidFill>
                <a:schemeClr val="accent1"/>
              </a:solidFill>
            </a:rPr>
            <a:t>Qiimayn</a:t>
          </a:r>
          <a:endParaRPr lang="en-GB" dirty="0">
            <a:solidFill>
              <a:schemeClr val="accent1"/>
            </a:solidFill>
          </a:endParaRP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/>
        </a:solidFill>
        <a:ln>
          <a:solidFill>
            <a:srgbClr val="0033A0"/>
          </a:solidFill>
        </a:ln>
      </dgm:spPr>
      <dgm:t>
        <a:bodyPr/>
        <a:lstStyle/>
        <a:p>
          <a:r>
            <a:rPr lang="en-US" dirty="0" err="1" smtClean="0">
              <a:solidFill>
                <a:schemeClr val="accent1"/>
              </a:solidFill>
            </a:rPr>
            <a:t>Naqshadayn</a:t>
          </a:r>
          <a:r>
            <a:rPr lang="en-US" dirty="0" smtClean="0">
              <a:solidFill>
                <a:schemeClr val="accent1"/>
              </a:solidFill>
            </a:rPr>
            <a:t> </a:t>
          </a:r>
          <a:r>
            <a:rPr lang="en-US" dirty="0" err="1" smtClean="0">
              <a:solidFill>
                <a:schemeClr val="accent1"/>
              </a:solidFill>
            </a:rPr>
            <a:t>iyo</a:t>
          </a:r>
          <a:r>
            <a:rPr lang="en-US" dirty="0" smtClean="0">
              <a:solidFill>
                <a:schemeClr val="accent1"/>
              </a:solidFill>
            </a:rPr>
            <a:t> </a:t>
          </a:r>
          <a:r>
            <a:rPr lang="en-US" dirty="0" err="1" smtClean="0">
              <a:solidFill>
                <a:schemeClr val="accent1"/>
              </a:solidFill>
            </a:rPr>
            <a:t>qorshayn</a:t>
          </a:r>
          <a:endParaRPr lang="en-GB" dirty="0">
            <a:solidFill>
              <a:schemeClr val="accent1"/>
            </a:solidFill>
          </a:endParaRP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/>
      <dgm:t>
        <a:bodyPr/>
        <a:lstStyle/>
        <a:p>
          <a:pPr rtl="0"/>
          <a:r>
            <a:rPr lang="so-SO" dirty="0" smtClean="0"/>
            <a:t>Fududeyn </a:t>
          </a:r>
          <a:endParaRPr lang="en-GB" dirty="0"/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/>
      <dgm:t>
        <a:bodyPr/>
        <a:lstStyle/>
        <a:p>
          <a:r>
            <a:rPr lang="en-US" dirty="0" err="1" smtClean="0"/>
            <a:t>Qiimeyn</a:t>
          </a:r>
          <a:endParaRPr lang="en-GB" dirty="0"/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/>
      <dgm:t>
        <a:bodyPr/>
        <a:lstStyle/>
        <a:p>
          <a:r>
            <a:rPr lang="en-GB" dirty="0" err="1" smtClean="0"/>
            <a:t>Dawagal</a:t>
          </a:r>
          <a:endParaRPr lang="en-GB" dirty="0"/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07C2-A133-483B-A12D-5753C7B07740}" type="pres">
      <dgm:prSet presAssocID="{4427BE44-AB2E-46DA-A47C-5FA124DB2D7D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7675BAD-6BEE-4A79-B2B9-EA04C16ADCAE}" type="pres">
      <dgm:prSet presAssocID="{4427BE44-AB2E-46DA-A47C-5FA124DB2D7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FBD6A-D211-4C24-8665-BCA8BA5C09B5}" type="pres">
      <dgm:prSet presAssocID="{668B50D8-45E9-4B32-B948-B089D7B503F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19FAE38-71A3-4873-88FD-F2AA489A07BB}" type="pres">
      <dgm:prSet presAssocID="{668B50D8-45E9-4B32-B948-B089D7B503F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E4D309-0E24-497E-8048-409426DD6659}" type="pres">
      <dgm:prSet presAssocID="{981D3D74-D05A-4CBC-9E32-DD69B9E00C17}" presName="sibTrans" presStyleLbl="sibTrans2D1" presStyleIdx="2" presStyleCnt="5"/>
      <dgm:spPr/>
      <dgm:t>
        <a:bodyPr/>
        <a:lstStyle/>
        <a:p>
          <a:endParaRPr lang="en-US"/>
        </a:p>
      </dgm:t>
    </dgm:pt>
    <dgm:pt modelId="{C0BAE43D-1765-47D0-AA79-FA2A81A8F047}" type="pres">
      <dgm:prSet presAssocID="{981D3D74-D05A-4CBC-9E32-DD69B9E00C1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4D564-75BC-4417-9F71-8CDA9FB2324C}" type="pres">
      <dgm:prSet presAssocID="{7A5D1955-6AB4-4E93-ACC4-A5CDF6712E8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1F29406-4864-424B-9DCB-3D3F7A5DC428}" type="pres">
      <dgm:prSet presAssocID="{7A5D1955-6AB4-4E93-ACC4-A5CDF6712E8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14872-D41D-40F7-B400-FC1E371946DD}" type="pres">
      <dgm:prSet presAssocID="{70175096-8F99-41CC-B939-FD66C068ADE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B553005-6209-4A80-94C9-1D91B06D2A3B}" type="pres">
      <dgm:prSet presAssocID="{70175096-8F99-41CC-B939-FD66C068ADE5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FF87F712-57EB-4DBA-B67A-96951A6B7928}" type="presOf" srcId="{4427BE44-AB2E-46DA-A47C-5FA124DB2D7D}" destId="{7C8807C2-A133-483B-A12D-5753C7B07740}" srcOrd="0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B1C83B5D-081C-411A-94CB-660508C5BBBF}" type="presOf" srcId="{6535DD0C-E4FC-42C6-B8A6-BC6EB7D90AD2}" destId="{E12E28EC-A1DC-498F-B916-3A3ED07D9A8F}" srcOrd="0" destOrd="0" presId="urn:microsoft.com/office/officeart/2005/8/layout/cycle2"/>
    <dgm:cxn modelId="{CAF9A912-C0A7-4D54-8398-22FC2EE4234A}" type="presOf" srcId="{07C62A31-A672-4109-BFEF-E7B4ECFA003B}" destId="{E5862294-0A34-4899-BB9C-DF04A79F6A76}" srcOrd="0" destOrd="0" presId="urn:microsoft.com/office/officeart/2005/8/layout/cycle2"/>
    <dgm:cxn modelId="{DDC93E69-3283-452B-AD01-1B13A3589A31}" type="presOf" srcId="{99A033C0-DA1D-47B3-8419-F20271F19B16}" destId="{B0E9C52A-3B3A-443A-8207-A4193CD4AC6F}" srcOrd="0" destOrd="0" presId="urn:microsoft.com/office/officeart/2005/8/layout/cycle2"/>
    <dgm:cxn modelId="{5F664DD3-F814-4A0E-847D-B3C404395A5A}" type="presOf" srcId="{7A5D1955-6AB4-4E93-ACC4-A5CDF6712E87}" destId="{01F29406-4864-424B-9DCB-3D3F7A5DC428}" srcOrd="1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EB856866-946F-4EA9-B367-AFBD873A56BE}" type="presOf" srcId="{70175096-8F99-41CC-B939-FD66C068ADE5}" destId="{7B553005-6209-4A80-94C9-1D91B06D2A3B}" srcOrd="1" destOrd="0" presId="urn:microsoft.com/office/officeart/2005/8/layout/cycle2"/>
    <dgm:cxn modelId="{1BC78886-EBA5-4B32-A89B-DBC1ED338F77}" type="presOf" srcId="{7A5D1955-6AB4-4E93-ACC4-A5CDF6712E87}" destId="{B8E4D564-75BC-4417-9F71-8CDA9FB2324C}" srcOrd="0" destOrd="0" presId="urn:microsoft.com/office/officeart/2005/8/layout/cycle2"/>
    <dgm:cxn modelId="{0E7C9AC2-7560-4F86-BF88-8DE74FC18749}" type="presOf" srcId="{981D3D74-D05A-4CBC-9E32-DD69B9E00C17}" destId="{D8E4D309-0E24-497E-8048-409426DD6659}" srcOrd="0" destOrd="0" presId="urn:microsoft.com/office/officeart/2005/8/layout/cycle2"/>
    <dgm:cxn modelId="{18626C4A-BDBC-42DF-AF73-BB56EB688801}" type="presOf" srcId="{70175096-8F99-41CC-B939-FD66C068ADE5}" destId="{20014872-D41D-40F7-B400-FC1E371946DD}" srcOrd="0" destOrd="0" presId="urn:microsoft.com/office/officeart/2005/8/layout/cycle2"/>
    <dgm:cxn modelId="{B4D10C01-7650-4424-8ED9-B1D41FFCF0F0}" type="presOf" srcId="{668B50D8-45E9-4B32-B948-B089D7B503F9}" destId="{719FAE38-71A3-4873-88FD-F2AA489A07BB}" srcOrd="1" destOrd="0" presId="urn:microsoft.com/office/officeart/2005/8/layout/cycle2"/>
    <dgm:cxn modelId="{77895379-7CC4-4DD6-8451-3F7B461D442B}" type="presOf" srcId="{2E4A7321-27D4-42F5-A834-5359CA1D1354}" destId="{1D4897D8-15D1-4354-86FE-F50AB09FB127}" srcOrd="0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56D9FDB6-1220-4ECF-8BB9-A155333A85F9}" type="presOf" srcId="{981D3D74-D05A-4CBC-9E32-DD69B9E00C17}" destId="{C0BAE43D-1765-47D0-AA79-FA2A81A8F047}" srcOrd="1" destOrd="0" presId="urn:microsoft.com/office/officeart/2005/8/layout/cycle2"/>
    <dgm:cxn modelId="{7187FCFC-861D-4743-A307-C2DF9A8CB407}" type="presOf" srcId="{778C3815-EFF0-4650-A98E-BEDC3754CBE2}" destId="{7772920F-40BF-43C3-9B4A-7BFAB8E95F18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F82F23B3-E85C-4611-8990-4A98E8D6A34D}" type="presOf" srcId="{B9A42099-9E22-4D9E-AE43-10BAA1F933C3}" destId="{E85A4FA0-C88F-4B6D-938A-FB5379B026FE}" srcOrd="0" destOrd="0" presId="urn:microsoft.com/office/officeart/2005/8/layout/cycle2"/>
    <dgm:cxn modelId="{CCE445A2-4F32-4F1A-8AE6-C30AA063A4EE}" type="presOf" srcId="{4427BE44-AB2E-46DA-A47C-5FA124DB2D7D}" destId="{67675BAD-6BEE-4A79-B2B9-EA04C16ADCAE}" srcOrd="1" destOrd="0" presId="urn:microsoft.com/office/officeart/2005/8/layout/cycle2"/>
    <dgm:cxn modelId="{DAF1F4EA-CC4D-490D-ADA5-D4B21449D0DC}" type="presOf" srcId="{668B50D8-45E9-4B32-B948-B089D7B503F9}" destId="{C05FBD6A-D211-4C24-8665-BCA8BA5C09B5}" srcOrd="0" destOrd="0" presId="urn:microsoft.com/office/officeart/2005/8/layout/cycle2"/>
    <dgm:cxn modelId="{844FE81D-ACCD-4CF8-AE97-1EA17662288D}" type="presParOf" srcId="{E5862294-0A34-4899-BB9C-DF04A79F6A76}" destId="{B0E9C52A-3B3A-443A-8207-A4193CD4AC6F}" srcOrd="0" destOrd="0" presId="urn:microsoft.com/office/officeart/2005/8/layout/cycle2"/>
    <dgm:cxn modelId="{536AE738-2FA4-49B6-8D55-5E661F3DA097}" type="presParOf" srcId="{E5862294-0A34-4899-BB9C-DF04A79F6A76}" destId="{7C8807C2-A133-483B-A12D-5753C7B07740}" srcOrd="1" destOrd="0" presId="urn:microsoft.com/office/officeart/2005/8/layout/cycle2"/>
    <dgm:cxn modelId="{2BAD1332-500D-4616-B151-F59234FAF37B}" type="presParOf" srcId="{7C8807C2-A133-483B-A12D-5753C7B07740}" destId="{67675BAD-6BEE-4A79-B2B9-EA04C16ADCAE}" srcOrd="0" destOrd="0" presId="urn:microsoft.com/office/officeart/2005/8/layout/cycle2"/>
    <dgm:cxn modelId="{A01B33F4-1F63-46FD-80BE-7510CB162A00}" type="presParOf" srcId="{E5862294-0A34-4899-BB9C-DF04A79F6A76}" destId="{1D4897D8-15D1-4354-86FE-F50AB09FB127}" srcOrd="2" destOrd="0" presId="urn:microsoft.com/office/officeart/2005/8/layout/cycle2"/>
    <dgm:cxn modelId="{6DD6A829-E000-41B9-A8B8-3122E8B62ABD}" type="presParOf" srcId="{E5862294-0A34-4899-BB9C-DF04A79F6A76}" destId="{C05FBD6A-D211-4C24-8665-BCA8BA5C09B5}" srcOrd="3" destOrd="0" presId="urn:microsoft.com/office/officeart/2005/8/layout/cycle2"/>
    <dgm:cxn modelId="{E8A7DA7B-0D24-4F45-84F8-DB99C8C20D74}" type="presParOf" srcId="{C05FBD6A-D211-4C24-8665-BCA8BA5C09B5}" destId="{719FAE38-71A3-4873-88FD-F2AA489A07BB}" srcOrd="0" destOrd="0" presId="urn:microsoft.com/office/officeart/2005/8/layout/cycle2"/>
    <dgm:cxn modelId="{71C6299A-023A-432F-ACB0-6E0F846DC13A}" type="presParOf" srcId="{E5862294-0A34-4899-BB9C-DF04A79F6A76}" destId="{7772920F-40BF-43C3-9B4A-7BFAB8E95F18}" srcOrd="4" destOrd="0" presId="urn:microsoft.com/office/officeart/2005/8/layout/cycle2"/>
    <dgm:cxn modelId="{A42EB4C0-EDCA-424C-A0FE-7BD2C9E3D65E}" type="presParOf" srcId="{E5862294-0A34-4899-BB9C-DF04A79F6A76}" destId="{D8E4D309-0E24-497E-8048-409426DD6659}" srcOrd="5" destOrd="0" presId="urn:microsoft.com/office/officeart/2005/8/layout/cycle2"/>
    <dgm:cxn modelId="{D70DAD17-FE25-41DC-BC00-01C254BA73F4}" type="presParOf" srcId="{D8E4D309-0E24-497E-8048-409426DD6659}" destId="{C0BAE43D-1765-47D0-AA79-FA2A81A8F047}" srcOrd="0" destOrd="0" presId="urn:microsoft.com/office/officeart/2005/8/layout/cycle2"/>
    <dgm:cxn modelId="{E2750A0C-9134-4BF8-87E2-F7651B8B1BC9}" type="presParOf" srcId="{E5862294-0A34-4899-BB9C-DF04A79F6A76}" destId="{E85A4FA0-C88F-4B6D-938A-FB5379B026FE}" srcOrd="6" destOrd="0" presId="urn:microsoft.com/office/officeart/2005/8/layout/cycle2"/>
    <dgm:cxn modelId="{7BAFF387-A167-4031-BDA5-2E8F0E55924A}" type="presParOf" srcId="{E5862294-0A34-4899-BB9C-DF04A79F6A76}" destId="{B8E4D564-75BC-4417-9F71-8CDA9FB2324C}" srcOrd="7" destOrd="0" presId="urn:microsoft.com/office/officeart/2005/8/layout/cycle2"/>
    <dgm:cxn modelId="{3D8C1679-50FE-4DB6-83BA-5F3D64A743A8}" type="presParOf" srcId="{B8E4D564-75BC-4417-9F71-8CDA9FB2324C}" destId="{01F29406-4864-424B-9DCB-3D3F7A5DC428}" srcOrd="0" destOrd="0" presId="urn:microsoft.com/office/officeart/2005/8/layout/cycle2"/>
    <dgm:cxn modelId="{3EC2452F-17A7-4A51-AC6A-A47CE6AE4F68}" type="presParOf" srcId="{E5862294-0A34-4899-BB9C-DF04A79F6A76}" destId="{E12E28EC-A1DC-498F-B916-3A3ED07D9A8F}" srcOrd="8" destOrd="0" presId="urn:microsoft.com/office/officeart/2005/8/layout/cycle2"/>
    <dgm:cxn modelId="{F55869E5-13D3-42FD-B684-2AF25F33BACC}" type="presParOf" srcId="{E5862294-0A34-4899-BB9C-DF04A79F6A76}" destId="{20014872-D41D-40F7-B400-FC1E371946DD}" srcOrd="9" destOrd="0" presId="urn:microsoft.com/office/officeart/2005/8/layout/cycle2"/>
    <dgm:cxn modelId="{179AFAEF-B067-4FA7-9648-76E4B509912B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B5A08D-E309-4B0E-A7C9-AD46F5FF2DBD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</dgm:pt>
    <dgm:pt modelId="{3EDD9D02-DAC0-4FFC-B7EB-2B51B5238FAB}">
      <dgm:prSet phldrT="[Text]" custT="1"/>
      <dgm:spPr/>
      <dgm:t>
        <a:bodyPr/>
        <a:lstStyle/>
        <a:p>
          <a:r>
            <a:rPr lang="fr-FR" sz="2800" dirty="0" err="1" smtClean="0"/>
            <a:t>Sabab</a:t>
          </a:r>
          <a:r>
            <a:rPr lang="fr-FR" sz="2800" dirty="0" smtClean="0"/>
            <a:t>? </a:t>
          </a:r>
          <a:endParaRPr lang="en-GB" sz="2800" dirty="0"/>
        </a:p>
      </dgm:t>
    </dgm:pt>
    <dgm:pt modelId="{9AD20388-E2E9-4276-9FA2-A098C2AB3199}" type="parTrans" cxnId="{5650426D-CCEE-4BE9-A84C-A492043759AF}">
      <dgm:prSet/>
      <dgm:spPr/>
      <dgm:t>
        <a:bodyPr/>
        <a:lstStyle/>
        <a:p>
          <a:endParaRPr lang="en-GB"/>
        </a:p>
      </dgm:t>
    </dgm:pt>
    <dgm:pt modelId="{B2D701B7-3E83-4124-84C6-C71A6C4544F1}" type="sibTrans" cxnId="{5650426D-CCEE-4BE9-A84C-A492043759AF}">
      <dgm:prSet/>
      <dgm:spPr/>
      <dgm:t>
        <a:bodyPr/>
        <a:lstStyle/>
        <a:p>
          <a:endParaRPr lang="en-GB"/>
        </a:p>
      </dgm:t>
    </dgm:pt>
    <dgm:pt modelId="{6EFB77C7-B4EA-417B-92C2-6F0B038ED87E}">
      <dgm:prSet phldrT="[Text]" custT="1"/>
      <dgm:spPr/>
      <dgm:t>
        <a:bodyPr/>
        <a:lstStyle/>
        <a:p>
          <a:r>
            <a:rPr lang="fr-FR" sz="2800" dirty="0" err="1" smtClean="0"/>
            <a:t>Kuma</a:t>
          </a:r>
          <a:r>
            <a:rPr lang="fr-FR" sz="2800" dirty="0" smtClean="0"/>
            <a:t>? </a:t>
          </a:r>
          <a:endParaRPr lang="en-GB" sz="2800" dirty="0"/>
        </a:p>
      </dgm:t>
    </dgm:pt>
    <dgm:pt modelId="{27ADC231-EBD1-4127-A11C-606C969AA0A4}" type="parTrans" cxnId="{7DC6C7D5-D63B-467F-B711-4EDB858BFF58}">
      <dgm:prSet/>
      <dgm:spPr/>
      <dgm:t>
        <a:bodyPr/>
        <a:lstStyle/>
        <a:p>
          <a:endParaRPr lang="en-GB"/>
        </a:p>
      </dgm:t>
    </dgm:pt>
    <dgm:pt modelId="{0878D322-14F8-4276-8A5D-5D5D021A3B0C}" type="sibTrans" cxnId="{7DC6C7D5-D63B-467F-B711-4EDB858BFF58}">
      <dgm:prSet/>
      <dgm:spPr/>
      <dgm:t>
        <a:bodyPr/>
        <a:lstStyle/>
        <a:p>
          <a:endParaRPr lang="en-GB"/>
        </a:p>
      </dgm:t>
    </dgm:pt>
    <dgm:pt modelId="{5B3B721A-4E29-434F-A29E-4D44655FDA1A}">
      <dgm:prSet phldrT="[Text]" custT="1"/>
      <dgm:spPr/>
      <dgm:t>
        <a:bodyPr/>
        <a:lstStyle/>
        <a:p>
          <a:r>
            <a:rPr lang="en-US" sz="2800" dirty="0" err="1" smtClean="0"/>
            <a:t>waa</a:t>
          </a:r>
          <a:r>
            <a:rPr lang="en-US" sz="2800" dirty="0" smtClean="0"/>
            <a:t> </a:t>
          </a:r>
          <a:r>
            <a:rPr lang="en-US" sz="2800" dirty="0" err="1" smtClean="0"/>
            <a:t>maxay</a:t>
          </a:r>
          <a:r>
            <a:rPr lang="fr-FR" sz="2800" dirty="0" smtClean="0"/>
            <a:t>? </a:t>
          </a:r>
          <a:endParaRPr lang="en-GB" sz="2800" dirty="0"/>
        </a:p>
      </dgm:t>
    </dgm:pt>
    <dgm:pt modelId="{60D905BE-F2C4-4D0E-835F-CBBF30D54599}" type="parTrans" cxnId="{DA335BFF-DFBC-4F06-AE60-B96F48AC3AC5}">
      <dgm:prSet/>
      <dgm:spPr/>
      <dgm:t>
        <a:bodyPr/>
        <a:lstStyle/>
        <a:p>
          <a:endParaRPr lang="en-GB"/>
        </a:p>
      </dgm:t>
    </dgm:pt>
    <dgm:pt modelId="{86C55CD2-9C19-41AA-86C6-67C8959C35D8}" type="sibTrans" cxnId="{DA335BFF-DFBC-4F06-AE60-B96F48AC3AC5}">
      <dgm:prSet/>
      <dgm:spPr/>
      <dgm:t>
        <a:bodyPr/>
        <a:lstStyle/>
        <a:p>
          <a:endParaRPr lang="en-GB"/>
        </a:p>
      </dgm:t>
    </dgm:pt>
    <dgm:pt modelId="{EE32A8F1-9088-45E6-8E0C-83D53A76DB9C}" type="pres">
      <dgm:prSet presAssocID="{3EB5A08D-E309-4B0E-A7C9-AD46F5FF2DBD}" presName="rootNode" presStyleCnt="0">
        <dgm:presLayoutVars>
          <dgm:chMax/>
          <dgm:chPref/>
          <dgm:dir/>
          <dgm:animLvl val="lvl"/>
        </dgm:presLayoutVars>
      </dgm:prSet>
      <dgm:spPr/>
    </dgm:pt>
    <dgm:pt modelId="{786295FB-E606-4446-A820-076A9315B6DF}" type="pres">
      <dgm:prSet presAssocID="{3EDD9D02-DAC0-4FFC-B7EB-2B51B5238FAB}" presName="composite" presStyleCnt="0"/>
      <dgm:spPr/>
    </dgm:pt>
    <dgm:pt modelId="{25C8BDE3-3AC9-464C-ACB7-CD9EDB1128E7}" type="pres">
      <dgm:prSet presAssocID="{3EDD9D02-DAC0-4FFC-B7EB-2B51B5238FA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4A7450-77EA-4326-B6B2-EE47E72ABFC0}" type="pres">
      <dgm:prSet presAssocID="{3EDD9D02-DAC0-4FFC-B7EB-2B51B5238FAB}" presName="Image" presStyleLbl="bgImgPlace1" presStyleIdx="0" presStyleCnt="3" custScaleX="98881" custLinFactX="116045" custLinFactNeighborX="200000" custLinFactNeighborY="-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0BEBCC36-F89F-4A30-AC10-F981C1F4F68F}" type="pres">
      <dgm:prSet presAssocID="{3EDD9D02-DAC0-4FFC-B7EB-2B51B5238FA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57148E5-7662-4FA1-BB0D-4122FFF1B4F0}" type="pres">
      <dgm:prSet presAssocID="{B2D701B7-3E83-4124-84C6-C71A6C4544F1}" presName="sibTrans" presStyleCnt="0"/>
      <dgm:spPr/>
    </dgm:pt>
    <dgm:pt modelId="{691D8C94-5133-4280-9FA1-986D5F6C69F1}" type="pres">
      <dgm:prSet presAssocID="{6EFB77C7-B4EA-417B-92C2-6F0B038ED87E}" presName="composite" presStyleCnt="0"/>
      <dgm:spPr/>
    </dgm:pt>
    <dgm:pt modelId="{5AF73864-85D5-4D36-8E44-D5F704370D7B}" type="pres">
      <dgm:prSet presAssocID="{6EFB77C7-B4EA-417B-92C2-6F0B038ED87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38917A-E2FB-4C40-967F-67F84CD169D4}" type="pres">
      <dgm:prSet presAssocID="{6EFB77C7-B4EA-417B-92C2-6F0B038ED87E}" presName="Image" presStyleLbl="b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A1A67BB-A879-4E4D-AAEB-BB28D409959B}" type="pres">
      <dgm:prSet presAssocID="{6EFB77C7-B4EA-417B-92C2-6F0B038ED87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BC2F3D7-FA7F-4AB5-8BBA-167F2289E3A6}" type="pres">
      <dgm:prSet presAssocID="{0878D322-14F8-4276-8A5D-5D5D021A3B0C}" presName="sibTrans" presStyleCnt="0"/>
      <dgm:spPr/>
    </dgm:pt>
    <dgm:pt modelId="{6FFD385D-1929-4ED1-9E4E-047040F884E7}" type="pres">
      <dgm:prSet presAssocID="{5B3B721A-4E29-434F-A29E-4D44655FDA1A}" presName="composite" presStyleCnt="0"/>
      <dgm:spPr/>
    </dgm:pt>
    <dgm:pt modelId="{0AAC9392-CAE4-468C-94ED-53F93D763103}" type="pres">
      <dgm:prSet presAssocID="{5B3B721A-4E29-434F-A29E-4D44655FDA1A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86AF96-EE76-4CAE-A766-ACE901C84296}" type="pres">
      <dgm:prSet presAssocID="{5B3B721A-4E29-434F-A29E-4D44655FDA1A}" presName="Image" presStyleLbl="bgImgPlace1" presStyleIdx="2" presStyleCnt="3" custLinFactX="-120293" custLinFactNeighborX="-200000" custLinFactNeighborY="-153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D5D426D8-2D4B-4290-98C0-DF9EEF5DECDB}" type="pres">
      <dgm:prSet presAssocID="{5B3B721A-4E29-434F-A29E-4D44655FDA1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8FA9E99-E84E-4BC8-B1EF-D06122112629}" type="presOf" srcId="{3EDD9D02-DAC0-4FFC-B7EB-2B51B5238FAB}" destId="{25C8BDE3-3AC9-464C-ACB7-CD9EDB1128E7}" srcOrd="0" destOrd="0" presId="urn:microsoft.com/office/officeart/2008/layout/TitledPictureBlocks"/>
    <dgm:cxn modelId="{BB34DA08-98C1-499F-859A-A2D72AC86AA0}" type="presOf" srcId="{6EFB77C7-B4EA-417B-92C2-6F0B038ED87E}" destId="{5AF73864-85D5-4D36-8E44-D5F704370D7B}" srcOrd="0" destOrd="0" presId="urn:microsoft.com/office/officeart/2008/layout/TitledPictureBlocks"/>
    <dgm:cxn modelId="{F84961AB-D3D8-4B42-BC7B-9BA46029BDAC}" type="presOf" srcId="{5B3B721A-4E29-434F-A29E-4D44655FDA1A}" destId="{0AAC9392-CAE4-468C-94ED-53F93D763103}" srcOrd="0" destOrd="0" presId="urn:microsoft.com/office/officeart/2008/layout/TitledPictureBlocks"/>
    <dgm:cxn modelId="{FBE07135-32B3-4B1E-8A45-7E844CB98FEC}" type="presOf" srcId="{3EB5A08D-E309-4B0E-A7C9-AD46F5FF2DBD}" destId="{EE32A8F1-9088-45E6-8E0C-83D53A76DB9C}" srcOrd="0" destOrd="0" presId="urn:microsoft.com/office/officeart/2008/layout/TitledPictureBlocks"/>
    <dgm:cxn modelId="{7DC6C7D5-D63B-467F-B711-4EDB858BFF58}" srcId="{3EB5A08D-E309-4B0E-A7C9-AD46F5FF2DBD}" destId="{6EFB77C7-B4EA-417B-92C2-6F0B038ED87E}" srcOrd="1" destOrd="0" parTransId="{27ADC231-EBD1-4127-A11C-606C969AA0A4}" sibTransId="{0878D322-14F8-4276-8A5D-5D5D021A3B0C}"/>
    <dgm:cxn modelId="{DA335BFF-DFBC-4F06-AE60-B96F48AC3AC5}" srcId="{3EB5A08D-E309-4B0E-A7C9-AD46F5FF2DBD}" destId="{5B3B721A-4E29-434F-A29E-4D44655FDA1A}" srcOrd="2" destOrd="0" parTransId="{60D905BE-F2C4-4D0E-835F-CBBF30D54599}" sibTransId="{86C55CD2-9C19-41AA-86C6-67C8959C35D8}"/>
    <dgm:cxn modelId="{5650426D-CCEE-4BE9-A84C-A492043759AF}" srcId="{3EB5A08D-E309-4B0E-A7C9-AD46F5FF2DBD}" destId="{3EDD9D02-DAC0-4FFC-B7EB-2B51B5238FAB}" srcOrd="0" destOrd="0" parTransId="{9AD20388-E2E9-4276-9FA2-A098C2AB3199}" sibTransId="{B2D701B7-3E83-4124-84C6-C71A6C4544F1}"/>
    <dgm:cxn modelId="{A9FBB663-ABBE-4495-B976-AC99D8BF70AF}" type="presParOf" srcId="{EE32A8F1-9088-45E6-8E0C-83D53A76DB9C}" destId="{786295FB-E606-4446-A820-076A9315B6DF}" srcOrd="0" destOrd="0" presId="urn:microsoft.com/office/officeart/2008/layout/TitledPictureBlocks"/>
    <dgm:cxn modelId="{75230642-60DD-4B86-BF26-A89724445DFE}" type="presParOf" srcId="{786295FB-E606-4446-A820-076A9315B6DF}" destId="{25C8BDE3-3AC9-464C-ACB7-CD9EDB1128E7}" srcOrd="0" destOrd="0" presId="urn:microsoft.com/office/officeart/2008/layout/TitledPictureBlocks"/>
    <dgm:cxn modelId="{7EE651E5-0453-46E9-90BF-220338E4264C}" type="presParOf" srcId="{786295FB-E606-4446-A820-076A9315B6DF}" destId="{DD4A7450-77EA-4326-B6B2-EE47E72ABFC0}" srcOrd="1" destOrd="0" presId="urn:microsoft.com/office/officeart/2008/layout/TitledPictureBlocks"/>
    <dgm:cxn modelId="{DBA30737-88FE-42CD-B921-89CD01DCAF51}" type="presParOf" srcId="{786295FB-E606-4446-A820-076A9315B6DF}" destId="{0BEBCC36-F89F-4A30-AC10-F981C1F4F68F}" srcOrd="2" destOrd="0" presId="urn:microsoft.com/office/officeart/2008/layout/TitledPictureBlocks"/>
    <dgm:cxn modelId="{93EA6E8C-4711-419A-9935-7A20848B1557}" type="presParOf" srcId="{EE32A8F1-9088-45E6-8E0C-83D53A76DB9C}" destId="{C57148E5-7662-4FA1-BB0D-4122FFF1B4F0}" srcOrd="1" destOrd="0" presId="urn:microsoft.com/office/officeart/2008/layout/TitledPictureBlocks"/>
    <dgm:cxn modelId="{57A1A11E-8842-4C64-A6F4-BA8832B934D6}" type="presParOf" srcId="{EE32A8F1-9088-45E6-8E0C-83D53A76DB9C}" destId="{691D8C94-5133-4280-9FA1-986D5F6C69F1}" srcOrd="2" destOrd="0" presId="urn:microsoft.com/office/officeart/2008/layout/TitledPictureBlocks"/>
    <dgm:cxn modelId="{CC496CB0-304E-44AB-842C-88E4C1118E65}" type="presParOf" srcId="{691D8C94-5133-4280-9FA1-986D5F6C69F1}" destId="{5AF73864-85D5-4D36-8E44-D5F704370D7B}" srcOrd="0" destOrd="0" presId="urn:microsoft.com/office/officeart/2008/layout/TitledPictureBlocks"/>
    <dgm:cxn modelId="{0518BE23-A5AB-4C77-814B-31AA7E64C904}" type="presParOf" srcId="{691D8C94-5133-4280-9FA1-986D5F6C69F1}" destId="{8638917A-E2FB-4C40-967F-67F84CD169D4}" srcOrd="1" destOrd="0" presId="urn:microsoft.com/office/officeart/2008/layout/TitledPictureBlocks"/>
    <dgm:cxn modelId="{2D6FCB8D-0036-4A85-B339-38C6BE9BBD44}" type="presParOf" srcId="{691D8C94-5133-4280-9FA1-986D5F6C69F1}" destId="{7A1A67BB-A879-4E4D-AAEB-BB28D409959B}" srcOrd="2" destOrd="0" presId="urn:microsoft.com/office/officeart/2008/layout/TitledPictureBlocks"/>
    <dgm:cxn modelId="{56A152E2-AD82-42CF-808C-40ECF75FB539}" type="presParOf" srcId="{EE32A8F1-9088-45E6-8E0C-83D53A76DB9C}" destId="{CBC2F3D7-FA7F-4AB5-8BBA-167F2289E3A6}" srcOrd="3" destOrd="0" presId="urn:microsoft.com/office/officeart/2008/layout/TitledPictureBlocks"/>
    <dgm:cxn modelId="{1888EA88-16AD-4FFA-B5F6-9466EF2527A6}" type="presParOf" srcId="{EE32A8F1-9088-45E6-8E0C-83D53A76DB9C}" destId="{6FFD385D-1929-4ED1-9E4E-047040F884E7}" srcOrd="4" destOrd="0" presId="urn:microsoft.com/office/officeart/2008/layout/TitledPictureBlocks"/>
    <dgm:cxn modelId="{195ADE76-6FBF-48F7-9832-88E9CD8FC088}" type="presParOf" srcId="{6FFD385D-1929-4ED1-9E4E-047040F884E7}" destId="{0AAC9392-CAE4-468C-94ED-53F93D763103}" srcOrd="0" destOrd="0" presId="urn:microsoft.com/office/officeart/2008/layout/TitledPictureBlocks"/>
    <dgm:cxn modelId="{D3A3DC1D-4E4C-43EC-95C0-4FA2449FD5AE}" type="presParOf" srcId="{6FFD385D-1929-4ED1-9E4E-047040F884E7}" destId="{D886AF96-EE76-4CAE-A766-ACE901C84296}" srcOrd="1" destOrd="0" presId="urn:microsoft.com/office/officeart/2008/layout/TitledPictureBlocks"/>
    <dgm:cxn modelId="{566A220C-7DAF-4F4C-AB0C-5F5C93DAB5A1}" type="presParOf" srcId="{6FFD385D-1929-4ED1-9E4E-047040F884E7}" destId="{D5D426D8-2D4B-4290-98C0-DF9EEF5DECDB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DF1F7B-151A-4DF9-B4E3-62B929E54139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0B008F7-68D1-469F-9B20-7B30F5D74849}">
      <dgm:prSet phldrT="[Text]"/>
      <dgm:spPr/>
      <dgm:t>
        <a:bodyPr/>
        <a:lstStyle/>
        <a:p>
          <a:r>
            <a:rPr lang="en-GB" dirty="0" smtClean="0"/>
            <a:t>Ku </a:t>
          </a:r>
          <a:r>
            <a:rPr lang="en-GB" dirty="0" err="1" smtClean="0"/>
            <a:t>haboon</a:t>
          </a:r>
          <a:endParaRPr lang="en-GB" dirty="0"/>
        </a:p>
      </dgm:t>
    </dgm:pt>
    <dgm:pt modelId="{14B69094-B8AA-4AFA-902D-5E9900050EC0}" type="parTrans" cxnId="{A1A5F9A4-6A6D-4AFC-859D-7657D0C3D724}">
      <dgm:prSet/>
      <dgm:spPr/>
      <dgm:t>
        <a:bodyPr/>
        <a:lstStyle/>
        <a:p>
          <a:endParaRPr lang="en-GB"/>
        </a:p>
      </dgm:t>
    </dgm:pt>
    <dgm:pt modelId="{6038CB51-1324-443F-A2CC-3514C4E60FB3}" type="sibTrans" cxnId="{A1A5F9A4-6A6D-4AFC-859D-7657D0C3D724}">
      <dgm:prSet/>
      <dgm:spPr/>
      <dgm:t>
        <a:bodyPr/>
        <a:lstStyle/>
        <a:p>
          <a:endParaRPr lang="en-GB"/>
        </a:p>
      </dgm:t>
    </dgm:pt>
    <dgm:pt modelId="{EBE7776C-E970-4943-A211-9657BCAA9443}">
      <dgm:prSet phldrT="[Text]"/>
      <dgm:spPr/>
      <dgm:t>
        <a:bodyPr/>
        <a:lstStyle/>
        <a:p>
          <a:r>
            <a:rPr lang="en-US" dirty="0" err="1" smtClean="0"/>
            <a:t>Ka</a:t>
          </a:r>
          <a:r>
            <a:rPr lang="en-US" dirty="0" smtClean="0"/>
            <a:t> </a:t>
          </a:r>
          <a:r>
            <a:rPr lang="en-US" dirty="0" err="1" smtClean="0"/>
            <a:t>Qayb</a:t>
          </a:r>
          <a:r>
            <a:rPr lang="en-US" dirty="0" smtClean="0"/>
            <a:t> </a:t>
          </a:r>
          <a:r>
            <a:rPr lang="en-US" dirty="0" err="1" smtClean="0"/>
            <a:t>Qaadashada</a:t>
          </a:r>
          <a:r>
            <a:rPr lang="en-US" dirty="0" smtClean="0"/>
            <a:t> </a:t>
          </a:r>
          <a:r>
            <a:rPr lang="en-US" dirty="0" err="1" smtClean="0"/>
            <a:t>culus</a:t>
          </a:r>
          <a:r>
            <a:rPr lang="en-US" dirty="0" smtClean="0"/>
            <a:t> </a:t>
          </a:r>
          <a:r>
            <a:rPr lang="en-US" dirty="0" err="1" smtClean="0"/>
            <a:t>leh</a:t>
          </a:r>
          <a:endParaRPr lang="en-GB" dirty="0"/>
        </a:p>
      </dgm:t>
    </dgm:pt>
    <dgm:pt modelId="{38CB7B26-B447-43FD-BA4E-1460F17804D3}" type="parTrans" cxnId="{4FFA8C19-C2B0-43DD-9D39-5BA5C16FD436}">
      <dgm:prSet/>
      <dgm:spPr/>
      <dgm:t>
        <a:bodyPr/>
        <a:lstStyle/>
        <a:p>
          <a:endParaRPr lang="en-GB"/>
        </a:p>
      </dgm:t>
    </dgm:pt>
    <dgm:pt modelId="{8D270CF9-1C56-4BB3-ACFB-7F54D9F4D419}" type="sibTrans" cxnId="{4FFA8C19-C2B0-43DD-9D39-5BA5C16FD436}">
      <dgm:prSet/>
      <dgm:spPr/>
      <dgm:t>
        <a:bodyPr/>
        <a:lstStyle/>
        <a:p>
          <a:endParaRPr lang="en-GB"/>
        </a:p>
      </dgm:t>
    </dgm:pt>
    <dgm:pt modelId="{EDCFE76F-9C54-48C6-A704-50E2DA5DAF97}">
      <dgm:prSet phldrT="[Text]"/>
      <dgm:spPr/>
      <dgm:t>
        <a:bodyPr/>
        <a:lstStyle/>
        <a:p>
          <a:r>
            <a:rPr lang="en-US" dirty="0" smtClean="0"/>
            <a:t>Ku </a:t>
          </a:r>
          <a:r>
            <a:rPr lang="en-US" dirty="0" err="1" smtClean="0"/>
            <a:t>saleysan</a:t>
          </a:r>
          <a:r>
            <a:rPr lang="en-US" dirty="0" smtClean="0"/>
            <a:t> </a:t>
          </a:r>
          <a:r>
            <a:rPr lang="en-US" dirty="0" err="1" smtClean="0"/>
            <a:t>khibrad</a:t>
          </a:r>
          <a:endParaRPr lang="en-GB" dirty="0"/>
        </a:p>
      </dgm:t>
    </dgm:pt>
    <dgm:pt modelId="{D6355D65-AF4F-4FA3-8812-6A1CF741E88A}" type="parTrans" cxnId="{D7BB359C-6C2F-4257-B900-5F600F45C3BF}">
      <dgm:prSet/>
      <dgm:spPr/>
      <dgm:t>
        <a:bodyPr/>
        <a:lstStyle/>
        <a:p>
          <a:endParaRPr lang="en-GB"/>
        </a:p>
      </dgm:t>
    </dgm:pt>
    <dgm:pt modelId="{731E9ADD-6987-406F-8102-D62E310F56C8}" type="sibTrans" cxnId="{D7BB359C-6C2F-4257-B900-5F600F45C3BF}">
      <dgm:prSet/>
      <dgm:spPr/>
      <dgm:t>
        <a:bodyPr/>
        <a:lstStyle/>
        <a:p>
          <a:endParaRPr lang="en-GB"/>
        </a:p>
      </dgm:t>
    </dgm:pt>
    <dgm:pt modelId="{D42CD516-436A-43F6-B9CF-24DB9BAD9475}">
      <dgm:prSet phldrT="[Text]"/>
      <dgm:spPr/>
      <dgm:t>
        <a:bodyPr/>
        <a:lstStyle/>
        <a:p>
          <a:r>
            <a:rPr lang="en-US" baseline="0" dirty="0" err="1" smtClean="0"/>
            <a:t>Xalinta</a:t>
          </a:r>
          <a:r>
            <a:rPr lang="en-US" baseline="0" dirty="0" smtClean="0"/>
            <a:t> </a:t>
          </a:r>
          <a:r>
            <a:rPr lang="en-US" baseline="0" dirty="0" err="1" smtClean="0"/>
            <a:t>dhibaatada</a:t>
          </a:r>
          <a:endParaRPr lang="en-GB" dirty="0"/>
        </a:p>
      </dgm:t>
    </dgm:pt>
    <dgm:pt modelId="{6A30D95A-2C67-49CB-A079-4591B0EFBADE}" type="parTrans" cxnId="{EEB3DDDB-C827-435A-83FF-4547AFF61505}">
      <dgm:prSet/>
      <dgm:spPr/>
      <dgm:t>
        <a:bodyPr/>
        <a:lstStyle/>
        <a:p>
          <a:endParaRPr lang="en-GB"/>
        </a:p>
      </dgm:t>
    </dgm:pt>
    <dgm:pt modelId="{7CC5B0BF-96B0-4672-9476-BEF64EECCDFF}" type="sibTrans" cxnId="{EEB3DDDB-C827-435A-83FF-4547AFF61505}">
      <dgm:prSet/>
      <dgm:spPr/>
      <dgm:t>
        <a:bodyPr/>
        <a:lstStyle/>
        <a:p>
          <a:endParaRPr lang="en-GB"/>
        </a:p>
      </dgm:t>
    </dgm:pt>
    <dgm:pt modelId="{81729634-AA60-47BE-9929-05F86BD159BC}">
      <dgm:prSet phldrT="[Text]"/>
      <dgm:spPr/>
      <dgm:t>
        <a:bodyPr/>
        <a:lstStyle/>
        <a:p>
          <a:r>
            <a:rPr lang="en-US" dirty="0" err="1" smtClean="0"/>
            <a:t>QiimO</a:t>
          </a:r>
          <a:r>
            <a:rPr lang="en-US" dirty="0" smtClean="0"/>
            <a:t> </a:t>
          </a:r>
          <a:r>
            <a:rPr lang="en-US" dirty="0" err="1" smtClean="0"/>
            <a:t>deg</a:t>
          </a:r>
          <a:r>
            <a:rPr lang="en-US" dirty="0" smtClean="0"/>
            <a:t> </a:t>
          </a:r>
          <a:r>
            <a:rPr lang="en-US" dirty="0" err="1" smtClean="0"/>
            <a:t>deg</a:t>
          </a:r>
          <a:r>
            <a:rPr lang="en-US" dirty="0" smtClean="0"/>
            <a:t> ah</a:t>
          </a:r>
          <a:r>
            <a:rPr lang="en-GB" dirty="0" smtClean="0"/>
            <a:t> </a:t>
          </a:r>
          <a:endParaRPr lang="en-GB" dirty="0"/>
        </a:p>
      </dgm:t>
    </dgm:pt>
    <dgm:pt modelId="{6456F3E1-6B6E-47CD-9089-24AE4E1AB852}" type="parTrans" cxnId="{E920E345-F37D-45C6-ACBD-BE3A6EA56C22}">
      <dgm:prSet/>
      <dgm:spPr/>
      <dgm:t>
        <a:bodyPr/>
        <a:lstStyle/>
        <a:p>
          <a:endParaRPr lang="en-GB"/>
        </a:p>
      </dgm:t>
    </dgm:pt>
    <dgm:pt modelId="{E5ED4903-BFA8-4FB3-A6F3-A6588B560282}" type="sibTrans" cxnId="{E920E345-F37D-45C6-ACBD-BE3A6EA56C22}">
      <dgm:prSet/>
      <dgm:spPr/>
      <dgm:t>
        <a:bodyPr/>
        <a:lstStyle/>
        <a:p>
          <a:endParaRPr lang="en-GB"/>
        </a:p>
      </dgm:t>
    </dgm:pt>
    <dgm:pt modelId="{52C99A26-BC25-4BE5-9EAD-9EF78F3DEE53}" type="pres">
      <dgm:prSet presAssocID="{37DF1F7B-151A-4DF9-B4E3-62B929E5413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968465-72C9-4650-B924-664F9B250E1C}" type="pres">
      <dgm:prSet presAssocID="{90B008F7-68D1-469F-9B20-7B30F5D7484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CA3B5F-8AF1-4280-BE7F-68E54299B33E}" type="pres">
      <dgm:prSet presAssocID="{6038CB51-1324-443F-A2CC-3514C4E60FB3}" presName="sibTrans" presStyleCnt="0"/>
      <dgm:spPr/>
    </dgm:pt>
    <dgm:pt modelId="{B227FD1A-9689-4489-A407-13EEA4E732C5}" type="pres">
      <dgm:prSet presAssocID="{EBE7776C-E970-4943-A211-9657BCAA944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13B4CC-5E84-4927-995D-2EAA3A7FE536}" type="pres">
      <dgm:prSet presAssocID="{8D270CF9-1C56-4BB3-ACFB-7F54D9F4D419}" presName="sibTrans" presStyleCnt="0"/>
      <dgm:spPr/>
    </dgm:pt>
    <dgm:pt modelId="{A1A0AE17-55D9-4763-8741-BD3E97B3790A}" type="pres">
      <dgm:prSet presAssocID="{EDCFE76F-9C54-48C6-A704-50E2DA5DAF9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A912D-531C-404D-AB8B-847E559B2208}" type="pres">
      <dgm:prSet presAssocID="{731E9ADD-6987-406F-8102-D62E310F56C8}" presName="sibTrans" presStyleCnt="0"/>
      <dgm:spPr/>
    </dgm:pt>
    <dgm:pt modelId="{74E7D8D8-E8E1-43AA-B65C-D59D3E415360}" type="pres">
      <dgm:prSet presAssocID="{D42CD516-436A-43F6-B9CF-24DB9BAD947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607E8-FE53-45E2-8B7A-E966C91F31F9}" type="pres">
      <dgm:prSet presAssocID="{7CC5B0BF-96B0-4672-9476-BEF64EECCDFF}" presName="sibTrans" presStyleCnt="0"/>
      <dgm:spPr/>
    </dgm:pt>
    <dgm:pt modelId="{D36175A9-D165-491C-8B59-705B525F41B4}" type="pres">
      <dgm:prSet presAssocID="{81729634-AA60-47BE-9929-05F86BD159B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A5F9A4-6A6D-4AFC-859D-7657D0C3D724}" srcId="{37DF1F7B-151A-4DF9-B4E3-62B929E54139}" destId="{90B008F7-68D1-469F-9B20-7B30F5D74849}" srcOrd="0" destOrd="0" parTransId="{14B69094-B8AA-4AFA-902D-5E9900050EC0}" sibTransId="{6038CB51-1324-443F-A2CC-3514C4E60FB3}"/>
    <dgm:cxn modelId="{2EA73825-FD71-436D-85A5-E9DE9C05E851}" type="presOf" srcId="{90B008F7-68D1-469F-9B20-7B30F5D74849}" destId="{97968465-72C9-4650-B924-664F9B250E1C}" srcOrd="0" destOrd="0" presId="urn:microsoft.com/office/officeart/2005/8/layout/default"/>
    <dgm:cxn modelId="{190C9B65-A413-4FDA-A10B-56B99131C351}" type="presOf" srcId="{81729634-AA60-47BE-9929-05F86BD159BC}" destId="{D36175A9-D165-491C-8B59-705B525F41B4}" srcOrd="0" destOrd="0" presId="urn:microsoft.com/office/officeart/2005/8/layout/default"/>
    <dgm:cxn modelId="{6301D46D-8F10-4D98-B197-1F816D82D1A6}" type="presOf" srcId="{37DF1F7B-151A-4DF9-B4E3-62B929E54139}" destId="{52C99A26-BC25-4BE5-9EAD-9EF78F3DEE53}" srcOrd="0" destOrd="0" presId="urn:microsoft.com/office/officeart/2005/8/layout/default"/>
    <dgm:cxn modelId="{E920E345-F37D-45C6-ACBD-BE3A6EA56C22}" srcId="{37DF1F7B-151A-4DF9-B4E3-62B929E54139}" destId="{81729634-AA60-47BE-9929-05F86BD159BC}" srcOrd="4" destOrd="0" parTransId="{6456F3E1-6B6E-47CD-9089-24AE4E1AB852}" sibTransId="{E5ED4903-BFA8-4FB3-A6F3-A6588B560282}"/>
    <dgm:cxn modelId="{BE7C1B43-B3E9-4B00-9600-6B0767AFAC8E}" type="presOf" srcId="{EDCFE76F-9C54-48C6-A704-50E2DA5DAF97}" destId="{A1A0AE17-55D9-4763-8741-BD3E97B3790A}" srcOrd="0" destOrd="0" presId="urn:microsoft.com/office/officeart/2005/8/layout/default"/>
    <dgm:cxn modelId="{C8F57294-2A1A-4756-B268-00125B491CB6}" type="presOf" srcId="{EBE7776C-E970-4943-A211-9657BCAA9443}" destId="{B227FD1A-9689-4489-A407-13EEA4E732C5}" srcOrd="0" destOrd="0" presId="urn:microsoft.com/office/officeart/2005/8/layout/default"/>
    <dgm:cxn modelId="{952BCFBC-D950-42FD-8C99-EBD017A7826B}" type="presOf" srcId="{D42CD516-436A-43F6-B9CF-24DB9BAD9475}" destId="{74E7D8D8-E8E1-43AA-B65C-D59D3E415360}" srcOrd="0" destOrd="0" presId="urn:microsoft.com/office/officeart/2005/8/layout/default"/>
    <dgm:cxn modelId="{4FFA8C19-C2B0-43DD-9D39-5BA5C16FD436}" srcId="{37DF1F7B-151A-4DF9-B4E3-62B929E54139}" destId="{EBE7776C-E970-4943-A211-9657BCAA9443}" srcOrd="1" destOrd="0" parTransId="{38CB7B26-B447-43FD-BA4E-1460F17804D3}" sibTransId="{8D270CF9-1C56-4BB3-ACFB-7F54D9F4D419}"/>
    <dgm:cxn modelId="{D7BB359C-6C2F-4257-B900-5F600F45C3BF}" srcId="{37DF1F7B-151A-4DF9-B4E3-62B929E54139}" destId="{EDCFE76F-9C54-48C6-A704-50E2DA5DAF97}" srcOrd="2" destOrd="0" parTransId="{D6355D65-AF4F-4FA3-8812-6A1CF741E88A}" sibTransId="{731E9ADD-6987-406F-8102-D62E310F56C8}"/>
    <dgm:cxn modelId="{EEB3DDDB-C827-435A-83FF-4547AFF61505}" srcId="{37DF1F7B-151A-4DF9-B4E3-62B929E54139}" destId="{D42CD516-436A-43F6-B9CF-24DB9BAD9475}" srcOrd="3" destOrd="0" parTransId="{6A30D95A-2C67-49CB-A079-4591B0EFBADE}" sibTransId="{7CC5B0BF-96B0-4672-9476-BEF64EECCDFF}"/>
    <dgm:cxn modelId="{40A77B34-7765-4746-A916-434522EA2703}" type="presParOf" srcId="{52C99A26-BC25-4BE5-9EAD-9EF78F3DEE53}" destId="{97968465-72C9-4650-B924-664F9B250E1C}" srcOrd="0" destOrd="0" presId="urn:microsoft.com/office/officeart/2005/8/layout/default"/>
    <dgm:cxn modelId="{6CE09F82-482E-4B86-B74B-7322BDDD0591}" type="presParOf" srcId="{52C99A26-BC25-4BE5-9EAD-9EF78F3DEE53}" destId="{32CA3B5F-8AF1-4280-BE7F-68E54299B33E}" srcOrd="1" destOrd="0" presId="urn:microsoft.com/office/officeart/2005/8/layout/default"/>
    <dgm:cxn modelId="{9953820D-68E6-43F8-9C25-18ECF87D0B2D}" type="presParOf" srcId="{52C99A26-BC25-4BE5-9EAD-9EF78F3DEE53}" destId="{B227FD1A-9689-4489-A407-13EEA4E732C5}" srcOrd="2" destOrd="0" presId="urn:microsoft.com/office/officeart/2005/8/layout/default"/>
    <dgm:cxn modelId="{838DC0AD-0AA5-4EAF-B0DF-6EC49C53F159}" type="presParOf" srcId="{52C99A26-BC25-4BE5-9EAD-9EF78F3DEE53}" destId="{0313B4CC-5E84-4927-995D-2EAA3A7FE536}" srcOrd="3" destOrd="0" presId="urn:microsoft.com/office/officeart/2005/8/layout/default"/>
    <dgm:cxn modelId="{ACD8294F-4734-4FD3-9E4F-34C8A68C7613}" type="presParOf" srcId="{52C99A26-BC25-4BE5-9EAD-9EF78F3DEE53}" destId="{A1A0AE17-55D9-4763-8741-BD3E97B3790A}" srcOrd="4" destOrd="0" presId="urn:microsoft.com/office/officeart/2005/8/layout/default"/>
    <dgm:cxn modelId="{66FF0CB8-B474-493D-9E2D-8D1064A938AB}" type="presParOf" srcId="{52C99A26-BC25-4BE5-9EAD-9EF78F3DEE53}" destId="{F51A912D-531C-404D-AB8B-847E559B2208}" srcOrd="5" destOrd="0" presId="urn:microsoft.com/office/officeart/2005/8/layout/default"/>
    <dgm:cxn modelId="{8606912C-F95F-487F-A457-B6D7330DC5A4}" type="presParOf" srcId="{52C99A26-BC25-4BE5-9EAD-9EF78F3DEE53}" destId="{74E7D8D8-E8E1-43AA-B65C-D59D3E415360}" srcOrd="6" destOrd="0" presId="urn:microsoft.com/office/officeart/2005/8/layout/default"/>
    <dgm:cxn modelId="{4E765D4F-AD08-4DF7-B617-483130C7A483}" type="presParOf" srcId="{52C99A26-BC25-4BE5-9EAD-9EF78F3DEE53}" destId="{7BD607E8-FE53-45E2-8B7A-E966C91F31F9}" srcOrd="7" destOrd="0" presId="urn:microsoft.com/office/officeart/2005/8/layout/default"/>
    <dgm:cxn modelId="{5FB02788-5E8D-4D79-824D-F7E80BA1F4C9}" type="presParOf" srcId="{52C99A26-BC25-4BE5-9EAD-9EF78F3DEE53}" destId="{D36175A9-D165-491C-8B59-705B525F41B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CE9D1D-9902-3B46-B5F8-9DDDB0C19FA4}" type="doc">
      <dgm:prSet loTypeId="urn:microsoft.com/office/officeart/2005/8/layout/cycle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D7EE35-3C37-354F-A02F-0B8CA7594347}">
      <dgm:prSet phldrT="[Text]" custT="1"/>
      <dgm:spPr/>
      <dgm:t>
        <a:bodyPr/>
        <a:lstStyle/>
        <a:p>
          <a:r>
            <a:rPr lang="en-US" sz="2800" dirty="0" err="1" smtClean="0"/>
            <a:t>Khibrad</a:t>
          </a:r>
          <a:r>
            <a:rPr lang="en-US" sz="2800" dirty="0" smtClean="0"/>
            <a:t> la </a:t>
          </a:r>
          <a:r>
            <a:rPr lang="en-US" sz="2800" dirty="0" err="1" smtClean="0"/>
            <a:t>taaban</a:t>
          </a:r>
          <a:r>
            <a:rPr lang="en-US" sz="2800" dirty="0" smtClean="0"/>
            <a:t> </a:t>
          </a:r>
          <a:r>
            <a:rPr lang="en-US" sz="2800" dirty="0" err="1" smtClean="0"/>
            <a:t>karo</a:t>
          </a:r>
          <a:endParaRPr lang="en-US" sz="2800" dirty="0"/>
        </a:p>
      </dgm:t>
    </dgm:pt>
    <dgm:pt modelId="{F212D237-88F7-294C-87D7-D4842D747681}" type="parTrans" cxnId="{C42DB1D3-0AD8-4544-8CCF-40D9027C23ED}">
      <dgm:prSet/>
      <dgm:spPr/>
      <dgm:t>
        <a:bodyPr/>
        <a:lstStyle/>
        <a:p>
          <a:endParaRPr lang="en-US"/>
        </a:p>
      </dgm:t>
    </dgm:pt>
    <dgm:pt modelId="{502E3905-4E66-F24E-B5AF-93875B93C742}" type="sibTrans" cxnId="{C42DB1D3-0AD8-4544-8CCF-40D9027C23ED}">
      <dgm:prSet/>
      <dgm:spPr/>
      <dgm:t>
        <a:bodyPr/>
        <a:lstStyle/>
        <a:p>
          <a:endParaRPr lang="en-US"/>
        </a:p>
      </dgm:t>
    </dgm:pt>
    <dgm:pt modelId="{11BF576F-643B-1146-BBC7-D7F8F660FFDE}">
      <dgm:prSet phldrT="[Text]" custT="1"/>
      <dgm:spPr/>
      <dgm:t>
        <a:bodyPr/>
        <a:lstStyle/>
        <a:p>
          <a:r>
            <a:rPr lang="en-US" sz="2700" dirty="0" smtClean="0">
              <a:solidFill>
                <a:schemeClr val="tx1"/>
              </a:solidFill>
            </a:rPr>
            <a:t>U </a:t>
          </a:r>
          <a:r>
            <a:rPr lang="en-US" sz="2700" dirty="0" err="1" smtClean="0">
              <a:solidFill>
                <a:schemeClr val="tx1"/>
              </a:solidFill>
            </a:rPr>
            <a:t>fiirsashada</a:t>
          </a:r>
          <a:r>
            <a:rPr lang="en-US" sz="2700" dirty="0" smtClean="0">
              <a:solidFill>
                <a:schemeClr val="tx1"/>
              </a:solidFill>
            </a:rPr>
            <a:t> </a:t>
          </a:r>
          <a:r>
            <a:rPr lang="en-US" sz="2700" dirty="0" err="1" smtClean="0">
              <a:solidFill>
                <a:schemeClr val="tx1"/>
              </a:solidFill>
            </a:rPr>
            <a:t>Milicsiga</a:t>
          </a:r>
          <a:endParaRPr lang="en-US" sz="2700" dirty="0">
            <a:solidFill>
              <a:schemeClr val="tx1"/>
            </a:solidFill>
          </a:endParaRPr>
        </a:p>
      </dgm:t>
    </dgm:pt>
    <dgm:pt modelId="{D1E11875-5D75-3241-ABE9-0A2A5F785096}" type="parTrans" cxnId="{4F650846-B4AA-4B42-B2CB-2FD69B68A2D6}">
      <dgm:prSet/>
      <dgm:spPr/>
      <dgm:t>
        <a:bodyPr/>
        <a:lstStyle/>
        <a:p>
          <a:endParaRPr lang="en-US"/>
        </a:p>
      </dgm:t>
    </dgm:pt>
    <dgm:pt modelId="{F6375906-7382-F94B-B807-244D0D4644E5}" type="sibTrans" cxnId="{4F650846-B4AA-4B42-B2CB-2FD69B68A2D6}">
      <dgm:prSet/>
      <dgm:spPr/>
      <dgm:t>
        <a:bodyPr/>
        <a:lstStyle/>
        <a:p>
          <a:endParaRPr lang="en-US"/>
        </a:p>
      </dgm:t>
    </dgm:pt>
    <dgm:pt modelId="{B273B72D-6C5A-1C4D-A462-0AA68037B789}">
      <dgm:prSet phldrT="[Text]" custT="1"/>
      <dgm:spPr/>
      <dgm:t>
        <a:bodyPr/>
        <a:lstStyle/>
        <a:p>
          <a:r>
            <a:rPr lang="en-US" sz="2400" dirty="0"/>
            <a:t>Abstract </a:t>
          </a:r>
          <a:r>
            <a:rPr lang="en-US" sz="2400" dirty="0" err="1" smtClean="0"/>
            <a:t>Fikrad</a:t>
          </a:r>
          <a:r>
            <a:rPr lang="en-US" sz="2400" dirty="0" smtClean="0"/>
            <a:t> </a:t>
          </a:r>
          <a:r>
            <a:rPr lang="en-US" sz="2400" dirty="0" err="1" smtClean="0"/>
            <a:t>aan</a:t>
          </a:r>
          <a:r>
            <a:rPr lang="en-US" sz="2400" dirty="0" smtClean="0"/>
            <a:t> la </a:t>
          </a:r>
          <a:r>
            <a:rPr lang="en-US" sz="2400" dirty="0" err="1" smtClean="0"/>
            <a:t>taaban</a:t>
          </a:r>
          <a:r>
            <a:rPr lang="en-US" sz="2400" dirty="0" smtClean="0"/>
            <a:t> </a:t>
          </a:r>
          <a:r>
            <a:rPr lang="en-US" sz="2400" dirty="0" err="1" smtClean="0"/>
            <a:t>karin</a:t>
          </a:r>
          <a:r>
            <a:rPr lang="en-US" sz="2400" dirty="0" smtClean="0"/>
            <a:t> </a:t>
          </a:r>
        </a:p>
        <a:p>
          <a:r>
            <a:rPr lang="en-US" sz="2400" dirty="0" smtClean="0"/>
            <a:t>( </a:t>
          </a:r>
          <a:r>
            <a:rPr lang="en-US" sz="2400" dirty="0" err="1" smtClean="0"/>
            <a:t>Guud</a:t>
          </a:r>
          <a:r>
            <a:rPr lang="en-US" sz="2400" dirty="0" smtClean="0"/>
            <a:t> </a:t>
          </a:r>
          <a:r>
            <a:rPr lang="en-US" sz="2400" dirty="0" err="1" smtClean="0"/>
            <a:t>ahaan</a:t>
          </a:r>
          <a:endParaRPr lang="en-US" sz="2400" dirty="0"/>
        </a:p>
      </dgm:t>
    </dgm:pt>
    <dgm:pt modelId="{9B3C11AD-E515-1C49-8F15-803878511A59}" type="parTrans" cxnId="{34D0F9B7-9C98-9641-99AE-6526F547C71F}">
      <dgm:prSet/>
      <dgm:spPr/>
      <dgm:t>
        <a:bodyPr/>
        <a:lstStyle/>
        <a:p>
          <a:endParaRPr lang="en-US"/>
        </a:p>
      </dgm:t>
    </dgm:pt>
    <dgm:pt modelId="{F49F0858-73FC-654C-A193-BD05F7375DAB}" type="sibTrans" cxnId="{34D0F9B7-9C98-9641-99AE-6526F547C71F}">
      <dgm:prSet/>
      <dgm:spPr/>
      <dgm:t>
        <a:bodyPr/>
        <a:lstStyle/>
        <a:p>
          <a:endParaRPr lang="en-US"/>
        </a:p>
      </dgm:t>
    </dgm:pt>
    <dgm:pt modelId="{75C56431-AB87-0041-9A73-6AF2662FEB1C}">
      <dgm:prSet phldrT="[Text]" custT="1"/>
      <dgm:spPr/>
      <dgm:t>
        <a:bodyPr/>
        <a:lstStyle/>
        <a:p>
          <a:r>
            <a:rPr lang="en-US" sz="2800" dirty="0" err="1" smtClean="0"/>
            <a:t>Tijaabo</a:t>
          </a:r>
          <a:r>
            <a:rPr lang="en-US" sz="2800" dirty="0" smtClean="0"/>
            <a:t> </a:t>
          </a:r>
          <a:r>
            <a:rPr lang="en-US" sz="2800" dirty="0" err="1" smtClean="0"/>
            <a:t>ama</a:t>
          </a:r>
          <a:r>
            <a:rPr lang="en-US" sz="2800" dirty="0" smtClean="0"/>
            <a:t> Ku </a:t>
          </a:r>
          <a:r>
            <a:rPr lang="en-US" sz="2800" dirty="0" err="1" smtClean="0"/>
            <a:t>dabaqid</a:t>
          </a:r>
          <a:endParaRPr lang="en-US" sz="2800" dirty="0"/>
        </a:p>
      </dgm:t>
    </dgm:pt>
    <dgm:pt modelId="{262A5056-E115-3445-8A5B-F961F0800054}" type="parTrans" cxnId="{71ACBF36-6107-C549-8977-895F5BE6D8EA}">
      <dgm:prSet/>
      <dgm:spPr/>
      <dgm:t>
        <a:bodyPr/>
        <a:lstStyle/>
        <a:p>
          <a:endParaRPr lang="en-US"/>
        </a:p>
      </dgm:t>
    </dgm:pt>
    <dgm:pt modelId="{84A9C6F7-A38B-B14F-AB9B-32B22C947B9A}" type="sibTrans" cxnId="{71ACBF36-6107-C549-8977-895F5BE6D8EA}">
      <dgm:prSet/>
      <dgm:spPr/>
      <dgm:t>
        <a:bodyPr/>
        <a:lstStyle/>
        <a:p>
          <a:endParaRPr lang="en-US"/>
        </a:p>
      </dgm:t>
    </dgm:pt>
    <dgm:pt modelId="{9A304451-4CE6-2044-9DF4-3626C9EAF534}" type="pres">
      <dgm:prSet presAssocID="{3BCE9D1D-9902-3B46-B5F8-9DDDB0C19FA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2DB74E-BF3F-7643-A968-C66D7254A092}" type="pres">
      <dgm:prSet presAssocID="{82D7EE35-3C37-354F-A02F-0B8CA7594347}" presName="node" presStyleLbl="node1" presStyleIdx="0" presStyleCnt="4" custScaleX="1421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85A99-85D3-B645-8D3E-E101C1133C0C}" type="pres">
      <dgm:prSet presAssocID="{82D7EE35-3C37-354F-A02F-0B8CA7594347}" presName="spNode" presStyleCnt="0"/>
      <dgm:spPr/>
    </dgm:pt>
    <dgm:pt modelId="{C5DFCCDC-28DA-B64B-9643-77DC210C43CD}" type="pres">
      <dgm:prSet presAssocID="{502E3905-4E66-F24E-B5AF-93875B93C742}" presName="sibTrans" presStyleLbl="sibTrans1D1" presStyleIdx="0" presStyleCnt="4"/>
      <dgm:spPr/>
      <dgm:t>
        <a:bodyPr/>
        <a:lstStyle/>
        <a:p>
          <a:endParaRPr lang="en-US"/>
        </a:p>
      </dgm:t>
    </dgm:pt>
    <dgm:pt modelId="{3AF1B315-5F3A-E54D-80BF-9D52662BB226}" type="pres">
      <dgm:prSet presAssocID="{11BF576F-643B-1146-BBC7-D7F8F660FFDE}" presName="node" presStyleLbl="node1" presStyleIdx="1" presStyleCnt="4" custScaleX="154292" custScaleY="102528" custRadScaleRad="100105" custRadScaleInc="-87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08695-AEFA-E24A-90B9-61A483FCEF2F}" type="pres">
      <dgm:prSet presAssocID="{11BF576F-643B-1146-BBC7-D7F8F660FFDE}" presName="spNode" presStyleCnt="0"/>
      <dgm:spPr/>
    </dgm:pt>
    <dgm:pt modelId="{E0A4719F-7B09-C740-B5DF-3700579A857D}" type="pres">
      <dgm:prSet presAssocID="{F6375906-7382-F94B-B807-244D0D4644E5}" presName="sibTrans" presStyleLbl="sibTrans1D1" presStyleIdx="1" presStyleCnt="4"/>
      <dgm:spPr/>
      <dgm:t>
        <a:bodyPr/>
        <a:lstStyle/>
        <a:p>
          <a:endParaRPr lang="en-US"/>
        </a:p>
      </dgm:t>
    </dgm:pt>
    <dgm:pt modelId="{48DCBF9F-EB97-9F4E-B8AE-414091020345}" type="pres">
      <dgm:prSet presAssocID="{B273B72D-6C5A-1C4D-A462-0AA68037B789}" presName="node" presStyleLbl="node1" presStyleIdx="2" presStyleCnt="4" custScaleX="2131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90084-1A2B-F84B-8F15-A8EB32207E9B}" type="pres">
      <dgm:prSet presAssocID="{B273B72D-6C5A-1C4D-A462-0AA68037B789}" presName="spNode" presStyleCnt="0"/>
      <dgm:spPr/>
    </dgm:pt>
    <dgm:pt modelId="{8E412D58-ADDB-294B-8C02-745E6DA2A52A}" type="pres">
      <dgm:prSet presAssocID="{F49F0858-73FC-654C-A193-BD05F7375DAB}" presName="sibTrans" presStyleLbl="sibTrans1D1" presStyleIdx="2" presStyleCnt="4"/>
      <dgm:spPr/>
      <dgm:t>
        <a:bodyPr/>
        <a:lstStyle/>
        <a:p>
          <a:endParaRPr lang="en-US"/>
        </a:p>
      </dgm:t>
    </dgm:pt>
    <dgm:pt modelId="{8BE5363E-1A1E-5641-95AA-8DAC88F00A23}" type="pres">
      <dgm:prSet presAssocID="{75C56431-AB87-0041-9A73-6AF2662FEB1C}" presName="node" presStyleLbl="node1" presStyleIdx="3" presStyleCnt="4" custScaleX="160966" custScaleY="103450" custRadScaleRad="100622" custRadScaleInc="21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20A524-9EEE-7648-88EB-FA40829EF304}" type="pres">
      <dgm:prSet presAssocID="{75C56431-AB87-0041-9A73-6AF2662FEB1C}" presName="spNode" presStyleCnt="0"/>
      <dgm:spPr/>
    </dgm:pt>
    <dgm:pt modelId="{D1A3AC9A-A615-8843-B44D-3098B16E7ACB}" type="pres">
      <dgm:prSet presAssocID="{84A9C6F7-A38B-B14F-AB9B-32B22C947B9A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4B2A952D-556B-497E-87D7-333E6887954E}" type="presOf" srcId="{F6375906-7382-F94B-B807-244D0D4644E5}" destId="{E0A4719F-7B09-C740-B5DF-3700579A857D}" srcOrd="0" destOrd="0" presId="urn:microsoft.com/office/officeart/2005/8/layout/cycle5"/>
    <dgm:cxn modelId="{718F5071-C991-4A99-A45C-FC679534A1B3}" type="presOf" srcId="{11BF576F-643B-1146-BBC7-D7F8F660FFDE}" destId="{3AF1B315-5F3A-E54D-80BF-9D52662BB226}" srcOrd="0" destOrd="0" presId="urn:microsoft.com/office/officeart/2005/8/layout/cycle5"/>
    <dgm:cxn modelId="{2F2E3531-E424-4300-87F7-19D45FD0A175}" type="presOf" srcId="{75C56431-AB87-0041-9A73-6AF2662FEB1C}" destId="{8BE5363E-1A1E-5641-95AA-8DAC88F00A23}" srcOrd="0" destOrd="0" presId="urn:microsoft.com/office/officeart/2005/8/layout/cycle5"/>
    <dgm:cxn modelId="{31ACD894-781E-43C1-A6E1-F23E8EF21A60}" type="presOf" srcId="{3BCE9D1D-9902-3B46-B5F8-9DDDB0C19FA4}" destId="{9A304451-4CE6-2044-9DF4-3626C9EAF534}" srcOrd="0" destOrd="0" presId="urn:microsoft.com/office/officeart/2005/8/layout/cycle5"/>
    <dgm:cxn modelId="{8BEFC0D2-3725-425B-B5BB-084E48C9C8B4}" type="presOf" srcId="{84A9C6F7-A38B-B14F-AB9B-32B22C947B9A}" destId="{D1A3AC9A-A615-8843-B44D-3098B16E7ACB}" srcOrd="0" destOrd="0" presId="urn:microsoft.com/office/officeart/2005/8/layout/cycle5"/>
    <dgm:cxn modelId="{71ACBF36-6107-C549-8977-895F5BE6D8EA}" srcId="{3BCE9D1D-9902-3B46-B5F8-9DDDB0C19FA4}" destId="{75C56431-AB87-0041-9A73-6AF2662FEB1C}" srcOrd="3" destOrd="0" parTransId="{262A5056-E115-3445-8A5B-F961F0800054}" sibTransId="{84A9C6F7-A38B-B14F-AB9B-32B22C947B9A}"/>
    <dgm:cxn modelId="{34D0F9B7-9C98-9641-99AE-6526F547C71F}" srcId="{3BCE9D1D-9902-3B46-B5F8-9DDDB0C19FA4}" destId="{B273B72D-6C5A-1C4D-A462-0AA68037B789}" srcOrd="2" destOrd="0" parTransId="{9B3C11AD-E515-1C49-8F15-803878511A59}" sibTransId="{F49F0858-73FC-654C-A193-BD05F7375DAB}"/>
    <dgm:cxn modelId="{E5BC963F-D5CA-45CC-950B-57439F980540}" type="presOf" srcId="{B273B72D-6C5A-1C4D-A462-0AA68037B789}" destId="{48DCBF9F-EB97-9F4E-B8AE-414091020345}" srcOrd="0" destOrd="0" presId="urn:microsoft.com/office/officeart/2005/8/layout/cycle5"/>
    <dgm:cxn modelId="{C42DB1D3-0AD8-4544-8CCF-40D9027C23ED}" srcId="{3BCE9D1D-9902-3B46-B5F8-9DDDB0C19FA4}" destId="{82D7EE35-3C37-354F-A02F-0B8CA7594347}" srcOrd="0" destOrd="0" parTransId="{F212D237-88F7-294C-87D7-D4842D747681}" sibTransId="{502E3905-4E66-F24E-B5AF-93875B93C742}"/>
    <dgm:cxn modelId="{ED3FB1DD-DA33-4463-9AB3-63B444C00FCE}" type="presOf" srcId="{F49F0858-73FC-654C-A193-BD05F7375DAB}" destId="{8E412D58-ADDB-294B-8C02-745E6DA2A52A}" srcOrd="0" destOrd="0" presId="urn:microsoft.com/office/officeart/2005/8/layout/cycle5"/>
    <dgm:cxn modelId="{82463882-85F6-4958-8E1B-C57FE9329EAD}" type="presOf" srcId="{502E3905-4E66-F24E-B5AF-93875B93C742}" destId="{C5DFCCDC-28DA-B64B-9643-77DC210C43CD}" srcOrd="0" destOrd="0" presId="urn:microsoft.com/office/officeart/2005/8/layout/cycle5"/>
    <dgm:cxn modelId="{92A18003-5A46-41A4-A1AE-340FF7644D13}" type="presOf" srcId="{82D7EE35-3C37-354F-A02F-0B8CA7594347}" destId="{7E2DB74E-BF3F-7643-A968-C66D7254A092}" srcOrd="0" destOrd="0" presId="urn:microsoft.com/office/officeart/2005/8/layout/cycle5"/>
    <dgm:cxn modelId="{4F650846-B4AA-4B42-B2CB-2FD69B68A2D6}" srcId="{3BCE9D1D-9902-3B46-B5F8-9DDDB0C19FA4}" destId="{11BF576F-643B-1146-BBC7-D7F8F660FFDE}" srcOrd="1" destOrd="0" parTransId="{D1E11875-5D75-3241-ABE9-0A2A5F785096}" sibTransId="{F6375906-7382-F94B-B807-244D0D4644E5}"/>
    <dgm:cxn modelId="{1F9D708C-EB0E-4357-B633-83DBB893D4F4}" type="presParOf" srcId="{9A304451-4CE6-2044-9DF4-3626C9EAF534}" destId="{7E2DB74E-BF3F-7643-A968-C66D7254A092}" srcOrd="0" destOrd="0" presId="urn:microsoft.com/office/officeart/2005/8/layout/cycle5"/>
    <dgm:cxn modelId="{4F650927-22E8-48FC-AC15-1AAE98AF8073}" type="presParOf" srcId="{9A304451-4CE6-2044-9DF4-3626C9EAF534}" destId="{2D385A99-85D3-B645-8D3E-E101C1133C0C}" srcOrd="1" destOrd="0" presId="urn:microsoft.com/office/officeart/2005/8/layout/cycle5"/>
    <dgm:cxn modelId="{F362616A-E76D-4D0A-B90E-30CB8FCF8B86}" type="presParOf" srcId="{9A304451-4CE6-2044-9DF4-3626C9EAF534}" destId="{C5DFCCDC-28DA-B64B-9643-77DC210C43CD}" srcOrd="2" destOrd="0" presId="urn:microsoft.com/office/officeart/2005/8/layout/cycle5"/>
    <dgm:cxn modelId="{3982F681-8A48-4555-A343-BA89798DADF9}" type="presParOf" srcId="{9A304451-4CE6-2044-9DF4-3626C9EAF534}" destId="{3AF1B315-5F3A-E54D-80BF-9D52662BB226}" srcOrd="3" destOrd="0" presId="urn:microsoft.com/office/officeart/2005/8/layout/cycle5"/>
    <dgm:cxn modelId="{0A4346B5-9960-4A52-833F-B664CC5DE265}" type="presParOf" srcId="{9A304451-4CE6-2044-9DF4-3626C9EAF534}" destId="{7DD08695-AEFA-E24A-90B9-61A483FCEF2F}" srcOrd="4" destOrd="0" presId="urn:microsoft.com/office/officeart/2005/8/layout/cycle5"/>
    <dgm:cxn modelId="{37485014-6C4B-453D-8782-1923547EF546}" type="presParOf" srcId="{9A304451-4CE6-2044-9DF4-3626C9EAF534}" destId="{E0A4719F-7B09-C740-B5DF-3700579A857D}" srcOrd="5" destOrd="0" presId="urn:microsoft.com/office/officeart/2005/8/layout/cycle5"/>
    <dgm:cxn modelId="{898D79D0-73A6-4A33-8926-2D585E83B85D}" type="presParOf" srcId="{9A304451-4CE6-2044-9DF4-3626C9EAF534}" destId="{48DCBF9F-EB97-9F4E-B8AE-414091020345}" srcOrd="6" destOrd="0" presId="urn:microsoft.com/office/officeart/2005/8/layout/cycle5"/>
    <dgm:cxn modelId="{85E0703A-0560-40AF-90AD-85F15D5C92B7}" type="presParOf" srcId="{9A304451-4CE6-2044-9DF4-3626C9EAF534}" destId="{C0790084-1A2B-F84B-8F15-A8EB32207E9B}" srcOrd="7" destOrd="0" presId="urn:microsoft.com/office/officeart/2005/8/layout/cycle5"/>
    <dgm:cxn modelId="{FB5555C0-6D47-495E-8580-DF59A5F31B66}" type="presParOf" srcId="{9A304451-4CE6-2044-9DF4-3626C9EAF534}" destId="{8E412D58-ADDB-294B-8C02-745E6DA2A52A}" srcOrd="8" destOrd="0" presId="urn:microsoft.com/office/officeart/2005/8/layout/cycle5"/>
    <dgm:cxn modelId="{6CA6F17D-4EE7-4418-9715-D23E8F1719C1}" type="presParOf" srcId="{9A304451-4CE6-2044-9DF4-3626C9EAF534}" destId="{8BE5363E-1A1E-5641-95AA-8DAC88F00A23}" srcOrd="9" destOrd="0" presId="urn:microsoft.com/office/officeart/2005/8/layout/cycle5"/>
    <dgm:cxn modelId="{D95D00C0-E717-4FF4-9277-2EB3FD0190D9}" type="presParOf" srcId="{9A304451-4CE6-2044-9DF4-3626C9EAF534}" destId="{DB20A524-9EEE-7648-88EB-FA40829EF304}" srcOrd="10" destOrd="0" presId="urn:microsoft.com/office/officeart/2005/8/layout/cycle5"/>
    <dgm:cxn modelId="{14F3210B-2A12-4764-B18F-7F6239AB090F}" type="presParOf" srcId="{9A304451-4CE6-2044-9DF4-3626C9EAF534}" destId="{D1A3AC9A-A615-8843-B44D-3098B16E7AC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13856" y="1566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chemeClr val="accent1"/>
              </a:solidFill>
            </a:rPr>
            <a:t>Sahan</a:t>
          </a:r>
          <a:r>
            <a:rPr lang="en-US" sz="1700" kern="1200" dirty="0" smtClean="0">
              <a:solidFill>
                <a:schemeClr val="accent1"/>
              </a:solidFill>
            </a:rPr>
            <a:t> </a:t>
          </a:r>
          <a:r>
            <a:rPr lang="en-US" sz="1700" kern="1200" dirty="0" err="1" smtClean="0">
              <a:solidFill>
                <a:schemeClr val="accent1"/>
              </a:solidFill>
            </a:rPr>
            <a:t>Qiimayn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3349146" y="236856"/>
        <a:ext cx="1136078" cy="1136078"/>
      </dsp:txXfrm>
    </dsp:sp>
    <dsp:sp modelId="{7C8807C2-A133-483B-A12D-5753C7B07740}">
      <dsp:nvSpPr>
        <dsp:cNvPr id="0" name=""/>
        <dsp:cNvSpPr/>
      </dsp:nvSpPr>
      <dsp:spPr>
        <a:xfrm rot="2160000">
          <a:off x="4669965" y="1236196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4682228" y="1306905"/>
        <a:ext cx="299635" cy="325349"/>
      </dsp:txXfrm>
    </dsp:sp>
    <dsp:sp modelId="{1D4897D8-15D1-4354-86FE-F50AB09FB127}">
      <dsp:nvSpPr>
        <dsp:cNvPr id="0" name=""/>
        <dsp:cNvSpPr/>
      </dsp:nvSpPr>
      <dsp:spPr>
        <a:xfrm>
          <a:off x="5067067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chemeClr val="accent1"/>
              </a:solidFill>
            </a:rPr>
            <a:t>Naqshadayn</a:t>
          </a:r>
          <a:r>
            <a:rPr lang="en-US" sz="1700" kern="1200" dirty="0" smtClean="0">
              <a:solidFill>
                <a:schemeClr val="accent1"/>
              </a:solidFill>
            </a:rPr>
            <a:t> </a:t>
          </a:r>
          <a:r>
            <a:rPr lang="en-US" sz="1700" kern="1200" dirty="0" err="1" smtClean="0">
              <a:solidFill>
                <a:schemeClr val="accent1"/>
              </a:solidFill>
            </a:rPr>
            <a:t>iyo</a:t>
          </a:r>
          <a:r>
            <a:rPr lang="en-US" sz="1700" kern="1200" dirty="0" smtClean="0">
              <a:solidFill>
                <a:schemeClr val="accent1"/>
              </a:solidFill>
            </a:rPr>
            <a:t> </a:t>
          </a:r>
          <a:r>
            <a:rPr lang="en-US" sz="1700" kern="1200" dirty="0" err="1" smtClean="0">
              <a:solidFill>
                <a:schemeClr val="accent1"/>
              </a:solidFill>
            </a:rPr>
            <a:t>qorshayn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5302357" y="1655947"/>
        <a:ext cx="1136078" cy="1136078"/>
      </dsp:txXfrm>
    </dsp:sp>
    <dsp:sp modelId="{C05FBD6A-D211-4C24-8665-BCA8BA5C09B5}">
      <dsp:nvSpPr>
        <dsp:cNvPr id="0" name=""/>
        <dsp:cNvSpPr/>
      </dsp:nvSpPr>
      <dsp:spPr>
        <a:xfrm rot="6480000">
          <a:off x="5287084" y="308940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5371133" y="3136793"/>
        <a:ext cx="299635" cy="325349"/>
      </dsp:txXfrm>
    </dsp:sp>
    <dsp:sp modelId="{7772920F-40BF-43C3-9B4A-7BFAB8E95F18}">
      <dsp:nvSpPr>
        <dsp:cNvPr id="0" name=""/>
        <dsp:cNvSpPr/>
      </dsp:nvSpPr>
      <dsp:spPr>
        <a:xfrm>
          <a:off x="4321007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o-SO" sz="1700" kern="1200" dirty="0" smtClean="0"/>
            <a:t>Fududeyn </a:t>
          </a:r>
          <a:endParaRPr lang="en-GB" sz="1700" kern="1200" dirty="0"/>
        </a:p>
      </dsp:txBody>
      <dsp:txXfrm>
        <a:off x="4556297" y="3952084"/>
        <a:ext cx="1136078" cy="1136078"/>
      </dsp:txXfrm>
    </dsp:sp>
    <dsp:sp modelId="{D8E4D309-0E24-497E-8048-409426DD6659}">
      <dsp:nvSpPr>
        <dsp:cNvPr id="0" name=""/>
        <dsp:cNvSpPr/>
      </dsp:nvSpPr>
      <dsp:spPr>
        <a:xfrm rot="10800000">
          <a:off x="3715275" y="424899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3843690" y="4357448"/>
        <a:ext cx="299635" cy="325349"/>
      </dsp:txXfrm>
    </dsp:sp>
    <dsp:sp modelId="{E85A4FA0-C88F-4B6D-938A-FB5379B026FE}">
      <dsp:nvSpPr>
        <dsp:cNvPr id="0" name=""/>
        <dsp:cNvSpPr/>
      </dsp:nvSpPr>
      <dsp:spPr>
        <a:xfrm>
          <a:off x="1906706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Qiimeyn</a:t>
          </a:r>
          <a:endParaRPr lang="en-GB" sz="1700" kern="1200" dirty="0"/>
        </a:p>
      </dsp:txBody>
      <dsp:txXfrm>
        <a:off x="2141996" y="3952084"/>
        <a:ext cx="1136078" cy="1136078"/>
      </dsp:txXfrm>
    </dsp:sp>
    <dsp:sp modelId="{B8E4D564-75BC-4417-9F71-8CDA9FB2324C}">
      <dsp:nvSpPr>
        <dsp:cNvPr id="0" name=""/>
        <dsp:cNvSpPr/>
      </dsp:nvSpPr>
      <dsp:spPr>
        <a:xfrm rot="15120000">
          <a:off x="2126723" y="3112452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2210772" y="3281966"/>
        <a:ext cx="299635" cy="325349"/>
      </dsp:txXfrm>
    </dsp:sp>
    <dsp:sp modelId="{E12E28EC-A1DC-498F-B916-3A3ED07D9A8F}">
      <dsp:nvSpPr>
        <dsp:cNvPr id="0" name=""/>
        <dsp:cNvSpPr/>
      </dsp:nvSpPr>
      <dsp:spPr>
        <a:xfrm>
          <a:off x="1160646" y="1420657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err="1" smtClean="0"/>
            <a:t>Dawagal</a:t>
          </a:r>
          <a:endParaRPr lang="en-GB" sz="1700" kern="1200" dirty="0"/>
        </a:p>
      </dsp:txBody>
      <dsp:txXfrm>
        <a:off x="1395936" y="1655947"/>
        <a:ext cx="1136078" cy="1136078"/>
      </dsp:txXfrm>
    </dsp:sp>
    <dsp:sp modelId="{20014872-D41D-40F7-B400-FC1E371946DD}">
      <dsp:nvSpPr>
        <dsp:cNvPr id="0" name=""/>
        <dsp:cNvSpPr/>
      </dsp:nvSpPr>
      <dsp:spPr>
        <a:xfrm rot="19440000">
          <a:off x="2716754" y="1250438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729017" y="1396627"/>
        <a:ext cx="299635" cy="32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A7450-77EA-4326-B6B2-EE47E72ABFC0}">
      <dsp:nvSpPr>
        <dsp:cNvPr id="0" name=""/>
        <dsp:cNvSpPr/>
      </dsp:nvSpPr>
      <dsp:spPr>
        <a:xfrm>
          <a:off x="7565718" y="1444024"/>
          <a:ext cx="2361359" cy="202340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8BDE3-3AC9-464C-ACB7-CD9EDB1128E7}">
      <dsp:nvSpPr>
        <dsp:cNvPr id="0" name=""/>
        <dsp:cNvSpPr/>
      </dsp:nvSpPr>
      <dsp:spPr>
        <a:xfrm>
          <a:off x="4944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err="1" smtClean="0"/>
            <a:t>Sabab</a:t>
          </a:r>
          <a:r>
            <a:rPr lang="fr-FR" sz="2800" kern="1200" dirty="0" smtClean="0"/>
            <a:t>? </a:t>
          </a:r>
          <a:endParaRPr lang="en-GB" sz="2800" kern="1200" dirty="0"/>
        </a:p>
      </dsp:txBody>
      <dsp:txXfrm>
        <a:off x="4944" y="1058406"/>
        <a:ext cx="2388081" cy="348422"/>
      </dsp:txXfrm>
    </dsp:sp>
    <dsp:sp modelId="{8638917A-E2FB-4C40-967F-67F84CD169D4}">
      <dsp:nvSpPr>
        <dsp:cNvPr id="0" name=""/>
        <dsp:cNvSpPr/>
      </dsp:nvSpPr>
      <dsp:spPr>
        <a:xfrm>
          <a:off x="3784957" y="1444226"/>
          <a:ext cx="2388081" cy="202340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73864-85D5-4D36-8E44-D5F704370D7B}">
      <dsp:nvSpPr>
        <dsp:cNvPr id="0" name=""/>
        <dsp:cNvSpPr/>
      </dsp:nvSpPr>
      <dsp:spPr>
        <a:xfrm>
          <a:off x="3784957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err="1" smtClean="0"/>
            <a:t>Kuma</a:t>
          </a:r>
          <a:r>
            <a:rPr lang="fr-FR" sz="2800" kern="1200" dirty="0" smtClean="0"/>
            <a:t>? </a:t>
          </a:r>
          <a:endParaRPr lang="en-GB" sz="2800" kern="1200" dirty="0"/>
        </a:p>
      </dsp:txBody>
      <dsp:txXfrm>
        <a:off x="3784957" y="1058406"/>
        <a:ext cx="2388081" cy="348422"/>
      </dsp:txXfrm>
    </dsp:sp>
    <dsp:sp modelId="{D886AF96-EE76-4CAE-A766-ACE901C84296}">
      <dsp:nvSpPr>
        <dsp:cNvPr id="0" name=""/>
        <dsp:cNvSpPr/>
      </dsp:nvSpPr>
      <dsp:spPr>
        <a:xfrm>
          <a:off x="0" y="1413248"/>
          <a:ext cx="2388081" cy="202340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9392-CAE4-468C-94ED-53F93D763103}">
      <dsp:nvSpPr>
        <dsp:cNvPr id="0" name=""/>
        <dsp:cNvSpPr/>
      </dsp:nvSpPr>
      <dsp:spPr>
        <a:xfrm>
          <a:off x="7564969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waa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maxay</a:t>
          </a:r>
          <a:r>
            <a:rPr lang="fr-FR" sz="2800" kern="1200" dirty="0" smtClean="0"/>
            <a:t>? </a:t>
          </a:r>
          <a:endParaRPr lang="en-GB" sz="2800" kern="1200" dirty="0"/>
        </a:p>
      </dsp:txBody>
      <dsp:txXfrm>
        <a:off x="7564969" y="1058406"/>
        <a:ext cx="2388081" cy="348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68465-72C9-4650-B924-664F9B250E1C}">
      <dsp:nvSpPr>
        <dsp:cNvPr id="0" name=""/>
        <dsp:cNvSpPr/>
      </dsp:nvSpPr>
      <dsp:spPr>
        <a:xfrm>
          <a:off x="974797" y="3212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Ku </a:t>
          </a:r>
          <a:r>
            <a:rPr lang="en-GB" sz="3200" kern="1200" dirty="0" err="1" smtClean="0"/>
            <a:t>haboon</a:t>
          </a:r>
          <a:endParaRPr lang="en-GB" sz="3200" kern="1200" dirty="0"/>
        </a:p>
      </dsp:txBody>
      <dsp:txXfrm>
        <a:off x="974797" y="3212"/>
        <a:ext cx="2640077" cy="1584046"/>
      </dsp:txXfrm>
    </dsp:sp>
    <dsp:sp modelId="{B227FD1A-9689-4489-A407-13EEA4E732C5}">
      <dsp:nvSpPr>
        <dsp:cNvPr id="0" name=""/>
        <dsp:cNvSpPr/>
      </dsp:nvSpPr>
      <dsp:spPr>
        <a:xfrm>
          <a:off x="3878882" y="3212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Ka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Qayb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Qaadashada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culus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leh</a:t>
          </a:r>
          <a:endParaRPr lang="en-GB" sz="3200" kern="1200" dirty="0"/>
        </a:p>
      </dsp:txBody>
      <dsp:txXfrm>
        <a:off x="3878882" y="3212"/>
        <a:ext cx="2640077" cy="1584046"/>
      </dsp:txXfrm>
    </dsp:sp>
    <dsp:sp modelId="{A1A0AE17-55D9-4763-8741-BD3E97B3790A}">
      <dsp:nvSpPr>
        <dsp:cNvPr id="0" name=""/>
        <dsp:cNvSpPr/>
      </dsp:nvSpPr>
      <dsp:spPr>
        <a:xfrm>
          <a:off x="6782967" y="3212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Ku </a:t>
          </a:r>
          <a:r>
            <a:rPr lang="en-US" sz="3200" kern="1200" dirty="0" err="1" smtClean="0"/>
            <a:t>saleysan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khibrad</a:t>
          </a:r>
          <a:endParaRPr lang="en-GB" sz="3200" kern="1200" dirty="0"/>
        </a:p>
      </dsp:txBody>
      <dsp:txXfrm>
        <a:off x="6782967" y="3212"/>
        <a:ext cx="2640077" cy="1584046"/>
      </dsp:txXfrm>
    </dsp:sp>
    <dsp:sp modelId="{74E7D8D8-E8E1-43AA-B65C-D59D3E415360}">
      <dsp:nvSpPr>
        <dsp:cNvPr id="0" name=""/>
        <dsp:cNvSpPr/>
      </dsp:nvSpPr>
      <dsp:spPr>
        <a:xfrm>
          <a:off x="2426840" y="1851266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baseline="0" dirty="0" err="1" smtClean="0"/>
            <a:t>Xalinta</a:t>
          </a:r>
          <a:r>
            <a:rPr lang="en-US" sz="3200" kern="1200" baseline="0" dirty="0" smtClean="0"/>
            <a:t> </a:t>
          </a:r>
          <a:r>
            <a:rPr lang="en-US" sz="3200" kern="1200" baseline="0" dirty="0" err="1" smtClean="0"/>
            <a:t>dhibaatada</a:t>
          </a:r>
          <a:endParaRPr lang="en-GB" sz="3200" kern="1200" dirty="0"/>
        </a:p>
      </dsp:txBody>
      <dsp:txXfrm>
        <a:off x="2426840" y="1851266"/>
        <a:ext cx="2640077" cy="1584046"/>
      </dsp:txXfrm>
    </dsp:sp>
    <dsp:sp modelId="{D36175A9-D165-491C-8B59-705B525F41B4}">
      <dsp:nvSpPr>
        <dsp:cNvPr id="0" name=""/>
        <dsp:cNvSpPr/>
      </dsp:nvSpPr>
      <dsp:spPr>
        <a:xfrm>
          <a:off x="5330924" y="1851266"/>
          <a:ext cx="2640077" cy="15840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QiimO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deg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deg</a:t>
          </a:r>
          <a:r>
            <a:rPr lang="en-US" sz="3200" kern="1200" dirty="0" smtClean="0"/>
            <a:t> ah</a:t>
          </a:r>
          <a:r>
            <a:rPr lang="en-GB" sz="3200" kern="1200" dirty="0" smtClean="0"/>
            <a:t> </a:t>
          </a:r>
          <a:endParaRPr lang="en-GB" sz="3200" kern="1200" dirty="0"/>
        </a:p>
      </dsp:txBody>
      <dsp:txXfrm>
        <a:off x="5330924" y="1851266"/>
        <a:ext cx="2640077" cy="15840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DB74E-BF3F-7643-A968-C66D7254A092}">
      <dsp:nvSpPr>
        <dsp:cNvPr id="0" name=""/>
        <dsp:cNvSpPr/>
      </dsp:nvSpPr>
      <dsp:spPr>
        <a:xfrm>
          <a:off x="3431429" y="282"/>
          <a:ext cx="2259033" cy="10333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Khibrad</a:t>
          </a:r>
          <a:r>
            <a:rPr lang="en-US" sz="2800" kern="1200" dirty="0" smtClean="0"/>
            <a:t> la </a:t>
          </a:r>
          <a:r>
            <a:rPr lang="en-US" sz="2800" kern="1200" dirty="0" err="1" smtClean="0"/>
            <a:t>taaban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karo</a:t>
          </a:r>
          <a:endParaRPr lang="en-US" sz="2800" kern="1200" dirty="0"/>
        </a:p>
      </dsp:txBody>
      <dsp:txXfrm>
        <a:off x="3481871" y="50724"/>
        <a:ext cx="2158149" cy="932423"/>
      </dsp:txXfrm>
    </dsp:sp>
    <dsp:sp modelId="{C5DFCCDC-28DA-B64B-9643-77DC210C43CD}">
      <dsp:nvSpPr>
        <dsp:cNvPr id="0" name=""/>
        <dsp:cNvSpPr/>
      </dsp:nvSpPr>
      <dsp:spPr>
        <a:xfrm>
          <a:off x="2854432" y="519472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954375" y="538038"/>
              </a:moveTo>
              <a:arcTo wR="1709400" hR="1709400" stAng="19004696" swAng="1009155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1B315-5F3A-E54D-80BF-9D52662BB226}">
      <dsp:nvSpPr>
        <dsp:cNvPr id="0" name=""/>
        <dsp:cNvSpPr/>
      </dsp:nvSpPr>
      <dsp:spPr>
        <a:xfrm>
          <a:off x="5043964" y="1618493"/>
          <a:ext cx="2452787" cy="10594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U </a:t>
          </a:r>
          <a:r>
            <a:rPr lang="en-US" sz="2700" kern="1200" dirty="0" err="1" smtClean="0">
              <a:solidFill>
                <a:schemeClr val="tx1"/>
              </a:solidFill>
            </a:rPr>
            <a:t>fiirsashada</a:t>
          </a:r>
          <a:r>
            <a:rPr lang="en-US" sz="2700" kern="1200" dirty="0" smtClean="0">
              <a:solidFill>
                <a:schemeClr val="tx1"/>
              </a:solidFill>
            </a:rPr>
            <a:t> </a:t>
          </a:r>
          <a:r>
            <a:rPr lang="en-US" sz="2700" kern="1200" dirty="0" err="1" smtClean="0">
              <a:solidFill>
                <a:schemeClr val="tx1"/>
              </a:solidFill>
            </a:rPr>
            <a:t>Milicsiga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5095681" y="1670210"/>
        <a:ext cx="2349353" cy="955996"/>
      </dsp:txXfrm>
    </dsp:sp>
    <dsp:sp modelId="{E0A4719F-7B09-C740-B5DF-3700579A857D}">
      <dsp:nvSpPr>
        <dsp:cNvPr id="0" name=""/>
        <dsp:cNvSpPr/>
      </dsp:nvSpPr>
      <dsp:spPr>
        <a:xfrm>
          <a:off x="2521472" y="212074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3140753" y="2643896"/>
              </a:moveTo>
              <a:arcTo wR="1709400" hR="1709400" stAng="1988373" swAng="1269686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DCBF9F-EB97-9F4E-B8AE-414091020345}">
      <dsp:nvSpPr>
        <dsp:cNvPr id="0" name=""/>
        <dsp:cNvSpPr/>
      </dsp:nvSpPr>
      <dsp:spPr>
        <a:xfrm>
          <a:off x="2866495" y="3419084"/>
          <a:ext cx="3388900" cy="10333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Abstract </a:t>
          </a:r>
          <a:r>
            <a:rPr lang="en-US" sz="2400" kern="1200" dirty="0" err="1" smtClean="0"/>
            <a:t>Fikrad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aan</a:t>
          </a:r>
          <a:r>
            <a:rPr lang="en-US" sz="2400" kern="1200" dirty="0" smtClean="0"/>
            <a:t> la </a:t>
          </a:r>
          <a:r>
            <a:rPr lang="en-US" sz="2400" kern="1200" dirty="0" err="1" smtClean="0"/>
            <a:t>taaban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karin</a:t>
          </a:r>
          <a:r>
            <a:rPr lang="en-US" sz="2400" kern="1200" dirty="0" smtClean="0"/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 </a:t>
          </a:r>
          <a:r>
            <a:rPr lang="en-US" sz="2400" kern="1200" dirty="0" err="1" smtClean="0"/>
            <a:t>Guud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ahaan</a:t>
          </a:r>
          <a:endParaRPr lang="en-US" sz="2400" kern="1200" dirty="0"/>
        </a:p>
      </dsp:txBody>
      <dsp:txXfrm>
        <a:off x="2916937" y="3469526"/>
        <a:ext cx="3288016" cy="932423"/>
      </dsp:txXfrm>
    </dsp:sp>
    <dsp:sp modelId="{8E412D58-ADDB-294B-8C02-745E6DA2A52A}">
      <dsp:nvSpPr>
        <dsp:cNvPr id="0" name=""/>
        <dsp:cNvSpPr/>
      </dsp:nvSpPr>
      <dsp:spPr>
        <a:xfrm>
          <a:off x="3202708" y="207576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700619" y="3089405"/>
              </a:moveTo>
              <a:arcTo wR="1709400" hR="1709400" stAng="7570005" swAng="142322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5363E-1A1E-5641-95AA-8DAC88F00A23}">
      <dsp:nvSpPr>
        <dsp:cNvPr id="0" name=""/>
        <dsp:cNvSpPr/>
      </dsp:nvSpPr>
      <dsp:spPr>
        <a:xfrm>
          <a:off x="1572095" y="1500972"/>
          <a:ext cx="2558883" cy="10689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Tijaabo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ama</a:t>
          </a:r>
          <a:r>
            <a:rPr lang="en-US" sz="2800" kern="1200" dirty="0" smtClean="0"/>
            <a:t> Ku </a:t>
          </a:r>
          <a:r>
            <a:rPr lang="en-US" sz="2800" kern="1200" dirty="0" err="1" smtClean="0"/>
            <a:t>dabaqid</a:t>
          </a:r>
          <a:endParaRPr lang="en-US" sz="2800" kern="1200" dirty="0"/>
        </a:p>
      </dsp:txBody>
      <dsp:txXfrm>
        <a:off x="1624277" y="1553154"/>
        <a:ext cx="2454519" cy="964593"/>
      </dsp:txXfrm>
    </dsp:sp>
    <dsp:sp modelId="{D1A3AC9A-A615-8843-B44D-3098B16E7ACB}">
      <dsp:nvSpPr>
        <dsp:cNvPr id="0" name=""/>
        <dsp:cNvSpPr/>
      </dsp:nvSpPr>
      <dsp:spPr>
        <a:xfrm>
          <a:off x="2831585" y="534235"/>
          <a:ext cx="3418801" cy="3418801"/>
        </a:xfrm>
        <a:custGeom>
          <a:avLst/>
          <a:gdLst/>
          <a:ahLst/>
          <a:cxnLst/>
          <a:rect l="0" t="0" r="0" b="0"/>
          <a:pathLst>
            <a:path>
              <a:moveTo>
                <a:pt x="236107" y="842534"/>
              </a:moveTo>
              <a:arcTo wR="1709400" hR="1709400" stAng="12628319" swAng="860023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ingindustry.com/6-top-facts-about-adult-learning-theory-every-educator-should-know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07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55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994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286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Taxonomy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a broad sense the science of classification. </a:t>
            </a:r>
            <a:endParaRPr lang="en-GB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framework for categorizing educational/training goals: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Taxonomy of Educational Objectives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208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196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927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dirty="0"/>
              <a:t>B</a:t>
            </a:r>
            <a:r>
              <a:rPr lang="fr-FR" dirty="0" err="1"/>
              <a:t>ased</a:t>
            </a:r>
            <a:r>
              <a:rPr lang="fr-FR" dirty="0"/>
              <a:t> on the W model </a:t>
            </a:r>
            <a:r>
              <a:rPr lang="fr-FR" dirty="0" err="1"/>
              <a:t>used</a:t>
            </a:r>
            <a:r>
              <a:rPr lang="fr-FR" dirty="0"/>
              <a:t> for the </a:t>
            </a:r>
            <a:r>
              <a:rPr lang="fr-FR" dirty="0" err="1"/>
              <a:t>reintegration</a:t>
            </a:r>
            <a:r>
              <a:rPr lang="fr-FR" dirty="0"/>
              <a:t> follow up at </a:t>
            </a:r>
            <a:r>
              <a:rPr lang="fr-FR" dirty="0" err="1"/>
              <a:t>individual</a:t>
            </a:r>
            <a:r>
              <a:rPr lang="fr-FR" dirty="0"/>
              <a:t> (</a:t>
            </a:r>
            <a:r>
              <a:rPr lang="fr-FR" dirty="0" err="1"/>
              <a:t>economoc</a:t>
            </a:r>
            <a:r>
              <a:rPr lang="fr-FR" dirty="0"/>
              <a:t> aspect of </a:t>
            </a:r>
            <a:r>
              <a:rPr lang="fr-FR" dirty="0" err="1"/>
              <a:t>reintegration</a:t>
            </a:r>
            <a:r>
              <a:rPr lang="fr-FR" dirty="0"/>
              <a:t>) in the </a:t>
            </a:r>
            <a:r>
              <a:rPr lang="fr-FR" dirty="0" err="1"/>
              <a:t>handbook</a:t>
            </a:r>
            <a:r>
              <a:rPr lang="fr-FR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478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learn as adults, it is a different experience than when we were children. We are better able to make decisions, draw conclusions, and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patterns. We are less likely to do something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 because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because we expect logical reasons and arguments to do it. Malcolm Knowles, an expert in adult learning, identified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five principles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that help us create an environment where adults learn best.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subject matter and methodology have an immediate value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Adults need to be involved in the planning and evaluation of their training.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Experience, including mistakes, provides the best basis for learning activities.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Adults are most interested in learning subjects that have immediate relevance and impact on their job or personal life.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 learning is problem-centered rather than content-oriented.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are key principles that should always be kept in mind when designing training sessions, so getting these clarified early in the training program gives a useful reference point.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now let’s review how to proceed with a full day that is dedicated to the topic of Training Design.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063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028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888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1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dirty="0"/>
              <a:t>In the next slides, we will explore the underlying concepts and definition of reintegration, and how reintegration processes can be supported.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45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=""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=""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=""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="" xmlns:a16="http://schemas.microsoft.com/office/drawing/2014/main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="" xmlns:a16="http://schemas.microsoft.com/office/drawing/2014/main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6331353" y="1230390"/>
            <a:ext cx="5313164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i="1" dirty="0" err="1"/>
              <a:t>Xal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waara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uraadinta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Bulshooyinka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uu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saameyey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Barakacaee</a:t>
            </a:r>
            <a:r>
              <a:rPr lang="en-US" altLang="en-US" sz="5100" i="1" dirty="0"/>
              <a:t> </a:t>
            </a:r>
            <a:r>
              <a:rPr lang="en-US" altLang="en-US" sz="5100" i="1" dirty="0" err="1" smtClean="0"/>
              <a:t>Soomaaliya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	</a:t>
            </a:r>
            <a:endParaRPr lang="en-US" altLang="en-US" sz="51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ciel, extérieur, terrain, rive&#10;&#10;Description générée automatiquement">
            <a:extLst>
              <a:ext uri="{FF2B5EF4-FFF2-40B4-BE49-F238E27FC236}">
                <a16:creationId xmlns="" xmlns:a16="http://schemas.microsoft.com/office/drawing/2014/main" id="{97A87A65-5F9E-4416-9179-33920A644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9" y="1230390"/>
            <a:ext cx="5617987" cy="37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941535" y="640081"/>
            <a:ext cx="6610383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6000" b="1" i="1" dirty="0" err="1" smtClean="0">
                <a:latin typeface="+mj-lt"/>
                <a:ea typeface="+mj-ea"/>
                <a:cs typeface="+mj-cs"/>
              </a:rPr>
              <a:t>Xeeladaha</a:t>
            </a:r>
            <a:r>
              <a:rPr lang="en-US" altLang="en-US" sz="6000" b="1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6000" b="1" i="1" dirty="0" err="1">
                <a:latin typeface="+mj-lt"/>
                <a:ea typeface="+mj-ea"/>
                <a:cs typeface="+mj-cs"/>
              </a:rPr>
              <a:t>Tababarka</a:t>
            </a:r>
            <a:r>
              <a:rPr lang="en-US" altLang="en-US" sz="6000" b="1" i="1" dirty="0">
                <a:latin typeface="+mj-lt"/>
                <a:ea typeface="+mj-ea"/>
                <a:cs typeface="+mj-cs"/>
              </a:rPr>
              <a:t> </a:t>
            </a:r>
            <a:r>
              <a:rPr kumimoji="0" lang="en-US" alt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="" xmlns:a16="http://schemas.microsoft.com/office/drawing/2014/main" id="{707744A9-B1DD-4F76-B3B2-02A51E6DF4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="" xmlns:a16="http://schemas.microsoft.com/office/drawing/2014/main" id="{09F52C97-D8A0-4C58-9D04-B8733EE38B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3044858" cy="81080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lvl="0"/>
            <a:r>
              <a:rPr lang="en-GB" b="1" dirty="0" err="1" smtClean="0">
                <a:solidFill>
                  <a:prstClr val="white"/>
                </a:solidFill>
                <a:cs typeface="Arial" panose="020B0604020202020204" pitchFamily="34" charset="0"/>
              </a:rPr>
              <a:t>Ujeedooyinka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7B73DBA-C261-492B-A367-68E3AAF19A8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21812" y="1462413"/>
            <a:ext cx="10748375" cy="39331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333333"/>
                </a:solidFill>
              </a:rPr>
              <a:t>Dhamaadka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kulankan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waxaad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awoodi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doontaa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inaad</a:t>
            </a:r>
            <a:r>
              <a:rPr lang="en-GB" dirty="0">
                <a:solidFill>
                  <a:srgbClr val="333333"/>
                </a:solidFill>
              </a:rPr>
              <a:t>:</a:t>
            </a:r>
          </a:p>
          <a:p>
            <a:pPr>
              <a:buClr>
                <a:schemeClr val="accent1"/>
              </a:buClr>
            </a:pPr>
            <a:r>
              <a:rPr lang="en-US" dirty="0" err="1" smtClean="0"/>
              <a:t>Sharaxdo</a:t>
            </a:r>
            <a:r>
              <a:rPr lang="en-US" dirty="0" smtClean="0"/>
              <a:t> </a:t>
            </a:r>
            <a:r>
              <a:rPr lang="en-US" dirty="0" err="1"/>
              <a:t>wareegga</a:t>
            </a:r>
            <a:r>
              <a:rPr lang="en-US" dirty="0"/>
              <a:t> </a:t>
            </a:r>
            <a:r>
              <a:rPr lang="en-US" dirty="0" err="1"/>
              <a:t>tababarka</a:t>
            </a:r>
            <a:r>
              <a:rPr lang="en-US" dirty="0"/>
              <a:t> </a:t>
            </a:r>
          </a:p>
          <a:p>
            <a:pPr>
              <a:buClr>
                <a:schemeClr val="accent1"/>
              </a:buClr>
            </a:pPr>
            <a:r>
              <a:rPr lang="en-US" dirty="0" err="1" smtClean="0"/>
              <a:t>Tixdo</a:t>
            </a:r>
            <a:r>
              <a:rPr lang="en-US" dirty="0" smtClean="0"/>
              <a:t> </a:t>
            </a:r>
            <a:r>
              <a:rPr lang="en-US" dirty="0" err="1" smtClean="0"/>
              <a:t>ficillada</a:t>
            </a:r>
            <a:r>
              <a:rPr lang="en-US" dirty="0" smtClean="0"/>
              <a:t> </a:t>
            </a:r>
            <a:r>
              <a:rPr lang="en-US" dirty="0" err="1"/>
              <a:t>kala</a:t>
            </a:r>
            <a:r>
              <a:rPr lang="en-US" dirty="0"/>
              <a:t> </a:t>
            </a:r>
            <a:r>
              <a:rPr lang="en-US" dirty="0" err="1"/>
              <a:t>duwan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la </a:t>
            </a:r>
            <a:r>
              <a:rPr lang="en-US" dirty="0" err="1" smtClean="0"/>
              <a:t>qaado</a:t>
            </a:r>
            <a:r>
              <a:rPr lang="en-US" dirty="0" smtClean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su'aalaha</a:t>
            </a:r>
            <a:r>
              <a:rPr lang="en-US" dirty="0"/>
              <a:t> </a:t>
            </a:r>
            <a:r>
              <a:rPr lang="en-US" dirty="0" err="1"/>
              <a:t>laga</a:t>
            </a:r>
            <a:r>
              <a:rPr lang="en-US" dirty="0"/>
              <a:t> </a:t>
            </a:r>
            <a:r>
              <a:rPr lang="en-US" dirty="0" err="1"/>
              <a:t>jawaabayo</a:t>
            </a:r>
            <a:r>
              <a:rPr lang="en-US" dirty="0"/>
              <a:t> </a:t>
            </a:r>
            <a:r>
              <a:rPr lang="en-US" dirty="0" err="1"/>
              <a:t>inta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jiro</a:t>
            </a:r>
            <a:r>
              <a:rPr lang="en-US" dirty="0"/>
              <a:t> </a:t>
            </a:r>
            <a:r>
              <a:rPr lang="en-US" dirty="0" err="1"/>
              <a:t>qeybta</a:t>
            </a:r>
            <a:r>
              <a:rPr lang="en-US" dirty="0"/>
              <a:t> </a:t>
            </a:r>
            <a:r>
              <a:rPr lang="en-US" dirty="0" err="1"/>
              <a:t>qiimeynta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wejiga</a:t>
            </a:r>
            <a:r>
              <a:rPr lang="en-US" dirty="0"/>
              <a:t> </a:t>
            </a:r>
            <a:r>
              <a:rPr lang="en-US" dirty="0" err="1"/>
              <a:t>diyaarinta</a:t>
            </a:r>
            <a:r>
              <a:rPr lang="en-US" dirty="0"/>
              <a:t>,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hor</a:t>
            </a:r>
            <a:r>
              <a:rPr lang="en-US" dirty="0"/>
              <a:t> </a:t>
            </a:r>
            <a:r>
              <a:rPr lang="en-US" dirty="0" err="1"/>
              <a:t>inta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la </a:t>
            </a:r>
            <a:r>
              <a:rPr lang="en-US" dirty="0" err="1"/>
              <a:t>bilaabin</a:t>
            </a:r>
            <a:r>
              <a:rPr lang="en-US" dirty="0"/>
              <a:t> </a:t>
            </a:r>
            <a:r>
              <a:rPr lang="en-US" dirty="0" err="1"/>
              <a:t>nashqadeynta</a:t>
            </a:r>
            <a:r>
              <a:rPr lang="en-US" dirty="0"/>
              <a:t> </a:t>
            </a:r>
            <a:r>
              <a:rPr lang="en-US" dirty="0" err="1" smtClean="0"/>
              <a:t>casharada</a:t>
            </a:r>
            <a:r>
              <a:rPr lang="en-US" dirty="0" smtClean="0"/>
              <a:t> </a:t>
            </a:r>
            <a:r>
              <a:rPr lang="en-US" dirty="0" err="1"/>
              <a:t>tababarka</a:t>
            </a:r>
            <a:r>
              <a:rPr lang="en-US" dirty="0"/>
              <a:t>.</a:t>
            </a:r>
          </a:p>
          <a:p>
            <a:pPr>
              <a:buClr>
                <a:schemeClr val="accent1"/>
              </a:buClr>
            </a:pPr>
            <a:r>
              <a:rPr lang="en-US" dirty="0" err="1" smtClean="0"/>
              <a:t>Soo</a:t>
            </a:r>
            <a:r>
              <a:rPr lang="en-US" dirty="0" smtClean="0"/>
              <a:t> </a:t>
            </a:r>
            <a:r>
              <a:rPr lang="en-US" dirty="0" err="1" smtClean="0"/>
              <a:t>saarto</a:t>
            </a:r>
            <a:r>
              <a:rPr lang="en-US" dirty="0" smtClean="0"/>
              <a:t> </a:t>
            </a:r>
            <a:r>
              <a:rPr lang="en-US" dirty="0" err="1" smtClean="0"/>
              <a:t>ujeeddooyinka</a:t>
            </a:r>
            <a:r>
              <a:rPr lang="en-US" dirty="0" smtClean="0"/>
              <a:t> </a:t>
            </a:r>
            <a:r>
              <a:rPr lang="en-US" dirty="0" err="1"/>
              <a:t>tababarka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hadafka</a:t>
            </a:r>
            <a:r>
              <a:rPr lang="en-US" dirty="0"/>
              <a:t> </a:t>
            </a:r>
            <a:r>
              <a:rPr lang="en-US" dirty="0" err="1"/>
              <a:t>ugu</a:t>
            </a:r>
            <a:r>
              <a:rPr lang="en-US" dirty="0"/>
              <a:t> </a:t>
            </a:r>
            <a:r>
              <a:rPr lang="en-US" dirty="0" err="1"/>
              <a:t>weyn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dhagaystayaasha</a:t>
            </a:r>
            <a:r>
              <a:rPr lang="en-US" dirty="0"/>
              <a:t> </a:t>
            </a:r>
            <a:r>
              <a:rPr lang="en-US" dirty="0" err="1"/>
              <a:t>tababarka</a:t>
            </a:r>
            <a:endParaRPr lang="en-US" dirty="0"/>
          </a:p>
          <a:p>
            <a:pPr>
              <a:buClr>
                <a:schemeClr val="accent1"/>
              </a:buClr>
            </a:pPr>
            <a:r>
              <a:rPr lang="en-US" dirty="0" smtClean="0"/>
              <a:t>Ku </a:t>
            </a:r>
            <a:r>
              <a:rPr lang="en-US" dirty="0" err="1" smtClean="0"/>
              <a:t>dabaqto</a:t>
            </a:r>
            <a:r>
              <a:rPr lang="en-US" dirty="0" smtClean="0"/>
              <a:t> </a:t>
            </a:r>
            <a:r>
              <a:rPr lang="en-US" dirty="0" err="1"/>
              <a:t>mabaadi'da</a:t>
            </a:r>
            <a:r>
              <a:rPr lang="en-US" dirty="0"/>
              <a:t> </a:t>
            </a:r>
            <a:r>
              <a:rPr lang="en-US" dirty="0" err="1"/>
              <a:t>waxbarashada</a:t>
            </a:r>
            <a:r>
              <a:rPr lang="en-US" dirty="0"/>
              <a:t> </a:t>
            </a:r>
            <a:r>
              <a:rPr lang="en-US" dirty="0" err="1"/>
              <a:t>dadka</a:t>
            </a:r>
            <a:r>
              <a:rPr lang="en-US" dirty="0"/>
              <a:t> </a:t>
            </a:r>
            <a:r>
              <a:rPr lang="en-US" dirty="0" err="1"/>
              <a:t>waaweyn</a:t>
            </a:r>
            <a:r>
              <a:rPr lang="en-US" dirty="0"/>
              <a:t> </a:t>
            </a:r>
            <a:r>
              <a:rPr lang="en-US" dirty="0" err="1"/>
              <a:t>qaabeynta</a:t>
            </a:r>
            <a:r>
              <a:rPr lang="en-US" dirty="0"/>
              <a:t> </a:t>
            </a:r>
            <a:r>
              <a:rPr lang="en-US" dirty="0" err="1"/>
              <a:t>munaasabadaha</a:t>
            </a:r>
            <a:r>
              <a:rPr lang="en-US" dirty="0"/>
              <a:t> </a:t>
            </a:r>
            <a:r>
              <a:rPr lang="en-US" dirty="0" err="1"/>
              <a:t>tababarka</a:t>
            </a:r>
            <a:r>
              <a:rPr lang="en-US" dirty="0"/>
              <a:t> </a:t>
            </a:r>
          </a:p>
          <a:p>
            <a:pPr>
              <a:buClr>
                <a:schemeClr val="accent1"/>
              </a:buClr>
            </a:pPr>
            <a:r>
              <a:rPr lang="en-US" dirty="0" err="1" smtClean="0"/>
              <a:t>Khibrad</a:t>
            </a:r>
            <a:r>
              <a:rPr lang="en-US" dirty="0" smtClean="0"/>
              <a:t> u </a:t>
            </a:r>
            <a:r>
              <a:rPr lang="en-US" dirty="0" err="1" smtClean="0"/>
              <a:t>yeelato</a:t>
            </a:r>
            <a:r>
              <a:rPr lang="en-US" dirty="0" smtClean="0"/>
              <a:t> </a:t>
            </a:r>
            <a:r>
              <a:rPr lang="en-US" dirty="0" err="1" smtClean="0"/>
              <a:t>qaababka</a:t>
            </a:r>
            <a:r>
              <a:rPr lang="en-US" dirty="0" smtClean="0"/>
              <a:t> </a:t>
            </a:r>
            <a:r>
              <a:rPr lang="en-US" dirty="0" err="1"/>
              <a:t>waxbarasho</a:t>
            </a:r>
            <a:r>
              <a:rPr lang="en-US" dirty="0"/>
              <a:t> </a:t>
            </a:r>
            <a:r>
              <a:rPr lang="en-US" dirty="0" err="1" smtClean="0"/>
              <a:t>iyo</a:t>
            </a:r>
            <a:r>
              <a:rPr lang="en-US" dirty="0" smtClean="0"/>
              <a:t> </a:t>
            </a:r>
            <a:r>
              <a:rPr lang="en-US" dirty="0" err="1" smtClean="0"/>
              <a:t>tababar</a:t>
            </a:r>
            <a:r>
              <a:rPr lang="en-US" dirty="0" smtClean="0"/>
              <a:t> </a:t>
            </a:r>
            <a:r>
              <a:rPr lang="en-US" dirty="0" err="1" smtClean="0"/>
              <a:t>ee</a:t>
            </a:r>
            <a:r>
              <a:rPr lang="en-US" dirty="0" smtClean="0"/>
              <a:t> </a:t>
            </a:r>
            <a:r>
              <a:rPr lang="en-US" dirty="0" err="1"/>
              <a:t>kala</a:t>
            </a:r>
            <a:r>
              <a:rPr lang="en-US" dirty="0"/>
              <a:t> </a:t>
            </a:r>
            <a:r>
              <a:rPr lang="en-US" dirty="0" err="1"/>
              <a:t>duwan</a:t>
            </a:r>
            <a:endParaRPr lang="en-US" dirty="0"/>
          </a:p>
          <a:p>
            <a:pPr>
              <a:buClr>
                <a:schemeClr val="accent1"/>
              </a:buClr>
            </a:pPr>
            <a:r>
              <a:rPr lang="en-US" dirty="0" err="1" smtClean="0"/>
              <a:t>Adeegsato</a:t>
            </a:r>
            <a:r>
              <a:rPr lang="en-US" dirty="0" smtClean="0"/>
              <a:t> </a:t>
            </a:r>
            <a:r>
              <a:rPr lang="en-US" dirty="0" err="1" smtClean="0"/>
              <a:t>qaabeynta</a:t>
            </a:r>
            <a:r>
              <a:rPr lang="en-US" dirty="0" smtClean="0"/>
              <a:t> </a:t>
            </a:r>
            <a:r>
              <a:rPr lang="en-US" dirty="0" err="1"/>
              <a:t>qalabka</a:t>
            </a:r>
            <a:r>
              <a:rPr lang="en-US" dirty="0"/>
              <a:t> </a:t>
            </a:r>
            <a:r>
              <a:rPr lang="en-US" dirty="0" err="1" smtClean="0"/>
              <a:t>tababarka</a:t>
            </a:r>
            <a:r>
              <a:rPr lang="en-US" dirty="0" smtClean="0"/>
              <a:t> </a:t>
            </a:r>
            <a:r>
              <a:rPr lang="en-US" dirty="0" err="1" smtClean="0"/>
              <a:t>oo</a:t>
            </a:r>
            <a:r>
              <a:rPr lang="en-US" dirty="0" smtClean="0"/>
              <a:t> </a:t>
            </a:r>
            <a:r>
              <a:rPr lang="en-US" dirty="0" err="1" smtClean="0"/>
              <a:t>khibradeesan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1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2938977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2004859"/>
              </p:ext>
            </p:extLst>
          </p:nvPr>
        </p:nvGraphicFramePr>
        <p:xfrm>
          <a:off x="3714161" y="640079"/>
          <a:ext cx="7834372" cy="532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3">
            <a:extLst>
              <a:ext uri="{FF2B5EF4-FFF2-40B4-BE49-F238E27FC236}">
                <a16:creationId xmlns="" xmlns:a16="http://schemas.microsoft.com/office/drawing/2014/main" id="{38BF4114-A98F-428D-B824-542D3CB6D71F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Wareegga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tababarka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5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1942"/>
            <a:ext cx="4572000" cy="668763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1. </a:t>
            </a:r>
            <a:r>
              <a:rPr lang="fr-BE" dirty="0" err="1" smtClean="0">
                <a:solidFill>
                  <a:schemeClr val="bg1"/>
                </a:solidFill>
              </a:rPr>
              <a:t>Sadexda</a:t>
            </a:r>
            <a:r>
              <a:rPr lang="fr-BE" dirty="0" smtClean="0">
                <a:solidFill>
                  <a:schemeClr val="bg1"/>
                </a:solidFill>
              </a:rPr>
              <a:t> </a:t>
            </a:r>
            <a:r>
              <a:rPr lang="fr-BE" dirty="0">
                <a:solidFill>
                  <a:schemeClr val="bg1"/>
                </a:solidFill>
              </a:rPr>
              <a:t>« </a:t>
            </a:r>
            <a:r>
              <a:rPr lang="fr-BE" dirty="0" err="1" smtClean="0">
                <a:solidFill>
                  <a:schemeClr val="bg1"/>
                </a:solidFill>
              </a:rPr>
              <a:t>Suaal</a:t>
            </a:r>
            <a:r>
              <a:rPr lang="fr-BE" dirty="0">
                <a:solidFill>
                  <a:schemeClr val="bg1"/>
                </a:solidFill>
              </a:rPr>
              <a:t> »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="" xmlns:a16="http://schemas.microsoft.com/office/drawing/2014/main" id="{D6BFE394-F039-4F59-AE17-5797EEE2CC46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148775081"/>
              </p:ext>
            </p:extLst>
          </p:nvPr>
        </p:nvGraphicFramePr>
        <p:xfrm>
          <a:off x="914400" y="1323613"/>
          <a:ext cx="10772384" cy="4526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 descr="Check List">
            <a:extLst>
              <a:ext uri="{FF2B5EF4-FFF2-40B4-BE49-F238E27FC236}">
                <a16:creationId xmlns="" xmlns:a16="http://schemas.microsoft.com/office/drawing/2014/main" id="{BFEEA7B9-B4BF-4685-AD35-1749586CE819}"/>
              </a:ext>
            </a:extLst>
          </p:cNvPr>
          <p:cNvSpPr/>
          <p:nvPr/>
        </p:nvSpPr>
        <p:spPr>
          <a:xfrm>
            <a:off x="10156687" y="141943"/>
            <a:ext cx="1022625" cy="1022625"/>
          </a:xfrm>
          <a:prstGeom prst="rect">
            <a:avLst/>
          </a:prstGeom>
          <a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577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9525"/>
            <a:ext cx="3139126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r>
              <a:rPr lang="fi-FI" dirty="0">
                <a:solidFill>
                  <a:schemeClr val="bg1"/>
                </a:solidFill>
              </a:rPr>
              <a:t>Maxaan u rabnaa inaan tababarno?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Maxaan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dooneynaa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inaan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gaarno</a:t>
            </a:r>
            <a:r>
              <a:rPr lang="fr-BE" dirty="0">
                <a:solidFill>
                  <a:schemeClr val="bg1"/>
                </a:solidFill>
              </a:rPr>
              <a:t>?</a:t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E579A3F-47FB-41D5-997F-7825B71087E5}"/>
              </a:ext>
            </a:extLst>
          </p:cNvPr>
          <p:cNvSpPr txBox="1"/>
          <p:nvPr/>
        </p:nvSpPr>
        <p:spPr>
          <a:xfrm>
            <a:off x="5955739" y="2698932"/>
            <a:ext cx="5688208" cy="3293209"/>
          </a:xfrm>
          <a:prstGeom prst="rect">
            <a:avLst/>
          </a:prstGeom>
          <a:solidFill>
            <a:schemeClr val="accent3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600" dirty="0"/>
              <a:t>Waa </a:t>
            </a:r>
            <a:r>
              <a:rPr lang="en-US" sz="2600" dirty="0" err="1"/>
              <a:t>maxay</a:t>
            </a:r>
            <a:r>
              <a:rPr lang="en-US" sz="2600" dirty="0"/>
              <a:t> </a:t>
            </a:r>
            <a:r>
              <a:rPr lang="en-US" sz="2600" dirty="0" err="1"/>
              <a:t>aqoonta</a:t>
            </a:r>
            <a:r>
              <a:rPr lang="en-US" sz="2600" dirty="0"/>
              <a:t> </a:t>
            </a:r>
            <a:r>
              <a:rPr lang="en-US" sz="2600" dirty="0" err="1"/>
              <a:t>iyo</a:t>
            </a:r>
            <a:r>
              <a:rPr lang="en-US" sz="2600" dirty="0"/>
              <a:t> </a:t>
            </a:r>
            <a:r>
              <a:rPr lang="en-US" sz="2600" dirty="0" err="1"/>
              <a:t>kartida</a:t>
            </a:r>
            <a:r>
              <a:rPr lang="en-US" sz="2600" dirty="0"/>
              <a:t> </a:t>
            </a:r>
            <a:r>
              <a:rPr lang="en-US" sz="2600" dirty="0" err="1"/>
              <a:t>ka</a:t>
            </a:r>
            <a:r>
              <a:rPr lang="en-US" sz="2600" dirty="0"/>
              <a:t> </a:t>
            </a:r>
            <a:r>
              <a:rPr lang="en-US" sz="2600" dirty="0" err="1"/>
              <a:t>dhiman</a:t>
            </a:r>
            <a:r>
              <a:rPr lang="en-US" sz="2600" dirty="0"/>
              <a:t> </a:t>
            </a:r>
            <a:r>
              <a:rPr lang="en-US" sz="2600" dirty="0" err="1"/>
              <a:t>iyo</a:t>
            </a:r>
            <a:r>
              <a:rPr lang="en-US" sz="2600" dirty="0"/>
              <a:t> </a:t>
            </a:r>
            <a:r>
              <a:rPr lang="en-US" sz="2600" dirty="0" err="1"/>
              <a:t>baahiyaha</a:t>
            </a:r>
            <a:r>
              <a:rPr lang="en-US" sz="2600" dirty="0"/>
              <a:t> </a:t>
            </a:r>
            <a:r>
              <a:rPr lang="en-US" sz="2600" dirty="0" err="1"/>
              <a:t>tababarka</a:t>
            </a:r>
            <a:r>
              <a:rPr lang="en-US" sz="2600" dirty="0"/>
              <a:t> </a:t>
            </a:r>
            <a:r>
              <a:rPr lang="en-US" sz="2600" dirty="0" err="1"/>
              <a:t>ee</a:t>
            </a:r>
            <a:r>
              <a:rPr lang="en-US" sz="2600" dirty="0"/>
              <a:t> la </a:t>
            </a:r>
            <a:r>
              <a:rPr lang="en-US" sz="2600" dirty="0" err="1"/>
              <a:t>ogaaday</a:t>
            </a:r>
            <a:r>
              <a:rPr lang="en-US" sz="2600" dirty="0"/>
              <a:t> </a:t>
            </a:r>
            <a:r>
              <a:rPr lang="en-US" sz="2600" dirty="0" err="1"/>
              <a:t>inay</a:t>
            </a:r>
            <a:r>
              <a:rPr lang="en-US" sz="2600" dirty="0"/>
              <a:t> </a:t>
            </a:r>
            <a:r>
              <a:rPr lang="en-US" sz="2600" dirty="0" err="1"/>
              <a:t>jiraan</a:t>
            </a:r>
            <a:r>
              <a:rPr lang="en-US" sz="26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err="1"/>
              <a:t>Maxay</a:t>
            </a:r>
            <a:r>
              <a:rPr lang="en-US" sz="2600" dirty="0"/>
              <a:t> </a:t>
            </a:r>
            <a:r>
              <a:rPr lang="en-US" sz="2600" dirty="0" err="1"/>
              <a:t>yihiin</a:t>
            </a:r>
            <a:r>
              <a:rPr lang="en-US" sz="2600" dirty="0"/>
              <a:t> </a:t>
            </a:r>
            <a:r>
              <a:rPr lang="en-US" sz="2600" dirty="0" err="1"/>
              <a:t>nusqaamaha</a:t>
            </a:r>
            <a:r>
              <a:rPr lang="en-US" sz="2600" dirty="0"/>
              <a:t> </a:t>
            </a:r>
            <a:r>
              <a:rPr lang="en-US" sz="2600" dirty="0" err="1"/>
              <a:t>ugu</a:t>
            </a:r>
            <a:r>
              <a:rPr lang="en-US" sz="2600" dirty="0"/>
              <a:t> </a:t>
            </a:r>
            <a:r>
              <a:rPr lang="en-US" sz="2600" dirty="0" err="1"/>
              <a:t>daran</a:t>
            </a:r>
            <a:r>
              <a:rPr lang="en-US" sz="2600" dirty="0"/>
              <a:t> </a:t>
            </a:r>
            <a:r>
              <a:rPr lang="en-US" sz="2600" dirty="0" err="1"/>
              <a:t>ee</a:t>
            </a:r>
            <a:r>
              <a:rPr lang="en-US" sz="2600" dirty="0"/>
              <a:t> </a:t>
            </a:r>
            <a:r>
              <a:rPr lang="en-US" sz="2600" dirty="0" err="1"/>
              <a:t>jira</a:t>
            </a:r>
            <a:r>
              <a:rPr lang="en-US" sz="2600" dirty="0"/>
              <a:t> </a:t>
            </a:r>
            <a:r>
              <a:rPr lang="en-US" sz="2600" dirty="0" err="1"/>
              <a:t>iyo</a:t>
            </a:r>
            <a:r>
              <a:rPr lang="en-US" sz="2600" dirty="0"/>
              <a:t> </a:t>
            </a:r>
            <a:r>
              <a:rPr lang="en-US" sz="2600" dirty="0" err="1"/>
              <a:t>baahiyaha</a:t>
            </a:r>
            <a:r>
              <a:rPr lang="en-US" sz="2600" dirty="0"/>
              <a:t> </a:t>
            </a:r>
            <a:r>
              <a:rPr lang="en-US" sz="2600" dirty="0" err="1"/>
              <a:t>tababarka</a:t>
            </a:r>
            <a:r>
              <a:rPr lang="en-US" sz="2600" dirty="0"/>
              <a:t> la </a:t>
            </a:r>
            <a:r>
              <a:rPr lang="en-US" sz="2600" dirty="0" err="1"/>
              <a:t>ogaaday</a:t>
            </a:r>
            <a:r>
              <a:rPr lang="en-US" sz="2600" dirty="0"/>
              <a:t> </a:t>
            </a:r>
            <a:r>
              <a:rPr lang="en-US" sz="2600" dirty="0" err="1"/>
              <a:t>inay</a:t>
            </a:r>
            <a:r>
              <a:rPr lang="en-US" sz="2600" dirty="0"/>
              <a:t> </a:t>
            </a:r>
            <a:r>
              <a:rPr lang="en-US" sz="2600" dirty="0" err="1"/>
              <a:t>jiraan</a:t>
            </a:r>
            <a:r>
              <a:rPr lang="en-US" sz="2600" dirty="0"/>
              <a:t>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Waa </a:t>
            </a:r>
            <a:r>
              <a:rPr lang="en-US" sz="2600" dirty="0" err="1"/>
              <a:t>maxay</a:t>
            </a:r>
            <a:r>
              <a:rPr lang="en-US" sz="2600" dirty="0"/>
              <a:t> </a:t>
            </a:r>
            <a:r>
              <a:rPr lang="en-US" sz="2600" dirty="0" err="1"/>
              <a:t>hadafka</a:t>
            </a:r>
            <a:r>
              <a:rPr lang="en-US" sz="2600" dirty="0"/>
              <a:t> </a:t>
            </a:r>
            <a:r>
              <a:rPr lang="en-US" sz="2600" dirty="0" err="1"/>
              <a:t>ugu</a:t>
            </a:r>
            <a:r>
              <a:rPr lang="en-US" sz="2600" dirty="0"/>
              <a:t> </a:t>
            </a:r>
            <a:r>
              <a:rPr lang="en-US" sz="2600" dirty="0" err="1"/>
              <a:t>weyn</a:t>
            </a:r>
            <a:r>
              <a:rPr lang="en-US" sz="2600" dirty="0"/>
              <a:t> </a:t>
            </a:r>
            <a:r>
              <a:rPr lang="en-US" sz="2600" dirty="0" err="1"/>
              <a:t>ee</a:t>
            </a:r>
            <a:r>
              <a:rPr lang="en-US" sz="2600" dirty="0"/>
              <a:t> </a:t>
            </a:r>
            <a:r>
              <a:rPr lang="en-US" sz="2600" dirty="0" err="1"/>
              <a:t>barnaamijka</a:t>
            </a:r>
            <a:r>
              <a:rPr lang="en-US" sz="2600" dirty="0"/>
              <a:t> </a:t>
            </a:r>
            <a:r>
              <a:rPr lang="en-US" sz="2600" dirty="0" err="1"/>
              <a:t>tababarka</a:t>
            </a:r>
            <a:r>
              <a:rPr lang="en-US" sz="2600" dirty="0"/>
              <a:t> / </a:t>
            </a:r>
            <a:r>
              <a:rPr lang="en-US" sz="2600" dirty="0" err="1"/>
              <a:t>siminaarka</a:t>
            </a:r>
            <a:r>
              <a:rPr lang="en-US" sz="2600" dirty="0"/>
              <a:t>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0945617A-96C6-4DFB-8705-062CEBB8490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07251" y="446947"/>
            <a:ext cx="4917470" cy="2173838"/>
          </a:xfrm>
          <a:noFill/>
          <a:ln w="15875"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err="1" smtClean="0"/>
              <a:t>Tababar</a:t>
            </a:r>
            <a:r>
              <a:rPr lang="en-GB" dirty="0" smtClean="0"/>
              <a:t> </a:t>
            </a:r>
            <a:r>
              <a:rPr lang="en-GB" dirty="0" err="1"/>
              <a:t>mas'uuliyiinta</a:t>
            </a:r>
            <a:r>
              <a:rPr lang="en-GB" dirty="0"/>
              <a:t> </a:t>
            </a:r>
            <a:r>
              <a:rPr lang="en-GB" dirty="0" err="1"/>
              <a:t>qaranka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la-</a:t>
            </a:r>
            <a:r>
              <a:rPr lang="en-GB" dirty="0" err="1"/>
              <a:t>hawlgalayaasha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loogu</a:t>
            </a:r>
            <a:r>
              <a:rPr lang="en-GB" dirty="0" smtClean="0"/>
              <a:t> </a:t>
            </a:r>
            <a:r>
              <a:rPr lang="en-GB" dirty="0" err="1" smtClean="0"/>
              <a:t>taageero</a:t>
            </a:r>
            <a:r>
              <a:rPr lang="en-GB" dirty="0" smtClean="0"/>
              <a:t> </a:t>
            </a:r>
            <a:r>
              <a:rPr lang="en-GB" dirty="0" err="1"/>
              <a:t>inay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firfircoon</a:t>
            </a:r>
            <a:r>
              <a:rPr lang="en-GB" dirty="0"/>
              <a:t> </a:t>
            </a:r>
            <a:r>
              <a:rPr lang="en-GB" dirty="0" err="1"/>
              <a:t>uga</a:t>
            </a:r>
            <a:r>
              <a:rPr lang="en-GB" dirty="0"/>
              <a:t> </a:t>
            </a:r>
            <a:r>
              <a:rPr lang="en-GB" dirty="0" err="1"/>
              <a:t>qaybqaataan</a:t>
            </a:r>
            <a:r>
              <a:rPr lang="en-GB" dirty="0"/>
              <a:t> </a:t>
            </a:r>
            <a:r>
              <a:rPr lang="en-GB" dirty="0" err="1"/>
              <a:t>qorshayaasha</a:t>
            </a:r>
            <a:r>
              <a:rPr lang="en-GB" dirty="0"/>
              <a:t> </a:t>
            </a:r>
            <a:r>
              <a:rPr lang="en-GB" dirty="0" err="1" smtClean="0"/>
              <a:t>xalalka</a:t>
            </a:r>
            <a:r>
              <a:rPr lang="en-GB" dirty="0" smtClean="0"/>
              <a:t> </a:t>
            </a:r>
            <a:r>
              <a:rPr lang="en-GB" dirty="0" err="1"/>
              <a:t>waara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loogu</a:t>
            </a:r>
            <a:r>
              <a:rPr lang="en-GB" dirty="0"/>
              <a:t> </a:t>
            </a:r>
            <a:r>
              <a:rPr lang="en-GB" dirty="0" err="1"/>
              <a:t>talagalay</a:t>
            </a:r>
            <a:r>
              <a:rPr lang="en-GB" dirty="0"/>
              <a:t> </a:t>
            </a:r>
            <a:r>
              <a:rPr lang="en-GB" dirty="0" err="1"/>
              <a:t>bulshooyinka</a:t>
            </a:r>
            <a:r>
              <a:rPr lang="en-GB" dirty="0"/>
              <a:t> ay </a:t>
            </a:r>
            <a:r>
              <a:rPr lang="en-GB" dirty="0" err="1"/>
              <a:t>saameeyeen</a:t>
            </a:r>
            <a:r>
              <a:rPr lang="en-GB" dirty="0"/>
              <a:t> </a:t>
            </a:r>
            <a:r>
              <a:rPr lang="en-GB" dirty="0" err="1" smtClean="0"/>
              <a:t>barakacyada</a:t>
            </a:r>
            <a:endParaRPr lang="en-GB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1F80894-6C34-4293-9C0C-520021A693FF}"/>
              </a:ext>
            </a:extLst>
          </p:cNvPr>
          <p:cNvSpPr txBox="1"/>
          <p:nvPr/>
        </p:nvSpPr>
        <p:spPr>
          <a:xfrm>
            <a:off x="10133556" y="1157038"/>
            <a:ext cx="739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3640C1-716D-47C2-A471-3DCF1FAB50EF}"/>
              </a:ext>
            </a:extLst>
          </p:cNvPr>
          <p:cNvSpPr txBox="1"/>
          <p:nvPr/>
        </p:nvSpPr>
        <p:spPr>
          <a:xfrm>
            <a:off x="5144022" y="3775551"/>
            <a:ext cx="1336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9910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7866"/>
            <a:ext cx="3450210" cy="659974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 err="1" smtClean="0">
                <a:solidFill>
                  <a:schemeClr val="bg1"/>
                </a:solidFill>
              </a:rPr>
              <a:t>Kuma</a:t>
            </a:r>
            <a:r>
              <a:rPr lang="fr-BE" dirty="0" smtClean="0">
                <a:solidFill>
                  <a:schemeClr val="bg1"/>
                </a:solidFill>
              </a:rPr>
              <a:t>? 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=""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6196" y="1874421"/>
            <a:ext cx="6795647" cy="38875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dirty="0" err="1" smtClean="0"/>
              <a:t>Xulka</a:t>
            </a:r>
            <a:r>
              <a:rPr lang="en-US" dirty="0" smtClean="0"/>
              <a:t> </a:t>
            </a:r>
            <a:r>
              <a:rPr lang="en-US" dirty="0" err="1" smtClean="0"/>
              <a:t>taxaddarka</a:t>
            </a:r>
            <a:r>
              <a:rPr lang="en-US" dirty="0" smtClean="0"/>
              <a:t> </a:t>
            </a:r>
            <a:r>
              <a:rPr lang="en-US" dirty="0" err="1" smtClean="0"/>
              <a:t>leh</a:t>
            </a:r>
            <a:r>
              <a:rPr lang="en-US" dirty="0" smtClean="0"/>
              <a:t> </a:t>
            </a:r>
            <a:r>
              <a:rPr lang="en-US" dirty="0" err="1" smtClean="0"/>
              <a:t>ee</a:t>
            </a:r>
            <a:r>
              <a:rPr lang="en-US" dirty="0" smtClean="0"/>
              <a:t> </a:t>
            </a:r>
            <a:r>
              <a:rPr lang="en-US" dirty="0" err="1" smtClean="0"/>
              <a:t>kaqeybgalayaasha</a:t>
            </a:r>
            <a:endParaRPr lang="en-US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dirty="0" err="1" smtClean="0"/>
              <a:t>Go'aami</a:t>
            </a:r>
            <a:r>
              <a:rPr lang="en-US" dirty="0" smtClean="0"/>
              <a:t> </a:t>
            </a:r>
            <a:r>
              <a:rPr lang="en-US" dirty="0" err="1" smtClean="0"/>
              <a:t>astaamaha</a:t>
            </a:r>
            <a:r>
              <a:rPr lang="en-US" dirty="0" smtClean="0"/>
              <a:t> </a:t>
            </a:r>
            <a:r>
              <a:rPr lang="en-US" dirty="0" err="1" smtClean="0"/>
              <a:t>lagu</a:t>
            </a:r>
            <a:r>
              <a:rPr lang="en-US" dirty="0" smtClean="0"/>
              <a:t> </a:t>
            </a:r>
            <a:r>
              <a:rPr lang="en-US" dirty="0" err="1" smtClean="0"/>
              <a:t>xusho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qaybgalayaasha</a:t>
            </a:r>
            <a:endParaRPr lang="en-US" dirty="0" smtClean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dirty="0" smtClean="0"/>
              <a:t>La </a:t>
            </a:r>
            <a:r>
              <a:rPr lang="en-US" dirty="0" err="1"/>
              <a:t>wadaag</a:t>
            </a:r>
            <a:r>
              <a:rPr lang="en-US" dirty="0"/>
              <a:t> </a:t>
            </a:r>
            <a:r>
              <a:rPr lang="en-US" dirty="0" err="1"/>
              <a:t>qaybaha</a:t>
            </a:r>
            <a:r>
              <a:rPr lang="en-US" dirty="0"/>
              <a:t> </a:t>
            </a:r>
            <a:r>
              <a:rPr lang="en-US" dirty="0" err="1"/>
              <a:t>diiraada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saarayo</a:t>
            </a:r>
            <a:r>
              <a:rPr lang="en-US" dirty="0"/>
              <a:t>, </a:t>
            </a:r>
            <a:r>
              <a:rPr lang="en-US" dirty="0" err="1"/>
              <a:t>wada-hawlgalayaasha</a:t>
            </a:r>
            <a:r>
              <a:rPr lang="en-US" dirty="0"/>
              <a:t> </a:t>
            </a:r>
            <a:r>
              <a:rPr lang="en-US" dirty="0" err="1"/>
              <a:t>ujeeddada</a:t>
            </a:r>
            <a:r>
              <a:rPr lang="en-US" dirty="0"/>
              <a:t> </a:t>
            </a:r>
            <a:r>
              <a:rPr lang="en-US" dirty="0" err="1"/>
              <a:t>ugu</a:t>
            </a:r>
            <a:r>
              <a:rPr lang="en-US" dirty="0"/>
              <a:t> </a:t>
            </a:r>
            <a:r>
              <a:rPr lang="en-US" dirty="0" err="1"/>
              <a:t>weyn</a:t>
            </a:r>
            <a:r>
              <a:rPr lang="en-US" dirty="0"/>
              <a:t>, </a:t>
            </a:r>
            <a:r>
              <a:rPr lang="en-US" dirty="0" err="1"/>
              <a:t>ujeeddooyinka</a:t>
            </a:r>
            <a:r>
              <a:rPr lang="en-US" dirty="0"/>
              <a:t> </a:t>
            </a:r>
            <a:r>
              <a:rPr lang="en-US" dirty="0" err="1"/>
              <a:t>horudhaca</a:t>
            </a:r>
            <a:r>
              <a:rPr lang="en-US" dirty="0"/>
              <a:t> ah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astaamaha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soo</a:t>
            </a:r>
            <a:r>
              <a:rPr lang="en-US" dirty="0"/>
              <a:t> </a:t>
            </a:r>
            <a:r>
              <a:rPr lang="en-US" dirty="0" err="1"/>
              <a:t>xushay</a:t>
            </a:r>
            <a:r>
              <a:rPr lang="en-US" dirty="0"/>
              <a:t> </a:t>
            </a:r>
            <a:r>
              <a:rPr lang="en-US" dirty="0" err="1"/>
              <a:t>kaqeybgalayaasha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dirty="0" err="1"/>
              <a:t>Weydii</a:t>
            </a:r>
            <a:r>
              <a:rPr lang="en-US" dirty="0"/>
              <a:t> </a:t>
            </a:r>
            <a:r>
              <a:rPr lang="en-US" dirty="0" err="1"/>
              <a:t>magacyada</a:t>
            </a:r>
            <a:r>
              <a:rPr lang="en-US" dirty="0"/>
              <a:t> </a:t>
            </a:r>
            <a:r>
              <a:rPr lang="en-US" dirty="0" err="1"/>
              <a:t>sida</a:t>
            </a:r>
            <a:r>
              <a:rPr lang="en-US" dirty="0"/>
              <a:t> </a:t>
            </a:r>
            <a:r>
              <a:rPr lang="en-US" dirty="0" err="1"/>
              <a:t>ugu</a:t>
            </a:r>
            <a:r>
              <a:rPr lang="en-US" dirty="0"/>
              <a:t> </a:t>
            </a:r>
            <a:r>
              <a:rPr lang="en-US" dirty="0" err="1"/>
              <a:t>dhaqsaha</a:t>
            </a:r>
            <a:r>
              <a:rPr lang="en-US" dirty="0"/>
              <a:t> </a:t>
            </a:r>
            <a:r>
              <a:rPr lang="en-US" dirty="0" err="1"/>
              <a:t>badan</a:t>
            </a:r>
            <a:endParaRPr lang="en-US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dirty="0"/>
              <a:t>La </a:t>
            </a:r>
            <a:r>
              <a:rPr lang="en-US" dirty="0" err="1"/>
              <a:t>xiriir</a:t>
            </a:r>
            <a:r>
              <a:rPr lang="en-US" dirty="0"/>
              <a:t> </a:t>
            </a:r>
            <a:r>
              <a:rPr lang="en-US" dirty="0" err="1"/>
              <a:t>kaqeybgalayaasha</a:t>
            </a:r>
            <a:r>
              <a:rPr lang="en-US" dirty="0"/>
              <a:t> </a:t>
            </a:r>
            <a:r>
              <a:rPr lang="en-US" dirty="0" err="1"/>
              <a:t>kahor</a:t>
            </a:r>
            <a:r>
              <a:rPr lang="en-US" dirty="0"/>
              <a:t> </a:t>
            </a:r>
            <a:r>
              <a:rPr lang="en-US" dirty="0" err="1"/>
              <a:t>tababarka</a:t>
            </a:r>
            <a:r>
              <a:rPr lang="en-GB" dirty="0"/>
              <a:t> </a:t>
            </a:r>
          </a:p>
        </p:txBody>
      </p:sp>
      <p:pic>
        <p:nvPicPr>
          <p:cNvPr id="17" name="Graphic 16" descr="Target Audience">
            <a:extLst>
              <a:ext uri="{FF2B5EF4-FFF2-40B4-BE49-F238E27FC236}">
                <a16:creationId xmlns="" xmlns:a16="http://schemas.microsoft.com/office/drawing/2014/main" id="{0D69D293-AA23-43DF-A558-27E9F3E885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1797" y="2020866"/>
            <a:ext cx="2816268" cy="281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2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3A58148-D452-4F6F-A2FE-EED968DE19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386463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08" y="2443949"/>
            <a:ext cx="3197013" cy="27432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8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Waa </a:t>
            </a:r>
            <a:r>
              <a:rPr lang="en-US" sz="4800" kern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Maxay</a:t>
            </a:r>
            <a:r>
              <a:rPr lang="en-US" sz="48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</a:t>
            </a:r>
            <a:r>
              <a:rPr lang="en-US" sz="4800" kern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Baahiyaha</a:t>
            </a:r>
            <a:r>
              <a:rPr lang="en-US" sz="48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barasho</a:t>
            </a:r>
            <a:r>
              <a:rPr lang="en-US" sz="48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Qiimeyn</a:t>
            </a:r>
            <a:r>
              <a:rPr lang="en-US" sz="48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4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Graphique 4" descr="Liste">
            <a:extLst>
              <a:ext uri="{FF2B5EF4-FFF2-40B4-BE49-F238E27FC236}">
                <a16:creationId xmlns="" xmlns:a16="http://schemas.microsoft.com/office/drawing/2014/main" id="{350B048F-87BC-4C8E-8A84-ABA149E16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5115" y="1025115"/>
            <a:ext cx="914400" cy="91440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=""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264731" y="292823"/>
            <a:ext cx="7289799" cy="55334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 smtClean="0"/>
              <a:t>Nooc</a:t>
            </a:r>
            <a:endParaRPr lang="en-US" dirty="0"/>
          </a:p>
          <a:p>
            <a:r>
              <a:rPr lang="en-US" dirty="0" smtClean="0"/>
              <a:t>Wada </a:t>
            </a:r>
            <a:r>
              <a:rPr lang="en-US" dirty="0" err="1" smtClean="0"/>
              <a:t>hadal</a:t>
            </a:r>
            <a:r>
              <a:rPr lang="en-US" dirty="0" smtClean="0"/>
              <a:t> </a:t>
            </a:r>
            <a:r>
              <a:rPr lang="en-US" dirty="0" err="1" smtClean="0"/>
              <a:t>kooxeedyo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Waraysi</a:t>
            </a:r>
            <a:r>
              <a:rPr lang="en-US" dirty="0" smtClean="0"/>
              <a:t> </a:t>
            </a:r>
            <a:r>
              <a:rPr lang="en-US" dirty="0" err="1" smtClean="0"/>
              <a:t>shaqsi</a:t>
            </a:r>
            <a:r>
              <a:rPr lang="en-US" dirty="0" smtClean="0"/>
              <a:t> </a:t>
            </a:r>
            <a:r>
              <a:rPr lang="en-US" dirty="0" err="1" smtClean="0"/>
              <a:t>Khibradle</a:t>
            </a:r>
            <a:r>
              <a:rPr lang="en-US" dirty="0" smtClean="0"/>
              <a:t> ah</a:t>
            </a:r>
            <a:endParaRPr lang="en-US" dirty="0"/>
          </a:p>
          <a:p>
            <a:r>
              <a:rPr lang="en-US" dirty="0" err="1"/>
              <a:t>Wadahadal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rasmi</a:t>
            </a:r>
            <a:r>
              <a:rPr lang="en-US" dirty="0"/>
              <a:t> </a:t>
            </a:r>
            <a:r>
              <a:rPr lang="en-US" dirty="0" err="1"/>
              <a:t>ahayn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/>
              <a:t>wadaag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 smtClean="0"/>
              <a:t>qaybgalayaasha</a:t>
            </a:r>
            <a:r>
              <a:rPr lang="en-US" dirty="0" smtClean="0"/>
              <a:t> </a:t>
            </a:r>
            <a:r>
              <a:rPr lang="en-US" dirty="0" err="1" smtClean="0"/>
              <a:t>natiijooyinka</a:t>
            </a:r>
            <a:r>
              <a:rPr lang="en-US" dirty="0" smtClean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saameynta</a:t>
            </a:r>
            <a:r>
              <a:rPr lang="en-US" dirty="0"/>
              <a:t> ay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leeyihiin</a:t>
            </a:r>
            <a:r>
              <a:rPr lang="en-US" dirty="0"/>
              <a:t> </a:t>
            </a:r>
            <a:r>
              <a:rPr lang="en-US" dirty="0" err="1"/>
              <a:t>ujeedooyinka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 smtClean="0"/>
              <a:t>ajandaha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4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9525"/>
            <a:ext cx="2413262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sz="2800" b="1" dirty="0" err="1" smtClean="0">
                <a:solidFill>
                  <a:schemeClr val="bg1"/>
                </a:solidFill>
              </a:rPr>
              <a:t>Dejinta</a:t>
            </a:r>
            <a:r>
              <a:rPr lang="fr-BE" sz="2800" b="1" dirty="0" smtClean="0">
                <a:solidFill>
                  <a:schemeClr val="bg1"/>
                </a:solidFill>
              </a:rPr>
              <a:t> </a:t>
            </a:r>
            <a:r>
              <a:rPr lang="fr-BE" sz="2800" b="1" dirty="0" err="1" smtClean="0">
                <a:solidFill>
                  <a:schemeClr val="bg1"/>
                </a:solidFill>
              </a:rPr>
              <a:t>Qabyo-qoraalka</a:t>
            </a:r>
            <a:r>
              <a:rPr lang="fr-BE" sz="2800" b="1" dirty="0" smtClean="0">
                <a:solidFill>
                  <a:schemeClr val="bg1"/>
                </a:solidFill>
              </a:rPr>
              <a:t/>
            </a:r>
            <a:br>
              <a:rPr lang="fr-BE" sz="2800" b="1" dirty="0" smtClean="0">
                <a:solidFill>
                  <a:schemeClr val="bg1"/>
                </a:solidFill>
              </a:rPr>
            </a:br>
            <a:r>
              <a:rPr lang="fr-BE" sz="2800" b="1" dirty="0" err="1" smtClean="0">
                <a:solidFill>
                  <a:schemeClr val="bg1"/>
                </a:solidFill>
              </a:rPr>
              <a:t>Ujeeddooyinka</a:t>
            </a:r>
            <a:endParaRPr lang="fr-BE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B835D1E-BA2F-4A2C-84F5-BBB921A91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733" y="886764"/>
            <a:ext cx="8662444" cy="48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2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4308049" cy="977737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dirty="0" err="1" smtClean="0">
                <a:solidFill>
                  <a:schemeClr val="bg1"/>
                </a:solidFill>
              </a:rPr>
              <a:t>Iyo</a:t>
            </a:r>
            <a:r>
              <a:rPr lang="fr-BE" dirty="0" smtClean="0">
                <a:solidFill>
                  <a:schemeClr val="bg1"/>
                </a:solidFill>
              </a:rPr>
              <a:t>«</a:t>
            </a:r>
            <a:r>
              <a:rPr lang="fr-BE" dirty="0">
                <a:solidFill>
                  <a:schemeClr val="bg1"/>
                </a:solidFill>
              </a:rPr>
              <a:t> H »: </a:t>
            </a:r>
            <a:r>
              <a:rPr lang="fr-BE" dirty="0" err="1" smtClean="0">
                <a:solidFill>
                  <a:schemeClr val="bg1"/>
                </a:solidFill>
              </a:rPr>
              <a:t>Sidee</a:t>
            </a:r>
            <a:r>
              <a:rPr lang="fr-BE" dirty="0" smtClean="0">
                <a:solidFill>
                  <a:schemeClr val="bg1"/>
                </a:solidFill>
              </a:rPr>
              <a:t>?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=""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4700" y="2420186"/>
            <a:ext cx="4484203" cy="171912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dirty="0" err="1" smtClean="0"/>
              <a:t>Barashada</a:t>
            </a:r>
            <a:r>
              <a:rPr lang="en-GB" dirty="0" smtClean="0"/>
              <a:t> </a:t>
            </a:r>
            <a:r>
              <a:rPr lang="en-GB" dirty="0" err="1" smtClean="0"/>
              <a:t>Masaafada</a:t>
            </a:r>
            <a:r>
              <a:rPr lang="en-GB" dirty="0" smtClean="0"/>
              <a:t> Fog? </a:t>
            </a:r>
            <a:endParaRPr lang="en-GB" dirty="0">
              <a:latin typeface="+mn-lt"/>
            </a:endParaRPr>
          </a:p>
          <a:p>
            <a:r>
              <a:rPr lang="en-GB" dirty="0" smtClean="0"/>
              <a:t>Fool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smtClean="0"/>
              <a:t>fool?</a:t>
            </a:r>
          </a:p>
          <a:p>
            <a:r>
              <a:rPr lang="en-GB" dirty="0" err="1" smtClean="0"/>
              <a:t>Qaab</a:t>
            </a:r>
            <a:r>
              <a:rPr lang="en-GB" dirty="0" smtClean="0"/>
              <a:t> </a:t>
            </a:r>
            <a:r>
              <a:rPr lang="en-GB" dirty="0" err="1"/>
              <a:t>isku</a:t>
            </a:r>
            <a:r>
              <a:rPr lang="en-GB" dirty="0"/>
              <a:t> </a:t>
            </a:r>
            <a:r>
              <a:rPr lang="en-GB" dirty="0" err="1"/>
              <a:t>dhafan</a:t>
            </a:r>
            <a:r>
              <a:rPr lang="en-GB" dirty="0"/>
              <a:t>?</a:t>
            </a:r>
            <a:endParaRPr lang="en-GB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21B9695-3984-4A03-8182-1321DA07A84C}"/>
              </a:ext>
            </a:extLst>
          </p:cNvPr>
          <p:cNvSpPr txBox="1"/>
          <p:nvPr/>
        </p:nvSpPr>
        <p:spPr>
          <a:xfrm>
            <a:off x="694701" y="4073905"/>
            <a:ext cx="4484202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U-</a:t>
            </a:r>
            <a:r>
              <a:rPr lang="en-GB" sz="2800" dirty="0" err="1"/>
              <a:t>doodis</a:t>
            </a:r>
            <a:r>
              <a:rPr lang="en-GB" sz="2800" dirty="0"/>
              <a:t> </a:t>
            </a:r>
            <a:r>
              <a:rPr lang="en-GB" sz="2800" dirty="0" err="1" smtClean="0"/>
              <a:t>iyo</a:t>
            </a:r>
            <a:r>
              <a:rPr lang="en-GB" sz="2800" dirty="0"/>
              <a:t> </a:t>
            </a:r>
            <a:r>
              <a:rPr lang="en-GB" sz="2800" dirty="0" err="1" smtClean="0"/>
              <a:t>Wacyigelin</a:t>
            </a:r>
            <a:endParaRPr lang="en-GB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 smtClean="0"/>
              <a:t>Tababar</a:t>
            </a:r>
            <a:endParaRPr lang="en-GB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 smtClean="0"/>
              <a:t>Awood</a:t>
            </a:r>
            <a:r>
              <a:rPr lang="en-GB" sz="2800" dirty="0" smtClean="0"/>
              <a:t> </a:t>
            </a:r>
            <a:r>
              <a:rPr lang="en-GB" sz="2800" dirty="0" err="1"/>
              <a:t>dhisid</a:t>
            </a:r>
            <a:r>
              <a:rPr lang="en-GB" sz="28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9007717-71F6-49C3-8FE5-A31492069DA6}"/>
              </a:ext>
            </a:extLst>
          </p:cNvPr>
          <p:cNvSpPr/>
          <p:nvPr/>
        </p:nvSpPr>
        <p:spPr>
          <a:xfrm>
            <a:off x="654073" y="1648558"/>
            <a:ext cx="42681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400" b="1" dirty="0" err="1" smtClean="0">
                <a:solidFill>
                  <a:schemeClr val="accent1"/>
                </a:solidFill>
              </a:rPr>
              <a:t>Habka</a:t>
            </a:r>
            <a:r>
              <a:rPr lang="fr-BE" sz="2400" b="1" dirty="0" smtClean="0">
                <a:solidFill>
                  <a:schemeClr val="accent1"/>
                </a:solidFill>
              </a:rPr>
              <a:t> u </a:t>
            </a:r>
            <a:r>
              <a:rPr lang="fr-BE" sz="2400" b="1" dirty="0" err="1" smtClean="0">
                <a:solidFill>
                  <a:schemeClr val="accent1"/>
                </a:solidFill>
              </a:rPr>
              <a:t>tababarka</a:t>
            </a:r>
            <a:r>
              <a:rPr lang="fr-BE" sz="2400" b="1" dirty="0" smtClean="0">
                <a:solidFill>
                  <a:schemeClr val="accent1"/>
                </a:solidFill>
              </a:rPr>
              <a:t> u </a:t>
            </a:r>
            <a:r>
              <a:rPr lang="fr-BE" sz="2400" b="1" dirty="0" err="1" smtClean="0">
                <a:solidFill>
                  <a:schemeClr val="accent1"/>
                </a:solidFill>
              </a:rPr>
              <a:t>dhacayo</a:t>
            </a:r>
            <a:endParaRPr lang="en-GB" sz="2400" b="1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3B08275-2DD4-478F-9278-C88D573EDCAA}"/>
              </a:ext>
            </a:extLst>
          </p:cNvPr>
          <p:cNvSpPr/>
          <p:nvPr/>
        </p:nvSpPr>
        <p:spPr>
          <a:xfrm>
            <a:off x="7099361" y="1648558"/>
            <a:ext cx="27238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chemeClr val="tx2"/>
                </a:solidFill>
              </a:rPr>
              <a:t>Ilaa</a:t>
            </a:r>
            <a:r>
              <a:rPr lang="en-GB" sz="3600" dirty="0">
                <a:solidFill>
                  <a:schemeClr val="tx2"/>
                </a:solidFill>
              </a:rPr>
              <a:t> </a:t>
            </a:r>
            <a:r>
              <a:rPr lang="en-GB" sz="3600" dirty="0" err="1" smtClean="0">
                <a:solidFill>
                  <a:schemeClr val="tx2"/>
                </a:solidFill>
              </a:rPr>
              <a:t>goorma</a:t>
            </a:r>
            <a:r>
              <a:rPr lang="en-GB" sz="3600" dirty="0" smtClean="0">
                <a:solidFill>
                  <a:schemeClr val="tx2"/>
                </a:solidFill>
              </a:rPr>
              <a:t>? 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0E3ADA7-62FB-4797-A4EC-9575AD0B50A5}"/>
              </a:ext>
            </a:extLst>
          </p:cNvPr>
          <p:cNvSpPr txBox="1"/>
          <p:nvPr/>
        </p:nvSpPr>
        <p:spPr>
          <a:xfrm>
            <a:off x="6200384" y="2517732"/>
            <a:ext cx="4634630" cy="2677656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 smtClean="0"/>
              <a:t>Tirada</a:t>
            </a:r>
            <a:r>
              <a:rPr lang="en-GB" sz="2800" dirty="0" smtClean="0"/>
              <a:t> </a:t>
            </a:r>
            <a:r>
              <a:rPr lang="en-GB" sz="2800" dirty="0" err="1"/>
              <a:t>maalmaha</a:t>
            </a:r>
            <a:r>
              <a:rPr lang="en-GB" sz="2800" dirty="0"/>
              <a:t>: afar </a:t>
            </a:r>
            <a:r>
              <a:rPr lang="en-GB" sz="2800" dirty="0" err="1" smtClean="0"/>
              <a:t>kalfadhi</a:t>
            </a:r>
            <a:r>
              <a:rPr lang="en-GB" sz="2800" dirty="0" smtClean="0"/>
              <a:t> </a:t>
            </a:r>
            <a:r>
              <a:rPr lang="en-GB" sz="2800" dirty="0" err="1" smtClean="0"/>
              <a:t>maalintii</a:t>
            </a:r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 smtClean="0"/>
              <a:t>Fududeeyeyaal</a:t>
            </a:r>
            <a:r>
              <a:rPr lang="en-GB" sz="2800" dirty="0" smtClean="0"/>
              <a:t>/</a:t>
            </a:r>
            <a:r>
              <a:rPr lang="en-GB" sz="2800" dirty="0" err="1" smtClean="0"/>
              <a:t>tababarayaal</a:t>
            </a:r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 smtClean="0"/>
              <a:t>Miisaaniyadda</a:t>
            </a:r>
            <a:r>
              <a:rPr lang="en-GB" sz="2800" dirty="0"/>
              <a:t>: </a:t>
            </a:r>
            <a:r>
              <a:rPr lang="en-GB" sz="2800" dirty="0" err="1"/>
              <a:t>qolka</a:t>
            </a:r>
            <a:r>
              <a:rPr lang="en-GB" sz="2800" dirty="0"/>
              <a:t>, </a:t>
            </a:r>
            <a:r>
              <a:rPr lang="en-GB" sz="2800" dirty="0" err="1"/>
              <a:t>cuntada</a:t>
            </a:r>
            <a:r>
              <a:rPr lang="en-GB" sz="2800" dirty="0"/>
              <a:t>, </a:t>
            </a:r>
            <a:r>
              <a:rPr lang="en-GB" sz="2800" dirty="0" err="1" smtClean="0"/>
              <a:t>xaqa</a:t>
            </a:r>
            <a:r>
              <a:rPr lang="en-GB" sz="2800" dirty="0" smtClean="0"/>
              <a:t> </a:t>
            </a:r>
            <a:r>
              <a:rPr lang="en-GB" sz="2800" dirty="0" err="1" smtClean="0"/>
              <a:t>habeen-dhaxa</a:t>
            </a:r>
            <a:r>
              <a:rPr lang="en-GB" sz="2800" dirty="0" smtClean="0"/>
              <a:t> </a:t>
            </a:r>
            <a:r>
              <a:rPr lang="en-GB" sz="2800" dirty="0" err="1"/>
              <a:t>ugu</a:t>
            </a:r>
            <a:r>
              <a:rPr lang="en-GB" sz="2800" dirty="0"/>
              <a:t> </a:t>
            </a:r>
            <a:r>
              <a:rPr lang="en-GB" sz="2800" dirty="0" err="1" smtClean="0"/>
              <a:t>yaraan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9576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261969" cy="84828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fi-FI" sz="3600" dirty="0" smtClean="0">
                <a:solidFill>
                  <a:schemeClr val="bg1"/>
                </a:solidFill>
              </a:rPr>
              <a:t>Liiska </a:t>
            </a:r>
            <a:r>
              <a:rPr lang="fi-FI" sz="3600" dirty="0">
                <a:solidFill>
                  <a:schemeClr val="bg1"/>
                </a:solidFill>
              </a:rPr>
              <a:t>Hubinta </a:t>
            </a:r>
            <a:r>
              <a:rPr lang="fi-FI" sz="3600" dirty="0" smtClean="0">
                <a:solidFill>
                  <a:schemeClr val="bg1"/>
                </a:solidFill>
              </a:rPr>
              <a:t>ee </a:t>
            </a:r>
            <a:r>
              <a:rPr lang="fi-FI" sz="3600" dirty="0">
                <a:solidFill>
                  <a:schemeClr val="bg1"/>
                </a:solidFill>
              </a:rPr>
              <a:t>Qiimaynta </a:t>
            </a:r>
            <a:r>
              <a:rPr lang="fi-FI" sz="3600" dirty="0" smtClean="0">
                <a:solidFill>
                  <a:schemeClr val="bg1"/>
                </a:solidFill>
              </a:rPr>
              <a:t>ka hor Tababarka</a:t>
            </a:r>
            <a:r>
              <a:rPr lang="fr-BE" sz="3600" dirty="0" smtClean="0">
                <a:solidFill>
                  <a:schemeClr val="bg1"/>
                </a:solidFill>
              </a:rPr>
              <a:t> </a:t>
            </a:r>
            <a:endParaRPr lang="fr-BE" sz="3600" dirty="0">
              <a:solidFill>
                <a:schemeClr val="bg1"/>
              </a:solidFill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="" xmlns:a16="http://schemas.microsoft.com/office/drawing/2014/main" id="{D2028482-B942-40E2-95FB-0E282A626DE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72368" y="2258077"/>
            <a:ext cx="4992057" cy="14193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</a:t>
            </a:r>
            <a:r>
              <a:rPr lang="en-GB" sz="2600" dirty="0"/>
              <a:t>Waa </a:t>
            </a:r>
            <a:r>
              <a:rPr lang="en-GB" sz="2600" dirty="0" err="1"/>
              <a:t>maxay</a:t>
            </a:r>
            <a:r>
              <a:rPr lang="en-GB" sz="2600" dirty="0"/>
              <a:t> </a:t>
            </a:r>
            <a:r>
              <a:rPr lang="en-GB" sz="2600" dirty="0" err="1"/>
              <a:t>baahiyaha</a:t>
            </a:r>
            <a:r>
              <a:rPr lang="en-GB" sz="2600" dirty="0"/>
              <a:t> </a:t>
            </a:r>
            <a:r>
              <a:rPr lang="en-GB" sz="2600" dirty="0" err="1"/>
              <a:t>tababarka</a:t>
            </a:r>
            <a:r>
              <a:rPr lang="en-GB" sz="2600" dirty="0" smtClean="0"/>
              <a:t>?  </a:t>
            </a:r>
            <a:endParaRPr lang="en-GB" sz="26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</a:t>
            </a:r>
            <a:r>
              <a:rPr lang="en-GB" sz="2600" dirty="0"/>
              <a:t>Waa </a:t>
            </a:r>
            <a:r>
              <a:rPr lang="en-GB" sz="2600" dirty="0" err="1"/>
              <a:t>maxay</a:t>
            </a:r>
            <a:r>
              <a:rPr lang="en-GB" sz="2600" dirty="0"/>
              <a:t> </a:t>
            </a:r>
            <a:r>
              <a:rPr lang="en-GB" sz="2600" dirty="0" err="1"/>
              <a:t>ujeeddada</a:t>
            </a:r>
            <a:r>
              <a:rPr lang="en-GB" sz="2600" dirty="0"/>
              <a:t> </a:t>
            </a:r>
            <a:r>
              <a:rPr lang="en-GB" sz="2600" dirty="0" err="1"/>
              <a:t>ugu</a:t>
            </a:r>
            <a:r>
              <a:rPr lang="en-GB" sz="2600" dirty="0"/>
              <a:t> </a:t>
            </a:r>
            <a:r>
              <a:rPr lang="en-GB" sz="2600" dirty="0" err="1"/>
              <a:t>weyn</a:t>
            </a:r>
            <a:r>
              <a:rPr lang="en-GB" sz="2600" dirty="0"/>
              <a:t> </a:t>
            </a:r>
            <a:r>
              <a:rPr lang="en-GB" sz="2600" dirty="0" err="1"/>
              <a:t>ee</a:t>
            </a:r>
            <a:r>
              <a:rPr lang="en-GB" sz="2600" dirty="0"/>
              <a:t> </a:t>
            </a:r>
            <a:r>
              <a:rPr lang="en-GB" sz="2600" dirty="0" err="1"/>
              <a:t>tababarku</a:t>
            </a:r>
            <a:r>
              <a:rPr lang="en-GB" sz="2600" dirty="0" smtClean="0"/>
              <a:t>? </a:t>
            </a:r>
            <a:endParaRPr lang="en-GB" sz="2600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9007717-71F6-49C3-8FE5-A31492069DA6}"/>
              </a:ext>
            </a:extLst>
          </p:cNvPr>
          <p:cNvSpPr/>
          <p:nvPr/>
        </p:nvSpPr>
        <p:spPr>
          <a:xfrm>
            <a:off x="654073" y="1517994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 smtClean="0">
                <a:solidFill>
                  <a:schemeClr val="accent1"/>
                </a:solidFill>
              </a:rPr>
              <a:t>Sabab</a:t>
            </a:r>
            <a:r>
              <a:rPr lang="en-GB" sz="3600" dirty="0" smtClean="0">
                <a:solidFill>
                  <a:schemeClr val="accent1"/>
                </a:solidFill>
              </a:rPr>
              <a:t>? </a:t>
            </a:r>
            <a:endParaRPr lang="en-GB" sz="3600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3B08275-2DD4-478F-9278-C88D573EDCAA}"/>
              </a:ext>
            </a:extLst>
          </p:cNvPr>
          <p:cNvSpPr/>
          <p:nvPr/>
        </p:nvSpPr>
        <p:spPr>
          <a:xfrm>
            <a:off x="7099361" y="1517994"/>
            <a:ext cx="26673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>
                <a:solidFill>
                  <a:schemeClr val="tx2"/>
                </a:solidFill>
              </a:rPr>
              <a:t>Waa </a:t>
            </a:r>
            <a:r>
              <a:rPr lang="en-GB" sz="3600" dirty="0" err="1" smtClean="0">
                <a:solidFill>
                  <a:schemeClr val="tx2"/>
                </a:solidFill>
              </a:rPr>
              <a:t>Maxay</a:t>
            </a:r>
            <a:r>
              <a:rPr lang="en-GB" sz="3600" dirty="0" smtClean="0">
                <a:solidFill>
                  <a:schemeClr val="tx2"/>
                </a:solidFill>
              </a:rPr>
              <a:t>? 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0E3ADA7-62FB-4797-A4EC-9575AD0B50A5}"/>
              </a:ext>
            </a:extLst>
          </p:cNvPr>
          <p:cNvSpPr txBox="1"/>
          <p:nvPr/>
        </p:nvSpPr>
        <p:spPr>
          <a:xfrm>
            <a:off x="6096001" y="2250377"/>
            <a:ext cx="5006098" cy="1292662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 err="1" smtClean="0"/>
              <a:t>Qiimeynta</a:t>
            </a:r>
            <a:r>
              <a:rPr lang="en-GB" sz="2600" dirty="0" smtClean="0"/>
              <a:t> </a:t>
            </a:r>
            <a:r>
              <a:rPr lang="en-GB" sz="2600" dirty="0" err="1" smtClean="0"/>
              <a:t>baahiyaha</a:t>
            </a:r>
            <a:r>
              <a:rPr lang="en-GB" sz="2600" dirty="0" smtClean="0"/>
              <a:t> </a:t>
            </a:r>
            <a:r>
              <a:rPr lang="en-GB" sz="2600" dirty="0" err="1" smtClean="0"/>
              <a:t>barasho</a:t>
            </a:r>
            <a:r>
              <a:rPr lang="en-GB" sz="2600" dirty="0" smtClean="0"/>
              <a:t> </a:t>
            </a:r>
            <a:r>
              <a:rPr lang="en-GB" sz="2600" dirty="0" err="1" smtClean="0"/>
              <a:t>iyo</a:t>
            </a:r>
            <a:r>
              <a:rPr lang="en-GB" sz="2600" dirty="0" smtClean="0"/>
              <a:t> </a:t>
            </a:r>
            <a:r>
              <a:rPr lang="en-GB" sz="2600" dirty="0" err="1" smtClean="0"/>
              <a:t>warbixinta</a:t>
            </a:r>
            <a:endParaRPr lang="en-GB" sz="26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 err="1" smtClean="0"/>
              <a:t>Ujeedooyinka</a:t>
            </a:r>
            <a:r>
              <a:rPr lang="en-GB" sz="2600" dirty="0" smtClean="0"/>
              <a:t> </a:t>
            </a:r>
            <a:endParaRPr lang="en-GB" sz="260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929DAC7-3C9B-4955-A692-EB12515A4C59}"/>
              </a:ext>
            </a:extLst>
          </p:cNvPr>
          <p:cNvSpPr/>
          <p:nvPr/>
        </p:nvSpPr>
        <p:spPr>
          <a:xfrm>
            <a:off x="6114487" y="3771144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 smtClean="0">
                <a:solidFill>
                  <a:schemeClr val="accent1"/>
                </a:solidFill>
              </a:rPr>
              <a:t>Sidee</a:t>
            </a:r>
            <a:r>
              <a:rPr lang="en-GB" sz="3600" dirty="0" smtClean="0">
                <a:solidFill>
                  <a:schemeClr val="accent1"/>
                </a:solidFill>
              </a:rPr>
              <a:t>? </a:t>
            </a:r>
            <a:endParaRPr lang="en-GB" sz="3600" dirty="0">
              <a:solidFill>
                <a:schemeClr val="accent1"/>
              </a:solidFill>
            </a:endParaRPr>
          </a:p>
        </p:txBody>
      </p:sp>
      <p:sp>
        <p:nvSpPr>
          <p:cNvPr id="12" name="Content Placeholder 13">
            <a:extLst>
              <a:ext uri="{FF2B5EF4-FFF2-40B4-BE49-F238E27FC236}">
                <a16:creationId xmlns="" xmlns:a16="http://schemas.microsoft.com/office/drawing/2014/main" id="{A4E14D75-1D0A-4B45-A384-C32E3203B759}"/>
              </a:ext>
            </a:extLst>
          </p:cNvPr>
          <p:cNvSpPr txBox="1">
            <a:spLocks/>
          </p:cNvSpPr>
          <p:nvPr/>
        </p:nvSpPr>
        <p:spPr>
          <a:xfrm>
            <a:off x="654073" y="4417475"/>
            <a:ext cx="4953708" cy="1419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</a:t>
            </a:r>
            <a:r>
              <a:rPr lang="en-GB" sz="2600" dirty="0" smtClean="0">
                <a:latin typeface="+mn-lt"/>
              </a:rPr>
              <a:t>Waa </a:t>
            </a:r>
            <a:r>
              <a:rPr lang="en-GB" sz="2600" dirty="0" err="1">
                <a:latin typeface="+mn-lt"/>
              </a:rPr>
              <a:t>kuma</a:t>
            </a:r>
            <a:r>
              <a:rPr lang="en-GB" sz="2600" dirty="0">
                <a:latin typeface="+mn-lt"/>
              </a:rPr>
              <a:t> </a:t>
            </a:r>
            <a:r>
              <a:rPr lang="en-GB" sz="2600" dirty="0" err="1">
                <a:latin typeface="+mn-lt"/>
              </a:rPr>
              <a:t>dhagaystayaasha</a:t>
            </a:r>
            <a:r>
              <a:rPr lang="en-GB" sz="2600" dirty="0">
                <a:latin typeface="+mn-lt"/>
              </a:rPr>
              <a:t> </a:t>
            </a:r>
            <a:r>
              <a:rPr lang="en-GB" sz="2600" dirty="0" err="1" smtClean="0">
                <a:latin typeface="+mn-lt"/>
              </a:rPr>
              <a:t>loola</a:t>
            </a:r>
            <a:r>
              <a:rPr lang="en-GB" sz="2600" dirty="0" smtClean="0">
                <a:latin typeface="+mn-lt"/>
              </a:rPr>
              <a:t> </a:t>
            </a:r>
            <a:r>
              <a:rPr lang="en-GB" sz="2600" dirty="0" err="1" smtClean="0">
                <a:latin typeface="+mn-lt"/>
              </a:rPr>
              <a:t>jeedo</a:t>
            </a:r>
            <a:r>
              <a:rPr lang="en-GB" sz="2600" dirty="0" smtClean="0">
                <a:latin typeface="+mn-lt"/>
              </a:rPr>
              <a:t> </a:t>
            </a:r>
            <a:r>
              <a:rPr lang="en-GB" sz="2600" dirty="0" err="1" smtClean="0">
                <a:latin typeface="+mn-lt"/>
              </a:rPr>
              <a:t>tababarka</a:t>
            </a:r>
            <a:r>
              <a:rPr lang="en-GB" sz="2600" dirty="0" smtClean="0">
                <a:latin typeface="+mn-lt"/>
              </a:rPr>
              <a:t>? </a:t>
            </a:r>
            <a:endParaRPr lang="en-GB" sz="2600" dirty="0"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GB" sz="2600" dirty="0">
                <a:latin typeface="+mn-lt"/>
              </a:rPr>
              <a:t> </a:t>
            </a:r>
            <a:r>
              <a:rPr lang="fi-FI" sz="2600" dirty="0">
                <a:latin typeface="+mn-lt"/>
              </a:rPr>
              <a:t>Waa maxay </a:t>
            </a:r>
            <a:r>
              <a:rPr lang="fi-FI" sz="2600" dirty="0" smtClean="0">
                <a:latin typeface="+mn-lt"/>
              </a:rPr>
              <a:t>astaamaha </a:t>
            </a:r>
            <a:r>
              <a:rPr lang="fi-FI" sz="2600" dirty="0">
                <a:latin typeface="+mn-lt"/>
              </a:rPr>
              <a:t>ka qaybqaataha?</a:t>
            </a:r>
            <a:endParaRPr lang="en-GB" sz="26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2DA11A5-7598-46DC-898D-A73748913059}"/>
              </a:ext>
            </a:extLst>
          </p:cNvPr>
          <p:cNvSpPr txBox="1"/>
          <p:nvPr/>
        </p:nvSpPr>
        <p:spPr>
          <a:xfrm>
            <a:off x="6096000" y="4477378"/>
            <a:ext cx="5006098" cy="1292662"/>
          </a:xfrm>
          <a:prstGeom prst="rect">
            <a:avLst/>
          </a:prstGeom>
          <a:solidFill>
            <a:schemeClr val="accent3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 err="1" smtClean="0"/>
              <a:t>Habka</a:t>
            </a:r>
            <a:r>
              <a:rPr lang="en-GB" sz="2600" dirty="0" smtClean="0"/>
              <a:t> </a:t>
            </a:r>
            <a:r>
              <a:rPr lang="en-GB" sz="2600" dirty="0" err="1" smtClean="0"/>
              <a:t>uu</a:t>
            </a:r>
            <a:r>
              <a:rPr lang="en-GB" sz="2600" dirty="0" smtClean="0"/>
              <a:t> u </a:t>
            </a:r>
            <a:r>
              <a:rPr lang="en-GB" sz="2600" dirty="0" err="1" smtClean="0"/>
              <a:t>dhacayo</a:t>
            </a:r>
            <a:endParaRPr lang="en-GB" sz="26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 err="1" smtClean="0"/>
              <a:t>Dhererka</a:t>
            </a:r>
            <a:r>
              <a:rPr lang="en-GB" sz="2600" dirty="0" smtClean="0"/>
              <a:t> </a:t>
            </a:r>
            <a:r>
              <a:rPr lang="en-GB" sz="2600" dirty="0" err="1"/>
              <a:t>iyo</a:t>
            </a:r>
            <a:r>
              <a:rPr lang="en-GB" sz="2600" dirty="0"/>
              <a:t> </a:t>
            </a:r>
            <a:r>
              <a:rPr lang="en-GB" sz="2600" dirty="0" err="1"/>
              <a:t>waqtiga</a:t>
            </a:r>
            <a:endParaRPr lang="en-GB" sz="26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600" dirty="0" err="1" smtClean="0"/>
              <a:t>Miisaaniyada</a:t>
            </a:r>
            <a:r>
              <a:rPr lang="en-GB" sz="2600" dirty="0" smtClean="0"/>
              <a:t> </a:t>
            </a:r>
            <a:endParaRPr lang="en-GB" sz="2600" dirty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38C7D96-7C2C-4246-969D-FA6D77024F3C}"/>
              </a:ext>
            </a:extLst>
          </p:cNvPr>
          <p:cNvSpPr/>
          <p:nvPr/>
        </p:nvSpPr>
        <p:spPr>
          <a:xfrm>
            <a:off x="672368" y="3771144"/>
            <a:ext cx="3809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err="1" smtClean="0">
                <a:solidFill>
                  <a:schemeClr val="accent1"/>
                </a:solidFill>
              </a:rPr>
              <a:t>Kuma</a:t>
            </a:r>
            <a:r>
              <a:rPr lang="en-GB" sz="3600" dirty="0" smtClean="0">
                <a:solidFill>
                  <a:schemeClr val="accent1"/>
                </a:solidFill>
              </a:rPr>
              <a:t>? </a:t>
            </a:r>
            <a:endParaRPr lang="en-GB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1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BF5FF60-AAF5-460A-91CC-878DA17BD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73" y="1275519"/>
            <a:ext cx="9369468" cy="48990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0"/>
            <a:ext cx="5015060" cy="813165"/>
          </a:xfrm>
          <a:solidFill>
            <a:schemeClr val="accent1"/>
          </a:solidFill>
          <a:ln w="28575">
            <a:solidFill>
              <a:schemeClr val="accent1"/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12192000"/>
                      <a:gd name="connsiteY0" fmla="*/ 0 h 1325563"/>
                      <a:gd name="connsiteX1" fmla="*/ 824411 w 12192000"/>
                      <a:gd name="connsiteY1" fmla="*/ 0 h 1325563"/>
                      <a:gd name="connsiteX2" fmla="*/ 1526903 w 12192000"/>
                      <a:gd name="connsiteY2" fmla="*/ 0 h 1325563"/>
                      <a:gd name="connsiteX3" fmla="*/ 2351314 w 12192000"/>
                      <a:gd name="connsiteY3" fmla="*/ 0 h 1325563"/>
                      <a:gd name="connsiteX4" fmla="*/ 2931886 w 12192000"/>
                      <a:gd name="connsiteY4" fmla="*/ 0 h 1325563"/>
                      <a:gd name="connsiteX5" fmla="*/ 3634377 w 12192000"/>
                      <a:gd name="connsiteY5" fmla="*/ 0 h 1325563"/>
                      <a:gd name="connsiteX6" fmla="*/ 4214949 w 12192000"/>
                      <a:gd name="connsiteY6" fmla="*/ 0 h 1325563"/>
                      <a:gd name="connsiteX7" fmla="*/ 4795520 w 12192000"/>
                      <a:gd name="connsiteY7" fmla="*/ 0 h 1325563"/>
                      <a:gd name="connsiteX8" fmla="*/ 5376091 w 12192000"/>
                      <a:gd name="connsiteY8" fmla="*/ 0 h 1325563"/>
                      <a:gd name="connsiteX9" fmla="*/ 5590903 w 12192000"/>
                      <a:gd name="connsiteY9" fmla="*/ 0 h 1325563"/>
                      <a:gd name="connsiteX10" fmla="*/ 6293394 w 12192000"/>
                      <a:gd name="connsiteY10" fmla="*/ 0 h 1325563"/>
                      <a:gd name="connsiteX11" fmla="*/ 6508206 w 12192000"/>
                      <a:gd name="connsiteY11" fmla="*/ 0 h 1325563"/>
                      <a:gd name="connsiteX12" fmla="*/ 7088777 w 12192000"/>
                      <a:gd name="connsiteY12" fmla="*/ 0 h 1325563"/>
                      <a:gd name="connsiteX13" fmla="*/ 7913189 w 12192000"/>
                      <a:gd name="connsiteY13" fmla="*/ 0 h 1325563"/>
                      <a:gd name="connsiteX14" fmla="*/ 8737600 w 12192000"/>
                      <a:gd name="connsiteY14" fmla="*/ 0 h 1325563"/>
                      <a:gd name="connsiteX15" fmla="*/ 9440091 w 12192000"/>
                      <a:gd name="connsiteY15" fmla="*/ 0 h 1325563"/>
                      <a:gd name="connsiteX16" fmla="*/ 9898743 w 12192000"/>
                      <a:gd name="connsiteY16" fmla="*/ 0 h 1325563"/>
                      <a:gd name="connsiteX17" fmla="*/ 10113554 w 12192000"/>
                      <a:gd name="connsiteY17" fmla="*/ 0 h 1325563"/>
                      <a:gd name="connsiteX18" fmla="*/ 10572206 w 12192000"/>
                      <a:gd name="connsiteY18" fmla="*/ 0 h 1325563"/>
                      <a:gd name="connsiteX19" fmla="*/ 11274697 w 12192000"/>
                      <a:gd name="connsiteY19" fmla="*/ 0 h 1325563"/>
                      <a:gd name="connsiteX20" fmla="*/ 12192000 w 12192000"/>
                      <a:gd name="connsiteY20" fmla="*/ 0 h 1325563"/>
                      <a:gd name="connsiteX21" fmla="*/ 12192000 w 12192000"/>
                      <a:gd name="connsiteY21" fmla="*/ 402087 h 1325563"/>
                      <a:gd name="connsiteX22" fmla="*/ 12192000 w 12192000"/>
                      <a:gd name="connsiteY22" fmla="*/ 817431 h 1325563"/>
                      <a:gd name="connsiteX23" fmla="*/ 12192000 w 12192000"/>
                      <a:gd name="connsiteY23" fmla="*/ 1325563 h 1325563"/>
                      <a:gd name="connsiteX24" fmla="*/ 11855269 w 12192000"/>
                      <a:gd name="connsiteY24" fmla="*/ 1325563 h 1325563"/>
                      <a:gd name="connsiteX25" fmla="*/ 11640457 w 12192000"/>
                      <a:gd name="connsiteY25" fmla="*/ 1325563 h 1325563"/>
                      <a:gd name="connsiteX26" fmla="*/ 10816046 w 12192000"/>
                      <a:gd name="connsiteY26" fmla="*/ 1325563 h 1325563"/>
                      <a:gd name="connsiteX27" fmla="*/ 10357394 w 12192000"/>
                      <a:gd name="connsiteY27" fmla="*/ 1325563 h 1325563"/>
                      <a:gd name="connsiteX28" fmla="*/ 9654903 w 12192000"/>
                      <a:gd name="connsiteY28" fmla="*/ 1325563 h 1325563"/>
                      <a:gd name="connsiteX29" fmla="*/ 9440091 w 12192000"/>
                      <a:gd name="connsiteY29" fmla="*/ 1325563 h 1325563"/>
                      <a:gd name="connsiteX30" fmla="*/ 8615680 w 12192000"/>
                      <a:gd name="connsiteY30" fmla="*/ 1325563 h 1325563"/>
                      <a:gd name="connsiteX31" fmla="*/ 8157029 w 12192000"/>
                      <a:gd name="connsiteY31" fmla="*/ 1325563 h 1325563"/>
                      <a:gd name="connsiteX32" fmla="*/ 7576457 w 12192000"/>
                      <a:gd name="connsiteY32" fmla="*/ 1325563 h 1325563"/>
                      <a:gd name="connsiteX33" fmla="*/ 7239726 w 12192000"/>
                      <a:gd name="connsiteY33" fmla="*/ 1325563 h 1325563"/>
                      <a:gd name="connsiteX34" fmla="*/ 6537234 w 12192000"/>
                      <a:gd name="connsiteY34" fmla="*/ 1325563 h 1325563"/>
                      <a:gd name="connsiteX35" fmla="*/ 5712823 w 12192000"/>
                      <a:gd name="connsiteY35" fmla="*/ 1325563 h 1325563"/>
                      <a:gd name="connsiteX36" fmla="*/ 5254171 w 12192000"/>
                      <a:gd name="connsiteY36" fmla="*/ 1325563 h 1325563"/>
                      <a:gd name="connsiteX37" fmla="*/ 4429760 w 12192000"/>
                      <a:gd name="connsiteY37" fmla="*/ 1325563 h 1325563"/>
                      <a:gd name="connsiteX38" fmla="*/ 3849189 w 12192000"/>
                      <a:gd name="connsiteY38" fmla="*/ 1325563 h 1325563"/>
                      <a:gd name="connsiteX39" fmla="*/ 3024777 w 12192000"/>
                      <a:gd name="connsiteY39" fmla="*/ 1325563 h 1325563"/>
                      <a:gd name="connsiteX40" fmla="*/ 2200366 w 12192000"/>
                      <a:gd name="connsiteY40" fmla="*/ 1325563 h 1325563"/>
                      <a:gd name="connsiteX41" fmla="*/ 1863634 w 12192000"/>
                      <a:gd name="connsiteY41" fmla="*/ 1325563 h 1325563"/>
                      <a:gd name="connsiteX42" fmla="*/ 1404983 w 12192000"/>
                      <a:gd name="connsiteY42" fmla="*/ 1325563 h 1325563"/>
                      <a:gd name="connsiteX43" fmla="*/ 824411 w 12192000"/>
                      <a:gd name="connsiteY43" fmla="*/ 1325563 h 1325563"/>
                      <a:gd name="connsiteX44" fmla="*/ 0 w 12192000"/>
                      <a:gd name="connsiteY44" fmla="*/ 1325563 h 1325563"/>
                      <a:gd name="connsiteX45" fmla="*/ 0 w 12192000"/>
                      <a:gd name="connsiteY45" fmla="*/ 870453 h 1325563"/>
                      <a:gd name="connsiteX46" fmla="*/ 0 w 12192000"/>
                      <a:gd name="connsiteY46" fmla="*/ 468366 h 1325563"/>
                      <a:gd name="connsiteX47" fmla="*/ 0 w 12192000"/>
                      <a:gd name="connsiteY47" fmla="*/ 0 h 1325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12192000" h="1325563" fill="none" extrusionOk="0">
                        <a:moveTo>
                          <a:pt x="0" y="0"/>
                        </a:moveTo>
                        <a:cubicBezTo>
                          <a:pt x="396107" y="-86398"/>
                          <a:pt x="585218" y="66174"/>
                          <a:pt x="824411" y="0"/>
                        </a:cubicBezTo>
                        <a:cubicBezTo>
                          <a:pt x="1063604" y="-66174"/>
                          <a:pt x="1374004" y="54484"/>
                          <a:pt x="1526903" y="0"/>
                        </a:cubicBezTo>
                        <a:cubicBezTo>
                          <a:pt x="1679802" y="-54484"/>
                          <a:pt x="2073888" y="47066"/>
                          <a:pt x="2351314" y="0"/>
                        </a:cubicBezTo>
                        <a:cubicBezTo>
                          <a:pt x="2628740" y="-47066"/>
                          <a:pt x="2699320" y="652"/>
                          <a:pt x="2931886" y="0"/>
                        </a:cubicBezTo>
                        <a:cubicBezTo>
                          <a:pt x="3164452" y="-652"/>
                          <a:pt x="3421449" y="1449"/>
                          <a:pt x="3634377" y="0"/>
                        </a:cubicBezTo>
                        <a:cubicBezTo>
                          <a:pt x="3847305" y="-1449"/>
                          <a:pt x="4093468" y="48516"/>
                          <a:pt x="4214949" y="0"/>
                        </a:cubicBezTo>
                        <a:cubicBezTo>
                          <a:pt x="4336430" y="-48516"/>
                          <a:pt x="4552273" y="31567"/>
                          <a:pt x="4795520" y="0"/>
                        </a:cubicBezTo>
                        <a:cubicBezTo>
                          <a:pt x="5038767" y="-31567"/>
                          <a:pt x="5147299" y="24242"/>
                          <a:pt x="5376091" y="0"/>
                        </a:cubicBezTo>
                        <a:cubicBezTo>
                          <a:pt x="5604883" y="-24242"/>
                          <a:pt x="5525424" y="19282"/>
                          <a:pt x="5590903" y="0"/>
                        </a:cubicBezTo>
                        <a:cubicBezTo>
                          <a:pt x="5656382" y="-19282"/>
                          <a:pt x="5945950" y="29209"/>
                          <a:pt x="6293394" y="0"/>
                        </a:cubicBezTo>
                        <a:cubicBezTo>
                          <a:pt x="6640838" y="-29209"/>
                          <a:pt x="6458740" y="10407"/>
                          <a:pt x="6508206" y="0"/>
                        </a:cubicBezTo>
                        <a:cubicBezTo>
                          <a:pt x="6557672" y="-10407"/>
                          <a:pt x="6897480" y="23173"/>
                          <a:pt x="7088777" y="0"/>
                        </a:cubicBezTo>
                        <a:cubicBezTo>
                          <a:pt x="7280074" y="-23173"/>
                          <a:pt x="7668126" y="32376"/>
                          <a:pt x="7913189" y="0"/>
                        </a:cubicBezTo>
                        <a:cubicBezTo>
                          <a:pt x="8158252" y="-32376"/>
                          <a:pt x="8494249" y="36007"/>
                          <a:pt x="8737600" y="0"/>
                        </a:cubicBezTo>
                        <a:cubicBezTo>
                          <a:pt x="8980951" y="-36007"/>
                          <a:pt x="9299074" y="42434"/>
                          <a:pt x="9440091" y="0"/>
                        </a:cubicBezTo>
                        <a:cubicBezTo>
                          <a:pt x="9581108" y="-42434"/>
                          <a:pt x="9683124" y="30103"/>
                          <a:pt x="9898743" y="0"/>
                        </a:cubicBezTo>
                        <a:cubicBezTo>
                          <a:pt x="10114362" y="-30103"/>
                          <a:pt x="10049196" y="19398"/>
                          <a:pt x="10113554" y="0"/>
                        </a:cubicBezTo>
                        <a:cubicBezTo>
                          <a:pt x="10177912" y="-19398"/>
                          <a:pt x="10458787" y="8867"/>
                          <a:pt x="10572206" y="0"/>
                        </a:cubicBezTo>
                        <a:cubicBezTo>
                          <a:pt x="10685625" y="-8867"/>
                          <a:pt x="11090804" y="51985"/>
                          <a:pt x="11274697" y="0"/>
                        </a:cubicBezTo>
                        <a:cubicBezTo>
                          <a:pt x="11458590" y="-51985"/>
                          <a:pt x="11864815" y="1247"/>
                          <a:pt x="12192000" y="0"/>
                        </a:cubicBezTo>
                        <a:cubicBezTo>
                          <a:pt x="12232686" y="181288"/>
                          <a:pt x="12149352" y="244679"/>
                          <a:pt x="12192000" y="402087"/>
                        </a:cubicBezTo>
                        <a:cubicBezTo>
                          <a:pt x="12234648" y="559495"/>
                          <a:pt x="12168625" y="637724"/>
                          <a:pt x="12192000" y="817431"/>
                        </a:cubicBezTo>
                        <a:cubicBezTo>
                          <a:pt x="12215375" y="997138"/>
                          <a:pt x="12177084" y="1162892"/>
                          <a:pt x="12192000" y="1325563"/>
                        </a:cubicBezTo>
                        <a:cubicBezTo>
                          <a:pt x="12082966" y="1356617"/>
                          <a:pt x="12004868" y="1305467"/>
                          <a:pt x="11855269" y="1325563"/>
                        </a:cubicBezTo>
                        <a:cubicBezTo>
                          <a:pt x="11705670" y="1345659"/>
                          <a:pt x="11728862" y="1307373"/>
                          <a:pt x="11640457" y="1325563"/>
                        </a:cubicBezTo>
                        <a:cubicBezTo>
                          <a:pt x="11552052" y="1343753"/>
                          <a:pt x="11014842" y="1281094"/>
                          <a:pt x="10816046" y="1325563"/>
                        </a:cubicBezTo>
                        <a:cubicBezTo>
                          <a:pt x="10617250" y="1370032"/>
                          <a:pt x="10518289" y="1270995"/>
                          <a:pt x="10357394" y="1325563"/>
                        </a:cubicBezTo>
                        <a:cubicBezTo>
                          <a:pt x="10196499" y="1380131"/>
                          <a:pt x="9842771" y="1323065"/>
                          <a:pt x="9654903" y="1325563"/>
                        </a:cubicBezTo>
                        <a:cubicBezTo>
                          <a:pt x="9467035" y="1328061"/>
                          <a:pt x="9492118" y="1312787"/>
                          <a:pt x="9440091" y="1325563"/>
                        </a:cubicBezTo>
                        <a:cubicBezTo>
                          <a:pt x="9388064" y="1338339"/>
                          <a:pt x="8782390" y="1242341"/>
                          <a:pt x="8615680" y="1325563"/>
                        </a:cubicBezTo>
                        <a:cubicBezTo>
                          <a:pt x="8448970" y="1408785"/>
                          <a:pt x="8384673" y="1312025"/>
                          <a:pt x="8157029" y="1325563"/>
                        </a:cubicBezTo>
                        <a:cubicBezTo>
                          <a:pt x="7929385" y="1339101"/>
                          <a:pt x="7711162" y="1276739"/>
                          <a:pt x="7576457" y="1325563"/>
                        </a:cubicBezTo>
                        <a:cubicBezTo>
                          <a:pt x="7441752" y="1374387"/>
                          <a:pt x="7380124" y="1294948"/>
                          <a:pt x="7239726" y="1325563"/>
                        </a:cubicBezTo>
                        <a:cubicBezTo>
                          <a:pt x="7099328" y="1356178"/>
                          <a:pt x="6790774" y="1309996"/>
                          <a:pt x="6537234" y="1325563"/>
                        </a:cubicBezTo>
                        <a:cubicBezTo>
                          <a:pt x="6283694" y="1341130"/>
                          <a:pt x="5882685" y="1236852"/>
                          <a:pt x="5712823" y="1325563"/>
                        </a:cubicBezTo>
                        <a:cubicBezTo>
                          <a:pt x="5542961" y="1414274"/>
                          <a:pt x="5403650" y="1284982"/>
                          <a:pt x="5254171" y="1325563"/>
                        </a:cubicBezTo>
                        <a:cubicBezTo>
                          <a:pt x="5104692" y="1366144"/>
                          <a:pt x="4775316" y="1283058"/>
                          <a:pt x="4429760" y="1325563"/>
                        </a:cubicBezTo>
                        <a:cubicBezTo>
                          <a:pt x="4084204" y="1368068"/>
                          <a:pt x="4000193" y="1312938"/>
                          <a:pt x="3849189" y="1325563"/>
                        </a:cubicBezTo>
                        <a:cubicBezTo>
                          <a:pt x="3698185" y="1338188"/>
                          <a:pt x="3303185" y="1229082"/>
                          <a:pt x="3024777" y="1325563"/>
                        </a:cubicBezTo>
                        <a:cubicBezTo>
                          <a:pt x="2746369" y="1422044"/>
                          <a:pt x="2383608" y="1288508"/>
                          <a:pt x="2200366" y="1325563"/>
                        </a:cubicBezTo>
                        <a:cubicBezTo>
                          <a:pt x="2017124" y="1362618"/>
                          <a:pt x="1989626" y="1306857"/>
                          <a:pt x="1863634" y="1325563"/>
                        </a:cubicBezTo>
                        <a:cubicBezTo>
                          <a:pt x="1737642" y="1344269"/>
                          <a:pt x="1630752" y="1297595"/>
                          <a:pt x="1404983" y="1325563"/>
                        </a:cubicBezTo>
                        <a:cubicBezTo>
                          <a:pt x="1179214" y="1353531"/>
                          <a:pt x="1085491" y="1325150"/>
                          <a:pt x="824411" y="1325563"/>
                        </a:cubicBezTo>
                        <a:cubicBezTo>
                          <a:pt x="563331" y="1325976"/>
                          <a:pt x="396096" y="1264807"/>
                          <a:pt x="0" y="1325563"/>
                        </a:cubicBezTo>
                        <a:cubicBezTo>
                          <a:pt x="-32312" y="1115567"/>
                          <a:pt x="21663" y="1061601"/>
                          <a:pt x="0" y="870453"/>
                        </a:cubicBezTo>
                        <a:cubicBezTo>
                          <a:pt x="-21663" y="679305"/>
                          <a:pt x="2015" y="590721"/>
                          <a:pt x="0" y="468366"/>
                        </a:cubicBezTo>
                        <a:cubicBezTo>
                          <a:pt x="-2015" y="346011"/>
                          <a:pt x="16698" y="122552"/>
                          <a:pt x="0" y="0"/>
                        </a:cubicBezTo>
                        <a:close/>
                      </a:path>
                      <a:path w="12192000" h="1325563" stroke="0" extrusionOk="0">
                        <a:moveTo>
                          <a:pt x="0" y="0"/>
                        </a:moveTo>
                        <a:cubicBezTo>
                          <a:pt x="117127" y="-5097"/>
                          <a:pt x="305253" y="1402"/>
                          <a:pt x="458651" y="0"/>
                        </a:cubicBezTo>
                        <a:cubicBezTo>
                          <a:pt x="612049" y="-1402"/>
                          <a:pt x="595207" y="19573"/>
                          <a:pt x="673463" y="0"/>
                        </a:cubicBezTo>
                        <a:cubicBezTo>
                          <a:pt x="751719" y="-19573"/>
                          <a:pt x="1110976" y="2947"/>
                          <a:pt x="1497874" y="0"/>
                        </a:cubicBezTo>
                        <a:cubicBezTo>
                          <a:pt x="1884772" y="-2947"/>
                          <a:pt x="1727277" y="12394"/>
                          <a:pt x="1956526" y="0"/>
                        </a:cubicBezTo>
                        <a:cubicBezTo>
                          <a:pt x="2185775" y="-12394"/>
                          <a:pt x="2186037" y="21439"/>
                          <a:pt x="2415177" y="0"/>
                        </a:cubicBezTo>
                        <a:cubicBezTo>
                          <a:pt x="2644317" y="-21439"/>
                          <a:pt x="2980375" y="35203"/>
                          <a:pt x="3239589" y="0"/>
                        </a:cubicBezTo>
                        <a:cubicBezTo>
                          <a:pt x="3498803" y="-35203"/>
                          <a:pt x="3499976" y="366"/>
                          <a:pt x="3576320" y="0"/>
                        </a:cubicBezTo>
                        <a:cubicBezTo>
                          <a:pt x="3652664" y="-366"/>
                          <a:pt x="4027617" y="80807"/>
                          <a:pt x="4400731" y="0"/>
                        </a:cubicBezTo>
                        <a:cubicBezTo>
                          <a:pt x="4773845" y="-80807"/>
                          <a:pt x="4838935" y="27413"/>
                          <a:pt x="5225143" y="0"/>
                        </a:cubicBezTo>
                        <a:cubicBezTo>
                          <a:pt x="5611351" y="-27413"/>
                          <a:pt x="5670159" y="30339"/>
                          <a:pt x="5805714" y="0"/>
                        </a:cubicBezTo>
                        <a:cubicBezTo>
                          <a:pt x="5941269" y="-30339"/>
                          <a:pt x="6367077" y="29593"/>
                          <a:pt x="6630126" y="0"/>
                        </a:cubicBezTo>
                        <a:cubicBezTo>
                          <a:pt x="6893175" y="-29593"/>
                          <a:pt x="6919581" y="35567"/>
                          <a:pt x="7088777" y="0"/>
                        </a:cubicBezTo>
                        <a:cubicBezTo>
                          <a:pt x="7257973" y="-35567"/>
                          <a:pt x="7359908" y="46992"/>
                          <a:pt x="7547429" y="0"/>
                        </a:cubicBezTo>
                        <a:cubicBezTo>
                          <a:pt x="7734950" y="-46992"/>
                          <a:pt x="8044814" y="40653"/>
                          <a:pt x="8249920" y="0"/>
                        </a:cubicBezTo>
                        <a:cubicBezTo>
                          <a:pt x="8455026" y="-40653"/>
                          <a:pt x="8489644" y="23818"/>
                          <a:pt x="8708571" y="0"/>
                        </a:cubicBezTo>
                        <a:cubicBezTo>
                          <a:pt x="8927498" y="-23818"/>
                          <a:pt x="9259545" y="8651"/>
                          <a:pt x="9532983" y="0"/>
                        </a:cubicBezTo>
                        <a:cubicBezTo>
                          <a:pt x="9806421" y="-8651"/>
                          <a:pt x="10032831" y="97126"/>
                          <a:pt x="10357394" y="0"/>
                        </a:cubicBezTo>
                        <a:cubicBezTo>
                          <a:pt x="10681957" y="-97126"/>
                          <a:pt x="10669289" y="18621"/>
                          <a:pt x="10937966" y="0"/>
                        </a:cubicBezTo>
                        <a:cubicBezTo>
                          <a:pt x="11206643" y="-18621"/>
                          <a:pt x="11228125" y="49914"/>
                          <a:pt x="11396617" y="0"/>
                        </a:cubicBezTo>
                        <a:cubicBezTo>
                          <a:pt x="11565109" y="-49914"/>
                          <a:pt x="11567903" y="2966"/>
                          <a:pt x="11611429" y="0"/>
                        </a:cubicBezTo>
                        <a:cubicBezTo>
                          <a:pt x="11654955" y="-2966"/>
                          <a:pt x="11909242" y="42336"/>
                          <a:pt x="12192000" y="0"/>
                        </a:cubicBezTo>
                        <a:cubicBezTo>
                          <a:pt x="12239572" y="138931"/>
                          <a:pt x="12154154" y="228067"/>
                          <a:pt x="12192000" y="415343"/>
                        </a:cubicBezTo>
                        <a:cubicBezTo>
                          <a:pt x="12229846" y="602619"/>
                          <a:pt x="12184629" y="663733"/>
                          <a:pt x="12192000" y="843942"/>
                        </a:cubicBezTo>
                        <a:cubicBezTo>
                          <a:pt x="12199371" y="1024151"/>
                          <a:pt x="12170779" y="1142467"/>
                          <a:pt x="12192000" y="1325563"/>
                        </a:cubicBezTo>
                        <a:cubicBezTo>
                          <a:pt x="11856889" y="1354251"/>
                          <a:pt x="11833381" y="1269748"/>
                          <a:pt x="11489509" y="1325563"/>
                        </a:cubicBezTo>
                        <a:cubicBezTo>
                          <a:pt x="11145637" y="1381378"/>
                          <a:pt x="11340202" y="1301824"/>
                          <a:pt x="11274697" y="1325563"/>
                        </a:cubicBezTo>
                        <a:cubicBezTo>
                          <a:pt x="11209192" y="1349302"/>
                          <a:pt x="10850426" y="1304210"/>
                          <a:pt x="10694126" y="1325563"/>
                        </a:cubicBezTo>
                        <a:cubicBezTo>
                          <a:pt x="10537826" y="1346916"/>
                          <a:pt x="10450315" y="1295558"/>
                          <a:pt x="10357394" y="1325563"/>
                        </a:cubicBezTo>
                        <a:cubicBezTo>
                          <a:pt x="10264473" y="1355568"/>
                          <a:pt x="9876693" y="1291097"/>
                          <a:pt x="9654903" y="1325563"/>
                        </a:cubicBezTo>
                        <a:cubicBezTo>
                          <a:pt x="9433113" y="1360029"/>
                          <a:pt x="9435575" y="1298715"/>
                          <a:pt x="9318171" y="1325563"/>
                        </a:cubicBezTo>
                        <a:cubicBezTo>
                          <a:pt x="9200767" y="1352411"/>
                          <a:pt x="8921250" y="1291481"/>
                          <a:pt x="8615680" y="1325563"/>
                        </a:cubicBezTo>
                        <a:cubicBezTo>
                          <a:pt x="8310110" y="1359645"/>
                          <a:pt x="8445742" y="1316347"/>
                          <a:pt x="8400869" y="1325563"/>
                        </a:cubicBezTo>
                        <a:cubicBezTo>
                          <a:pt x="8355996" y="1334779"/>
                          <a:pt x="7974049" y="1277147"/>
                          <a:pt x="7698377" y="1325563"/>
                        </a:cubicBezTo>
                        <a:cubicBezTo>
                          <a:pt x="7422705" y="1373979"/>
                          <a:pt x="7490294" y="1319917"/>
                          <a:pt x="7361646" y="1325563"/>
                        </a:cubicBezTo>
                        <a:cubicBezTo>
                          <a:pt x="7232998" y="1331209"/>
                          <a:pt x="7246798" y="1303710"/>
                          <a:pt x="7146834" y="1325563"/>
                        </a:cubicBezTo>
                        <a:cubicBezTo>
                          <a:pt x="7046870" y="1347416"/>
                          <a:pt x="6897227" y="1325437"/>
                          <a:pt x="6810103" y="1325563"/>
                        </a:cubicBezTo>
                        <a:cubicBezTo>
                          <a:pt x="6722979" y="1325689"/>
                          <a:pt x="6286643" y="1256520"/>
                          <a:pt x="6107611" y="1325563"/>
                        </a:cubicBezTo>
                        <a:cubicBezTo>
                          <a:pt x="5928579" y="1394606"/>
                          <a:pt x="5895602" y="1310586"/>
                          <a:pt x="5770880" y="1325563"/>
                        </a:cubicBezTo>
                        <a:cubicBezTo>
                          <a:pt x="5646158" y="1340540"/>
                          <a:pt x="5661180" y="1311035"/>
                          <a:pt x="5556069" y="1325563"/>
                        </a:cubicBezTo>
                        <a:cubicBezTo>
                          <a:pt x="5450958" y="1340091"/>
                          <a:pt x="5313430" y="1296090"/>
                          <a:pt x="5219337" y="1325563"/>
                        </a:cubicBezTo>
                        <a:cubicBezTo>
                          <a:pt x="5125244" y="1355036"/>
                          <a:pt x="4858781" y="1284244"/>
                          <a:pt x="4760686" y="1325563"/>
                        </a:cubicBezTo>
                        <a:cubicBezTo>
                          <a:pt x="4662591" y="1366882"/>
                          <a:pt x="4391935" y="1283063"/>
                          <a:pt x="4180114" y="1325563"/>
                        </a:cubicBezTo>
                        <a:cubicBezTo>
                          <a:pt x="3968293" y="1368063"/>
                          <a:pt x="3911243" y="1314090"/>
                          <a:pt x="3843383" y="1325563"/>
                        </a:cubicBezTo>
                        <a:cubicBezTo>
                          <a:pt x="3775523" y="1337036"/>
                          <a:pt x="3262201" y="1302240"/>
                          <a:pt x="3018971" y="1325563"/>
                        </a:cubicBezTo>
                        <a:cubicBezTo>
                          <a:pt x="2775741" y="1348886"/>
                          <a:pt x="2705967" y="1275415"/>
                          <a:pt x="2438400" y="1325563"/>
                        </a:cubicBezTo>
                        <a:cubicBezTo>
                          <a:pt x="2170833" y="1375711"/>
                          <a:pt x="1854819" y="1256908"/>
                          <a:pt x="1613989" y="1325563"/>
                        </a:cubicBezTo>
                        <a:cubicBezTo>
                          <a:pt x="1373159" y="1394218"/>
                          <a:pt x="1082872" y="1325335"/>
                          <a:pt x="911497" y="1325563"/>
                        </a:cubicBezTo>
                        <a:cubicBezTo>
                          <a:pt x="740122" y="1325791"/>
                          <a:pt x="333834" y="1291332"/>
                          <a:pt x="0" y="1325563"/>
                        </a:cubicBezTo>
                        <a:cubicBezTo>
                          <a:pt x="-9737" y="1116001"/>
                          <a:pt x="42208" y="998079"/>
                          <a:pt x="0" y="870453"/>
                        </a:cubicBezTo>
                        <a:cubicBezTo>
                          <a:pt x="-42208" y="742827"/>
                          <a:pt x="23372" y="619985"/>
                          <a:pt x="0" y="415343"/>
                        </a:cubicBezTo>
                        <a:cubicBezTo>
                          <a:pt x="-23372" y="210701"/>
                          <a:pt x="29388" y="1508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Kor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iyo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hoos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smtClean="0">
                <a:solidFill>
                  <a:schemeClr val="bg1"/>
                </a:solidFill>
              </a:rPr>
              <a:t>u </a:t>
            </a:r>
            <a:r>
              <a:rPr lang="fr-BE" dirty="0" err="1" smtClean="0">
                <a:solidFill>
                  <a:schemeClr val="bg1"/>
                </a:solidFill>
              </a:rPr>
              <a:t>kaca</a:t>
            </a:r>
            <a:r>
              <a:rPr lang="fr-BE" dirty="0" smtClean="0">
                <a:solidFill>
                  <a:schemeClr val="bg1"/>
                </a:solidFill>
              </a:rPr>
              <a:t> W</a:t>
            </a:r>
            <a:r>
              <a:rPr lang="fr-BE" dirty="0">
                <a:solidFill>
                  <a:schemeClr val="bg1"/>
                </a:solidFill>
              </a:rPr>
              <a:t>!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22336" y="1286303"/>
            <a:ext cx="1238082" cy="138499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</a:rPr>
              <a:t>Maxaad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doorbideysaa</a:t>
            </a:r>
            <a:r>
              <a:rPr lang="en-US" sz="1200" dirty="0" smtClean="0">
                <a:solidFill>
                  <a:schemeClr val="tx1"/>
                </a:solidFill>
              </a:rPr>
              <a:t>? </a:t>
            </a:r>
            <a:r>
              <a:rPr lang="en-US" sz="1200" dirty="0" err="1">
                <a:solidFill>
                  <a:schemeClr val="tx1"/>
                </a:solidFill>
              </a:rPr>
              <a:t>maxaa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ugu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saameynta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badan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inta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lagu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jiro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</a:rPr>
              <a:t>aqoon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tababarka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4389" y="1286303"/>
            <a:ext cx="1238082" cy="13234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</a:rPr>
              <a:t>Maxaad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jeceshahay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in </a:t>
            </a:r>
            <a:r>
              <a:rPr lang="en-US" sz="1600" dirty="0" err="1" smtClean="0">
                <a:solidFill>
                  <a:schemeClr val="tx1"/>
                </a:solidFill>
              </a:rPr>
              <a:t>ka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yar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 smtClean="0">
                <a:solidFill>
                  <a:schemeClr val="tx1"/>
                </a:solidFill>
              </a:rPr>
              <a:t>Maxaa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saameyn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yar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0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9524"/>
            <a:ext cx="9435313" cy="91449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Mabaadi'da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waxbarashada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dadka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waaweyn</a:t>
            </a:r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="" xmlns:a16="http://schemas.microsoft.com/office/drawing/2014/main" id="{AFEB0BC8-FD18-4B00-B1F6-72CA1A4171E7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315972959"/>
              </p:ext>
            </p:extLst>
          </p:nvPr>
        </p:nvGraphicFramePr>
        <p:xfrm>
          <a:off x="938213" y="2200275"/>
          <a:ext cx="10397842" cy="343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496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2524811"/>
            <a:ext cx="4224528" cy="24535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Iyo 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err="1" smtClean="0"/>
              <a:t>qaababka</a:t>
            </a:r>
            <a:r>
              <a:rPr lang="en-US" sz="5400" dirty="0" smtClean="0"/>
              <a:t> </a:t>
            </a:r>
            <a:r>
              <a:rPr lang="en-US" sz="5400" dirty="0"/>
              <a:t>…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F27E9F68-4C6B-44CF-905B-98EC49DD3A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5613991" y="0"/>
            <a:ext cx="6578009" cy="6858000"/>
          </a:xfrm>
          <a:custGeom>
            <a:avLst/>
            <a:gdLst>
              <a:gd name="connsiteX0" fmla="*/ 73610 w 6578009"/>
              <a:gd name="connsiteY0" fmla="*/ 0 h 6858000"/>
              <a:gd name="connsiteX1" fmla="*/ 6578009 w 6578009"/>
              <a:gd name="connsiteY1" fmla="*/ 0 h 6858000"/>
              <a:gd name="connsiteX2" fmla="*/ 6578009 w 6578009"/>
              <a:gd name="connsiteY2" fmla="*/ 6858000 h 6858000"/>
              <a:gd name="connsiteX3" fmla="*/ 2947297 w 6578009"/>
              <a:gd name="connsiteY3" fmla="*/ 6858000 h 6858000"/>
              <a:gd name="connsiteX4" fmla="*/ 2740229 w 6578009"/>
              <a:gd name="connsiteY4" fmla="*/ 6703632 h 6858000"/>
              <a:gd name="connsiteX5" fmla="*/ 0 w 6578009"/>
              <a:gd name="connsiteY5" fmla="*/ 1026053 h 6858000"/>
              <a:gd name="connsiteX6" fmla="*/ 37438 w 6578009"/>
              <a:gd name="connsiteY6" fmla="*/ 2846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78009" h="6858000">
                <a:moveTo>
                  <a:pt x="73610" y="0"/>
                </a:moveTo>
                <a:lnTo>
                  <a:pt x="6578009" y="0"/>
                </a:lnTo>
                <a:lnTo>
                  <a:pt x="6578009" y="6858000"/>
                </a:lnTo>
                <a:lnTo>
                  <a:pt x="2947297" y="6858000"/>
                </a:lnTo>
                <a:lnTo>
                  <a:pt x="2740229" y="6703632"/>
                </a:lnTo>
                <a:cubicBezTo>
                  <a:pt x="1070445" y="5375192"/>
                  <a:pt x="0" y="3325631"/>
                  <a:pt x="0" y="1026053"/>
                </a:cubicBezTo>
                <a:cubicBezTo>
                  <a:pt x="0" y="775760"/>
                  <a:pt x="12683" y="528427"/>
                  <a:pt x="37438" y="28466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963C26DC-8AFA-4023-B207-F7664781D5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 flipV="1">
            <a:off x="5772376" y="0"/>
            <a:ext cx="6419624" cy="6858000"/>
          </a:xfrm>
          <a:custGeom>
            <a:avLst/>
            <a:gdLst>
              <a:gd name="connsiteX0" fmla="*/ 6344630 w 6419624"/>
              <a:gd name="connsiteY0" fmla="*/ 0 h 6858000"/>
              <a:gd name="connsiteX1" fmla="*/ 0 w 6419624"/>
              <a:gd name="connsiteY1" fmla="*/ 0 h 6858000"/>
              <a:gd name="connsiteX2" fmla="*/ 0 w 6419624"/>
              <a:gd name="connsiteY2" fmla="*/ 6858000 h 6858000"/>
              <a:gd name="connsiteX3" fmla="*/ 3344107 w 6419624"/>
              <a:gd name="connsiteY3" fmla="*/ 6858000 h 6858000"/>
              <a:gd name="connsiteX4" fmla="*/ 3509562 w 6419624"/>
              <a:gd name="connsiteY4" fmla="*/ 6745502 h 6858000"/>
              <a:gd name="connsiteX5" fmla="*/ 6419624 w 6419624"/>
              <a:gd name="connsiteY5" fmla="*/ 1026052 h 6858000"/>
              <a:gd name="connsiteX6" fmla="*/ 6383100 w 6419624"/>
              <a:gd name="connsiteY6" fmla="*/ 3027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19624" h="6858000">
                <a:moveTo>
                  <a:pt x="6344630" y="0"/>
                </a:moveTo>
                <a:lnTo>
                  <a:pt x="0" y="0"/>
                </a:lnTo>
                <a:lnTo>
                  <a:pt x="0" y="6858000"/>
                </a:lnTo>
                <a:lnTo>
                  <a:pt x="3344107" y="6858000"/>
                </a:lnTo>
                <a:lnTo>
                  <a:pt x="3509562" y="6745502"/>
                </a:lnTo>
                <a:cubicBezTo>
                  <a:pt x="5273452" y="5459025"/>
                  <a:pt x="6419624" y="3376391"/>
                  <a:pt x="6419624" y="1026052"/>
                </a:cubicBezTo>
                <a:cubicBezTo>
                  <a:pt x="6419624" y="781861"/>
                  <a:pt x="6407252" y="540560"/>
                  <a:pt x="6383100" y="30274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4FF3A148-5C10-4F21-8E47-EFA0E4EFCF5E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>
            <a:off x="4433094" y="2731211"/>
            <a:ext cx="7500486" cy="204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35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7493225" cy="91597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Qaabka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Tababbarka</a:t>
            </a:r>
            <a:r>
              <a:rPr lang="en-US" dirty="0">
                <a:solidFill>
                  <a:schemeClr val="bg1"/>
                </a:solidFill>
              </a:rPr>
              <a:t> / </a:t>
            </a:r>
            <a:r>
              <a:rPr lang="en-US" dirty="0" err="1" smtClean="0">
                <a:solidFill>
                  <a:schemeClr val="bg1"/>
                </a:solidFill>
              </a:rPr>
              <a:t>Doorbidyada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1337C9D4-1BC5-4B06-A2C7-724863C039C3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>
            <a:off x="2029216" y="1721737"/>
            <a:ext cx="7290147" cy="42298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2557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5106074" cy="82965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r-BE" b="1" dirty="0" err="1">
                <a:solidFill>
                  <a:schemeClr val="bg1"/>
                </a:solidFill>
              </a:rPr>
              <a:t>Barasho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 smtClean="0">
                <a:solidFill>
                  <a:schemeClr val="bg1"/>
                </a:solidFill>
              </a:rPr>
              <a:t>khibradeesan</a:t>
            </a:r>
            <a:endParaRPr lang="fr-BE" sz="4400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61C8BE7-D571-42AB-9E7C-97DB93F6F2E0}"/>
              </a:ext>
            </a:extLst>
          </p:cNvPr>
          <p:cNvSpPr/>
          <p:nvPr/>
        </p:nvSpPr>
        <p:spPr>
          <a:xfrm>
            <a:off x="1042387" y="2391138"/>
            <a:ext cx="54696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800" dirty="0" smtClean="0"/>
              <a:t>“</a:t>
            </a:r>
            <a:r>
              <a:rPr lang="en-US" altLang="en-US" sz="2800" dirty="0" err="1"/>
              <a:t>Geedi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socodka</a:t>
            </a:r>
            <a:r>
              <a:rPr lang="en-US" altLang="en-US" sz="2800" dirty="0"/>
              <a:t> </a:t>
            </a:r>
            <a:r>
              <a:rPr lang="en-US" altLang="en-US" sz="2800" dirty="0" err="1" smtClean="0"/>
              <a:t>cilmiga</a:t>
            </a:r>
            <a:r>
              <a:rPr lang="en-US" altLang="en-US" sz="2800" dirty="0" smtClean="0"/>
              <a:t> </a:t>
            </a:r>
            <a:r>
              <a:rPr lang="en-US" altLang="en-US" sz="2800" dirty="0" err="1"/>
              <a:t>lagu</a:t>
            </a:r>
            <a:r>
              <a:rPr lang="en-US" altLang="en-US" sz="2800" dirty="0"/>
              <a:t> </a:t>
            </a:r>
            <a:r>
              <a:rPr lang="en-US" altLang="en-US" sz="2800" dirty="0" err="1"/>
              <a:t>unkay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iyadoo</a:t>
            </a:r>
            <a:r>
              <a:rPr lang="en-US" altLang="en-US" sz="2800" dirty="0"/>
              <a:t> loo </a:t>
            </a:r>
            <a:r>
              <a:rPr lang="en-US" altLang="en-US" sz="2800" dirty="0" err="1"/>
              <a:t>marayo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isbedelka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khibrada</a:t>
            </a:r>
            <a:r>
              <a:rPr lang="en-US" altLang="en-US" sz="2800" dirty="0"/>
              <a:t>. </a:t>
            </a:r>
            <a:r>
              <a:rPr lang="en-US" altLang="en-US" sz="2800" dirty="0" err="1" smtClean="0"/>
              <a:t>Cilmiga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wuxuu</a:t>
            </a:r>
            <a:r>
              <a:rPr lang="en-US" altLang="en-US" sz="2800" dirty="0" smtClean="0"/>
              <a:t> </a:t>
            </a:r>
            <a:r>
              <a:rPr lang="en-US" altLang="en-US" sz="2800" dirty="0" err="1"/>
              <a:t>ka</a:t>
            </a:r>
            <a:r>
              <a:rPr lang="en-US" altLang="en-US" sz="2800" dirty="0"/>
              <a:t> </a:t>
            </a:r>
            <a:r>
              <a:rPr lang="en-US" altLang="en-US" sz="2800" dirty="0" err="1" smtClean="0"/>
              <a:t>dhashaa</a:t>
            </a:r>
            <a:r>
              <a:rPr lang="en-US" altLang="en-US" sz="2800" dirty="0" smtClean="0"/>
              <a:t> </a:t>
            </a:r>
            <a:r>
              <a:rPr lang="en-US" altLang="en-US" sz="2800" dirty="0" err="1"/>
              <a:t>isku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darka</a:t>
            </a:r>
            <a:r>
              <a:rPr lang="en-US" altLang="en-US" sz="2800" dirty="0"/>
              <a:t> </a:t>
            </a:r>
            <a:r>
              <a:rPr lang="en-US" altLang="en-US" sz="2800" dirty="0" err="1" smtClean="0"/>
              <a:t>hanashada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fahamka</a:t>
            </a:r>
            <a:r>
              <a:rPr lang="en-US" altLang="en-US" sz="2800" dirty="0" smtClean="0"/>
              <a:t> </a:t>
            </a:r>
            <a:r>
              <a:rPr lang="en-US" altLang="en-US" sz="2800" dirty="0" err="1"/>
              <a:t>iyo</a:t>
            </a:r>
            <a:r>
              <a:rPr lang="en-US" altLang="en-US" sz="2800" dirty="0"/>
              <a:t> </a:t>
            </a:r>
            <a:r>
              <a:rPr lang="en-US" altLang="en-US" sz="2800" dirty="0" err="1" smtClean="0"/>
              <a:t>isbadalka</a:t>
            </a:r>
            <a:r>
              <a:rPr lang="en-US" altLang="en-US" sz="2800" dirty="0" smtClean="0"/>
              <a:t> </a:t>
            </a:r>
            <a:r>
              <a:rPr lang="en-US" altLang="en-US" sz="2800" dirty="0" err="1"/>
              <a:t>khibrada</a:t>
            </a:r>
            <a:r>
              <a:rPr lang="en-US" altLang="en-US" sz="2800" dirty="0" smtClean="0"/>
              <a:t>. </a:t>
            </a:r>
            <a:r>
              <a:rPr lang="en-US" altLang="en-US" sz="2800" dirty="0"/>
              <a:t>”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5FF58772-ABD8-4800-8CB0-33A52EA33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05" y="2574717"/>
            <a:ext cx="24384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0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6190408" cy="829657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r-BE" dirty="0" err="1">
                <a:solidFill>
                  <a:schemeClr val="bg1"/>
                </a:solidFill>
              </a:rPr>
              <a:t>Wareegga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 smtClean="0">
                <a:solidFill>
                  <a:schemeClr val="bg1"/>
                </a:solidFill>
              </a:rPr>
              <a:t>Barashada</a:t>
            </a:r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="" xmlns:a16="http://schemas.microsoft.com/office/drawing/2014/main" id="{2353267D-237A-47FE-AD79-AD08D1B426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3195253"/>
              </p:ext>
            </p:extLst>
          </p:nvPr>
        </p:nvGraphicFramePr>
        <p:xfrm>
          <a:off x="1396648" y="1459610"/>
          <a:ext cx="9068844" cy="445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6FCA0F-399E-49DC-B47A-916567283E5E}"/>
              </a:ext>
            </a:extLst>
          </p:cNvPr>
          <p:cNvSpPr txBox="1"/>
          <p:nvPr/>
        </p:nvSpPr>
        <p:spPr>
          <a:xfrm>
            <a:off x="5248402" y="2480153"/>
            <a:ext cx="1277655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Isbedal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doon</a:t>
            </a:r>
            <a:r>
              <a:rPr lang="fr-FR" sz="2000" dirty="0" err="1">
                <a:solidFill>
                  <a:schemeClr val="bg1"/>
                </a:solidFill>
              </a:rPr>
              <a:t>e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A5774E8-6B84-430B-B1CE-6C294FF9E226}"/>
              </a:ext>
            </a:extLst>
          </p:cNvPr>
          <p:cNvSpPr txBox="1"/>
          <p:nvPr/>
        </p:nvSpPr>
        <p:spPr>
          <a:xfrm>
            <a:off x="7027101" y="4111761"/>
            <a:ext cx="1340285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/>
              <a:t>Reflectors</a:t>
            </a:r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A7D5303-8CF8-4D63-B039-C042E5334372}"/>
              </a:ext>
            </a:extLst>
          </p:cNvPr>
          <p:cNvSpPr txBox="1"/>
          <p:nvPr/>
        </p:nvSpPr>
        <p:spPr>
          <a:xfrm>
            <a:off x="5248402" y="4511871"/>
            <a:ext cx="1365337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</a:rPr>
              <a:t>Theorists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DD00996-DA3D-472A-A3D3-4DBD46D0A37E}"/>
              </a:ext>
            </a:extLst>
          </p:cNvPr>
          <p:cNvSpPr txBox="1"/>
          <p:nvPr/>
        </p:nvSpPr>
        <p:spPr>
          <a:xfrm>
            <a:off x="3475976" y="3955517"/>
            <a:ext cx="1478071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>
                <a:solidFill>
                  <a:schemeClr val="bg1"/>
                </a:solidFill>
              </a:rPr>
              <a:t>Pragmatists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1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="" xmlns:a16="http://schemas.microsoft.com/office/drawing/2014/main" id="{D2651FE2-6788-4A27-8AC7-06A8A656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6712" y="2700926"/>
            <a:ext cx="5701547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Hawl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dirty="0" err="1" smtClean="0"/>
              <a:t>Aynu</a:t>
            </a:r>
            <a:r>
              <a:rPr lang="en-US" dirty="0" smtClean="0"/>
              <a:t> </a:t>
            </a:r>
            <a:r>
              <a:rPr lang="en-US" dirty="0" err="1" smtClean="0"/>
              <a:t>faahfaahino</a:t>
            </a:r>
            <a:r>
              <a:rPr lang="en-US" dirty="0" smtClean="0"/>
              <a:t> </a:t>
            </a:r>
            <a:r>
              <a:rPr lang="en-US" dirty="0" err="1"/>
              <a:t>kal-fadhiga</a:t>
            </a:r>
            <a:r>
              <a:rPr lang="en-US" dirty="0"/>
              <a:t> 1aad! </a:t>
            </a:r>
            <a:r>
              <a:rPr lang="en-US" dirty="0" smtClean="0">
                <a:solidFill>
                  <a:schemeClr val="tx1"/>
                </a:solidFill>
              </a:rPr>
              <a:t>1</a:t>
            </a:r>
            <a:r>
              <a:rPr lang="en-US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! 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Send">
            <a:extLst>
              <a:ext uri="{FF2B5EF4-FFF2-40B4-BE49-F238E27FC236}">
                <a16:creationId xmlns="" xmlns:a16="http://schemas.microsoft.com/office/drawing/2014/main" id="{CEF1460A-9BC7-4016-88DD-4A196ABB6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-150437" y="528837"/>
            <a:ext cx="5385130" cy="5385130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1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FDFA0F-68A6-4611-BDE3-E94D56D98F67}">
  <ds:schemaRefs>
    <ds:schemaRef ds:uri="4f06dc39-3c0b-49a9-9771-c157aa9194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4f06dc39-3c0b-49a9-9771-c157aa91944e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594</Words>
  <Application>Microsoft Office PowerPoint</Application>
  <PresentationFormat>Custom</PresentationFormat>
  <Paragraphs>123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Ujeedooyinka</vt:lpstr>
      <vt:lpstr>The training cycle </vt:lpstr>
      <vt:lpstr>1. Sadexda « Suaal » </vt:lpstr>
      <vt:lpstr> Maxaan u rabnaa inaan tababarno? Maxaan dooneynaa inaan gaarno? </vt:lpstr>
      <vt:lpstr>Kuma? </vt:lpstr>
      <vt:lpstr>Waa Maxay? Baahiyaha barasho Qiimeyn </vt:lpstr>
      <vt:lpstr>Dejinta Qabyo-qoraalka Ujeeddooyinka</vt:lpstr>
      <vt:lpstr>Iyo« H »: Sidee?</vt:lpstr>
      <vt:lpstr>Liiska Hubinta ee Qiimaynta ka hor Tababarka </vt:lpstr>
      <vt:lpstr>Kor iyo hoos u kaca W!  </vt:lpstr>
      <vt:lpstr>Mabaadi'da waxbarashada dadka waaweyn</vt:lpstr>
      <vt:lpstr>Iyo  qaababka …</vt:lpstr>
      <vt:lpstr> Qaabka Tababbarka / Doorbidyada</vt:lpstr>
      <vt:lpstr>Barasho khibradeesan</vt:lpstr>
      <vt:lpstr>Wareegga Barashada</vt:lpstr>
      <vt:lpstr>Hawl Aynu faahfaahino kal-fadhiga 1aad! 1!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Abdi Yussuf </cp:lastModifiedBy>
  <cp:revision>16</cp:revision>
  <dcterms:created xsi:type="dcterms:W3CDTF">2020-12-15T15:04:46Z</dcterms:created>
  <dcterms:modified xsi:type="dcterms:W3CDTF">2021-04-26T09:25:49Z</dcterms:modified>
</cp:coreProperties>
</file>