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23"/>
  </p:notesMasterIdLst>
  <p:sldIdLst>
    <p:sldId id="282" r:id="rId5"/>
    <p:sldId id="408" r:id="rId6"/>
    <p:sldId id="281" r:id="rId7"/>
    <p:sldId id="610" r:id="rId8"/>
    <p:sldId id="612" r:id="rId9"/>
    <p:sldId id="608" r:id="rId10"/>
    <p:sldId id="615" r:id="rId11"/>
    <p:sldId id="617" r:id="rId12"/>
    <p:sldId id="618" r:id="rId13"/>
    <p:sldId id="621" r:id="rId14"/>
    <p:sldId id="624" r:id="rId15"/>
    <p:sldId id="622" r:id="rId16"/>
    <p:sldId id="626" r:id="rId17"/>
    <p:sldId id="595" r:id="rId18"/>
    <p:sldId id="630" r:id="rId19"/>
    <p:sldId id="632" r:id="rId20"/>
    <p:sldId id="628" r:id="rId21"/>
    <p:sldId id="52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1888EB3-B216-45DE-A5C6-B0F231D7BBC6}">
          <p14:sldIdLst>
            <p14:sldId id="282"/>
            <p14:sldId id="408"/>
            <p14:sldId id="281"/>
            <p14:sldId id="610"/>
            <p14:sldId id="612"/>
            <p14:sldId id="608"/>
            <p14:sldId id="615"/>
            <p14:sldId id="617"/>
            <p14:sldId id="618"/>
            <p14:sldId id="621"/>
            <p14:sldId id="624"/>
            <p14:sldId id="622"/>
            <p14:sldId id="626"/>
            <p14:sldId id="595"/>
            <p14:sldId id="630"/>
            <p14:sldId id="632"/>
            <p14:sldId id="628"/>
            <p14:sldId id="52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:p15="http://schemas.microsoft.com/office/powerpoint/2012/main" userId="Aude Agnes Galli" providerId="None"/>
      </p:ext>
    </p:extLst>
  </p:cmAuthor>
  <p:cmAuthor id="2" name="Jason Bell" initials="JB" lastIdx="6" clrIdx="1">
    <p:extLst>
      <p:ext uri="{19B8F6BF-5375-455C-9EA6-DF929625EA0E}">
        <p15:presenceInfo xmlns:p15="http://schemas.microsoft.com/office/powerpoint/2012/main" userId="2f327277f7300112" providerId="Windows Live"/>
      </p:ext>
    </p:extLst>
  </p:cmAuthor>
  <p:cmAuthor id="3" name="sophie crozet" initials="sc" lastIdx="5" clrIdx="2">
    <p:extLst>
      <p:ext uri="{19B8F6BF-5375-455C-9EA6-DF929625EA0E}">
        <p15:presenceInfo xmlns:p15="http://schemas.microsoft.com/office/powerpoint/2012/main" userId="ec1065b6b8e8d847" providerId="Windows Live"/>
      </p:ext>
    </p:extLst>
  </p:cmAuthor>
  <p:cmAuthor id="4" name="Guest User" initials="GU" lastIdx="1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7E6E6"/>
    <a:srgbClr val="A6A6A6"/>
    <a:srgbClr val="BA122B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584" autoAdjust="0"/>
  </p:normalViewPr>
  <p:slideViewPr>
    <p:cSldViewPr snapToGrid="0">
      <p:cViewPr varScale="1">
        <p:scale>
          <a:sx n="59" d="100"/>
          <a:sy n="59" d="100"/>
        </p:scale>
        <p:origin x="1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crozet" userId="ec1065b6b8e8d847" providerId="LiveId" clId="{F0706889-40E3-4B49-B2F6-5314A519CCD5}"/>
    <pc:docChg chg="undo custSel addSld delSld modSld sldOrd modMainMaster delSection modSection">
      <pc:chgData name="sophie crozet" userId="ec1065b6b8e8d847" providerId="LiveId" clId="{F0706889-40E3-4B49-B2F6-5314A519CCD5}" dt="2021-03-22T13:20:04.694" v="537" actId="12"/>
      <pc:docMkLst>
        <pc:docMk/>
      </pc:docMkLst>
      <pc:sldChg chg="addSp delSp modSp add del mod setBg setClrOvrMap">
        <pc:chgData name="sophie crozet" userId="ec1065b6b8e8d847" providerId="LiveId" clId="{F0706889-40E3-4B49-B2F6-5314A519CCD5}" dt="2021-03-22T12:57:02.803" v="412" actId="26606"/>
        <pc:sldMkLst>
          <pc:docMk/>
          <pc:sldMk cId="4203283427" sldId="408"/>
        </pc:sldMkLst>
        <pc:spChg chg="del">
          <ac:chgData name="sophie crozet" userId="ec1065b6b8e8d847" providerId="LiveId" clId="{F0706889-40E3-4B49-B2F6-5314A519CCD5}" dt="2021-03-22T12:57:02.803" v="412" actId="26606"/>
          <ac:spMkLst>
            <pc:docMk/>
            <pc:sldMk cId="4203283427" sldId="408"/>
            <ac:spMk id="71" creationId="{E49CC64F-7275-4E33-961B-0C5CDC439875}"/>
          </ac:spMkLst>
        </pc:spChg>
        <pc:spChg chg="add">
          <ac:chgData name="sophie crozet" userId="ec1065b6b8e8d847" providerId="LiveId" clId="{F0706889-40E3-4B49-B2F6-5314A519CCD5}" dt="2021-03-22T12:57:02.803" v="412" actId="26606"/>
          <ac:spMkLst>
            <pc:docMk/>
            <pc:sldMk cId="4203283427" sldId="408"/>
            <ac:spMk id="135" creationId="{707744A9-B1DD-4F76-B3B2-02A51E6DF412}"/>
          </ac:spMkLst>
        </pc:spChg>
        <pc:spChg chg="add">
          <ac:chgData name="sophie crozet" userId="ec1065b6b8e8d847" providerId="LiveId" clId="{F0706889-40E3-4B49-B2F6-5314A519CCD5}" dt="2021-03-22T12:57:02.803" v="412" actId="26606"/>
          <ac:spMkLst>
            <pc:docMk/>
            <pc:sldMk cId="4203283427" sldId="408"/>
            <ac:spMk id="137" creationId="{09F52C97-D8A0-4C58-9D04-B8733EE38B7B}"/>
          </ac:spMkLst>
        </pc:spChg>
        <pc:spChg chg="mod">
          <ac:chgData name="sophie crozet" userId="ec1065b6b8e8d847" providerId="LiveId" clId="{F0706889-40E3-4B49-B2F6-5314A519CCD5}" dt="2021-03-22T12:57:02.803" v="412" actId="26606"/>
          <ac:spMkLst>
            <pc:docMk/>
            <pc:sldMk cId="4203283427" sldId="408"/>
            <ac:spMk id="3074" creationId="{00000000-0000-0000-0000-000000000000}"/>
          </ac:spMkLst>
        </pc:spChg>
        <pc:picChg chg="mod">
          <ac:chgData name="sophie crozet" userId="ec1065b6b8e8d847" providerId="LiveId" clId="{F0706889-40E3-4B49-B2F6-5314A519CCD5}" dt="2021-03-22T12:57:02.803" v="412" actId="26606"/>
          <ac:picMkLst>
            <pc:docMk/>
            <pc:sldMk cId="4203283427" sldId="408"/>
            <ac:picMk id="3" creationId="{279835E1-4C1A-4F9D-A26F-3988EE94C309}"/>
          </ac:picMkLst>
        </pc:picChg>
      </pc:sldChg>
      <pc:sldChg chg="delSp modSp del mod">
        <pc:chgData name="sophie crozet" userId="ec1065b6b8e8d847" providerId="LiveId" clId="{F0706889-40E3-4B49-B2F6-5314A519CCD5}" dt="2021-03-22T13:17:49.046" v="517" actId="1076"/>
        <pc:sldMkLst>
          <pc:docMk/>
          <pc:sldMk cId="1353143903" sldId="524"/>
        </pc:sldMkLst>
        <pc:spChg chg="mod">
          <ac:chgData name="sophie crozet" userId="ec1065b6b8e8d847" providerId="LiveId" clId="{F0706889-40E3-4B49-B2F6-5314A519CCD5}" dt="2021-03-22T13:16:09.311" v="501" actId="20577"/>
          <ac:spMkLst>
            <pc:docMk/>
            <pc:sldMk cId="1353143903" sldId="524"/>
            <ac:spMk id="7" creationId="{D2651FE2-6788-4A27-8AC7-06A8A6565542}"/>
          </ac:spMkLst>
        </pc:spChg>
        <pc:picChg chg="del">
          <ac:chgData name="sophie crozet" userId="ec1065b6b8e8d847" providerId="LiveId" clId="{F0706889-40E3-4B49-B2F6-5314A519CCD5}" dt="2021-03-22T13:17:45.910" v="516" actId="478"/>
          <ac:picMkLst>
            <pc:docMk/>
            <pc:sldMk cId="1353143903" sldId="524"/>
            <ac:picMk id="8" creationId="{5E4BA767-A26C-4485-8FEA-CE480E91FC1F}"/>
          </ac:picMkLst>
        </pc:picChg>
        <pc:picChg chg="mod">
          <ac:chgData name="sophie crozet" userId="ec1065b6b8e8d847" providerId="LiveId" clId="{F0706889-40E3-4B49-B2F6-5314A519CCD5}" dt="2021-03-22T13:17:49.046" v="517" actId="1076"/>
          <ac:picMkLst>
            <pc:docMk/>
            <pc:sldMk cId="1353143903" sldId="524"/>
            <ac:picMk id="1026" creationId="{CEF1460A-9BC7-4016-88DD-4A196ABB6B1A}"/>
          </ac:picMkLst>
        </pc:picChg>
      </pc:sldChg>
      <pc:sldChg chg="delSp modSp mod">
        <pc:chgData name="sophie crozet" userId="ec1065b6b8e8d847" providerId="LiveId" clId="{F0706889-40E3-4B49-B2F6-5314A519CCD5}" dt="2021-03-22T12:51:26.629" v="278" actId="313"/>
        <pc:sldMkLst>
          <pc:docMk/>
          <pc:sldMk cId="3499101761" sldId="608"/>
        </pc:sldMkLst>
        <pc:spChg chg="mod">
          <ac:chgData name="sophie crozet" userId="ec1065b6b8e8d847" providerId="LiveId" clId="{F0706889-40E3-4B49-B2F6-5314A519CCD5}" dt="2021-03-22T12:49:47.844" v="20" actId="14100"/>
          <ac:spMkLst>
            <pc:docMk/>
            <pc:sldMk cId="3499101761" sldId="608"/>
            <ac:spMk id="4" creationId="{79EE3171-C9F0-44CB-89EF-EC8C117A8B29}"/>
          </ac:spMkLst>
        </pc:spChg>
        <pc:spChg chg="mod">
          <ac:chgData name="sophie crozet" userId="ec1065b6b8e8d847" providerId="LiveId" clId="{F0706889-40E3-4B49-B2F6-5314A519CCD5}" dt="2021-03-22T12:51:26.629" v="278" actId="313"/>
          <ac:spMkLst>
            <pc:docMk/>
            <pc:sldMk cId="3499101761" sldId="608"/>
            <ac:spMk id="8" creationId="{0945617A-96C6-4DFB-8705-062CEBB84905}"/>
          </ac:spMkLst>
        </pc:spChg>
        <pc:picChg chg="del">
          <ac:chgData name="sophie crozet" userId="ec1065b6b8e8d847" providerId="LiveId" clId="{F0706889-40E3-4B49-B2F6-5314A519CCD5}" dt="2021-03-22T12:49:44.500" v="19" actId="478"/>
          <ac:picMkLst>
            <pc:docMk/>
            <pc:sldMk cId="3499101761" sldId="608"/>
            <ac:picMk id="6" creationId="{6A1D065B-B771-4A29-81BE-8FD13BB8B126}"/>
          </ac:picMkLst>
        </pc:picChg>
      </pc:sldChg>
      <pc:sldChg chg="addSp delSp modSp mod delDesignElem">
        <pc:chgData name="sophie crozet" userId="ec1065b6b8e8d847" providerId="LiveId" clId="{F0706889-40E3-4B49-B2F6-5314A519CCD5}" dt="2021-03-22T13:16:21.817" v="503" actId="478"/>
        <pc:sldMkLst>
          <pc:docMk/>
          <pc:sldMk cId="1099457710" sldId="610"/>
        </pc:sldMkLst>
        <pc:spChg chg="add mod">
          <ac:chgData name="sophie crozet" userId="ec1065b6b8e8d847" providerId="LiveId" clId="{F0706889-40E3-4B49-B2F6-5314A519CCD5}" dt="2021-03-22T12:57:54.941" v="435" actId="14100"/>
          <ac:spMkLst>
            <pc:docMk/>
            <pc:sldMk cId="1099457710" sldId="610"/>
            <ac:spMk id="8" creationId="{38BF4114-A98F-428D-B824-542D3CB6D71F}"/>
          </ac:spMkLst>
        </pc:spChg>
        <pc:graphicFrameChg chg="mod">
          <ac:chgData name="sophie crozet" userId="ec1065b6b8e8d847" providerId="LiveId" clId="{F0706889-40E3-4B49-B2F6-5314A519CCD5}" dt="2021-03-22T12:48:20.268" v="7" actId="14100"/>
          <ac:graphicFrameMkLst>
            <pc:docMk/>
            <pc:sldMk cId="1099457710" sldId="610"/>
            <ac:graphicFrameMk id="9" creationId="{658DCBB5-BC29-41A2-90AF-02956639CB31}"/>
          </ac:graphicFrameMkLst>
        </pc:graphicFrameChg>
        <pc:picChg chg="del mod">
          <ac:chgData name="sophie crozet" userId="ec1065b6b8e8d847" providerId="LiveId" clId="{F0706889-40E3-4B49-B2F6-5314A519CCD5}" dt="2021-03-22T13:16:20.125" v="502" actId="478"/>
          <ac:picMkLst>
            <pc:docMk/>
            <pc:sldMk cId="1099457710" sldId="610"/>
            <ac:picMk id="5" creationId="{8A586373-F6FA-401B-A6BD-AAB71AD845DA}"/>
          </ac:picMkLst>
        </pc:picChg>
        <pc:picChg chg="del">
          <ac:chgData name="sophie crozet" userId="ec1065b6b8e8d847" providerId="LiveId" clId="{F0706889-40E3-4B49-B2F6-5314A519CCD5}" dt="2021-03-22T12:48:05.788" v="5" actId="478"/>
          <ac:picMkLst>
            <pc:docMk/>
            <pc:sldMk cId="1099457710" sldId="610"/>
            <ac:picMk id="6" creationId="{6A1D065B-B771-4A29-81BE-8FD13BB8B126}"/>
          </ac:picMkLst>
        </pc:picChg>
        <pc:cxnChg chg="del mod">
          <ac:chgData name="sophie crozet" userId="ec1065b6b8e8d847" providerId="LiveId" clId="{F0706889-40E3-4B49-B2F6-5314A519CCD5}" dt="2021-03-22T13:16:21.817" v="503" actId="478"/>
          <ac:cxnSpMkLst>
            <pc:docMk/>
            <pc:sldMk cId="1099457710" sldId="610"/>
            <ac:cxnSpMk id="7" creationId="{3C16DEF7-799D-442E-AEEF-A537ACC1698C}"/>
          </ac:cxnSpMkLst>
        </pc:cxnChg>
      </pc:sldChg>
      <pc:sldChg chg="delSp modSp mod">
        <pc:chgData name="sophie crozet" userId="ec1065b6b8e8d847" providerId="LiveId" clId="{F0706889-40E3-4B49-B2F6-5314A519CCD5}" dt="2021-03-22T12:49:32.959" v="18" actId="27636"/>
        <pc:sldMkLst>
          <pc:docMk/>
          <pc:sldMk cId="1657714705" sldId="612"/>
        </pc:sldMkLst>
        <pc:spChg chg="mod">
          <ac:chgData name="sophie crozet" userId="ec1065b6b8e8d847" providerId="LiveId" clId="{F0706889-40E3-4B49-B2F6-5314A519CCD5}" dt="2021-03-22T12:49:32.959" v="18" actId="27636"/>
          <ac:spMkLst>
            <pc:docMk/>
            <pc:sldMk cId="1657714705" sldId="612"/>
            <ac:spMk id="4" creationId="{79EE3171-C9F0-44CB-89EF-EC8C117A8B29}"/>
          </ac:spMkLst>
        </pc:spChg>
        <pc:picChg chg="del mod">
          <ac:chgData name="sophie crozet" userId="ec1065b6b8e8d847" providerId="LiveId" clId="{F0706889-40E3-4B49-B2F6-5314A519CCD5}" dt="2021-03-22T12:49:18.856" v="13" actId="478"/>
          <ac:picMkLst>
            <pc:docMk/>
            <pc:sldMk cId="1657714705" sldId="612"/>
            <ac:picMk id="6" creationId="{6A1D065B-B771-4A29-81BE-8FD13BB8B126}"/>
          </ac:picMkLst>
        </pc:picChg>
      </pc:sldChg>
      <pc:sldChg chg="delSp modSp mod ord">
        <pc:chgData name="sophie crozet" userId="ec1065b6b8e8d847" providerId="LiveId" clId="{F0706889-40E3-4B49-B2F6-5314A519CCD5}" dt="2021-03-22T13:20:04.694" v="537" actId="12"/>
        <pc:sldMkLst>
          <pc:docMk/>
          <pc:sldMk cId="3872710733" sldId="614"/>
        </pc:sldMkLst>
        <pc:spChg chg="mod">
          <ac:chgData name="sophie crozet" userId="ec1065b6b8e8d847" providerId="LiveId" clId="{F0706889-40E3-4B49-B2F6-5314A519CCD5}" dt="2021-03-22T13:20:04.694" v="537" actId="12"/>
          <ac:spMkLst>
            <pc:docMk/>
            <pc:sldMk cId="3872710733" sldId="614"/>
            <ac:spMk id="2" creationId="{07B73DBA-C261-492B-A367-68E3AAF19A87}"/>
          </ac:spMkLst>
        </pc:spChg>
        <pc:spChg chg="mod">
          <ac:chgData name="sophie crozet" userId="ec1065b6b8e8d847" providerId="LiveId" clId="{F0706889-40E3-4B49-B2F6-5314A519CCD5}" dt="2021-03-22T13:19:11.166" v="535" actId="14100"/>
          <ac:spMkLst>
            <pc:docMk/>
            <pc:sldMk cId="3872710733" sldId="614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9:03.332" v="532" actId="478"/>
          <ac:picMkLst>
            <pc:docMk/>
            <pc:sldMk cId="3872710733" sldId="614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2:52:25.827" v="312" actId="1076"/>
        <pc:sldMkLst>
          <pc:docMk/>
          <pc:sldMk cId="2966725884" sldId="615"/>
        </pc:sldMkLst>
        <pc:spChg chg="mod">
          <ac:chgData name="sophie crozet" userId="ec1065b6b8e8d847" providerId="LiveId" clId="{F0706889-40E3-4B49-B2F6-5314A519CCD5}" dt="2021-03-22T12:52:25.827" v="312" actId="1076"/>
          <ac:spMkLst>
            <pc:docMk/>
            <pc:sldMk cId="2966725884" sldId="615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2:52:18.821" v="308" actId="478"/>
          <ac:picMkLst>
            <pc:docMk/>
            <pc:sldMk cId="2966725884" sldId="615"/>
            <ac:picMk id="6" creationId="{6A1D065B-B771-4A29-81BE-8FD13BB8B126}"/>
          </ac:picMkLst>
        </pc:picChg>
      </pc:sldChg>
      <pc:sldChg chg="addSp delSp modSp mod setBg">
        <pc:chgData name="sophie crozet" userId="ec1065b6b8e8d847" providerId="LiveId" clId="{F0706889-40E3-4B49-B2F6-5314A519CCD5}" dt="2021-03-22T12:59:27.546" v="445" actId="1076"/>
        <pc:sldMkLst>
          <pc:docMk/>
          <pc:sldMk cId="462248184" sldId="617"/>
        </pc:sldMkLst>
        <pc:spChg chg="mod">
          <ac:chgData name="sophie crozet" userId="ec1065b6b8e8d847" providerId="LiveId" clId="{F0706889-40E3-4B49-B2F6-5314A519CCD5}" dt="2021-03-22T12:59:20.230" v="444" actId="1076"/>
          <ac:spMkLst>
            <pc:docMk/>
            <pc:sldMk cId="462248184" sldId="617"/>
            <ac:spMk id="4" creationId="{79EE3171-C9F0-44CB-89EF-EC8C117A8B29}"/>
          </ac:spMkLst>
        </pc:spChg>
        <pc:spChg chg="mod ord">
          <ac:chgData name="sophie crozet" userId="ec1065b6b8e8d847" providerId="LiveId" clId="{F0706889-40E3-4B49-B2F6-5314A519CCD5}" dt="2021-03-22T12:59:27.546" v="445" actId="1076"/>
          <ac:spMkLst>
            <pc:docMk/>
            <pc:sldMk cId="462248184" sldId="617"/>
            <ac:spMk id="14" creationId="{D2028482-B942-40E2-95FB-0E282A626DEF}"/>
          </ac:spMkLst>
        </pc:spChg>
        <pc:spChg chg="add">
          <ac:chgData name="sophie crozet" userId="ec1065b6b8e8d847" providerId="LiveId" clId="{F0706889-40E3-4B49-B2F6-5314A519CCD5}" dt="2021-03-22T12:59:03.563" v="440" actId="26606"/>
          <ac:spMkLst>
            <pc:docMk/>
            <pc:sldMk cId="462248184" sldId="617"/>
            <ac:spMk id="19" creationId="{23A58148-D452-4F6F-A2FE-EED968DE1970}"/>
          </ac:spMkLst>
        </pc:spChg>
        <pc:picChg chg="del">
          <ac:chgData name="sophie crozet" userId="ec1065b6b8e8d847" providerId="LiveId" clId="{F0706889-40E3-4B49-B2F6-5314A519CCD5}" dt="2021-03-22T12:52:33.816" v="313" actId="478"/>
          <ac:picMkLst>
            <pc:docMk/>
            <pc:sldMk cId="462248184" sldId="617"/>
            <ac:picMk id="2" creationId="{6F16F9A0-435F-4C2D-BB0F-B7F185315037}"/>
          </ac:picMkLst>
        </pc:picChg>
        <pc:picChg chg="add mod">
          <ac:chgData name="sophie crozet" userId="ec1065b6b8e8d847" providerId="LiveId" clId="{F0706889-40E3-4B49-B2F6-5314A519CCD5}" dt="2021-03-22T12:59:18.409" v="443" actId="1076"/>
          <ac:picMkLst>
            <pc:docMk/>
            <pc:sldMk cId="462248184" sldId="617"/>
            <ac:picMk id="5" creationId="{350B048F-87BC-4C8E-8A84-ABA149E16A48}"/>
          </ac:picMkLst>
        </pc:picChg>
        <pc:picChg chg="del">
          <ac:chgData name="sophie crozet" userId="ec1065b6b8e8d847" providerId="LiveId" clId="{F0706889-40E3-4B49-B2F6-5314A519CCD5}" dt="2021-03-22T12:53:15.188" v="323" actId="478"/>
          <ac:picMkLst>
            <pc:docMk/>
            <pc:sldMk cId="462248184" sldId="617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2:54:02.230" v="337" actId="255"/>
        <pc:sldMkLst>
          <pc:docMk/>
          <pc:sldMk cId="1451627780" sldId="618"/>
        </pc:sldMkLst>
        <pc:spChg chg="mod">
          <ac:chgData name="sophie crozet" userId="ec1065b6b8e8d847" providerId="LiveId" clId="{F0706889-40E3-4B49-B2F6-5314A519CCD5}" dt="2021-03-22T12:54:02.230" v="337" actId="255"/>
          <ac:spMkLst>
            <pc:docMk/>
            <pc:sldMk cId="1451627780" sldId="618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2:53:48.247" v="333" actId="478"/>
          <ac:picMkLst>
            <pc:docMk/>
            <pc:sldMk cId="1451627780" sldId="618"/>
            <ac:picMk id="6" creationId="{6A1D065B-B771-4A29-81BE-8FD13BB8B126}"/>
          </ac:picMkLst>
        </pc:picChg>
        <pc:picChg chg="mod">
          <ac:chgData name="sophie crozet" userId="ec1065b6b8e8d847" providerId="LiveId" clId="{F0706889-40E3-4B49-B2F6-5314A519CCD5}" dt="2021-03-22T12:53:56.115" v="336" actId="1076"/>
          <ac:picMkLst>
            <pc:docMk/>
            <pc:sldMk cId="1451627780" sldId="618"/>
            <ac:picMk id="7" creationId="{7B835D1E-BA2F-4A2C-84F5-BBB921A915D1}"/>
          </ac:picMkLst>
        </pc:picChg>
      </pc:sldChg>
      <pc:sldChg chg="delSp modSp mod">
        <pc:chgData name="sophie crozet" userId="ec1065b6b8e8d847" providerId="LiveId" clId="{F0706889-40E3-4B49-B2F6-5314A519CCD5}" dt="2021-03-22T12:54:20.197" v="342" actId="14100"/>
        <pc:sldMkLst>
          <pc:docMk/>
          <pc:sldMk cId="3495761827" sldId="621"/>
        </pc:sldMkLst>
        <pc:spChg chg="mod">
          <ac:chgData name="sophie crozet" userId="ec1065b6b8e8d847" providerId="LiveId" clId="{F0706889-40E3-4B49-B2F6-5314A519CCD5}" dt="2021-03-22T12:54:20.197" v="342" actId="14100"/>
          <ac:spMkLst>
            <pc:docMk/>
            <pc:sldMk cId="3495761827" sldId="621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2:54:12.536" v="338" actId="478"/>
          <ac:picMkLst>
            <pc:docMk/>
            <pc:sldMk cId="3495761827" sldId="621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3:14:16.928" v="454" actId="1076"/>
        <pc:sldMkLst>
          <pc:docMk/>
          <pc:sldMk cId="393608939" sldId="622"/>
        </pc:sldMkLst>
        <pc:spChg chg="mod">
          <ac:chgData name="sophie crozet" userId="ec1065b6b8e8d847" providerId="LiveId" clId="{F0706889-40E3-4B49-B2F6-5314A519CCD5}" dt="2021-03-22T13:14:16.928" v="454" actId="1076"/>
          <ac:spMkLst>
            <pc:docMk/>
            <pc:sldMk cId="393608939" sldId="622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4:01.839" v="450" actId="478"/>
          <ac:picMkLst>
            <pc:docMk/>
            <pc:sldMk cId="393608939" sldId="622"/>
            <ac:picMk id="3" creationId="{896F418F-0AE5-473F-8ED4-77E4E31D9D9E}"/>
          </ac:picMkLst>
        </pc:picChg>
        <pc:picChg chg="del">
          <ac:chgData name="sophie crozet" userId="ec1065b6b8e8d847" providerId="LiveId" clId="{F0706889-40E3-4B49-B2F6-5314A519CCD5}" dt="2021-03-22T13:14:06.929" v="451" actId="478"/>
          <ac:picMkLst>
            <pc:docMk/>
            <pc:sldMk cId="393608939" sldId="622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2:55:00.028" v="355" actId="14100"/>
        <pc:sldMkLst>
          <pc:docMk/>
          <pc:sldMk cId="4273516771" sldId="624"/>
        </pc:sldMkLst>
        <pc:spChg chg="mod">
          <ac:chgData name="sophie crozet" userId="ec1065b6b8e8d847" providerId="LiveId" clId="{F0706889-40E3-4B49-B2F6-5314A519CCD5}" dt="2021-03-22T12:55:00.028" v="355" actId="14100"/>
          <ac:spMkLst>
            <pc:docMk/>
            <pc:sldMk cId="4273516771" sldId="624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2:54:28.356" v="343" actId="478"/>
          <ac:picMkLst>
            <pc:docMk/>
            <pc:sldMk cId="4273516771" sldId="624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3:14:37.907" v="459" actId="14100"/>
        <pc:sldMkLst>
          <pc:docMk/>
          <pc:sldMk cId="724966738" sldId="626"/>
        </pc:sldMkLst>
        <pc:spChg chg="mod">
          <ac:chgData name="sophie crozet" userId="ec1065b6b8e8d847" providerId="LiveId" clId="{F0706889-40E3-4B49-B2F6-5314A519CCD5}" dt="2021-03-22T13:14:37.907" v="459" actId="14100"/>
          <ac:spMkLst>
            <pc:docMk/>
            <pc:sldMk cId="724966738" sldId="626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4:19.807" v="455" actId="478"/>
          <ac:picMkLst>
            <pc:docMk/>
            <pc:sldMk cId="724966738" sldId="626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3:14:58.856" v="464" actId="207"/>
        <pc:sldMkLst>
          <pc:docMk/>
          <pc:sldMk cId="546135937" sldId="627"/>
        </pc:sldMkLst>
        <pc:spChg chg="mod">
          <ac:chgData name="sophie crozet" userId="ec1065b6b8e8d847" providerId="LiveId" clId="{F0706889-40E3-4B49-B2F6-5314A519CCD5}" dt="2021-03-22T13:14:58.856" v="464" actId="207"/>
          <ac:spMkLst>
            <pc:docMk/>
            <pc:sldMk cId="546135937" sldId="627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4:46.341" v="460" actId="478"/>
          <ac:picMkLst>
            <pc:docMk/>
            <pc:sldMk cId="546135937" sldId="627"/>
            <ac:picMk id="6" creationId="{6A1D065B-B771-4A29-81BE-8FD13BB8B126}"/>
          </ac:picMkLst>
        </pc:picChg>
      </pc:sldChg>
      <pc:sldChg chg="addSp delSp modSp mod">
        <pc:chgData name="sophie crozet" userId="ec1065b6b8e8d847" providerId="LiveId" clId="{F0706889-40E3-4B49-B2F6-5314A519CCD5}" dt="2021-03-22T13:17:41.946" v="515" actId="207"/>
        <pc:sldMkLst>
          <pc:docMk/>
          <pc:sldMk cId="544319691" sldId="628"/>
        </pc:sldMkLst>
        <pc:spChg chg="add del">
          <ac:chgData name="sophie crozet" userId="ec1065b6b8e8d847" providerId="LiveId" clId="{F0706889-40E3-4B49-B2F6-5314A519CCD5}" dt="2021-03-22T13:15:36.342" v="472" actId="478"/>
          <ac:spMkLst>
            <pc:docMk/>
            <pc:sldMk cId="544319691" sldId="628"/>
            <ac:spMk id="2" creationId="{226FCA0F-399E-49DC-B47A-916567283E5E}"/>
          </ac:spMkLst>
        </pc:spChg>
        <pc:spChg chg="mod">
          <ac:chgData name="sophie crozet" userId="ec1065b6b8e8d847" providerId="LiveId" clId="{F0706889-40E3-4B49-B2F6-5314A519CCD5}" dt="2021-03-22T13:15:51.248" v="474" actId="207"/>
          <ac:spMkLst>
            <pc:docMk/>
            <pc:sldMk cId="544319691" sldId="628"/>
            <ac:spMk id="3" creationId="{1A5774E8-6B84-430B-B1CE-6C294FF9E226}"/>
          </ac:spMkLst>
        </pc:spChg>
        <pc:spChg chg="mod">
          <ac:chgData name="sophie crozet" userId="ec1065b6b8e8d847" providerId="LiveId" clId="{F0706889-40E3-4B49-B2F6-5314A519CCD5}" dt="2021-03-22T13:17:41.946" v="515" actId="207"/>
          <ac:spMkLst>
            <pc:docMk/>
            <pc:sldMk cId="544319691" sldId="628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7:30.672" v="511" actId="478"/>
          <ac:picMkLst>
            <pc:docMk/>
            <pc:sldMk cId="544319691" sldId="628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3:18:10.750" v="519" actId="1076"/>
        <pc:sldMkLst>
          <pc:docMk/>
          <pc:sldMk cId="1825578599" sldId="630"/>
        </pc:sldMkLst>
        <pc:spChg chg="mod">
          <ac:chgData name="sophie crozet" userId="ec1065b6b8e8d847" providerId="LiveId" clId="{F0706889-40E3-4B49-B2F6-5314A519CCD5}" dt="2021-03-22T13:15:23.984" v="470" actId="207"/>
          <ac:spMkLst>
            <pc:docMk/>
            <pc:sldMk cId="1825578599" sldId="630"/>
            <ac:spMk id="4" creationId="{79EE3171-C9F0-44CB-89EF-EC8C117A8B29}"/>
          </ac:spMkLst>
        </pc:spChg>
        <pc:picChg chg="mod">
          <ac:chgData name="sophie crozet" userId="ec1065b6b8e8d847" providerId="LiveId" clId="{F0706889-40E3-4B49-B2F6-5314A519CCD5}" dt="2021-03-22T13:18:10.750" v="519" actId="1076"/>
          <ac:picMkLst>
            <pc:docMk/>
            <pc:sldMk cId="1825578599" sldId="630"/>
            <ac:picMk id="5" creationId="{1337C9D4-1BC5-4B06-A2C7-724863C039C3}"/>
          </ac:picMkLst>
        </pc:picChg>
        <pc:picChg chg="del">
          <ac:chgData name="sophie crozet" userId="ec1065b6b8e8d847" providerId="LiveId" clId="{F0706889-40E3-4B49-B2F6-5314A519CCD5}" dt="2021-03-22T13:15:05.422" v="465" actId="478"/>
          <ac:picMkLst>
            <pc:docMk/>
            <pc:sldMk cId="1825578599" sldId="630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3:17:26.298" v="510" actId="207"/>
        <pc:sldMkLst>
          <pc:docMk/>
          <pc:sldMk cId="2777044890" sldId="632"/>
        </pc:sldMkLst>
        <pc:spChg chg="mod">
          <ac:chgData name="sophie crozet" userId="ec1065b6b8e8d847" providerId="LiveId" clId="{F0706889-40E3-4B49-B2F6-5314A519CCD5}" dt="2021-03-22T13:17:26.298" v="510" actId="207"/>
          <ac:spMkLst>
            <pc:docMk/>
            <pc:sldMk cId="2777044890" sldId="632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7:03.362" v="506" actId="478"/>
          <ac:picMkLst>
            <pc:docMk/>
            <pc:sldMk cId="2777044890" sldId="632"/>
            <ac:picMk id="6" creationId="{6A1D065B-B771-4A29-81BE-8FD13BB8B126}"/>
          </ac:picMkLst>
        </pc:picChg>
      </pc:sldChg>
      <pc:sldMasterChg chg="addSp modSp modSldLayout">
        <pc:chgData name="sophie crozet" userId="ec1065b6b8e8d847" providerId="LiveId" clId="{F0706889-40E3-4B49-B2F6-5314A519CCD5}" dt="2021-03-22T12:49:01.702" v="11" actId="478"/>
        <pc:sldMasterMkLst>
          <pc:docMk/>
          <pc:sldMasterMk cId="1040065837" sldId="2147483689"/>
        </pc:sldMasterMkLst>
        <pc:picChg chg="add mod">
          <ac:chgData name="sophie crozet" userId="ec1065b6b8e8d847" providerId="LiveId" clId="{F0706889-40E3-4B49-B2F6-5314A519CCD5}" dt="2021-03-22T12:47:52.863" v="4"/>
          <ac:picMkLst>
            <pc:docMk/>
            <pc:sldMasterMk cId="1040065837" sldId="2147483689"/>
            <ac:picMk id="7" creationId="{4FECCF90-1247-4B18-932D-1DEF0B5DA796}"/>
          </ac:picMkLst>
        </pc:picChg>
        <pc:picChg chg="add mod">
          <ac:chgData name="sophie crozet" userId="ec1065b6b8e8d847" providerId="LiveId" clId="{F0706889-40E3-4B49-B2F6-5314A519CCD5}" dt="2021-03-22T12:47:52.863" v="4"/>
          <ac:picMkLst>
            <pc:docMk/>
            <pc:sldMasterMk cId="1040065837" sldId="2147483689"/>
            <ac:picMk id="9" creationId="{927E0019-8CBD-432D-B191-36EB50A7A9BE}"/>
          </ac:picMkLst>
        </pc:picChg>
        <pc:cxnChg chg="add mod">
          <ac:chgData name="sophie crozet" userId="ec1065b6b8e8d847" providerId="LiveId" clId="{F0706889-40E3-4B49-B2F6-5314A519CCD5}" dt="2021-03-22T12:47:52.863" v="4"/>
          <ac:cxnSpMkLst>
            <pc:docMk/>
            <pc:sldMasterMk cId="1040065837" sldId="2147483689"/>
            <ac:cxnSpMk id="8" creationId="{04AB913B-0460-4641-952B-6053997C4E78}"/>
          </ac:cxnSpMkLst>
        </pc:cxnChg>
        <pc:sldLayoutChg chg="delSp mod">
          <pc:chgData name="sophie crozet" userId="ec1065b6b8e8d847" providerId="LiveId" clId="{F0706889-40E3-4B49-B2F6-5314A519CCD5}" dt="2021-03-22T12:49:01.702" v="11" actId="478"/>
          <pc:sldLayoutMkLst>
            <pc:docMk/>
            <pc:sldMasterMk cId="1040065837" sldId="2147483689"/>
            <pc:sldLayoutMk cId="2377917296" sldId="2147483702"/>
          </pc:sldLayoutMkLst>
          <pc:picChg chg="del">
            <ac:chgData name="sophie crozet" userId="ec1065b6b8e8d847" providerId="LiveId" clId="{F0706889-40E3-4B49-B2F6-5314A519CCD5}" dt="2021-03-22T12:48:46.584" v="10" actId="478"/>
            <ac:picMkLst>
              <pc:docMk/>
              <pc:sldMasterMk cId="1040065837" sldId="2147483689"/>
              <pc:sldLayoutMk cId="2377917296" sldId="2147483702"/>
              <ac:picMk id="4" creationId="{57D408DF-63A4-4E11-A689-8D782F938968}"/>
            </ac:picMkLst>
          </pc:picChg>
          <pc:picChg chg="del">
            <ac:chgData name="sophie crozet" userId="ec1065b6b8e8d847" providerId="LiveId" clId="{F0706889-40E3-4B49-B2F6-5314A519CCD5}" dt="2021-03-22T12:49:01.702" v="11" actId="478"/>
            <ac:picMkLst>
              <pc:docMk/>
              <pc:sldMasterMk cId="1040065837" sldId="2147483689"/>
              <pc:sldLayoutMk cId="2377917296" sldId="2147483702"/>
              <ac:picMk id="5" creationId="{0B5C4E58-45D6-401C-B8F0-D6EB98256F62}"/>
            </ac:picMkLst>
          </pc:picChg>
        </pc:sldLayoutChg>
      </pc:sldMasterChg>
    </pc:docChg>
  </pc:docChgLst>
  <pc:docChgLst>
    <pc:chgData name="sophie crozet" userId="ec1065b6b8e8d847" providerId="LiveId" clId="{5830B112-F0C3-470F-BE07-FF11E8689145}"/>
    <pc:docChg chg="custSel delSld modSld modSection">
      <pc:chgData name="sophie crozet" userId="ec1065b6b8e8d847" providerId="LiveId" clId="{5830B112-F0C3-470F-BE07-FF11E8689145}" dt="2021-04-06T14:19:18.910" v="22" actId="1076"/>
      <pc:docMkLst>
        <pc:docMk/>
      </pc:docMkLst>
      <pc:sldChg chg="modSp mod">
        <pc:chgData name="sophie crozet" userId="ec1065b6b8e8d847" providerId="LiveId" clId="{5830B112-F0C3-470F-BE07-FF11E8689145}" dt="2021-04-06T12:19:33.418" v="16" actId="20577"/>
        <pc:sldMkLst>
          <pc:docMk/>
          <pc:sldMk cId="3499101761" sldId="608"/>
        </pc:sldMkLst>
        <pc:spChg chg="mod">
          <ac:chgData name="sophie crozet" userId="ec1065b6b8e8d847" providerId="LiveId" clId="{5830B112-F0C3-470F-BE07-FF11E8689145}" dt="2021-04-06T12:19:33.418" v="16" actId="20577"/>
          <ac:spMkLst>
            <pc:docMk/>
            <pc:sldMk cId="3499101761" sldId="608"/>
            <ac:spMk id="8" creationId="{0945617A-96C6-4DFB-8705-062CEBB84905}"/>
          </ac:spMkLst>
        </pc:spChg>
      </pc:sldChg>
      <pc:sldChg chg="modSp mod">
        <pc:chgData name="sophie crozet" userId="ec1065b6b8e8d847" providerId="LiveId" clId="{5830B112-F0C3-470F-BE07-FF11E8689145}" dt="2021-04-06T12:18:42.200" v="1" actId="33524"/>
        <pc:sldMkLst>
          <pc:docMk/>
          <pc:sldMk cId="3872710733" sldId="614"/>
        </pc:sldMkLst>
        <pc:spChg chg="mod">
          <ac:chgData name="sophie crozet" userId="ec1065b6b8e8d847" providerId="LiveId" clId="{5830B112-F0C3-470F-BE07-FF11E8689145}" dt="2021-04-06T12:18:42.200" v="1" actId="33524"/>
          <ac:spMkLst>
            <pc:docMk/>
            <pc:sldMk cId="3872710733" sldId="614"/>
            <ac:spMk id="2" creationId="{07B73DBA-C261-492B-A367-68E3AAF19A87}"/>
          </ac:spMkLst>
        </pc:spChg>
      </pc:sldChg>
      <pc:sldChg chg="addSp delSp modSp mod setBg setClrOvrMap">
        <pc:chgData name="sophie crozet" userId="ec1065b6b8e8d847" providerId="LiveId" clId="{5830B112-F0C3-470F-BE07-FF11E8689145}" dt="2021-04-06T14:19:18.910" v="22" actId="1076"/>
        <pc:sldMkLst>
          <pc:docMk/>
          <pc:sldMk cId="546135937" sldId="627"/>
        </pc:sldMkLst>
        <pc:spChg chg="mod">
          <ac:chgData name="sophie crozet" userId="ec1065b6b8e8d847" providerId="LiveId" clId="{5830B112-F0C3-470F-BE07-FF11E8689145}" dt="2021-04-06T14:19:13.657" v="20" actId="26606"/>
          <ac:spMkLst>
            <pc:docMk/>
            <pc:sldMk cId="546135937" sldId="627"/>
            <ac:spMk id="4" creationId="{79EE3171-C9F0-44CB-89EF-EC8C117A8B29}"/>
          </ac:spMkLst>
        </pc:spChg>
        <pc:spChg chg="add">
          <ac:chgData name="sophie crozet" userId="ec1065b6b8e8d847" providerId="LiveId" clId="{5830B112-F0C3-470F-BE07-FF11E8689145}" dt="2021-04-06T14:19:13.657" v="20" actId="26606"/>
          <ac:spMkLst>
            <pc:docMk/>
            <pc:sldMk cId="546135937" sldId="627"/>
            <ac:spMk id="13" creationId="{F27E9F68-4C6B-44CF-905B-98EC49DD3A05}"/>
          </ac:spMkLst>
        </pc:spChg>
        <pc:spChg chg="add">
          <ac:chgData name="sophie crozet" userId="ec1065b6b8e8d847" providerId="LiveId" clId="{5830B112-F0C3-470F-BE07-FF11E8689145}" dt="2021-04-06T14:19:13.657" v="20" actId="26606"/>
          <ac:spMkLst>
            <pc:docMk/>
            <pc:sldMk cId="546135937" sldId="627"/>
            <ac:spMk id="15" creationId="{963C26DC-8AFA-4023-B207-F7664781D5C4}"/>
          </ac:spMkLst>
        </pc:spChg>
        <pc:picChg chg="mod">
          <ac:chgData name="sophie crozet" userId="ec1065b6b8e8d847" providerId="LiveId" clId="{5830B112-F0C3-470F-BE07-FF11E8689145}" dt="2021-04-06T14:19:18.910" v="22" actId="1076"/>
          <ac:picMkLst>
            <pc:docMk/>
            <pc:sldMk cId="546135937" sldId="627"/>
            <ac:picMk id="8" creationId="{4FF3A148-5C10-4F21-8E47-EFA0E4EFCF5E}"/>
          </ac:picMkLst>
        </pc:picChg>
        <pc:picChg chg="del">
          <ac:chgData name="sophie crozet" userId="ec1065b6b8e8d847" providerId="LiveId" clId="{5830B112-F0C3-470F-BE07-FF11E8689145}" dt="2021-04-06T12:21:51.735" v="18" actId="478"/>
          <ac:picMkLst>
            <pc:docMk/>
            <pc:sldMk cId="546135937" sldId="627"/>
            <ac:picMk id="9" creationId="{7B8D0E18-5FC5-4095-97D9-F819329578CA}"/>
          </ac:picMkLst>
        </pc:picChg>
      </pc:sldChg>
    </pc:docChg>
  </pc:docChgLst>
  <pc:docChgLst>
    <pc:chgData name="Andrew Maina" userId="cd4bcde6-3d36-489d-a9e9-b7bb9d55f6cb" providerId="ADAL" clId="{6C254CD9-7E00-41F1-A16F-D5D1648401B0}"/>
    <pc:docChg chg="undo custSel addSld delSld modSld modSection">
      <pc:chgData name="Andrew Maina" userId="cd4bcde6-3d36-489d-a9e9-b7bb9d55f6cb" providerId="ADAL" clId="{6C254CD9-7E00-41F1-A16F-D5D1648401B0}" dt="2021-04-16T06:36:31.958" v="211" actId="20577"/>
      <pc:docMkLst>
        <pc:docMk/>
      </pc:docMkLst>
      <pc:sldChg chg="add del">
        <pc:chgData name="Andrew Maina" userId="cd4bcde6-3d36-489d-a9e9-b7bb9d55f6cb" providerId="ADAL" clId="{6C254CD9-7E00-41F1-A16F-D5D1648401B0}" dt="2021-04-16T06:23:48.318" v="3" actId="2696"/>
        <pc:sldMkLst>
          <pc:docMk/>
          <pc:sldMk cId="3148006104" sldId="257"/>
        </pc:sldMkLst>
      </pc:sldChg>
      <pc:sldChg chg="addSp delSp modSp add">
        <pc:chgData name="Andrew Maina" userId="cd4bcde6-3d36-489d-a9e9-b7bb9d55f6cb" providerId="ADAL" clId="{6C254CD9-7E00-41F1-A16F-D5D1648401B0}" dt="2021-04-16T06:33:48.069" v="129" actId="1076"/>
        <pc:sldMkLst>
          <pc:docMk/>
          <pc:sldMk cId="0" sldId="281"/>
        </pc:sldMkLst>
        <pc:spChg chg="add del mod">
          <ac:chgData name="Andrew Maina" userId="cd4bcde6-3d36-489d-a9e9-b7bb9d55f6cb" providerId="ADAL" clId="{6C254CD9-7E00-41F1-A16F-D5D1648401B0}" dt="2021-04-16T06:29:43.303" v="80" actId="478"/>
          <ac:spMkLst>
            <pc:docMk/>
            <pc:sldMk cId="0" sldId="281"/>
            <ac:spMk id="8" creationId="{78E96FEB-0D02-4A92-BFB0-43CDA6EAC49D}"/>
          </ac:spMkLst>
        </pc:spChg>
        <pc:spChg chg="add del mod">
          <ac:chgData name="Andrew Maina" userId="cd4bcde6-3d36-489d-a9e9-b7bb9d55f6cb" providerId="ADAL" clId="{6C254CD9-7E00-41F1-A16F-D5D1648401B0}" dt="2021-04-16T06:25:58.913" v="19" actId="478"/>
          <ac:spMkLst>
            <pc:docMk/>
            <pc:sldMk cId="0" sldId="281"/>
            <ac:spMk id="15" creationId="{60D1F01A-CA8A-4999-B4D8-0AFB969F4351}"/>
          </ac:spMkLst>
        </pc:spChg>
        <pc:spChg chg="add del mod">
          <ac:chgData name="Andrew Maina" userId="cd4bcde6-3d36-489d-a9e9-b7bb9d55f6cb" providerId="ADAL" clId="{6C254CD9-7E00-41F1-A16F-D5D1648401B0}" dt="2021-04-16T06:26:00.371" v="20" actId="478"/>
          <ac:spMkLst>
            <pc:docMk/>
            <pc:sldMk cId="0" sldId="281"/>
            <ac:spMk id="16" creationId="{894F5ED3-C4FA-4D99-99B3-626F05048E38}"/>
          </ac:spMkLst>
        </pc:spChg>
        <pc:spChg chg="add mod">
          <ac:chgData name="Andrew Maina" userId="cd4bcde6-3d36-489d-a9e9-b7bb9d55f6cb" providerId="ADAL" clId="{6C254CD9-7E00-41F1-A16F-D5D1648401B0}" dt="2021-04-16T06:31:22.486" v="98" actId="1076"/>
          <ac:spMkLst>
            <pc:docMk/>
            <pc:sldMk cId="0" sldId="281"/>
            <ac:spMk id="22" creationId="{B867DDA6-BBE6-4FAD-8134-6785C06CCBA1}"/>
          </ac:spMkLst>
        </pc:spChg>
        <pc:spChg chg="add mod">
          <ac:chgData name="Andrew Maina" userId="cd4bcde6-3d36-489d-a9e9-b7bb9d55f6cb" providerId="ADAL" clId="{6C254CD9-7E00-41F1-A16F-D5D1648401B0}" dt="2021-04-16T06:31:14.254" v="97" actId="1076"/>
          <ac:spMkLst>
            <pc:docMk/>
            <pc:sldMk cId="0" sldId="281"/>
            <ac:spMk id="23" creationId="{2B1542E7-7006-489E-ACA7-55C69EE2A93F}"/>
          </ac:spMkLst>
        </pc:spChg>
        <pc:spChg chg="add mod">
          <ac:chgData name="Andrew Maina" userId="cd4bcde6-3d36-489d-a9e9-b7bb9d55f6cb" providerId="ADAL" clId="{6C254CD9-7E00-41F1-A16F-D5D1648401B0}" dt="2021-04-16T06:30:40.982" v="90" actId="1076"/>
          <ac:spMkLst>
            <pc:docMk/>
            <pc:sldMk cId="0" sldId="281"/>
            <ac:spMk id="24" creationId="{D8156D05-F42D-489F-8D66-C5BBFB17646E}"/>
          </ac:spMkLst>
        </pc:spChg>
        <pc:spChg chg="add mod">
          <ac:chgData name="Andrew Maina" userId="cd4bcde6-3d36-489d-a9e9-b7bb9d55f6cb" providerId="ADAL" clId="{6C254CD9-7E00-41F1-A16F-D5D1648401B0}" dt="2021-04-16T06:33:40.998" v="128" actId="1076"/>
          <ac:spMkLst>
            <pc:docMk/>
            <pc:sldMk cId="0" sldId="281"/>
            <ac:spMk id="25" creationId="{06B599D5-B384-4263-B599-0A19B93D230B}"/>
          </ac:spMkLst>
        </pc:spChg>
        <pc:spChg chg="add mod">
          <ac:chgData name="Andrew Maina" userId="cd4bcde6-3d36-489d-a9e9-b7bb9d55f6cb" providerId="ADAL" clId="{6C254CD9-7E00-41F1-A16F-D5D1648401B0}" dt="2021-04-16T06:33:09.117" v="115" actId="1076"/>
          <ac:spMkLst>
            <pc:docMk/>
            <pc:sldMk cId="0" sldId="281"/>
            <ac:spMk id="26" creationId="{2A16F016-E819-4DE4-A694-DE077C4E742C}"/>
          </ac:spMkLst>
        </pc:spChg>
        <pc:spChg chg="add mod">
          <ac:chgData name="Andrew Maina" userId="cd4bcde6-3d36-489d-a9e9-b7bb9d55f6cb" providerId="ADAL" clId="{6C254CD9-7E00-41F1-A16F-D5D1648401B0}" dt="2021-04-16T06:32:59.654" v="113" actId="1076"/>
          <ac:spMkLst>
            <pc:docMk/>
            <pc:sldMk cId="0" sldId="281"/>
            <ac:spMk id="27" creationId="{93AD759A-FEF9-495F-B9FE-03B35805A8E5}"/>
          </ac:spMkLst>
        </pc:spChg>
        <pc:spChg chg="add mod">
          <ac:chgData name="Andrew Maina" userId="cd4bcde6-3d36-489d-a9e9-b7bb9d55f6cb" providerId="ADAL" clId="{6C254CD9-7E00-41F1-A16F-D5D1648401B0}" dt="2021-04-16T06:31:59.622" v="103" actId="1076"/>
          <ac:spMkLst>
            <pc:docMk/>
            <pc:sldMk cId="0" sldId="281"/>
            <ac:spMk id="29" creationId="{6C64F1AB-CF76-4216-9084-E397D0043ADF}"/>
          </ac:spMkLst>
        </pc:spChg>
        <pc:spChg chg="add mod">
          <ac:chgData name="Andrew Maina" userId="cd4bcde6-3d36-489d-a9e9-b7bb9d55f6cb" providerId="ADAL" clId="{6C254CD9-7E00-41F1-A16F-D5D1648401B0}" dt="2021-04-16T06:32:43.052" v="109"/>
          <ac:spMkLst>
            <pc:docMk/>
            <pc:sldMk cId="0" sldId="281"/>
            <ac:spMk id="31" creationId="{4579411B-9626-4496-93E5-AAB5DF47222B}"/>
          </ac:spMkLst>
        </pc:spChg>
        <pc:spChg chg="mod">
          <ac:chgData name="Andrew Maina" userId="cd4bcde6-3d36-489d-a9e9-b7bb9d55f6cb" providerId="ADAL" clId="{6C254CD9-7E00-41F1-A16F-D5D1648401B0}" dt="2021-04-16T06:24:50.655" v="5" actId="20577"/>
          <ac:spMkLst>
            <pc:docMk/>
            <pc:sldMk cId="0" sldId="281"/>
            <ac:spMk id="145" creationId="{00000000-0000-0000-0000-000000000000}"/>
          </ac:spMkLst>
        </pc:spChg>
        <pc:spChg chg="del mod">
          <ac:chgData name="Andrew Maina" userId="cd4bcde6-3d36-489d-a9e9-b7bb9d55f6cb" providerId="ADAL" clId="{6C254CD9-7E00-41F1-A16F-D5D1648401B0}" dt="2021-04-16T06:26:54.262" v="40" actId="478"/>
          <ac:spMkLst>
            <pc:docMk/>
            <pc:sldMk cId="0" sldId="281"/>
            <ac:spMk id="147" creationId="{00000000-0000-0000-0000-000000000000}"/>
          </ac:spMkLst>
        </pc:spChg>
        <pc:spChg chg="del topLvl">
          <ac:chgData name="Andrew Maina" userId="cd4bcde6-3d36-489d-a9e9-b7bb9d55f6cb" providerId="ADAL" clId="{6C254CD9-7E00-41F1-A16F-D5D1648401B0}" dt="2021-04-16T06:27:03" v="43" actId="478"/>
          <ac:spMkLst>
            <pc:docMk/>
            <pc:sldMk cId="0" sldId="281"/>
            <ac:spMk id="148" creationId="{00000000-0000-0000-0000-000000000000}"/>
          </ac:spMkLst>
        </pc:spChg>
        <pc:spChg chg="del">
          <ac:chgData name="Andrew Maina" userId="cd4bcde6-3d36-489d-a9e9-b7bb9d55f6cb" providerId="ADAL" clId="{6C254CD9-7E00-41F1-A16F-D5D1648401B0}" dt="2021-04-16T06:26:57.362" v="41" actId="478"/>
          <ac:spMkLst>
            <pc:docMk/>
            <pc:sldMk cId="0" sldId="281"/>
            <ac:spMk id="150" creationId="{00000000-0000-0000-0000-000000000000}"/>
          </ac:spMkLst>
        </pc:spChg>
        <pc:spChg chg="del topLvl">
          <ac:chgData name="Andrew Maina" userId="cd4bcde6-3d36-489d-a9e9-b7bb9d55f6cb" providerId="ADAL" clId="{6C254CD9-7E00-41F1-A16F-D5D1648401B0}" dt="2021-04-16T06:27:01.389" v="42" actId="478"/>
          <ac:spMkLst>
            <pc:docMk/>
            <pc:sldMk cId="0" sldId="281"/>
            <ac:spMk id="151" creationId="{00000000-0000-0000-0000-000000000000}"/>
          </ac:spMkLst>
        </pc:spChg>
        <pc:spChg chg="mod">
          <ac:chgData name="Andrew Maina" userId="cd4bcde6-3d36-489d-a9e9-b7bb9d55f6cb" providerId="ADAL" clId="{6C254CD9-7E00-41F1-A16F-D5D1648401B0}" dt="2021-04-16T06:33:48.069" v="129" actId="1076"/>
          <ac:spMkLst>
            <pc:docMk/>
            <pc:sldMk cId="0" sldId="281"/>
            <ac:spMk id="153" creationId="{00000000-0000-0000-0000-000000000000}"/>
          </ac:spMkLst>
        </pc:spChg>
        <pc:spChg chg="mod">
          <ac:chgData name="Andrew Maina" userId="cd4bcde6-3d36-489d-a9e9-b7bb9d55f6cb" providerId="ADAL" clId="{6C254CD9-7E00-41F1-A16F-D5D1648401B0}" dt="2021-04-16T06:33:36.661" v="127" actId="1076"/>
          <ac:spMkLst>
            <pc:docMk/>
            <pc:sldMk cId="0" sldId="281"/>
            <ac:spMk id="154" creationId="{00000000-0000-0000-0000-000000000000}"/>
          </ac:spMkLst>
        </pc:spChg>
        <pc:spChg chg="mod">
          <ac:chgData name="Andrew Maina" userId="cd4bcde6-3d36-489d-a9e9-b7bb9d55f6cb" providerId="ADAL" clId="{6C254CD9-7E00-41F1-A16F-D5D1648401B0}" dt="2021-04-16T06:33:30.247" v="125" actId="1076"/>
          <ac:spMkLst>
            <pc:docMk/>
            <pc:sldMk cId="0" sldId="281"/>
            <ac:spMk id="155" creationId="{00000000-0000-0000-0000-000000000000}"/>
          </ac:spMkLst>
        </pc:spChg>
        <pc:spChg chg="mod">
          <ac:chgData name="Andrew Maina" userId="cd4bcde6-3d36-489d-a9e9-b7bb9d55f6cb" providerId="ADAL" clId="{6C254CD9-7E00-41F1-A16F-D5D1648401B0}" dt="2021-04-16T06:32:09.334" v="105" actId="1076"/>
          <ac:spMkLst>
            <pc:docMk/>
            <pc:sldMk cId="0" sldId="281"/>
            <ac:spMk id="156" creationId="{00000000-0000-0000-0000-000000000000}"/>
          </ac:spMkLst>
        </pc:spChg>
        <pc:spChg chg="mod">
          <ac:chgData name="Andrew Maina" userId="cd4bcde6-3d36-489d-a9e9-b7bb9d55f6cb" providerId="ADAL" clId="{6C254CD9-7E00-41F1-A16F-D5D1648401B0}" dt="2021-04-16T06:33:04.782" v="114" actId="1076"/>
          <ac:spMkLst>
            <pc:docMk/>
            <pc:sldMk cId="0" sldId="281"/>
            <ac:spMk id="157" creationId="{00000000-0000-0000-0000-000000000000}"/>
          </ac:spMkLst>
        </pc:spChg>
        <pc:grpChg chg="del mod">
          <ac:chgData name="Andrew Maina" userId="cd4bcde6-3d36-489d-a9e9-b7bb9d55f6cb" providerId="ADAL" clId="{6C254CD9-7E00-41F1-A16F-D5D1648401B0}" dt="2021-04-16T06:27:01.389" v="42" actId="478"/>
          <ac:grpSpMkLst>
            <pc:docMk/>
            <pc:sldMk cId="0" sldId="281"/>
            <ac:grpSpMk id="149" creationId="{00000000-0000-0000-0000-000000000000}"/>
          </ac:grpSpMkLst>
        </pc:grpChg>
        <pc:grpChg chg="mod">
          <ac:chgData name="Andrew Maina" userId="cd4bcde6-3d36-489d-a9e9-b7bb9d55f6cb" providerId="ADAL" clId="{6C254CD9-7E00-41F1-A16F-D5D1648401B0}" dt="2021-04-16T06:33:31.587" v="126" actId="1076"/>
          <ac:grpSpMkLst>
            <pc:docMk/>
            <pc:sldMk cId="0" sldId="281"/>
            <ac:grpSpMk id="152" creationId="{00000000-0000-0000-0000-000000000000}"/>
          </ac:grpSpMkLst>
        </pc:grpChg>
        <pc:cxnChg chg="mod">
          <ac:chgData name="Andrew Maina" userId="cd4bcde6-3d36-489d-a9e9-b7bb9d55f6cb" providerId="ADAL" clId="{6C254CD9-7E00-41F1-A16F-D5D1648401B0}" dt="2021-04-16T06:27:45.646" v="51" actId="14100"/>
          <ac:cxnSpMkLst>
            <pc:docMk/>
            <pc:sldMk cId="0" sldId="281"/>
            <ac:cxnSpMk id="146" creationId="{00000000-0000-0000-0000-000000000000}"/>
          </ac:cxnSpMkLst>
        </pc:cxnChg>
      </pc:sldChg>
      <pc:sldChg chg="add">
        <pc:chgData name="Andrew Maina" userId="cd4bcde6-3d36-489d-a9e9-b7bb9d55f6cb" providerId="ADAL" clId="{6C254CD9-7E00-41F1-A16F-D5D1648401B0}" dt="2021-04-16T06:23:35.051" v="0"/>
        <pc:sldMkLst>
          <pc:docMk/>
          <pc:sldMk cId="0" sldId="282"/>
        </pc:sldMkLst>
      </pc:sldChg>
      <pc:sldChg chg="addSp delSp modSp add modNotesTx">
        <pc:chgData name="Andrew Maina" userId="cd4bcde6-3d36-489d-a9e9-b7bb9d55f6cb" providerId="ADAL" clId="{6C254CD9-7E00-41F1-A16F-D5D1648401B0}" dt="2021-04-16T06:36:31.958" v="211" actId="20577"/>
        <pc:sldMkLst>
          <pc:docMk/>
          <pc:sldMk cId="521286712" sldId="595"/>
        </pc:sldMkLst>
        <pc:spChg chg="add mod">
          <ac:chgData name="Andrew Maina" userId="cd4bcde6-3d36-489d-a9e9-b7bb9d55f6cb" providerId="ADAL" clId="{6C254CD9-7E00-41F1-A16F-D5D1648401B0}" dt="2021-04-16T06:34:47.143" v="182" actId="20577"/>
          <ac:spMkLst>
            <pc:docMk/>
            <pc:sldMk cId="521286712" sldId="595"/>
            <ac:spMk id="2" creationId="{EA243585-0F85-4E99-A7FE-FCDB501CC517}"/>
          </ac:spMkLst>
        </pc:spChg>
        <pc:picChg chg="add del mod">
          <ac:chgData name="Andrew Maina" userId="cd4bcde6-3d36-489d-a9e9-b7bb9d55f6cb" providerId="ADAL" clId="{6C254CD9-7E00-41F1-A16F-D5D1648401B0}" dt="2021-04-16T06:35:49.310" v="200" actId="478"/>
          <ac:picMkLst>
            <pc:docMk/>
            <pc:sldMk cId="521286712" sldId="595"/>
            <ac:picMk id="3" creationId="{CCFE462D-6926-45C1-ACE4-57AB5D22545A}"/>
          </ac:picMkLst>
        </pc:picChg>
        <pc:picChg chg="add mod">
          <ac:chgData name="Andrew Maina" userId="cd4bcde6-3d36-489d-a9e9-b7bb9d55f6cb" providerId="ADAL" clId="{6C254CD9-7E00-41F1-A16F-D5D1648401B0}" dt="2021-04-16T06:36:11.669" v="209" actId="1076"/>
          <ac:picMkLst>
            <pc:docMk/>
            <pc:sldMk cId="521286712" sldId="595"/>
            <ac:picMk id="4" creationId="{6EC924D1-8776-48AF-8A43-5981F0E5BF18}"/>
          </ac:picMkLst>
        </pc:picChg>
      </pc:sldChg>
      <pc:sldChg chg="modSp del">
        <pc:chgData name="Andrew Maina" userId="cd4bcde6-3d36-489d-a9e9-b7bb9d55f6cb" providerId="ADAL" clId="{6C254CD9-7E00-41F1-A16F-D5D1648401B0}" dt="2021-04-16T06:33:54.909" v="130" actId="2696"/>
        <pc:sldMkLst>
          <pc:docMk/>
          <pc:sldMk cId="3872710733" sldId="614"/>
        </pc:sldMkLst>
        <pc:spChg chg="mod">
          <ac:chgData name="Andrew Maina" userId="cd4bcde6-3d36-489d-a9e9-b7bb9d55f6cb" providerId="ADAL" clId="{6C254CD9-7E00-41F1-A16F-D5D1648401B0}" dt="2021-04-16T06:32:34.947" v="108"/>
          <ac:spMkLst>
            <pc:docMk/>
            <pc:sldMk cId="3872710733" sldId="614"/>
            <ac:spMk id="2" creationId="{07B73DBA-C261-492B-A367-68E3AAF19A87}"/>
          </ac:spMkLst>
        </pc:spChg>
      </pc:sldChg>
      <pc:sldChg chg="del">
        <pc:chgData name="Andrew Maina" userId="cd4bcde6-3d36-489d-a9e9-b7bb9d55f6cb" providerId="ADAL" clId="{6C254CD9-7E00-41F1-A16F-D5D1648401B0}" dt="2021-04-16T06:36:15.395" v="210" actId="2696"/>
        <pc:sldMkLst>
          <pc:docMk/>
          <pc:sldMk cId="546135937" sldId="627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image" Target="../media/image9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image" Target="../media/image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62A31-A672-4109-BFEF-E7B4ECFA003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9A033C0-DA1D-47B3-8419-F20271F19B16}">
      <dgm:prSet phldrT="[Text]"/>
      <dgm:spPr>
        <a:solidFill>
          <a:schemeClr val="bg2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GB" dirty="0">
              <a:solidFill>
                <a:schemeClr val="accent1"/>
              </a:solidFill>
            </a:rPr>
            <a:t>Assessment</a:t>
          </a:r>
        </a:p>
      </dgm:t>
    </dgm:pt>
    <dgm:pt modelId="{A84EBD43-8AFF-4370-9F60-8C108C17C029}" type="parTrans" cxnId="{07A61A7A-6DFF-4795-8139-4B3E78998AAD}">
      <dgm:prSet/>
      <dgm:spPr/>
      <dgm:t>
        <a:bodyPr/>
        <a:lstStyle/>
        <a:p>
          <a:endParaRPr lang="en-GB"/>
        </a:p>
      </dgm:t>
    </dgm:pt>
    <dgm:pt modelId="{4427BE44-AB2E-46DA-A47C-5FA124DB2D7D}" type="sibTrans" cxnId="{07A61A7A-6DFF-4795-8139-4B3E78998AAD}">
      <dgm:prSet/>
      <dgm:spPr/>
      <dgm:t>
        <a:bodyPr/>
        <a:lstStyle/>
        <a:p>
          <a:endParaRPr lang="en-GB"/>
        </a:p>
      </dgm:t>
    </dgm:pt>
    <dgm:pt modelId="{2E4A7321-27D4-42F5-A834-5359CA1D1354}">
      <dgm:prSet phldrT="[Text]"/>
      <dgm:spPr>
        <a:solidFill>
          <a:schemeClr val="bg2"/>
        </a:solidFill>
        <a:ln>
          <a:solidFill>
            <a:srgbClr val="0033A0"/>
          </a:solidFill>
        </a:ln>
      </dgm:spPr>
      <dgm:t>
        <a:bodyPr/>
        <a:lstStyle/>
        <a:p>
          <a:r>
            <a:rPr lang="en-GB" dirty="0">
              <a:solidFill>
                <a:schemeClr val="accent1"/>
              </a:solidFill>
            </a:rPr>
            <a:t>Design and planning</a:t>
          </a:r>
        </a:p>
      </dgm:t>
    </dgm:pt>
    <dgm:pt modelId="{3B54312B-7C7F-4B93-9B19-B43678C04EA9}" type="parTrans" cxnId="{C2B00166-B316-46B5-964C-BB275A94B8EA}">
      <dgm:prSet/>
      <dgm:spPr/>
      <dgm:t>
        <a:bodyPr/>
        <a:lstStyle/>
        <a:p>
          <a:endParaRPr lang="en-GB"/>
        </a:p>
      </dgm:t>
    </dgm:pt>
    <dgm:pt modelId="{668B50D8-45E9-4B32-B948-B089D7B503F9}" type="sibTrans" cxnId="{C2B00166-B316-46B5-964C-BB275A94B8EA}">
      <dgm:prSet/>
      <dgm:spPr/>
      <dgm:t>
        <a:bodyPr/>
        <a:lstStyle/>
        <a:p>
          <a:endParaRPr lang="en-GB"/>
        </a:p>
      </dgm:t>
    </dgm:pt>
    <dgm:pt modelId="{778C3815-EFF0-4650-A98E-BEDC3754CBE2}">
      <dgm:prSet phldrT="[Text]"/>
      <dgm:spPr/>
      <dgm:t>
        <a:bodyPr/>
        <a:lstStyle/>
        <a:p>
          <a:r>
            <a:rPr lang="en-GB" dirty="0"/>
            <a:t>Facilitation</a:t>
          </a:r>
        </a:p>
      </dgm:t>
    </dgm:pt>
    <dgm:pt modelId="{B4A15D6B-0113-4640-9FAD-FF7B66723E46}" type="parTrans" cxnId="{D17F1259-E3CD-4244-B120-FB839B1C1AE0}">
      <dgm:prSet/>
      <dgm:spPr/>
      <dgm:t>
        <a:bodyPr/>
        <a:lstStyle/>
        <a:p>
          <a:endParaRPr lang="en-GB"/>
        </a:p>
      </dgm:t>
    </dgm:pt>
    <dgm:pt modelId="{981D3D74-D05A-4CBC-9E32-DD69B9E00C17}" type="sibTrans" cxnId="{D17F1259-E3CD-4244-B120-FB839B1C1AE0}">
      <dgm:prSet/>
      <dgm:spPr/>
      <dgm:t>
        <a:bodyPr/>
        <a:lstStyle/>
        <a:p>
          <a:endParaRPr lang="en-GB"/>
        </a:p>
      </dgm:t>
    </dgm:pt>
    <dgm:pt modelId="{B9A42099-9E22-4D9E-AE43-10BAA1F933C3}">
      <dgm:prSet phldrT="[Text]"/>
      <dgm:spPr/>
      <dgm:t>
        <a:bodyPr/>
        <a:lstStyle/>
        <a:p>
          <a:r>
            <a:rPr lang="en-GB" dirty="0"/>
            <a:t>Evaluation</a:t>
          </a:r>
        </a:p>
      </dgm:t>
    </dgm:pt>
    <dgm:pt modelId="{28E08551-394F-4FAD-A230-2A0B7F773892}" type="parTrans" cxnId="{896E2CE6-3A3D-4345-AC3A-2B0980ED30A2}">
      <dgm:prSet/>
      <dgm:spPr/>
      <dgm:t>
        <a:bodyPr/>
        <a:lstStyle/>
        <a:p>
          <a:endParaRPr lang="en-GB"/>
        </a:p>
      </dgm:t>
    </dgm:pt>
    <dgm:pt modelId="{7A5D1955-6AB4-4E93-ACC4-A5CDF6712E87}" type="sibTrans" cxnId="{896E2CE6-3A3D-4345-AC3A-2B0980ED30A2}">
      <dgm:prSet/>
      <dgm:spPr/>
      <dgm:t>
        <a:bodyPr/>
        <a:lstStyle/>
        <a:p>
          <a:endParaRPr lang="en-GB"/>
        </a:p>
      </dgm:t>
    </dgm:pt>
    <dgm:pt modelId="{6535DD0C-E4FC-42C6-B8A6-BC6EB7D90AD2}">
      <dgm:prSet phldrT="[Text]"/>
      <dgm:spPr/>
      <dgm:t>
        <a:bodyPr/>
        <a:lstStyle/>
        <a:p>
          <a:r>
            <a:rPr lang="en-GB" dirty="0"/>
            <a:t>Follow up </a:t>
          </a:r>
        </a:p>
      </dgm:t>
    </dgm:pt>
    <dgm:pt modelId="{3D62AD61-CDC3-4BD5-A06C-54CF20DB43A0}" type="parTrans" cxnId="{3AA67350-E34E-4B8B-A7EF-3A54A2C51486}">
      <dgm:prSet/>
      <dgm:spPr/>
      <dgm:t>
        <a:bodyPr/>
        <a:lstStyle/>
        <a:p>
          <a:endParaRPr lang="en-GB"/>
        </a:p>
      </dgm:t>
    </dgm:pt>
    <dgm:pt modelId="{70175096-8F99-41CC-B939-FD66C068ADE5}" type="sibTrans" cxnId="{3AA67350-E34E-4B8B-A7EF-3A54A2C51486}">
      <dgm:prSet/>
      <dgm:spPr/>
      <dgm:t>
        <a:bodyPr/>
        <a:lstStyle/>
        <a:p>
          <a:endParaRPr lang="en-GB"/>
        </a:p>
      </dgm:t>
    </dgm:pt>
    <dgm:pt modelId="{E5862294-0A34-4899-BB9C-DF04A79F6A76}" type="pres">
      <dgm:prSet presAssocID="{07C62A31-A672-4109-BFEF-E7B4ECFA003B}" presName="cycle" presStyleCnt="0">
        <dgm:presLayoutVars>
          <dgm:dir/>
          <dgm:resizeHandles val="exact"/>
        </dgm:presLayoutVars>
      </dgm:prSet>
      <dgm:spPr/>
    </dgm:pt>
    <dgm:pt modelId="{B0E9C52A-3B3A-443A-8207-A4193CD4AC6F}" type="pres">
      <dgm:prSet presAssocID="{99A033C0-DA1D-47B3-8419-F20271F19B16}" presName="node" presStyleLbl="node1" presStyleIdx="0" presStyleCnt="5">
        <dgm:presLayoutVars>
          <dgm:bulletEnabled val="1"/>
        </dgm:presLayoutVars>
      </dgm:prSet>
      <dgm:spPr/>
    </dgm:pt>
    <dgm:pt modelId="{7C8807C2-A133-483B-A12D-5753C7B07740}" type="pres">
      <dgm:prSet presAssocID="{4427BE44-AB2E-46DA-A47C-5FA124DB2D7D}" presName="sibTrans" presStyleLbl="sibTrans2D1" presStyleIdx="0" presStyleCnt="5"/>
      <dgm:spPr/>
    </dgm:pt>
    <dgm:pt modelId="{67675BAD-6BEE-4A79-B2B9-EA04C16ADCAE}" type="pres">
      <dgm:prSet presAssocID="{4427BE44-AB2E-46DA-A47C-5FA124DB2D7D}" presName="connectorText" presStyleLbl="sibTrans2D1" presStyleIdx="0" presStyleCnt="5"/>
      <dgm:spPr/>
    </dgm:pt>
    <dgm:pt modelId="{1D4897D8-15D1-4354-86FE-F50AB09FB127}" type="pres">
      <dgm:prSet presAssocID="{2E4A7321-27D4-42F5-A834-5359CA1D1354}" presName="node" presStyleLbl="node1" presStyleIdx="1" presStyleCnt="5">
        <dgm:presLayoutVars>
          <dgm:bulletEnabled val="1"/>
        </dgm:presLayoutVars>
      </dgm:prSet>
      <dgm:spPr/>
    </dgm:pt>
    <dgm:pt modelId="{C05FBD6A-D211-4C24-8665-BCA8BA5C09B5}" type="pres">
      <dgm:prSet presAssocID="{668B50D8-45E9-4B32-B948-B089D7B503F9}" presName="sibTrans" presStyleLbl="sibTrans2D1" presStyleIdx="1" presStyleCnt="5"/>
      <dgm:spPr/>
    </dgm:pt>
    <dgm:pt modelId="{719FAE38-71A3-4873-88FD-F2AA489A07BB}" type="pres">
      <dgm:prSet presAssocID="{668B50D8-45E9-4B32-B948-B089D7B503F9}" presName="connectorText" presStyleLbl="sibTrans2D1" presStyleIdx="1" presStyleCnt="5"/>
      <dgm:spPr/>
    </dgm:pt>
    <dgm:pt modelId="{7772920F-40BF-43C3-9B4A-7BFAB8E95F18}" type="pres">
      <dgm:prSet presAssocID="{778C3815-EFF0-4650-A98E-BEDC3754CBE2}" presName="node" presStyleLbl="node1" presStyleIdx="2" presStyleCnt="5">
        <dgm:presLayoutVars>
          <dgm:bulletEnabled val="1"/>
        </dgm:presLayoutVars>
      </dgm:prSet>
      <dgm:spPr/>
    </dgm:pt>
    <dgm:pt modelId="{D8E4D309-0E24-497E-8048-409426DD6659}" type="pres">
      <dgm:prSet presAssocID="{981D3D74-D05A-4CBC-9E32-DD69B9E00C17}" presName="sibTrans" presStyleLbl="sibTrans2D1" presStyleIdx="2" presStyleCnt="5"/>
      <dgm:spPr/>
    </dgm:pt>
    <dgm:pt modelId="{C0BAE43D-1765-47D0-AA79-FA2A81A8F047}" type="pres">
      <dgm:prSet presAssocID="{981D3D74-D05A-4CBC-9E32-DD69B9E00C17}" presName="connectorText" presStyleLbl="sibTrans2D1" presStyleIdx="2" presStyleCnt="5"/>
      <dgm:spPr/>
    </dgm:pt>
    <dgm:pt modelId="{E85A4FA0-C88F-4B6D-938A-FB5379B026FE}" type="pres">
      <dgm:prSet presAssocID="{B9A42099-9E22-4D9E-AE43-10BAA1F933C3}" presName="node" presStyleLbl="node1" presStyleIdx="3" presStyleCnt="5">
        <dgm:presLayoutVars>
          <dgm:bulletEnabled val="1"/>
        </dgm:presLayoutVars>
      </dgm:prSet>
      <dgm:spPr/>
    </dgm:pt>
    <dgm:pt modelId="{B8E4D564-75BC-4417-9F71-8CDA9FB2324C}" type="pres">
      <dgm:prSet presAssocID="{7A5D1955-6AB4-4E93-ACC4-A5CDF6712E87}" presName="sibTrans" presStyleLbl="sibTrans2D1" presStyleIdx="3" presStyleCnt="5"/>
      <dgm:spPr/>
    </dgm:pt>
    <dgm:pt modelId="{01F29406-4864-424B-9DCB-3D3F7A5DC428}" type="pres">
      <dgm:prSet presAssocID="{7A5D1955-6AB4-4E93-ACC4-A5CDF6712E87}" presName="connectorText" presStyleLbl="sibTrans2D1" presStyleIdx="3" presStyleCnt="5"/>
      <dgm:spPr/>
    </dgm:pt>
    <dgm:pt modelId="{E12E28EC-A1DC-498F-B916-3A3ED07D9A8F}" type="pres">
      <dgm:prSet presAssocID="{6535DD0C-E4FC-42C6-B8A6-BC6EB7D90AD2}" presName="node" presStyleLbl="node1" presStyleIdx="4" presStyleCnt="5">
        <dgm:presLayoutVars>
          <dgm:bulletEnabled val="1"/>
        </dgm:presLayoutVars>
      </dgm:prSet>
      <dgm:spPr/>
    </dgm:pt>
    <dgm:pt modelId="{20014872-D41D-40F7-B400-FC1E371946DD}" type="pres">
      <dgm:prSet presAssocID="{70175096-8F99-41CC-B939-FD66C068ADE5}" presName="sibTrans" presStyleLbl="sibTrans2D1" presStyleIdx="4" presStyleCnt="5"/>
      <dgm:spPr/>
    </dgm:pt>
    <dgm:pt modelId="{7B553005-6209-4A80-94C9-1D91B06D2A3B}" type="pres">
      <dgm:prSet presAssocID="{70175096-8F99-41CC-B939-FD66C068ADE5}" presName="connectorText" presStyleLbl="sibTrans2D1" presStyleIdx="4" presStyleCnt="5"/>
      <dgm:spPr/>
    </dgm:pt>
  </dgm:ptLst>
  <dgm:cxnLst>
    <dgm:cxn modelId="{B4D10C01-7650-4424-8ED9-B1D41FFCF0F0}" type="presOf" srcId="{668B50D8-45E9-4B32-B948-B089D7B503F9}" destId="{719FAE38-71A3-4873-88FD-F2AA489A07BB}" srcOrd="1" destOrd="0" presId="urn:microsoft.com/office/officeart/2005/8/layout/cycle2"/>
    <dgm:cxn modelId="{CAF9A912-C0A7-4D54-8398-22FC2EE4234A}" type="presOf" srcId="{07C62A31-A672-4109-BFEF-E7B4ECFA003B}" destId="{E5862294-0A34-4899-BB9C-DF04A79F6A76}" srcOrd="0" destOrd="0" presId="urn:microsoft.com/office/officeart/2005/8/layout/cycle2"/>
    <dgm:cxn modelId="{FF87F712-57EB-4DBA-B67A-96951A6B7928}" type="presOf" srcId="{4427BE44-AB2E-46DA-A47C-5FA124DB2D7D}" destId="{7C8807C2-A133-483B-A12D-5753C7B07740}" srcOrd="0" destOrd="0" presId="urn:microsoft.com/office/officeart/2005/8/layout/cycle2"/>
    <dgm:cxn modelId="{B1C83B5D-081C-411A-94CB-660508C5BBBF}" type="presOf" srcId="{6535DD0C-E4FC-42C6-B8A6-BC6EB7D90AD2}" destId="{E12E28EC-A1DC-498F-B916-3A3ED07D9A8F}" srcOrd="0" destOrd="0" presId="urn:microsoft.com/office/officeart/2005/8/layout/cycle2"/>
    <dgm:cxn modelId="{C2B00166-B316-46B5-964C-BB275A94B8EA}" srcId="{07C62A31-A672-4109-BFEF-E7B4ECFA003B}" destId="{2E4A7321-27D4-42F5-A834-5359CA1D1354}" srcOrd="1" destOrd="0" parTransId="{3B54312B-7C7F-4B93-9B19-B43678C04EA9}" sibTransId="{668B50D8-45E9-4B32-B948-B089D7B503F9}"/>
    <dgm:cxn modelId="{EB856866-946F-4EA9-B367-AFBD873A56BE}" type="presOf" srcId="{70175096-8F99-41CC-B939-FD66C068ADE5}" destId="{7B553005-6209-4A80-94C9-1D91B06D2A3B}" srcOrd="1" destOrd="0" presId="urn:microsoft.com/office/officeart/2005/8/layout/cycle2"/>
    <dgm:cxn modelId="{DDC93E69-3283-452B-AD01-1B13A3589A31}" type="presOf" srcId="{99A033C0-DA1D-47B3-8419-F20271F19B16}" destId="{B0E9C52A-3B3A-443A-8207-A4193CD4AC6F}" srcOrd="0" destOrd="0" presId="urn:microsoft.com/office/officeart/2005/8/layout/cycle2"/>
    <dgm:cxn modelId="{18626C4A-BDBC-42DF-AF73-BB56EB688801}" type="presOf" srcId="{70175096-8F99-41CC-B939-FD66C068ADE5}" destId="{20014872-D41D-40F7-B400-FC1E371946DD}" srcOrd="0" destOrd="0" presId="urn:microsoft.com/office/officeart/2005/8/layout/cycle2"/>
    <dgm:cxn modelId="{3AA67350-E34E-4B8B-A7EF-3A54A2C51486}" srcId="{07C62A31-A672-4109-BFEF-E7B4ECFA003B}" destId="{6535DD0C-E4FC-42C6-B8A6-BC6EB7D90AD2}" srcOrd="4" destOrd="0" parTransId="{3D62AD61-CDC3-4BD5-A06C-54CF20DB43A0}" sibTransId="{70175096-8F99-41CC-B939-FD66C068ADE5}"/>
    <dgm:cxn modelId="{D17F1259-E3CD-4244-B120-FB839B1C1AE0}" srcId="{07C62A31-A672-4109-BFEF-E7B4ECFA003B}" destId="{778C3815-EFF0-4650-A98E-BEDC3754CBE2}" srcOrd="2" destOrd="0" parTransId="{B4A15D6B-0113-4640-9FAD-FF7B66723E46}" sibTransId="{981D3D74-D05A-4CBC-9E32-DD69B9E00C17}"/>
    <dgm:cxn modelId="{77895379-7CC4-4DD6-8451-3F7B461D442B}" type="presOf" srcId="{2E4A7321-27D4-42F5-A834-5359CA1D1354}" destId="{1D4897D8-15D1-4354-86FE-F50AB09FB127}" srcOrd="0" destOrd="0" presId="urn:microsoft.com/office/officeart/2005/8/layout/cycle2"/>
    <dgm:cxn modelId="{07A61A7A-6DFF-4795-8139-4B3E78998AAD}" srcId="{07C62A31-A672-4109-BFEF-E7B4ECFA003B}" destId="{99A033C0-DA1D-47B3-8419-F20271F19B16}" srcOrd="0" destOrd="0" parTransId="{A84EBD43-8AFF-4370-9F60-8C108C17C029}" sibTransId="{4427BE44-AB2E-46DA-A47C-5FA124DB2D7D}"/>
    <dgm:cxn modelId="{1BC78886-EBA5-4B32-A89B-DBC1ED338F77}" type="presOf" srcId="{7A5D1955-6AB4-4E93-ACC4-A5CDF6712E87}" destId="{B8E4D564-75BC-4417-9F71-8CDA9FB2324C}" srcOrd="0" destOrd="0" presId="urn:microsoft.com/office/officeart/2005/8/layout/cycle2"/>
    <dgm:cxn modelId="{CCE445A2-4F32-4F1A-8AE6-C30AA063A4EE}" type="presOf" srcId="{4427BE44-AB2E-46DA-A47C-5FA124DB2D7D}" destId="{67675BAD-6BEE-4A79-B2B9-EA04C16ADCAE}" srcOrd="1" destOrd="0" presId="urn:microsoft.com/office/officeart/2005/8/layout/cycle2"/>
    <dgm:cxn modelId="{F82F23B3-E85C-4611-8990-4A98E8D6A34D}" type="presOf" srcId="{B9A42099-9E22-4D9E-AE43-10BAA1F933C3}" destId="{E85A4FA0-C88F-4B6D-938A-FB5379B026FE}" srcOrd="0" destOrd="0" presId="urn:microsoft.com/office/officeart/2005/8/layout/cycle2"/>
    <dgm:cxn modelId="{56D9FDB6-1220-4ECF-8BB9-A155333A85F9}" type="presOf" srcId="{981D3D74-D05A-4CBC-9E32-DD69B9E00C17}" destId="{C0BAE43D-1765-47D0-AA79-FA2A81A8F047}" srcOrd="1" destOrd="0" presId="urn:microsoft.com/office/officeart/2005/8/layout/cycle2"/>
    <dgm:cxn modelId="{0E7C9AC2-7560-4F86-BF88-8DE74FC18749}" type="presOf" srcId="{981D3D74-D05A-4CBC-9E32-DD69B9E00C17}" destId="{D8E4D309-0E24-497E-8048-409426DD6659}" srcOrd="0" destOrd="0" presId="urn:microsoft.com/office/officeart/2005/8/layout/cycle2"/>
    <dgm:cxn modelId="{5F664DD3-F814-4A0E-847D-B3C404395A5A}" type="presOf" srcId="{7A5D1955-6AB4-4E93-ACC4-A5CDF6712E87}" destId="{01F29406-4864-424B-9DCB-3D3F7A5DC428}" srcOrd="1" destOrd="0" presId="urn:microsoft.com/office/officeart/2005/8/layout/cycle2"/>
    <dgm:cxn modelId="{896E2CE6-3A3D-4345-AC3A-2B0980ED30A2}" srcId="{07C62A31-A672-4109-BFEF-E7B4ECFA003B}" destId="{B9A42099-9E22-4D9E-AE43-10BAA1F933C3}" srcOrd="3" destOrd="0" parTransId="{28E08551-394F-4FAD-A230-2A0B7F773892}" sibTransId="{7A5D1955-6AB4-4E93-ACC4-A5CDF6712E87}"/>
    <dgm:cxn modelId="{DAF1F4EA-CC4D-490D-ADA5-D4B21449D0DC}" type="presOf" srcId="{668B50D8-45E9-4B32-B948-B089D7B503F9}" destId="{C05FBD6A-D211-4C24-8665-BCA8BA5C09B5}" srcOrd="0" destOrd="0" presId="urn:microsoft.com/office/officeart/2005/8/layout/cycle2"/>
    <dgm:cxn modelId="{7187FCFC-861D-4743-A307-C2DF9A8CB407}" type="presOf" srcId="{778C3815-EFF0-4650-A98E-BEDC3754CBE2}" destId="{7772920F-40BF-43C3-9B4A-7BFAB8E95F18}" srcOrd="0" destOrd="0" presId="urn:microsoft.com/office/officeart/2005/8/layout/cycle2"/>
    <dgm:cxn modelId="{844FE81D-ACCD-4CF8-AE97-1EA17662288D}" type="presParOf" srcId="{E5862294-0A34-4899-BB9C-DF04A79F6A76}" destId="{B0E9C52A-3B3A-443A-8207-A4193CD4AC6F}" srcOrd="0" destOrd="0" presId="urn:microsoft.com/office/officeart/2005/8/layout/cycle2"/>
    <dgm:cxn modelId="{536AE738-2FA4-49B6-8D55-5E661F3DA097}" type="presParOf" srcId="{E5862294-0A34-4899-BB9C-DF04A79F6A76}" destId="{7C8807C2-A133-483B-A12D-5753C7B07740}" srcOrd="1" destOrd="0" presId="urn:microsoft.com/office/officeart/2005/8/layout/cycle2"/>
    <dgm:cxn modelId="{2BAD1332-500D-4616-B151-F59234FAF37B}" type="presParOf" srcId="{7C8807C2-A133-483B-A12D-5753C7B07740}" destId="{67675BAD-6BEE-4A79-B2B9-EA04C16ADCAE}" srcOrd="0" destOrd="0" presId="urn:microsoft.com/office/officeart/2005/8/layout/cycle2"/>
    <dgm:cxn modelId="{A01B33F4-1F63-46FD-80BE-7510CB162A00}" type="presParOf" srcId="{E5862294-0A34-4899-BB9C-DF04A79F6A76}" destId="{1D4897D8-15D1-4354-86FE-F50AB09FB127}" srcOrd="2" destOrd="0" presId="urn:microsoft.com/office/officeart/2005/8/layout/cycle2"/>
    <dgm:cxn modelId="{6DD6A829-E000-41B9-A8B8-3122E8B62ABD}" type="presParOf" srcId="{E5862294-0A34-4899-BB9C-DF04A79F6A76}" destId="{C05FBD6A-D211-4C24-8665-BCA8BA5C09B5}" srcOrd="3" destOrd="0" presId="urn:microsoft.com/office/officeart/2005/8/layout/cycle2"/>
    <dgm:cxn modelId="{E8A7DA7B-0D24-4F45-84F8-DB99C8C20D74}" type="presParOf" srcId="{C05FBD6A-D211-4C24-8665-BCA8BA5C09B5}" destId="{719FAE38-71A3-4873-88FD-F2AA489A07BB}" srcOrd="0" destOrd="0" presId="urn:microsoft.com/office/officeart/2005/8/layout/cycle2"/>
    <dgm:cxn modelId="{71C6299A-023A-432F-ACB0-6E0F846DC13A}" type="presParOf" srcId="{E5862294-0A34-4899-BB9C-DF04A79F6A76}" destId="{7772920F-40BF-43C3-9B4A-7BFAB8E95F18}" srcOrd="4" destOrd="0" presId="urn:microsoft.com/office/officeart/2005/8/layout/cycle2"/>
    <dgm:cxn modelId="{A42EB4C0-EDCA-424C-A0FE-7BD2C9E3D65E}" type="presParOf" srcId="{E5862294-0A34-4899-BB9C-DF04A79F6A76}" destId="{D8E4D309-0E24-497E-8048-409426DD6659}" srcOrd="5" destOrd="0" presId="urn:microsoft.com/office/officeart/2005/8/layout/cycle2"/>
    <dgm:cxn modelId="{D70DAD17-FE25-41DC-BC00-01C254BA73F4}" type="presParOf" srcId="{D8E4D309-0E24-497E-8048-409426DD6659}" destId="{C0BAE43D-1765-47D0-AA79-FA2A81A8F047}" srcOrd="0" destOrd="0" presId="urn:microsoft.com/office/officeart/2005/8/layout/cycle2"/>
    <dgm:cxn modelId="{E2750A0C-9134-4BF8-87E2-F7651B8B1BC9}" type="presParOf" srcId="{E5862294-0A34-4899-BB9C-DF04A79F6A76}" destId="{E85A4FA0-C88F-4B6D-938A-FB5379B026FE}" srcOrd="6" destOrd="0" presId="urn:microsoft.com/office/officeart/2005/8/layout/cycle2"/>
    <dgm:cxn modelId="{7BAFF387-A167-4031-BDA5-2E8F0E55924A}" type="presParOf" srcId="{E5862294-0A34-4899-BB9C-DF04A79F6A76}" destId="{B8E4D564-75BC-4417-9F71-8CDA9FB2324C}" srcOrd="7" destOrd="0" presId="urn:microsoft.com/office/officeart/2005/8/layout/cycle2"/>
    <dgm:cxn modelId="{3D8C1679-50FE-4DB6-83BA-5F3D64A743A8}" type="presParOf" srcId="{B8E4D564-75BC-4417-9F71-8CDA9FB2324C}" destId="{01F29406-4864-424B-9DCB-3D3F7A5DC428}" srcOrd="0" destOrd="0" presId="urn:microsoft.com/office/officeart/2005/8/layout/cycle2"/>
    <dgm:cxn modelId="{3EC2452F-17A7-4A51-AC6A-A47CE6AE4F68}" type="presParOf" srcId="{E5862294-0A34-4899-BB9C-DF04A79F6A76}" destId="{E12E28EC-A1DC-498F-B916-3A3ED07D9A8F}" srcOrd="8" destOrd="0" presId="urn:microsoft.com/office/officeart/2005/8/layout/cycle2"/>
    <dgm:cxn modelId="{F55869E5-13D3-42FD-B684-2AF25F33BACC}" type="presParOf" srcId="{E5862294-0A34-4899-BB9C-DF04A79F6A76}" destId="{20014872-D41D-40F7-B400-FC1E371946DD}" srcOrd="9" destOrd="0" presId="urn:microsoft.com/office/officeart/2005/8/layout/cycle2"/>
    <dgm:cxn modelId="{179AFAEF-B067-4FA7-9648-76E4B509912B}" type="presParOf" srcId="{20014872-D41D-40F7-B400-FC1E371946DD}" destId="{7B553005-6209-4A80-94C9-1D91B06D2A3B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B5A08D-E309-4B0E-A7C9-AD46F5FF2DBD}" type="doc">
      <dgm:prSet loTypeId="urn:microsoft.com/office/officeart/2008/layout/TitledPictureBlocks" loCatId="picture" qsTypeId="urn:microsoft.com/office/officeart/2005/8/quickstyle/simple1" qsCatId="simple" csTypeId="urn:microsoft.com/office/officeart/2005/8/colors/accent1_2" csCatId="accent1" phldr="1"/>
      <dgm:spPr/>
    </dgm:pt>
    <dgm:pt modelId="{3EDD9D02-DAC0-4FFC-B7EB-2B51B5238FAB}">
      <dgm:prSet phldrT="[Text]" custT="1"/>
      <dgm:spPr/>
      <dgm:t>
        <a:bodyPr/>
        <a:lstStyle/>
        <a:p>
          <a:r>
            <a:rPr lang="fr-FR" sz="2800" dirty="0" err="1"/>
            <a:t>Why</a:t>
          </a:r>
          <a:r>
            <a:rPr lang="fr-FR" sz="2800" dirty="0"/>
            <a:t>? </a:t>
          </a:r>
          <a:endParaRPr lang="en-GB" sz="2800" dirty="0"/>
        </a:p>
      </dgm:t>
    </dgm:pt>
    <dgm:pt modelId="{9AD20388-E2E9-4276-9FA2-A098C2AB3199}" type="parTrans" cxnId="{5650426D-CCEE-4BE9-A84C-A492043759AF}">
      <dgm:prSet/>
      <dgm:spPr/>
      <dgm:t>
        <a:bodyPr/>
        <a:lstStyle/>
        <a:p>
          <a:endParaRPr lang="en-GB"/>
        </a:p>
      </dgm:t>
    </dgm:pt>
    <dgm:pt modelId="{B2D701B7-3E83-4124-84C6-C71A6C4544F1}" type="sibTrans" cxnId="{5650426D-CCEE-4BE9-A84C-A492043759AF}">
      <dgm:prSet/>
      <dgm:spPr/>
      <dgm:t>
        <a:bodyPr/>
        <a:lstStyle/>
        <a:p>
          <a:endParaRPr lang="en-GB"/>
        </a:p>
      </dgm:t>
    </dgm:pt>
    <dgm:pt modelId="{6EFB77C7-B4EA-417B-92C2-6F0B038ED87E}">
      <dgm:prSet phldrT="[Text]" custT="1"/>
      <dgm:spPr/>
      <dgm:t>
        <a:bodyPr/>
        <a:lstStyle/>
        <a:p>
          <a:r>
            <a:rPr lang="fr-FR" sz="2800" dirty="0" err="1"/>
            <a:t>Who</a:t>
          </a:r>
          <a:r>
            <a:rPr lang="fr-FR" sz="2800" dirty="0"/>
            <a:t>? </a:t>
          </a:r>
          <a:endParaRPr lang="en-GB" sz="2800" dirty="0"/>
        </a:p>
      </dgm:t>
    </dgm:pt>
    <dgm:pt modelId="{27ADC231-EBD1-4127-A11C-606C969AA0A4}" type="parTrans" cxnId="{7DC6C7D5-D63B-467F-B711-4EDB858BFF58}">
      <dgm:prSet/>
      <dgm:spPr/>
      <dgm:t>
        <a:bodyPr/>
        <a:lstStyle/>
        <a:p>
          <a:endParaRPr lang="en-GB"/>
        </a:p>
      </dgm:t>
    </dgm:pt>
    <dgm:pt modelId="{0878D322-14F8-4276-8A5D-5D5D021A3B0C}" type="sibTrans" cxnId="{7DC6C7D5-D63B-467F-B711-4EDB858BFF58}">
      <dgm:prSet/>
      <dgm:spPr/>
      <dgm:t>
        <a:bodyPr/>
        <a:lstStyle/>
        <a:p>
          <a:endParaRPr lang="en-GB"/>
        </a:p>
      </dgm:t>
    </dgm:pt>
    <dgm:pt modelId="{5B3B721A-4E29-434F-A29E-4D44655FDA1A}">
      <dgm:prSet phldrT="[Text]" custT="1"/>
      <dgm:spPr/>
      <dgm:t>
        <a:bodyPr/>
        <a:lstStyle/>
        <a:p>
          <a:r>
            <a:rPr lang="fr-FR" sz="2800" dirty="0" err="1"/>
            <a:t>What</a:t>
          </a:r>
          <a:r>
            <a:rPr lang="fr-FR" sz="2800" dirty="0"/>
            <a:t>? </a:t>
          </a:r>
          <a:endParaRPr lang="en-GB" sz="2800" dirty="0"/>
        </a:p>
      </dgm:t>
    </dgm:pt>
    <dgm:pt modelId="{60D905BE-F2C4-4D0E-835F-CBBF30D54599}" type="parTrans" cxnId="{DA335BFF-DFBC-4F06-AE60-B96F48AC3AC5}">
      <dgm:prSet/>
      <dgm:spPr/>
      <dgm:t>
        <a:bodyPr/>
        <a:lstStyle/>
        <a:p>
          <a:endParaRPr lang="en-GB"/>
        </a:p>
      </dgm:t>
    </dgm:pt>
    <dgm:pt modelId="{86C55CD2-9C19-41AA-86C6-67C8959C35D8}" type="sibTrans" cxnId="{DA335BFF-DFBC-4F06-AE60-B96F48AC3AC5}">
      <dgm:prSet/>
      <dgm:spPr/>
      <dgm:t>
        <a:bodyPr/>
        <a:lstStyle/>
        <a:p>
          <a:endParaRPr lang="en-GB"/>
        </a:p>
      </dgm:t>
    </dgm:pt>
    <dgm:pt modelId="{EE32A8F1-9088-45E6-8E0C-83D53A76DB9C}" type="pres">
      <dgm:prSet presAssocID="{3EB5A08D-E309-4B0E-A7C9-AD46F5FF2DBD}" presName="rootNode" presStyleCnt="0">
        <dgm:presLayoutVars>
          <dgm:chMax/>
          <dgm:chPref/>
          <dgm:dir/>
          <dgm:animLvl val="lvl"/>
        </dgm:presLayoutVars>
      </dgm:prSet>
      <dgm:spPr/>
    </dgm:pt>
    <dgm:pt modelId="{786295FB-E606-4446-A820-076A9315B6DF}" type="pres">
      <dgm:prSet presAssocID="{3EDD9D02-DAC0-4FFC-B7EB-2B51B5238FAB}" presName="composite" presStyleCnt="0"/>
      <dgm:spPr/>
    </dgm:pt>
    <dgm:pt modelId="{25C8BDE3-3AC9-464C-ACB7-CD9EDB1128E7}" type="pres">
      <dgm:prSet presAssocID="{3EDD9D02-DAC0-4FFC-B7EB-2B51B5238FA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DD4A7450-77EA-4326-B6B2-EE47E72ABFC0}" type="pres">
      <dgm:prSet presAssocID="{3EDD9D02-DAC0-4FFC-B7EB-2B51B5238FAB}" presName="Image" presStyleLbl="bgImgPlace1" presStyleIdx="0" presStyleCnt="3" custScaleX="98881" custLinFactX="116045" custLinFactNeighborX="200000" custLinFactNeighborY="-1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0BEBCC36-F89F-4A30-AC10-F981C1F4F68F}" type="pres">
      <dgm:prSet presAssocID="{3EDD9D02-DAC0-4FFC-B7EB-2B51B5238FAB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57148E5-7662-4FA1-BB0D-4122FFF1B4F0}" type="pres">
      <dgm:prSet presAssocID="{B2D701B7-3E83-4124-84C6-C71A6C4544F1}" presName="sibTrans" presStyleCnt="0"/>
      <dgm:spPr/>
    </dgm:pt>
    <dgm:pt modelId="{691D8C94-5133-4280-9FA1-986D5F6C69F1}" type="pres">
      <dgm:prSet presAssocID="{6EFB77C7-B4EA-417B-92C2-6F0B038ED87E}" presName="composite" presStyleCnt="0"/>
      <dgm:spPr/>
    </dgm:pt>
    <dgm:pt modelId="{5AF73864-85D5-4D36-8E44-D5F704370D7B}" type="pres">
      <dgm:prSet presAssocID="{6EFB77C7-B4EA-417B-92C2-6F0B038ED87E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8638917A-E2FB-4C40-967F-67F84CD169D4}" type="pres">
      <dgm:prSet presAssocID="{6EFB77C7-B4EA-417B-92C2-6F0B038ED87E}" presName="Image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A1A67BB-A879-4E4D-AAEB-BB28D409959B}" type="pres">
      <dgm:prSet presAssocID="{6EFB77C7-B4EA-417B-92C2-6F0B038ED87E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BC2F3D7-FA7F-4AB5-8BBA-167F2289E3A6}" type="pres">
      <dgm:prSet presAssocID="{0878D322-14F8-4276-8A5D-5D5D021A3B0C}" presName="sibTrans" presStyleCnt="0"/>
      <dgm:spPr/>
    </dgm:pt>
    <dgm:pt modelId="{6FFD385D-1929-4ED1-9E4E-047040F884E7}" type="pres">
      <dgm:prSet presAssocID="{5B3B721A-4E29-434F-A29E-4D44655FDA1A}" presName="composite" presStyleCnt="0"/>
      <dgm:spPr/>
    </dgm:pt>
    <dgm:pt modelId="{0AAC9392-CAE4-468C-94ED-53F93D763103}" type="pres">
      <dgm:prSet presAssocID="{5B3B721A-4E29-434F-A29E-4D44655FDA1A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D886AF96-EE76-4CAE-A766-ACE901C84296}" type="pres">
      <dgm:prSet presAssocID="{5B3B721A-4E29-434F-A29E-4D44655FDA1A}" presName="Image" presStyleLbl="bgImgPlace1" presStyleIdx="2" presStyleCnt="3" custLinFactX="-120293" custLinFactNeighborX="-200000" custLinFactNeighborY="-153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D5D426D8-2D4B-4290-98C0-DF9EEF5DECDB}" type="pres">
      <dgm:prSet presAssocID="{5B3B721A-4E29-434F-A29E-4D44655FDA1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B34DA08-98C1-499F-859A-A2D72AC86AA0}" type="presOf" srcId="{6EFB77C7-B4EA-417B-92C2-6F0B038ED87E}" destId="{5AF73864-85D5-4D36-8E44-D5F704370D7B}" srcOrd="0" destOrd="0" presId="urn:microsoft.com/office/officeart/2008/layout/TitledPictureBlocks"/>
    <dgm:cxn modelId="{FBE07135-32B3-4B1E-8A45-7E844CB98FEC}" type="presOf" srcId="{3EB5A08D-E309-4B0E-A7C9-AD46F5FF2DBD}" destId="{EE32A8F1-9088-45E6-8E0C-83D53A76DB9C}" srcOrd="0" destOrd="0" presId="urn:microsoft.com/office/officeart/2008/layout/TitledPictureBlocks"/>
    <dgm:cxn modelId="{5650426D-CCEE-4BE9-A84C-A492043759AF}" srcId="{3EB5A08D-E309-4B0E-A7C9-AD46F5FF2DBD}" destId="{3EDD9D02-DAC0-4FFC-B7EB-2B51B5238FAB}" srcOrd="0" destOrd="0" parTransId="{9AD20388-E2E9-4276-9FA2-A098C2AB3199}" sibTransId="{B2D701B7-3E83-4124-84C6-C71A6C4544F1}"/>
    <dgm:cxn modelId="{38FA9E99-E84E-4BC8-B1EF-D06122112629}" type="presOf" srcId="{3EDD9D02-DAC0-4FFC-B7EB-2B51B5238FAB}" destId="{25C8BDE3-3AC9-464C-ACB7-CD9EDB1128E7}" srcOrd="0" destOrd="0" presId="urn:microsoft.com/office/officeart/2008/layout/TitledPictureBlocks"/>
    <dgm:cxn modelId="{F84961AB-D3D8-4B42-BC7B-9BA46029BDAC}" type="presOf" srcId="{5B3B721A-4E29-434F-A29E-4D44655FDA1A}" destId="{0AAC9392-CAE4-468C-94ED-53F93D763103}" srcOrd="0" destOrd="0" presId="urn:microsoft.com/office/officeart/2008/layout/TitledPictureBlocks"/>
    <dgm:cxn modelId="{7DC6C7D5-D63B-467F-B711-4EDB858BFF58}" srcId="{3EB5A08D-E309-4B0E-A7C9-AD46F5FF2DBD}" destId="{6EFB77C7-B4EA-417B-92C2-6F0B038ED87E}" srcOrd="1" destOrd="0" parTransId="{27ADC231-EBD1-4127-A11C-606C969AA0A4}" sibTransId="{0878D322-14F8-4276-8A5D-5D5D021A3B0C}"/>
    <dgm:cxn modelId="{DA335BFF-DFBC-4F06-AE60-B96F48AC3AC5}" srcId="{3EB5A08D-E309-4B0E-A7C9-AD46F5FF2DBD}" destId="{5B3B721A-4E29-434F-A29E-4D44655FDA1A}" srcOrd="2" destOrd="0" parTransId="{60D905BE-F2C4-4D0E-835F-CBBF30D54599}" sibTransId="{86C55CD2-9C19-41AA-86C6-67C8959C35D8}"/>
    <dgm:cxn modelId="{A9FBB663-ABBE-4495-B976-AC99D8BF70AF}" type="presParOf" srcId="{EE32A8F1-9088-45E6-8E0C-83D53A76DB9C}" destId="{786295FB-E606-4446-A820-076A9315B6DF}" srcOrd="0" destOrd="0" presId="urn:microsoft.com/office/officeart/2008/layout/TitledPictureBlocks"/>
    <dgm:cxn modelId="{75230642-60DD-4B86-BF26-A89724445DFE}" type="presParOf" srcId="{786295FB-E606-4446-A820-076A9315B6DF}" destId="{25C8BDE3-3AC9-464C-ACB7-CD9EDB1128E7}" srcOrd="0" destOrd="0" presId="urn:microsoft.com/office/officeart/2008/layout/TitledPictureBlocks"/>
    <dgm:cxn modelId="{7EE651E5-0453-46E9-90BF-220338E4264C}" type="presParOf" srcId="{786295FB-E606-4446-A820-076A9315B6DF}" destId="{DD4A7450-77EA-4326-B6B2-EE47E72ABFC0}" srcOrd="1" destOrd="0" presId="urn:microsoft.com/office/officeart/2008/layout/TitledPictureBlocks"/>
    <dgm:cxn modelId="{DBA30737-88FE-42CD-B921-89CD01DCAF51}" type="presParOf" srcId="{786295FB-E606-4446-A820-076A9315B6DF}" destId="{0BEBCC36-F89F-4A30-AC10-F981C1F4F68F}" srcOrd="2" destOrd="0" presId="urn:microsoft.com/office/officeart/2008/layout/TitledPictureBlocks"/>
    <dgm:cxn modelId="{93EA6E8C-4711-419A-9935-7A20848B1557}" type="presParOf" srcId="{EE32A8F1-9088-45E6-8E0C-83D53A76DB9C}" destId="{C57148E5-7662-4FA1-BB0D-4122FFF1B4F0}" srcOrd="1" destOrd="0" presId="urn:microsoft.com/office/officeart/2008/layout/TitledPictureBlocks"/>
    <dgm:cxn modelId="{57A1A11E-8842-4C64-A6F4-BA8832B934D6}" type="presParOf" srcId="{EE32A8F1-9088-45E6-8E0C-83D53A76DB9C}" destId="{691D8C94-5133-4280-9FA1-986D5F6C69F1}" srcOrd="2" destOrd="0" presId="urn:microsoft.com/office/officeart/2008/layout/TitledPictureBlocks"/>
    <dgm:cxn modelId="{CC496CB0-304E-44AB-842C-88E4C1118E65}" type="presParOf" srcId="{691D8C94-5133-4280-9FA1-986D5F6C69F1}" destId="{5AF73864-85D5-4D36-8E44-D5F704370D7B}" srcOrd="0" destOrd="0" presId="urn:microsoft.com/office/officeart/2008/layout/TitledPictureBlocks"/>
    <dgm:cxn modelId="{0518BE23-A5AB-4C77-814B-31AA7E64C904}" type="presParOf" srcId="{691D8C94-5133-4280-9FA1-986D5F6C69F1}" destId="{8638917A-E2FB-4C40-967F-67F84CD169D4}" srcOrd="1" destOrd="0" presId="urn:microsoft.com/office/officeart/2008/layout/TitledPictureBlocks"/>
    <dgm:cxn modelId="{2D6FCB8D-0036-4A85-B339-38C6BE9BBD44}" type="presParOf" srcId="{691D8C94-5133-4280-9FA1-986D5F6C69F1}" destId="{7A1A67BB-A879-4E4D-AAEB-BB28D409959B}" srcOrd="2" destOrd="0" presId="urn:microsoft.com/office/officeart/2008/layout/TitledPictureBlocks"/>
    <dgm:cxn modelId="{56A152E2-AD82-42CF-808C-40ECF75FB539}" type="presParOf" srcId="{EE32A8F1-9088-45E6-8E0C-83D53A76DB9C}" destId="{CBC2F3D7-FA7F-4AB5-8BBA-167F2289E3A6}" srcOrd="3" destOrd="0" presId="urn:microsoft.com/office/officeart/2008/layout/TitledPictureBlocks"/>
    <dgm:cxn modelId="{1888EA88-16AD-4FFA-B5F6-9466EF2527A6}" type="presParOf" srcId="{EE32A8F1-9088-45E6-8E0C-83D53A76DB9C}" destId="{6FFD385D-1929-4ED1-9E4E-047040F884E7}" srcOrd="4" destOrd="0" presId="urn:microsoft.com/office/officeart/2008/layout/TitledPictureBlocks"/>
    <dgm:cxn modelId="{195ADE76-6FBF-48F7-9832-88E9CD8FC088}" type="presParOf" srcId="{6FFD385D-1929-4ED1-9E4E-047040F884E7}" destId="{0AAC9392-CAE4-468C-94ED-53F93D763103}" srcOrd="0" destOrd="0" presId="urn:microsoft.com/office/officeart/2008/layout/TitledPictureBlocks"/>
    <dgm:cxn modelId="{D3A3DC1D-4E4C-43EC-95C0-4FA2449FD5AE}" type="presParOf" srcId="{6FFD385D-1929-4ED1-9E4E-047040F884E7}" destId="{D886AF96-EE76-4CAE-A766-ACE901C84296}" srcOrd="1" destOrd="0" presId="urn:microsoft.com/office/officeart/2008/layout/TitledPictureBlocks"/>
    <dgm:cxn modelId="{566A220C-7DAF-4F4C-AB0C-5F5C93DAB5A1}" type="presParOf" srcId="{6FFD385D-1929-4ED1-9E4E-047040F884E7}" destId="{D5D426D8-2D4B-4290-98C0-DF9EEF5DECDB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DF1F7B-151A-4DF9-B4E3-62B929E54139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0B008F7-68D1-469F-9B20-7B30F5D74849}">
      <dgm:prSet phldrT="[Text]"/>
      <dgm:spPr/>
      <dgm:t>
        <a:bodyPr/>
        <a:lstStyle/>
        <a:p>
          <a:r>
            <a:rPr lang="en-GB" dirty="0"/>
            <a:t>Relevant</a:t>
          </a:r>
        </a:p>
      </dgm:t>
    </dgm:pt>
    <dgm:pt modelId="{14B69094-B8AA-4AFA-902D-5E9900050EC0}" type="parTrans" cxnId="{A1A5F9A4-6A6D-4AFC-859D-7657D0C3D724}">
      <dgm:prSet/>
      <dgm:spPr/>
      <dgm:t>
        <a:bodyPr/>
        <a:lstStyle/>
        <a:p>
          <a:endParaRPr lang="en-GB"/>
        </a:p>
      </dgm:t>
    </dgm:pt>
    <dgm:pt modelId="{6038CB51-1324-443F-A2CC-3514C4E60FB3}" type="sibTrans" cxnId="{A1A5F9A4-6A6D-4AFC-859D-7657D0C3D724}">
      <dgm:prSet/>
      <dgm:spPr/>
      <dgm:t>
        <a:bodyPr/>
        <a:lstStyle/>
        <a:p>
          <a:endParaRPr lang="en-GB"/>
        </a:p>
      </dgm:t>
    </dgm:pt>
    <dgm:pt modelId="{EBE7776C-E970-4943-A211-9657BCAA9443}">
      <dgm:prSet phldrT="[Text]"/>
      <dgm:spPr/>
      <dgm:t>
        <a:bodyPr/>
        <a:lstStyle/>
        <a:p>
          <a:r>
            <a:rPr lang="en-GB" dirty="0"/>
            <a:t>Involving</a:t>
          </a:r>
        </a:p>
      </dgm:t>
    </dgm:pt>
    <dgm:pt modelId="{38CB7B26-B447-43FD-BA4E-1460F17804D3}" type="parTrans" cxnId="{4FFA8C19-C2B0-43DD-9D39-5BA5C16FD436}">
      <dgm:prSet/>
      <dgm:spPr/>
      <dgm:t>
        <a:bodyPr/>
        <a:lstStyle/>
        <a:p>
          <a:endParaRPr lang="en-GB"/>
        </a:p>
      </dgm:t>
    </dgm:pt>
    <dgm:pt modelId="{8D270CF9-1C56-4BB3-ACFB-7F54D9F4D419}" type="sibTrans" cxnId="{4FFA8C19-C2B0-43DD-9D39-5BA5C16FD436}">
      <dgm:prSet/>
      <dgm:spPr/>
      <dgm:t>
        <a:bodyPr/>
        <a:lstStyle/>
        <a:p>
          <a:endParaRPr lang="en-GB"/>
        </a:p>
      </dgm:t>
    </dgm:pt>
    <dgm:pt modelId="{EDCFE76F-9C54-48C6-A704-50E2DA5DAF97}">
      <dgm:prSet phldrT="[Text]"/>
      <dgm:spPr/>
      <dgm:t>
        <a:bodyPr/>
        <a:lstStyle/>
        <a:p>
          <a:r>
            <a:rPr lang="en-GB" dirty="0"/>
            <a:t>Based on experience</a:t>
          </a:r>
        </a:p>
      </dgm:t>
    </dgm:pt>
    <dgm:pt modelId="{D6355D65-AF4F-4FA3-8812-6A1CF741E88A}" type="parTrans" cxnId="{D7BB359C-6C2F-4257-B900-5F600F45C3BF}">
      <dgm:prSet/>
      <dgm:spPr/>
      <dgm:t>
        <a:bodyPr/>
        <a:lstStyle/>
        <a:p>
          <a:endParaRPr lang="en-GB"/>
        </a:p>
      </dgm:t>
    </dgm:pt>
    <dgm:pt modelId="{731E9ADD-6987-406F-8102-D62E310F56C8}" type="sibTrans" cxnId="{D7BB359C-6C2F-4257-B900-5F600F45C3BF}">
      <dgm:prSet/>
      <dgm:spPr/>
      <dgm:t>
        <a:bodyPr/>
        <a:lstStyle/>
        <a:p>
          <a:endParaRPr lang="en-GB"/>
        </a:p>
      </dgm:t>
    </dgm:pt>
    <dgm:pt modelId="{D42CD516-436A-43F6-B9CF-24DB9BAD9475}">
      <dgm:prSet phldrT="[Text]"/>
      <dgm:spPr/>
      <dgm:t>
        <a:bodyPr/>
        <a:lstStyle/>
        <a:p>
          <a:r>
            <a:rPr lang="en-GB" dirty="0"/>
            <a:t>Problem</a:t>
          </a:r>
          <a:r>
            <a:rPr lang="en-GB" baseline="0" dirty="0"/>
            <a:t> solving</a:t>
          </a:r>
          <a:endParaRPr lang="en-GB" dirty="0"/>
        </a:p>
      </dgm:t>
    </dgm:pt>
    <dgm:pt modelId="{6A30D95A-2C67-49CB-A079-4591B0EFBADE}" type="parTrans" cxnId="{EEB3DDDB-C827-435A-83FF-4547AFF61505}">
      <dgm:prSet/>
      <dgm:spPr/>
      <dgm:t>
        <a:bodyPr/>
        <a:lstStyle/>
        <a:p>
          <a:endParaRPr lang="en-GB"/>
        </a:p>
      </dgm:t>
    </dgm:pt>
    <dgm:pt modelId="{7CC5B0BF-96B0-4672-9476-BEF64EECCDFF}" type="sibTrans" cxnId="{EEB3DDDB-C827-435A-83FF-4547AFF61505}">
      <dgm:prSet/>
      <dgm:spPr/>
      <dgm:t>
        <a:bodyPr/>
        <a:lstStyle/>
        <a:p>
          <a:endParaRPr lang="en-GB"/>
        </a:p>
      </dgm:t>
    </dgm:pt>
    <dgm:pt modelId="{81729634-AA60-47BE-9929-05F86BD159BC}">
      <dgm:prSet phldrT="[Text]"/>
      <dgm:spPr/>
      <dgm:t>
        <a:bodyPr/>
        <a:lstStyle/>
        <a:p>
          <a:r>
            <a:rPr lang="en-GB" dirty="0"/>
            <a:t>Immediate value </a:t>
          </a:r>
        </a:p>
      </dgm:t>
    </dgm:pt>
    <dgm:pt modelId="{6456F3E1-6B6E-47CD-9089-24AE4E1AB852}" type="parTrans" cxnId="{E920E345-F37D-45C6-ACBD-BE3A6EA56C22}">
      <dgm:prSet/>
      <dgm:spPr/>
      <dgm:t>
        <a:bodyPr/>
        <a:lstStyle/>
        <a:p>
          <a:endParaRPr lang="en-GB"/>
        </a:p>
      </dgm:t>
    </dgm:pt>
    <dgm:pt modelId="{E5ED4903-BFA8-4FB3-A6F3-A6588B560282}" type="sibTrans" cxnId="{E920E345-F37D-45C6-ACBD-BE3A6EA56C22}">
      <dgm:prSet/>
      <dgm:spPr/>
      <dgm:t>
        <a:bodyPr/>
        <a:lstStyle/>
        <a:p>
          <a:endParaRPr lang="en-GB"/>
        </a:p>
      </dgm:t>
    </dgm:pt>
    <dgm:pt modelId="{52C99A26-BC25-4BE5-9EAD-9EF78F3DEE53}" type="pres">
      <dgm:prSet presAssocID="{37DF1F7B-151A-4DF9-B4E3-62B929E54139}" presName="diagram" presStyleCnt="0">
        <dgm:presLayoutVars>
          <dgm:dir/>
          <dgm:resizeHandles val="exact"/>
        </dgm:presLayoutVars>
      </dgm:prSet>
      <dgm:spPr/>
    </dgm:pt>
    <dgm:pt modelId="{97968465-72C9-4650-B924-664F9B250E1C}" type="pres">
      <dgm:prSet presAssocID="{90B008F7-68D1-469F-9B20-7B30F5D74849}" presName="node" presStyleLbl="node1" presStyleIdx="0" presStyleCnt="5">
        <dgm:presLayoutVars>
          <dgm:bulletEnabled val="1"/>
        </dgm:presLayoutVars>
      </dgm:prSet>
      <dgm:spPr/>
    </dgm:pt>
    <dgm:pt modelId="{32CA3B5F-8AF1-4280-BE7F-68E54299B33E}" type="pres">
      <dgm:prSet presAssocID="{6038CB51-1324-443F-A2CC-3514C4E60FB3}" presName="sibTrans" presStyleCnt="0"/>
      <dgm:spPr/>
    </dgm:pt>
    <dgm:pt modelId="{B227FD1A-9689-4489-A407-13EEA4E732C5}" type="pres">
      <dgm:prSet presAssocID="{EBE7776C-E970-4943-A211-9657BCAA9443}" presName="node" presStyleLbl="node1" presStyleIdx="1" presStyleCnt="5">
        <dgm:presLayoutVars>
          <dgm:bulletEnabled val="1"/>
        </dgm:presLayoutVars>
      </dgm:prSet>
      <dgm:spPr/>
    </dgm:pt>
    <dgm:pt modelId="{0313B4CC-5E84-4927-995D-2EAA3A7FE536}" type="pres">
      <dgm:prSet presAssocID="{8D270CF9-1C56-4BB3-ACFB-7F54D9F4D419}" presName="sibTrans" presStyleCnt="0"/>
      <dgm:spPr/>
    </dgm:pt>
    <dgm:pt modelId="{A1A0AE17-55D9-4763-8741-BD3E97B3790A}" type="pres">
      <dgm:prSet presAssocID="{EDCFE76F-9C54-48C6-A704-50E2DA5DAF97}" presName="node" presStyleLbl="node1" presStyleIdx="2" presStyleCnt="5">
        <dgm:presLayoutVars>
          <dgm:bulletEnabled val="1"/>
        </dgm:presLayoutVars>
      </dgm:prSet>
      <dgm:spPr/>
    </dgm:pt>
    <dgm:pt modelId="{F51A912D-531C-404D-AB8B-847E559B2208}" type="pres">
      <dgm:prSet presAssocID="{731E9ADD-6987-406F-8102-D62E310F56C8}" presName="sibTrans" presStyleCnt="0"/>
      <dgm:spPr/>
    </dgm:pt>
    <dgm:pt modelId="{74E7D8D8-E8E1-43AA-B65C-D59D3E415360}" type="pres">
      <dgm:prSet presAssocID="{D42CD516-436A-43F6-B9CF-24DB9BAD9475}" presName="node" presStyleLbl="node1" presStyleIdx="3" presStyleCnt="5">
        <dgm:presLayoutVars>
          <dgm:bulletEnabled val="1"/>
        </dgm:presLayoutVars>
      </dgm:prSet>
      <dgm:spPr/>
    </dgm:pt>
    <dgm:pt modelId="{7BD607E8-FE53-45E2-8B7A-E966C91F31F9}" type="pres">
      <dgm:prSet presAssocID="{7CC5B0BF-96B0-4672-9476-BEF64EECCDFF}" presName="sibTrans" presStyleCnt="0"/>
      <dgm:spPr/>
    </dgm:pt>
    <dgm:pt modelId="{D36175A9-D165-491C-8B59-705B525F41B4}" type="pres">
      <dgm:prSet presAssocID="{81729634-AA60-47BE-9929-05F86BD159BC}" presName="node" presStyleLbl="node1" presStyleIdx="4" presStyleCnt="5">
        <dgm:presLayoutVars>
          <dgm:bulletEnabled val="1"/>
        </dgm:presLayoutVars>
      </dgm:prSet>
      <dgm:spPr/>
    </dgm:pt>
  </dgm:ptLst>
  <dgm:cxnLst>
    <dgm:cxn modelId="{4FFA8C19-C2B0-43DD-9D39-5BA5C16FD436}" srcId="{37DF1F7B-151A-4DF9-B4E3-62B929E54139}" destId="{EBE7776C-E970-4943-A211-9657BCAA9443}" srcOrd="1" destOrd="0" parTransId="{38CB7B26-B447-43FD-BA4E-1460F17804D3}" sibTransId="{8D270CF9-1C56-4BB3-ACFB-7F54D9F4D419}"/>
    <dgm:cxn modelId="{2EA73825-FD71-436D-85A5-E9DE9C05E851}" type="presOf" srcId="{90B008F7-68D1-469F-9B20-7B30F5D74849}" destId="{97968465-72C9-4650-B924-664F9B250E1C}" srcOrd="0" destOrd="0" presId="urn:microsoft.com/office/officeart/2005/8/layout/default"/>
    <dgm:cxn modelId="{BE7C1B43-B3E9-4B00-9600-6B0767AFAC8E}" type="presOf" srcId="{EDCFE76F-9C54-48C6-A704-50E2DA5DAF97}" destId="{A1A0AE17-55D9-4763-8741-BD3E97B3790A}" srcOrd="0" destOrd="0" presId="urn:microsoft.com/office/officeart/2005/8/layout/default"/>
    <dgm:cxn modelId="{190C9B65-A413-4FDA-A10B-56B99131C351}" type="presOf" srcId="{81729634-AA60-47BE-9929-05F86BD159BC}" destId="{D36175A9-D165-491C-8B59-705B525F41B4}" srcOrd="0" destOrd="0" presId="urn:microsoft.com/office/officeart/2005/8/layout/default"/>
    <dgm:cxn modelId="{E920E345-F37D-45C6-ACBD-BE3A6EA56C22}" srcId="{37DF1F7B-151A-4DF9-B4E3-62B929E54139}" destId="{81729634-AA60-47BE-9929-05F86BD159BC}" srcOrd="4" destOrd="0" parTransId="{6456F3E1-6B6E-47CD-9089-24AE4E1AB852}" sibTransId="{E5ED4903-BFA8-4FB3-A6F3-A6588B560282}"/>
    <dgm:cxn modelId="{6301D46D-8F10-4D98-B197-1F816D82D1A6}" type="presOf" srcId="{37DF1F7B-151A-4DF9-B4E3-62B929E54139}" destId="{52C99A26-BC25-4BE5-9EAD-9EF78F3DEE53}" srcOrd="0" destOrd="0" presId="urn:microsoft.com/office/officeart/2005/8/layout/default"/>
    <dgm:cxn modelId="{C8F57294-2A1A-4756-B268-00125B491CB6}" type="presOf" srcId="{EBE7776C-E970-4943-A211-9657BCAA9443}" destId="{B227FD1A-9689-4489-A407-13EEA4E732C5}" srcOrd="0" destOrd="0" presId="urn:microsoft.com/office/officeart/2005/8/layout/default"/>
    <dgm:cxn modelId="{D7BB359C-6C2F-4257-B900-5F600F45C3BF}" srcId="{37DF1F7B-151A-4DF9-B4E3-62B929E54139}" destId="{EDCFE76F-9C54-48C6-A704-50E2DA5DAF97}" srcOrd="2" destOrd="0" parTransId="{D6355D65-AF4F-4FA3-8812-6A1CF741E88A}" sibTransId="{731E9ADD-6987-406F-8102-D62E310F56C8}"/>
    <dgm:cxn modelId="{A1A5F9A4-6A6D-4AFC-859D-7657D0C3D724}" srcId="{37DF1F7B-151A-4DF9-B4E3-62B929E54139}" destId="{90B008F7-68D1-469F-9B20-7B30F5D74849}" srcOrd="0" destOrd="0" parTransId="{14B69094-B8AA-4AFA-902D-5E9900050EC0}" sibTransId="{6038CB51-1324-443F-A2CC-3514C4E60FB3}"/>
    <dgm:cxn modelId="{952BCFBC-D950-42FD-8C99-EBD017A7826B}" type="presOf" srcId="{D42CD516-436A-43F6-B9CF-24DB9BAD9475}" destId="{74E7D8D8-E8E1-43AA-B65C-D59D3E415360}" srcOrd="0" destOrd="0" presId="urn:microsoft.com/office/officeart/2005/8/layout/default"/>
    <dgm:cxn modelId="{EEB3DDDB-C827-435A-83FF-4547AFF61505}" srcId="{37DF1F7B-151A-4DF9-B4E3-62B929E54139}" destId="{D42CD516-436A-43F6-B9CF-24DB9BAD9475}" srcOrd="3" destOrd="0" parTransId="{6A30D95A-2C67-49CB-A079-4591B0EFBADE}" sibTransId="{7CC5B0BF-96B0-4672-9476-BEF64EECCDFF}"/>
    <dgm:cxn modelId="{40A77B34-7765-4746-A916-434522EA2703}" type="presParOf" srcId="{52C99A26-BC25-4BE5-9EAD-9EF78F3DEE53}" destId="{97968465-72C9-4650-B924-664F9B250E1C}" srcOrd="0" destOrd="0" presId="urn:microsoft.com/office/officeart/2005/8/layout/default"/>
    <dgm:cxn modelId="{6CE09F82-482E-4B86-B74B-7322BDDD0591}" type="presParOf" srcId="{52C99A26-BC25-4BE5-9EAD-9EF78F3DEE53}" destId="{32CA3B5F-8AF1-4280-BE7F-68E54299B33E}" srcOrd="1" destOrd="0" presId="urn:microsoft.com/office/officeart/2005/8/layout/default"/>
    <dgm:cxn modelId="{9953820D-68E6-43F8-9C25-18ECF87D0B2D}" type="presParOf" srcId="{52C99A26-BC25-4BE5-9EAD-9EF78F3DEE53}" destId="{B227FD1A-9689-4489-A407-13EEA4E732C5}" srcOrd="2" destOrd="0" presId="urn:microsoft.com/office/officeart/2005/8/layout/default"/>
    <dgm:cxn modelId="{838DC0AD-0AA5-4EAF-B0DF-6EC49C53F159}" type="presParOf" srcId="{52C99A26-BC25-4BE5-9EAD-9EF78F3DEE53}" destId="{0313B4CC-5E84-4927-995D-2EAA3A7FE536}" srcOrd="3" destOrd="0" presId="urn:microsoft.com/office/officeart/2005/8/layout/default"/>
    <dgm:cxn modelId="{ACD8294F-4734-4FD3-9E4F-34C8A68C7613}" type="presParOf" srcId="{52C99A26-BC25-4BE5-9EAD-9EF78F3DEE53}" destId="{A1A0AE17-55D9-4763-8741-BD3E97B3790A}" srcOrd="4" destOrd="0" presId="urn:microsoft.com/office/officeart/2005/8/layout/default"/>
    <dgm:cxn modelId="{66FF0CB8-B474-493D-9E2D-8D1064A938AB}" type="presParOf" srcId="{52C99A26-BC25-4BE5-9EAD-9EF78F3DEE53}" destId="{F51A912D-531C-404D-AB8B-847E559B2208}" srcOrd="5" destOrd="0" presId="urn:microsoft.com/office/officeart/2005/8/layout/default"/>
    <dgm:cxn modelId="{8606912C-F95F-487F-A457-B6D7330DC5A4}" type="presParOf" srcId="{52C99A26-BC25-4BE5-9EAD-9EF78F3DEE53}" destId="{74E7D8D8-E8E1-43AA-B65C-D59D3E415360}" srcOrd="6" destOrd="0" presId="urn:microsoft.com/office/officeart/2005/8/layout/default"/>
    <dgm:cxn modelId="{4E765D4F-AD08-4DF7-B617-483130C7A483}" type="presParOf" srcId="{52C99A26-BC25-4BE5-9EAD-9EF78F3DEE53}" destId="{7BD607E8-FE53-45E2-8B7A-E966C91F31F9}" srcOrd="7" destOrd="0" presId="urn:microsoft.com/office/officeart/2005/8/layout/default"/>
    <dgm:cxn modelId="{5FB02788-5E8D-4D79-824D-F7E80BA1F4C9}" type="presParOf" srcId="{52C99A26-BC25-4BE5-9EAD-9EF78F3DEE53}" destId="{D36175A9-D165-491C-8B59-705B525F41B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CE9D1D-9902-3B46-B5F8-9DDDB0C19FA4}" type="doc">
      <dgm:prSet loTypeId="urn:microsoft.com/office/officeart/2005/8/layout/cycle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2D7EE35-3C37-354F-A02F-0B8CA7594347}">
      <dgm:prSet phldrT="[Text]" custT="1"/>
      <dgm:spPr/>
      <dgm:t>
        <a:bodyPr/>
        <a:lstStyle/>
        <a:p>
          <a:r>
            <a:rPr lang="en-US" sz="2800"/>
            <a:t>Concrete Experience</a:t>
          </a:r>
          <a:endParaRPr lang="en-US" sz="2800" dirty="0"/>
        </a:p>
      </dgm:t>
    </dgm:pt>
    <dgm:pt modelId="{F212D237-88F7-294C-87D7-D4842D747681}" type="parTrans" cxnId="{C42DB1D3-0AD8-4544-8CCF-40D9027C23ED}">
      <dgm:prSet/>
      <dgm:spPr/>
      <dgm:t>
        <a:bodyPr/>
        <a:lstStyle/>
        <a:p>
          <a:endParaRPr lang="en-US"/>
        </a:p>
      </dgm:t>
    </dgm:pt>
    <dgm:pt modelId="{502E3905-4E66-F24E-B5AF-93875B93C742}" type="sibTrans" cxnId="{C42DB1D3-0AD8-4544-8CCF-40D9027C23ED}">
      <dgm:prSet/>
      <dgm:spPr/>
      <dgm:t>
        <a:bodyPr/>
        <a:lstStyle/>
        <a:p>
          <a:endParaRPr lang="en-US"/>
        </a:p>
      </dgm:t>
    </dgm:pt>
    <dgm:pt modelId="{11BF576F-643B-1146-BBC7-D7F8F660FFDE}">
      <dgm:prSet phldrT="[Text]" custT="1"/>
      <dgm:spPr/>
      <dgm:t>
        <a:bodyPr/>
        <a:lstStyle/>
        <a:p>
          <a:r>
            <a:rPr lang="en-US" sz="2700" dirty="0">
              <a:solidFill>
                <a:schemeClr val="tx1"/>
              </a:solidFill>
            </a:rPr>
            <a:t>Reflection Observation</a:t>
          </a:r>
        </a:p>
      </dgm:t>
    </dgm:pt>
    <dgm:pt modelId="{D1E11875-5D75-3241-ABE9-0A2A5F785096}" type="parTrans" cxnId="{4F650846-B4AA-4B42-B2CB-2FD69B68A2D6}">
      <dgm:prSet/>
      <dgm:spPr/>
      <dgm:t>
        <a:bodyPr/>
        <a:lstStyle/>
        <a:p>
          <a:endParaRPr lang="en-US"/>
        </a:p>
      </dgm:t>
    </dgm:pt>
    <dgm:pt modelId="{F6375906-7382-F94B-B807-244D0D4644E5}" type="sibTrans" cxnId="{4F650846-B4AA-4B42-B2CB-2FD69B68A2D6}">
      <dgm:prSet/>
      <dgm:spPr/>
      <dgm:t>
        <a:bodyPr/>
        <a:lstStyle/>
        <a:p>
          <a:endParaRPr lang="en-US"/>
        </a:p>
      </dgm:t>
    </dgm:pt>
    <dgm:pt modelId="{B273B72D-6C5A-1C4D-A462-0AA68037B789}">
      <dgm:prSet phldrT="[Text]" custT="1"/>
      <dgm:spPr/>
      <dgm:t>
        <a:bodyPr/>
        <a:lstStyle/>
        <a:p>
          <a:r>
            <a:rPr lang="en-US" sz="2400"/>
            <a:t>Abstract Conceptualisation (Generalisation)</a:t>
          </a:r>
          <a:endParaRPr lang="en-US" sz="2400" dirty="0"/>
        </a:p>
      </dgm:t>
    </dgm:pt>
    <dgm:pt modelId="{9B3C11AD-E515-1C49-8F15-803878511A59}" type="parTrans" cxnId="{34D0F9B7-9C98-9641-99AE-6526F547C71F}">
      <dgm:prSet/>
      <dgm:spPr/>
      <dgm:t>
        <a:bodyPr/>
        <a:lstStyle/>
        <a:p>
          <a:endParaRPr lang="en-US"/>
        </a:p>
      </dgm:t>
    </dgm:pt>
    <dgm:pt modelId="{F49F0858-73FC-654C-A193-BD05F7375DAB}" type="sibTrans" cxnId="{34D0F9B7-9C98-9641-99AE-6526F547C71F}">
      <dgm:prSet/>
      <dgm:spPr/>
      <dgm:t>
        <a:bodyPr/>
        <a:lstStyle/>
        <a:p>
          <a:endParaRPr lang="en-US"/>
        </a:p>
      </dgm:t>
    </dgm:pt>
    <dgm:pt modelId="{75C56431-AB87-0041-9A73-6AF2662FEB1C}">
      <dgm:prSet phldrT="[Text]" custT="1"/>
      <dgm:spPr/>
      <dgm:t>
        <a:bodyPr/>
        <a:lstStyle/>
        <a:p>
          <a:r>
            <a:rPr lang="en-US" sz="2800"/>
            <a:t>Experiment or Application</a:t>
          </a:r>
          <a:endParaRPr lang="en-US" sz="2800" dirty="0"/>
        </a:p>
      </dgm:t>
    </dgm:pt>
    <dgm:pt modelId="{262A5056-E115-3445-8A5B-F961F0800054}" type="parTrans" cxnId="{71ACBF36-6107-C549-8977-895F5BE6D8EA}">
      <dgm:prSet/>
      <dgm:spPr/>
      <dgm:t>
        <a:bodyPr/>
        <a:lstStyle/>
        <a:p>
          <a:endParaRPr lang="en-US"/>
        </a:p>
      </dgm:t>
    </dgm:pt>
    <dgm:pt modelId="{84A9C6F7-A38B-B14F-AB9B-32B22C947B9A}" type="sibTrans" cxnId="{71ACBF36-6107-C549-8977-895F5BE6D8EA}">
      <dgm:prSet/>
      <dgm:spPr/>
      <dgm:t>
        <a:bodyPr/>
        <a:lstStyle/>
        <a:p>
          <a:endParaRPr lang="en-US"/>
        </a:p>
      </dgm:t>
    </dgm:pt>
    <dgm:pt modelId="{9A304451-4CE6-2044-9DF4-3626C9EAF534}" type="pres">
      <dgm:prSet presAssocID="{3BCE9D1D-9902-3B46-B5F8-9DDDB0C19FA4}" presName="cycle" presStyleCnt="0">
        <dgm:presLayoutVars>
          <dgm:dir/>
          <dgm:resizeHandles val="exact"/>
        </dgm:presLayoutVars>
      </dgm:prSet>
      <dgm:spPr/>
    </dgm:pt>
    <dgm:pt modelId="{7E2DB74E-BF3F-7643-A968-C66D7254A092}" type="pres">
      <dgm:prSet presAssocID="{82D7EE35-3C37-354F-A02F-0B8CA7594347}" presName="node" presStyleLbl="node1" presStyleIdx="0" presStyleCnt="4" custScaleX="142104">
        <dgm:presLayoutVars>
          <dgm:bulletEnabled val="1"/>
        </dgm:presLayoutVars>
      </dgm:prSet>
      <dgm:spPr/>
    </dgm:pt>
    <dgm:pt modelId="{2D385A99-85D3-B645-8D3E-E101C1133C0C}" type="pres">
      <dgm:prSet presAssocID="{82D7EE35-3C37-354F-A02F-0B8CA7594347}" presName="spNode" presStyleCnt="0"/>
      <dgm:spPr/>
    </dgm:pt>
    <dgm:pt modelId="{C5DFCCDC-28DA-B64B-9643-77DC210C43CD}" type="pres">
      <dgm:prSet presAssocID="{502E3905-4E66-F24E-B5AF-93875B93C742}" presName="sibTrans" presStyleLbl="sibTrans1D1" presStyleIdx="0" presStyleCnt="4"/>
      <dgm:spPr/>
    </dgm:pt>
    <dgm:pt modelId="{3AF1B315-5F3A-E54D-80BF-9D52662BB226}" type="pres">
      <dgm:prSet presAssocID="{11BF576F-643B-1146-BBC7-D7F8F660FFDE}" presName="node" presStyleLbl="node1" presStyleIdx="1" presStyleCnt="4" custScaleX="154292" custScaleY="102528" custRadScaleRad="100105" custRadScaleInc="-8723">
        <dgm:presLayoutVars>
          <dgm:bulletEnabled val="1"/>
        </dgm:presLayoutVars>
      </dgm:prSet>
      <dgm:spPr/>
    </dgm:pt>
    <dgm:pt modelId="{7DD08695-AEFA-E24A-90B9-61A483FCEF2F}" type="pres">
      <dgm:prSet presAssocID="{11BF576F-643B-1146-BBC7-D7F8F660FFDE}" presName="spNode" presStyleCnt="0"/>
      <dgm:spPr/>
    </dgm:pt>
    <dgm:pt modelId="{E0A4719F-7B09-C740-B5DF-3700579A857D}" type="pres">
      <dgm:prSet presAssocID="{F6375906-7382-F94B-B807-244D0D4644E5}" presName="sibTrans" presStyleLbl="sibTrans1D1" presStyleIdx="1" presStyleCnt="4"/>
      <dgm:spPr/>
    </dgm:pt>
    <dgm:pt modelId="{48DCBF9F-EB97-9F4E-B8AE-414091020345}" type="pres">
      <dgm:prSet presAssocID="{B273B72D-6C5A-1C4D-A462-0AA68037B789}" presName="node" presStyleLbl="node1" presStyleIdx="2" presStyleCnt="4" custScaleX="213178">
        <dgm:presLayoutVars>
          <dgm:bulletEnabled val="1"/>
        </dgm:presLayoutVars>
      </dgm:prSet>
      <dgm:spPr/>
    </dgm:pt>
    <dgm:pt modelId="{C0790084-1A2B-F84B-8F15-A8EB32207E9B}" type="pres">
      <dgm:prSet presAssocID="{B273B72D-6C5A-1C4D-A462-0AA68037B789}" presName="spNode" presStyleCnt="0"/>
      <dgm:spPr/>
    </dgm:pt>
    <dgm:pt modelId="{8E412D58-ADDB-294B-8C02-745E6DA2A52A}" type="pres">
      <dgm:prSet presAssocID="{F49F0858-73FC-654C-A193-BD05F7375DAB}" presName="sibTrans" presStyleLbl="sibTrans1D1" presStyleIdx="2" presStyleCnt="4"/>
      <dgm:spPr/>
    </dgm:pt>
    <dgm:pt modelId="{8BE5363E-1A1E-5641-95AA-8DAC88F00A23}" type="pres">
      <dgm:prSet presAssocID="{75C56431-AB87-0041-9A73-6AF2662FEB1C}" presName="node" presStyleLbl="node1" presStyleIdx="3" presStyleCnt="4" custScaleX="160966" custScaleY="103450" custRadScaleRad="100622" custRadScaleInc="21239">
        <dgm:presLayoutVars>
          <dgm:bulletEnabled val="1"/>
        </dgm:presLayoutVars>
      </dgm:prSet>
      <dgm:spPr/>
    </dgm:pt>
    <dgm:pt modelId="{DB20A524-9EEE-7648-88EB-FA40829EF304}" type="pres">
      <dgm:prSet presAssocID="{75C56431-AB87-0041-9A73-6AF2662FEB1C}" presName="spNode" presStyleCnt="0"/>
      <dgm:spPr/>
    </dgm:pt>
    <dgm:pt modelId="{D1A3AC9A-A615-8843-B44D-3098B16E7ACB}" type="pres">
      <dgm:prSet presAssocID="{84A9C6F7-A38B-B14F-AB9B-32B22C947B9A}" presName="sibTrans" presStyleLbl="sibTrans1D1" presStyleIdx="3" presStyleCnt="4"/>
      <dgm:spPr/>
    </dgm:pt>
  </dgm:ptLst>
  <dgm:cxnLst>
    <dgm:cxn modelId="{92A18003-5A46-41A4-A1AE-340FF7644D13}" type="presOf" srcId="{82D7EE35-3C37-354F-A02F-0B8CA7594347}" destId="{7E2DB74E-BF3F-7643-A968-C66D7254A092}" srcOrd="0" destOrd="0" presId="urn:microsoft.com/office/officeart/2005/8/layout/cycle5"/>
    <dgm:cxn modelId="{4B2A952D-556B-497E-87D7-333E6887954E}" type="presOf" srcId="{F6375906-7382-F94B-B807-244D0D4644E5}" destId="{E0A4719F-7B09-C740-B5DF-3700579A857D}" srcOrd="0" destOrd="0" presId="urn:microsoft.com/office/officeart/2005/8/layout/cycle5"/>
    <dgm:cxn modelId="{2F2E3531-E424-4300-87F7-19D45FD0A175}" type="presOf" srcId="{75C56431-AB87-0041-9A73-6AF2662FEB1C}" destId="{8BE5363E-1A1E-5641-95AA-8DAC88F00A23}" srcOrd="0" destOrd="0" presId="urn:microsoft.com/office/officeart/2005/8/layout/cycle5"/>
    <dgm:cxn modelId="{71ACBF36-6107-C549-8977-895F5BE6D8EA}" srcId="{3BCE9D1D-9902-3B46-B5F8-9DDDB0C19FA4}" destId="{75C56431-AB87-0041-9A73-6AF2662FEB1C}" srcOrd="3" destOrd="0" parTransId="{262A5056-E115-3445-8A5B-F961F0800054}" sibTransId="{84A9C6F7-A38B-B14F-AB9B-32B22C947B9A}"/>
    <dgm:cxn modelId="{E5BC963F-D5CA-45CC-950B-57439F980540}" type="presOf" srcId="{B273B72D-6C5A-1C4D-A462-0AA68037B789}" destId="{48DCBF9F-EB97-9F4E-B8AE-414091020345}" srcOrd="0" destOrd="0" presId="urn:microsoft.com/office/officeart/2005/8/layout/cycle5"/>
    <dgm:cxn modelId="{4F650846-B4AA-4B42-B2CB-2FD69B68A2D6}" srcId="{3BCE9D1D-9902-3B46-B5F8-9DDDB0C19FA4}" destId="{11BF576F-643B-1146-BBC7-D7F8F660FFDE}" srcOrd="1" destOrd="0" parTransId="{D1E11875-5D75-3241-ABE9-0A2A5F785096}" sibTransId="{F6375906-7382-F94B-B807-244D0D4644E5}"/>
    <dgm:cxn modelId="{718F5071-C991-4A99-A45C-FC679534A1B3}" type="presOf" srcId="{11BF576F-643B-1146-BBC7-D7F8F660FFDE}" destId="{3AF1B315-5F3A-E54D-80BF-9D52662BB226}" srcOrd="0" destOrd="0" presId="urn:microsoft.com/office/officeart/2005/8/layout/cycle5"/>
    <dgm:cxn modelId="{82463882-85F6-4958-8E1B-C57FE9329EAD}" type="presOf" srcId="{502E3905-4E66-F24E-B5AF-93875B93C742}" destId="{C5DFCCDC-28DA-B64B-9643-77DC210C43CD}" srcOrd="0" destOrd="0" presId="urn:microsoft.com/office/officeart/2005/8/layout/cycle5"/>
    <dgm:cxn modelId="{31ACD894-781E-43C1-A6E1-F23E8EF21A60}" type="presOf" srcId="{3BCE9D1D-9902-3B46-B5F8-9DDDB0C19FA4}" destId="{9A304451-4CE6-2044-9DF4-3626C9EAF534}" srcOrd="0" destOrd="0" presId="urn:microsoft.com/office/officeart/2005/8/layout/cycle5"/>
    <dgm:cxn modelId="{34D0F9B7-9C98-9641-99AE-6526F547C71F}" srcId="{3BCE9D1D-9902-3B46-B5F8-9DDDB0C19FA4}" destId="{B273B72D-6C5A-1C4D-A462-0AA68037B789}" srcOrd="2" destOrd="0" parTransId="{9B3C11AD-E515-1C49-8F15-803878511A59}" sibTransId="{F49F0858-73FC-654C-A193-BD05F7375DAB}"/>
    <dgm:cxn modelId="{8BEFC0D2-3725-425B-B5BB-084E48C9C8B4}" type="presOf" srcId="{84A9C6F7-A38B-B14F-AB9B-32B22C947B9A}" destId="{D1A3AC9A-A615-8843-B44D-3098B16E7ACB}" srcOrd="0" destOrd="0" presId="urn:microsoft.com/office/officeart/2005/8/layout/cycle5"/>
    <dgm:cxn modelId="{C42DB1D3-0AD8-4544-8CCF-40D9027C23ED}" srcId="{3BCE9D1D-9902-3B46-B5F8-9DDDB0C19FA4}" destId="{82D7EE35-3C37-354F-A02F-0B8CA7594347}" srcOrd="0" destOrd="0" parTransId="{F212D237-88F7-294C-87D7-D4842D747681}" sibTransId="{502E3905-4E66-F24E-B5AF-93875B93C742}"/>
    <dgm:cxn modelId="{ED3FB1DD-DA33-4463-9AB3-63B444C00FCE}" type="presOf" srcId="{F49F0858-73FC-654C-A193-BD05F7375DAB}" destId="{8E412D58-ADDB-294B-8C02-745E6DA2A52A}" srcOrd="0" destOrd="0" presId="urn:microsoft.com/office/officeart/2005/8/layout/cycle5"/>
    <dgm:cxn modelId="{1F9D708C-EB0E-4357-B633-83DBB893D4F4}" type="presParOf" srcId="{9A304451-4CE6-2044-9DF4-3626C9EAF534}" destId="{7E2DB74E-BF3F-7643-A968-C66D7254A092}" srcOrd="0" destOrd="0" presId="urn:microsoft.com/office/officeart/2005/8/layout/cycle5"/>
    <dgm:cxn modelId="{4F650927-22E8-48FC-AC15-1AAE98AF8073}" type="presParOf" srcId="{9A304451-4CE6-2044-9DF4-3626C9EAF534}" destId="{2D385A99-85D3-B645-8D3E-E101C1133C0C}" srcOrd="1" destOrd="0" presId="urn:microsoft.com/office/officeart/2005/8/layout/cycle5"/>
    <dgm:cxn modelId="{F362616A-E76D-4D0A-B90E-30CB8FCF8B86}" type="presParOf" srcId="{9A304451-4CE6-2044-9DF4-3626C9EAF534}" destId="{C5DFCCDC-28DA-B64B-9643-77DC210C43CD}" srcOrd="2" destOrd="0" presId="urn:microsoft.com/office/officeart/2005/8/layout/cycle5"/>
    <dgm:cxn modelId="{3982F681-8A48-4555-A343-BA89798DADF9}" type="presParOf" srcId="{9A304451-4CE6-2044-9DF4-3626C9EAF534}" destId="{3AF1B315-5F3A-E54D-80BF-9D52662BB226}" srcOrd="3" destOrd="0" presId="urn:microsoft.com/office/officeart/2005/8/layout/cycle5"/>
    <dgm:cxn modelId="{0A4346B5-9960-4A52-833F-B664CC5DE265}" type="presParOf" srcId="{9A304451-4CE6-2044-9DF4-3626C9EAF534}" destId="{7DD08695-AEFA-E24A-90B9-61A483FCEF2F}" srcOrd="4" destOrd="0" presId="urn:microsoft.com/office/officeart/2005/8/layout/cycle5"/>
    <dgm:cxn modelId="{37485014-6C4B-453D-8782-1923547EF546}" type="presParOf" srcId="{9A304451-4CE6-2044-9DF4-3626C9EAF534}" destId="{E0A4719F-7B09-C740-B5DF-3700579A857D}" srcOrd="5" destOrd="0" presId="urn:microsoft.com/office/officeart/2005/8/layout/cycle5"/>
    <dgm:cxn modelId="{898D79D0-73A6-4A33-8926-2D585E83B85D}" type="presParOf" srcId="{9A304451-4CE6-2044-9DF4-3626C9EAF534}" destId="{48DCBF9F-EB97-9F4E-B8AE-414091020345}" srcOrd="6" destOrd="0" presId="urn:microsoft.com/office/officeart/2005/8/layout/cycle5"/>
    <dgm:cxn modelId="{85E0703A-0560-40AF-90AD-85F15D5C92B7}" type="presParOf" srcId="{9A304451-4CE6-2044-9DF4-3626C9EAF534}" destId="{C0790084-1A2B-F84B-8F15-A8EB32207E9B}" srcOrd="7" destOrd="0" presId="urn:microsoft.com/office/officeart/2005/8/layout/cycle5"/>
    <dgm:cxn modelId="{FB5555C0-6D47-495E-8580-DF59A5F31B66}" type="presParOf" srcId="{9A304451-4CE6-2044-9DF4-3626C9EAF534}" destId="{8E412D58-ADDB-294B-8C02-745E6DA2A52A}" srcOrd="8" destOrd="0" presId="urn:microsoft.com/office/officeart/2005/8/layout/cycle5"/>
    <dgm:cxn modelId="{6CA6F17D-4EE7-4418-9715-D23E8F1719C1}" type="presParOf" srcId="{9A304451-4CE6-2044-9DF4-3626C9EAF534}" destId="{8BE5363E-1A1E-5641-95AA-8DAC88F00A23}" srcOrd="9" destOrd="0" presId="urn:microsoft.com/office/officeart/2005/8/layout/cycle5"/>
    <dgm:cxn modelId="{D95D00C0-E717-4FF4-9277-2EB3FD0190D9}" type="presParOf" srcId="{9A304451-4CE6-2044-9DF4-3626C9EAF534}" destId="{DB20A524-9EEE-7648-88EB-FA40829EF304}" srcOrd="10" destOrd="0" presId="urn:microsoft.com/office/officeart/2005/8/layout/cycle5"/>
    <dgm:cxn modelId="{14F3210B-2A12-4764-B18F-7F6239AB090F}" type="presParOf" srcId="{9A304451-4CE6-2044-9DF4-3626C9EAF534}" destId="{D1A3AC9A-A615-8843-B44D-3098B16E7ACB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C52A-3B3A-443A-8207-A4193CD4AC6F}">
      <dsp:nvSpPr>
        <dsp:cNvPr id="0" name=""/>
        <dsp:cNvSpPr/>
      </dsp:nvSpPr>
      <dsp:spPr>
        <a:xfrm>
          <a:off x="3113856" y="1566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accent1"/>
              </a:solidFill>
            </a:rPr>
            <a:t>Assessment</a:t>
          </a:r>
        </a:p>
      </dsp:txBody>
      <dsp:txXfrm>
        <a:off x="3349146" y="236856"/>
        <a:ext cx="1136078" cy="1136078"/>
      </dsp:txXfrm>
    </dsp:sp>
    <dsp:sp modelId="{7C8807C2-A133-483B-A12D-5753C7B07740}">
      <dsp:nvSpPr>
        <dsp:cNvPr id="0" name=""/>
        <dsp:cNvSpPr/>
      </dsp:nvSpPr>
      <dsp:spPr>
        <a:xfrm rot="2160000">
          <a:off x="4669965" y="1236196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4682228" y="1306905"/>
        <a:ext cx="299635" cy="325349"/>
      </dsp:txXfrm>
    </dsp:sp>
    <dsp:sp modelId="{1D4897D8-15D1-4354-86FE-F50AB09FB127}">
      <dsp:nvSpPr>
        <dsp:cNvPr id="0" name=""/>
        <dsp:cNvSpPr/>
      </dsp:nvSpPr>
      <dsp:spPr>
        <a:xfrm>
          <a:off x="5067067" y="1420657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rgbClr val="0033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accent1"/>
              </a:solidFill>
            </a:rPr>
            <a:t>Design and planning</a:t>
          </a:r>
        </a:p>
      </dsp:txBody>
      <dsp:txXfrm>
        <a:off x="5302357" y="1655947"/>
        <a:ext cx="1136078" cy="1136078"/>
      </dsp:txXfrm>
    </dsp:sp>
    <dsp:sp modelId="{C05FBD6A-D211-4C24-8665-BCA8BA5C09B5}">
      <dsp:nvSpPr>
        <dsp:cNvPr id="0" name=""/>
        <dsp:cNvSpPr/>
      </dsp:nvSpPr>
      <dsp:spPr>
        <a:xfrm rot="6480000">
          <a:off x="5287084" y="308940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5371133" y="3136793"/>
        <a:ext cx="299635" cy="325349"/>
      </dsp:txXfrm>
    </dsp:sp>
    <dsp:sp modelId="{7772920F-40BF-43C3-9B4A-7BFAB8E95F18}">
      <dsp:nvSpPr>
        <dsp:cNvPr id="0" name=""/>
        <dsp:cNvSpPr/>
      </dsp:nvSpPr>
      <dsp:spPr>
        <a:xfrm>
          <a:off x="4321007" y="3716794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Facilitation</a:t>
          </a:r>
        </a:p>
      </dsp:txBody>
      <dsp:txXfrm>
        <a:off x="4556297" y="3952084"/>
        <a:ext cx="1136078" cy="1136078"/>
      </dsp:txXfrm>
    </dsp:sp>
    <dsp:sp modelId="{D8E4D309-0E24-497E-8048-409426DD6659}">
      <dsp:nvSpPr>
        <dsp:cNvPr id="0" name=""/>
        <dsp:cNvSpPr/>
      </dsp:nvSpPr>
      <dsp:spPr>
        <a:xfrm rot="10800000">
          <a:off x="3715275" y="424899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3843690" y="4357448"/>
        <a:ext cx="299635" cy="325349"/>
      </dsp:txXfrm>
    </dsp:sp>
    <dsp:sp modelId="{E85A4FA0-C88F-4B6D-938A-FB5379B026FE}">
      <dsp:nvSpPr>
        <dsp:cNvPr id="0" name=""/>
        <dsp:cNvSpPr/>
      </dsp:nvSpPr>
      <dsp:spPr>
        <a:xfrm>
          <a:off x="1906706" y="3716794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Evaluation</a:t>
          </a:r>
        </a:p>
      </dsp:txBody>
      <dsp:txXfrm>
        <a:off x="2141996" y="3952084"/>
        <a:ext cx="1136078" cy="1136078"/>
      </dsp:txXfrm>
    </dsp:sp>
    <dsp:sp modelId="{B8E4D564-75BC-4417-9F71-8CDA9FB2324C}">
      <dsp:nvSpPr>
        <dsp:cNvPr id="0" name=""/>
        <dsp:cNvSpPr/>
      </dsp:nvSpPr>
      <dsp:spPr>
        <a:xfrm rot="15120000">
          <a:off x="2126723" y="3112452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2210772" y="3281966"/>
        <a:ext cx="299635" cy="325349"/>
      </dsp:txXfrm>
    </dsp:sp>
    <dsp:sp modelId="{E12E28EC-A1DC-498F-B916-3A3ED07D9A8F}">
      <dsp:nvSpPr>
        <dsp:cNvPr id="0" name=""/>
        <dsp:cNvSpPr/>
      </dsp:nvSpPr>
      <dsp:spPr>
        <a:xfrm>
          <a:off x="1160646" y="1420657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Follow up </a:t>
          </a:r>
        </a:p>
      </dsp:txBody>
      <dsp:txXfrm>
        <a:off x="1395936" y="1655947"/>
        <a:ext cx="1136078" cy="1136078"/>
      </dsp:txXfrm>
    </dsp:sp>
    <dsp:sp modelId="{20014872-D41D-40F7-B400-FC1E371946DD}">
      <dsp:nvSpPr>
        <dsp:cNvPr id="0" name=""/>
        <dsp:cNvSpPr/>
      </dsp:nvSpPr>
      <dsp:spPr>
        <a:xfrm rot="19440000">
          <a:off x="2716754" y="1250438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2729017" y="1396627"/>
        <a:ext cx="299635" cy="3253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A7450-77EA-4326-B6B2-EE47E72ABFC0}">
      <dsp:nvSpPr>
        <dsp:cNvPr id="0" name=""/>
        <dsp:cNvSpPr/>
      </dsp:nvSpPr>
      <dsp:spPr>
        <a:xfrm>
          <a:off x="7565718" y="1444024"/>
          <a:ext cx="2361359" cy="20234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C8BDE3-3AC9-464C-ACB7-CD9EDB1128E7}">
      <dsp:nvSpPr>
        <dsp:cNvPr id="0" name=""/>
        <dsp:cNvSpPr/>
      </dsp:nvSpPr>
      <dsp:spPr>
        <a:xfrm>
          <a:off x="4944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 err="1"/>
            <a:t>Why</a:t>
          </a:r>
          <a:r>
            <a:rPr lang="fr-FR" sz="2800" kern="1200" dirty="0"/>
            <a:t>? </a:t>
          </a:r>
          <a:endParaRPr lang="en-GB" sz="2800" kern="1200" dirty="0"/>
        </a:p>
      </dsp:txBody>
      <dsp:txXfrm>
        <a:off x="4944" y="1058406"/>
        <a:ext cx="2388081" cy="348422"/>
      </dsp:txXfrm>
    </dsp:sp>
    <dsp:sp modelId="{8638917A-E2FB-4C40-967F-67F84CD169D4}">
      <dsp:nvSpPr>
        <dsp:cNvPr id="0" name=""/>
        <dsp:cNvSpPr/>
      </dsp:nvSpPr>
      <dsp:spPr>
        <a:xfrm>
          <a:off x="3784957" y="1444226"/>
          <a:ext cx="2388081" cy="202340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F73864-85D5-4D36-8E44-D5F704370D7B}">
      <dsp:nvSpPr>
        <dsp:cNvPr id="0" name=""/>
        <dsp:cNvSpPr/>
      </dsp:nvSpPr>
      <dsp:spPr>
        <a:xfrm>
          <a:off x="3784957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 err="1"/>
            <a:t>Who</a:t>
          </a:r>
          <a:r>
            <a:rPr lang="fr-FR" sz="2800" kern="1200" dirty="0"/>
            <a:t>? </a:t>
          </a:r>
          <a:endParaRPr lang="en-GB" sz="2800" kern="1200" dirty="0"/>
        </a:p>
      </dsp:txBody>
      <dsp:txXfrm>
        <a:off x="3784957" y="1058406"/>
        <a:ext cx="2388081" cy="348422"/>
      </dsp:txXfrm>
    </dsp:sp>
    <dsp:sp modelId="{D886AF96-EE76-4CAE-A766-ACE901C84296}">
      <dsp:nvSpPr>
        <dsp:cNvPr id="0" name=""/>
        <dsp:cNvSpPr/>
      </dsp:nvSpPr>
      <dsp:spPr>
        <a:xfrm>
          <a:off x="0" y="1413248"/>
          <a:ext cx="2388081" cy="20234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AC9392-CAE4-468C-94ED-53F93D763103}">
      <dsp:nvSpPr>
        <dsp:cNvPr id="0" name=""/>
        <dsp:cNvSpPr/>
      </dsp:nvSpPr>
      <dsp:spPr>
        <a:xfrm>
          <a:off x="7564969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 err="1"/>
            <a:t>What</a:t>
          </a:r>
          <a:r>
            <a:rPr lang="fr-FR" sz="2800" kern="1200" dirty="0"/>
            <a:t>? </a:t>
          </a:r>
          <a:endParaRPr lang="en-GB" sz="2800" kern="1200" dirty="0"/>
        </a:p>
      </dsp:txBody>
      <dsp:txXfrm>
        <a:off x="7564969" y="1058406"/>
        <a:ext cx="2388081" cy="3484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68465-72C9-4650-B924-664F9B250E1C}">
      <dsp:nvSpPr>
        <dsp:cNvPr id="0" name=""/>
        <dsp:cNvSpPr/>
      </dsp:nvSpPr>
      <dsp:spPr>
        <a:xfrm>
          <a:off x="974797" y="3212"/>
          <a:ext cx="2640077" cy="15840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Relevant</a:t>
          </a:r>
        </a:p>
      </dsp:txBody>
      <dsp:txXfrm>
        <a:off x="974797" y="3212"/>
        <a:ext cx="2640077" cy="1584046"/>
      </dsp:txXfrm>
    </dsp:sp>
    <dsp:sp modelId="{B227FD1A-9689-4489-A407-13EEA4E732C5}">
      <dsp:nvSpPr>
        <dsp:cNvPr id="0" name=""/>
        <dsp:cNvSpPr/>
      </dsp:nvSpPr>
      <dsp:spPr>
        <a:xfrm>
          <a:off x="3878882" y="3212"/>
          <a:ext cx="2640077" cy="15840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Involving</a:t>
          </a:r>
        </a:p>
      </dsp:txBody>
      <dsp:txXfrm>
        <a:off x="3878882" y="3212"/>
        <a:ext cx="2640077" cy="1584046"/>
      </dsp:txXfrm>
    </dsp:sp>
    <dsp:sp modelId="{A1A0AE17-55D9-4763-8741-BD3E97B3790A}">
      <dsp:nvSpPr>
        <dsp:cNvPr id="0" name=""/>
        <dsp:cNvSpPr/>
      </dsp:nvSpPr>
      <dsp:spPr>
        <a:xfrm>
          <a:off x="6782967" y="3212"/>
          <a:ext cx="2640077" cy="15840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Based on experience</a:t>
          </a:r>
        </a:p>
      </dsp:txBody>
      <dsp:txXfrm>
        <a:off x="6782967" y="3212"/>
        <a:ext cx="2640077" cy="1584046"/>
      </dsp:txXfrm>
    </dsp:sp>
    <dsp:sp modelId="{74E7D8D8-E8E1-43AA-B65C-D59D3E415360}">
      <dsp:nvSpPr>
        <dsp:cNvPr id="0" name=""/>
        <dsp:cNvSpPr/>
      </dsp:nvSpPr>
      <dsp:spPr>
        <a:xfrm>
          <a:off x="2426840" y="1851266"/>
          <a:ext cx="2640077" cy="15840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Problem</a:t>
          </a:r>
          <a:r>
            <a:rPr lang="en-GB" sz="4100" kern="1200" baseline="0" dirty="0"/>
            <a:t> solving</a:t>
          </a:r>
          <a:endParaRPr lang="en-GB" sz="4100" kern="1200" dirty="0"/>
        </a:p>
      </dsp:txBody>
      <dsp:txXfrm>
        <a:off x="2426840" y="1851266"/>
        <a:ext cx="2640077" cy="1584046"/>
      </dsp:txXfrm>
    </dsp:sp>
    <dsp:sp modelId="{D36175A9-D165-491C-8B59-705B525F41B4}">
      <dsp:nvSpPr>
        <dsp:cNvPr id="0" name=""/>
        <dsp:cNvSpPr/>
      </dsp:nvSpPr>
      <dsp:spPr>
        <a:xfrm>
          <a:off x="5330924" y="1851266"/>
          <a:ext cx="2640077" cy="15840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Immediate value </a:t>
          </a:r>
        </a:p>
      </dsp:txBody>
      <dsp:txXfrm>
        <a:off x="5330924" y="1851266"/>
        <a:ext cx="2640077" cy="15840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DB74E-BF3F-7643-A968-C66D7254A092}">
      <dsp:nvSpPr>
        <dsp:cNvPr id="0" name=""/>
        <dsp:cNvSpPr/>
      </dsp:nvSpPr>
      <dsp:spPr>
        <a:xfrm>
          <a:off x="3431429" y="282"/>
          <a:ext cx="2259033" cy="10333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Concrete Experience</a:t>
          </a:r>
          <a:endParaRPr lang="en-US" sz="2800" kern="1200" dirty="0"/>
        </a:p>
      </dsp:txBody>
      <dsp:txXfrm>
        <a:off x="3481871" y="50724"/>
        <a:ext cx="2158149" cy="932423"/>
      </dsp:txXfrm>
    </dsp:sp>
    <dsp:sp modelId="{C5DFCCDC-28DA-B64B-9643-77DC210C43CD}">
      <dsp:nvSpPr>
        <dsp:cNvPr id="0" name=""/>
        <dsp:cNvSpPr/>
      </dsp:nvSpPr>
      <dsp:spPr>
        <a:xfrm>
          <a:off x="2854432" y="519472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2954375" y="538038"/>
              </a:moveTo>
              <a:arcTo wR="1709400" hR="1709400" stAng="19004696" swAng="1009155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1B315-5F3A-E54D-80BF-9D52662BB226}">
      <dsp:nvSpPr>
        <dsp:cNvPr id="0" name=""/>
        <dsp:cNvSpPr/>
      </dsp:nvSpPr>
      <dsp:spPr>
        <a:xfrm>
          <a:off x="5043964" y="1618493"/>
          <a:ext cx="2452787" cy="10594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tx1"/>
              </a:solidFill>
            </a:rPr>
            <a:t>Reflection Observation</a:t>
          </a:r>
        </a:p>
      </dsp:txBody>
      <dsp:txXfrm>
        <a:off x="5095681" y="1670210"/>
        <a:ext cx="2349353" cy="955996"/>
      </dsp:txXfrm>
    </dsp:sp>
    <dsp:sp modelId="{E0A4719F-7B09-C740-B5DF-3700579A857D}">
      <dsp:nvSpPr>
        <dsp:cNvPr id="0" name=""/>
        <dsp:cNvSpPr/>
      </dsp:nvSpPr>
      <dsp:spPr>
        <a:xfrm>
          <a:off x="2521472" y="212074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3140753" y="2643896"/>
              </a:moveTo>
              <a:arcTo wR="1709400" hR="1709400" stAng="1988373" swAng="1269686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DCBF9F-EB97-9F4E-B8AE-414091020345}">
      <dsp:nvSpPr>
        <dsp:cNvPr id="0" name=""/>
        <dsp:cNvSpPr/>
      </dsp:nvSpPr>
      <dsp:spPr>
        <a:xfrm>
          <a:off x="2866495" y="3419084"/>
          <a:ext cx="3388900" cy="10333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Abstract Conceptualisation (Generalisation)</a:t>
          </a:r>
          <a:endParaRPr lang="en-US" sz="2400" kern="1200" dirty="0"/>
        </a:p>
      </dsp:txBody>
      <dsp:txXfrm>
        <a:off x="2916937" y="3469526"/>
        <a:ext cx="3288016" cy="932423"/>
      </dsp:txXfrm>
    </dsp:sp>
    <dsp:sp modelId="{8E412D58-ADDB-294B-8C02-745E6DA2A52A}">
      <dsp:nvSpPr>
        <dsp:cNvPr id="0" name=""/>
        <dsp:cNvSpPr/>
      </dsp:nvSpPr>
      <dsp:spPr>
        <a:xfrm>
          <a:off x="3202708" y="207576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700619" y="3089405"/>
              </a:moveTo>
              <a:arcTo wR="1709400" hR="1709400" stAng="7570005" swAng="1423224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E5363E-1A1E-5641-95AA-8DAC88F00A23}">
      <dsp:nvSpPr>
        <dsp:cNvPr id="0" name=""/>
        <dsp:cNvSpPr/>
      </dsp:nvSpPr>
      <dsp:spPr>
        <a:xfrm>
          <a:off x="1572095" y="1500972"/>
          <a:ext cx="2558883" cy="10689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Experiment or Application</a:t>
          </a:r>
          <a:endParaRPr lang="en-US" sz="2800" kern="1200" dirty="0"/>
        </a:p>
      </dsp:txBody>
      <dsp:txXfrm>
        <a:off x="1624277" y="1553154"/>
        <a:ext cx="2454519" cy="964593"/>
      </dsp:txXfrm>
    </dsp:sp>
    <dsp:sp modelId="{D1A3AC9A-A615-8843-B44D-3098B16E7ACB}">
      <dsp:nvSpPr>
        <dsp:cNvPr id="0" name=""/>
        <dsp:cNvSpPr/>
      </dsp:nvSpPr>
      <dsp:spPr>
        <a:xfrm>
          <a:off x="2831585" y="534235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236107" y="842534"/>
              </a:moveTo>
              <a:arcTo wR="1709400" hR="1709400" stAng="12628319" swAng="860023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learningindustry.com/6-top-facts-about-adult-learning-theory-every-educator-should-know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99707ab54_2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899707ab54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93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467e9fe7f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b467e9fe7f_0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b467e9fe7f_0_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41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55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994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286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Taxonomy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a broad sense the science of classification. </a:t>
            </a:r>
            <a:endParaRPr lang="en-GB" dirty="0"/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framework for categorizing educational/training goals: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Taxonomy of Educational Objectives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7208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196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927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r>
              <a:rPr lang="en-US" dirty="0"/>
              <a:t>B</a:t>
            </a:r>
            <a:r>
              <a:rPr lang="fr-FR" dirty="0" err="1"/>
              <a:t>ased</a:t>
            </a:r>
            <a:r>
              <a:rPr lang="fr-FR" dirty="0"/>
              <a:t> on the W model </a:t>
            </a:r>
            <a:r>
              <a:rPr lang="fr-FR" dirty="0" err="1"/>
              <a:t>used</a:t>
            </a:r>
            <a:r>
              <a:rPr lang="fr-FR" dirty="0"/>
              <a:t> for the </a:t>
            </a:r>
            <a:r>
              <a:rPr lang="fr-FR" dirty="0" err="1"/>
              <a:t>reintegration</a:t>
            </a:r>
            <a:r>
              <a:rPr lang="fr-FR" dirty="0"/>
              <a:t> follow up at </a:t>
            </a:r>
            <a:r>
              <a:rPr lang="fr-FR" dirty="0" err="1"/>
              <a:t>individual</a:t>
            </a:r>
            <a:r>
              <a:rPr lang="fr-FR" dirty="0"/>
              <a:t> (</a:t>
            </a:r>
            <a:r>
              <a:rPr lang="fr-FR" dirty="0" err="1"/>
              <a:t>economoc</a:t>
            </a:r>
            <a:r>
              <a:rPr lang="fr-FR" dirty="0"/>
              <a:t> aspect of </a:t>
            </a:r>
            <a:r>
              <a:rPr lang="fr-FR" dirty="0" err="1"/>
              <a:t>reintegration</a:t>
            </a:r>
            <a:r>
              <a:rPr lang="fr-FR" dirty="0"/>
              <a:t>) in the </a:t>
            </a:r>
            <a:r>
              <a:rPr lang="fr-FR" dirty="0" err="1"/>
              <a:t>handbook</a:t>
            </a:r>
            <a:r>
              <a:rPr lang="fr-FR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478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we learn as adults, it is a different experience than when we were children. We are better able to make decisions, draw conclusions, and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patterns. We are less likely to do something 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just because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because we expect logical reasons and arguments to do it. Malcolm Knowles, an expert in adult learning, identified 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five principles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that help us create an environment where adults learn best.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subject matter and methodology have an immediate value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Adults need to be involved in the planning and evaluation of their training.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Experience, including mistakes, provides the best basis for learning activities.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Adults are most interested in learning subjects that have immediate relevance and impact on their job or personal life.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 learning is problem-centered rather than content-oriented.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are key principles that should always be kept in mind when designing training sessions, so getting these clarified early in the training program gives a useful reference point.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now let’s review how to proceed with a full day that is dedicated to the topic of Training Design.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88" name="Google Shape;6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1020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028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888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211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r>
              <a:rPr lang="en-US" dirty="0"/>
              <a:t>In the next slides, we will explore the underlying concepts and definition of reintegration, and how reintegration processes can be supported.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456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MNS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AFD6D3-5F3F-0C4B-BB45-EA233823B7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673CAF2-56B5-5E40-9BAF-D3D120DCCC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B189EC70-CD90-A243-9D22-146F01B2DEA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93456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D4949B8A-D5C6-534C-9C33-C53B816160D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1868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791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:a16="http://schemas.microsoft.com/office/drawing/2014/main" id="{4FECCF90-1247-4B18-932D-1DEF0B5DA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04AB913B-0460-4641-952B-6053997C4E78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:a16="http://schemas.microsoft.com/office/drawing/2014/main" id="{927E0019-8CBD-432D-B191-36EB50A7A9BE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  <p:sldLayoutId id="214748370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f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/>
        </p:nvSpPr>
        <p:spPr>
          <a:xfrm>
            <a:off x="133200" y="617339"/>
            <a:ext cx="11925600" cy="1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" sz="1067" i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" sz="4000" b="1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ReDSS</a:t>
            </a:r>
            <a:r>
              <a:rPr lang="en" sz="4000" b="1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000" b="1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durable solutions training of trainers workshop</a:t>
            </a:r>
            <a:endParaRPr sz="4800" b="1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algn="ctr">
              <a:lnSpc>
                <a:spcPct val="115000"/>
              </a:lnSpc>
              <a:buSzPts val="1100"/>
            </a:pPr>
            <a:r>
              <a:rPr lang="en-US" sz="3467" b="1" i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Finding Durable Solutions for Displacement Affected Communities in Somalia 	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A6DE01-6C5A-408C-8BD1-4B8E266BD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9987"/>
            <a:ext cx="12192000" cy="865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050188-6FEB-4CE8-8704-48948AFA0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290" y="3228353"/>
            <a:ext cx="3139349" cy="1871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F45CE8-A0DD-4F3B-84B0-C91E26BA9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2637" y="3228353"/>
            <a:ext cx="3108499" cy="18716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576A21-1D1B-48A1-B70F-B41D56E05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651" y="3228353"/>
            <a:ext cx="3108499" cy="18716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4941535" y="640081"/>
            <a:ext cx="6610383" cy="349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altLang="en-US" sz="6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Training Techniques </a:t>
            </a:r>
            <a:r>
              <a:rPr kumimoji="0" lang="en-US" altLang="en-US" sz="6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alt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07744A9-B1DD-4F76-B3B2-02A51E6DF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ounded Rectangle 28">
            <a:extLst>
              <a:ext uri="{FF2B5EF4-FFF2-40B4-BE49-F238E27FC236}">
                <a16:creationId xmlns:a16="http://schemas.microsoft.com/office/drawing/2014/main" id="{09F52C97-D8A0-4C58-9D04-B8733EE38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036" y="644333"/>
            <a:ext cx="3343935" cy="556933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Salle de classe">
            <a:extLst>
              <a:ext uri="{FF2B5EF4-FFF2-40B4-BE49-F238E27FC236}">
                <a16:creationId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09243" y="1920240"/>
            <a:ext cx="3017520" cy="3017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03283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-1" y="201545"/>
            <a:ext cx="4530800" cy="549200"/>
          </a:xfrm>
          <a:prstGeom prst="rect">
            <a:avLst/>
          </a:prstGeom>
          <a:solidFill>
            <a:srgbClr val="BA122B"/>
          </a:solidFill>
          <a:ln w="127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Clr>
                <a:srgbClr val="FFFFFF"/>
              </a:buClr>
              <a:buSzPts val="2100"/>
            </a:pPr>
            <a:r>
              <a:rPr lang="en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O</a:t>
            </a:r>
            <a:r>
              <a:rPr lang="en-US" sz="2800" dirty="0" err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bjectives</a:t>
            </a:r>
            <a:r>
              <a:rPr lang="en-US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of Session </a:t>
            </a:r>
            <a:r>
              <a:rPr lang="en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2800" dirty="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46" name="Google Shape;146;p28"/>
          <p:cNvCxnSpPr>
            <a:cxnSpLocks/>
          </p:cNvCxnSpPr>
          <p:nvPr/>
        </p:nvCxnSpPr>
        <p:spPr>
          <a:xfrm>
            <a:off x="1374076" y="1065506"/>
            <a:ext cx="51373" cy="4792732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52" name="Google Shape;152;p28"/>
          <p:cNvGrpSpPr/>
          <p:nvPr/>
        </p:nvGrpSpPr>
        <p:grpSpPr>
          <a:xfrm>
            <a:off x="1742492" y="825606"/>
            <a:ext cx="9960375" cy="4438452"/>
            <a:chOff x="2269704" y="1042477"/>
            <a:chExt cx="8221748" cy="3467541"/>
          </a:xfrm>
        </p:grpSpPr>
        <p:sp>
          <p:nvSpPr>
            <p:cNvPr id="153" name="Google Shape;153;p28"/>
            <p:cNvSpPr txBox="1"/>
            <p:nvPr/>
          </p:nvSpPr>
          <p:spPr>
            <a:xfrm>
              <a:off x="2301999" y="3463283"/>
              <a:ext cx="76539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>
                  <a:solidFill>
                    <a:srgbClr val="333333"/>
                  </a:solidFill>
                </a:rPr>
                <a:t>Apply adult learning principles to the design of training events </a:t>
              </a:r>
            </a:p>
          </p:txBody>
        </p:sp>
        <p:sp>
          <p:nvSpPr>
            <p:cNvPr id="154" name="Google Shape;154;p28"/>
            <p:cNvSpPr txBox="1"/>
            <p:nvPr/>
          </p:nvSpPr>
          <p:spPr>
            <a:xfrm>
              <a:off x="2269704" y="4101118"/>
              <a:ext cx="78504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chemeClr val="accent1"/>
                </a:buClr>
              </a:pPr>
              <a:r>
                <a:rPr lang="en-US" sz="2800" dirty="0"/>
                <a:t>Experience the different learning and training styles</a:t>
              </a:r>
            </a:p>
            <a:p>
              <a:endParaRPr sz="28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8"/>
            <p:cNvSpPr txBox="1"/>
            <p:nvPr/>
          </p:nvSpPr>
          <p:spPr>
            <a:xfrm>
              <a:off x="2685752" y="3850816"/>
              <a:ext cx="78057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600">
                <a:solidFill>
                  <a:schemeClr val="dk1"/>
                </a:solidFill>
                <a:highlight>
                  <a:srgbClr val="D0CECE"/>
                </a:highlight>
              </a:endParaRPr>
            </a:p>
            <a:p>
              <a:endParaRPr sz="280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8"/>
            <p:cNvSpPr txBox="1"/>
            <p:nvPr/>
          </p:nvSpPr>
          <p:spPr>
            <a:xfrm>
              <a:off x="2342208" y="1042477"/>
              <a:ext cx="7805754" cy="3741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chemeClr val="accent1"/>
                </a:buClr>
              </a:pPr>
              <a:r>
                <a:rPr lang="en-US" sz="2800" dirty="0"/>
                <a:t>Describe the training cycle. </a:t>
              </a:r>
            </a:p>
          </p:txBody>
        </p:sp>
      </p:grpSp>
      <p:sp>
        <p:nvSpPr>
          <p:cNvPr id="157" name="Google Shape;157;p28"/>
          <p:cNvSpPr txBox="1"/>
          <p:nvPr/>
        </p:nvSpPr>
        <p:spPr>
          <a:xfrm>
            <a:off x="1754578" y="5509194"/>
            <a:ext cx="9456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rgbClr val="C00000"/>
              </a:buClr>
            </a:pPr>
            <a:r>
              <a:rPr lang="en-US" sz="2800" dirty="0">
                <a:solidFill>
                  <a:srgbClr val="333333"/>
                </a:solidFill>
              </a:rPr>
              <a:t>Use experiential in the design of training material </a:t>
            </a:r>
          </a:p>
          <a:p>
            <a:endParaRPr sz="2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47;p28">
            <a:extLst>
              <a:ext uri="{FF2B5EF4-FFF2-40B4-BE49-F238E27FC236}">
                <a16:creationId xmlns:a16="http://schemas.microsoft.com/office/drawing/2014/main" id="{B867DDA6-BBE6-4FAD-8134-6785C06CCBA1}"/>
              </a:ext>
            </a:extLst>
          </p:cNvPr>
          <p:cNvSpPr/>
          <p:nvPr/>
        </p:nvSpPr>
        <p:spPr>
          <a:xfrm>
            <a:off x="1134665" y="804023"/>
            <a:ext cx="450118" cy="465409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400"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47;p28">
            <a:extLst>
              <a:ext uri="{FF2B5EF4-FFF2-40B4-BE49-F238E27FC236}">
                <a16:creationId xmlns:a16="http://schemas.microsoft.com/office/drawing/2014/main" id="{2B1542E7-7006-489E-ACA7-55C69EE2A93F}"/>
              </a:ext>
            </a:extLst>
          </p:cNvPr>
          <p:cNvSpPr/>
          <p:nvPr/>
        </p:nvSpPr>
        <p:spPr>
          <a:xfrm>
            <a:off x="1134665" y="1552043"/>
            <a:ext cx="450118" cy="465409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400"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47;p28">
            <a:extLst>
              <a:ext uri="{FF2B5EF4-FFF2-40B4-BE49-F238E27FC236}">
                <a16:creationId xmlns:a16="http://schemas.microsoft.com/office/drawing/2014/main" id="{D8156D05-F42D-489F-8D66-C5BBFB17646E}"/>
              </a:ext>
            </a:extLst>
          </p:cNvPr>
          <p:cNvSpPr/>
          <p:nvPr/>
        </p:nvSpPr>
        <p:spPr>
          <a:xfrm>
            <a:off x="1149016" y="2905033"/>
            <a:ext cx="450118" cy="465409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400"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47;p28">
            <a:extLst>
              <a:ext uri="{FF2B5EF4-FFF2-40B4-BE49-F238E27FC236}">
                <a16:creationId xmlns:a16="http://schemas.microsoft.com/office/drawing/2014/main" id="{06B599D5-B384-4263-B599-0A19B93D230B}"/>
              </a:ext>
            </a:extLst>
          </p:cNvPr>
          <p:cNvSpPr/>
          <p:nvPr/>
        </p:nvSpPr>
        <p:spPr>
          <a:xfrm>
            <a:off x="1200421" y="3920861"/>
            <a:ext cx="450118" cy="465409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400"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47;p28">
            <a:extLst>
              <a:ext uri="{FF2B5EF4-FFF2-40B4-BE49-F238E27FC236}">
                <a16:creationId xmlns:a16="http://schemas.microsoft.com/office/drawing/2014/main" id="{2A16F016-E819-4DE4-A694-DE077C4E742C}"/>
              </a:ext>
            </a:extLst>
          </p:cNvPr>
          <p:cNvSpPr/>
          <p:nvPr/>
        </p:nvSpPr>
        <p:spPr>
          <a:xfrm>
            <a:off x="1200390" y="4749716"/>
            <a:ext cx="450118" cy="465409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400"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147;p28">
            <a:extLst>
              <a:ext uri="{FF2B5EF4-FFF2-40B4-BE49-F238E27FC236}">
                <a16:creationId xmlns:a16="http://schemas.microsoft.com/office/drawing/2014/main" id="{93AD759A-FEF9-495F-B9FE-03B35805A8E5}"/>
              </a:ext>
            </a:extLst>
          </p:cNvPr>
          <p:cNvSpPr/>
          <p:nvPr/>
        </p:nvSpPr>
        <p:spPr>
          <a:xfrm>
            <a:off x="1200390" y="5560432"/>
            <a:ext cx="450118" cy="447414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400"/>
            </a:pP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56;p28">
            <a:extLst>
              <a:ext uri="{FF2B5EF4-FFF2-40B4-BE49-F238E27FC236}">
                <a16:creationId xmlns:a16="http://schemas.microsoft.com/office/drawing/2014/main" id="{6C64F1AB-CF76-4216-9084-E397D0043ADF}"/>
              </a:ext>
            </a:extLst>
          </p:cNvPr>
          <p:cNvSpPr txBox="1"/>
          <p:nvPr/>
        </p:nvSpPr>
        <p:spPr>
          <a:xfrm>
            <a:off x="1781616" y="1491249"/>
            <a:ext cx="9456411" cy="121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chemeClr val="accent1"/>
              </a:buClr>
            </a:pPr>
            <a:r>
              <a:rPr lang="en-US" sz="2800" dirty="0"/>
              <a:t>List the different actions to be taken and questions to be answered during the assessment part of the preparatory phase, prior to starting designing the training material. </a:t>
            </a:r>
          </a:p>
        </p:txBody>
      </p:sp>
      <p:sp>
        <p:nvSpPr>
          <p:cNvPr id="31" name="Google Shape;153;p28">
            <a:extLst>
              <a:ext uri="{FF2B5EF4-FFF2-40B4-BE49-F238E27FC236}">
                <a16:creationId xmlns:a16="http://schemas.microsoft.com/office/drawing/2014/main" id="{4579411B-9626-4496-93E5-AAB5DF47222B}"/>
              </a:ext>
            </a:extLst>
          </p:cNvPr>
          <p:cNvSpPr txBox="1"/>
          <p:nvPr/>
        </p:nvSpPr>
        <p:spPr>
          <a:xfrm>
            <a:off x="1742492" y="2845333"/>
            <a:ext cx="9272446" cy="523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rgbClr val="C00000"/>
              </a:buClr>
            </a:pPr>
            <a:r>
              <a:rPr lang="en-US" sz="2800" dirty="0">
                <a:solidFill>
                  <a:srgbClr val="333333"/>
                </a:solidFill>
              </a:rPr>
              <a:t>Develop training objectives based on the main goal and on the audience of the of the training.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0080"/>
            <a:ext cx="2938977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training cycle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58DCBB5-BC29-41A2-90AF-02956639C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687867"/>
              </p:ext>
            </p:extLst>
          </p:nvPr>
        </p:nvGraphicFramePr>
        <p:xfrm>
          <a:off x="3714161" y="640079"/>
          <a:ext cx="7834372" cy="5325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3">
            <a:extLst>
              <a:ext uri="{FF2B5EF4-FFF2-40B4-BE49-F238E27FC236}">
                <a16:creationId xmlns:a16="http://schemas.microsoft.com/office/drawing/2014/main" id="{38BF4114-A98F-428D-B824-542D3CB6D71F}"/>
              </a:ext>
            </a:extLst>
          </p:cNvPr>
          <p:cNvSpPr txBox="1">
            <a:spLocks/>
          </p:cNvSpPr>
          <p:nvPr/>
        </p:nvSpPr>
        <p:spPr>
          <a:xfrm>
            <a:off x="1" y="447472"/>
            <a:ext cx="3139126" cy="551762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fr-BE" dirty="0">
                <a:solidFill>
                  <a:schemeClr val="bg1"/>
                </a:solidFill>
              </a:rPr>
            </a:br>
            <a:r>
              <a:rPr lang="fr-BE" dirty="0">
                <a:solidFill>
                  <a:schemeClr val="bg1"/>
                </a:solidFill>
              </a:rPr>
              <a:t>The training cycle </a:t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57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1942"/>
            <a:ext cx="4572000" cy="668763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1. The </a:t>
            </a:r>
            <a:r>
              <a:rPr lang="fr-BE" dirty="0" err="1">
                <a:solidFill>
                  <a:schemeClr val="bg1"/>
                </a:solidFill>
              </a:rPr>
              <a:t>three</a:t>
            </a:r>
            <a:r>
              <a:rPr lang="fr-BE" dirty="0">
                <a:solidFill>
                  <a:schemeClr val="bg1"/>
                </a:solidFill>
              </a:rPr>
              <a:t> « W »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6BFE394-F039-4F59-AE17-5797EEE2CC46}"/>
              </a:ext>
            </a:extLst>
          </p:cNvPr>
          <p:cNvGraphicFramePr>
            <a:graphicFrameLocks noGrp="1"/>
          </p:cNvGraphicFramePr>
          <p:nvPr>
            <p:ph sz="half" idx="10"/>
          </p:nvPr>
        </p:nvGraphicFramePr>
        <p:xfrm>
          <a:off x="914400" y="1323613"/>
          <a:ext cx="10772384" cy="4526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 descr="Check List">
            <a:extLst>
              <a:ext uri="{FF2B5EF4-FFF2-40B4-BE49-F238E27FC236}">
                <a16:creationId xmlns:a16="http://schemas.microsoft.com/office/drawing/2014/main" id="{BFEEA7B9-B4BF-4685-AD35-1749586CE819}"/>
              </a:ext>
            </a:extLst>
          </p:cNvPr>
          <p:cNvSpPr/>
          <p:nvPr/>
        </p:nvSpPr>
        <p:spPr>
          <a:xfrm>
            <a:off x="10156687" y="141943"/>
            <a:ext cx="1022625" cy="1022625"/>
          </a:xfrm>
          <a:prstGeom prst="rect">
            <a:avLst/>
          </a:prstGeom>
          <a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5771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9525"/>
            <a:ext cx="3139126" cy="6867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br>
              <a:rPr lang="fr-BE" dirty="0">
                <a:solidFill>
                  <a:schemeClr val="bg1"/>
                </a:solidFill>
              </a:rPr>
            </a:br>
            <a:r>
              <a:rPr lang="fr-BE" dirty="0" err="1">
                <a:solidFill>
                  <a:schemeClr val="bg1"/>
                </a:solidFill>
              </a:rPr>
              <a:t>Why</a:t>
            </a:r>
            <a:r>
              <a:rPr lang="fr-BE" dirty="0">
                <a:solidFill>
                  <a:schemeClr val="bg1"/>
                </a:solidFill>
              </a:rPr>
              <a:t> do </a:t>
            </a:r>
            <a:r>
              <a:rPr lang="fr-BE" dirty="0" err="1">
                <a:solidFill>
                  <a:schemeClr val="bg1"/>
                </a:solidFill>
              </a:rPr>
              <a:t>we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want</a:t>
            </a:r>
            <a:r>
              <a:rPr lang="fr-BE" dirty="0">
                <a:solidFill>
                  <a:schemeClr val="bg1"/>
                </a:solidFill>
              </a:rPr>
              <a:t> to train?</a:t>
            </a:r>
            <a:br>
              <a:rPr lang="fr-BE" dirty="0">
                <a:solidFill>
                  <a:schemeClr val="bg1"/>
                </a:solidFill>
              </a:rPr>
            </a:br>
            <a:br>
              <a:rPr lang="fr-BE" dirty="0">
                <a:solidFill>
                  <a:schemeClr val="bg1"/>
                </a:solidFill>
              </a:rPr>
            </a:br>
            <a:r>
              <a:rPr lang="fr-BE" dirty="0" err="1">
                <a:solidFill>
                  <a:schemeClr val="bg1"/>
                </a:solidFill>
              </a:rPr>
              <a:t>What</a:t>
            </a:r>
            <a:r>
              <a:rPr lang="fr-BE" dirty="0">
                <a:solidFill>
                  <a:schemeClr val="bg1"/>
                </a:solidFill>
              </a:rPr>
              <a:t> do </a:t>
            </a:r>
            <a:r>
              <a:rPr lang="fr-BE" dirty="0" err="1">
                <a:solidFill>
                  <a:schemeClr val="bg1"/>
                </a:solidFill>
              </a:rPr>
              <a:t>we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want</a:t>
            </a:r>
            <a:r>
              <a:rPr lang="fr-BE" dirty="0">
                <a:solidFill>
                  <a:schemeClr val="bg1"/>
                </a:solidFill>
              </a:rPr>
              <a:t> to </a:t>
            </a:r>
            <a:r>
              <a:rPr lang="fr-BE" dirty="0" err="1">
                <a:solidFill>
                  <a:schemeClr val="bg1"/>
                </a:solidFill>
              </a:rPr>
              <a:t>achieve</a:t>
            </a:r>
            <a:r>
              <a:rPr lang="fr-BE" dirty="0">
                <a:solidFill>
                  <a:schemeClr val="bg1"/>
                </a:solidFill>
              </a:rPr>
              <a:t>?  </a:t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579A3F-47FB-41D5-997F-7825B71087E5}"/>
              </a:ext>
            </a:extLst>
          </p:cNvPr>
          <p:cNvSpPr txBox="1"/>
          <p:nvPr/>
        </p:nvSpPr>
        <p:spPr>
          <a:xfrm>
            <a:off x="6480132" y="2923367"/>
            <a:ext cx="5163815" cy="2893100"/>
          </a:xfrm>
          <a:prstGeom prst="rect">
            <a:avLst/>
          </a:prstGeom>
          <a:solidFill>
            <a:schemeClr val="accent3"/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/>
              <a:t>What knowledge and capacity gaps and training needs have been identified?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/>
              <a:t>What are the most pressing gaps and training needs identified?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/>
              <a:t>What is the main goal of the training programme/workshop?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945617A-96C6-4DFB-8705-062CEBB8490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07251" y="446947"/>
            <a:ext cx="4917470" cy="2173838"/>
          </a:xfrm>
          <a:noFill/>
          <a:ln w="158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+mn-lt"/>
              </a:rPr>
              <a:t>Train </a:t>
            </a:r>
            <a:r>
              <a:rPr lang="en-GB" dirty="0"/>
              <a:t>Somali national authorities and partners </a:t>
            </a:r>
            <a:r>
              <a:rPr lang="en-GB" dirty="0">
                <a:latin typeface="+mn-lt"/>
              </a:rPr>
              <a:t>to </a:t>
            </a:r>
            <a:r>
              <a:rPr lang="en-GB" dirty="0"/>
              <a:t>support them to take an active part in durable solutions plans for Displacement Affected Communities </a:t>
            </a:r>
            <a:endParaRPr lang="en-GB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F80894-6C34-4293-9C0C-520021A693FF}"/>
              </a:ext>
            </a:extLst>
          </p:cNvPr>
          <p:cNvSpPr txBox="1"/>
          <p:nvPr/>
        </p:nvSpPr>
        <p:spPr>
          <a:xfrm>
            <a:off x="10133556" y="1157038"/>
            <a:ext cx="739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640C1-716D-47C2-A471-3DCF1FAB50EF}"/>
              </a:ext>
            </a:extLst>
          </p:cNvPr>
          <p:cNvSpPr txBox="1"/>
          <p:nvPr/>
        </p:nvSpPr>
        <p:spPr>
          <a:xfrm>
            <a:off x="5144022" y="3775551"/>
            <a:ext cx="13361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accent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99101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7866"/>
            <a:ext cx="3450210" cy="659974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Who</a:t>
            </a:r>
            <a:r>
              <a:rPr lang="fr-BE" dirty="0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2028482-B942-40E2-95FB-0E282A626DE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197" y="1874421"/>
            <a:ext cx="5699343" cy="38875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Careful selection of participants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Determine the participants’ profile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Share the main goal, tentative objectives and participants’ profile to the targeted divisions, partners…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Ask for names as early as possible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Contact participants prior to the workshop </a:t>
            </a:r>
          </a:p>
        </p:txBody>
      </p:sp>
      <p:pic>
        <p:nvPicPr>
          <p:cNvPr id="17" name="Graphic 16" descr="Target Audience">
            <a:extLst>
              <a:ext uri="{FF2B5EF4-FFF2-40B4-BE49-F238E27FC236}">
                <a16:creationId xmlns:a16="http://schemas.microsoft.com/office/drawing/2014/main" id="{0D69D293-AA23-43DF-A558-27E9F3E8850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1797" y="2020866"/>
            <a:ext cx="2816268" cy="281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25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3A58148-D452-4F6F-A2FE-EED968DE1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386463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808" y="2443949"/>
            <a:ext cx="3197013" cy="2743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What? Learning Needs Assessment </a:t>
            </a:r>
          </a:p>
        </p:txBody>
      </p:sp>
      <p:pic>
        <p:nvPicPr>
          <p:cNvPr id="5" name="Graphique 4" descr="Liste">
            <a:extLst>
              <a:ext uri="{FF2B5EF4-FFF2-40B4-BE49-F238E27FC236}">
                <a16:creationId xmlns:a16="http://schemas.microsoft.com/office/drawing/2014/main" id="{350B048F-87BC-4C8E-8A84-ABA149E16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5115" y="1025115"/>
            <a:ext cx="914400" cy="914400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2028482-B942-40E2-95FB-0E282A626DE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264731" y="292823"/>
            <a:ext cx="7289799" cy="55334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Form</a:t>
            </a:r>
          </a:p>
          <a:p>
            <a:r>
              <a:rPr lang="en-US" dirty="0"/>
              <a:t>Focus group discussions</a:t>
            </a:r>
          </a:p>
          <a:p>
            <a:r>
              <a:rPr lang="en-US" dirty="0"/>
              <a:t>Key Informant Interviews</a:t>
            </a:r>
          </a:p>
          <a:p>
            <a:r>
              <a:rPr lang="en-US" dirty="0"/>
              <a:t>Informal chats </a:t>
            </a:r>
          </a:p>
          <a:p>
            <a:pPr marL="0"/>
            <a:endParaRPr lang="en-US" dirty="0"/>
          </a:p>
          <a:p>
            <a:r>
              <a:rPr lang="en-US" dirty="0"/>
              <a:t> Share the results and its impact on the objectives and agenda with the participants </a:t>
            </a:r>
          </a:p>
        </p:txBody>
      </p:sp>
    </p:spTree>
    <p:extLst>
      <p:ext uri="{BB962C8B-B14F-4D97-AF65-F5344CB8AC3E}">
        <p14:creationId xmlns:p14="http://schemas.microsoft.com/office/powerpoint/2010/main" val="462248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9525"/>
            <a:ext cx="2413262" cy="6867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sz="4000" dirty="0">
                <a:solidFill>
                  <a:schemeClr val="bg1"/>
                </a:solidFill>
              </a:rPr>
              <a:t>Drafting objectives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835D1E-BA2F-4A2C-84F5-BBB921A91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733" y="886764"/>
            <a:ext cx="8662444" cy="487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27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4308049" cy="977737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And the « H »: How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2028482-B942-40E2-95FB-0E282A626DE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94701" y="2420186"/>
            <a:ext cx="4227534" cy="171912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dirty="0">
                <a:latin typeface="+mn-lt"/>
              </a:rPr>
              <a:t>Distance? </a:t>
            </a:r>
          </a:p>
          <a:p>
            <a:r>
              <a:rPr lang="en-GB" dirty="0">
                <a:latin typeface="+mn-lt"/>
              </a:rPr>
              <a:t>Face to face?  </a:t>
            </a:r>
          </a:p>
          <a:p>
            <a:r>
              <a:rPr lang="en-GB" dirty="0">
                <a:latin typeface="+mn-lt"/>
              </a:rPr>
              <a:t>Blended approach?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1B9695-3984-4A03-8182-1321DA07A84C}"/>
              </a:ext>
            </a:extLst>
          </p:cNvPr>
          <p:cNvSpPr txBox="1"/>
          <p:nvPr/>
        </p:nvSpPr>
        <p:spPr>
          <a:xfrm>
            <a:off x="694701" y="4073905"/>
            <a:ext cx="4227534" cy="1815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Advocacy and Awareness raising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Training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Capacity building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007717-71F6-49C3-8FE5-A31492069DA6}"/>
              </a:ext>
            </a:extLst>
          </p:cNvPr>
          <p:cNvSpPr/>
          <p:nvPr/>
        </p:nvSpPr>
        <p:spPr>
          <a:xfrm>
            <a:off x="654073" y="1648558"/>
            <a:ext cx="3809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3600" dirty="0">
                <a:solidFill>
                  <a:schemeClr val="accent1"/>
                </a:solidFill>
              </a:rPr>
              <a:t>Training </a:t>
            </a:r>
            <a:r>
              <a:rPr lang="fr-BE" sz="3600" dirty="0" err="1">
                <a:solidFill>
                  <a:schemeClr val="accent1"/>
                </a:solidFill>
              </a:rPr>
              <a:t>modalities</a:t>
            </a:r>
            <a:r>
              <a:rPr lang="fr-BE" sz="3600" dirty="0">
                <a:solidFill>
                  <a:schemeClr val="accent1"/>
                </a:solidFill>
              </a:rPr>
              <a:t> </a:t>
            </a:r>
            <a:endParaRPr lang="en-GB" sz="3600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B08275-2DD4-478F-9278-C88D573EDCAA}"/>
              </a:ext>
            </a:extLst>
          </p:cNvPr>
          <p:cNvSpPr/>
          <p:nvPr/>
        </p:nvSpPr>
        <p:spPr>
          <a:xfrm>
            <a:off x="7099361" y="1648558"/>
            <a:ext cx="22747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chemeClr val="tx2"/>
                </a:solidFill>
              </a:rPr>
              <a:t>How long?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E3ADA7-62FB-4797-A4EC-9575AD0B50A5}"/>
              </a:ext>
            </a:extLst>
          </p:cNvPr>
          <p:cNvSpPr txBox="1"/>
          <p:nvPr/>
        </p:nvSpPr>
        <p:spPr>
          <a:xfrm>
            <a:off x="6200384" y="2517732"/>
            <a:ext cx="4634630" cy="2523768"/>
          </a:xfrm>
          <a:prstGeom prst="rect">
            <a:avLst/>
          </a:prstGeom>
          <a:solidFill>
            <a:schemeClr val="accent3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Number of days: four sessions a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Facilitators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Budget: room, food, per diem…at a minimum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576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9525"/>
            <a:ext cx="6598764" cy="848287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fr-BE" sz="3600" dirty="0">
                <a:solidFill>
                  <a:schemeClr val="bg1"/>
                </a:solidFill>
              </a:rPr>
              <a:t>Pre training </a:t>
            </a:r>
            <a:r>
              <a:rPr lang="fr-BE" sz="3600" dirty="0" err="1">
                <a:solidFill>
                  <a:schemeClr val="bg1"/>
                </a:solidFill>
              </a:rPr>
              <a:t>assessments</a:t>
            </a:r>
            <a:r>
              <a:rPr lang="fr-BE" sz="3600" dirty="0">
                <a:solidFill>
                  <a:schemeClr val="bg1"/>
                </a:solidFill>
              </a:rPr>
              <a:t> Checklist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2028482-B942-40E2-95FB-0E282A626DE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72368" y="2258077"/>
            <a:ext cx="4667907" cy="141931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2600" dirty="0">
                <a:latin typeface="+mn-lt"/>
              </a:rPr>
              <a:t> What are the training needs?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600" dirty="0">
                <a:latin typeface="+mn-lt"/>
              </a:rPr>
              <a:t> What is the main goal of the training?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007717-71F6-49C3-8FE5-A31492069DA6}"/>
              </a:ext>
            </a:extLst>
          </p:cNvPr>
          <p:cNvSpPr/>
          <p:nvPr/>
        </p:nvSpPr>
        <p:spPr>
          <a:xfrm>
            <a:off x="654073" y="1517994"/>
            <a:ext cx="3809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accent1"/>
                </a:solidFill>
              </a:rPr>
              <a:t>Why?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B08275-2DD4-478F-9278-C88D573EDCAA}"/>
              </a:ext>
            </a:extLst>
          </p:cNvPr>
          <p:cNvSpPr/>
          <p:nvPr/>
        </p:nvSpPr>
        <p:spPr>
          <a:xfrm>
            <a:off x="7099361" y="1517994"/>
            <a:ext cx="15252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chemeClr val="tx2"/>
                </a:solidFill>
              </a:rPr>
              <a:t>What?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E3ADA7-62FB-4797-A4EC-9575AD0B50A5}"/>
              </a:ext>
            </a:extLst>
          </p:cNvPr>
          <p:cNvSpPr txBox="1"/>
          <p:nvPr/>
        </p:nvSpPr>
        <p:spPr>
          <a:xfrm>
            <a:off x="6096001" y="2250377"/>
            <a:ext cx="5006098" cy="1292662"/>
          </a:xfrm>
          <a:prstGeom prst="rect">
            <a:avLst/>
          </a:prstGeom>
          <a:solidFill>
            <a:schemeClr val="accent3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600" dirty="0"/>
              <a:t>Learning needs Assessment and report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600" dirty="0"/>
              <a:t>Objectives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29DAC7-3C9B-4955-A692-EB12515A4C59}"/>
              </a:ext>
            </a:extLst>
          </p:cNvPr>
          <p:cNvSpPr/>
          <p:nvPr/>
        </p:nvSpPr>
        <p:spPr>
          <a:xfrm>
            <a:off x="6114487" y="3771144"/>
            <a:ext cx="3809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accent1"/>
                </a:solidFill>
              </a:rPr>
              <a:t>How? </a:t>
            </a:r>
          </a:p>
        </p:txBody>
      </p:sp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A4E14D75-1D0A-4B45-A384-C32E3203B759}"/>
              </a:ext>
            </a:extLst>
          </p:cNvPr>
          <p:cNvSpPr txBox="1">
            <a:spLocks/>
          </p:cNvSpPr>
          <p:nvPr/>
        </p:nvSpPr>
        <p:spPr>
          <a:xfrm>
            <a:off x="654073" y="4417475"/>
            <a:ext cx="4667906" cy="1419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GB" sz="2600" dirty="0">
                <a:latin typeface="+mn-lt"/>
              </a:rPr>
              <a:t> Who is the target audience?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600" dirty="0">
                <a:latin typeface="+mn-lt"/>
              </a:rPr>
              <a:t> What is the participant’s profile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DA11A5-7598-46DC-898D-A73748913059}"/>
              </a:ext>
            </a:extLst>
          </p:cNvPr>
          <p:cNvSpPr txBox="1"/>
          <p:nvPr/>
        </p:nvSpPr>
        <p:spPr>
          <a:xfrm>
            <a:off x="6096000" y="4477378"/>
            <a:ext cx="5006098" cy="1292662"/>
          </a:xfrm>
          <a:prstGeom prst="rect">
            <a:avLst/>
          </a:prstGeom>
          <a:solidFill>
            <a:schemeClr val="accent3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600" dirty="0"/>
              <a:t>Modalities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600" dirty="0"/>
              <a:t>Length and timing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600" dirty="0"/>
              <a:t>Budget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8C7D96-7C2C-4246-969D-FA6D77024F3C}"/>
              </a:ext>
            </a:extLst>
          </p:cNvPr>
          <p:cNvSpPr/>
          <p:nvPr/>
        </p:nvSpPr>
        <p:spPr>
          <a:xfrm>
            <a:off x="672368" y="3771144"/>
            <a:ext cx="3809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accent1"/>
                </a:solidFill>
              </a:rPr>
              <a:t>Who? </a:t>
            </a:r>
          </a:p>
        </p:txBody>
      </p:sp>
    </p:spTree>
    <p:extLst>
      <p:ext uri="{BB962C8B-B14F-4D97-AF65-F5344CB8AC3E}">
        <p14:creationId xmlns:p14="http://schemas.microsoft.com/office/powerpoint/2010/main" val="4273516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F5FF60-AAF5-460A-91CC-878DA17BD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73" y="1286303"/>
            <a:ext cx="9369468" cy="489905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8" y="0"/>
            <a:ext cx="5015060" cy="813165"/>
          </a:xfrm>
          <a:solidFill>
            <a:schemeClr val="accent1"/>
          </a:solidFill>
          <a:ln w="28575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12192000"/>
                      <a:gd name="connsiteY0" fmla="*/ 0 h 1325563"/>
                      <a:gd name="connsiteX1" fmla="*/ 824411 w 12192000"/>
                      <a:gd name="connsiteY1" fmla="*/ 0 h 1325563"/>
                      <a:gd name="connsiteX2" fmla="*/ 1526903 w 12192000"/>
                      <a:gd name="connsiteY2" fmla="*/ 0 h 1325563"/>
                      <a:gd name="connsiteX3" fmla="*/ 2351314 w 12192000"/>
                      <a:gd name="connsiteY3" fmla="*/ 0 h 1325563"/>
                      <a:gd name="connsiteX4" fmla="*/ 2931886 w 12192000"/>
                      <a:gd name="connsiteY4" fmla="*/ 0 h 1325563"/>
                      <a:gd name="connsiteX5" fmla="*/ 3634377 w 12192000"/>
                      <a:gd name="connsiteY5" fmla="*/ 0 h 1325563"/>
                      <a:gd name="connsiteX6" fmla="*/ 4214949 w 12192000"/>
                      <a:gd name="connsiteY6" fmla="*/ 0 h 1325563"/>
                      <a:gd name="connsiteX7" fmla="*/ 4795520 w 12192000"/>
                      <a:gd name="connsiteY7" fmla="*/ 0 h 1325563"/>
                      <a:gd name="connsiteX8" fmla="*/ 5376091 w 12192000"/>
                      <a:gd name="connsiteY8" fmla="*/ 0 h 1325563"/>
                      <a:gd name="connsiteX9" fmla="*/ 5590903 w 12192000"/>
                      <a:gd name="connsiteY9" fmla="*/ 0 h 1325563"/>
                      <a:gd name="connsiteX10" fmla="*/ 6293394 w 12192000"/>
                      <a:gd name="connsiteY10" fmla="*/ 0 h 1325563"/>
                      <a:gd name="connsiteX11" fmla="*/ 6508206 w 12192000"/>
                      <a:gd name="connsiteY11" fmla="*/ 0 h 1325563"/>
                      <a:gd name="connsiteX12" fmla="*/ 7088777 w 12192000"/>
                      <a:gd name="connsiteY12" fmla="*/ 0 h 1325563"/>
                      <a:gd name="connsiteX13" fmla="*/ 7913189 w 12192000"/>
                      <a:gd name="connsiteY13" fmla="*/ 0 h 1325563"/>
                      <a:gd name="connsiteX14" fmla="*/ 8737600 w 12192000"/>
                      <a:gd name="connsiteY14" fmla="*/ 0 h 1325563"/>
                      <a:gd name="connsiteX15" fmla="*/ 9440091 w 12192000"/>
                      <a:gd name="connsiteY15" fmla="*/ 0 h 1325563"/>
                      <a:gd name="connsiteX16" fmla="*/ 9898743 w 12192000"/>
                      <a:gd name="connsiteY16" fmla="*/ 0 h 1325563"/>
                      <a:gd name="connsiteX17" fmla="*/ 10113554 w 12192000"/>
                      <a:gd name="connsiteY17" fmla="*/ 0 h 1325563"/>
                      <a:gd name="connsiteX18" fmla="*/ 10572206 w 12192000"/>
                      <a:gd name="connsiteY18" fmla="*/ 0 h 1325563"/>
                      <a:gd name="connsiteX19" fmla="*/ 11274697 w 12192000"/>
                      <a:gd name="connsiteY19" fmla="*/ 0 h 1325563"/>
                      <a:gd name="connsiteX20" fmla="*/ 12192000 w 12192000"/>
                      <a:gd name="connsiteY20" fmla="*/ 0 h 1325563"/>
                      <a:gd name="connsiteX21" fmla="*/ 12192000 w 12192000"/>
                      <a:gd name="connsiteY21" fmla="*/ 402087 h 1325563"/>
                      <a:gd name="connsiteX22" fmla="*/ 12192000 w 12192000"/>
                      <a:gd name="connsiteY22" fmla="*/ 817431 h 1325563"/>
                      <a:gd name="connsiteX23" fmla="*/ 12192000 w 12192000"/>
                      <a:gd name="connsiteY23" fmla="*/ 1325563 h 1325563"/>
                      <a:gd name="connsiteX24" fmla="*/ 11855269 w 12192000"/>
                      <a:gd name="connsiteY24" fmla="*/ 1325563 h 1325563"/>
                      <a:gd name="connsiteX25" fmla="*/ 11640457 w 12192000"/>
                      <a:gd name="connsiteY25" fmla="*/ 1325563 h 1325563"/>
                      <a:gd name="connsiteX26" fmla="*/ 10816046 w 12192000"/>
                      <a:gd name="connsiteY26" fmla="*/ 1325563 h 1325563"/>
                      <a:gd name="connsiteX27" fmla="*/ 10357394 w 12192000"/>
                      <a:gd name="connsiteY27" fmla="*/ 1325563 h 1325563"/>
                      <a:gd name="connsiteX28" fmla="*/ 9654903 w 12192000"/>
                      <a:gd name="connsiteY28" fmla="*/ 1325563 h 1325563"/>
                      <a:gd name="connsiteX29" fmla="*/ 9440091 w 12192000"/>
                      <a:gd name="connsiteY29" fmla="*/ 1325563 h 1325563"/>
                      <a:gd name="connsiteX30" fmla="*/ 8615680 w 12192000"/>
                      <a:gd name="connsiteY30" fmla="*/ 1325563 h 1325563"/>
                      <a:gd name="connsiteX31" fmla="*/ 8157029 w 12192000"/>
                      <a:gd name="connsiteY31" fmla="*/ 1325563 h 1325563"/>
                      <a:gd name="connsiteX32" fmla="*/ 7576457 w 12192000"/>
                      <a:gd name="connsiteY32" fmla="*/ 1325563 h 1325563"/>
                      <a:gd name="connsiteX33" fmla="*/ 7239726 w 12192000"/>
                      <a:gd name="connsiteY33" fmla="*/ 1325563 h 1325563"/>
                      <a:gd name="connsiteX34" fmla="*/ 6537234 w 12192000"/>
                      <a:gd name="connsiteY34" fmla="*/ 1325563 h 1325563"/>
                      <a:gd name="connsiteX35" fmla="*/ 5712823 w 12192000"/>
                      <a:gd name="connsiteY35" fmla="*/ 1325563 h 1325563"/>
                      <a:gd name="connsiteX36" fmla="*/ 5254171 w 12192000"/>
                      <a:gd name="connsiteY36" fmla="*/ 1325563 h 1325563"/>
                      <a:gd name="connsiteX37" fmla="*/ 4429760 w 12192000"/>
                      <a:gd name="connsiteY37" fmla="*/ 1325563 h 1325563"/>
                      <a:gd name="connsiteX38" fmla="*/ 3849189 w 12192000"/>
                      <a:gd name="connsiteY38" fmla="*/ 1325563 h 1325563"/>
                      <a:gd name="connsiteX39" fmla="*/ 3024777 w 12192000"/>
                      <a:gd name="connsiteY39" fmla="*/ 1325563 h 1325563"/>
                      <a:gd name="connsiteX40" fmla="*/ 2200366 w 12192000"/>
                      <a:gd name="connsiteY40" fmla="*/ 1325563 h 1325563"/>
                      <a:gd name="connsiteX41" fmla="*/ 1863634 w 12192000"/>
                      <a:gd name="connsiteY41" fmla="*/ 1325563 h 1325563"/>
                      <a:gd name="connsiteX42" fmla="*/ 1404983 w 12192000"/>
                      <a:gd name="connsiteY42" fmla="*/ 1325563 h 1325563"/>
                      <a:gd name="connsiteX43" fmla="*/ 824411 w 12192000"/>
                      <a:gd name="connsiteY43" fmla="*/ 1325563 h 1325563"/>
                      <a:gd name="connsiteX44" fmla="*/ 0 w 12192000"/>
                      <a:gd name="connsiteY44" fmla="*/ 1325563 h 1325563"/>
                      <a:gd name="connsiteX45" fmla="*/ 0 w 12192000"/>
                      <a:gd name="connsiteY45" fmla="*/ 870453 h 1325563"/>
                      <a:gd name="connsiteX46" fmla="*/ 0 w 12192000"/>
                      <a:gd name="connsiteY46" fmla="*/ 468366 h 1325563"/>
                      <a:gd name="connsiteX47" fmla="*/ 0 w 12192000"/>
                      <a:gd name="connsiteY47" fmla="*/ 0 h 1325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12192000" h="1325563" fill="none" extrusionOk="0">
                        <a:moveTo>
                          <a:pt x="0" y="0"/>
                        </a:moveTo>
                        <a:cubicBezTo>
                          <a:pt x="396107" y="-86398"/>
                          <a:pt x="585218" y="66174"/>
                          <a:pt x="824411" y="0"/>
                        </a:cubicBezTo>
                        <a:cubicBezTo>
                          <a:pt x="1063604" y="-66174"/>
                          <a:pt x="1374004" y="54484"/>
                          <a:pt x="1526903" y="0"/>
                        </a:cubicBezTo>
                        <a:cubicBezTo>
                          <a:pt x="1679802" y="-54484"/>
                          <a:pt x="2073888" y="47066"/>
                          <a:pt x="2351314" y="0"/>
                        </a:cubicBezTo>
                        <a:cubicBezTo>
                          <a:pt x="2628740" y="-47066"/>
                          <a:pt x="2699320" y="652"/>
                          <a:pt x="2931886" y="0"/>
                        </a:cubicBezTo>
                        <a:cubicBezTo>
                          <a:pt x="3164452" y="-652"/>
                          <a:pt x="3421449" y="1449"/>
                          <a:pt x="3634377" y="0"/>
                        </a:cubicBezTo>
                        <a:cubicBezTo>
                          <a:pt x="3847305" y="-1449"/>
                          <a:pt x="4093468" y="48516"/>
                          <a:pt x="4214949" y="0"/>
                        </a:cubicBezTo>
                        <a:cubicBezTo>
                          <a:pt x="4336430" y="-48516"/>
                          <a:pt x="4552273" y="31567"/>
                          <a:pt x="4795520" y="0"/>
                        </a:cubicBezTo>
                        <a:cubicBezTo>
                          <a:pt x="5038767" y="-31567"/>
                          <a:pt x="5147299" y="24242"/>
                          <a:pt x="5376091" y="0"/>
                        </a:cubicBezTo>
                        <a:cubicBezTo>
                          <a:pt x="5604883" y="-24242"/>
                          <a:pt x="5525424" y="19282"/>
                          <a:pt x="5590903" y="0"/>
                        </a:cubicBezTo>
                        <a:cubicBezTo>
                          <a:pt x="5656382" y="-19282"/>
                          <a:pt x="5945950" y="29209"/>
                          <a:pt x="6293394" y="0"/>
                        </a:cubicBezTo>
                        <a:cubicBezTo>
                          <a:pt x="6640838" y="-29209"/>
                          <a:pt x="6458740" y="10407"/>
                          <a:pt x="6508206" y="0"/>
                        </a:cubicBezTo>
                        <a:cubicBezTo>
                          <a:pt x="6557672" y="-10407"/>
                          <a:pt x="6897480" y="23173"/>
                          <a:pt x="7088777" y="0"/>
                        </a:cubicBezTo>
                        <a:cubicBezTo>
                          <a:pt x="7280074" y="-23173"/>
                          <a:pt x="7668126" y="32376"/>
                          <a:pt x="7913189" y="0"/>
                        </a:cubicBezTo>
                        <a:cubicBezTo>
                          <a:pt x="8158252" y="-32376"/>
                          <a:pt x="8494249" y="36007"/>
                          <a:pt x="8737600" y="0"/>
                        </a:cubicBezTo>
                        <a:cubicBezTo>
                          <a:pt x="8980951" y="-36007"/>
                          <a:pt x="9299074" y="42434"/>
                          <a:pt x="9440091" y="0"/>
                        </a:cubicBezTo>
                        <a:cubicBezTo>
                          <a:pt x="9581108" y="-42434"/>
                          <a:pt x="9683124" y="30103"/>
                          <a:pt x="9898743" y="0"/>
                        </a:cubicBezTo>
                        <a:cubicBezTo>
                          <a:pt x="10114362" y="-30103"/>
                          <a:pt x="10049196" y="19398"/>
                          <a:pt x="10113554" y="0"/>
                        </a:cubicBezTo>
                        <a:cubicBezTo>
                          <a:pt x="10177912" y="-19398"/>
                          <a:pt x="10458787" y="8867"/>
                          <a:pt x="10572206" y="0"/>
                        </a:cubicBezTo>
                        <a:cubicBezTo>
                          <a:pt x="10685625" y="-8867"/>
                          <a:pt x="11090804" y="51985"/>
                          <a:pt x="11274697" y="0"/>
                        </a:cubicBezTo>
                        <a:cubicBezTo>
                          <a:pt x="11458590" y="-51985"/>
                          <a:pt x="11864815" y="1247"/>
                          <a:pt x="12192000" y="0"/>
                        </a:cubicBezTo>
                        <a:cubicBezTo>
                          <a:pt x="12232686" y="181288"/>
                          <a:pt x="12149352" y="244679"/>
                          <a:pt x="12192000" y="402087"/>
                        </a:cubicBezTo>
                        <a:cubicBezTo>
                          <a:pt x="12234648" y="559495"/>
                          <a:pt x="12168625" y="637724"/>
                          <a:pt x="12192000" y="817431"/>
                        </a:cubicBezTo>
                        <a:cubicBezTo>
                          <a:pt x="12215375" y="997138"/>
                          <a:pt x="12177084" y="1162892"/>
                          <a:pt x="12192000" y="1325563"/>
                        </a:cubicBezTo>
                        <a:cubicBezTo>
                          <a:pt x="12082966" y="1356617"/>
                          <a:pt x="12004868" y="1305467"/>
                          <a:pt x="11855269" y="1325563"/>
                        </a:cubicBezTo>
                        <a:cubicBezTo>
                          <a:pt x="11705670" y="1345659"/>
                          <a:pt x="11728862" y="1307373"/>
                          <a:pt x="11640457" y="1325563"/>
                        </a:cubicBezTo>
                        <a:cubicBezTo>
                          <a:pt x="11552052" y="1343753"/>
                          <a:pt x="11014842" y="1281094"/>
                          <a:pt x="10816046" y="1325563"/>
                        </a:cubicBezTo>
                        <a:cubicBezTo>
                          <a:pt x="10617250" y="1370032"/>
                          <a:pt x="10518289" y="1270995"/>
                          <a:pt x="10357394" y="1325563"/>
                        </a:cubicBezTo>
                        <a:cubicBezTo>
                          <a:pt x="10196499" y="1380131"/>
                          <a:pt x="9842771" y="1323065"/>
                          <a:pt x="9654903" y="1325563"/>
                        </a:cubicBezTo>
                        <a:cubicBezTo>
                          <a:pt x="9467035" y="1328061"/>
                          <a:pt x="9492118" y="1312787"/>
                          <a:pt x="9440091" y="1325563"/>
                        </a:cubicBezTo>
                        <a:cubicBezTo>
                          <a:pt x="9388064" y="1338339"/>
                          <a:pt x="8782390" y="1242341"/>
                          <a:pt x="8615680" y="1325563"/>
                        </a:cubicBezTo>
                        <a:cubicBezTo>
                          <a:pt x="8448970" y="1408785"/>
                          <a:pt x="8384673" y="1312025"/>
                          <a:pt x="8157029" y="1325563"/>
                        </a:cubicBezTo>
                        <a:cubicBezTo>
                          <a:pt x="7929385" y="1339101"/>
                          <a:pt x="7711162" y="1276739"/>
                          <a:pt x="7576457" y="1325563"/>
                        </a:cubicBezTo>
                        <a:cubicBezTo>
                          <a:pt x="7441752" y="1374387"/>
                          <a:pt x="7380124" y="1294948"/>
                          <a:pt x="7239726" y="1325563"/>
                        </a:cubicBezTo>
                        <a:cubicBezTo>
                          <a:pt x="7099328" y="1356178"/>
                          <a:pt x="6790774" y="1309996"/>
                          <a:pt x="6537234" y="1325563"/>
                        </a:cubicBezTo>
                        <a:cubicBezTo>
                          <a:pt x="6283694" y="1341130"/>
                          <a:pt x="5882685" y="1236852"/>
                          <a:pt x="5712823" y="1325563"/>
                        </a:cubicBezTo>
                        <a:cubicBezTo>
                          <a:pt x="5542961" y="1414274"/>
                          <a:pt x="5403650" y="1284982"/>
                          <a:pt x="5254171" y="1325563"/>
                        </a:cubicBezTo>
                        <a:cubicBezTo>
                          <a:pt x="5104692" y="1366144"/>
                          <a:pt x="4775316" y="1283058"/>
                          <a:pt x="4429760" y="1325563"/>
                        </a:cubicBezTo>
                        <a:cubicBezTo>
                          <a:pt x="4084204" y="1368068"/>
                          <a:pt x="4000193" y="1312938"/>
                          <a:pt x="3849189" y="1325563"/>
                        </a:cubicBezTo>
                        <a:cubicBezTo>
                          <a:pt x="3698185" y="1338188"/>
                          <a:pt x="3303185" y="1229082"/>
                          <a:pt x="3024777" y="1325563"/>
                        </a:cubicBezTo>
                        <a:cubicBezTo>
                          <a:pt x="2746369" y="1422044"/>
                          <a:pt x="2383608" y="1288508"/>
                          <a:pt x="2200366" y="1325563"/>
                        </a:cubicBezTo>
                        <a:cubicBezTo>
                          <a:pt x="2017124" y="1362618"/>
                          <a:pt x="1989626" y="1306857"/>
                          <a:pt x="1863634" y="1325563"/>
                        </a:cubicBezTo>
                        <a:cubicBezTo>
                          <a:pt x="1737642" y="1344269"/>
                          <a:pt x="1630752" y="1297595"/>
                          <a:pt x="1404983" y="1325563"/>
                        </a:cubicBezTo>
                        <a:cubicBezTo>
                          <a:pt x="1179214" y="1353531"/>
                          <a:pt x="1085491" y="1325150"/>
                          <a:pt x="824411" y="1325563"/>
                        </a:cubicBezTo>
                        <a:cubicBezTo>
                          <a:pt x="563331" y="1325976"/>
                          <a:pt x="396096" y="1264807"/>
                          <a:pt x="0" y="1325563"/>
                        </a:cubicBezTo>
                        <a:cubicBezTo>
                          <a:pt x="-32312" y="1115567"/>
                          <a:pt x="21663" y="1061601"/>
                          <a:pt x="0" y="870453"/>
                        </a:cubicBezTo>
                        <a:cubicBezTo>
                          <a:pt x="-21663" y="679305"/>
                          <a:pt x="2015" y="590721"/>
                          <a:pt x="0" y="468366"/>
                        </a:cubicBezTo>
                        <a:cubicBezTo>
                          <a:pt x="-2015" y="346011"/>
                          <a:pt x="16698" y="122552"/>
                          <a:pt x="0" y="0"/>
                        </a:cubicBezTo>
                        <a:close/>
                      </a:path>
                      <a:path w="12192000" h="1325563" stroke="0" extrusionOk="0">
                        <a:moveTo>
                          <a:pt x="0" y="0"/>
                        </a:moveTo>
                        <a:cubicBezTo>
                          <a:pt x="117127" y="-5097"/>
                          <a:pt x="305253" y="1402"/>
                          <a:pt x="458651" y="0"/>
                        </a:cubicBezTo>
                        <a:cubicBezTo>
                          <a:pt x="612049" y="-1402"/>
                          <a:pt x="595207" y="19573"/>
                          <a:pt x="673463" y="0"/>
                        </a:cubicBezTo>
                        <a:cubicBezTo>
                          <a:pt x="751719" y="-19573"/>
                          <a:pt x="1110976" y="2947"/>
                          <a:pt x="1497874" y="0"/>
                        </a:cubicBezTo>
                        <a:cubicBezTo>
                          <a:pt x="1884772" y="-2947"/>
                          <a:pt x="1727277" y="12394"/>
                          <a:pt x="1956526" y="0"/>
                        </a:cubicBezTo>
                        <a:cubicBezTo>
                          <a:pt x="2185775" y="-12394"/>
                          <a:pt x="2186037" y="21439"/>
                          <a:pt x="2415177" y="0"/>
                        </a:cubicBezTo>
                        <a:cubicBezTo>
                          <a:pt x="2644317" y="-21439"/>
                          <a:pt x="2980375" y="35203"/>
                          <a:pt x="3239589" y="0"/>
                        </a:cubicBezTo>
                        <a:cubicBezTo>
                          <a:pt x="3498803" y="-35203"/>
                          <a:pt x="3499976" y="366"/>
                          <a:pt x="3576320" y="0"/>
                        </a:cubicBezTo>
                        <a:cubicBezTo>
                          <a:pt x="3652664" y="-366"/>
                          <a:pt x="4027617" y="80807"/>
                          <a:pt x="4400731" y="0"/>
                        </a:cubicBezTo>
                        <a:cubicBezTo>
                          <a:pt x="4773845" y="-80807"/>
                          <a:pt x="4838935" y="27413"/>
                          <a:pt x="5225143" y="0"/>
                        </a:cubicBezTo>
                        <a:cubicBezTo>
                          <a:pt x="5611351" y="-27413"/>
                          <a:pt x="5670159" y="30339"/>
                          <a:pt x="5805714" y="0"/>
                        </a:cubicBezTo>
                        <a:cubicBezTo>
                          <a:pt x="5941269" y="-30339"/>
                          <a:pt x="6367077" y="29593"/>
                          <a:pt x="6630126" y="0"/>
                        </a:cubicBezTo>
                        <a:cubicBezTo>
                          <a:pt x="6893175" y="-29593"/>
                          <a:pt x="6919581" y="35567"/>
                          <a:pt x="7088777" y="0"/>
                        </a:cubicBezTo>
                        <a:cubicBezTo>
                          <a:pt x="7257973" y="-35567"/>
                          <a:pt x="7359908" y="46992"/>
                          <a:pt x="7547429" y="0"/>
                        </a:cubicBezTo>
                        <a:cubicBezTo>
                          <a:pt x="7734950" y="-46992"/>
                          <a:pt x="8044814" y="40653"/>
                          <a:pt x="8249920" y="0"/>
                        </a:cubicBezTo>
                        <a:cubicBezTo>
                          <a:pt x="8455026" y="-40653"/>
                          <a:pt x="8489644" y="23818"/>
                          <a:pt x="8708571" y="0"/>
                        </a:cubicBezTo>
                        <a:cubicBezTo>
                          <a:pt x="8927498" y="-23818"/>
                          <a:pt x="9259545" y="8651"/>
                          <a:pt x="9532983" y="0"/>
                        </a:cubicBezTo>
                        <a:cubicBezTo>
                          <a:pt x="9806421" y="-8651"/>
                          <a:pt x="10032831" y="97126"/>
                          <a:pt x="10357394" y="0"/>
                        </a:cubicBezTo>
                        <a:cubicBezTo>
                          <a:pt x="10681957" y="-97126"/>
                          <a:pt x="10669289" y="18621"/>
                          <a:pt x="10937966" y="0"/>
                        </a:cubicBezTo>
                        <a:cubicBezTo>
                          <a:pt x="11206643" y="-18621"/>
                          <a:pt x="11228125" y="49914"/>
                          <a:pt x="11396617" y="0"/>
                        </a:cubicBezTo>
                        <a:cubicBezTo>
                          <a:pt x="11565109" y="-49914"/>
                          <a:pt x="11567903" y="2966"/>
                          <a:pt x="11611429" y="0"/>
                        </a:cubicBezTo>
                        <a:cubicBezTo>
                          <a:pt x="11654955" y="-2966"/>
                          <a:pt x="11909242" y="42336"/>
                          <a:pt x="12192000" y="0"/>
                        </a:cubicBezTo>
                        <a:cubicBezTo>
                          <a:pt x="12239572" y="138931"/>
                          <a:pt x="12154154" y="228067"/>
                          <a:pt x="12192000" y="415343"/>
                        </a:cubicBezTo>
                        <a:cubicBezTo>
                          <a:pt x="12229846" y="602619"/>
                          <a:pt x="12184629" y="663733"/>
                          <a:pt x="12192000" y="843942"/>
                        </a:cubicBezTo>
                        <a:cubicBezTo>
                          <a:pt x="12199371" y="1024151"/>
                          <a:pt x="12170779" y="1142467"/>
                          <a:pt x="12192000" y="1325563"/>
                        </a:cubicBezTo>
                        <a:cubicBezTo>
                          <a:pt x="11856889" y="1354251"/>
                          <a:pt x="11833381" y="1269748"/>
                          <a:pt x="11489509" y="1325563"/>
                        </a:cubicBezTo>
                        <a:cubicBezTo>
                          <a:pt x="11145637" y="1381378"/>
                          <a:pt x="11340202" y="1301824"/>
                          <a:pt x="11274697" y="1325563"/>
                        </a:cubicBezTo>
                        <a:cubicBezTo>
                          <a:pt x="11209192" y="1349302"/>
                          <a:pt x="10850426" y="1304210"/>
                          <a:pt x="10694126" y="1325563"/>
                        </a:cubicBezTo>
                        <a:cubicBezTo>
                          <a:pt x="10537826" y="1346916"/>
                          <a:pt x="10450315" y="1295558"/>
                          <a:pt x="10357394" y="1325563"/>
                        </a:cubicBezTo>
                        <a:cubicBezTo>
                          <a:pt x="10264473" y="1355568"/>
                          <a:pt x="9876693" y="1291097"/>
                          <a:pt x="9654903" y="1325563"/>
                        </a:cubicBezTo>
                        <a:cubicBezTo>
                          <a:pt x="9433113" y="1360029"/>
                          <a:pt x="9435575" y="1298715"/>
                          <a:pt x="9318171" y="1325563"/>
                        </a:cubicBezTo>
                        <a:cubicBezTo>
                          <a:pt x="9200767" y="1352411"/>
                          <a:pt x="8921250" y="1291481"/>
                          <a:pt x="8615680" y="1325563"/>
                        </a:cubicBezTo>
                        <a:cubicBezTo>
                          <a:pt x="8310110" y="1359645"/>
                          <a:pt x="8445742" y="1316347"/>
                          <a:pt x="8400869" y="1325563"/>
                        </a:cubicBezTo>
                        <a:cubicBezTo>
                          <a:pt x="8355996" y="1334779"/>
                          <a:pt x="7974049" y="1277147"/>
                          <a:pt x="7698377" y="1325563"/>
                        </a:cubicBezTo>
                        <a:cubicBezTo>
                          <a:pt x="7422705" y="1373979"/>
                          <a:pt x="7490294" y="1319917"/>
                          <a:pt x="7361646" y="1325563"/>
                        </a:cubicBezTo>
                        <a:cubicBezTo>
                          <a:pt x="7232998" y="1331209"/>
                          <a:pt x="7246798" y="1303710"/>
                          <a:pt x="7146834" y="1325563"/>
                        </a:cubicBezTo>
                        <a:cubicBezTo>
                          <a:pt x="7046870" y="1347416"/>
                          <a:pt x="6897227" y="1325437"/>
                          <a:pt x="6810103" y="1325563"/>
                        </a:cubicBezTo>
                        <a:cubicBezTo>
                          <a:pt x="6722979" y="1325689"/>
                          <a:pt x="6286643" y="1256520"/>
                          <a:pt x="6107611" y="1325563"/>
                        </a:cubicBezTo>
                        <a:cubicBezTo>
                          <a:pt x="5928579" y="1394606"/>
                          <a:pt x="5895602" y="1310586"/>
                          <a:pt x="5770880" y="1325563"/>
                        </a:cubicBezTo>
                        <a:cubicBezTo>
                          <a:pt x="5646158" y="1340540"/>
                          <a:pt x="5661180" y="1311035"/>
                          <a:pt x="5556069" y="1325563"/>
                        </a:cubicBezTo>
                        <a:cubicBezTo>
                          <a:pt x="5450958" y="1340091"/>
                          <a:pt x="5313430" y="1296090"/>
                          <a:pt x="5219337" y="1325563"/>
                        </a:cubicBezTo>
                        <a:cubicBezTo>
                          <a:pt x="5125244" y="1355036"/>
                          <a:pt x="4858781" y="1284244"/>
                          <a:pt x="4760686" y="1325563"/>
                        </a:cubicBezTo>
                        <a:cubicBezTo>
                          <a:pt x="4662591" y="1366882"/>
                          <a:pt x="4391935" y="1283063"/>
                          <a:pt x="4180114" y="1325563"/>
                        </a:cubicBezTo>
                        <a:cubicBezTo>
                          <a:pt x="3968293" y="1368063"/>
                          <a:pt x="3911243" y="1314090"/>
                          <a:pt x="3843383" y="1325563"/>
                        </a:cubicBezTo>
                        <a:cubicBezTo>
                          <a:pt x="3775523" y="1337036"/>
                          <a:pt x="3262201" y="1302240"/>
                          <a:pt x="3018971" y="1325563"/>
                        </a:cubicBezTo>
                        <a:cubicBezTo>
                          <a:pt x="2775741" y="1348886"/>
                          <a:pt x="2705967" y="1275415"/>
                          <a:pt x="2438400" y="1325563"/>
                        </a:cubicBezTo>
                        <a:cubicBezTo>
                          <a:pt x="2170833" y="1375711"/>
                          <a:pt x="1854819" y="1256908"/>
                          <a:pt x="1613989" y="1325563"/>
                        </a:cubicBezTo>
                        <a:cubicBezTo>
                          <a:pt x="1373159" y="1394218"/>
                          <a:pt x="1082872" y="1325335"/>
                          <a:pt x="911497" y="1325563"/>
                        </a:cubicBezTo>
                        <a:cubicBezTo>
                          <a:pt x="740122" y="1325791"/>
                          <a:pt x="333834" y="1291332"/>
                          <a:pt x="0" y="1325563"/>
                        </a:cubicBezTo>
                        <a:cubicBezTo>
                          <a:pt x="-9737" y="1116001"/>
                          <a:pt x="42208" y="998079"/>
                          <a:pt x="0" y="870453"/>
                        </a:cubicBezTo>
                        <a:cubicBezTo>
                          <a:pt x="-42208" y="742827"/>
                          <a:pt x="23372" y="619985"/>
                          <a:pt x="0" y="415343"/>
                        </a:cubicBezTo>
                        <a:cubicBezTo>
                          <a:pt x="-23372" y="210701"/>
                          <a:pt x="29388" y="1508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Ups</a:t>
            </a:r>
            <a:r>
              <a:rPr lang="fr-BE" dirty="0">
                <a:solidFill>
                  <a:schemeClr val="bg1"/>
                </a:solidFill>
              </a:rPr>
              <a:t> and </a:t>
            </a:r>
            <a:r>
              <a:rPr lang="fr-BE" dirty="0" err="1">
                <a:solidFill>
                  <a:schemeClr val="bg1"/>
                </a:solidFill>
              </a:rPr>
              <a:t>downs</a:t>
            </a:r>
            <a:r>
              <a:rPr lang="fr-BE" dirty="0">
                <a:solidFill>
                  <a:schemeClr val="bg1"/>
                </a:solidFill>
              </a:rPr>
              <a:t> W!  </a:t>
            </a:r>
          </a:p>
        </p:txBody>
      </p:sp>
    </p:spTree>
    <p:extLst>
      <p:ext uri="{BB962C8B-B14F-4D97-AF65-F5344CB8AC3E}">
        <p14:creationId xmlns:p14="http://schemas.microsoft.com/office/powerpoint/2010/main" val="393608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4"/>
            <a:ext cx="6096000" cy="91449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Adult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learning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principles</a:t>
            </a:r>
            <a:r>
              <a:rPr lang="fr-BE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AFEB0BC8-FD18-4B00-B1F6-72CA1A4171E7}"/>
              </a:ext>
            </a:extLst>
          </p:cNvPr>
          <p:cNvGraphicFramePr>
            <a:graphicFrameLocks noGrp="1"/>
          </p:cNvGraphicFramePr>
          <p:nvPr>
            <p:ph sz="half" idx="10"/>
          </p:nvPr>
        </p:nvGraphicFramePr>
        <p:xfrm>
          <a:off x="938213" y="2200275"/>
          <a:ext cx="10397842" cy="343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4966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EA243585-0F85-4E99-A7FE-FCDB501CC517}"/>
              </a:ext>
            </a:extLst>
          </p:cNvPr>
          <p:cNvSpPr txBox="1">
            <a:spLocks/>
          </p:cNvSpPr>
          <p:nvPr/>
        </p:nvSpPr>
        <p:spPr>
          <a:xfrm>
            <a:off x="0" y="-9524"/>
            <a:ext cx="6096000" cy="91449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dirty="0">
                <a:solidFill>
                  <a:schemeClr val="bg1"/>
                </a:solidFill>
              </a:rPr>
              <a:t>Learning Styles </a:t>
            </a:r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6EC924D1-8776-48AF-8A43-5981F0E5B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756" y="2070589"/>
            <a:ext cx="9061687" cy="271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86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7051249" cy="915975"/>
          </a:xfrm>
          <a:solidFill>
            <a:schemeClr val="accent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   Training  Style/Preferences</a:t>
            </a:r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37C9D4-1BC5-4B06-A2C7-724863C039C3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/>
          <a:stretch>
            <a:fillRect/>
          </a:stretch>
        </p:blipFill>
        <p:spPr>
          <a:xfrm>
            <a:off x="2029216" y="1721737"/>
            <a:ext cx="7290147" cy="422981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25578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4873658" cy="829657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fr-BE" sz="4400" dirty="0" err="1">
                <a:solidFill>
                  <a:schemeClr val="bg1"/>
                </a:solidFill>
              </a:rPr>
              <a:t>Experiential</a:t>
            </a:r>
            <a:r>
              <a:rPr lang="fr-BE" sz="4400" dirty="0">
                <a:solidFill>
                  <a:schemeClr val="bg1"/>
                </a:solidFill>
              </a:rPr>
              <a:t> </a:t>
            </a:r>
            <a:r>
              <a:rPr lang="fr-BE" sz="4400" dirty="0" err="1">
                <a:solidFill>
                  <a:schemeClr val="bg1"/>
                </a:solidFill>
              </a:rPr>
              <a:t>learning</a:t>
            </a:r>
            <a:r>
              <a:rPr lang="fr-BE" sz="4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1C8BE7-D571-42AB-9E7C-97DB93F6F2E0}"/>
              </a:ext>
            </a:extLst>
          </p:cNvPr>
          <p:cNvSpPr/>
          <p:nvPr/>
        </p:nvSpPr>
        <p:spPr>
          <a:xfrm>
            <a:off x="1042387" y="2391138"/>
            <a:ext cx="54696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2800" dirty="0"/>
              <a:t>“The process whereby knowledge is created through the transformation of experience. Knowledge results from the combinations of grasping and transforming experience.”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5FF58772-ABD8-4800-8CB0-33A52EA33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805" y="2574717"/>
            <a:ext cx="24384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044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4506012" cy="829657"/>
          </a:xfrm>
          <a:solidFill>
            <a:schemeClr val="accent1"/>
          </a:solidFill>
        </p:spPr>
        <p:txBody>
          <a:bodyPr/>
          <a:lstStyle/>
          <a:p>
            <a:r>
              <a:rPr lang="fr-BE" dirty="0">
                <a:solidFill>
                  <a:schemeClr val="bg1"/>
                </a:solidFill>
              </a:rPr>
              <a:t>The </a:t>
            </a:r>
            <a:r>
              <a:rPr lang="fr-BE" dirty="0" err="1">
                <a:solidFill>
                  <a:schemeClr val="bg1"/>
                </a:solidFill>
              </a:rPr>
              <a:t>learning</a:t>
            </a:r>
            <a:r>
              <a:rPr lang="fr-BE" dirty="0">
                <a:solidFill>
                  <a:schemeClr val="bg1"/>
                </a:solidFill>
              </a:rPr>
              <a:t> cycle</a:t>
            </a: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2353267D-237A-47FE-AD79-AD08D1B4267D}"/>
              </a:ext>
            </a:extLst>
          </p:cNvPr>
          <p:cNvGraphicFramePr>
            <a:graphicFrameLocks/>
          </p:cNvGraphicFramePr>
          <p:nvPr/>
        </p:nvGraphicFramePr>
        <p:xfrm>
          <a:off x="1396648" y="1459610"/>
          <a:ext cx="9068844" cy="4452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26FCA0F-399E-49DC-B47A-916567283E5E}"/>
              </a:ext>
            </a:extLst>
          </p:cNvPr>
          <p:cNvSpPr txBox="1"/>
          <p:nvPr/>
        </p:nvSpPr>
        <p:spPr>
          <a:xfrm>
            <a:off x="5248402" y="2480153"/>
            <a:ext cx="1277655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</a:rPr>
              <a:t>Activists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774E8-6B84-430B-B1CE-6C294FF9E226}"/>
              </a:ext>
            </a:extLst>
          </p:cNvPr>
          <p:cNvSpPr txBox="1"/>
          <p:nvPr/>
        </p:nvSpPr>
        <p:spPr>
          <a:xfrm>
            <a:off x="7027101" y="4111761"/>
            <a:ext cx="1340285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/>
              <a:t>Reflectors</a:t>
            </a:r>
            <a:endParaRPr lang="en-GB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7D5303-8CF8-4D63-B039-C042E5334372}"/>
              </a:ext>
            </a:extLst>
          </p:cNvPr>
          <p:cNvSpPr txBox="1"/>
          <p:nvPr/>
        </p:nvSpPr>
        <p:spPr>
          <a:xfrm>
            <a:off x="5248402" y="4511871"/>
            <a:ext cx="1365337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</a:rPr>
              <a:t>Theorists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D00996-DA3D-472A-A3D3-4DBD46D0A37E}"/>
              </a:ext>
            </a:extLst>
          </p:cNvPr>
          <p:cNvSpPr txBox="1"/>
          <p:nvPr/>
        </p:nvSpPr>
        <p:spPr>
          <a:xfrm>
            <a:off x="3475976" y="3955517"/>
            <a:ext cx="1478071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</a:rPr>
              <a:t>Pragmatists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319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D2651FE2-6788-4A27-8AC7-06A8A6565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6712" y="2700926"/>
            <a:ext cx="5701547" cy="19222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Activity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Let’s </a:t>
            </a:r>
            <a:r>
              <a:rPr lang="en-US" dirty="0">
                <a:solidFill>
                  <a:schemeClr val="tx1"/>
                </a:solidFill>
              </a:rPr>
              <a:t>dissect session 1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! </a:t>
            </a:r>
          </a:p>
        </p:txBody>
      </p:sp>
      <p:pic>
        <p:nvPicPr>
          <p:cNvPr id="1026" name="Picture 2" descr="Send">
            <a:extLst>
              <a:ext uri="{FF2B5EF4-FFF2-40B4-BE49-F238E27FC236}">
                <a16:creationId xmlns:a16="http://schemas.microsoft.com/office/drawing/2014/main" id="{CEF1460A-9BC7-4016-88DD-4A196ABB6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-150437" y="528837"/>
            <a:ext cx="5385130" cy="5385130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143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FDFA0F-68A6-4611-BDE3-E94D56D98F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6dc39-3c0b-49a9-9771-c157aa919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8F7BAB-0B7E-497E-BCFB-250EF51C549E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4f06dc39-3c0b-49a9-9771-c157aa91944e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749</Words>
  <Application>Microsoft Office PowerPoint</Application>
  <PresentationFormat>Widescreen</PresentationFormat>
  <Paragraphs>121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The training cycle </vt:lpstr>
      <vt:lpstr>1. The three « W » </vt:lpstr>
      <vt:lpstr> Why do we want to train?  What do we want to achieve?   </vt:lpstr>
      <vt:lpstr>Who? </vt:lpstr>
      <vt:lpstr>What? Learning Needs Assessment </vt:lpstr>
      <vt:lpstr>Drafting objectives </vt:lpstr>
      <vt:lpstr>And the « H »: How</vt:lpstr>
      <vt:lpstr>Pre training assessments Checklist </vt:lpstr>
      <vt:lpstr>Ups and downs W!  </vt:lpstr>
      <vt:lpstr>Adult learning principles </vt:lpstr>
      <vt:lpstr>PowerPoint Presentation</vt:lpstr>
      <vt:lpstr>    Training  Style/Preferences</vt:lpstr>
      <vt:lpstr>Experiential learning </vt:lpstr>
      <vt:lpstr>The learning cycle</vt:lpstr>
      <vt:lpstr>Activity Let’s dissect session 1!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crozet</dc:creator>
  <cp:lastModifiedBy>Andrew Maina</cp:lastModifiedBy>
  <cp:revision>4</cp:revision>
  <dcterms:created xsi:type="dcterms:W3CDTF">2020-12-15T15:04:46Z</dcterms:created>
  <dcterms:modified xsi:type="dcterms:W3CDTF">2021-04-16T06:36:40Z</dcterms:modified>
</cp:coreProperties>
</file>