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2.xml" ContentType="application/vnd.ms-office.webextension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9"/>
  </p:notesMasterIdLst>
  <p:sldIdLst>
    <p:sldId id="257" r:id="rId5"/>
    <p:sldId id="408" r:id="rId6"/>
    <p:sldId id="610" r:id="rId7"/>
    <p:sldId id="614" r:id="rId8"/>
    <p:sldId id="633" r:id="rId9"/>
    <p:sldId id="644" r:id="rId10"/>
    <p:sldId id="645" r:id="rId11"/>
    <p:sldId id="256" r:id="rId12"/>
    <p:sldId id="638" r:id="rId13"/>
    <p:sldId id="615" r:id="rId14"/>
    <p:sldId id="628" r:id="rId15"/>
    <p:sldId id="647" r:id="rId16"/>
    <p:sldId id="646" r:id="rId17"/>
    <p:sldId id="64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57"/>
            <p14:sldId id="408"/>
            <p14:sldId id="610"/>
            <p14:sldId id="614"/>
            <p14:sldId id="633"/>
            <p14:sldId id="644"/>
            <p14:sldId id="645"/>
            <p14:sldId id="256"/>
            <p14:sldId id="638"/>
            <p14:sldId id="615"/>
            <p14:sldId id="628"/>
            <p14:sldId id="647"/>
            <p14:sldId id="646"/>
            <p14:sldId id="64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=""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="" xmlns:p15="http://schemas.microsoft.com/office/powerpoint/2012/main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="" xmlns:p15="http://schemas.microsoft.com/office/powerpoint/2012/main" userId="ec1065b6b8e8d847" providerId="Windows Live"/>
      </p:ext>
    </p:extLst>
  </p:cmAuthor>
  <p:cmAuthor id="4" name="Guest User" initials="GU" lastIdx="10" clrIdx="3"/>
  <p:cmAuthor id="5" name="Abdullahi Hassan" initials="AH" lastIdx="9" clrIdx="4">
    <p:extLst>
      <p:ext uri="{19B8F6BF-5375-455C-9EA6-DF929625EA0E}">
        <p15:presenceInfo xmlns="" xmlns:p15="http://schemas.microsoft.com/office/powerpoint/2012/main" userId="Abdullahi Hassan" providerId="None"/>
      </p:ext>
    </p:extLst>
  </p:cmAuthor>
  <p:cmAuthor id="6" name="Abdi Yussuf " initials="p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7E6E6"/>
    <a:srgbClr val="A6A6A6"/>
    <a:srgbClr val="BA122B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33:26.733" idx="1">
    <p:pos x="7232" y="956"/>
    <p:text>U raadinta xal waara bulshada uu  saameeyey barakaca ee Soomaaliya</p:text>
    <p:extLst mod="1">
      <p:ext uri="{C676402C-5697-4E1C-873F-D02D1690AC5C}">
        <p15:threadingInfo xmlns=""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36:15.304" idx="2">
    <p:pos x="1670" y="1754"/>
    <p:text>qaabayso</p:text>
    <p:extLst>
      <p:ext uri="{C676402C-5697-4E1C-873F-D02D1690AC5C}">
        <p15:threadingInfo xmlns=""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37:39.176" idx="4">
    <p:pos x="1408" y="1773"/>
    <p:text>as above</p:text>
    <p:extLst>
      <p:ext uri="{C676402C-5697-4E1C-873F-D02D1690AC5C}">
        <p15:threadingInfo xmlns="" xmlns:p15="http://schemas.microsoft.com/office/powerpoint/2012/main" timeZoneBias="-180"/>
      </p:ext>
    </p:extLst>
  </p:cm>
  <p:cm authorId="5" dt="2021-05-30T23:37:21.816" idx="3">
    <p:pos x="1306" y="1421"/>
    <p:text>which one</p:text>
    <p:extLst>
      <p:ext uri="{C676402C-5697-4E1C-873F-D02D1690AC5C}">
        <p15:threadingInfo xmlns=""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44:20.571" idx="5">
    <p:pos x="2650" y="32"/>
    <p:text>review this please</p:text>
    <p:extLst>
      <p:ext uri="{C676402C-5697-4E1C-873F-D02D1690AC5C}">
        <p15:threadingInfo xmlns="" xmlns:p15="http://schemas.microsoft.com/office/powerpoint/2012/main" timeZoneBias="-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46:48.172" idx="6">
    <p:pos x="6413" y="3424"/>
    <p:text>Translate this please</p:text>
    <p:extLst>
      <p:ext uri="{C676402C-5697-4E1C-873F-D02D1690AC5C}">
        <p15:threadingInfo xmlns="" xmlns:p15="http://schemas.microsoft.com/office/powerpoint/2012/main" timeZoneBias="-1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48:32.768" idx="8">
    <p:pos x="1382" y="1587"/>
    <p:text>reveiw this pleas</p:text>
    <p:extLst>
      <p:ext uri="{C676402C-5697-4E1C-873F-D02D1690AC5C}">
        <p15:threadingInfo xmlns="" xmlns:p15="http://schemas.microsoft.com/office/powerpoint/2012/main" timeZoneBias="-180"/>
      </p:ext>
    </p:extLst>
  </p:cm>
  <p:cm authorId="5" dt="2021-05-30T23:47:35.923" idx="7">
    <p:pos x="3590" y="83"/>
    <p:text>review this please</p:text>
    <p:extLst>
      <p:ext uri="{C676402C-5697-4E1C-873F-D02D1690AC5C}">
        <p15:threadingInfo xmlns="" xmlns:p15="http://schemas.microsoft.com/office/powerpoint/2012/main" timeZoneBias="-18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53:00.590" idx="9">
    <p:pos x="10" y="10"/>
    <p:text>Translate this please</p:text>
    <p:extLst>
      <p:ext uri="{C676402C-5697-4E1C-873F-D02D1690AC5C}">
        <p15:threadingInfo xmlns=""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err="1">
              <a:solidFill>
                <a:schemeClr val="accent1"/>
              </a:solidFill>
            </a:rPr>
            <a:t>Sahan</a:t>
          </a:r>
          <a:r>
            <a:rPr lang="en-US" dirty="0">
              <a:solidFill>
                <a:schemeClr val="accent1"/>
              </a:solidFill>
            </a:rPr>
            <a:t> </a:t>
          </a:r>
          <a:r>
            <a:rPr lang="en-US" dirty="0" err="1">
              <a:solidFill>
                <a:schemeClr val="accent1"/>
              </a:solidFill>
            </a:rPr>
            <a:t>Qiimayn</a:t>
          </a:r>
          <a:endParaRPr lang="en-GB" dirty="0">
            <a:solidFill>
              <a:schemeClr val="accent1"/>
            </a:solidFill>
          </a:endParaRP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/>
        </a:solidFill>
        <a:ln>
          <a:solidFill>
            <a:srgbClr val="0033A0"/>
          </a:solidFill>
        </a:ln>
      </dgm:spPr>
      <dgm:t>
        <a:bodyPr/>
        <a:lstStyle/>
        <a:p>
          <a:r>
            <a:rPr lang="en-US" dirty="0" err="1">
              <a:solidFill>
                <a:schemeClr val="accent1"/>
              </a:solidFill>
            </a:rPr>
            <a:t>Naqshadayn</a:t>
          </a:r>
          <a:r>
            <a:rPr lang="en-US" dirty="0">
              <a:solidFill>
                <a:schemeClr val="accent1"/>
              </a:solidFill>
            </a:rPr>
            <a:t> </a:t>
          </a:r>
          <a:r>
            <a:rPr lang="en-US" dirty="0" err="1">
              <a:solidFill>
                <a:schemeClr val="accent1"/>
              </a:solidFill>
            </a:rPr>
            <a:t>iyo</a:t>
          </a:r>
          <a:r>
            <a:rPr lang="en-US" dirty="0">
              <a:solidFill>
                <a:schemeClr val="accent1"/>
              </a:solidFill>
            </a:rPr>
            <a:t> </a:t>
          </a:r>
          <a:r>
            <a:rPr lang="en-US" dirty="0" err="1">
              <a:solidFill>
                <a:schemeClr val="accent1"/>
              </a:solidFill>
            </a:rPr>
            <a:t>qorshayn</a:t>
          </a:r>
          <a:endParaRPr lang="en-GB" dirty="0">
            <a:solidFill>
              <a:schemeClr val="accent1"/>
            </a:solidFill>
          </a:endParaRP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/>
      <dgm:t>
        <a:bodyPr/>
        <a:lstStyle/>
        <a:p>
          <a:r>
            <a:rPr lang="so-SO" dirty="0"/>
            <a:t>Fududeyn </a:t>
          </a:r>
          <a:endParaRPr lang="en-GB" dirty="0"/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/>
      <dgm:t>
        <a:bodyPr/>
        <a:lstStyle/>
        <a:p>
          <a:r>
            <a:rPr lang="en-US" dirty="0" err="1"/>
            <a:t>Qiimeyn</a:t>
          </a:r>
          <a:endParaRPr lang="en-GB" dirty="0"/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/>
      <dgm:t>
        <a:bodyPr/>
        <a:lstStyle/>
        <a:p>
          <a:r>
            <a:rPr lang="en-GB" dirty="0" err="1" smtClean="0"/>
            <a:t>Dabagal</a:t>
          </a:r>
          <a:endParaRPr lang="en-GB" dirty="0"/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807C2-A133-483B-A12D-5753C7B07740}" type="pres">
      <dgm:prSet presAssocID="{4427BE44-AB2E-46DA-A47C-5FA124DB2D7D}" presName="sibTrans" presStyleLbl="sibTrans2D1" presStyleIdx="0" presStyleCnt="5"/>
      <dgm:spPr/>
      <dgm:t>
        <a:bodyPr/>
        <a:lstStyle/>
        <a:p>
          <a:endParaRPr lang="en-US"/>
        </a:p>
      </dgm:t>
    </dgm:pt>
    <dgm:pt modelId="{67675BAD-6BEE-4A79-B2B9-EA04C16ADCAE}" type="pres">
      <dgm:prSet presAssocID="{4427BE44-AB2E-46DA-A47C-5FA124DB2D7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FBD6A-D211-4C24-8665-BCA8BA5C09B5}" type="pres">
      <dgm:prSet presAssocID="{668B50D8-45E9-4B32-B948-B089D7B503F9}" presName="sibTrans" presStyleLbl="sibTrans2D1" presStyleIdx="1" presStyleCnt="5"/>
      <dgm:spPr/>
      <dgm:t>
        <a:bodyPr/>
        <a:lstStyle/>
        <a:p>
          <a:endParaRPr lang="en-US"/>
        </a:p>
      </dgm:t>
    </dgm:pt>
    <dgm:pt modelId="{719FAE38-71A3-4873-88FD-F2AA489A07BB}" type="pres">
      <dgm:prSet presAssocID="{668B50D8-45E9-4B32-B948-B089D7B503F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E4D309-0E24-497E-8048-409426DD6659}" type="pres">
      <dgm:prSet presAssocID="{981D3D74-D05A-4CBC-9E32-DD69B9E00C17}" presName="sibTrans" presStyleLbl="sibTrans2D1" presStyleIdx="2" presStyleCnt="5"/>
      <dgm:spPr/>
      <dgm:t>
        <a:bodyPr/>
        <a:lstStyle/>
        <a:p>
          <a:endParaRPr lang="en-US"/>
        </a:p>
      </dgm:t>
    </dgm:pt>
    <dgm:pt modelId="{C0BAE43D-1765-47D0-AA79-FA2A81A8F047}" type="pres">
      <dgm:prSet presAssocID="{981D3D74-D05A-4CBC-9E32-DD69B9E00C1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4D564-75BC-4417-9F71-8CDA9FB2324C}" type="pres">
      <dgm:prSet presAssocID="{7A5D1955-6AB4-4E93-ACC4-A5CDF6712E8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1F29406-4864-424B-9DCB-3D3F7A5DC428}" type="pres">
      <dgm:prSet presAssocID="{7A5D1955-6AB4-4E93-ACC4-A5CDF6712E8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14872-D41D-40F7-B400-FC1E371946DD}" type="pres">
      <dgm:prSet presAssocID="{70175096-8F99-41CC-B939-FD66C068ADE5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B553005-6209-4A80-94C9-1D91B06D2A3B}" type="pres">
      <dgm:prSet presAssocID="{70175096-8F99-41CC-B939-FD66C068ADE5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FF87F712-57EB-4DBA-B67A-96951A6B7928}" type="presOf" srcId="{4427BE44-AB2E-46DA-A47C-5FA124DB2D7D}" destId="{7C8807C2-A133-483B-A12D-5753C7B07740}" srcOrd="0" destOrd="0" presId="urn:microsoft.com/office/officeart/2005/8/layout/cycle2"/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B1C83B5D-081C-411A-94CB-660508C5BBBF}" type="presOf" srcId="{6535DD0C-E4FC-42C6-B8A6-BC6EB7D90AD2}" destId="{E12E28EC-A1DC-498F-B916-3A3ED07D9A8F}" srcOrd="0" destOrd="0" presId="urn:microsoft.com/office/officeart/2005/8/layout/cycle2"/>
    <dgm:cxn modelId="{CAF9A912-C0A7-4D54-8398-22FC2EE4234A}" type="presOf" srcId="{07C62A31-A672-4109-BFEF-E7B4ECFA003B}" destId="{E5862294-0A34-4899-BB9C-DF04A79F6A76}" srcOrd="0" destOrd="0" presId="urn:microsoft.com/office/officeart/2005/8/layout/cycle2"/>
    <dgm:cxn modelId="{DDC93E69-3283-452B-AD01-1B13A3589A31}" type="presOf" srcId="{99A033C0-DA1D-47B3-8419-F20271F19B16}" destId="{B0E9C52A-3B3A-443A-8207-A4193CD4AC6F}" srcOrd="0" destOrd="0" presId="urn:microsoft.com/office/officeart/2005/8/layout/cycle2"/>
    <dgm:cxn modelId="{5F664DD3-F814-4A0E-847D-B3C404395A5A}" type="presOf" srcId="{7A5D1955-6AB4-4E93-ACC4-A5CDF6712E87}" destId="{01F29406-4864-424B-9DCB-3D3F7A5DC428}" srcOrd="1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EB856866-946F-4EA9-B367-AFBD873A56BE}" type="presOf" srcId="{70175096-8F99-41CC-B939-FD66C068ADE5}" destId="{7B553005-6209-4A80-94C9-1D91B06D2A3B}" srcOrd="1" destOrd="0" presId="urn:microsoft.com/office/officeart/2005/8/layout/cycle2"/>
    <dgm:cxn modelId="{1BC78886-EBA5-4B32-A89B-DBC1ED338F77}" type="presOf" srcId="{7A5D1955-6AB4-4E93-ACC4-A5CDF6712E87}" destId="{B8E4D564-75BC-4417-9F71-8CDA9FB2324C}" srcOrd="0" destOrd="0" presId="urn:microsoft.com/office/officeart/2005/8/layout/cycle2"/>
    <dgm:cxn modelId="{0E7C9AC2-7560-4F86-BF88-8DE74FC18749}" type="presOf" srcId="{981D3D74-D05A-4CBC-9E32-DD69B9E00C17}" destId="{D8E4D309-0E24-497E-8048-409426DD6659}" srcOrd="0" destOrd="0" presId="urn:microsoft.com/office/officeart/2005/8/layout/cycle2"/>
    <dgm:cxn modelId="{18626C4A-BDBC-42DF-AF73-BB56EB688801}" type="presOf" srcId="{70175096-8F99-41CC-B939-FD66C068ADE5}" destId="{20014872-D41D-40F7-B400-FC1E371946DD}" srcOrd="0" destOrd="0" presId="urn:microsoft.com/office/officeart/2005/8/layout/cycle2"/>
    <dgm:cxn modelId="{B4D10C01-7650-4424-8ED9-B1D41FFCF0F0}" type="presOf" srcId="{668B50D8-45E9-4B32-B948-B089D7B503F9}" destId="{719FAE38-71A3-4873-88FD-F2AA489A07BB}" srcOrd="1" destOrd="0" presId="urn:microsoft.com/office/officeart/2005/8/layout/cycle2"/>
    <dgm:cxn modelId="{77895379-7CC4-4DD6-8451-3F7B461D442B}" type="presOf" srcId="{2E4A7321-27D4-42F5-A834-5359CA1D1354}" destId="{1D4897D8-15D1-4354-86FE-F50AB09FB127}" srcOrd="0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56D9FDB6-1220-4ECF-8BB9-A155333A85F9}" type="presOf" srcId="{981D3D74-D05A-4CBC-9E32-DD69B9E00C17}" destId="{C0BAE43D-1765-47D0-AA79-FA2A81A8F047}" srcOrd="1" destOrd="0" presId="urn:microsoft.com/office/officeart/2005/8/layout/cycle2"/>
    <dgm:cxn modelId="{7187FCFC-861D-4743-A307-C2DF9A8CB407}" type="presOf" srcId="{778C3815-EFF0-4650-A98E-BEDC3754CBE2}" destId="{7772920F-40BF-43C3-9B4A-7BFAB8E95F18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F82F23B3-E85C-4611-8990-4A98E8D6A34D}" type="presOf" srcId="{B9A42099-9E22-4D9E-AE43-10BAA1F933C3}" destId="{E85A4FA0-C88F-4B6D-938A-FB5379B026FE}" srcOrd="0" destOrd="0" presId="urn:microsoft.com/office/officeart/2005/8/layout/cycle2"/>
    <dgm:cxn modelId="{CCE445A2-4F32-4F1A-8AE6-C30AA063A4EE}" type="presOf" srcId="{4427BE44-AB2E-46DA-A47C-5FA124DB2D7D}" destId="{67675BAD-6BEE-4A79-B2B9-EA04C16ADCAE}" srcOrd="1" destOrd="0" presId="urn:microsoft.com/office/officeart/2005/8/layout/cycle2"/>
    <dgm:cxn modelId="{DAF1F4EA-CC4D-490D-ADA5-D4B21449D0DC}" type="presOf" srcId="{668B50D8-45E9-4B32-B948-B089D7B503F9}" destId="{C05FBD6A-D211-4C24-8665-BCA8BA5C09B5}" srcOrd="0" destOrd="0" presId="urn:microsoft.com/office/officeart/2005/8/layout/cycle2"/>
    <dgm:cxn modelId="{844FE81D-ACCD-4CF8-AE97-1EA17662288D}" type="presParOf" srcId="{E5862294-0A34-4899-BB9C-DF04A79F6A76}" destId="{B0E9C52A-3B3A-443A-8207-A4193CD4AC6F}" srcOrd="0" destOrd="0" presId="urn:microsoft.com/office/officeart/2005/8/layout/cycle2"/>
    <dgm:cxn modelId="{536AE738-2FA4-49B6-8D55-5E661F3DA097}" type="presParOf" srcId="{E5862294-0A34-4899-BB9C-DF04A79F6A76}" destId="{7C8807C2-A133-483B-A12D-5753C7B07740}" srcOrd="1" destOrd="0" presId="urn:microsoft.com/office/officeart/2005/8/layout/cycle2"/>
    <dgm:cxn modelId="{2BAD1332-500D-4616-B151-F59234FAF37B}" type="presParOf" srcId="{7C8807C2-A133-483B-A12D-5753C7B07740}" destId="{67675BAD-6BEE-4A79-B2B9-EA04C16ADCAE}" srcOrd="0" destOrd="0" presId="urn:microsoft.com/office/officeart/2005/8/layout/cycle2"/>
    <dgm:cxn modelId="{A01B33F4-1F63-46FD-80BE-7510CB162A00}" type="presParOf" srcId="{E5862294-0A34-4899-BB9C-DF04A79F6A76}" destId="{1D4897D8-15D1-4354-86FE-F50AB09FB127}" srcOrd="2" destOrd="0" presId="urn:microsoft.com/office/officeart/2005/8/layout/cycle2"/>
    <dgm:cxn modelId="{6DD6A829-E000-41B9-A8B8-3122E8B62ABD}" type="presParOf" srcId="{E5862294-0A34-4899-BB9C-DF04A79F6A76}" destId="{C05FBD6A-D211-4C24-8665-BCA8BA5C09B5}" srcOrd="3" destOrd="0" presId="urn:microsoft.com/office/officeart/2005/8/layout/cycle2"/>
    <dgm:cxn modelId="{E8A7DA7B-0D24-4F45-84F8-DB99C8C20D74}" type="presParOf" srcId="{C05FBD6A-D211-4C24-8665-BCA8BA5C09B5}" destId="{719FAE38-71A3-4873-88FD-F2AA489A07BB}" srcOrd="0" destOrd="0" presId="urn:microsoft.com/office/officeart/2005/8/layout/cycle2"/>
    <dgm:cxn modelId="{71C6299A-023A-432F-ACB0-6E0F846DC13A}" type="presParOf" srcId="{E5862294-0A34-4899-BB9C-DF04A79F6A76}" destId="{7772920F-40BF-43C3-9B4A-7BFAB8E95F18}" srcOrd="4" destOrd="0" presId="urn:microsoft.com/office/officeart/2005/8/layout/cycle2"/>
    <dgm:cxn modelId="{A42EB4C0-EDCA-424C-A0FE-7BD2C9E3D65E}" type="presParOf" srcId="{E5862294-0A34-4899-BB9C-DF04A79F6A76}" destId="{D8E4D309-0E24-497E-8048-409426DD6659}" srcOrd="5" destOrd="0" presId="urn:microsoft.com/office/officeart/2005/8/layout/cycle2"/>
    <dgm:cxn modelId="{D70DAD17-FE25-41DC-BC00-01C254BA73F4}" type="presParOf" srcId="{D8E4D309-0E24-497E-8048-409426DD6659}" destId="{C0BAE43D-1765-47D0-AA79-FA2A81A8F047}" srcOrd="0" destOrd="0" presId="urn:microsoft.com/office/officeart/2005/8/layout/cycle2"/>
    <dgm:cxn modelId="{E2750A0C-9134-4BF8-87E2-F7651B8B1BC9}" type="presParOf" srcId="{E5862294-0A34-4899-BB9C-DF04A79F6A76}" destId="{E85A4FA0-C88F-4B6D-938A-FB5379B026FE}" srcOrd="6" destOrd="0" presId="urn:microsoft.com/office/officeart/2005/8/layout/cycle2"/>
    <dgm:cxn modelId="{7BAFF387-A167-4031-BDA5-2E8F0E55924A}" type="presParOf" srcId="{E5862294-0A34-4899-BB9C-DF04A79F6A76}" destId="{B8E4D564-75BC-4417-9F71-8CDA9FB2324C}" srcOrd="7" destOrd="0" presId="urn:microsoft.com/office/officeart/2005/8/layout/cycle2"/>
    <dgm:cxn modelId="{3D8C1679-50FE-4DB6-83BA-5F3D64A743A8}" type="presParOf" srcId="{B8E4D564-75BC-4417-9F71-8CDA9FB2324C}" destId="{01F29406-4864-424B-9DCB-3D3F7A5DC428}" srcOrd="0" destOrd="0" presId="urn:microsoft.com/office/officeart/2005/8/layout/cycle2"/>
    <dgm:cxn modelId="{3EC2452F-17A7-4A51-AC6A-A47CE6AE4F68}" type="presParOf" srcId="{E5862294-0A34-4899-BB9C-DF04A79F6A76}" destId="{E12E28EC-A1DC-498F-B916-3A3ED07D9A8F}" srcOrd="8" destOrd="0" presId="urn:microsoft.com/office/officeart/2005/8/layout/cycle2"/>
    <dgm:cxn modelId="{F55869E5-13D3-42FD-B684-2AF25F33BACC}" type="presParOf" srcId="{E5862294-0A34-4899-BB9C-DF04A79F6A76}" destId="{20014872-D41D-40F7-B400-FC1E371946DD}" srcOrd="9" destOrd="0" presId="urn:microsoft.com/office/officeart/2005/8/layout/cycle2"/>
    <dgm:cxn modelId="{179AFAEF-B067-4FA7-9648-76E4B509912B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CE9D1D-9902-3B46-B5F8-9DDDB0C19FA4}" type="doc">
      <dgm:prSet loTypeId="urn:microsoft.com/office/officeart/2005/8/layout/cycle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D7EE35-3C37-354F-A02F-0B8CA7594347}">
      <dgm:prSet phldrT="[Text]" custT="1"/>
      <dgm:spPr/>
      <dgm:t>
        <a:bodyPr/>
        <a:lstStyle/>
        <a:p>
          <a:r>
            <a:rPr lang="en-US" sz="2800" dirty="0" err="1"/>
            <a:t>Khibrad</a:t>
          </a:r>
          <a:r>
            <a:rPr lang="en-US" sz="2800" dirty="0"/>
            <a:t> la </a:t>
          </a:r>
          <a:r>
            <a:rPr lang="en-US" sz="2800" dirty="0" err="1"/>
            <a:t>taaban</a:t>
          </a:r>
          <a:r>
            <a:rPr lang="en-US" sz="2800" dirty="0"/>
            <a:t> </a:t>
          </a:r>
          <a:r>
            <a:rPr lang="en-US" sz="2800" dirty="0" err="1"/>
            <a:t>karo</a:t>
          </a:r>
          <a:endParaRPr lang="en-US" sz="2800" dirty="0"/>
        </a:p>
      </dgm:t>
    </dgm:pt>
    <dgm:pt modelId="{F212D237-88F7-294C-87D7-D4842D747681}" type="parTrans" cxnId="{C42DB1D3-0AD8-4544-8CCF-40D9027C23ED}">
      <dgm:prSet/>
      <dgm:spPr/>
      <dgm:t>
        <a:bodyPr/>
        <a:lstStyle/>
        <a:p>
          <a:endParaRPr lang="en-US"/>
        </a:p>
      </dgm:t>
    </dgm:pt>
    <dgm:pt modelId="{502E3905-4E66-F24E-B5AF-93875B93C742}" type="sibTrans" cxnId="{C42DB1D3-0AD8-4544-8CCF-40D9027C23ED}">
      <dgm:prSet/>
      <dgm:spPr/>
      <dgm:t>
        <a:bodyPr/>
        <a:lstStyle/>
        <a:p>
          <a:endParaRPr lang="en-US"/>
        </a:p>
      </dgm:t>
    </dgm:pt>
    <dgm:pt modelId="{11BF576F-643B-1146-BBC7-D7F8F660FFDE}">
      <dgm:prSet phldrT="[Text]" custT="1"/>
      <dgm:spPr/>
      <dgm:t>
        <a:bodyPr/>
        <a:lstStyle/>
        <a:p>
          <a:r>
            <a:rPr lang="en-US" sz="2700" dirty="0">
              <a:solidFill>
                <a:schemeClr val="tx1"/>
              </a:solidFill>
            </a:rPr>
            <a:t>U </a:t>
          </a:r>
          <a:r>
            <a:rPr lang="en-US" sz="2700" dirty="0" err="1">
              <a:solidFill>
                <a:schemeClr val="tx1"/>
              </a:solidFill>
            </a:rPr>
            <a:t>fiirsashada</a:t>
          </a:r>
          <a:r>
            <a:rPr lang="en-US" sz="2700" dirty="0">
              <a:solidFill>
                <a:schemeClr val="tx1"/>
              </a:solidFill>
            </a:rPr>
            <a:t> </a:t>
          </a:r>
          <a:r>
            <a:rPr lang="en-US" sz="2700" dirty="0" err="1">
              <a:solidFill>
                <a:schemeClr val="tx1"/>
              </a:solidFill>
            </a:rPr>
            <a:t>Milicsiga</a:t>
          </a:r>
          <a:endParaRPr lang="en-US" sz="2700" dirty="0">
            <a:solidFill>
              <a:schemeClr val="tx1"/>
            </a:solidFill>
          </a:endParaRPr>
        </a:p>
      </dgm:t>
    </dgm:pt>
    <dgm:pt modelId="{D1E11875-5D75-3241-ABE9-0A2A5F785096}" type="parTrans" cxnId="{4F650846-B4AA-4B42-B2CB-2FD69B68A2D6}">
      <dgm:prSet/>
      <dgm:spPr/>
      <dgm:t>
        <a:bodyPr/>
        <a:lstStyle/>
        <a:p>
          <a:endParaRPr lang="en-US"/>
        </a:p>
      </dgm:t>
    </dgm:pt>
    <dgm:pt modelId="{F6375906-7382-F94B-B807-244D0D4644E5}" type="sibTrans" cxnId="{4F650846-B4AA-4B42-B2CB-2FD69B68A2D6}">
      <dgm:prSet/>
      <dgm:spPr/>
      <dgm:t>
        <a:bodyPr/>
        <a:lstStyle/>
        <a:p>
          <a:endParaRPr lang="en-US"/>
        </a:p>
      </dgm:t>
    </dgm:pt>
    <dgm:pt modelId="{B273B72D-6C5A-1C4D-A462-0AA68037B789}">
      <dgm:prSet phldrT="[Text]" custT="1"/>
      <dgm:spPr/>
      <dgm:t>
        <a:bodyPr/>
        <a:lstStyle/>
        <a:p>
          <a:r>
            <a:rPr lang="en-US" sz="2400" dirty="0"/>
            <a:t>Abstract </a:t>
          </a:r>
          <a:r>
            <a:rPr lang="en-US" sz="2400" dirty="0" err="1"/>
            <a:t>Fikrad</a:t>
          </a:r>
          <a:r>
            <a:rPr lang="en-US" sz="2400" dirty="0"/>
            <a:t> </a:t>
          </a:r>
          <a:r>
            <a:rPr lang="en-US" sz="2400" dirty="0" err="1"/>
            <a:t>aan</a:t>
          </a:r>
          <a:r>
            <a:rPr lang="en-US" sz="2400" dirty="0"/>
            <a:t> la </a:t>
          </a:r>
          <a:r>
            <a:rPr lang="en-US" sz="2400" dirty="0" err="1"/>
            <a:t>taaban</a:t>
          </a:r>
          <a:r>
            <a:rPr lang="en-US" sz="2400" dirty="0"/>
            <a:t> </a:t>
          </a:r>
          <a:r>
            <a:rPr lang="en-US" sz="2400" dirty="0" err="1"/>
            <a:t>karin</a:t>
          </a:r>
          <a:r>
            <a:rPr lang="en-US" sz="2400" dirty="0"/>
            <a:t> </a:t>
          </a:r>
        </a:p>
        <a:p>
          <a:r>
            <a:rPr lang="en-US" sz="2400" dirty="0"/>
            <a:t>( </a:t>
          </a:r>
          <a:r>
            <a:rPr lang="en-US" sz="2400" dirty="0" err="1"/>
            <a:t>Guud</a:t>
          </a:r>
          <a:r>
            <a:rPr lang="en-US" sz="2400" dirty="0"/>
            <a:t> </a:t>
          </a:r>
          <a:r>
            <a:rPr lang="en-US" sz="2400" dirty="0" err="1"/>
            <a:t>ahaan</a:t>
          </a:r>
          <a:endParaRPr lang="en-US" sz="2400" dirty="0"/>
        </a:p>
      </dgm:t>
    </dgm:pt>
    <dgm:pt modelId="{9B3C11AD-E515-1C49-8F15-803878511A59}" type="parTrans" cxnId="{34D0F9B7-9C98-9641-99AE-6526F547C71F}">
      <dgm:prSet/>
      <dgm:spPr/>
      <dgm:t>
        <a:bodyPr/>
        <a:lstStyle/>
        <a:p>
          <a:endParaRPr lang="en-US"/>
        </a:p>
      </dgm:t>
    </dgm:pt>
    <dgm:pt modelId="{F49F0858-73FC-654C-A193-BD05F7375DAB}" type="sibTrans" cxnId="{34D0F9B7-9C98-9641-99AE-6526F547C71F}">
      <dgm:prSet/>
      <dgm:spPr/>
      <dgm:t>
        <a:bodyPr/>
        <a:lstStyle/>
        <a:p>
          <a:endParaRPr lang="en-US"/>
        </a:p>
      </dgm:t>
    </dgm:pt>
    <dgm:pt modelId="{75C56431-AB87-0041-9A73-6AF2662FEB1C}">
      <dgm:prSet phldrT="[Text]" custT="1"/>
      <dgm:spPr/>
      <dgm:t>
        <a:bodyPr/>
        <a:lstStyle/>
        <a:p>
          <a:r>
            <a:rPr lang="en-US" sz="2800" dirty="0" err="1"/>
            <a:t>Tijaabo</a:t>
          </a:r>
          <a:r>
            <a:rPr lang="en-US" sz="2800" dirty="0"/>
            <a:t> </a:t>
          </a:r>
          <a:r>
            <a:rPr lang="en-US" sz="2800" dirty="0" err="1"/>
            <a:t>ama</a:t>
          </a:r>
          <a:r>
            <a:rPr lang="en-US" sz="2800" dirty="0"/>
            <a:t> Ku </a:t>
          </a:r>
          <a:r>
            <a:rPr lang="en-US" sz="2800" dirty="0" err="1"/>
            <a:t>dabaqid</a:t>
          </a:r>
          <a:endParaRPr lang="en-US" sz="2800" dirty="0"/>
        </a:p>
      </dgm:t>
    </dgm:pt>
    <dgm:pt modelId="{262A5056-E115-3445-8A5B-F961F0800054}" type="parTrans" cxnId="{71ACBF36-6107-C549-8977-895F5BE6D8EA}">
      <dgm:prSet/>
      <dgm:spPr/>
      <dgm:t>
        <a:bodyPr/>
        <a:lstStyle/>
        <a:p>
          <a:endParaRPr lang="en-US"/>
        </a:p>
      </dgm:t>
    </dgm:pt>
    <dgm:pt modelId="{84A9C6F7-A38B-B14F-AB9B-32B22C947B9A}" type="sibTrans" cxnId="{71ACBF36-6107-C549-8977-895F5BE6D8EA}">
      <dgm:prSet/>
      <dgm:spPr/>
      <dgm:t>
        <a:bodyPr/>
        <a:lstStyle/>
        <a:p>
          <a:endParaRPr lang="en-US"/>
        </a:p>
      </dgm:t>
    </dgm:pt>
    <dgm:pt modelId="{9A304451-4CE6-2044-9DF4-3626C9EAF534}" type="pres">
      <dgm:prSet presAssocID="{3BCE9D1D-9902-3B46-B5F8-9DDDB0C19FA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2DB74E-BF3F-7643-A968-C66D7254A092}" type="pres">
      <dgm:prSet presAssocID="{82D7EE35-3C37-354F-A02F-0B8CA7594347}" presName="node" presStyleLbl="node1" presStyleIdx="0" presStyleCnt="4" custScaleX="1421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85A99-85D3-B645-8D3E-E101C1133C0C}" type="pres">
      <dgm:prSet presAssocID="{82D7EE35-3C37-354F-A02F-0B8CA7594347}" presName="spNode" presStyleCnt="0"/>
      <dgm:spPr/>
    </dgm:pt>
    <dgm:pt modelId="{C5DFCCDC-28DA-B64B-9643-77DC210C43CD}" type="pres">
      <dgm:prSet presAssocID="{502E3905-4E66-F24E-B5AF-93875B93C742}" presName="sibTrans" presStyleLbl="sibTrans1D1" presStyleIdx="0" presStyleCnt="4"/>
      <dgm:spPr/>
      <dgm:t>
        <a:bodyPr/>
        <a:lstStyle/>
        <a:p>
          <a:endParaRPr lang="en-US"/>
        </a:p>
      </dgm:t>
    </dgm:pt>
    <dgm:pt modelId="{3AF1B315-5F3A-E54D-80BF-9D52662BB226}" type="pres">
      <dgm:prSet presAssocID="{11BF576F-643B-1146-BBC7-D7F8F660FFDE}" presName="node" presStyleLbl="node1" presStyleIdx="1" presStyleCnt="4" custScaleX="154292" custScaleY="102528" custRadScaleRad="100105" custRadScaleInc="-87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08695-AEFA-E24A-90B9-61A483FCEF2F}" type="pres">
      <dgm:prSet presAssocID="{11BF576F-643B-1146-BBC7-D7F8F660FFDE}" presName="spNode" presStyleCnt="0"/>
      <dgm:spPr/>
    </dgm:pt>
    <dgm:pt modelId="{E0A4719F-7B09-C740-B5DF-3700579A857D}" type="pres">
      <dgm:prSet presAssocID="{F6375906-7382-F94B-B807-244D0D4644E5}" presName="sibTrans" presStyleLbl="sibTrans1D1" presStyleIdx="1" presStyleCnt="4"/>
      <dgm:spPr/>
      <dgm:t>
        <a:bodyPr/>
        <a:lstStyle/>
        <a:p>
          <a:endParaRPr lang="en-US"/>
        </a:p>
      </dgm:t>
    </dgm:pt>
    <dgm:pt modelId="{48DCBF9F-EB97-9F4E-B8AE-414091020345}" type="pres">
      <dgm:prSet presAssocID="{B273B72D-6C5A-1C4D-A462-0AA68037B789}" presName="node" presStyleLbl="node1" presStyleIdx="2" presStyleCnt="4" custScaleX="213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90084-1A2B-F84B-8F15-A8EB32207E9B}" type="pres">
      <dgm:prSet presAssocID="{B273B72D-6C5A-1C4D-A462-0AA68037B789}" presName="spNode" presStyleCnt="0"/>
      <dgm:spPr/>
    </dgm:pt>
    <dgm:pt modelId="{8E412D58-ADDB-294B-8C02-745E6DA2A52A}" type="pres">
      <dgm:prSet presAssocID="{F49F0858-73FC-654C-A193-BD05F7375DAB}" presName="sibTrans" presStyleLbl="sibTrans1D1" presStyleIdx="2" presStyleCnt="4"/>
      <dgm:spPr/>
      <dgm:t>
        <a:bodyPr/>
        <a:lstStyle/>
        <a:p>
          <a:endParaRPr lang="en-US"/>
        </a:p>
      </dgm:t>
    </dgm:pt>
    <dgm:pt modelId="{8BE5363E-1A1E-5641-95AA-8DAC88F00A23}" type="pres">
      <dgm:prSet presAssocID="{75C56431-AB87-0041-9A73-6AF2662FEB1C}" presName="node" presStyleLbl="node1" presStyleIdx="3" presStyleCnt="4" custScaleX="160966" custScaleY="103450" custRadScaleRad="100622" custRadScaleInc="21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20A524-9EEE-7648-88EB-FA40829EF304}" type="pres">
      <dgm:prSet presAssocID="{75C56431-AB87-0041-9A73-6AF2662FEB1C}" presName="spNode" presStyleCnt="0"/>
      <dgm:spPr/>
    </dgm:pt>
    <dgm:pt modelId="{D1A3AC9A-A615-8843-B44D-3098B16E7ACB}" type="pres">
      <dgm:prSet presAssocID="{84A9C6F7-A38B-B14F-AB9B-32B22C947B9A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97AB2580-AB85-486E-9113-341956F8B4DC}" type="presOf" srcId="{F49F0858-73FC-654C-A193-BD05F7375DAB}" destId="{8E412D58-ADDB-294B-8C02-745E6DA2A52A}" srcOrd="0" destOrd="0" presId="urn:microsoft.com/office/officeart/2005/8/layout/cycle5"/>
    <dgm:cxn modelId="{5729996F-ADF3-44AD-AC77-4312DF464CF5}" type="presOf" srcId="{502E3905-4E66-F24E-B5AF-93875B93C742}" destId="{C5DFCCDC-28DA-B64B-9643-77DC210C43CD}" srcOrd="0" destOrd="0" presId="urn:microsoft.com/office/officeart/2005/8/layout/cycle5"/>
    <dgm:cxn modelId="{642BCADC-623C-4652-8489-51D85F4DBD58}" type="presOf" srcId="{B273B72D-6C5A-1C4D-A462-0AA68037B789}" destId="{48DCBF9F-EB97-9F4E-B8AE-414091020345}" srcOrd="0" destOrd="0" presId="urn:microsoft.com/office/officeart/2005/8/layout/cycle5"/>
    <dgm:cxn modelId="{F8819D73-52D8-4DF2-BF04-3AE0C139395B}" type="presOf" srcId="{F6375906-7382-F94B-B807-244D0D4644E5}" destId="{E0A4719F-7B09-C740-B5DF-3700579A857D}" srcOrd="0" destOrd="0" presId="urn:microsoft.com/office/officeart/2005/8/layout/cycle5"/>
    <dgm:cxn modelId="{FD9F7DBA-C1F1-4112-831A-6723C0262DF3}" type="presOf" srcId="{84A9C6F7-A38B-B14F-AB9B-32B22C947B9A}" destId="{D1A3AC9A-A615-8843-B44D-3098B16E7ACB}" srcOrd="0" destOrd="0" presId="urn:microsoft.com/office/officeart/2005/8/layout/cycle5"/>
    <dgm:cxn modelId="{71ACBF36-6107-C549-8977-895F5BE6D8EA}" srcId="{3BCE9D1D-9902-3B46-B5F8-9DDDB0C19FA4}" destId="{75C56431-AB87-0041-9A73-6AF2662FEB1C}" srcOrd="3" destOrd="0" parTransId="{262A5056-E115-3445-8A5B-F961F0800054}" sibTransId="{84A9C6F7-A38B-B14F-AB9B-32B22C947B9A}"/>
    <dgm:cxn modelId="{34D0F9B7-9C98-9641-99AE-6526F547C71F}" srcId="{3BCE9D1D-9902-3B46-B5F8-9DDDB0C19FA4}" destId="{B273B72D-6C5A-1C4D-A462-0AA68037B789}" srcOrd="2" destOrd="0" parTransId="{9B3C11AD-E515-1C49-8F15-803878511A59}" sibTransId="{F49F0858-73FC-654C-A193-BD05F7375DAB}"/>
    <dgm:cxn modelId="{C42DB1D3-0AD8-4544-8CCF-40D9027C23ED}" srcId="{3BCE9D1D-9902-3B46-B5F8-9DDDB0C19FA4}" destId="{82D7EE35-3C37-354F-A02F-0B8CA7594347}" srcOrd="0" destOrd="0" parTransId="{F212D237-88F7-294C-87D7-D4842D747681}" sibTransId="{502E3905-4E66-F24E-B5AF-93875B93C742}"/>
    <dgm:cxn modelId="{3E1296EB-52C6-451A-8739-EEE860D0E0F1}" type="presOf" srcId="{82D7EE35-3C37-354F-A02F-0B8CA7594347}" destId="{7E2DB74E-BF3F-7643-A968-C66D7254A092}" srcOrd="0" destOrd="0" presId="urn:microsoft.com/office/officeart/2005/8/layout/cycle5"/>
    <dgm:cxn modelId="{CA551237-4FE3-4EF3-857C-D91531C80CB7}" type="presOf" srcId="{11BF576F-643B-1146-BBC7-D7F8F660FFDE}" destId="{3AF1B315-5F3A-E54D-80BF-9D52662BB226}" srcOrd="0" destOrd="0" presId="urn:microsoft.com/office/officeart/2005/8/layout/cycle5"/>
    <dgm:cxn modelId="{F6A0F2D5-5DFD-47E7-98C6-0BCDE73BB30F}" type="presOf" srcId="{3BCE9D1D-9902-3B46-B5F8-9DDDB0C19FA4}" destId="{9A304451-4CE6-2044-9DF4-3626C9EAF534}" srcOrd="0" destOrd="0" presId="urn:microsoft.com/office/officeart/2005/8/layout/cycle5"/>
    <dgm:cxn modelId="{F7F18196-4270-4B42-9FFF-456740C8D30D}" type="presOf" srcId="{75C56431-AB87-0041-9A73-6AF2662FEB1C}" destId="{8BE5363E-1A1E-5641-95AA-8DAC88F00A23}" srcOrd="0" destOrd="0" presId="urn:microsoft.com/office/officeart/2005/8/layout/cycle5"/>
    <dgm:cxn modelId="{4F650846-B4AA-4B42-B2CB-2FD69B68A2D6}" srcId="{3BCE9D1D-9902-3B46-B5F8-9DDDB0C19FA4}" destId="{11BF576F-643B-1146-BBC7-D7F8F660FFDE}" srcOrd="1" destOrd="0" parTransId="{D1E11875-5D75-3241-ABE9-0A2A5F785096}" sibTransId="{F6375906-7382-F94B-B807-244D0D4644E5}"/>
    <dgm:cxn modelId="{0D43E796-C5ED-4BAB-BCA7-13DA4DBEA8D7}" type="presParOf" srcId="{9A304451-4CE6-2044-9DF4-3626C9EAF534}" destId="{7E2DB74E-BF3F-7643-A968-C66D7254A092}" srcOrd="0" destOrd="0" presId="urn:microsoft.com/office/officeart/2005/8/layout/cycle5"/>
    <dgm:cxn modelId="{B18D2AF8-9944-41D4-9DF5-76C18EA1416E}" type="presParOf" srcId="{9A304451-4CE6-2044-9DF4-3626C9EAF534}" destId="{2D385A99-85D3-B645-8D3E-E101C1133C0C}" srcOrd="1" destOrd="0" presId="urn:microsoft.com/office/officeart/2005/8/layout/cycle5"/>
    <dgm:cxn modelId="{DF9EAC8C-2653-4776-A81D-BB1EA6A3E2FB}" type="presParOf" srcId="{9A304451-4CE6-2044-9DF4-3626C9EAF534}" destId="{C5DFCCDC-28DA-B64B-9643-77DC210C43CD}" srcOrd="2" destOrd="0" presId="urn:microsoft.com/office/officeart/2005/8/layout/cycle5"/>
    <dgm:cxn modelId="{167732B1-B9E6-48C3-AA09-87753ED36841}" type="presParOf" srcId="{9A304451-4CE6-2044-9DF4-3626C9EAF534}" destId="{3AF1B315-5F3A-E54D-80BF-9D52662BB226}" srcOrd="3" destOrd="0" presId="urn:microsoft.com/office/officeart/2005/8/layout/cycle5"/>
    <dgm:cxn modelId="{86A62EEE-0FC2-4174-A15B-5DB86E0504F6}" type="presParOf" srcId="{9A304451-4CE6-2044-9DF4-3626C9EAF534}" destId="{7DD08695-AEFA-E24A-90B9-61A483FCEF2F}" srcOrd="4" destOrd="0" presId="urn:microsoft.com/office/officeart/2005/8/layout/cycle5"/>
    <dgm:cxn modelId="{54BA770C-525C-4ACA-B306-3838CFF2E023}" type="presParOf" srcId="{9A304451-4CE6-2044-9DF4-3626C9EAF534}" destId="{E0A4719F-7B09-C740-B5DF-3700579A857D}" srcOrd="5" destOrd="0" presId="urn:microsoft.com/office/officeart/2005/8/layout/cycle5"/>
    <dgm:cxn modelId="{917E0444-7432-47AD-991B-B9A79F9F6F55}" type="presParOf" srcId="{9A304451-4CE6-2044-9DF4-3626C9EAF534}" destId="{48DCBF9F-EB97-9F4E-B8AE-414091020345}" srcOrd="6" destOrd="0" presId="urn:microsoft.com/office/officeart/2005/8/layout/cycle5"/>
    <dgm:cxn modelId="{0A797E56-3F71-4FA6-919C-C1D031E72ACE}" type="presParOf" srcId="{9A304451-4CE6-2044-9DF4-3626C9EAF534}" destId="{C0790084-1A2B-F84B-8F15-A8EB32207E9B}" srcOrd="7" destOrd="0" presId="urn:microsoft.com/office/officeart/2005/8/layout/cycle5"/>
    <dgm:cxn modelId="{02A6565A-578F-48C5-A7B7-7CC6B4CA7343}" type="presParOf" srcId="{9A304451-4CE6-2044-9DF4-3626C9EAF534}" destId="{8E412D58-ADDB-294B-8C02-745E6DA2A52A}" srcOrd="8" destOrd="0" presId="urn:microsoft.com/office/officeart/2005/8/layout/cycle5"/>
    <dgm:cxn modelId="{2FE9D19C-1293-42E2-A80D-5B2D46BB2D2C}" type="presParOf" srcId="{9A304451-4CE6-2044-9DF4-3626C9EAF534}" destId="{8BE5363E-1A1E-5641-95AA-8DAC88F00A23}" srcOrd="9" destOrd="0" presId="urn:microsoft.com/office/officeart/2005/8/layout/cycle5"/>
    <dgm:cxn modelId="{6F856D49-A436-44D3-998A-B81EB01A5ED7}" type="presParOf" srcId="{9A304451-4CE6-2044-9DF4-3626C9EAF534}" destId="{DB20A524-9EEE-7648-88EB-FA40829EF304}" srcOrd="10" destOrd="0" presId="urn:microsoft.com/office/officeart/2005/8/layout/cycle5"/>
    <dgm:cxn modelId="{175FF7DC-2B2D-4A0D-B5D1-CFC3777E059C}" type="presParOf" srcId="{9A304451-4CE6-2044-9DF4-3626C9EAF534}" destId="{D1A3AC9A-A615-8843-B44D-3098B16E7AC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13856" y="1566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>
              <a:solidFill>
                <a:schemeClr val="accent1"/>
              </a:solidFill>
            </a:rPr>
            <a:t>Sahan</a:t>
          </a:r>
          <a:r>
            <a:rPr lang="en-US" sz="1700" kern="1200" dirty="0">
              <a:solidFill>
                <a:schemeClr val="accent1"/>
              </a:solidFill>
            </a:rPr>
            <a:t> </a:t>
          </a:r>
          <a:r>
            <a:rPr lang="en-US" sz="1700" kern="1200" dirty="0" err="1">
              <a:solidFill>
                <a:schemeClr val="accent1"/>
              </a:solidFill>
            </a:rPr>
            <a:t>Qiimayn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3349146" y="236856"/>
        <a:ext cx="1136078" cy="1136078"/>
      </dsp:txXfrm>
    </dsp:sp>
    <dsp:sp modelId="{7C8807C2-A133-483B-A12D-5753C7B07740}">
      <dsp:nvSpPr>
        <dsp:cNvPr id="0" name=""/>
        <dsp:cNvSpPr/>
      </dsp:nvSpPr>
      <dsp:spPr>
        <a:xfrm rot="2160000">
          <a:off x="4669965" y="1236196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4682228" y="1306905"/>
        <a:ext cx="299635" cy="325349"/>
      </dsp:txXfrm>
    </dsp:sp>
    <dsp:sp modelId="{1D4897D8-15D1-4354-86FE-F50AB09FB127}">
      <dsp:nvSpPr>
        <dsp:cNvPr id="0" name=""/>
        <dsp:cNvSpPr/>
      </dsp:nvSpPr>
      <dsp:spPr>
        <a:xfrm>
          <a:off x="5067067" y="1420657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>
              <a:solidFill>
                <a:schemeClr val="accent1"/>
              </a:solidFill>
            </a:rPr>
            <a:t>Naqshadayn</a:t>
          </a:r>
          <a:r>
            <a:rPr lang="en-US" sz="1700" kern="1200" dirty="0">
              <a:solidFill>
                <a:schemeClr val="accent1"/>
              </a:solidFill>
            </a:rPr>
            <a:t> </a:t>
          </a:r>
          <a:r>
            <a:rPr lang="en-US" sz="1700" kern="1200" dirty="0" err="1">
              <a:solidFill>
                <a:schemeClr val="accent1"/>
              </a:solidFill>
            </a:rPr>
            <a:t>iyo</a:t>
          </a:r>
          <a:r>
            <a:rPr lang="en-US" sz="1700" kern="1200" dirty="0">
              <a:solidFill>
                <a:schemeClr val="accent1"/>
              </a:solidFill>
            </a:rPr>
            <a:t> </a:t>
          </a:r>
          <a:r>
            <a:rPr lang="en-US" sz="1700" kern="1200" dirty="0" err="1">
              <a:solidFill>
                <a:schemeClr val="accent1"/>
              </a:solidFill>
            </a:rPr>
            <a:t>qorshayn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5302357" y="1655947"/>
        <a:ext cx="1136078" cy="1136078"/>
      </dsp:txXfrm>
    </dsp:sp>
    <dsp:sp modelId="{C05FBD6A-D211-4C24-8665-BCA8BA5C09B5}">
      <dsp:nvSpPr>
        <dsp:cNvPr id="0" name=""/>
        <dsp:cNvSpPr/>
      </dsp:nvSpPr>
      <dsp:spPr>
        <a:xfrm rot="6480000">
          <a:off x="5287084" y="308940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5371133" y="3136793"/>
        <a:ext cx="299635" cy="325349"/>
      </dsp:txXfrm>
    </dsp:sp>
    <dsp:sp modelId="{7772920F-40BF-43C3-9B4A-7BFAB8E95F18}">
      <dsp:nvSpPr>
        <dsp:cNvPr id="0" name=""/>
        <dsp:cNvSpPr/>
      </dsp:nvSpPr>
      <dsp:spPr>
        <a:xfrm>
          <a:off x="4321007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o-SO" sz="1700" kern="1200" dirty="0"/>
            <a:t>Fududeyn </a:t>
          </a:r>
          <a:endParaRPr lang="en-GB" sz="1700" kern="1200" dirty="0"/>
        </a:p>
      </dsp:txBody>
      <dsp:txXfrm>
        <a:off x="4556297" y="3952084"/>
        <a:ext cx="1136078" cy="1136078"/>
      </dsp:txXfrm>
    </dsp:sp>
    <dsp:sp modelId="{D8E4D309-0E24-497E-8048-409426DD6659}">
      <dsp:nvSpPr>
        <dsp:cNvPr id="0" name=""/>
        <dsp:cNvSpPr/>
      </dsp:nvSpPr>
      <dsp:spPr>
        <a:xfrm rot="10800000">
          <a:off x="3715275" y="424899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3843690" y="4357448"/>
        <a:ext cx="299635" cy="325349"/>
      </dsp:txXfrm>
    </dsp:sp>
    <dsp:sp modelId="{E85A4FA0-C88F-4B6D-938A-FB5379B026FE}">
      <dsp:nvSpPr>
        <dsp:cNvPr id="0" name=""/>
        <dsp:cNvSpPr/>
      </dsp:nvSpPr>
      <dsp:spPr>
        <a:xfrm>
          <a:off x="1906706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/>
            <a:t>Qiimeyn</a:t>
          </a:r>
          <a:endParaRPr lang="en-GB" sz="1700" kern="1200" dirty="0"/>
        </a:p>
      </dsp:txBody>
      <dsp:txXfrm>
        <a:off x="2141996" y="3952084"/>
        <a:ext cx="1136078" cy="1136078"/>
      </dsp:txXfrm>
    </dsp:sp>
    <dsp:sp modelId="{B8E4D564-75BC-4417-9F71-8CDA9FB2324C}">
      <dsp:nvSpPr>
        <dsp:cNvPr id="0" name=""/>
        <dsp:cNvSpPr/>
      </dsp:nvSpPr>
      <dsp:spPr>
        <a:xfrm rot="15120000">
          <a:off x="2126723" y="3112452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2210772" y="3281966"/>
        <a:ext cx="299635" cy="325349"/>
      </dsp:txXfrm>
    </dsp:sp>
    <dsp:sp modelId="{E12E28EC-A1DC-498F-B916-3A3ED07D9A8F}">
      <dsp:nvSpPr>
        <dsp:cNvPr id="0" name=""/>
        <dsp:cNvSpPr/>
      </dsp:nvSpPr>
      <dsp:spPr>
        <a:xfrm>
          <a:off x="1160646" y="1420657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err="1" smtClean="0"/>
            <a:t>Dabagal</a:t>
          </a:r>
          <a:endParaRPr lang="en-GB" sz="1700" kern="1200" dirty="0"/>
        </a:p>
      </dsp:txBody>
      <dsp:txXfrm>
        <a:off x="1395936" y="1655947"/>
        <a:ext cx="1136078" cy="1136078"/>
      </dsp:txXfrm>
    </dsp:sp>
    <dsp:sp modelId="{20014872-D41D-40F7-B400-FC1E371946DD}">
      <dsp:nvSpPr>
        <dsp:cNvPr id="0" name=""/>
        <dsp:cNvSpPr/>
      </dsp:nvSpPr>
      <dsp:spPr>
        <a:xfrm rot="19440000">
          <a:off x="2716754" y="1250438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2729017" y="1396627"/>
        <a:ext cx="299635" cy="325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DB74E-BF3F-7643-A968-C66D7254A092}">
      <dsp:nvSpPr>
        <dsp:cNvPr id="0" name=""/>
        <dsp:cNvSpPr/>
      </dsp:nvSpPr>
      <dsp:spPr>
        <a:xfrm>
          <a:off x="3431429" y="282"/>
          <a:ext cx="2259033" cy="10333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/>
            <a:t>Khibrad</a:t>
          </a:r>
          <a:r>
            <a:rPr lang="en-US" sz="2800" kern="1200" dirty="0"/>
            <a:t> la </a:t>
          </a:r>
          <a:r>
            <a:rPr lang="en-US" sz="2800" kern="1200" dirty="0" err="1"/>
            <a:t>taaban</a:t>
          </a:r>
          <a:r>
            <a:rPr lang="en-US" sz="2800" kern="1200" dirty="0"/>
            <a:t> </a:t>
          </a:r>
          <a:r>
            <a:rPr lang="en-US" sz="2800" kern="1200" dirty="0" err="1"/>
            <a:t>karo</a:t>
          </a:r>
          <a:endParaRPr lang="en-US" sz="2800" kern="1200" dirty="0"/>
        </a:p>
      </dsp:txBody>
      <dsp:txXfrm>
        <a:off x="3481871" y="50724"/>
        <a:ext cx="2158149" cy="932423"/>
      </dsp:txXfrm>
    </dsp:sp>
    <dsp:sp modelId="{C5DFCCDC-28DA-B64B-9643-77DC210C43CD}">
      <dsp:nvSpPr>
        <dsp:cNvPr id="0" name=""/>
        <dsp:cNvSpPr/>
      </dsp:nvSpPr>
      <dsp:spPr>
        <a:xfrm>
          <a:off x="2854432" y="519472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954375" y="538038"/>
              </a:moveTo>
              <a:arcTo wR="1709400" hR="1709400" stAng="19004696" swAng="1009155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1B315-5F3A-E54D-80BF-9D52662BB226}">
      <dsp:nvSpPr>
        <dsp:cNvPr id="0" name=""/>
        <dsp:cNvSpPr/>
      </dsp:nvSpPr>
      <dsp:spPr>
        <a:xfrm>
          <a:off x="5043964" y="1618493"/>
          <a:ext cx="2452787" cy="10594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solidFill>
                <a:schemeClr val="tx1"/>
              </a:solidFill>
            </a:rPr>
            <a:t>U </a:t>
          </a:r>
          <a:r>
            <a:rPr lang="en-US" sz="2700" kern="1200" dirty="0" err="1">
              <a:solidFill>
                <a:schemeClr val="tx1"/>
              </a:solidFill>
            </a:rPr>
            <a:t>fiirsashada</a:t>
          </a:r>
          <a:r>
            <a:rPr lang="en-US" sz="2700" kern="1200" dirty="0">
              <a:solidFill>
                <a:schemeClr val="tx1"/>
              </a:solidFill>
            </a:rPr>
            <a:t> </a:t>
          </a:r>
          <a:r>
            <a:rPr lang="en-US" sz="2700" kern="1200" dirty="0" err="1">
              <a:solidFill>
                <a:schemeClr val="tx1"/>
              </a:solidFill>
            </a:rPr>
            <a:t>Milicsiga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5095681" y="1670210"/>
        <a:ext cx="2349353" cy="955996"/>
      </dsp:txXfrm>
    </dsp:sp>
    <dsp:sp modelId="{E0A4719F-7B09-C740-B5DF-3700579A857D}">
      <dsp:nvSpPr>
        <dsp:cNvPr id="0" name=""/>
        <dsp:cNvSpPr/>
      </dsp:nvSpPr>
      <dsp:spPr>
        <a:xfrm>
          <a:off x="2521472" y="212074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3140753" y="2643896"/>
              </a:moveTo>
              <a:arcTo wR="1709400" hR="1709400" stAng="1988373" swAng="126968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DCBF9F-EB97-9F4E-B8AE-414091020345}">
      <dsp:nvSpPr>
        <dsp:cNvPr id="0" name=""/>
        <dsp:cNvSpPr/>
      </dsp:nvSpPr>
      <dsp:spPr>
        <a:xfrm>
          <a:off x="2866495" y="3419084"/>
          <a:ext cx="3388900" cy="10333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Abstract </a:t>
          </a:r>
          <a:r>
            <a:rPr lang="en-US" sz="2400" kern="1200" dirty="0" err="1"/>
            <a:t>Fikrad</a:t>
          </a:r>
          <a:r>
            <a:rPr lang="en-US" sz="2400" kern="1200" dirty="0"/>
            <a:t> </a:t>
          </a:r>
          <a:r>
            <a:rPr lang="en-US" sz="2400" kern="1200" dirty="0" err="1"/>
            <a:t>aan</a:t>
          </a:r>
          <a:r>
            <a:rPr lang="en-US" sz="2400" kern="1200" dirty="0"/>
            <a:t> la </a:t>
          </a:r>
          <a:r>
            <a:rPr lang="en-US" sz="2400" kern="1200" dirty="0" err="1"/>
            <a:t>taaban</a:t>
          </a:r>
          <a:r>
            <a:rPr lang="en-US" sz="2400" kern="1200" dirty="0"/>
            <a:t> </a:t>
          </a:r>
          <a:r>
            <a:rPr lang="en-US" sz="2400" kern="1200" dirty="0" err="1"/>
            <a:t>karin</a:t>
          </a:r>
          <a:r>
            <a:rPr lang="en-US" sz="2400" kern="1200" dirty="0"/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( </a:t>
          </a:r>
          <a:r>
            <a:rPr lang="en-US" sz="2400" kern="1200" dirty="0" err="1"/>
            <a:t>Guud</a:t>
          </a:r>
          <a:r>
            <a:rPr lang="en-US" sz="2400" kern="1200" dirty="0"/>
            <a:t> </a:t>
          </a:r>
          <a:r>
            <a:rPr lang="en-US" sz="2400" kern="1200" dirty="0" err="1"/>
            <a:t>ahaan</a:t>
          </a:r>
          <a:endParaRPr lang="en-US" sz="2400" kern="1200" dirty="0"/>
        </a:p>
      </dsp:txBody>
      <dsp:txXfrm>
        <a:off x="2916937" y="3469526"/>
        <a:ext cx="3288016" cy="932423"/>
      </dsp:txXfrm>
    </dsp:sp>
    <dsp:sp modelId="{8E412D58-ADDB-294B-8C02-745E6DA2A52A}">
      <dsp:nvSpPr>
        <dsp:cNvPr id="0" name=""/>
        <dsp:cNvSpPr/>
      </dsp:nvSpPr>
      <dsp:spPr>
        <a:xfrm>
          <a:off x="3202708" y="207576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700619" y="3089405"/>
              </a:moveTo>
              <a:arcTo wR="1709400" hR="1709400" stAng="7570005" swAng="142322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5363E-1A1E-5641-95AA-8DAC88F00A23}">
      <dsp:nvSpPr>
        <dsp:cNvPr id="0" name=""/>
        <dsp:cNvSpPr/>
      </dsp:nvSpPr>
      <dsp:spPr>
        <a:xfrm>
          <a:off x="1572095" y="1500972"/>
          <a:ext cx="2558883" cy="10689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/>
            <a:t>Tijaabo</a:t>
          </a:r>
          <a:r>
            <a:rPr lang="en-US" sz="2800" kern="1200" dirty="0"/>
            <a:t> </a:t>
          </a:r>
          <a:r>
            <a:rPr lang="en-US" sz="2800" kern="1200" dirty="0" err="1"/>
            <a:t>ama</a:t>
          </a:r>
          <a:r>
            <a:rPr lang="en-US" sz="2800" kern="1200" dirty="0"/>
            <a:t> Ku </a:t>
          </a:r>
          <a:r>
            <a:rPr lang="en-US" sz="2800" kern="1200" dirty="0" err="1"/>
            <a:t>dabaqid</a:t>
          </a:r>
          <a:endParaRPr lang="en-US" sz="2800" kern="1200" dirty="0"/>
        </a:p>
      </dsp:txBody>
      <dsp:txXfrm>
        <a:off x="1624277" y="1553154"/>
        <a:ext cx="2454519" cy="964593"/>
      </dsp:txXfrm>
    </dsp:sp>
    <dsp:sp modelId="{D1A3AC9A-A615-8843-B44D-3098B16E7ACB}">
      <dsp:nvSpPr>
        <dsp:cNvPr id="0" name=""/>
        <dsp:cNvSpPr/>
      </dsp:nvSpPr>
      <dsp:spPr>
        <a:xfrm>
          <a:off x="2831585" y="534235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36107" y="842534"/>
              </a:moveTo>
              <a:arcTo wR="1709400" hR="1709400" stAng="12628319" swAng="860023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076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799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11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379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994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11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Plus: stay in the groups during the activity: picture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865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10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=""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=""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=""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="" xmlns:a16="http://schemas.microsoft.com/office/drawing/2014/main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="" xmlns:a16="http://schemas.microsoft.com/office/drawing/2014/main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="" xmlns:a16="http://schemas.microsoft.com/office/drawing/2014/main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6331353" y="1230390"/>
            <a:ext cx="5313164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5100" i="1" dirty="0"/>
              <a:t>U </a:t>
            </a:r>
            <a:r>
              <a:rPr lang="en-US" altLang="en-US" sz="5100" i="1" dirty="0" err="1"/>
              <a:t>raadinta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xal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waara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bulshada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uu</a:t>
            </a:r>
            <a:r>
              <a:rPr lang="en-US" altLang="en-US" sz="5100" i="1" dirty="0"/>
              <a:t>  </a:t>
            </a:r>
            <a:r>
              <a:rPr lang="en-US" altLang="en-US" sz="5100" i="1" dirty="0" err="1"/>
              <a:t>saameeyey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barakaca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ee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Soomaaliya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	</a:t>
            </a:r>
            <a:endParaRPr lang="en-US" altLang="en-US" sz="51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ne image contenant ciel, extérieur, terrain, rive&#10;&#10;Description générée automatiquement">
            <a:extLst>
              <a:ext uri="{FF2B5EF4-FFF2-40B4-BE49-F238E27FC236}">
                <a16:creationId xmlns="" xmlns:a16="http://schemas.microsoft.com/office/drawing/2014/main" id="{97A87A65-5F9E-4416-9179-33920A644D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9" y="1230390"/>
            <a:ext cx="5617987" cy="37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636007" y="640081"/>
            <a:ext cx="7105536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6000" b="1" i="1" dirty="0" err="1"/>
              <a:t>Xeeladaha</a:t>
            </a:r>
            <a:r>
              <a:rPr lang="en-US" altLang="en-US" sz="6000" b="1" i="1" dirty="0"/>
              <a:t> </a:t>
            </a:r>
            <a:r>
              <a:rPr lang="en-US" altLang="en-US" sz="6000" b="1" i="1" dirty="0" err="1"/>
              <a:t>Tababarka</a:t>
            </a:r>
            <a:endParaRPr kumimoji="0" lang="en-US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707744A9-B1DD-4F76-B3B2-02A51E6DF4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="" xmlns:a16="http://schemas.microsoft.com/office/drawing/2014/main" id="{09F52C97-D8A0-4C58-9D04-B8733EE38B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=""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2938977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2350588"/>
              </p:ext>
            </p:extLst>
          </p:nvPr>
        </p:nvGraphicFramePr>
        <p:xfrm>
          <a:off x="3714161" y="640079"/>
          <a:ext cx="7834372" cy="532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3">
            <a:extLst>
              <a:ext uri="{FF2B5EF4-FFF2-40B4-BE49-F238E27FC236}">
                <a16:creationId xmlns="" xmlns:a16="http://schemas.microsoft.com/office/drawing/2014/main" id="{38BF4114-A98F-428D-B824-542D3CB6D71F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r>
              <a:rPr lang="fr-BE" dirty="0" err="1">
                <a:solidFill>
                  <a:schemeClr val="bg1"/>
                </a:solidFill>
              </a:rPr>
              <a:t>Wareegga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tababarka</a:t>
            </a:r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57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3044858" cy="81080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GB" b="1" dirty="0" err="1">
                <a:solidFill>
                  <a:prstClr val="white"/>
                </a:solidFill>
                <a:cs typeface="Arial" panose="020B0604020202020204" pitchFamily="34" charset="0"/>
              </a:rPr>
              <a:t>Ujeedooyinka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7B73DBA-C261-492B-A367-68E3AAF19A8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21812" y="1462413"/>
            <a:ext cx="10748375" cy="3933173"/>
          </a:xfrm>
        </p:spPr>
        <p:txBody>
          <a:bodyPr>
            <a:normAutofit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GB" dirty="0" err="1">
                <a:solidFill>
                  <a:srgbClr val="333333"/>
                </a:solidFill>
              </a:rPr>
              <a:t>Dhamaadka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kulankan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waxaad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awoodi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doontaa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inaad</a:t>
            </a:r>
            <a:r>
              <a:rPr lang="en-US" dirty="0"/>
              <a:t>: </a:t>
            </a:r>
          </a:p>
          <a:p>
            <a:pPr>
              <a:buClr>
                <a:schemeClr val="accent1"/>
              </a:buClr>
            </a:pPr>
            <a:r>
              <a:rPr lang="en-US" dirty="0" err="1" smtClean="0"/>
              <a:t>Qaabayso</a:t>
            </a:r>
            <a:r>
              <a:rPr lang="en-US" dirty="0" smtClean="0"/>
              <a:t> </a:t>
            </a:r>
            <a:r>
              <a:rPr lang="en-US" dirty="0" err="1" smtClean="0"/>
              <a:t>ajandaha</a:t>
            </a:r>
            <a:r>
              <a:rPr lang="en-US" dirty="0" smtClean="0"/>
              <a:t> </a:t>
            </a:r>
            <a:r>
              <a:rPr lang="en-US" dirty="0" err="1"/>
              <a:t>tababarka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ujeedooyinkaaga</a:t>
            </a:r>
            <a:r>
              <a:rPr lang="en-US" dirty="0"/>
              <a:t>, </a:t>
            </a:r>
            <a:r>
              <a:rPr lang="en-US" dirty="0" err="1"/>
              <a:t>dhageystayaasha</a:t>
            </a:r>
            <a:r>
              <a:rPr lang="en-US" dirty="0"/>
              <a:t> </a:t>
            </a:r>
            <a:r>
              <a:rPr lang="en-US" dirty="0" err="1"/>
              <a:t>diirada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saarayo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waqtiga</a:t>
            </a:r>
            <a:r>
              <a:rPr lang="en-US" dirty="0"/>
              <a:t>;</a:t>
            </a:r>
          </a:p>
          <a:p>
            <a:pPr>
              <a:buClr>
                <a:schemeClr val="accent1"/>
              </a:buClr>
            </a:pPr>
            <a:r>
              <a:rPr lang="en-US" dirty="0" err="1"/>
              <a:t>Nadaamiso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aad</a:t>
            </a:r>
            <a:r>
              <a:rPr lang="en-US" dirty="0"/>
              <a:t> </a:t>
            </a:r>
            <a:r>
              <a:rPr lang="en-US" dirty="0" err="1"/>
              <a:t>waqtiga</a:t>
            </a:r>
            <a:r>
              <a:rPr lang="en-US" dirty="0"/>
              <a:t> </a:t>
            </a:r>
            <a:r>
              <a:rPr lang="en-US" dirty="0" err="1"/>
              <a:t>siiso</a:t>
            </a:r>
            <a:r>
              <a:rPr lang="en-US" dirty="0"/>
              <a:t> </a:t>
            </a:r>
            <a:r>
              <a:rPr lang="en-US" dirty="0" err="1"/>
              <a:t>kalfadhi</a:t>
            </a:r>
            <a:r>
              <a:rPr lang="en-US" dirty="0"/>
              <a:t> </a:t>
            </a:r>
            <a:r>
              <a:rPr lang="en-US" dirty="0" err="1"/>
              <a:t>kasta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loo </a:t>
            </a:r>
            <a:r>
              <a:rPr lang="en-US" dirty="0" err="1"/>
              <a:t>hubiyo</a:t>
            </a:r>
            <a:r>
              <a:rPr lang="en-US" dirty="0"/>
              <a:t> </a:t>
            </a:r>
            <a:r>
              <a:rPr lang="en-US" dirty="0" err="1"/>
              <a:t>inay</a:t>
            </a:r>
            <a:r>
              <a:rPr lang="en-US" dirty="0"/>
              <a:t> la </a:t>
            </a:r>
            <a:r>
              <a:rPr lang="en-US" dirty="0" err="1"/>
              <a:t>haleelo</a:t>
            </a:r>
            <a:r>
              <a:rPr lang="en-US" dirty="0"/>
              <a:t> </a:t>
            </a:r>
            <a:r>
              <a:rPr lang="en-US" dirty="0" err="1"/>
              <a:t>mabaadii'da</a:t>
            </a:r>
            <a:r>
              <a:rPr lang="en-US" dirty="0"/>
              <a:t> </a:t>
            </a:r>
            <a:r>
              <a:rPr lang="en-US" dirty="0" err="1"/>
              <a:t>waxbarashada</a:t>
            </a:r>
            <a:r>
              <a:rPr lang="en-US" dirty="0"/>
              <a:t> </a:t>
            </a:r>
            <a:r>
              <a:rPr lang="en-US" dirty="0" err="1"/>
              <a:t>dadka</a:t>
            </a:r>
            <a:r>
              <a:rPr lang="en-US" dirty="0"/>
              <a:t> </a:t>
            </a:r>
            <a:r>
              <a:rPr lang="en-US" dirty="0" err="1"/>
              <a:t>waaweyn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waxbarashada</a:t>
            </a:r>
            <a:r>
              <a:rPr lang="en-US" dirty="0"/>
              <a:t> </a:t>
            </a:r>
            <a:r>
              <a:rPr lang="en-US" dirty="0" err="1"/>
              <a:t>khibradeesan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271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5421664" cy="763669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r-BE" dirty="0" err="1">
                <a:solidFill>
                  <a:schemeClr val="bg1"/>
                </a:solidFill>
              </a:rPr>
              <a:t>Soo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saarista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Ajendhaha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1" y="2212624"/>
            <a:ext cx="5090788" cy="3438245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fikir</a:t>
            </a:r>
            <a:r>
              <a:rPr lang="en-GB" dirty="0" smtClean="0"/>
              <a:t> </a:t>
            </a:r>
            <a:r>
              <a:rPr lang="en-GB" dirty="0" err="1"/>
              <a:t>dadka</a:t>
            </a:r>
            <a:r>
              <a:rPr lang="en-GB" dirty="0"/>
              <a:t> </a:t>
            </a:r>
            <a:r>
              <a:rPr lang="en-GB" dirty="0" err="1"/>
              <a:t>diirada</a:t>
            </a:r>
            <a:r>
              <a:rPr lang="en-GB" dirty="0"/>
              <a:t> </a:t>
            </a:r>
            <a:r>
              <a:rPr lang="en-GB" dirty="0" err="1"/>
              <a:t>lagu</a:t>
            </a:r>
            <a:r>
              <a:rPr lang="en-GB" dirty="0"/>
              <a:t> </a:t>
            </a:r>
            <a:r>
              <a:rPr lang="en-GB" dirty="0" err="1"/>
              <a:t>saarayo</a:t>
            </a:r>
            <a:r>
              <a:rPr lang="en-GB" dirty="0"/>
              <a:t> 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>
                <a:solidFill>
                  <a:schemeClr val="accent6"/>
                </a:solidFill>
              </a:rPr>
              <a:t>natiijooyinka</a:t>
            </a:r>
            <a:r>
              <a:rPr lang="en-GB" dirty="0">
                <a:solidFill>
                  <a:schemeClr val="accent6"/>
                </a:solidFill>
              </a:rPr>
              <a:t> LNA-</a:t>
            </a:r>
            <a:r>
              <a:rPr lang="en-GB" dirty="0" err="1">
                <a:solidFill>
                  <a:schemeClr val="accent6"/>
                </a:solidFill>
              </a:rPr>
              <a:t>gaaga</a:t>
            </a:r>
            <a:endParaRPr lang="en-GB" dirty="0">
              <a:solidFill>
                <a:schemeClr val="accent6"/>
              </a:solidFill>
            </a:endParaRPr>
          </a:p>
          <a:p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fikir</a:t>
            </a:r>
            <a:r>
              <a:rPr lang="en-GB" dirty="0" smtClean="0"/>
              <a:t> </a:t>
            </a:r>
            <a:r>
              <a:rPr lang="en-GB" dirty="0" err="1"/>
              <a:t>ujeedooyinkaada</a:t>
            </a:r>
            <a:r>
              <a:rPr lang="en-GB" dirty="0"/>
              <a:t> </a:t>
            </a:r>
          </a:p>
          <a:p>
            <a:r>
              <a:rPr lang="en-GB" dirty="0" err="1"/>
              <a:t>Aqoonso</a:t>
            </a:r>
            <a:r>
              <a:rPr lang="en-GB" dirty="0"/>
              <a:t> </a:t>
            </a:r>
            <a:r>
              <a:rPr lang="en-GB" dirty="0" err="1"/>
              <a:t>mawduucyada</a:t>
            </a:r>
            <a:r>
              <a:rPr lang="en-GB" dirty="0"/>
              <a:t> la </a:t>
            </a:r>
            <a:r>
              <a:rPr lang="en-GB" dirty="0" err="1"/>
              <a:t>baranayo</a:t>
            </a:r>
            <a:r>
              <a:rPr lang="en-GB" dirty="0"/>
              <a:t> </a:t>
            </a:r>
            <a:r>
              <a:rPr lang="en-GB" dirty="0" err="1"/>
              <a:t>iyadoo</a:t>
            </a:r>
            <a:r>
              <a:rPr lang="en-GB" dirty="0"/>
              <a:t> </a:t>
            </a:r>
            <a:r>
              <a:rPr lang="en-GB" dirty="0" err="1"/>
              <a:t>lagu</a:t>
            </a:r>
            <a:r>
              <a:rPr lang="en-GB" dirty="0"/>
              <a:t> </a:t>
            </a:r>
            <a:r>
              <a:rPr lang="en-GB" dirty="0" err="1"/>
              <a:t>saleynayo</a:t>
            </a:r>
            <a:r>
              <a:rPr lang="en-GB" dirty="0"/>
              <a:t> </a:t>
            </a:r>
            <a:r>
              <a:rPr lang="en-GB" dirty="0" err="1"/>
              <a:t>manhajka</a:t>
            </a:r>
            <a:r>
              <a:rPr lang="en-GB" dirty="0"/>
              <a:t> </a:t>
            </a:r>
            <a:r>
              <a:rPr lang="en-GB" dirty="0" err="1"/>
              <a:t>tababarka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wixii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soo</a:t>
            </a:r>
            <a:r>
              <a:rPr lang="en-GB" dirty="0"/>
              <a:t> </a:t>
            </a:r>
            <a:r>
              <a:rPr lang="en-GB" dirty="0" err="1"/>
              <a:t>kordhi</a:t>
            </a:r>
            <a:r>
              <a:rPr lang="en-GB" dirty="0"/>
              <a:t> </a:t>
            </a:r>
            <a:r>
              <a:rPr lang="en-GB" dirty="0" err="1"/>
              <a:t>kara</a:t>
            </a:r>
            <a:r>
              <a:rPr lang="en-GB" dirty="0"/>
              <a:t> </a:t>
            </a:r>
          </a:p>
          <a:p>
            <a:r>
              <a:rPr lang="en-GB" dirty="0"/>
              <a:t>U </a:t>
            </a:r>
            <a:r>
              <a:rPr lang="en-GB" dirty="0" err="1"/>
              <a:t>turjun</a:t>
            </a:r>
            <a:r>
              <a:rPr lang="en-GB" dirty="0"/>
              <a:t> </a:t>
            </a:r>
            <a:r>
              <a:rPr lang="en-GB" dirty="0" err="1"/>
              <a:t>mowduucyada</a:t>
            </a:r>
            <a:r>
              <a:rPr lang="en-GB" dirty="0"/>
              <a:t> </a:t>
            </a:r>
            <a:r>
              <a:rPr lang="en-GB" dirty="0" err="1"/>
              <a:t>kalamo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saleysan</a:t>
            </a:r>
            <a:r>
              <a:rPr lang="en-GB" dirty="0"/>
              <a:t> </a:t>
            </a:r>
            <a:r>
              <a:rPr lang="en-GB" dirty="0" err="1"/>
              <a:t>manhajka</a:t>
            </a:r>
            <a:r>
              <a:rPr lang="en-GB" dirty="0"/>
              <a:t> </a:t>
            </a:r>
            <a:r>
              <a:rPr lang="en-GB" dirty="0" err="1"/>
              <a:t>tababarka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wixii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soo</a:t>
            </a:r>
            <a:r>
              <a:rPr lang="en-GB" dirty="0"/>
              <a:t> </a:t>
            </a:r>
            <a:r>
              <a:rPr lang="en-GB" dirty="0" err="1"/>
              <a:t>kordhi</a:t>
            </a:r>
            <a:r>
              <a:rPr lang="en-GB" dirty="0"/>
              <a:t> </a:t>
            </a:r>
            <a:r>
              <a:rPr lang="en-GB" dirty="0" err="1"/>
              <a:t>kara</a:t>
            </a: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B8023C2-2316-43AA-A511-71ACD5E3322D}"/>
              </a:ext>
            </a:extLst>
          </p:cNvPr>
          <p:cNvSpPr txBox="1"/>
          <p:nvPr/>
        </p:nvSpPr>
        <p:spPr>
          <a:xfrm>
            <a:off x="6263013" y="2212624"/>
            <a:ext cx="534861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err="1">
                <a:latin typeface="+mj-lt"/>
              </a:rPr>
              <a:t>Hubso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inay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tirada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kulamada</a:t>
            </a:r>
            <a:r>
              <a:rPr lang="en-GB" sz="2600" dirty="0">
                <a:latin typeface="+mj-lt"/>
              </a:rPr>
              <a:t> la mid </a:t>
            </a:r>
            <a:r>
              <a:rPr lang="en-GB" sz="2600" dirty="0" err="1">
                <a:latin typeface="+mj-lt"/>
              </a:rPr>
              <a:t>yihiin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dhererka</a:t>
            </a:r>
            <a:r>
              <a:rPr lang="en-GB" sz="2600" dirty="0">
                <a:latin typeface="+mj-lt"/>
              </a:rPr>
              <a:t> la </a:t>
            </a:r>
            <a:r>
              <a:rPr lang="en-GB" sz="2600" dirty="0" err="1">
                <a:latin typeface="+mj-lt"/>
              </a:rPr>
              <a:t>qorsheeyey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ee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tababarka</a:t>
            </a:r>
            <a:r>
              <a:rPr lang="en-GB" sz="2600" dirty="0">
                <a:latin typeface="+mj-lt"/>
              </a:rPr>
              <a:t>: Afar </a:t>
            </a:r>
            <a:r>
              <a:rPr lang="en-GB" sz="2600" dirty="0" err="1">
                <a:latin typeface="+mj-lt"/>
              </a:rPr>
              <a:t>kulan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maalintii</a:t>
            </a:r>
            <a:r>
              <a:rPr lang="en-GB" sz="2600" dirty="0">
                <a:latin typeface="+mj-lt"/>
              </a:rPr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err="1">
                <a:latin typeface="+mj-lt"/>
              </a:rPr>
              <a:t>Diyaari</a:t>
            </a:r>
            <a:r>
              <a:rPr lang="en-GB" sz="2600" dirty="0">
                <a:latin typeface="+mj-lt"/>
              </a:rPr>
              <a:t> </a:t>
            </a:r>
            <a:r>
              <a:rPr lang="en-GB" sz="2600" dirty="0" err="1">
                <a:latin typeface="+mj-lt"/>
              </a:rPr>
              <a:t>ajendhahaada</a:t>
            </a:r>
            <a:r>
              <a:rPr lang="en-GB" sz="2600" dirty="0">
                <a:latin typeface="+mj-lt"/>
              </a:rPr>
              <a:t> 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6450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9556"/>
            <a:ext cx="3032930" cy="5689014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Waxyaabaha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uu</a:t>
            </a:r>
            <a:r>
              <a:rPr lang="fr-BE" dirty="0">
                <a:solidFill>
                  <a:schemeClr val="bg1"/>
                </a:solidFill>
              </a:rPr>
              <a:t> ka </a:t>
            </a:r>
            <a:r>
              <a:rPr lang="fr-BE" dirty="0" err="1">
                <a:solidFill>
                  <a:schemeClr val="bg1"/>
                </a:solidFill>
              </a:rPr>
              <a:t>kooban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yahay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ajandaha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tababarka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9" name="Content Placeholder 8" descr="A picture containing screenshot&#10;&#10;Description automatically generated">
            <a:extLst>
              <a:ext uri="{FF2B5EF4-FFF2-40B4-BE49-F238E27FC236}">
                <a16:creationId xmlns="" xmlns:a16="http://schemas.microsoft.com/office/drawing/2014/main" id="{6226240F-7BCF-4D04-9EA9-8318AC3557C1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14" y="649222"/>
            <a:ext cx="6972907" cy="5229682"/>
          </a:xfrm>
        </p:spPr>
      </p:pic>
    </p:spTree>
    <p:extLst>
      <p:ext uri="{BB962C8B-B14F-4D97-AF65-F5344CB8AC3E}">
        <p14:creationId xmlns:p14="http://schemas.microsoft.com/office/powerpoint/2010/main" val="3471238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4411744" cy="678828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Wareega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 smtClean="0">
                <a:solidFill>
                  <a:schemeClr val="bg1"/>
                </a:solidFill>
              </a:rPr>
              <a:t>Barashada</a:t>
            </a:r>
            <a:r>
              <a:rPr lang="fr-BE" dirty="0" smtClean="0">
                <a:solidFill>
                  <a:schemeClr val="bg1"/>
                </a:solidFill>
              </a:rPr>
              <a:t> </a:t>
            </a:r>
            <a:endParaRPr lang="fr-BE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="" xmlns:a16="http://schemas.microsoft.com/office/drawing/2014/main" id="{2353267D-237A-47FE-AD79-AD08D1B426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8749914"/>
              </p:ext>
            </p:extLst>
          </p:nvPr>
        </p:nvGraphicFramePr>
        <p:xfrm>
          <a:off x="1348095" y="1273493"/>
          <a:ext cx="9068844" cy="445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553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4CDDAF72-9F96-42D3-B0A1-1D5B12DFE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580742"/>
              </p:ext>
            </p:extLst>
          </p:nvPr>
        </p:nvGraphicFramePr>
        <p:xfrm>
          <a:off x="942680" y="856034"/>
          <a:ext cx="9845293" cy="5761523"/>
        </p:xfrm>
        <a:graphic>
          <a:graphicData uri="http://schemas.openxmlformats.org/drawingml/2006/table">
            <a:tbl>
              <a:tblPr firstRow="1" firstCol="1" bandRow="1"/>
              <a:tblGrid>
                <a:gridCol w="2459692">
                  <a:extLst>
                    <a:ext uri="{9D8B030D-6E8A-4147-A177-3AD203B41FA5}">
                      <a16:colId xmlns="" xmlns:a16="http://schemas.microsoft.com/office/drawing/2014/main" val="4075426266"/>
                    </a:ext>
                  </a:extLst>
                </a:gridCol>
                <a:gridCol w="2461324">
                  <a:extLst>
                    <a:ext uri="{9D8B030D-6E8A-4147-A177-3AD203B41FA5}">
                      <a16:colId xmlns="" xmlns:a16="http://schemas.microsoft.com/office/drawing/2014/main" val="371329782"/>
                    </a:ext>
                  </a:extLst>
                </a:gridCol>
                <a:gridCol w="2461324">
                  <a:extLst>
                    <a:ext uri="{9D8B030D-6E8A-4147-A177-3AD203B41FA5}">
                      <a16:colId xmlns="" xmlns:a16="http://schemas.microsoft.com/office/drawing/2014/main" val="655071935"/>
                    </a:ext>
                  </a:extLst>
                </a:gridCol>
                <a:gridCol w="2462953">
                  <a:extLst>
                    <a:ext uri="{9D8B030D-6E8A-4147-A177-3AD203B41FA5}">
                      <a16:colId xmlns="" xmlns:a16="http://schemas.microsoft.com/office/drawing/2014/main" val="2634322047"/>
                    </a:ext>
                  </a:extLst>
                </a:gridCol>
              </a:tblGrid>
              <a:tr h="271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Maalinta</a:t>
                      </a:r>
                      <a:r>
                        <a:rPr lang="en-GB" sz="14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1aad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Maalinta</a:t>
                      </a:r>
                      <a:r>
                        <a:rPr lang="en-GB" sz="14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2aad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Maalinta</a:t>
                      </a:r>
                      <a:r>
                        <a:rPr lang="en-GB" sz="14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3aad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76676418"/>
                  </a:ext>
                </a:extLst>
              </a:tr>
              <a:tr h="4295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8.45 – 9.00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Diiwaangelin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</a:t>
                      </a:r>
                      <a:r>
                        <a:rPr lang="fi-FI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celis kooban </a:t>
                      </a:r>
                      <a:r>
                        <a:rPr lang="fi-FI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maalinta 1aad  iyo diirimaad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</a:t>
                      </a:r>
                      <a:r>
                        <a:rPr lang="fi-FI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celis kooban </a:t>
                      </a:r>
                      <a:r>
                        <a:rPr lang="fi-FI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maalinta 2aad  iyo diirimaad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8848402"/>
                  </a:ext>
                </a:extLst>
              </a:tr>
              <a:tr h="868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9h00-10h30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Hadalada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soo</a:t>
                      </a:r>
                      <a:r>
                        <a:rPr lang="en-US" sz="1400" baseline="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dhaweynta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+ 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isbarasho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furfurasho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(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socodka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awooda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1aad: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4aad: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Maxay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yihiin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mabaadi'da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halbeegyada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xukuma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qorsheynta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xalalka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waara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2aad. </a:t>
                      </a:r>
                      <a:r>
                        <a:rPr lang="en-US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4aad: Ku lug </a:t>
                      </a:r>
                      <a:r>
                        <a:rPr lang="en-US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lahaanshaha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barakacayaasha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iyadoo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loo </a:t>
                      </a:r>
                      <a:r>
                        <a:rPr lang="en-US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marayo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Qorsho</a:t>
                      </a:r>
                      <a:r>
                        <a:rPr lang="en-US" sz="14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hawleedyada</a:t>
                      </a:r>
                      <a:r>
                        <a:rPr lang="en-US" sz="14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bulshada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0610577"/>
                  </a:ext>
                </a:extLst>
              </a:tr>
              <a:tr h="299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10h30-11h00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796552"/>
                  </a:ext>
                </a:extLst>
              </a:tr>
              <a:tr h="7002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11h00-12h30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1aad.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1aad: Waa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maxay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barakaca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oo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waa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kuma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Bulshada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uu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saameyey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barakaca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?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2aad: 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1aad: 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dhaqanka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hab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saleysan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aagga</a:t>
                      </a:r>
                      <a:r>
                        <a:rPr lang="es-E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/</a:t>
                      </a:r>
                      <a:r>
                        <a:rPr lang="es-E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deegaanka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3aad: Waa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maxay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Guriyeyn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dhul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Hanti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maxayse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muhiim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ugu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yihiin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xalalka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waara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?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2531067"/>
                  </a:ext>
                </a:extLst>
              </a:tr>
              <a:tr h="299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12h30-14h00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3319961"/>
                  </a:ext>
                </a:extLst>
              </a:tr>
              <a:tr h="1127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14h00-15h30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1aad.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2aad.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Maxaan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ula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jeednaa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Xalalka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Waara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?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2aad: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2aad: Ku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dhaqanka</a:t>
                      </a:r>
                      <a:r>
                        <a:rPr lang="en-US" sz="14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 </a:t>
                      </a:r>
                      <a:r>
                        <a:rPr lang="en-US" sz="140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hanaanka</a:t>
                      </a:r>
                      <a:r>
                        <a:rPr lang="en-US" sz="14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daneeyeyaalsha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waaxyada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badan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3aad: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Kor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u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qaadista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amniga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muddada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deganaashaha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xuquuqda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la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xariirta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guryeyntam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dhul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hantida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ee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Soomaaliya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0054315"/>
                  </a:ext>
                </a:extLst>
              </a:tr>
              <a:tr h="299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15h30-16h00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4147213"/>
                  </a:ext>
                </a:extLst>
              </a:tr>
              <a:tr h="937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16h00-17h30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1aad.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3aad: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Maxay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yihiin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qaabdhismeedka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sharci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ee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salka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haya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xalalka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waara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?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Koorsada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2aad: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kulanka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3aad: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Qiimaynta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cabirka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xalalka</a:t>
                      </a:r>
                      <a:r>
                        <a:rPr lang="en-US" sz="14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waara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Gabagabo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iyo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xiritaan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1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3236595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B158AC4-6D85-4382-9D14-15417F4E5B24}"/>
              </a:ext>
            </a:extLst>
          </p:cNvPr>
          <p:cNvSpPr/>
          <p:nvPr/>
        </p:nvSpPr>
        <p:spPr>
          <a:xfrm>
            <a:off x="-1" y="188535"/>
            <a:ext cx="5866727" cy="53014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 err="1">
                <a:solidFill>
                  <a:schemeClr val="bg1"/>
                </a:solidFill>
                <a:latin typeface="Gill Sans Nova SemiBold" panose="020B0702020204020203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Tusaale</a:t>
            </a:r>
            <a:r>
              <a:rPr lang="en-US" sz="2800" dirty="0">
                <a:solidFill>
                  <a:schemeClr val="bg1"/>
                </a:solidFill>
                <a:latin typeface="Gill Sans Nova SemiBold" panose="020B0702020204020203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Gill Sans Nova SemiBold" panose="020B0702020204020203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Ajendha</a:t>
            </a:r>
            <a:r>
              <a:rPr lang="en-US" sz="2800" dirty="0">
                <a:solidFill>
                  <a:schemeClr val="bg1"/>
                </a:solidFill>
                <a:latin typeface="Gill Sans Nova SemiBold" panose="020B0702020204020203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Gill Sans Nova SemiBold" panose="020B0702020204020203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Tababar</a:t>
            </a:r>
            <a:endParaRPr lang="en-US" sz="3600" dirty="0">
              <a:solidFill>
                <a:schemeClr val="bg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71946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9525"/>
            <a:ext cx="7614605" cy="848511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fr-BE" dirty="0" err="1">
                <a:solidFill>
                  <a:schemeClr val="bg1"/>
                </a:solidFill>
              </a:rPr>
              <a:t>Sidee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kulanka</a:t>
            </a:r>
            <a:r>
              <a:rPr lang="fr-BE" dirty="0">
                <a:solidFill>
                  <a:schemeClr val="bg1"/>
                </a:solidFill>
              </a:rPr>
              <a:t> u </a:t>
            </a:r>
            <a:r>
              <a:rPr lang="fr-BE" dirty="0" err="1" smtClean="0">
                <a:solidFill>
                  <a:schemeClr val="bg1"/>
                </a:solidFill>
              </a:rPr>
              <a:t>qaabaysan</a:t>
            </a:r>
            <a:r>
              <a:rPr lang="fr-BE" dirty="0" smtClean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yahay</a:t>
            </a:r>
            <a:r>
              <a:rPr lang="fr-BE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2086C2-45B8-4B5C-98BC-57AFE419EDA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9161" y="2093212"/>
            <a:ext cx="10882686" cy="3438245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Waxaa</a:t>
            </a:r>
            <a:r>
              <a:rPr lang="en-GB" dirty="0"/>
              <a:t> </a:t>
            </a:r>
            <a:r>
              <a:rPr lang="en-GB" dirty="0" err="1"/>
              <a:t>laguu</a:t>
            </a:r>
            <a:r>
              <a:rPr lang="en-GB" dirty="0"/>
              <a:t> </a:t>
            </a:r>
            <a:r>
              <a:rPr lang="en-GB" dirty="0" err="1"/>
              <a:t>xilsaari</a:t>
            </a:r>
            <a:r>
              <a:rPr lang="en-GB" dirty="0"/>
              <a:t> </a:t>
            </a:r>
            <a:r>
              <a:rPr lang="en-GB" dirty="0" err="1"/>
              <a:t>doonaa</a:t>
            </a:r>
            <a:r>
              <a:rPr lang="en-GB" dirty="0"/>
              <a:t> </a:t>
            </a:r>
            <a:r>
              <a:rPr lang="en-GB" dirty="0" err="1"/>
              <a:t>kulan</a:t>
            </a:r>
            <a:r>
              <a:rPr lang="en-GB" dirty="0"/>
              <a:t>. </a:t>
            </a:r>
            <a:r>
              <a:rPr lang="en-GB" dirty="0" err="1" smtClean="0"/>
              <a:t>kaligaada</a:t>
            </a:r>
            <a:r>
              <a:rPr lang="en-GB" dirty="0" smtClean="0"/>
              <a:t>: </a:t>
            </a:r>
            <a:endParaRPr lang="en-GB" dirty="0"/>
          </a:p>
          <a:p>
            <a:r>
              <a:rPr lang="en-GB" dirty="0" err="1"/>
              <a:t>Aqoonso</a:t>
            </a:r>
            <a:r>
              <a:rPr lang="en-GB" dirty="0"/>
              <a:t> </a:t>
            </a:r>
            <a:r>
              <a:rPr lang="en-GB" dirty="0" err="1"/>
              <a:t>qaybahiisa</a:t>
            </a:r>
            <a:r>
              <a:rPr lang="en-GB" dirty="0"/>
              <a:t> </a:t>
            </a:r>
            <a:r>
              <a:rPr lang="en-GB" dirty="0" err="1"/>
              <a:t>ugu</a:t>
            </a:r>
            <a:r>
              <a:rPr lang="en-GB" dirty="0"/>
              <a:t> </a:t>
            </a:r>
            <a:r>
              <a:rPr lang="en-GB" dirty="0" err="1"/>
              <a:t>muhiimsan</a:t>
            </a:r>
            <a:endParaRPr lang="en-GB" dirty="0"/>
          </a:p>
          <a:p>
            <a:r>
              <a:rPr lang="en-GB" dirty="0"/>
              <a:t>Waa </a:t>
            </a:r>
            <a:r>
              <a:rPr lang="en-GB" dirty="0" err="1"/>
              <a:t>maxay</a:t>
            </a:r>
            <a:r>
              <a:rPr lang="en-GB" dirty="0"/>
              <a:t> </a:t>
            </a:r>
            <a:r>
              <a:rPr lang="en-GB" dirty="0" err="1"/>
              <a:t>nooca</a:t>
            </a:r>
            <a:r>
              <a:rPr lang="en-GB" dirty="0"/>
              <a:t> </a:t>
            </a:r>
            <a:r>
              <a:rPr lang="en-GB" dirty="0" err="1"/>
              <a:t>hawsha</a:t>
            </a:r>
            <a:r>
              <a:rPr lang="en-GB" dirty="0"/>
              <a:t> loo </a:t>
            </a:r>
            <a:r>
              <a:rPr lang="en-GB" dirty="0" err="1"/>
              <a:t>isticmaalay</a:t>
            </a:r>
            <a:r>
              <a:rPr lang="en-GB" dirty="0"/>
              <a:t>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4755317D-5D63-4C0A-8DCF-70762DB84AA3}"/>
              </a:ext>
            </a:extLst>
          </p:cNvPr>
          <p:cNvSpPr txBox="1">
            <a:spLocks/>
          </p:cNvSpPr>
          <p:nvPr/>
        </p:nvSpPr>
        <p:spPr>
          <a:xfrm>
            <a:off x="5722281" y="1753644"/>
            <a:ext cx="6321468" cy="4033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177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317"/>
            <a:ext cx="4402318" cy="63169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Tusmada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kulanka</a:t>
            </a:r>
            <a:endParaRPr lang="fr-BE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="" xmlns:a16="http://schemas.microsoft.com/office/drawing/2014/main" id="{237CF477-FDA4-439C-9664-DEEDCBA65DC2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158773082"/>
              </p:ext>
            </p:extLst>
          </p:nvPr>
        </p:nvGraphicFramePr>
        <p:xfrm>
          <a:off x="651353" y="1977657"/>
          <a:ext cx="10860066" cy="270707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319269">
                  <a:extLst>
                    <a:ext uri="{9D8B030D-6E8A-4147-A177-3AD203B41FA5}">
                      <a16:colId xmlns="" xmlns:a16="http://schemas.microsoft.com/office/drawing/2014/main" val="2231499962"/>
                    </a:ext>
                  </a:extLst>
                </a:gridCol>
                <a:gridCol w="1701666">
                  <a:extLst>
                    <a:ext uri="{9D8B030D-6E8A-4147-A177-3AD203B41FA5}">
                      <a16:colId xmlns="" xmlns:a16="http://schemas.microsoft.com/office/drawing/2014/main" val="55904488"/>
                    </a:ext>
                  </a:extLst>
                </a:gridCol>
                <a:gridCol w="1739905">
                  <a:extLst>
                    <a:ext uri="{9D8B030D-6E8A-4147-A177-3AD203B41FA5}">
                      <a16:colId xmlns="" xmlns:a16="http://schemas.microsoft.com/office/drawing/2014/main" val="3011089734"/>
                    </a:ext>
                  </a:extLst>
                </a:gridCol>
                <a:gridCol w="1602382">
                  <a:extLst>
                    <a:ext uri="{9D8B030D-6E8A-4147-A177-3AD203B41FA5}">
                      <a16:colId xmlns="" xmlns:a16="http://schemas.microsoft.com/office/drawing/2014/main" val="3407973606"/>
                    </a:ext>
                  </a:extLst>
                </a:gridCol>
                <a:gridCol w="1490598">
                  <a:extLst>
                    <a:ext uri="{9D8B030D-6E8A-4147-A177-3AD203B41FA5}">
                      <a16:colId xmlns="" xmlns:a16="http://schemas.microsoft.com/office/drawing/2014/main" val="3490360853"/>
                    </a:ext>
                  </a:extLst>
                </a:gridCol>
                <a:gridCol w="1400180">
                  <a:extLst>
                    <a:ext uri="{9D8B030D-6E8A-4147-A177-3AD203B41FA5}">
                      <a16:colId xmlns="" xmlns:a16="http://schemas.microsoft.com/office/drawing/2014/main" val="3996945141"/>
                    </a:ext>
                  </a:extLst>
                </a:gridCol>
                <a:gridCol w="1606066">
                  <a:extLst>
                    <a:ext uri="{9D8B030D-6E8A-4147-A177-3AD203B41FA5}">
                      <a16:colId xmlns="" xmlns:a16="http://schemas.microsoft.com/office/drawing/2014/main" val="193326921"/>
                    </a:ext>
                  </a:extLst>
                </a:gridCol>
              </a:tblGrid>
              <a:tr h="27070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</a:rPr>
                        <a:t>Ujeeddooyinka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</a:rPr>
                        <a:t>Barashada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</a:rPr>
                        <a:t>Mawduucyada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</a:rPr>
                        <a:t>waaweyn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2000" dirty="0" err="1">
                          <a:effectLst/>
                          <a:latin typeface="+mn-lt"/>
                        </a:rPr>
                        <a:t>Nadaamka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)</a:t>
                      </a: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Mawduuc</a:t>
                      </a:r>
                      <a:r>
                        <a:rPr lang="en-US" sz="200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hoose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uu</a:t>
                      </a:r>
                      <a:r>
                        <a:rPr lang="en-US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yeesho</a:t>
                      </a:r>
                      <a:r>
                        <a:rPr lang="en-US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mawduuc</a:t>
                      </a:r>
                      <a:r>
                        <a:rPr lang="en-US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kasta</a:t>
                      </a:r>
                      <a:r>
                        <a:rPr lang="en-US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</a:rPr>
                        <a:t>Fariimaha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</a:rPr>
                        <a:t>muhimka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(K</a:t>
                      </a:r>
                      <a:r>
                        <a:rPr lang="fr-FR" sz="2000" baseline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fr-FR" sz="2000" baseline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dhigan</a:t>
                      </a:r>
                      <a:r>
                        <a:rPr lang="fr-FR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gabagabada</a:t>
                      </a:r>
                      <a:r>
                        <a:rPr lang="fr-FR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 err="1">
                          <a:effectLst/>
                          <a:latin typeface="+mn-lt"/>
                        </a:rPr>
                        <a:t>Qaababka</a:t>
                      </a:r>
                      <a:r>
                        <a:rPr lang="fr-FR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</a:rPr>
                        <a:t>Gudbinta</a:t>
                      </a:r>
                      <a:r>
                        <a:rPr lang="fr-FR" sz="2000" baseline="0" dirty="0">
                          <a:effectLst/>
                          <a:latin typeface="+mn-lt"/>
                        </a:rPr>
                        <a:t>:</a:t>
                      </a:r>
                      <a:r>
                        <a:rPr lang="fr-FR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</a:rPr>
                        <a:t>Wareega</a:t>
                      </a:r>
                      <a:r>
                        <a:rPr lang="fr-FR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</a:rPr>
                        <a:t>Barashada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</a:rPr>
                        <a:t>Hawlaha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</a:rPr>
                        <a:t>Ilaaha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</a:rPr>
                        <a:t>Casharka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="" xmlns:a16="http://schemas.microsoft.com/office/drawing/2014/main" val="3405744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72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FEF1A52-CFF3-4DA7-B3D3-C9DF4BC27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559" y="1754373"/>
            <a:ext cx="8667790" cy="43719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E981623-245D-4532-B8DF-147B7B6C9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49" y="2172988"/>
            <a:ext cx="3380032" cy="303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1740" tIns="0" rIns="31740" bIns="1904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 err="1">
                <a:solidFill>
                  <a:schemeClr val="accent5"/>
                </a:solidFill>
                <a:latin typeface="Open Sans"/>
              </a:rPr>
              <a:t>Leyli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 err="1">
                <a:solidFill>
                  <a:schemeClr val="accent1"/>
                </a:solidFill>
                <a:latin typeface="Open Sans"/>
              </a:rPr>
              <a:t>Aragti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 err="1">
                <a:solidFill>
                  <a:srgbClr val="FF0000"/>
                </a:solidFill>
                <a:latin typeface="Open Sans"/>
              </a:rPr>
              <a:t>Wadahadal</a:t>
            </a: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Open Sans"/>
              </a:rPr>
              <a:t> / </a:t>
            </a:r>
            <a:r>
              <a:rPr lang="fr-FR" altLang="fr-FR" sz="2800" dirty="0">
                <a:solidFill>
                  <a:srgbClr val="FF0000"/>
                </a:solidFill>
                <a:latin typeface="Open Sans"/>
              </a:rPr>
              <a:t>Is-</a:t>
            </a:r>
            <a:r>
              <a:rPr lang="fr-FR" altLang="fr-FR" sz="2800" dirty="0" err="1">
                <a:solidFill>
                  <a:srgbClr val="FF0000"/>
                </a:solidFill>
                <a:latin typeface="Open Sans"/>
              </a:rPr>
              <a:t>xog</a:t>
            </a:r>
            <a:r>
              <a:rPr lang="fr-FR" altLang="fr-FR" sz="2800" dirty="0">
                <a:solidFill>
                  <a:srgbClr val="FF0000"/>
                </a:solidFill>
                <a:latin typeface="Open Sans"/>
              </a:rPr>
              <a:t> </a:t>
            </a:r>
            <a:r>
              <a:rPr lang="fr-FR" altLang="fr-FR" sz="2800" dirty="0" err="1">
                <a:solidFill>
                  <a:srgbClr val="FF0000"/>
                </a:solidFill>
                <a:latin typeface="Open Sans"/>
              </a:rPr>
              <a:t>wareysi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 err="1">
                <a:solidFill>
                  <a:schemeClr val="accent4"/>
                </a:solidFill>
                <a:latin typeface="Open Sans"/>
              </a:rPr>
              <a:t>Wakhtiga</a:t>
            </a:r>
            <a:r>
              <a:rPr lang="fr-FR" altLang="fr-FR" sz="2800" dirty="0">
                <a:solidFill>
                  <a:schemeClr val="accent4"/>
                </a:solidFill>
                <a:latin typeface="Open Sans"/>
              </a:rPr>
              <a:t> </a:t>
            </a:r>
            <a:r>
              <a:rPr lang="fr-FR" altLang="fr-FR" sz="2800" dirty="0" err="1">
                <a:solidFill>
                  <a:schemeClr val="accent4"/>
                </a:solidFill>
                <a:latin typeface="Open Sans"/>
              </a:rPr>
              <a:t>Quraacda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 err="1">
                <a:solidFill>
                  <a:srgbClr val="7030A0"/>
                </a:solidFill>
                <a:latin typeface="Open Sans"/>
              </a:rPr>
              <a:t>Diirsimaad</a:t>
            </a: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Open Sans"/>
              </a:rPr>
              <a:t> / </a:t>
            </a:r>
            <a:r>
              <a:rPr lang="fr-FR" altLang="fr-FR" sz="2800" dirty="0" err="1">
                <a:solidFill>
                  <a:srgbClr val="7030A0"/>
                </a:solidFill>
                <a:latin typeface="Open Sans"/>
              </a:rPr>
              <a:t>furfurasho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6212264" cy="741208"/>
          </a:xfrm>
          <a:solidFill>
            <a:schemeClr val="accent1"/>
          </a:solidFill>
        </p:spPr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Training blocks and timing </a:t>
            </a:r>
          </a:p>
        </p:txBody>
      </p:sp>
    </p:spTree>
    <p:extLst>
      <p:ext uri="{BB962C8B-B14F-4D97-AF65-F5344CB8AC3E}">
        <p14:creationId xmlns:p14="http://schemas.microsoft.com/office/powerpoint/2010/main" val="54431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083"/>
            <a:ext cx="4204355" cy="79195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fr-BE" dirty="0" err="1">
                <a:solidFill>
                  <a:schemeClr val="bg1"/>
                </a:solidFill>
              </a:rPr>
              <a:t>Noocyada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Hawlaha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7178" y="1477426"/>
            <a:ext cx="10897643" cy="4334005"/>
          </a:xfrm>
        </p:spPr>
        <p:txBody>
          <a:bodyPr>
            <a:normAutofit fontScale="92500" lnSpcReduction="20000"/>
          </a:bodyPr>
          <a:lstStyle/>
          <a:p>
            <a:r>
              <a:rPr lang="en-GB" sz="3100" dirty="0" err="1"/>
              <a:t>Su’aalo</a:t>
            </a:r>
            <a:r>
              <a:rPr lang="en-GB" sz="3100" dirty="0"/>
              <a:t> </a:t>
            </a:r>
            <a:r>
              <a:rPr lang="en-GB" sz="3100" dirty="0" err="1"/>
              <a:t>kedis</a:t>
            </a:r>
            <a:r>
              <a:rPr lang="en-GB" sz="3100" dirty="0"/>
              <a:t> ah</a:t>
            </a:r>
          </a:p>
          <a:p>
            <a:r>
              <a:rPr lang="en-GB" sz="3100" dirty="0" err="1"/>
              <a:t>Socodka</a:t>
            </a:r>
            <a:r>
              <a:rPr lang="en-GB" sz="3100" dirty="0"/>
              <a:t> </a:t>
            </a:r>
            <a:r>
              <a:rPr lang="en-GB" sz="3100" dirty="0" err="1"/>
              <a:t>awooda</a:t>
            </a:r>
            <a:endParaRPr lang="en-GB" sz="3100" dirty="0"/>
          </a:p>
          <a:p>
            <a:r>
              <a:rPr lang="en-GB" sz="3100" dirty="0" err="1"/>
              <a:t>Fikrado</a:t>
            </a:r>
            <a:r>
              <a:rPr lang="en-GB" sz="3100" dirty="0"/>
              <a:t> </a:t>
            </a:r>
            <a:r>
              <a:rPr lang="en-GB" sz="3100" dirty="0" err="1"/>
              <a:t>soo</a:t>
            </a:r>
            <a:r>
              <a:rPr lang="en-GB" sz="3100" dirty="0"/>
              <a:t> </a:t>
            </a:r>
            <a:r>
              <a:rPr lang="en-GB" sz="3100" dirty="0" err="1"/>
              <a:t>saaris</a:t>
            </a:r>
            <a:r>
              <a:rPr lang="en-GB" sz="3100" dirty="0"/>
              <a:t>: </a:t>
            </a:r>
            <a:r>
              <a:rPr lang="en-GB" sz="3100" dirty="0" err="1"/>
              <a:t>maskax</a:t>
            </a:r>
            <a:r>
              <a:rPr lang="en-GB" sz="3100" dirty="0"/>
              <a:t> </a:t>
            </a:r>
            <a:r>
              <a:rPr lang="en-GB" sz="3100" dirty="0" err="1"/>
              <a:t>abuurid</a:t>
            </a:r>
            <a:r>
              <a:rPr lang="en-GB" sz="3100" dirty="0"/>
              <a:t> - </a:t>
            </a:r>
            <a:r>
              <a:rPr lang="en-GB" sz="3100" dirty="0" err="1"/>
              <a:t>kala</a:t>
            </a:r>
            <a:r>
              <a:rPr lang="en-GB" sz="3100" dirty="0"/>
              <a:t> </a:t>
            </a:r>
            <a:r>
              <a:rPr lang="en-GB" sz="3100" dirty="0" err="1"/>
              <a:t>soocid</a:t>
            </a:r>
            <a:r>
              <a:rPr lang="en-GB" sz="3100" dirty="0"/>
              <a:t>/ </a:t>
            </a:r>
            <a:r>
              <a:rPr lang="en-GB" sz="3100" dirty="0" err="1"/>
              <a:t>Hawlaha</a:t>
            </a:r>
            <a:r>
              <a:rPr lang="en-GB" sz="3100" dirty="0"/>
              <a:t> </a:t>
            </a:r>
            <a:r>
              <a:rPr lang="en-GB" sz="3100" dirty="0" err="1"/>
              <a:t>ururinta</a:t>
            </a:r>
            <a:r>
              <a:rPr lang="en-GB" sz="3100" dirty="0"/>
              <a:t>. </a:t>
            </a:r>
          </a:p>
          <a:p>
            <a:r>
              <a:rPr lang="en-GB" sz="3100" dirty="0" err="1"/>
              <a:t>Xalinta</a:t>
            </a:r>
            <a:r>
              <a:rPr lang="en-GB" sz="3100" dirty="0"/>
              <a:t> </a:t>
            </a:r>
            <a:r>
              <a:rPr lang="en-GB" sz="3100" dirty="0" err="1"/>
              <a:t>dhibaatada</a:t>
            </a:r>
            <a:r>
              <a:rPr lang="en-GB" sz="3100" dirty="0"/>
              <a:t>:  </a:t>
            </a:r>
            <a:r>
              <a:rPr lang="en-GB" sz="3100" dirty="0" err="1"/>
              <a:t>jaheynta</a:t>
            </a:r>
            <a:r>
              <a:rPr lang="en-GB" sz="3100" dirty="0"/>
              <a:t> </a:t>
            </a:r>
            <a:r>
              <a:rPr lang="en-GB" sz="3100" dirty="0" err="1"/>
              <a:t>maskaxda</a:t>
            </a:r>
            <a:r>
              <a:rPr lang="en-GB" sz="3100" dirty="0"/>
              <a:t>- </a:t>
            </a:r>
            <a:r>
              <a:rPr lang="en-GB" sz="3100" dirty="0" err="1"/>
              <a:t>naqshadeyn</a:t>
            </a:r>
            <a:r>
              <a:rPr lang="en-GB" sz="3100" dirty="0"/>
              <a:t> </a:t>
            </a:r>
            <a:r>
              <a:rPr lang="en-GB" sz="3100" dirty="0" err="1"/>
              <a:t>qorsho</a:t>
            </a:r>
            <a:r>
              <a:rPr lang="en-GB" sz="3100" dirty="0"/>
              <a:t>, </a:t>
            </a:r>
            <a:r>
              <a:rPr lang="en-GB" sz="3100" dirty="0" err="1"/>
              <a:t>tiro</a:t>
            </a:r>
            <a:r>
              <a:rPr lang="en-GB" sz="3100" dirty="0"/>
              <a:t> </a:t>
            </a:r>
            <a:r>
              <a:rPr lang="en-GB" sz="3100" dirty="0" err="1"/>
              <a:t>koobka</a:t>
            </a:r>
            <a:r>
              <a:rPr lang="en-GB" sz="3100" dirty="0"/>
              <a:t> </a:t>
            </a:r>
            <a:r>
              <a:rPr lang="en-GB" sz="3100" dirty="0" err="1"/>
              <a:t>arrimaha-xalalka</a:t>
            </a:r>
            <a:r>
              <a:rPr lang="en-GB" sz="3100" dirty="0"/>
              <a:t>. </a:t>
            </a:r>
          </a:p>
          <a:p>
            <a:r>
              <a:rPr lang="en-GB" sz="3100" dirty="0" err="1"/>
              <a:t>Abuurista</a:t>
            </a:r>
            <a:r>
              <a:rPr lang="en-GB" sz="3100" dirty="0"/>
              <a:t> </a:t>
            </a:r>
            <a:r>
              <a:rPr lang="en-GB" sz="3100" dirty="0" err="1"/>
              <a:t>Fikrad</a:t>
            </a:r>
            <a:r>
              <a:rPr lang="en-GB" sz="3100" dirty="0"/>
              <a:t> </a:t>
            </a:r>
            <a:r>
              <a:rPr lang="en-GB" sz="3100" dirty="0" err="1"/>
              <a:t>dhakhsi</a:t>
            </a:r>
            <a:r>
              <a:rPr lang="en-GB" sz="3100" dirty="0"/>
              <a:t> </a:t>
            </a:r>
            <a:r>
              <a:rPr lang="en-GB" sz="3100" dirty="0" err="1"/>
              <a:t>leh</a:t>
            </a:r>
            <a:r>
              <a:rPr lang="en-GB" sz="3100" dirty="0"/>
              <a:t>: 1-2-4 </a:t>
            </a:r>
            <a:r>
              <a:rPr lang="en-GB" sz="3100" dirty="0" err="1"/>
              <a:t>Hawlaha</a:t>
            </a:r>
            <a:endParaRPr lang="en-GB" sz="3100" dirty="0"/>
          </a:p>
          <a:p>
            <a:r>
              <a:rPr lang="en-GB" sz="3100" dirty="0" err="1"/>
              <a:t>Tirokoob</a:t>
            </a:r>
            <a:r>
              <a:rPr lang="en-GB" sz="3100" dirty="0"/>
              <a:t>: </a:t>
            </a:r>
            <a:r>
              <a:rPr lang="en-GB" sz="3100" dirty="0" err="1"/>
              <a:t>Tirokoob</a:t>
            </a:r>
            <a:r>
              <a:rPr lang="en-GB" sz="3100" dirty="0"/>
              <a:t> </a:t>
            </a:r>
            <a:r>
              <a:rPr lang="en-GB" sz="3100" dirty="0" err="1"/>
              <a:t>ururada</a:t>
            </a:r>
            <a:r>
              <a:rPr lang="en-GB" sz="3100" dirty="0"/>
              <a:t>, </a:t>
            </a:r>
            <a:r>
              <a:rPr lang="en-GB" sz="3100" dirty="0" err="1" smtClean="0"/>
              <a:t>tirokoob</a:t>
            </a:r>
            <a:r>
              <a:rPr lang="en-GB" sz="3100" dirty="0" smtClean="0"/>
              <a:t> </a:t>
            </a:r>
            <a:r>
              <a:rPr lang="en-GB" sz="3100" dirty="0" err="1"/>
              <a:t>hawlaha</a:t>
            </a:r>
            <a:r>
              <a:rPr lang="en-GB" sz="3100" dirty="0"/>
              <a:t> </a:t>
            </a:r>
            <a:r>
              <a:rPr lang="en-GB" sz="3100" dirty="0" err="1"/>
              <a:t>isuduwida</a:t>
            </a:r>
            <a:r>
              <a:rPr lang="en-GB" sz="3100" dirty="0"/>
              <a:t> </a:t>
            </a:r>
          </a:p>
          <a:p>
            <a:r>
              <a:rPr lang="en-GB" sz="3100" dirty="0" err="1"/>
              <a:t>Wadaagida</a:t>
            </a:r>
            <a:r>
              <a:rPr lang="en-GB" sz="3100" dirty="0"/>
              <a:t> </a:t>
            </a:r>
            <a:r>
              <a:rPr lang="en-GB" sz="3100" dirty="0" err="1"/>
              <a:t>khibrada</a:t>
            </a:r>
            <a:r>
              <a:rPr lang="en-GB" sz="3100" dirty="0"/>
              <a:t>: </a:t>
            </a:r>
            <a:r>
              <a:rPr lang="en-GB" sz="3100" dirty="0" err="1"/>
              <a:t>Saxanka</a:t>
            </a:r>
            <a:r>
              <a:rPr lang="en-GB" sz="3100" dirty="0"/>
              <a:t> </a:t>
            </a:r>
            <a:r>
              <a:rPr lang="en-GB" sz="3100" dirty="0" err="1"/>
              <a:t>Kalluunka</a:t>
            </a:r>
            <a:endParaRPr lang="en-GB" sz="3100" dirty="0"/>
          </a:p>
          <a:p>
            <a:r>
              <a:rPr lang="en-GB" sz="3100" dirty="0" err="1"/>
              <a:t>Daraasada</a:t>
            </a:r>
            <a:r>
              <a:rPr lang="en-GB" sz="3100" dirty="0"/>
              <a:t> </a:t>
            </a:r>
            <a:r>
              <a:rPr lang="en-GB" sz="3100" dirty="0" err="1"/>
              <a:t>kiis</a:t>
            </a:r>
            <a:r>
              <a:rPr lang="en-GB" sz="3100" dirty="0"/>
              <a:t> </a:t>
            </a:r>
            <a:r>
              <a:rPr lang="en-GB" sz="3100" dirty="0" err="1"/>
              <a:t>gaar</a:t>
            </a:r>
            <a:r>
              <a:rPr lang="en-GB" sz="3100" dirty="0"/>
              <a:t> ah</a:t>
            </a:r>
          </a:p>
          <a:p>
            <a:r>
              <a:rPr lang="en-GB" dirty="0" err="1"/>
              <a:t>Jilid</a:t>
            </a:r>
            <a:r>
              <a:rPr lang="en-GB" dirty="0"/>
              <a:t> </a:t>
            </a:r>
            <a:r>
              <a:rPr lang="en-GB" dirty="0" err="1"/>
              <a:t>ama</a:t>
            </a:r>
            <a:r>
              <a:rPr lang="en-GB" dirty="0"/>
              <a:t> door </a:t>
            </a:r>
            <a:r>
              <a:rPr lang="en-GB" dirty="0" err="1"/>
              <a:t>cayaar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158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9525"/>
            <a:ext cx="7767688" cy="754243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fr-BE" sz="4000" dirty="0" err="1" smtClean="0">
                <a:solidFill>
                  <a:schemeClr val="bg1"/>
                </a:solidFill>
              </a:rPr>
              <a:t>Hawlo</a:t>
            </a:r>
            <a:r>
              <a:rPr lang="fr-BE" sz="4000" dirty="0" smtClean="0">
                <a:solidFill>
                  <a:schemeClr val="bg1"/>
                </a:solidFill>
              </a:rPr>
              <a:t>: </a:t>
            </a:r>
            <a:r>
              <a:rPr lang="fr-BE" sz="4000" dirty="0" err="1">
                <a:solidFill>
                  <a:schemeClr val="bg1"/>
                </a:solidFill>
              </a:rPr>
              <a:t>Diyaari</a:t>
            </a:r>
            <a:r>
              <a:rPr lang="fr-BE" sz="4000" dirty="0">
                <a:solidFill>
                  <a:schemeClr val="bg1"/>
                </a:solidFill>
              </a:rPr>
              <a:t>, </a:t>
            </a:r>
            <a:r>
              <a:rPr lang="fr-BE" sz="4000" dirty="0" err="1">
                <a:solidFill>
                  <a:schemeClr val="bg1"/>
                </a:solidFill>
              </a:rPr>
              <a:t>Dayaari</a:t>
            </a:r>
            <a:r>
              <a:rPr lang="fr-BE" sz="4000" dirty="0">
                <a:solidFill>
                  <a:schemeClr val="bg1"/>
                </a:solidFill>
              </a:rPr>
              <a:t>, </a:t>
            </a:r>
            <a:r>
              <a:rPr lang="fr-BE" sz="4000" dirty="0" err="1">
                <a:solidFill>
                  <a:schemeClr val="bg1"/>
                </a:solidFill>
              </a:rPr>
              <a:t>Dayaari</a:t>
            </a:r>
            <a:r>
              <a:rPr lang="fr-BE" sz="4000" dirty="0">
                <a:solidFill>
                  <a:schemeClr val="bg1"/>
                </a:solidFill>
              </a:rPr>
              <a:t>!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037259"/>
            <a:ext cx="6379896" cy="343824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Waa </a:t>
            </a:r>
            <a:r>
              <a:rPr lang="en-GB" dirty="0" err="1"/>
              <a:t>maxay</a:t>
            </a:r>
            <a:r>
              <a:rPr lang="en-GB" dirty="0"/>
              <a:t> </a:t>
            </a:r>
            <a:r>
              <a:rPr lang="en-GB" dirty="0" err="1"/>
              <a:t>yoolka</a:t>
            </a:r>
            <a:r>
              <a:rPr lang="en-GB" dirty="0"/>
              <a:t> </a:t>
            </a:r>
            <a:r>
              <a:rPr lang="en-GB" dirty="0" err="1"/>
              <a:t>hawshu</a:t>
            </a:r>
            <a:r>
              <a:rPr lang="en-GB" dirty="0"/>
              <a:t>? </a:t>
            </a:r>
          </a:p>
          <a:p>
            <a:r>
              <a:rPr lang="en-GB" dirty="0" err="1"/>
              <a:t>Waxyaabaha</a:t>
            </a:r>
            <a:endParaRPr lang="en-GB" dirty="0"/>
          </a:p>
          <a:p>
            <a:r>
              <a:rPr lang="en-GB" dirty="0" err="1"/>
              <a:t>Kooxda</a:t>
            </a:r>
            <a:r>
              <a:rPr lang="en-GB" dirty="0"/>
              <a:t> </a:t>
            </a:r>
            <a:r>
              <a:rPr lang="en-GB" dirty="0" err="1"/>
              <a:t>waxa</a:t>
            </a:r>
            <a:r>
              <a:rPr lang="en-GB" dirty="0"/>
              <a:t> ay </a:t>
            </a:r>
            <a:r>
              <a:rPr lang="en-GB" dirty="0" err="1"/>
              <a:t>kooban</a:t>
            </a:r>
            <a:r>
              <a:rPr lang="en-GB" dirty="0"/>
              <a:t> </a:t>
            </a:r>
            <a:r>
              <a:rPr lang="en-GB" dirty="0" err="1"/>
              <a:t>tahay</a:t>
            </a:r>
            <a:endParaRPr lang="en-GB" dirty="0"/>
          </a:p>
          <a:p>
            <a:r>
              <a:rPr lang="en-GB" dirty="0" err="1"/>
              <a:t>Dejinta</a:t>
            </a:r>
            <a:r>
              <a:rPr lang="en-GB" dirty="0"/>
              <a:t> </a:t>
            </a:r>
            <a:r>
              <a:rPr lang="en-GB" dirty="0" err="1"/>
              <a:t>qolka</a:t>
            </a:r>
            <a:r>
              <a:rPr lang="en-GB" dirty="0"/>
              <a:t> </a:t>
            </a:r>
            <a:r>
              <a:rPr lang="en-GB" dirty="0" err="1"/>
              <a:t>tababarka</a:t>
            </a:r>
            <a:endParaRPr lang="en-GB" dirty="0"/>
          </a:p>
          <a:p>
            <a:r>
              <a:rPr lang="en-GB" dirty="0" err="1"/>
              <a:t>Waqtiga</a:t>
            </a:r>
            <a:endParaRPr lang="en-GB" dirty="0"/>
          </a:p>
          <a:p>
            <a:r>
              <a:rPr lang="en-GB" dirty="0" err="1"/>
              <a:t>Boosreebyo</a:t>
            </a:r>
            <a:r>
              <a:rPr lang="en-GB" dirty="0"/>
              <a:t> </a:t>
            </a:r>
            <a:r>
              <a:rPr lang="en-GB" dirty="0" err="1"/>
              <a:t>loogu</a:t>
            </a:r>
            <a:r>
              <a:rPr lang="en-GB" dirty="0"/>
              <a:t> </a:t>
            </a:r>
            <a:r>
              <a:rPr lang="en-GB" dirty="0" err="1"/>
              <a:t>talagalay</a:t>
            </a:r>
            <a:r>
              <a:rPr lang="en-GB" dirty="0"/>
              <a:t> </a:t>
            </a:r>
            <a:r>
              <a:rPr lang="en-GB" dirty="0" err="1"/>
              <a:t>natiijada</a:t>
            </a:r>
            <a:r>
              <a:rPr lang="en-GB" dirty="0"/>
              <a:t> </a:t>
            </a:r>
          </a:p>
          <a:p>
            <a:r>
              <a:rPr lang="en-GB" dirty="0" err="1"/>
              <a:t>Qaabka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waqtiga</a:t>
            </a:r>
            <a:r>
              <a:rPr lang="en-GB" dirty="0"/>
              <a:t> </a:t>
            </a:r>
            <a:r>
              <a:rPr lang="en-GB" dirty="0" err="1"/>
              <a:t>jawaab</a:t>
            </a:r>
            <a:r>
              <a:rPr lang="en-GB" dirty="0"/>
              <a:t> </a:t>
            </a:r>
            <a:r>
              <a:rPr lang="en-GB" dirty="0" err="1"/>
              <a:t>celinta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8193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7201912" cy="848511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sz="4000" dirty="0" err="1">
                <a:solidFill>
                  <a:schemeClr val="bg1"/>
                </a:solidFill>
              </a:rPr>
              <a:t>Jawaab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celinta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iyo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is-xog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wareysi</a:t>
            </a:r>
            <a:r>
              <a:rPr lang="fr-BE" sz="40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2037259"/>
            <a:ext cx="5303655" cy="3438245"/>
          </a:xfrm>
        </p:spPr>
        <p:txBody>
          <a:bodyPr>
            <a:normAutofit lnSpcReduction="10000"/>
          </a:bodyPr>
          <a:lstStyle/>
          <a:p>
            <a:r>
              <a:rPr lang="en-GB" dirty="0" err="1"/>
              <a:t>Weligaa</a:t>
            </a:r>
            <a:r>
              <a:rPr lang="en-GB" dirty="0"/>
              <a:t> ha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boodin</a:t>
            </a:r>
            <a:r>
              <a:rPr lang="en-GB" dirty="0"/>
              <a:t> </a:t>
            </a:r>
            <a:r>
              <a:rPr lang="en-GB" dirty="0" err="1"/>
              <a:t>jawaab</a:t>
            </a:r>
            <a:r>
              <a:rPr lang="en-GB" dirty="0"/>
              <a:t> </a:t>
            </a:r>
            <a:r>
              <a:rPr lang="en-GB" dirty="0" err="1"/>
              <a:t>celinta</a:t>
            </a:r>
            <a:endParaRPr lang="en-GB" dirty="0"/>
          </a:p>
          <a:p>
            <a:r>
              <a:rPr lang="en-GB" dirty="0"/>
              <a:t>Ha </a:t>
            </a:r>
            <a:r>
              <a:rPr lang="en-GB" dirty="0" err="1"/>
              <a:t>Xukmin</a:t>
            </a:r>
            <a:endParaRPr lang="en-GB" dirty="0"/>
          </a:p>
          <a:p>
            <a:r>
              <a:rPr lang="en-GB" dirty="0" err="1"/>
              <a:t>Faallooyin</a:t>
            </a:r>
            <a:r>
              <a:rPr lang="en-GB" dirty="0"/>
              <a:t> wax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ool</a:t>
            </a:r>
            <a:r>
              <a:rPr lang="en-GB" dirty="0"/>
              <a:t> ah </a:t>
            </a:r>
            <a:r>
              <a:rPr lang="en-GB" dirty="0" err="1"/>
              <a:t>oo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saleysan</a:t>
            </a:r>
            <a:r>
              <a:rPr lang="en-GB" dirty="0"/>
              <a:t> </a:t>
            </a:r>
            <a:r>
              <a:rPr lang="en-GB" dirty="0" err="1"/>
              <a:t>diyaarin</a:t>
            </a:r>
            <a:r>
              <a:rPr lang="en-GB" dirty="0"/>
              <a:t> </a:t>
            </a:r>
            <a:r>
              <a:rPr lang="en-GB" dirty="0" err="1"/>
              <a:t>dhammaystiran</a:t>
            </a:r>
            <a:endParaRPr lang="en-GB" dirty="0"/>
          </a:p>
          <a:p>
            <a:r>
              <a:rPr lang="en-GB" dirty="0" err="1"/>
              <a:t>Faallooyinka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soo</a:t>
            </a:r>
            <a:r>
              <a:rPr lang="en-GB" dirty="0"/>
              <a:t> </a:t>
            </a:r>
            <a:r>
              <a:rPr lang="en-GB" dirty="0" err="1"/>
              <a:t>qaybgalayaasha</a:t>
            </a:r>
            <a:r>
              <a:rPr lang="en-GB" dirty="0"/>
              <a:t> kale</a:t>
            </a:r>
          </a:p>
          <a:p>
            <a:r>
              <a:rPr lang="en-GB" dirty="0" err="1"/>
              <a:t>Mahadcelin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bogaadin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0F0C01F-020C-4273-9224-4BDD7F3E360B}"/>
              </a:ext>
            </a:extLst>
          </p:cNvPr>
          <p:cNvSpPr txBox="1"/>
          <p:nvPr/>
        </p:nvSpPr>
        <p:spPr>
          <a:xfrm>
            <a:off x="6350696" y="2037259"/>
            <a:ext cx="46722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 err="1"/>
              <a:t>Sideey</a:t>
            </a:r>
            <a:r>
              <a:rPr lang="en-GB" sz="2800" dirty="0"/>
              <a:t> u </a:t>
            </a:r>
            <a:r>
              <a:rPr lang="en-GB" sz="2800" dirty="0" err="1"/>
              <a:t>dhacday</a:t>
            </a:r>
            <a:r>
              <a:rPr lang="en-GB" sz="2800" dirty="0"/>
              <a:t>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 err="1"/>
              <a:t>Sidee</a:t>
            </a:r>
            <a:r>
              <a:rPr lang="en-GB" sz="28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 err="1"/>
              <a:t>Miyaad</a:t>
            </a:r>
            <a:r>
              <a:rPr lang="en-GB" sz="2800" dirty="0"/>
              <a:t> </a:t>
            </a:r>
            <a:r>
              <a:rPr lang="en-GB" sz="2800" dirty="0" err="1"/>
              <a:t>dareentay</a:t>
            </a:r>
            <a:r>
              <a:rPr lang="en-GB" sz="2800" dirty="0"/>
              <a:t>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 err="1"/>
              <a:t>Maxaan</a:t>
            </a:r>
            <a:r>
              <a:rPr lang="en-GB" sz="2800" dirty="0"/>
              <a:t> </a:t>
            </a:r>
            <a:r>
              <a:rPr lang="en-GB" sz="2800" dirty="0" err="1"/>
              <a:t>ka</a:t>
            </a:r>
            <a:r>
              <a:rPr lang="en-GB" sz="2800" dirty="0"/>
              <a:t> </a:t>
            </a:r>
            <a:r>
              <a:rPr lang="en-GB" sz="2800" dirty="0" err="1"/>
              <a:t>baranay</a:t>
            </a:r>
            <a:r>
              <a:rPr lang="en-GB" sz="2800" dirty="0"/>
              <a:t> </a:t>
            </a:r>
            <a:r>
              <a:rPr lang="en-GB" sz="2800" dirty="0" err="1"/>
              <a:t>hawshan</a:t>
            </a:r>
            <a:r>
              <a:rPr lang="en-GB" sz="2800" dirty="0"/>
              <a:t>?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800" dirty="0"/>
              <a:t>La </a:t>
            </a:r>
            <a:r>
              <a:rPr lang="en-GB" sz="2800" dirty="0" err="1"/>
              <a:t>xiriirI</a:t>
            </a:r>
            <a:r>
              <a:rPr lang="en-GB" sz="2800" dirty="0"/>
              <a:t> </a:t>
            </a:r>
            <a:r>
              <a:rPr lang="en-GB" sz="2800" dirty="0" err="1"/>
              <a:t>walaxda</a:t>
            </a:r>
            <a:r>
              <a:rPr lang="en-GB" sz="2800" dirty="0"/>
              <a:t> </a:t>
            </a:r>
            <a:r>
              <a:rPr lang="en-GB" sz="2800" dirty="0" err="1"/>
              <a:t>iyo</a:t>
            </a:r>
            <a:r>
              <a:rPr lang="en-GB" sz="2800" dirty="0"/>
              <a:t> </a:t>
            </a:r>
            <a:r>
              <a:rPr lang="en-GB" sz="2800" dirty="0" err="1"/>
              <a:t>inta</a:t>
            </a:r>
            <a:r>
              <a:rPr lang="en-GB" sz="2800" dirty="0"/>
              <a:t> </a:t>
            </a:r>
            <a:r>
              <a:rPr lang="en-GB" sz="2800" dirty="0" err="1"/>
              <a:t>ka</a:t>
            </a:r>
            <a:r>
              <a:rPr lang="en-GB" sz="2800" dirty="0"/>
              <a:t> </a:t>
            </a:r>
            <a:r>
              <a:rPr lang="en-GB" sz="2800" dirty="0" err="1"/>
              <a:t>hartay</a:t>
            </a:r>
            <a:r>
              <a:rPr lang="en-GB" sz="2800" dirty="0"/>
              <a:t> </a:t>
            </a:r>
            <a:r>
              <a:rPr lang="en-GB" sz="2800" dirty="0" err="1"/>
              <a:t>kulanka</a:t>
            </a:r>
            <a:r>
              <a:rPr lang="en-GB" sz="2800" dirty="0"/>
              <a:t>/ </a:t>
            </a:r>
            <a:r>
              <a:rPr lang="en-GB" sz="2800" dirty="0" err="1"/>
              <a:t>tababarka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7647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FDFA0F-68A6-4611-BDE3-E94D56D98F67}">
  <ds:schemaRefs>
    <ds:schemaRef ds:uri="4f06dc39-3c0b-49a9-9771-c157aa9194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E8F7BAB-0B7E-497E-BCFB-250EF51C549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f06dc39-3c0b-49a9-9771-c157aa91944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599</Words>
  <Application>Microsoft Office PowerPoint</Application>
  <PresentationFormat>Custom</PresentationFormat>
  <Paragraphs>121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The training cycle </vt:lpstr>
      <vt:lpstr>Ujeedooyinka </vt:lpstr>
      <vt:lpstr>Soo saarista Ajendhaha</vt:lpstr>
      <vt:lpstr>Waxyaabaha uu ka kooban yahay ajandaha tababarka</vt:lpstr>
      <vt:lpstr>Wareega Barashada </vt:lpstr>
      <vt:lpstr>PowerPoint Presentation</vt:lpstr>
      <vt:lpstr>Sidee kulanka u qaabaysan yahay? </vt:lpstr>
      <vt:lpstr>Tusmada kulanka</vt:lpstr>
      <vt:lpstr>Training blocks and timing </vt:lpstr>
      <vt:lpstr>Noocyada Hawlaha</vt:lpstr>
      <vt:lpstr>Hawlo: Diyaari, Dayaari, Dayaari! </vt:lpstr>
      <vt:lpstr>Jawaab celinta iyo is-xog wareysi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Abdi Yussuf </cp:lastModifiedBy>
  <cp:revision>25</cp:revision>
  <dcterms:created xsi:type="dcterms:W3CDTF">2020-12-15T15:04:46Z</dcterms:created>
  <dcterms:modified xsi:type="dcterms:W3CDTF">2021-06-12T06:34:50Z</dcterms:modified>
</cp:coreProperties>
</file>