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9"/>
  </p:notesMasterIdLst>
  <p:sldIdLst>
    <p:sldId id="282" r:id="rId5"/>
    <p:sldId id="408" r:id="rId6"/>
    <p:sldId id="610" r:id="rId7"/>
    <p:sldId id="281" r:id="rId8"/>
    <p:sldId id="633" r:id="rId9"/>
    <p:sldId id="644" r:id="rId10"/>
    <p:sldId id="645" r:id="rId11"/>
    <p:sldId id="256" r:id="rId12"/>
    <p:sldId id="638" r:id="rId13"/>
    <p:sldId id="615" r:id="rId14"/>
    <p:sldId id="628" r:id="rId15"/>
    <p:sldId id="647" r:id="rId16"/>
    <p:sldId id="646" r:id="rId17"/>
    <p:sldId id="64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82"/>
            <p14:sldId id="408"/>
            <p14:sldId id="610"/>
            <p14:sldId id="281"/>
            <p14:sldId id="633"/>
            <p14:sldId id="644"/>
            <p14:sldId id="645"/>
            <p14:sldId id="256"/>
            <p14:sldId id="638"/>
            <p14:sldId id="615"/>
            <p14:sldId id="628"/>
            <p14:sldId id="647"/>
            <p14:sldId id="646"/>
            <p14:sldId id="6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:p15="http://schemas.microsoft.com/office/powerpoint/2012/main" userId="ec1065b6b8e8d847" providerId="Windows Live"/>
      </p:ext>
    </p:extLst>
  </p:cmAuthor>
  <p:cmAuthor id="4" name="Guest User" initials="GU" lastIdx="1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aina" userId="cd4bcde6-3d36-489d-a9e9-b7bb9d55f6cb" providerId="ADAL" clId="{AE0C9A86-4FCB-478D-9024-110A68844F0B}"/>
    <pc:docChg chg="custSel addSld delSld modSld modSection">
      <pc:chgData name="Andrew Maina" userId="cd4bcde6-3d36-489d-a9e9-b7bb9d55f6cb" providerId="ADAL" clId="{AE0C9A86-4FCB-478D-9024-110A68844F0B}" dt="2021-04-16T06:39:36.047" v="24" actId="12"/>
      <pc:docMkLst>
        <pc:docMk/>
      </pc:docMkLst>
      <pc:sldChg chg="del">
        <pc:chgData name="Andrew Maina" userId="cd4bcde6-3d36-489d-a9e9-b7bb9d55f6cb" providerId="ADAL" clId="{AE0C9A86-4FCB-478D-9024-110A68844F0B}" dt="2021-04-16T06:37:04.930" v="1" actId="2696"/>
        <pc:sldMkLst>
          <pc:docMk/>
          <pc:sldMk cId="3148006104" sldId="257"/>
        </pc:sldMkLst>
      </pc:sldChg>
      <pc:sldChg chg="delSp modSp add">
        <pc:chgData name="Andrew Maina" userId="cd4bcde6-3d36-489d-a9e9-b7bb9d55f6cb" providerId="ADAL" clId="{AE0C9A86-4FCB-478D-9024-110A68844F0B}" dt="2021-04-16T06:38:28.821" v="12" actId="1076"/>
        <pc:sldMkLst>
          <pc:docMk/>
          <pc:sldMk cId="0" sldId="281"/>
        </pc:sldMkLst>
        <pc:spChg chg="mod">
          <ac:chgData name="Andrew Maina" userId="cd4bcde6-3d36-489d-a9e9-b7bb9d55f6cb" providerId="ADAL" clId="{AE0C9A86-4FCB-478D-9024-110A68844F0B}" dt="2021-04-16T06:38:23.814" v="11" actId="1076"/>
          <ac:spMkLst>
            <pc:docMk/>
            <pc:sldMk cId="0" sldId="281"/>
            <ac:spMk id="150" creationId="{00000000-0000-0000-0000-000000000000}"/>
          </ac:spMkLst>
        </pc:spChg>
        <pc:spChg chg="del">
          <ac:chgData name="Andrew Maina" userId="cd4bcde6-3d36-489d-a9e9-b7bb9d55f6cb" providerId="ADAL" clId="{AE0C9A86-4FCB-478D-9024-110A68844F0B}" dt="2021-04-16T06:38:07.455" v="9" actId="478"/>
          <ac:spMkLst>
            <pc:docMk/>
            <pc:sldMk cId="0" sldId="281"/>
            <ac:spMk id="151" creationId="{00000000-0000-0000-0000-000000000000}"/>
          </ac:spMkLst>
        </pc:spChg>
        <pc:spChg chg="mod">
          <ac:chgData name="Andrew Maina" userId="cd4bcde6-3d36-489d-a9e9-b7bb9d55f6cb" providerId="ADAL" clId="{AE0C9A86-4FCB-478D-9024-110A68844F0B}" dt="2021-04-16T06:38:28.821" v="12" actId="1076"/>
          <ac:spMkLst>
            <pc:docMk/>
            <pc:sldMk cId="0" sldId="281"/>
            <ac:spMk id="153" creationId="{00000000-0000-0000-0000-000000000000}"/>
          </ac:spMkLst>
        </pc:spChg>
        <pc:spChg chg="mod">
          <ac:chgData name="Andrew Maina" userId="cd4bcde6-3d36-489d-a9e9-b7bb9d55f6cb" providerId="ADAL" clId="{AE0C9A86-4FCB-478D-9024-110A68844F0B}" dt="2021-04-16T06:38:04.433" v="8" actId="6549"/>
          <ac:spMkLst>
            <pc:docMk/>
            <pc:sldMk cId="0" sldId="281"/>
            <ac:spMk id="154" creationId="{00000000-0000-0000-0000-000000000000}"/>
          </ac:spMkLst>
        </pc:spChg>
        <pc:spChg chg="del">
          <ac:chgData name="Andrew Maina" userId="cd4bcde6-3d36-489d-a9e9-b7bb9d55f6cb" providerId="ADAL" clId="{AE0C9A86-4FCB-478D-9024-110A68844F0B}" dt="2021-04-16T06:38:00.877" v="7" actId="478"/>
          <ac:spMkLst>
            <pc:docMk/>
            <pc:sldMk cId="0" sldId="281"/>
            <ac:spMk id="155" creationId="{00000000-0000-0000-0000-000000000000}"/>
          </ac:spMkLst>
        </pc:spChg>
        <pc:spChg chg="mod">
          <ac:chgData name="Andrew Maina" userId="cd4bcde6-3d36-489d-a9e9-b7bb9d55f6cb" providerId="ADAL" clId="{AE0C9A86-4FCB-478D-9024-110A68844F0B}" dt="2021-04-16T06:37:45.114" v="4"/>
          <ac:spMkLst>
            <pc:docMk/>
            <pc:sldMk cId="0" sldId="281"/>
            <ac:spMk id="156" creationId="{00000000-0000-0000-0000-000000000000}"/>
          </ac:spMkLst>
        </pc:spChg>
        <pc:cxnChg chg="mod">
          <ac:chgData name="Andrew Maina" userId="cd4bcde6-3d36-489d-a9e9-b7bb9d55f6cb" providerId="ADAL" clId="{AE0C9A86-4FCB-478D-9024-110A68844F0B}" dt="2021-04-16T06:38:23.814" v="11" actId="1076"/>
          <ac:cxnSpMkLst>
            <pc:docMk/>
            <pc:sldMk cId="0" sldId="281"/>
            <ac:cxnSpMk id="146" creationId="{00000000-0000-0000-0000-000000000000}"/>
          </ac:cxnSpMkLst>
        </pc:cxnChg>
      </pc:sldChg>
      <pc:sldChg chg="add">
        <pc:chgData name="Andrew Maina" userId="cd4bcde6-3d36-489d-a9e9-b7bb9d55f6cb" providerId="ADAL" clId="{AE0C9A86-4FCB-478D-9024-110A68844F0B}" dt="2021-04-16T06:37:03.429" v="0"/>
        <pc:sldMkLst>
          <pc:docMk/>
          <pc:sldMk cId="0" sldId="282"/>
        </pc:sldMkLst>
      </pc:sldChg>
      <pc:sldChg chg="modSp del">
        <pc:chgData name="Andrew Maina" userId="cd4bcde6-3d36-489d-a9e9-b7bb9d55f6cb" providerId="ADAL" clId="{AE0C9A86-4FCB-478D-9024-110A68844F0B}" dt="2021-04-16T06:38:32.923" v="13" actId="2696"/>
        <pc:sldMkLst>
          <pc:docMk/>
          <pc:sldMk cId="3872710733" sldId="614"/>
        </pc:sldMkLst>
        <pc:spChg chg="mod">
          <ac:chgData name="Andrew Maina" userId="cd4bcde6-3d36-489d-a9e9-b7bb9d55f6cb" providerId="ADAL" clId="{AE0C9A86-4FCB-478D-9024-110A68844F0B}" dt="2021-04-16T06:37:48.764" v="5"/>
          <ac:spMkLst>
            <pc:docMk/>
            <pc:sldMk cId="3872710733" sldId="614"/>
            <ac:spMk id="2" creationId="{07B73DBA-C261-492B-A367-68E3AAF19A87}"/>
          </ac:spMkLst>
        </pc:spChg>
      </pc:sldChg>
      <pc:sldChg chg="modSp">
        <pc:chgData name="Andrew Maina" userId="cd4bcde6-3d36-489d-a9e9-b7bb9d55f6cb" providerId="ADAL" clId="{AE0C9A86-4FCB-478D-9024-110A68844F0B}" dt="2021-04-16T06:38:47.046" v="15" actId="12"/>
        <pc:sldMkLst>
          <pc:docMk/>
          <pc:sldMk cId="4205177164" sldId="638"/>
        </pc:sldMkLst>
        <pc:spChg chg="mod">
          <ac:chgData name="Andrew Maina" userId="cd4bcde6-3d36-489d-a9e9-b7bb9d55f6cb" providerId="ADAL" clId="{AE0C9A86-4FCB-478D-9024-110A68844F0B}" dt="2021-04-16T06:38:47.046" v="15" actId="12"/>
          <ac:spMkLst>
            <pc:docMk/>
            <pc:sldMk cId="4205177164" sldId="638"/>
            <ac:spMk id="3" creationId="{5B2086C2-45B8-4B5C-98BC-57AFE419EDAD}"/>
          </ac:spMkLst>
        </pc:spChg>
      </pc:sldChg>
      <pc:sldChg chg="modSp">
        <pc:chgData name="Andrew Maina" userId="cd4bcde6-3d36-489d-a9e9-b7bb9d55f6cb" providerId="ADAL" clId="{AE0C9A86-4FCB-478D-9024-110A68844F0B}" dt="2021-04-16T06:39:11.568" v="20" actId="12"/>
        <pc:sldMkLst>
          <pc:docMk/>
          <pc:sldMk cId="1128193747" sldId="646"/>
        </pc:sldMkLst>
        <pc:spChg chg="mod">
          <ac:chgData name="Andrew Maina" userId="cd4bcde6-3d36-489d-a9e9-b7bb9d55f6cb" providerId="ADAL" clId="{AE0C9A86-4FCB-478D-9024-110A68844F0B}" dt="2021-04-16T06:39:11.568" v="20" actId="12"/>
          <ac:spMkLst>
            <pc:docMk/>
            <pc:sldMk cId="1128193747" sldId="646"/>
            <ac:spMk id="2" creationId="{BB492312-BB2B-4E45-85C8-4A31C20797AA}"/>
          </ac:spMkLst>
        </pc:spChg>
      </pc:sldChg>
      <pc:sldChg chg="modSp">
        <pc:chgData name="Andrew Maina" userId="cd4bcde6-3d36-489d-a9e9-b7bb9d55f6cb" providerId="ADAL" clId="{AE0C9A86-4FCB-478D-9024-110A68844F0B}" dt="2021-04-16T06:38:59.736" v="17" actId="12"/>
        <pc:sldMkLst>
          <pc:docMk/>
          <pc:sldMk cId="1074158333" sldId="647"/>
        </pc:sldMkLst>
        <pc:spChg chg="mod">
          <ac:chgData name="Andrew Maina" userId="cd4bcde6-3d36-489d-a9e9-b7bb9d55f6cb" providerId="ADAL" clId="{AE0C9A86-4FCB-478D-9024-110A68844F0B}" dt="2021-04-16T06:38:59.736" v="17" actId="12"/>
          <ac:spMkLst>
            <pc:docMk/>
            <pc:sldMk cId="1074158333" sldId="647"/>
            <ac:spMk id="2" creationId="{BB492312-BB2B-4E45-85C8-4A31C20797AA}"/>
          </ac:spMkLst>
        </pc:spChg>
      </pc:sldChg>
      <pc:sldChg chg="modSp">
        <pc:chgData name="Andrew Maina" userId="cd4bcde6-3d36-489d-a9e9-b7bb9d55f6cb" providerId="ADAL" clId="{AE0C9A86-4FCB-478D-9024-110A68844F0B}" dt="2021-04-16T06:39:36.047" v="24" actId="12"/>
        <pc:sldMkLst>
          <pc:docMk/>
          <pc:sldMk cId="2376473366" sldId="648"/>
        </pc:sldMkLst>
        <pc:spChg chg="mod">
          <ac:chgData name="Andrew Maina" userId="cd4bcde6-3d36-489d-a9e9-b7bb9d55f6cb" providerId="ADAL" clId="{AE0C9A86-4FCB-478D-9024-110A68844F0B}" dt="2021-04-16T06:39:24.719" v="22" actId="12"/>
          <ac:spMkLst>
            <pc:docMk/>
            <pc:sldMk cId="2376473366" sldId="648"/>
            <ac:spMk id="2" creationId="{BB492312-BB2B-4E45-85C8-4A31C20797AA}"/>
          </ac:spMkLst>
        </pc:spChg>
        <pc:spChg chg="mod">
          <ac:chgData name="Andrew Maina" userId="cd4bcde6-3d36-489d-a9e9-b7bb9d55f6cb" providerId="ADAL" clId="{AE0C9A86-4FCB-478D-9024-110A68844F0B}" dt="2021-04-16T06:39:36.047" v="24" actId="12"/>
          <ac:spMkLst>
            <pc:docMk/>
            <pc:sldMk cId="2376473366" sldId="648"/>
            <ac:spMk id="3" creationId="{50F0C01F-020C-4273-9224-4BDD7F3E360B}"/>
          </ac:spMkLst>
        </pc:spChg>
      </pc:sldChg>
    </pc:docChg>
  </pc:docChgLst>
  <pc:docChgLst>
    <pc:chgData name="sophie crozet" userId="ec1065b6b8e8d847" providerId="LiveId" clId="{03979479-AA12-4F2E-B384-6986B9F4671C}"/>
    <pc:docChg chg="custSel delSld modSld sldOrd modSection">
      <pc:chgData name="sophie crozet" userId="ec1065b6b8e8d847" providerId="LiveId" clId="{03979479-AA12-4F2E-B384-6986B9F4671C}" dt="2021-03-22T13:39:54.094" v="75" actId="1076"/>
      <pc:docMkLst>
        <pc:docMk/>
      </pc:docMkLst>
      <pc:sldChg chg="delSp modSp mod">
        <pc:chgData name="sophie crozet" userId="ec1065b6b8e8d847" providerId="LiveId" clId="{03979479-AA12-4F2E-B384-6986B9F4671C}" dt="2021-03-22T13:37:46.807" v="49" actId="478"/>
        <pc:sldMkLst>
          <pc:docMk/>
          <pc:sldMk cId="3171946395" sldId="256"/>
        </pc:sldMkLst>
        <pc:spChg chg="mod">
          <ac:chgData name="sophie crozet" userId="ec1065b6b8e8d847" providerId="LiveId" clId="{03979479-AA12-4F2E-B384-6986B9F4671C}" dt="2021-03-22T13:35:28.963" v="48" actId="1076"/>
          <ac:spMkLst>
            <pc:docMk/>
            <pc:sldMk cId="3171946395" sldId="256"/>
            <ac:spMk id="6" creationId="{6B158AC4-6D85-4382-9D14-15417F4E5B24}"/>
          </ac:spMkLst>
        </pc:spChg>
        <pc:graphicFrameChg chg="del">
          <ac:chgData name="sophie crozet" userId="ec1065b6b8e8d847" providerId="LiveId" clId="{03979479-AA12-4F2E-B384-6986B9F4671C}" dt="2021-03-22T13:37:46.807" v="49" actId="478"/>
          <ac:graphicFrameMkLst>
            <pc:docMk/>
            <pc:sldMk cId="3171946395" sldId="256"/>
            <ac:graphicFrameMk id="2" creationId="{208ED521-F8EA-489B-A12F-B274FCD83E7C}"/>
          </ac:graphicFrameMkLst>
        </pc:graphicFrameChg>
        <pc:graphicFrameChg chg="mod">
          <ac:chgData name="sophie crozet" userId="ec1065b6b8e8d847" providerId="LiveId" clId="{03979479-AA12-4F2E-B384-6986B9F4671C}" dt="2021-03-22T13:35:13.207" v="44" actId="1076"/>
          <ac:graphicFrameMkLst>
            <pc:docMk/>
            <pc:sldMk cId="3171946395" sldId="256"/>
            <ac:graphicFrameMk id="5" creationId="{4CDDAF72-9F96-42D3-B0A1-1D5B12DFE3D8}"/>
          </ac:graphicFrameMkLst>
        </pc:graphicFrameChg>
      </pc:sldChg>
      <pc:sldChg chg="ord">
        <pc:chgData name="sophie crozet" userId="ec1065b6b8e8d847" providerId="LiveId" clId="{03979479-AA12-4F2E-B384-6986B9F4671C}" dt="2021-03-22T13:33:17.908" v="3"/>
        <pc:sldMkLst>
          <pc:docMk/>
          <pc:sldMk cId="1099457710" sldId="610"/>
        </pc:sldMkLst>
      </pc:sldChg>
      <pc:sldChg chg="modSp mod ord">
        <pc:chgData name="sophie crozet" userId="ec1065b6b8e8d847" providerId="LiveId" clId="{03979479-AA12-4F2E-B384-6986B9F4671C}" dt="2021-03-22T13:34:11.424" v="27" actId="5793"/>
        <pc:sldMkLst>
          <pc:docMk/>
          <pc:sldMk cId="3872710733" sldId="614"/>
        </pc:sldMkLst>
        <pc:spChg chg="mod">
          <ac:chgData name="sophie crozet" userId="ec1065b6b8e8d847" providerId="LiveId" clId="{03979479-AA12-4F2E-B384-6986B9F4671C}" dt="2021-03-22T13:34:11.424" v="27" actId="5793"/>
          <ac:spMkLst>
            <pc:docMk/>
            <pc:sldMk cId="3872710733" sldId="614"/>
            <ac:spMk id="2" creationId="{07B73DBA-C261-492B-A367-68E3AAF19A87}"/>
          </ac:spMkLst>
        </pc:spChg>
      </pc:sldChg>
      <pc:sldChg chg="delSp modSp del mod">
        <pc:chgData name="sophie crozet" userId="ec1065b6b8e8d847" providerId="LiveId" clId="{03979479-AA12-4F2E-B384-6986B9F4671C}" dt="2021-03-22T13:38:43.351" v="62" actId="1076"/>
        <pc:sldMkLst>
          <pc:docMk/>
          <pc:sldMk cId="2966725884" sldId="615"/>
        </pc:sldMkLst>
        <pc:spChg chg="mod">
          <ac:chgData name="sophie crozet" userId="ec1065b6b8e8d847" providerId="LiveId" clId="{03979479-AA12-4F2E-B384-6986B9F4671C}" dt="2021-03-22T13:38:43.351" v="62" actId="1076"/>
          <ac:spMkLst>
            <pc:docMk/>
            <pc:sldMk cId="2966725884" sldId="615"/>
            <ac:spMk id="4" creationId="{79EE3171-C9F0-44CB-89EF-EC8C117A8B29}"/>
          </ac:spMkLst>
        </pc:spChg>
        <pc:picChg chg="del">
          <ac:chgData name="sophie crozet" userId="ec1065b6b8e8d847" providerId="LiveId" clId="{03979479-AA12-4F2E-B384-6986B9F4671C}" dt="2021-03-22T13:38:33.207" v="58" actId="478"/>
          <ac:picMkLst>
            <pc:docMk/>
            <pc:sldMk cId="2966725884" sldId="615"/>
            <ac:picMk id="6" creationId="{6A1D065B-B771-4A29-81BE-8FD13BB8B126}"/>
          </ac:picMkLst>
        </pc:picChg>
      </pc:sldChg>
      <pc:sldChg chg="delSp modSp del mod">
        <pc:chgData name="sophie crozet" userId="ec1065b6b8e8d847" providerId="LiveId" clId="{03979479-AA12-4F2E-B384-6986B9F4671C}" dt="2021-03-22T13:39:05.774" v="67" actId="207"/>
        <pc:sldMkLst>
          <pc:docMk/>
          <pc:sldMk cId="544319691" sldId="628"/>
        </pc:sldMkLst>
        <pc:spChg chg="mod">
          <ac:chgData name="sophie crozet" userId="ec1065b6b8e8d847" providerId="LiveId" clId="{03979479-AA12-4F2E-B384-6986B9F4671C}" dt="2021-03-22T13:39:05.774" v="67" actId="207"/>
          <ac:spMkLst>
            <pc:docMk/>
            <pc:sldMk cId="544319691" sldId="628"/>
            <ac:spMk id="4" creationId="{79EE3171-C9F0-44CB-89EF-EC8C117A8B29}"/>
          </ac:spMkLst>
        </pc:spChg>
        <pc:picChg chg="del">
          <ac:chgData name="sophie crozet" userId="ec1065b6b8e8d847" providerId="LiveId" clId="{03979479-AA12-4F2E-B384-6986B9F4671C}" dt="2021-03-22T13:38:46.632" v="63" actId="478"/>
          <ac:picMkLst>
            <pc:docMk/>
            <pc:sldMk cId="544319691" sldId="628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03979479-AA12-4F2E-B384-6986B9F4671C}" dt="2021-03-22T13:33:59.393" v="23" actId="207"/>
        <pc:sldMkLst>
          <pc:docMk/>
          <pc:sldMk cId="1066450156" sldId="633"/>
        </pc:sldMkLst>
        <pc:spChg chg="mod">
          <ac:chgData name="sophie crozet" userId="ec1065b6b8e8d847" providerId="LiveId" clId="{03979479-AA12-4F2E-B384-6986B9F4671C}" dt="2021-03-22T13:33:59.393" v="23" actId="207"/>
          <ac:spMkLst>
            <pc:docMk/>
            <pc:sldMk cId="1066450156" sldId="633"/>
            <ac:spMk id="4" creationId="{79EE3171-C9F0-44CB-89EF-EC8C117A8B29}"/>
          </ac:spMkLst>
        </pc:spChg>
        <pc:picChg chg="del">
          <ac:chgData name="sophie crozet" userId="ec1065b6b8e8d847" providerId="LiveId" clId="{03979479-AA12-4F2E-B384-6986B9F4671C}" dt="2021-03-22T13:33:43.616" v="20" actId="478"/>
          <ac:picMkLst>
            <pc:docMk/>
            <pc:sldMk cId="1066450156" sldId="633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03979479-AA12-4F2E-B384-6986B9F4671C}" dt="2021-03-22T13:38:27.232" v="57" actId="20577"/>
        <pc:sldMkLst>
          <pc:docMk/>
          <pc:sldMk cId="4205177164" sldId="638"/>
        </pc:sldMkLst>
        <pc:spChg chg="mod">
          <ac:chgData name="sophie crozet" userId="ec1065b6b8e8d847" providerId="LiveId" clId="{03979479-AA12-4F2E-B384-6986B9F4671C}" dt="2021-03-22T13:38:27.232" v="57" actId="20577"/>
          <ac:spMkLst>
            <pc:docMk/>
            <pc:sldMk cId="4205177164" sldId="638"/>
            <ac:spMk id="3" creationId="{5B2086C2-45B8-4B5C-98BC-57AFE419EDAD}"/>
          </ac:spMkLst>
        </pc:spChg>
        <pc:spChg chg="mod">
          <ac:chgData name="sophie crozet" userId="ec1065b6b8e8d847" providerId="LiveId" clId="{03979479-AA12-4F2E-B384-6986B9F4671C}" dt="2021-03-22T13:38:14.215" v="54" actId="14100"/>
          <ac:spMkLst>
            <pc:docMk/>
            <pc:sldMk cId="4205177164" sldId="638"/>
            <ac:spMk id="4" creationId="{79EE3171-C9F0-44CB-89EF-EC8C117A8B29}"/>
          </ac:spMkLst>
        </pc:spChg>
        <pc:spChg chg="mod">
          <ac:chgData name="sophie crozet" userId="ec1065b6b8e8d847" providerId="LiveId" clId="{03979479-AA12-4F2E-B384-6986B9F4671C}" dt="2021-03-22T13:38:19.857" v="56" actId="27636"/>
          <ac:spMkLst>
            <pc:docMk/>
            <pc:sldMk cId="4205177164" sldId="638"/>
            <ac:spMk id="7" creationId="{4755317D-5D63-4C0A-8DCF-70762DB84AA3}"/>
          </ac:spMkLst>
        </pc:spChg>
        <pc:picChg chg="del">
          <ac:chgData name="sophie crozet" userId="ec1065b6b8e8d847" providerId="LiveId" clId="{03979479-AA12-4F2E-B384-6986B9F4671C}" dt="2021-03-22T13:38:01.734" v="51" actId="478"/>
          <ac:picMkLst>
            <pc:docMk/>
            <pc:sldMk cId="4205177164" sldId="638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03979479-AA12-4F2E-B384-6986B9F4671C}" dt="2021-03-22T13:34:34.128" v="32" actId="1076"/>
        <pc:sldMkLst>
          <pc:docMk/>
          <pc:sldMk cId="3471238866" sldId="644"/>
        </pc:sldMkLst>
        <pc:spChg chg="mod">
          <ac:chgData name="sophie crozet" userId="ec1065b6b8e8d847" providerId="LiveId" clId="{03979479-AA12-4F2E-B384-6986B9F4671C}" dt="2021-03-22T13:34:26.084" v="31" actId="207"/>
          <ac:spMkLst>
            <pc:docMk/>
            <pc:sldMk cId="3471238866" sldId="644"/>
            <ac:spMk id="4" creationId="{79EE3171-C9F0-44CB-89EF-EC8C117A8B29}"/>
          </ac:spMkLst>
        </pc:spChg>
        <pc:picChg chg="del">
          <ac:chgData name="sophie crozet" userId="ec1065b6b8e8d847" providerId="LiveId" clId="{03979479-AA12-4F2E-B384-6986B9F4671C}" dt="2021-03-22T13:34:15.319" v="28" actId="478"/>
          <ac:picMkLst>
            <pc:docMk/>
            <pc:sldMk cId="3471238866" sldId="644"/>
            <ac:picMk id="6" creationId="{6A1D065B-B771-4A29-81BE-8FD13BB8B126}"/>
          </ac:picMkLst>
        </pc:picChg>
        <pc:picChg chg="mod">
          <ac:chgData name="sophie crozet" userId="ec1065b6b8e8d847" providerId="LiveId" clId="{03979479-AA12-4F2E-B384-6986B9F4671C}" dt="2021-03-22T13:34:34.128" v="32" actId="1076"/>
          <ac:picMkLst>
            <pc:docMk/>
            <pc:sldMk cId="3471238866" sldId="644"/>
            <ac:picMk id="9" creationId="{6226240F-7BCF-4D04-9EA9-8318AC3557C1}"/>
          </ac:picMkLst>
        </pc:picChg>
      </pc:sldChg>
      <pc:sldChg chg="delSp modSp mod">
        <pc:chgData name="sophie crozet" userId="ec1065b6b8e8d847" providerId="LiveId" clId="{03979479-AA12-4F2E-B384-6986B9F4671C}" dt="2021-03-22T13:34:52.311" v="39" actId="1076"/>
        <pc:sldMkLst>
          <pc:docMk/>
          <pc:sldMk cId="3285536689" sldId="645"/>
        </pc:sldMkLst>
        <pc:spChg chg="mod">
          <ac:chgData name="sophie crozet" userId="ec1065b6b8e8d847" providerId="LiveId" clId="{03979479-AA12-4F2E-B384-6986B9F4671C}" dt="2021-03-22T13:34:48.209" v="38" actId="207"/>
          <ac:spMkLst>
            <pc:docMk/>
            <pc:sldMk cId="3285536689" sldId="645"/>
            <ac:spMk id="4" creationId="{79EE3171-C9F0-44CB-89EF-EC8C117A8B29}"/>
          </ac:spMkLst>
        </pc:spChg>
        <pc:graphicFrameChg chg="mod">
          <ac:chgData name="sophie crozet" userId="ec1065b6b8e8d847" providerId="LiveId" clId="{03979479-AA12-4F2E-B384-6986B9F4671C}" dt="2021-03-22T13:34:52.311" v="39" actId="1076"/>
          <ac:graphicFrameMkLst>
            <pc:docMk/>
            <pc:sldMk cId="3285536689" sldId="645"/>
            <ac:graphicFrameMk id="11" creationId="{2353267D-237A-47FE-AD79-AD08D1B4267D}"/>
          </ac:graphicFrameMkLst>
        </pc:graphicFrameChg>
        <pc:picChg chg="del">
          <ac:chgData name="sophie crozet" userId="ec1065b6b8e8d847" providerId="LiveId" clId="{03979479-AA12-4F2E-B384-6986B9F4671C}" dt="2021-03-22T13:34:40.778" v="34" actId="478"/>
          <ac:picMkLst>
            <pc:docMk/>
            <pc:sldMk cId="3285536689" sldId="645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03979479-AA12-4F2E-B384-6986B9F4671C}" dt="2021-03-22T13:39:54.094" v="75" actId="1076"/>
        <pc:sldMkLst>
          <pc:docMk/>
          <pc:sldMk cId="1074158333" sldId="647"/>
        </pc:sldMkLst>
        <pc:spChg chg="mod">
          <ac:chgData name="sophie crozet" userId="ec1065b6b8e8d847" providerId="LiveId" clId="{03979479-AA12-4F2E-B384-6986B9F4671C}" dt="2021-03-22T13:37:57.751" v="50" actId="27636"/>
          <ac:spMkLst>
            <pc:docMk/>
            <pc:sldMk cId="1074158333" sldId="647"/>
            <ac:spMk id="2" creationId="{BB492312-BB2B-4E45-85C8-4A31C20797AA}"/>
          </ac:spMkLst>
        </pc:spChg>
        <pc:spChg chg="mod">
          <ac:chgData name="sophie crozet" userId="ec1065b6b8e8d847" providerId="LiveId" clId="{03979479-AA12-4F2E-B384-6986B9F4671C}" dt="2021-03-22T13:39:54.094" v="75" actId="1076"/>
          <ac:spMkLst>
            <pc:docMk/>
            <pc:sldMk cId="1074158333" sldId="647"/>
            <ac:spMk id="4" creationId="{79EE3171-C9F0-44CB-89EF-EC8C117A8B29}"/>
          </ac:spMkLst>
        </pc:spChg>
        <pc:picChg chg="del">
          <ac:chgData name="sophie crozet" userId="ec1065b6b8e8d847" providerId="LiveId" clId="{03979479-AA12-4F2E-B384-6986B9F4671C}" dt="2021-03-22T13:39:21.999" v="68" actId="478"/>
          <ac:picMkLst>
            <pc:docMk/>
            <pc:sldMk cId="1074158333" sldId="647"/>
            <ac:picMk id="6" creationId="{6A1D065B-B771-4A29-81BE-8FD13BB8B126}"/>
          </ac:picMkLst>
        </pc:picChg>
      </pc:sldChg>
    </pc:docChg>
  </pc:docChgLst>
  <pc:docChgLst>
    <pc:chgData name="sophie crozet" userId="ec1065b6b8e8d847" providerId="LiveId" clId="{2A4C16B9-A784-4702-B7EA-130B89FD5BF6}"/>
    <pc:docChg chg="undo custSel modSld">
      <pc:chgData name="sophie crozet" userId="ec1065b6b8e8d847" providerId="LiveId" clId="{2A4C16B9-A784-4702-B7EA-130B89FD5BF6}" dt="2021-04-06T13:09:39.304" v="1201" actId="14100"/>
      <pc:docMkLst>
        <pc:docMk/>
      </pc:docMkLst>
      <pc:sldChg chg="addSp delSp modSp mod setBg">
        <pc:chgData name="sophie crozet" userId="ec1065b6b8e8d847" providerId="LiveId" clId="{2A4C16B9-A784-4702-B7EA-130B89FD5BF6}" dt="2021-04-06T12:59:25.496" v="1159" actId="20577"/>
        <pc:sldMkLst>
          <pc:docMk/>
          <pc:sldMk cId="3171946395" sldId="256"/>
        </pc:sldMkLst>
        <pc:spChg chg="mod">
          <ac:chgData name="sophie crozet" userId="ec1065b6b8e8d847" providerId="LiveId" clId="{2A4C16B9-A784-4702-B7EA-130B89FD5BF6}" dt="2021-04-06T12:58:57.726" v="1143" actId="20577"/>
          <ac:spMkLst>
            <pc:docMk/>
            <pc:sldMk cId="3171946395" sldId="256"/>
            <ac:spMk id="6" creationId="{6B158AC4-6D85-4382-9D14-15417F4E5B24}"/>
          </ac:spMkLst>
        </pc:spChg>
        <pc:spChg chg="add del">
          <ac:chgData name="sophie crozet" userId="ec1065b6b8e8d847" providerId="LiveId" clId="{2A4C16B9-A784-4702-B7EA-130B89FD5BF6}" dt="2021-04-06T12:58:05.127" v="1138" actId="26606"/>
          <ac:spMkLst>
            <pc:docMk/>
            <pc:sldMk cId="3171946395" sldId="256"/>
            <ac:spMk id="8" creationId="{D4771268-CB57-404A-9271-370EB28F6090}"/>
          </ac:spMkLst>
        </pc:spChg>
        <pc:spChg chg="add del">
          <ac:chgData name="sophie crozet" userId="ec1065b6b8e8d847" providerId="LiveId" clId="{2A4C16B9-A784-4702-B7EA-130B89FD5BF6}" dt="2021-04-06T12:57:10.948" v="1134" actId="26606"/>
          <ac:spMkLst>
            <pc:docMk/>
            <pc:sldMk cId="3171946395" sldId="256"/>
            <ac:spMk id="11" creationId="{A4AC5506-6312-4701-8D3C-40187889A947}"/>
          </ac:spMkLst>
        </pc:spChg>
        <pc:spChg chg="add del">
          <ac:chgData name="sophie crozet" userId="ec1065b6b8e8d847" providerId="LiveId" clId="{2A4C16B9-A784-4702-B7EA-130B89FD5BF6}" dt="2021-04-06T12:57:38.727" v="1136" actId="26606"/>
          <ac:spMkLst>
            <pc:docMk/>
            <pc:sldMk cId="3171946395" sldId="256"/>
            <ac:spMk id="13" creationId="{D4771268-CB57-404A-9271-370EB28F6090}"/>
          </ac:spMkLst>
        </pc:spChg>
        <pc:graphicFrameChg chg="mod ord modGraphic">
          <ac:chgData name="sophie crozet" userId="ec1065b6b8e8d847" providerId="LiveId" clId="{2A4C16B9-A784-4702-B7EA-130B89FD5BF6}" dt="2021-04-06T12:59:25.496" v="1159" actId="20577"/>
          <ac:graphicFrameMkLst>
            <pc:docMk/>
            <pc:sldMk cId="3171946395" sldId="256"/>
            <ac:graphicFrameMk id="5" creationId="{4CDDAF72-9F96-42D3-B0A1-1D5B12DFE3D8}"/>
          </ac:graphicFrameMkLst>
        </pc:graphicFrameChg>
      </pc:sldChg>
      <pc:sldChg chg="modSp mod">
        <pc:chgData name="sophie crozet" userId="ec1065b6b8e8d847" providerId="LiveId" clId="{2A4C16B9-A784-4702-B7EA-130B89FD5BF6}" dt="2021-04-06T12:41:06.504" v="267" actId="20577"/>
        <pc:sldMkLst>
          <pc:docMk/>
          <pc:sldMk cId="3872710733" sldId="614"/>
        </pc:sldMkLst>
        <pc:spChg chg="mod">
          <ac:chgData name="sophie crozet" userId="ec1065b6b8e8d847" providerId="LiveId" clId="{2A4C16B9-A784-4702-B7EA-130B89FD5BF6}" dt="2021-04-06T12:41:06.504" v="267" actId="20577"/>
          <ac:spMkLst>
            <pc:docMk/>
            <pc:sldMk cId="3872710733" sldId="614"/>
            <ac:spMk id="2" creationId="{07B73DBA-C261-492B-A367-68E3AAF19A87}"/>
          </ac:spMkLst>
        </pc:spChg>
      </pc:sldChg>
      <pc:sldChg chg="modSp mod">
        <pc:chgData name="sophie crozet" userId="ec1065b6b8e8d847" providerId="LiveId" clId="{2A4C16B9-A784-4702-B7EA-130B89FD5BF6}" dt="2021-04-06T13:00:03.686" v="1161" actId="20577"/>
        <pc:sldMkLst>
          <pc:docMk/>
          <pc:sldMk cId="2966725884" sldId="615"/>
        </pc:sldMkLst>
        <pc:graphicFrameChg chg="modGraphic">
          <ac:chgData name="sophie crozet" userId="ec1065b6b8e8d847" providerId="LiveId" clId="{2A4C16B9-A784-4702-B7EA-130B89FD5BF6}" dt="2021-04-06T13:00:03.686" v="1161" actId="20577"/>
          <ac:graphicFrameMkLst>
            <pc:docMk/>
            <pc:sldMk cId="2966725884" sldId="615"/>
            <ac:graphicFrameMk id="5" creationId="{237CF477-FDA4-439C-9664-DEEDCBA65DC2}"/>
          </ac:graphicFrameMkLst>
        </pc:graphicFrameChg>
      </pc:sldChg>
      <pc:sldChg chg="modSp mod">
        <pc:chgData name="sophie crozet" userId="ec1065b6b8e8d847" providerId="LiveId" clId="{2A4C16B9-A784-4702-B7EA-130B89FD5BF6}" dt="2021-04-06T12:59:42.197" v="1160" actId="14100"/>
        <pc:sldMkLst>
          <pc:docMk/>
          <pc:sldMk cId="4205177164" sldId="638"/>
        </pc:sldMkLst>
        <pc:spChg chg="mod">
          <ac:chgData name="sophie crozet" userId="ec1065b6b8e8d847" providerId="LiveId" clId="{2A4C16B9-A784-4702-B7EA-130B89FD5BF6}" dt="2021-04-06T12:59:42.197" v="1160" actId="14100"/>
          <ac:spMkLst>
            <pc:docMk/>
            <pc:sldMk cId="4205177164" sldId="638"/>
            <ac:spMk id="3" creationId="{5B2086C2-45B8-4B5C-98BC-57AFE419EDAD}"/>
          </ac:spMkLst>
        </pc:spChg>
      </pc:sldChg>
      <pc:sldChg chg="delSp modSp mod">
        <pc:chgData name="sophie crozet" userId="ec1065b6b8e8d847" providerId="LiveId" clId="{2A4C16B9-A784-4702-B7EA-130B89FD5BF6}" dt="2021-04-06T13:09:39.304" v="1201" actId="14100"/>
        <pc:sldMkLst>
          <pc:docMk/>
          <pc:sldMk cId="1128193747" sldId="646"/>
        </pc:sldMkLst>
        <pc:spChg chg="mod">
          <ac:chgData name="sophie crozet" userId="ec1065b6b8e8d847" providerId="LiveId" clId="{2A4C16B9-A784-4702-B7EA-130B89FD5BF6}" dt="2021-04-06T13:08:37.897" v="1190" actId="27636"/>
          <ac:spMkLst>
            <pc:docMk/>
            <pc:sldMk cId="1128193747" sldId="646"/>
            <ac:spMk id="2" creationId="{BB492312-BB2B-4E45-85C8-4A31C20797AA}"/>
          </ac:spMkLst>
        </pc:spChg>
        <pc:spChg chg="mod">
          <ac:chgData name="sophie crozet" userId="ec1065b6b8e8d847" providerId="LiveId" clId="{2A4C16B9-A784-4702-B7EA-130B89FD5BF6}" dt="2021-04-06T13:09:39.304" v="1201" actId="14100"/>
          <ac:spMkLst>
            <pc:docMk/>
            <pc:sldMk cId="1128193747" sldId="646"/>
            <ac:spMk id="4" creationId="{79EE3171-C9F0-44CB-89EF-EC8C117A8B29}"/>
          </ac:spMkLst>
        </pc:spChg>
        <pc:picChg chg="del">
          <ac:chgData name="sophie crozet" userId="ec1065b6b8e8d847" providerId="LiveId" clId="{2A4C16B9-A784-4702-B7EA-130B89FD5BF6}" dt="2021-04-06T13:08:19.556" v="1184" actId="478"/>
          <ac:picMkLst>
            <pc:docMk/>
            <pc:sldMk cId="1128193747" sldId="646"/>
            <ac:picMk id="6" creationId="{6A1D065B-B771-4A29-81BE-8FD13BB8B126}"/>
          </ac:picMkLst>
        </pc:picChg>
      </pc:sldChg>
      <pc:sldChg chg="modSp mod">
        <pc:chgData name="sophie crozet" userId="ec1065b6b8e8d847" providerId="LiveId" clId="{2A4C16B9-A784-4702-B7EA-130B89FD5BF6}" dt="2021-04-06T13:01:49.892" v="1183" actId="1076"/>
        <pc:sldMkLst>
          <pc:docMk/>
          <pc:sldMk cId="1074158333" sldId="647"/>
        </pc:sldMkLst>
        <pc:spChg chg="mod">
          <ac:chgData name="sophie crozet" userId="ec1065b6b8e8d847" providerId="LiveId" clId="{2A4C16B9-A784-4702-B7EA-130B89FD5BF6}" dt="2021-04-06T13:01:49.892" v="1183" actId="1076"/>
          <ac:spMkLst>
            <pc:docMk/>
            <pc:sldMk cId="1074158333" sldId="647"/>
            <ac:spMk id="2" creationId="{BB492312-BB2B-4E45-85C8-4A31C20797AA}"/>
          </ac:spMkLst>
        </pc:spChg>
      </pc:sldChg>
      <pc:sldChg chg="delSp modSp mod">
        <pc:chgData name="sophie crozet" userId="ec1065b6b8e8d847" providerId="LiveId" clId="{2A4C16B9-A784-4702-B7EA-130B89FD5BF6}" dt="2021-04-06T13:09:25.925" v="1199" actId="207"/>
        <pc:sldMkLst>
          <pc:docMk/>
          <pc:sldMk cId="2376473366" sldId="648"/>
        </pc:sldMkLst>
        <pc:spChg chg="mod">
          <ac:chgData name="sophie crozet" userId="ec1065b6b8e8d847" providerId="LiveId" clId="{2A4C16B9-A784-4702-B7EA-130B89FD5BF6}" dt="2021-04-06T13:09:25.925" v="1199" actId="207"/>
          <ac:spMkLst>
            <pc:docMk/>
            <pc:sldMk cId="2376473366" sldId="648"/>
            <ac:spMk id="4" creationId="{79EE3171-C9F0-44CB-89EF-EC8C117A8B29}"/>
          </ac:spMkLst>
        </pc:spChg>
        <pc:picChg chg="del">
          <ac:chgData name="sophie crozet" userId="ec1065b6b8e8d847" providerId="LiveId" clId="{2A4C16B9-A784-4702-B7EA-130B89FD5BF6}" dt="2021-04-06T13:09:10.988" v="1195" actId="478"/>
          <ac:picMkLst>
            <pc:docMk/>
            <pc:sldMk cId="2376473366" sldId="648"/>
            <ac:picMk id="6" creationId="{6A1D065B-B771-4A29-81BE-8FD13BB8B12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dirty="0">
              <a:solidFill>
                <a:schemeClr val="accent1"/>
              </a:solidFill>
            </a:rPr>
            <a:t>Assessment</a:t>
          </a: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/>
        </a:solidFill>
        <a:ln>
          <a:solidFill>
            <a:srgbClr val="0033A0"/>
          </a:solidFill>
        </a:ln>
      </dgm:spPr>
      <dgm:t>
        <a:bodyPr/>
        <a:lstStyle/>
        <a:p>
          <a:r>
            <a:rPr lang="en-GB" dirty="0">
              <a:solidFill>
                <a:schemeClr val="accent1"/>
              </a:solidFill>
            </a:rPr>
            <a:t>Design and planning</a:t>
          </a: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/>
      <dgm:t>
        <a:bodyPr/>
        <a:lstStyle/>
        <a:p>
          <a:r>
            <a:rPr lang="en-GB" dirty="0"/>
            <a:t>Facilitation</a:t>
          </a:r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/>
      <dgm:t>
        <a:bodyPr/>
        <a:lstStyle/>
        <a:p>
          <a:r>
            <a:rPr lang="en-GB" dirty="0"/>
            <a:t>Evaluation</a:t>
          </a:r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/>
      <dgm:t>
        <a:bodyPr/>
        <a:lstStyle/>
        <a:p>
          <a:r>
            <a:rPr lang="en-GB" dirty="0"/>
            <a:t>Follow up </a:t>
          </a:r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</dgm:pt>
    <dgm:pt modelId="{7C8807C2-A133-483B-A12D-5753C7B07740}" type="pres">
      <dgm:prSet presAssocID="{4427BE44-AB2E-46DA-A47C-5FA124DB2D7D}" presName="sibTrans" presStyleLbl="sibTrans2D1" presStyleIdx="0" presStyleCnt="5"/>
      <dgm:spPr/>
    </dgm:pt>
    <dgm:pt modelId="{67675BAD-6BEE-4A79-B2B9-EA04C16ADCAE}" type="pres">
      <dgm:prSet presAssocID="{4427BE44-AB2E-46DA-A47C-5FA124DB2D7D}" presName="connectorText" presStyleLbl="sibTrans2D1" presStyleIdx="0" presStyleCnt="5"/>
      <dgm:spPr/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</dgm:pt>
    <dgm:pt modelId="{C05FBD6A-D211-4C24-8665-BCA8BA5C09B5}" type="pres">
      <dgm:prSet presAssocID="{668B50D8-45E9-4B32-B948-B089D7B503F9}" presName="sibTrans" presStyleLbl="sibTrans2D1" presStyleIdx="1" presStyleCnt="5"/>
      <dgm:spPr/>
    </dgm:pt>
    <dgm:pt modelId="{719FAE38-71A3-4873-88FD-F2AA489A07BB}" type="pres">
      <dgm:prSet presAssocID="{668B50D8-45E9-4B32-B948-B089D7B503F9}" presName="connectorText" presStyleLbl="sibTrans2D1" presStyleIdx="1" presStyleCnt="5"/>
      <dgm:spPr/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</dgm:pt>
    <dgm:pt modelId="{D8E4D309-0E24-497E-8048-409426DD6659}" type="pres">
      <dgm:prSet presAssocID="{981D3D74-D05A-4CBC-9E32-DD69B9E00C17}" presName="sibTrans" presStyleLbl="sibTrans2D1" presStyleIdx="2" presStyleCnt="5"/>
      <dgm:spPr/>
    </dgm:pt>
    <dgm:pt modelId="{C0BAE43D-1765-47D0-AA79-FA2A81A8F047}" type="pres">
      <dgm:prSet presAssocID="{981D3D74-D05A-4CBC-9E32-DD69B9E00C17}" presName="connectorText" presStyleLbl="sibTrans2D1" presStyleIdx="2" presStyleCnt="5"/>
      <dgm:spPr/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</dgm:pt>
    <dgm:pt modelId="{B8E4D564-75BC-4417-9F71-8CDA9FB2324C}" type="pres">
      <dgm:prSet presAssocID="{7A5D1955-6AB4-4E93-ACC4-A5CDF6712E87}" presName="sibTrans" presStyleLbl="sibTrans2D1" presStyleIdx="3" presStyleCnt="5"/>
      <dgm:spPr/>
    </dgm:pt>
    <dgm:pt modelId="{01F29406-4864-424B-9DCB-3D3F7A5DC428}" type="pres">
      <dgm:prSet presAssocID="{7A5D1955-6AB4-4E93-ACC4-A5CDF6712E87}" presName="connectorText" presStyleLbl="sibTrans2D1" presStyleIdx="3" presStyleCnt="5"/>
      <dgm:spPr/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</dgm:pt>
    <dgm:pt modelId="{20014872-D41D-40F7-B400-FC1E371946DD}" type="pres">
      <dgm:prSet presAssocID="{70175096-8F99-41CC-B939-FD66C068ADE5}" presName="sibTrans" presStyleLbl="sibTrans2D1" presStyleIdx="4" presStyleCnt="5"/>
      <dgm:spPr/>
    </dgm:pt>
    <dgm:pt modelId="{7B553005-6209-4A80-94C9-1D91B06D2A3B}" type="pres">
      <dgm:prSet presAssocID="{70175096-8F99-41CC-B939-FD66C068ADE5}" presName="connectorText" presStyleLbl="sibTrans2D1" presStyleIdx="4" presStyleCnt="5"/>
      <dgm:spPr/>
    </dgm:pt>
  </dgm:ptLst>
  <dgm:cxnLst>
    <dgm:cxn modelId="{B4D10C01-7650-4424-8ED9-B1D41FFCF0F0}" type="presOf" srcId="{668B50D8-45E9-4B32-B948-B089D7B503F9}" destId="{719FAE38-71A3-4873-88FD-F2AA489A07BB}" srcOrd="1" destOrd="0" presId="urn:microsoft.com/office/officeart/2005/8/layout/cycle2"/>
    <dgm:cxn modelId="{CAF9A912-C0A7-4D54-8398-22FC2EE4234A}" type="presOf" srcId="{07C62A31-A672-4109-BFEF-E7B4ECFA003B}" destId="{E5862294-0A34-4899-BB9C-DF04A79F6A76}" srcOrd="0" destOrd="0" presId="urn:microsoft.com/office/officeart/2005/8/layout/cycle2"/>
    <dgm:cxn modelId="{FF87F712-57EB-4DBA-B67A-96951A6B7928}" type="presOf" srcId="{4427BE44-AB2E-46DA-A47C-5FA124DB2D7D}" destId="{7C8807C2-A133-483B-A12D-5753C7B07740}" srcOrd="0" destOrd="0" presId="urn:microsoft.com/office/officeart/2005/8/layout/cycle2"/>
    <dgm:cxn modelId="{B1C83B5D-081C-411A-94CB-660508C5BBBF}" type="presOf" srcId="{6535DD0C-E4FC-42C6-B8A6-BC6EB7D90AD2}" destId="{E12E28EC-A1DC-498F-B916-3A3ED07D9A8F}" srcOrd="0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EB856866-946F-4EA9-B367-AFBD873A56BE}" type="presOf" srcId="{70175096-8F99-41CC-B939-FD66C068ADE5}" destId="{7B553005-6209-4A80-94C9-1D91B06D2A3B}" srcOrd="1" destOrd="0" presId="urn:microsoft.com/office/officeart/2005/8/layout/cycle2"/>
    <dgm:cxn modelId="{DDC93E69-3283-452B-AD01-1B13A3589A31}" type="presOf" srcId="{99A033C0-DA1D-47B3-8419-F20271F19B16}" destId="{B0E9C52A-3B3A-443A-8207-A4193CD4AC6F}" srcOrd="0" destOrd="0" presId="urn:microsoft.com/office/officeart/2005/8/layout/cycle2"/>
    <dgm:cxn modelId="{18626C4A-BDBC-42DF-AF73-BB56EB688801}" type="presOf" srcId="{70175096-8F99-41CC-B939-FD66C068ADE5}" destId="{20014872-D41D-40F7-B400-FC1E371946DD}" srcOrd="0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77895379-7CC4-4DD6-8451-3F7B461D442B}" type="presOf" srcId="{2E4A7321-27D4-42F5-A834-5359CA1D1354}" destId="{1D4897D8-15D1-4354-86FE-F50AB09FB127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1BC78886-EBA5-4B32-A89B-DBC1ED338F77}" type="presOf" srcId="{7A5D1955-6AB4-4E93-ACC4-A5CDF6712E87}" destId="{B8E4D564-75BC-4417-9F71-8CDA9FB2324C}" srcOrd="0" destOrd="0" presId="urn:microsoft.com/office/officeart/2005/8/layout/cycle2"/>
    <dgm:cxn modelId="{CCE445A2-4F32-4F1A-8AE6-C30AA063A4EE}" type="presOf" srcId="{4427BE44-AB2E-46DA-A47C-5FA124DB2D7D}" destId="{67675BAD-6BEE-4A79-B2B9-EA04C16ADCAE}" srcOrd="1" destOrd="0" presId="urn:microsoft.com/office/officeart/2005/8/layout/cycle2"/>
    <dgm:cxn modelId="{F82F23B3-E85C-4611-8990-4A98E8D6A34D}" type="presOf" srcId="{B9A42099-9E22-4D9E-AE43-10BAA1F933C3}" destId="{E85A4FA0-C88F-4B6D-938A-FB5379B026FE}" srcOrd="0" destOrd="0" presId="urn:microsoft.com/office/officeart/2005/8/layout/cycle2"/>
    <dgm:cxn modelId="{56D9FDB6-1220-4ECF-8BB9-A155333A85F9}" type="presOf" srcId="{981D3D74-D05A-4CBC-9E32-DD69B9E00C17}" destId="{C0BAE43D-1765-47D0-AA79-FA2A81A8F047}" srcOrd="1" destOrd="0" presId="urn:microsoft.com/office/officeart/2005/8/layout/cycle2"/>
    <dgm:cxn modelId="{0E7C9AC2-7560-4F86-BF88-8DE74FC18749}" type="presOf" srcId="{981D3D74-D05A-4CBC-9E32-DD69B9E00C17}" destId="{D8E4D309-0E24-497E-8048-409426DD6659}" srcOrd="0" destOrd="0" presId="urn:microsoft.com/office/officeart/2005/8/layout/cycle2"/>
    <dgm:cxn modelId="{5F664DD3-F814-4A0E-847D-B3C404395A5A}" type="presOf" srcId="{7A5D1955-6AB4-4E93-ACC4-A5CDF6712E87}" destId="{01F29406-4864-424B-9DCB-3D3F7A5DC428}" srcOrd="1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DAF1F4EA-CC4D-490D-ADA5-D4B21449D0DC}" type="presOf" srcId="{668B50D8-45E9-4B32-B948-B089D7B503F9}" destId="{C05FBD6A-D211-4C24-8665-BCA8BA5C09B5}" srcOrd="0" destOrd="0" presId="urn:microsoft.com/office/officeart/2005/8/layout/cycle2"/>
    <dgm:cxn modelId="{7187FCFC-861D-4743-A307-C2DF9A8CB407}" type="presOf" srcId="{778C3815-EFF0-4650-A98E-BEDC3754CBE2}" destId="{7772920F-40BF-43C3-9B4A-7BFAB8E95F18}" srcOrd="0" destOrd="0" presId="urn:microsoft.com/office/officeart/2005/8/layout/cycle2"/>
    <dgm:cxn modelId="{844FE81D-ACCD-4CF8-AE97-1EA17662288D}" type="presParOf" srcId="{E5862294-0A34-4899-BB9C-DF04A79F6A76}" destId="{B0E9C52A-3B3A-443A-8207-A4193CD4AC6F}" srcOrd="0" destOrd="0" presId="urn:microsoft.com/office/officeart/2005/8/layout/cycle2"/>
    <dgm:cxn modelId="{536AE738-2FA4-49B6-8D55-5E661F3DA097}" type="presParOf" srcId="{E5862294-0A34-4899-BB9C-DF04A79F6A76}" destId="{7C8807C2-A133-483B-A12D-5753C7B07740}" srcOrd="1" destOrd="0" presId="urn:microsoft.com/office/officeart/2005/8/layout/cycle2"/>
    <dgm:cxn modelId="{2BAD1332-500D-4616-B151-F59234FAF37B}" type="presParOf" srcId="{7C8807C2-A133-483B-A12D-5753C7B07740}" destId="{67675BAD-6BEE-4A79-B2B9-EA04C16ADCAE}" srcOrd="0" destOrd="0" presId="urn:microsoft.com/office/officeart/2005/8/layout/cycle2"/>
    <dgm:cxn modelId="{A01B33F4-1F63-46FD-80BE-7510CB162A00}" type="presParOf" srcId="{E5862294-0A34-4899-BB9C-DF04A79F6A76}" destId="{1D4897D8-15D1-4354-86FE-F50AB09FB127}" srcOrd="2" destOrd="0" presId="urn:microsoft.com/office/officeart/2005/8/layout/cycle2"/>
    <dgm:cxn modelId="{6DD6A829-E000-41B9-A8B8-3122E8B62ABD}" type="presParOf" srcId="{E5862294-0A34-4899-BB9C-DF04A79F6A76}" destId="{C05FBD6A-D211-4C24-8665-BCA8BA5C09B5}" srcOrd="3" destOrd="0" presId="urn:microsoft.com/office/officeart/2005/8/layout/cycle2"/>
    <dgm:cxn modelId="{E8A7DA7B-0D24-4F45-84F8-DB99C8C20D74}" type="presParOf" srcId="{C05FBD6A-D211-4C24-8665-BCA8BA5C09B5}" destId="{719FAE38-71A3-4873-88FD-F2AA489A07BB}" srcOrd="0" destOrd="0" presId="urn:microsoft.com/office/officeart/2005/8/layout/cycle2"/>
    <dgm:cxn modelId="{71C6299A-023A-432F-ACB0-6E0F846DC13A}" type="presParOf" srcId="{E5862294-0A34-4899-BB9C-DF04A79F6A76}" destId="{7772920F-40BF-43C3-9B4A-7BFAB8E95F18}" srcOrd="4" destOrd="0" presId="urn:microsoft.com/office/officeart/2005/8/layout/cycle2"/>
    <dgm:cxn modelId="{A42EB4C0-EDCA-424C-A0FE-7BD2C9E3D65E}" type="presParOf" srcId="{E5862294-0A34-4899-BB9C-DF04A79F6A76}" destId="{D8E4D309-0E24-497E-8048-409426DD6659}" srcOrd="5" destOrd="0" presId="urn:microsoft.com/office/officeart/2005/8/layout/cycle2"/>
    <dgm:cxn modelId="{D70DAD17-FE25-41DC-BC00-01C254BA73F4}" type="presParOf" srcId="{D8E4D309-0E24-497E-8048-409426DD6659}" destId="{C0BAE43D-1765-47D0-AA79-FA2A81A8F047}" srcOrd="0" destOrd="0" presId="urn:microsoft.com/office/officeart/2005/8/layout/cycle2"/>
    <dgm:cxn modelId="{E2750A0C-9134-4BF8-87E2-F7651B8B1BC9}" type="presParOf" srcId="{E5862294-0A34-4899-BB9C-DF04A79F6A76}" destId="{E85A4FA0-C88F-4B6D-938A-FB5379B026FE}" srcOrd="6" destOrd="0" presId="urn:microsoft.com/office/officeart/2005/8/layout/cycle2"/>
    <dgm:cxn modelId="{7BAFF387-A167-4031-BDA5-2E8F0E55924A}" type="presParOf" srcId="{E5862294-0A34-4899-BB9C-DF04A79F6A76}" destId="{B8E4D564-75BC-4417-9F71-8CDA9FB2324C}" srcOrd="7" destOrd="0" presId="urn:microsoft.com/office/officeart/2005/8/layout/cycle2"/>
    <dgm:cxn modelId="{3D8C1679-50FE-4DB6-83BA-5F3D64A743A8}" type="presParOf" srcId="{B8E4D564-75BC-4417-9F71-8CDA9FB2324C}" destId="{01F29406-4864-424B-9DCB-3D3F7A5DC428}" srcOrd="0" destOrd="0" presId="urn:microsoft.com/office/officeart/2005/8/layout/cycle2"/>
    <dgm:cxn modelId="{3EC2452F-17A7-4A51-AC6A-A47CE6AE4F68}" type="presParOf" srcId="{E5862294-0A34-4899-BB9C-DF04A79F6A76}" destId="{E12E28EC-A1DC-498F-B916-3A3ED07D9A8F}" srcOrd="8" destOrd="0" presId="urn:microsoft.com/office/officeart/2005/8/layout/cycle2"/>
    <dgm:cxn modelId="{F55869E5-13D3-42FD-B684-2AF25F33BACC}" type="presParOf" srcId="{E5862294-0A34-4899-BB9C-DF04A79F6A76}" destId="{20014872-D41D-40F7-B400-FC1E371946DD}" srcOrd="9" destOrd="0" presId="urn:microsoft.com/office/officeart/2005/8/layout/cycle2"/>
    <dgm:cxn modelId="{179AFAEF-B067-4FA7-9648-76E4B509912B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CE9D1D-9902-3B46-B5F8-9DDDB0C19FA4}" type="doc">
      <dgm:prSet loTypeId="urn:microsoft.com/office/officeart/2005/8/layout/cycle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D7EE35-3C37-354F-A02F-0B8CA7594347}">
      <dgm:prSet phldrT="[Text]" custT="1"/>
      <dgm:spPr/>
      <dgm:t>
        <a:bodyPr/>
        <a:lstStyle/>
        <a:p>
          <a:r>
            <a:rPr lang="en-US" sz="2800"/>
            <a:t>Concrete Experience</a:t>
          </a:r>
          <a:endParaRPr lang="en-US" sz="2800" dirty="0"/>
        </a:p>
      </dgm:t>
    </dgm:pt>
    <dgm:pt modelId="{F212D237-88F7-294C-87D7-D4842D747681}" type="parTrans" cxnId="{C42DB1D3-0AD8-4544-8CCF-40D9027C23ED}">
      <dgm:prSet/>
      <dgm:spPr/>
      <dgm:t>
        <a:bodyPr/>
        <a:lstStyle/>
        <a:p>
          <a:endParaRPr lang="en-US"/>
        </a:p>
      </dgm:t>
    </dgm:pt>
    <dgm:pt modelId="{502E3905-4E66-F24E-B5AF-93875B93C742}" type="sibTrans" cxnId="{C42DB1D3-0AD8-4544-8CCF-40D9027C23ED}">
      <dgm:prSet/>
      <dgm:spPr/>
      <dgm:t>
        <a:bodyPr/>
        <a:lstStyle/>
        <a:p>
          <a:endParaRPr lang="en-US"/>
        </a:p>
      </dgm:t>
    </dgm:pt>
    <dgm:pt modelId="{11BF576F-643B-1146-BBC7-D7F8F660FFDE}">
      <dgm:prSet phldrT="[Text]" custT="1"/>
      <dgm:spPr/>
      <dgm:t>
        <a:bodyPr/>
        <a:lstStyle/>
        <a:p>
          <a:r>
            <a:rPr lang="en-US" sz="2700" dirty="0">
              <a:solidFill>
                <a:schemeClr val="tx1"/>
              </a:solidFill>
            </a:rPr>
            <a:t>Reflection Observation</a:t>
          </a:r>
        </a:p>
      </dgm:t>
    </dgm:pt>
    <dgm:pt modelId="{D1E11875-5D75-3241-ABE9-0A2A5F785096}" type="parTrans" cxnId="{4F650846-B4AA-4B42-B2CB-2FD69B68A2D6}">
      <dgm:prSet/>
      <dgm:spPr/>
      <dgm:t>
        <a:bodyPr/>
        <a:lstStyle/>
        <a:p>
          <a:endParaRPr lang="en-US"/>
        </a:p>
      </dgm:t>
    </dgm:pt>
    <dgm:pt modelId="{F6375906-7382-F94B-B807-244D0D4644E5}" type="sibTrans" cxnId="{4F650846-B4AA-4B42-B2CB-2FD69B68A2D6}">
      <dgm:prSet/>
      <dgm:spPr/>
      <dgm:t>
        <a:bodyPr/>
        <a:lstStyle/>
        <a:p>
          <a:endParaRPr lang="en-US"/>
        </a:p>
      </dgm:t>
    </dgm:pt>
    <dgm:pt modelId="{B273B72D-6C5A-1C4D-A462-0AA68037B789}">
      <dgm:prSet phldrT="[Text]" custT="1"/>
      <dgm:spPr/>
      <dgm:t>
        <a:bodyPr/>
        <a:lstStyle/>
        <a:p>
          <a:r>
            <a:rPr lang="en-US" sz="2400"/>
            <a:t>Abstract Conceptualisation (Generalisation)</a:t>
          </a:r>
          <a:endParaRPr lang="en-US" sz="2400" dirty="0"/>
        </a:p>
      </dgm:t>
    </dgm:pt>
    <dgm:pt modelId="{9B3C11AD-E515-1C49-8F15-803878511A59}" type="parTrans" cxnId="{34D0F9B7-9C98-9641-99AE-6526F547C71F}">
      <dgm:prSet/>
      <dgm:spPr/>
      <dgm:t>
        <a:bodyPr/>
        <a:lstStyle/>
        <a:p>
          <a:endParaRPr lang="en-US"/>
        </a:p>
      </dgm:t>
    </dgm:pt>
    <dgm:pt modelId="{F49F0858-73FC-654C-A193-BD05F7375DAB}" type="sibTrans" cxnId="{34D0F9B7-9C98-9641-99AE-6526F547C71F}">
      <dgm:prSet/>
      <dgm:spPr/>
      <dgm:t>
        <a:bodyPr/>
        <a:lstStyle/>
        <a:p>
          <a:endParaRPr lang="en-US"/>
        </a:p>
      </dgm:t>
    </dgm:pt>
    <dgm:pt modelId="{75C56431-AB87-0041-9A73-6AF2662FEB1C}">
      <dgm:prSet phldrT="[Text]" custT="1"/>
      <dgm:spPr/>
      <dgm:t>
        <a:bodyPr/>
        <a:lstStyle/>
        <a:p>
          <a:r>
            <a:rPr lang="en-US" sz="2800"/>
            <a:t>Experiment or Application</a:t>
          </a:r>
          <a:endParaRPr lang="en-US" sz="2800" dirty="0"/>
        </a:p>
      </dgm:t>
    </dgm:pt>
    <dgm:pt modelId="{262A5056-E115-3445-8A5B-F961F0800054}" type="parTrans" cxnId="{71ACBF36-6107-C549-8977-895F5BE6D8EA}">
      <dgm:prSet/>
      <dgm:spPr/>
      <dgm:t>
        <a:bodyPr/>
        <a:lstStyle/>
        <a:p>
          <a:endParaRPr lang="en-US"/>
        </a:p>
      </dgm:t>
    </dgm:pt>
    <dgm:pt modelId="{84A9C6F7-A38B-B14F-AB9B-32B22C947B9A}" type="sibTrans" cxnId="{71ACBF36-6107-C549-8977-895F5BE6D8EA}">
      <dgm:prSet/>
      <dgm:spPr/>
      <dgm:t>
        <a:bodyPr/>
        <a:lstStyle/>
        <a:p>
          <a:endParaRPr lang="en-US"/>
        </a:p>
      </dgm:t>
    </dgm:pt>
    <dgm:pt modelId="{9A304451-4CE6-2044-9DF4-3626C9EAF534}" type="pres">
      <dgm:prSet presAssocID="{3BCE9D1D-9902-3B46-B5F8-9DDDB0C19FA4}" presName="cycle" presStyleCnt="0">
        <dgm:presLayoutVars>
          <dgm:dir/>
          <dgm:resizeHandles val="exact"/>
        </dgm:presLayoutVars>
      </dgm:prSet>
      <dgm:spPr/>
    </dgm:pt>
    <dgm:pt modelId="{7E2DB74E-BF3F-7643-A968-C66D7254A092}" type="pres">
      <dgm:prSet presAssocID="{82D7EE35-3C37-354F-A02F-0B8CA7594347}" presName="node" presStyleLbl="node1" presStyleIdx="0" presStyleCnt="4" custScaleX="142104">
        <dgm:presLayoutVars>
          <dgm:bulletEnabled val="1"/>
        </dgm:presLayoutVars>
      </dgm:prSet>
      <dgm:spPr/>
    </dgm:pt>
    <dgm:pt modelId="{2D385A99-85D3-B645-8D3E-E101C1133C0C}" type="pres">
      <dgm:prSet presAssocID="{82D7EE35-3C37-354F-A02F-0B8CA7594347}" presName="spNode" presStyleCnt="0"/>
      <dgm:spPr/>
    </dgm:pt>
    <dgm:pt modelId="{C5DFCCDC-28DA-B64B-9643-77DC210C43CD}" type="pres">
      <dgm:prSet presAssocID="{502E3905-4E66-F24E-B5AF-93875B93C742}" presName="sibTrans" presStyleLbl="sibTrans1D1" presStyleIdx="0" presStyleCnt="4"/>
      <dgm:spPr/>
    </dgm:pt>
    <dgm:pt modelId="{3AF1B315-5F3A-E54D-80BF-9D52662BB226}" type="pres">
      <dgm:prSet presAssocID="{11BF576F-643B-1146-BBC7-D7F8F660FFDE}" presName="node" presStyleLbl="node1" presStyleIdx="1" presStyleCnt="4" custScaleX="154292" custScaleY="102528" custRadScaleRad="100105" custRadScaleInc="-8723">
        <dgm:presLayoutVars>
          <dgm:bulletEnabled val="1"/>
        </dgm:presLayoutVars>
      </dgm:prSet>
      <dgm:spPr/>
    </dgm:pt>
    <dgm:pt modelId="{7DD08695-AEFA-E24A-90B9-61A483FCEF2F}" type="pres">
      <dgm:prSet presAssocID="{11BF576F-643B-1146-BBC7-D7F8F660FFDE}" presName="spNode" presStyleCnt="0"/>
      <dgm:spPr/>
    </dgm:pt>
    <dgm:pt modelId="{E0A4719F-7B09-C740-B5DF-3700579A857D}" type="pres">
      <dgm:prSet presAssocID="{F6375906-7382-F94B-B807-244D0D4644E5}" presName="sibTrans" presStyleLbl="sibTrans1D1" presStyleIdx="1" presStyleCnt="4"/>
      <dgm:spPr/>
    </dgm:pt>
    <dgm:pt modelId="{48DCBF9F-EB97-9F4E-B8AE-414091020345}" type="pres">
      <dgm:prSet presAssocID="{B273B72D-6C5A-1C4D-A462-0AA68037B789}" presName="node" presStyleLbl="node1" presStyleIdx="2" presStyleCnt="4" custScaleX="213178">
        <dgm:presLayoutVars>
          <dgm:bulletEnabled val="1"/>
        </dgm:presLayoutVars>
      </dgm:prSet>
      <dgm:spPr/>
    </dgm:pt>
    <dgm:pt modelId="{C0790084-1A2B-F84B-8F15-A8EB32207E9B}" type="pres">
      <dgm:prSet presAssocID="{B273B72D-6C5A-1C4D-A462-0AA68037B789}" presName="spNode" presStyleCnt="0"/>
      <dgm:spPr/>
    </dgm:pt>
    <dgm:pt modelId="{8E412D58-ADDB-294B-8C02-745E6DA2A52A}" type="pres">
      <dgm:prSet presAssocID="{F49F0858-73FC-654C-A193-BD05F7375DAB}" presName="sibTrans" presStyleLbl="sibTrans1D1" presStyleIdx="2" presStyleCnt="4"/>
      <dgm:spPr/>
    </dgm:pt>
    <dgm:pt modelId="{8BE5363E-1A1E-5641-95AA-8DAC88F00A23}" type="pres">
      <dgm:prSet presAssocID="{75C56431-AB87-0041-9A73-6AF2662FEB1C}" presName="node" presStyleLbl="node1" presStyleIdx="3" presStyleCnt="4" custScaleX="160966" custScaleY="103450" custRadScaleRad="100622" custRadScaleInc="21239">
        <dgm:presLayoutVars>
          <dgm:bulletEnabled val="1"/>
        </dgm:presLayoutVars>
      </dgm:prSet>
      <dgm:spPr/>
    </dgm:pt>
    <dgm:pt modelId="{DB20A524-9EEE-7648-88EB-FA40829EF304}" type="pres">
      <dgm:prSet presAssocID="{75C56431-AB87-0041-9A73-6AF2662FEB1C}" presName="spNode" presStyleCnt="0"/>
      <dgm:spPr/>
    </dgm:pt>
    <dgm:pt modelId="{D1A3AC9A-A615-8843-B44D-3098B16E7ACB}" type="pres">
      <dgm:prSet presAssocID="{84A9C6F7-A38B-B14F-AB9B-32B22C947B9A}" presName="sibTrans" presStyleLbl="sibTrans1D1" presStyleIdx="3" presStyleCnt="4"/>
      <dgm:spPr/>
    </dgm:pt>
  </dgm:ptLst>
  <dgm:cxnLst>
    <dgm:cxn modelId="{92A18003-5A46-41A4-A1AE-340FF7644D13}" type="presOf" srcId="{82D7EE35-3C37-354F-A02F-0B8CA7594347}" destId="{7E2DB74E-BF3F-7643-A968-C66D7254A092}" srcOrd="0" destOrd="0" presId="urn:microsoft.com/office/officeart/2005/8/layout/cycle5"/>
    <dgm:cxn modelId="{4B2A952D-556B-497E-87D7-333E6887954E}" type="presOf" srcId="{F6375906-7382-F94B-B807-244D0D4644E5}" destId="{E0A4719F-7B09-C740-B5DF-3700579A857D}" srcOrd="0" destOrd="0" presId="urn:microsoft.com/office/officeart/2005/8/layout/cycle5"/>
    <dgm:cxn modelId="{2F2E3531-E424-4300-87F7-19D45FD0A175}" type="presOf" srcId="{75C56431-AB87-0041-9A73-6AF2662FEB1C}" destId="{8BE5363E-1A1E-5641-95AA-8DAC88F00A23}" srcOrd="0" destOrd="0" presId="urn:microsoft.com/office/officeart/2005/8/layout/cycle5"/>
    <dgm:cxn modelId="{71ACBF36-6107-C549-8977-895F5BE6D8EA}" srcId="{3BCE9D1D-9902-3B46-B5F8-9DDDB0C19FA4}" destId="{75C56431-AB87-0041-9A73-6AF2662FEB1C}" srcOrd="3" destOrd="0" parTransId="{262A5056-E115-3445-8A5B-F961F0800054}" sibTransId="{84A9C6F7-A38B-B14F-AB9B-32B22C947B9A}"/>
    <dgm:cxn modelId="{E5BC963F-D5CA-45CC-950B-57439F980540}" type="presOf" srcId="{B273B72D-6C5A-1C4D-A462-0AA68037B789}" destId="{48DCBF9F-EB97-9F4E-B8AE-414091020345}" srcOrd="0" destOrd="0" presId="urn:microsoft.com/office/officeart/2005/8/layout/cycle5"/>
    <dgm:cxn modelId="{4F650846-B4AA-4B42-B2CB-2FD69B68A2D6}" srcId="{3BCE9D1D-9902-3B46-B5F8-9DDDB0C19FA4}" destId="{11BF576F-643B-1146-BBC7-D7F8F660FFDE}" srcOrd="1" destOrd="0" parTransId="{D1E11875-5D75-3241-ABE9-0A2A5F785096}" sibTransId="{F6375906-7382-F94B-B807-244D0D4644E5}"/>
    <dgm:cxn modelId="{718F5071-C991-4A99-A45C-FC679534A1B3}" type="presOf" srcId="{11BF576F-643B-1146-BBC7-D7F8F660FFDE}" destId="{3AF1B315-5F3A-E54D-80BF-9D52662BB226}" srcOrd="0" destOrd="0" presId="urn:microsoft.com/office/officeart/2005/8/layout/cycle5"/>
    <dgm:cxn modelId="{82463882-85F6-4958-8E1B-C57FE9329EAD}" type="presOf" srcId="{502E3905-4E66-F24E-B5AF-93875B93C742}" destId="{C5DFCCDC-28DA-B64B-9643-77DC210C43CD}" srcOrd="0" destOrd="0" presId="urn:microsoft.com/office/officeart/2005/8/layout/cycle5"/>
    <dgm:cxn modelId="{31ACD894-781E-43C1-A6E1-F23E8EF21A60}" type="presOf" srcId="{3BCE9D1D-9902-3B46-B5F8-9DDDB0C19FA4}" destId="{9A304451-4CE6-2044-9DF4-3626C9EAF534}" srcOrd="0" destOrd="0" presId="urn:microsoft.com/office/officeart/2005/8/layout/cycle5"/>
    <dgm:cxn modelId="{34D0F9B7-9C98-9641-99AE-6526F547C71F}" srcId="{3BCE9D1D-9902-3B46-B5F8-9DDDB0C19FA4}" destId="{B273B72D-6C5A-1C4D-A462-0AA68037B789}" srcOrd="2" destOrd="0" parTransId="{9B3C11AD-E515-1C49-8F15-803878511A59}" sibTransId="{F49F0858-73FC-654C-A193-BD05F7375DAB}"/>
    <dgm:cxn modelId="{8BEFC0D2-3725-425B-B5BB-084E48C9C8B4}" type="presOf" srcId="{84A9C6F7-A38B-B14F-AB9B-32B22C947B9A}" destId="{D1A3AC9A-A615-8843-B44D-3098B16E7ACB}" srcOrd="0" destOrd="0" presId="urn:microsoft.com/office/officeart/2005/8/layout/cycle5"/>
    <dgm:cxn modelId="{C42DB1D3-0AD8-4544-8CCF-40D9027C23ED}" srcId="{3BCE9D1D-9902-3B46-B5F8-9DDDB0C19FA4}" destId="{82D7EE35-3C37-354F-A02F-0B8CA7594347}" srcOrd="0" destOrd="0" parTransId="{F212D237-88F7-294C-87D7-D4842D747681}" sibTransId="{502E3905-4E66-F24E-B5AF-93875B93C742}"/>
    <dgm:cxn modelId="{ED3FB1DD-DA33-4463-9AB3-63B444C00FCE}" type="presOf" srcId="{F49F0858-73FC-654C-A193-BD05F7375DAB}" destId="{8E412D58-ADDB-294B-8C02-745E6DA2A52A}" srcOrd="0" destOrd="0" presId="urn:microsoft.com/office/officeart/2005/8/layout/cycle5"/>
    <dgm:cxn modelId="{1F9D708C-EB0E-4357-B633-83DBB893D4F4}" type="presParOf" srcId="{9A304451-4CE6-2044-9DF4-3626C9EAF534}" destId="{7E2DB74E-BF3F-7643-A968-C66D7254A092}" srcOrd="0" destOrd="0" presId="urn:microsoft.com/office/officeart/2005/8/layout/cycle5"/>
    <dgm:cxn modelId="{4F650927-22E8-48FC-AC15-1AAE98AF8073}" type="presParOf" srcId="{9A304451-4CE6-2044-9DF4-3626C9EAF534}" destId="{2D385A99-85D3-B645-8D3E-E101C1133C0C}" srcOrd="1" destOrd="0" presId="urn:microsoft.com/office/officeart/2005/8/layout/cycle5"/>
    <dgm:cxn modelId="{F362616A-E76D-4D0A-B90E-30CB8FCF8B86}" type="presParOf" srcId="{9A304451-4CE6-2044-9DF4-3626C9EAF534}" destId="{C5DFCCDC-28DA-B64B-9643-77DC210C43CD}" srcOrd="2" destOrd="0" presId="urn:microsoft.com/office/officeart/2005/8/layout/cycle5"/>
    <dgm:cxn modelId="{3982F681-8A48-4555-A343-BA89798DADF9}" type="presParOf" srcId="{9A304451-4CE6-2044-9DF4-3626C9EAF534}" destId="{3AF1B315-5F3A-E54D-80BF-9D52662BB226}" srcOrd="3" destOrd="0" presId="urn:microsoft.com/office/officeart/2005/8/layout/cycle5"/>
    <dgm:cxn modelId="{0A4346B5-9960-4A52-833F-B664CC5DE265}" type="presParOf" srcId="{9A304451-4CE6-2044-9DF4-3626C9EAF534}" destId="{7DD08695-AEFA-E24A-90B9-61A483FCEF2F}" srcOrd="4" destOrd="0" presId="urn:microsoft.com/office/officeart/2005/8/layout/cycle5"/>
    <dgm:cxn modelId="{37485014-6C4B-453D-8782-1923547EF546}" type="presParOf" srcId="{9A304451-4CE6-2044-9DF4-3626C9EAF534}" destId="{E0A4719F-7B09-C740-B5DF-3700579A857D}" srcOrd="5" destOrd="0" presId="urn:microsoft.com/office/officeart/2005/8/layout/cycle5"/>
    <dgm:cxn modelId="{898D79D0-73A6-4A33-8926-2D585E83B85D}" type="presParOf" srcId="{9A304451-4CE6-2044-9DF4-3626C9EAF534}" destId="{48DCBF9F-EB97-9F4E-B8AE-414091020345}" srcOrd="6" destOrd="0" presId="urn:microsoft.com/office/officeart/2005/8/layout/cycle5"/>
    <dgm:cxn modelId="{85E0703A-0560-40AF-90AD-85F15D5C92B7}" type="presParOf" srcId="{9A304451-4CE6-2044-9DF4-3626C9EAF534}" destId="{C0790084-1A2B-F84B-8F15-A8EB32207E9B}" srcOrd="7" destOrd="0" presId="urn:microsoft.com/office/officeart/2005/8/layout/cycle5"/>
    <dgm:cxn modelId="{FB5555C0-6D47-495E-8580-DF59A5F31B66}" type="presParOf" srcId="{9A304451-4CE6-2044-9DF4-3626C9EAF534}" destId="{8E412D58-ADDB-294B-8C02-745E6DA2A52A}" srcOrd="8" destOrd="0" presId="urn:microsoft.com/office/officeart/2005/8/layout/cycle5"/>
    <dgm:cxn modelId="{6CA6F17D-4EE7-4418-9715-D23E8F1719C1}" type="presParOf" srcId="{9A304451-4CE6-2044-9DF4-3626C9EAF534}" destId="{8BE5363E-1A1E-5641-95AA-8DAC88F00A23}" srcOrd="9" destOrd="0" presId="urn:microsoft.com/office/officeart/2005/8/layout/cycle5"/>
    <dgm:cxn modelId="{D95D00C0-E717-4FF4-9277-2EB3FD0190D9}" type="presParOf" srcId="{9A304451-4CE6-2044-9DF4-3626C9EAF534}" destId="{DB20A524-9EEE-7648-88EB-FA40829EF304}" srcOrd="10" destOrd="0" presId="urn:microsoft.com/office/officeart/2005/8/layout/cycle5"/>
    <dgm:cxn modelId="{14F3210B-2A12-4764-B18F-7F6239AB090F}" type="presParOf" srcId="{9A304451-4CE6-2044-9DF4-3626C9EAF534}" destId="{D1A3AC9A-A615-8843-B44D-3098B16E7AC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13856" y="1566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accent1"/>
              </a:solidFill>
            </a:rPr>
            <a:t>Assessment</a:t>
          </a:r>
        </a:p>
      </dsp:txBody>
      <dsp:txXfrm>
        <a:off x="3349146" y="236856"/>
        <a:ext cx="1136078" cy="1136078"/>
      </dsp:txXfrm>
    </dsp:sp>
    <dsp:sp modelId="{7C8807C2-A133-483B-A12D-5753C7B07740}">
      <dsp:nvSpPr>
        <dsp:cNvPr id="0" name=""/>
        <dsp:cNvSpPr/>
      </dsp:nvSpPr>
      <dsp:spPr>
        <a:xfrm rot="2160000">
          <a:off x="4669965" y="1236196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4682228" y="1306905"/>
        <a:ext cx="299635" cy="325349"/>
      </dsp:txXfrm>
    </dsp:sp>
    <dsp:sp modelId="{1D4897D8-15D1-4354-86FE-F50AB09FB127}">
      <dsp:nvSpPr>
        <dsp:cNvPr id="0" name=""/>
        <dsp:cNvSpPr/>
      </dsp:nvSpPr>
      <dsp:spPr>
        <a:xfrm>
          <a:off x="5067067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accent1"/>
              </a:solidFill>
            </a:rPr>
            <a:t>Design and planning</a:t>
          </a:r>
        </a:p>
      </dsp:txBody>
      <dsp:txXfrm>
        <a:off x="5302357" y="1655947"/>
        <a:ext cx="1136078" cy="1136078"/>
      </dsp:txXfrm>
    </dsp:sp>
    <dsp:sp modelId="{C05FBD6A-D211-4C24-8665-BCA8BA5C09B5}">
      <dsp:nvSpPr>
        <dsp:cNvPr id="0" name=""/>
        <dsp:cNvSpPr/>
      </dsp:nvSpPr>
      <dsp:spPr>
        <a:xfrm rot="6480000">
          <a:off x="5287084" y="308940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5371133" y="3136793"/>
        <a:ext cx="299635" cy="325349"/>
      </dsp:txXfrm>
    </dsp:sp>
    <dsp:sp modelId="{7772920F-40BF-43C3-9B4A-7BFAB8E95F18}">
      <dsp:nvSpPr>
        <dsp:cNvPr id="0" name=""/>
        <dsp:cNvSpPr/>
      </dsp:nvSpPr>
      <dsp:spPr>
        <a:xfrm>
          <a:off x="4321007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Facilitation</a:t>
          </a:r>
        </a:p>
      </dsp:txBody>
      <dsp:txXfrm>
        <a:off x="4556297" y="3952084"/>
        <a:ext cx="1136078" cy="1136078"/>
      </dsp:txXfrm>
    </dsp:sp>
    <dsp:sp modelId="{D8E4D309-0E24-497E-8048-409426DD6659}">
      <dsp:nvSpPr>
        <dsp:cNvPr id="0" name=""/>
        <dsp:cNvSpPr/>
      </dsp:nvSpPr>
      <dsp:spPr>
        <a:xfrm rot="10800000">
          <a:off x="3715275" y="424899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3843690" y="4357448"/>
        <a:ext cx="299635" cy="325349"/>
      </dsp:txXfrm>
    </dsp:sp>
    <dsp:sp modelId="{E85A4FA0-C88F-4B6D-938A-FB5379B026FE}">
      <dsp:nvSpPr>
        <dsp:cNvPr id="0" name=""/>
        <dsp:cNvSpPr/>
      </dsp:nvSpPr>
      <dsp:spPr>
        <a:xfrm>
          <a:off x="1906706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Evaluation</a:t>
          </a:r>
        </a:p>
      </dsp:txBody>
      <dsp:txXfrm>
        <a:off x="2141996" y="3952084"/>
        <a:ext cx="1136078" cy="1136078"/>
      </dsp:txXfrm>
    </dsp:sp>
    <dsp:sp modelId="{B8E4D564-75BC-4417-9F71-8CDA9FB2324C}">
      <dsp:nvSpPr>
        <dsp:cNvPr id="0" name=""/>
        <dsp:cNvSpPr/>
      </dsp:nvSpPr>
      <dsp:spPr>
        <a:xfrm rot="15120000">
          <a:off x="2126723" y="3112452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2210772" y="3281966"/>
        <a:ext cx="299635" cy="325349"/>
      </dsp:txXfrm>
    </dsp:sp>
    <dsp:sp modelId="{E12E28EC-A1DC-498F-B916-3A3ED07D9A8F}">
      <dsp:nvSpPr>
        <dsp:cNvPr id="0" name=""/>
        <dsp:cNvSpPr/>
      </dsp:nvSpPr>
      <dsp:spPr>
        <a:xfrm>
          <a:off x="1160646" y="1420657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Follow up </a:t>
          </a:r>
        </a:p>
      </dsp:txBody>
      <dsp:txXfrm>
        <a:off x="1395936" y="1655947"/>
        <a:ext cx="1136078" cy="1136078"/>
      </dsp:txXfrm>
    </dsp:sp>
    <dsp:sp modelId="{20014872-D41D-40F7-B400-FC1E371946DD}">
      <dsp:nvSpPr>
        <dsp:cNvPr id="0" name=""/>
        <dsp:cNvSpPr/>
      </dsp:nvSpPr>
      <dsp:spPr>
        <a:xfrm rot="19440000">
          <a:off x="2716754" y="1250438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2729017" y="1396627"/>
        <a:ext cx="299635" cy="32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DB74E-BF3F-7643-A968-C66D7254A092}">
      <dsp:nvSpPr>
        <dsp:cNvPr id="0" name=""/>
        <dsp:cNvSpPr/>
      </dsp:nvSpPr>
      <dsp:spPr>
        <a:xfrm>
          <a:off x="3431429" y="282"/>
          <a:ext cx="2259033" cy="10333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Concrete Experience</a:t>
          </a:r>
          <a:endParaRPr lang="en-US" sz="2800" kern="1200" dirty="0"/>
        </a:p>
      </dsp:txBody>
      <dsp:txXfrm>
        <a:off x="3481871" y="50724"/>
        <a:ext cx="2158149" cy="932423"/>
      </dsp:txXfrm>
    </dsp:sp>
    <dsp:sp modelId="{C5DFCCDC-28DA-B64B-9643-77DC210C43CD}">
      <dsp:nvSpPr>
        <dsp:cNvPr id="0" name=""/>
        <dsp:cNvSpPr/>
      </dsp:nvSpPr>
      <dsp:spPr>
        <a:xfrm>
          <a:off x="2854432" y="519472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954375" y="538038"/>
              </a:moveTo>
              <a:arcTo wR="1709400" hR="1709400" stAng="19004696" swAng="1009155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1B315-5F3A-E54D-80BF-9D52662BB226}">
      <dsp:nvSpPr>
        <dsp:cNvPr id="0" name=""/>
        <dsp:cNvSpPr/>
      </dsp:nvSpPr>
      <dsp:spPr>
        <a:xfrm>
          <a:off x="5043964" y="1618493"/>
          <a:ext cx="2452787" cy="10594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1"/>
              </a:solidFill>
            </a:rPr>
            <a:t>Reflection Observation</a:t>
          </a:r>
        </a:p>
      </dsp:txBody>
      <dsp:txXfrm>
        <a:off x="5095681" y="1670210"/>
        <a:ext cx="2349353" cy="955996"/>
      </dsp:txXfrm>
    </dsp:sp>
    <dsp:sp modelId="{E0A4719F-7B09-C740-B5DF-3700579A857D}">
      <dsp:nvSpPr>
        <dsp:cNvPr id="0" name=""/>
        <dsp:cNvSpPr/>
      </dsp:nvSpPr>
      <dsp:spPr>
        <a:xfrm>
          <a:off x="2521472" y="212074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3140753" y="2643896"/>
              </a:moveTo>
              <a:arcTo wR="1709400" hR="1709400" stAng="1988373" swAng="126968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DCBF9F-EB97-9F4E-B8AE-414091020345}">
      <dsp:nvSpPr>
        <dsp:cNvPr id="0" name=""/>
        <dsp:cNvSpPr/>
      </dsp:nvSpPr>
      <dsp:spPr>
        <a:xfrm>
          <a:off x="2866495" y="3419084"/>
          <a:ext cx="3388900" cy="10333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Abstract Conceptualisation (Generalisation)</a:t>
          </a:r>
          <a:endParaRPr lang="en-US" sz="2400" kern="1200" dirty="0"/>
        </a:p>
      </dsp:txBody>
      <dsp:txXfrm>
        <a:off x="2916937" y="3469526"/>
        <a:ext cx="3288016" cy="932423"/>
      </dsp:txXfrm>
    </dsp:sp>
    <dsp:sp modelId="{8E412D58-ADDB-294B-8C02-745E6DA2A52A}">
      <dsp:nvSpPr>
        <dsp:cNvPr id="0" name=""/>
        <dsp:cNvSpPr/>
      </dsp:nvSpPr>
      <dsp:spPr>
        <a:xfrm>
          <a:off x="3202708" y="207576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700619" y="3089405"/>
              </a:moveTo>
              <a:arcTo wR="1709400" hR="1709400" stAng="7570005" swAng="142322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5363E-1A1E-5641-95AA-8DAC88F00A23}">
      <dsp:nvSpPr>
        <dsp:cNvPr id="0" name=""/>
        <dsp:cNvSpPr/>
      </dsp:nvSpPr>
      <dsp:spPr>
        <a:xfrm>
          <a:off x="1572095" y="1500972"/>
          <a:ext cx="2558883" cy="10689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Experiment or Application</a:t>
          </a:r>
          <a:endParaRPr lang="en-US" sz="2800" kern="1200" dirty="0"/>
        </a:p>
      </dsp:txBody>
      <dsp:txXfrm>
        <a:off x="1624277" y="1553154"/>
        <a:ext cx="2454519" cy="964593"/>
      </dsp:txXfrm>
    </dsp:sp>
    <dsp:sp modelId="{D1A3AC9A-A615-8843-B44D-3098B16E7ACB}">
      <dsp:nvSpPr>
        <dsp:cNvPr id="0" name=""/>
        <dsp:cNvSpPr/>
      </dsp:nvSpPr>
      <dsp:spPr>
        <a:xfrm>
          <a:off x="2831585" y="534235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36107" y="842534"/>
              </a:moveTo>
              <a:arcTo wR="1709400" hR="1709400" stAng="12628319" swAng="860023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9707ab54_2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899707ab54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467e9fe7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467e9fe7f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467e9fe7f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799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1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5379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994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1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Plus: stay in the groups during the activity: picture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865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10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f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133200" y="617339"/>
            <a:ext cx="11925600" cy="1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i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sz="4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ReDSS</a:t>
            </a:r>
            <a:r>
              <a:rPr lang="en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durable solutions training of trainers workshop</a:t>
            </a:r>
            <a:endParaRPr sz="4800" b="1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algn="ctr">
              <a:lnSpc>
                <a:spcPct val="115000"/>
              </a:lnSpc>
              <a:buSzPts val="1100"/>
            </a:pPr>
            <a:r>
              <a:rPr lang="en-US" sz="3467" b="1" i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Finding Durable Solutions for Displacement Affected Communities in Somalia 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6DE01-6C5A-408C-8BD1-4B8E266B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9987"/>
            <a:ext cx="12192000" cy="865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50188-6FEB-4CE8-8704-48948AFA0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290" y="3228353"/>
            <a:ext cx="3139349" cy="1871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F45CE8-A0DD-4F3B-84B0-C91E26BA9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637" y="3228353"/>
            <a:ext cx="3108499" cy="1871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576A21-1D1B-48A1-B70F-B41D56E05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51" y="3228353"/>
            <a:ext cx="3108499" cy="1871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941535" y="640081"/>
            <a:ext cx="6610383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altLang="en-US" sz="6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 Techniques </a:t>
            </a:r>
            <a:r>
              <a:rPr kumimoji="0" lang="en-US" altLang="en-US" sz="6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7744A9-B1DD-4F76-B3B2-02A51E6DF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:a16="http://schemas.microsoft.com/office/drawing/2014/main" id="{09F52C97-D8A0-4C58-9D04-B8733EE38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2938977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87867"/>
              </p:ext>
            </p:extLst>
          </p:nvPr>
        </p:nvGraphicFramePr>
        <p:xfrm>
          <a:off x="3714161" y="640079"/>
          <a:ext cx="7834372" cy="532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3">
            <a:extLst>
              <a:ext uri="{FF2B5EF4-FFF2-40B4-BE49-F238E27FC236}">
                <a16:creationId xmlns:a16="http://schemas.microsoft.com/office/drawing/2014/main" id="{38BF4114-A98F-428D-B824-542D3CB6D71F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fr-BE" dirty="0">
                <a:solidFill>
                  <a:schemeClr val="bg1"/>
                </a:solidFill>
              </a:rPr>
            </a:br>
            <a:r>
              <a:rPr lang="fr-BE" dirty="0">
                <a:solidFill>
                  <a:schemeClr val="bg1"/>
                </a:solidFill>
              </a:rPr>
              <a:t>The training cycle </a:t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57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1" y="201545"/>
            <a:ext cx="45308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Clr>
                <a:srgbClr val="FFFFFF"/>
              </a:buClr>
              <a:buSzPts val="2100"/>
            </a:pP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r>
              <a:rPr lang="en-US" sz="2800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bjectives</a:t>
            </a:r>
            <a:r>
              <a:rPr lang="en-US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of Session </a:t>
            </a: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800" dirty="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46" name="Google Shape;146;p28"/>
          <p:cNvCxnSpPr>
            <a:cxnSpLocks/>
            <a:stCxn id="147" idx="0"/>
            <a:endCxn id="150" idx="4"/>
          </p:cNvCxnSpPr>
          <p:nvPr/>
        </p:nvCxnSpPr>
        <p:spPr>
          <a:xfrm flipH="1">
            <a:off x="1606580" y="1608745"/>
            <a:ext cx="1" cy="226403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9" name="Google Shape;149;p28"/>
          <p:cNvGrpSpPr/>
          <p:nvPr/>
        </p:nvGrpSpPr>
        <p:grpSpPr>
          <a:xfrm>
            <a:off x="1267452" y="1608745"/>
            <a:ext cx="678256" cy="2264030"/>
            <a:chOff x="1947790" y="1384099"/>
            <a:chExt cx="479401" cy="1567760"/>
          </a:xfrm>
        </p:grpSpPr>
        <p:sp>
          <p:nvSpPr>
            <p:cNvPr id="150" name="Google Shape;150;p28"/>
            <p:cNvSpPr/>
            <p:nvPr/>
          </p:nvSpPr>
          <p:spPr>
            <a:xfrm>
              <a:off x="1947790" y="2480259"/>
              <a:ext cx="479400" cy="4716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1947791" y="1384099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28"/>
          <p:cNvGrpSpPr/>
          <p:nvPr/>
        </p:nvGrpSpPr>
        <p:grpSpPr>
          <a:xfrm>
            <a:off x="2006089" y="1521409"/>
            <a:ext cx="9645511" cy="3435280"/>
            <a:chOff x="2510064" y="1262116"/>
            <a:chExt cx="7961845" cy="2683812"/>
          </a:xfrm>
        </p:grpSpPr>
        <p:sp>
          <p:nvSpPr>
            <p:cNvPr id="153" name="Google Shape;153;p28"/>
            <p:cNvSpPr txBox="1"/>
            <p:nvPr/>
          </p:nvSpPr>
          <p:spPr>
            <a:xfrm>
              <a:off x="2585991" y="2547971"/>
              <a:ext cx="7653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Structure and time each session to make sure that it meets adult and experiential learning principles </a:t>
              </a:r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2621509" y="3537028"/>
              <a:ext cx="78504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endParaRPr 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56" name="Google Shape;156;p28"/>
            <p:cNvSpPr txBox="1"/>
            <p:nvPr/>
          </p:nvSpPr>
          <p:spPr>
            <a:xfrm>
              <a:off x="2510064" y="1262116"/>
              <a:ext cx="7805754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Develop a training agenda based on your objectives, target audience and timing; </a:t>
              </a:r>
            </a:p>
          </p:txBody>
        </p:sp>
      </p:grpSp>
      <p:sp>
        <p:nvSpPr>
          <p:cNvPr id="157" name="Google Shape;157;p28"/>
          <p:cNvSpPr txBox="1"/>
          <p:nvPr/>
        </p:nvSpPr>
        <p:spPr>
          <a:xfrm>
            <a:off x="2087159" y="4936978"/>
            <a:ext cx="9456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C00000"/>
              </a:buClr>
            </a:pPr>
            <a:endParaRPr lang="en-US" sz="28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5090788" cy="763669"/>
          </a:xfrm>
          <a:solidFill>
            <a:schemeClr val="accent1"/>
          </a:solidFill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Agenda </a:t>
            </a:r>
            <a:r>
              <a:rPr lang="fr-BE" dirty="0" err="1">
                <a:solidFill>
                  <a:schemeClr val="bg1"/>
                </a:solidFill>
              </a:rPr>
              <a:t>development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1" y="2212624"/>
            <a:ext cx="5090788" cy="3438245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Think about your target audience and </a:t>
            </a:r>
            <a:r>
              <a:rPr lang="en-GB" dirty="0">
                <a:solidFill>
                  <a:schemeClr val="accent6"/>
                </a:solidFill>
              </a:rPr>
              <a:t>the results of your LNA</a:t>
            </a:r>
          </a:p>
          <a:p>
            <a:r>
              <a:rPr lang="en-GB" dirty="0"/>
              <a:t>Think about your objectives </a:t>
            </a:r>
          </a:p>
          <a:p>
            <a:r>
              <a:rPr lang="en-GB" dirty="0"/>
              <a:t>Identify the topics to be covered  based on the training curriculum and potential additions </a:t>
            </a:r>
          </a:p>
          <a:p>
            <a:r>
              <a:rPr lang="en-GB" dirty="0"/>
              <a:t>Translate topics into sessions based on the training curriculum and additions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023C2-2316-43AA-A511-71ACD5E3322D}"/>
              </a:ext>
            </a:extLst>
          </p:cNvPr>
          <p:cNvSpPr txBox="1"/>
          <p:nvPr/>
        </p:nvSpPr>
        <p:spPr>
          <a:xfrm>
            <a:off x="6263013" y="2212624"/>
            <a:ext cx="534861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latin typeface="+mj-lt"/>
              </a:rPr>
              <a:t>Make sure that the number of sessions matches the planned length of the workshop: Four sessions a day!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latin typeface="+mj-lt"/>
              </a:rPr>
              <a:t>Draft your agenda 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6450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9556"/>
            <a:ext cx="3032930" cy="5689014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Elements</a:t>
            </a:r>
            <a:r>
              <a:rPr lang="fr-BE" dirty="0">
                <a:solidFill>
                  <a:schemeClr val="bg1"/>
                </a:solidFill>
              </a:rPr>
              <a:t> of a training agenda </a:t>
            </a:r>
          </a:p>
        </p:txBody>
      </p:sp>
      <p:pic>
        <p:nvPicPr>
          <p:cNvPr id="9" name="Content Placeholder 8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6226240F-7BCF-4D04-9EA9-8318AC3557C1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14" y="649222"/>
            <a:ext cx="6972907" cy="5229682"/>
          </a:xfrm>
        </p:spPr>
      </p:pic>
    </p:spTree>
    <p:extLst>
      <p:ext uri="{BB962C8B-B14F-4D97-AF65-F5344CB8AC3E}">
        <p14:creationId xmlns:p14="http://schemas.microsoft.com/office/powerpoint/2010/main" val="347123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4411744" cy="67882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The </a:t>
            </a:r>
            <a:r>
              <a:rPr lang="fr-BE" dirty="0" err="1">
                <a:solidFill>
                  <a:schemeClr val="bg1"/>
                </a:solidFill>
              </a:rPr>
              <a:t>learning</a:t>
            </a:r>
            <a:r>
              <a:rPr lang="fr-BE" dirty="0">
                <a:solidFill>
                  <a:schemeClr val="bg1"/>
                </a:solidFill>
              </a:rPr>
              <a:t> cycle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2353267D-237A-47FE-AD79-AD08D1B426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327742"/>
              </p:ext>
            </p:extLst>
          </p:nvPr>
        </p:nvGraphicFramePr>
        <p:xfrm>
          <a:off x="1424928" y="1202662"/>
          <a:ext cx="9068844" cy="445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553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DDAF72-9F96-42D3-B0A1-1D5B12DFE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713536"/>
              </p:ext>
            </p:extLst>
          </p:nvPr>
        </p:nvGraphicFramePr>
        <p:xfrm>
          <a:off x="942680" y="856034"/>
          <a:ext cx="9845293" cy="5235504"/>
        </p:xfrm>
        <a:graphic>
          <a:graphicData uri="http://schemas.openxmlformats.org/drawingml/2006/table">
            <a:tbl>
              <a:tblPr firstRow="1" firstCol="1" bandRow="1"/>
              <a:tblGrid>
                <a:gridCol w="2459692">
                  <a:extLst>
                    <a:ext uri="{9D8B030D-6E8A-4147-A177-3AD203B41FA5}">
                      <a16:colId xmlns:a16="http://schemas.microsoft.com/office/drawing/2014/main" val="4075426266"/>
                    </a:ext>
                  </a:extLst>
                </a:gridCol>
                <a:gridCol w="2461324">
                  <a:extLst>
                    <a:ext uri="{9D8B030D-6E8A-4147-A177-3AD203B41FA5}">
                      <a16:colId xmlns:a16="http://schemas.microsoft.com/office/drawing/2014/main" val="371329782"/>
                    </a:ext>
                  </a:extLst>
                </a:gridCol>
                <a:gridCol w="2461324">
                  <a:extLst>
                    <a:ext uri="{9D8B030D-6E8A-4147-A177-3AD203B41FA5}">
                      <a16:colId xmlns:a16="http://schemas.microsoft.com/office/drawing/2014/main" val="655071935"/>
                    </a:ext>
                  </a:extLst>
                </a:gridCol>
                <a:gridCol w="2462953">
                  <a:extLst>
                    <a:ext uri="{9D8B030D-6E8A-4147-A177-3AD203B41FA5}">
                      <a16:colId xmlns:a16="http://schemas.microsoft.com/office/drawing/2014/main" val="2634322047"/>
                    </a:ext>
                  </a:extLst>
                </a:gridCol>
              </a:tblGrid>
              <a:tr h="271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Day 1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Day 2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Day 3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76418"/>
                  </a:ext>
                </a:extLst>
              </a:tr>
              <a:tr h="4295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8.45 – 9.00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Registration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Recap of day 1 and warm up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Recap of day 2 and warm up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848402"/>
                  </a:ext>
                </a:extLst>
              </a:tr>
              <a:tr h="868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9h00-10h30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Welcoming remarks +introduction and icebreaker (the power walk)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1: Session 4: What are the principles and criteria governing DS planning?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2. Session 4: Involving DAC through Community Action Plans 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610577"/>
                  </a:ext>
                </a:extLst>
              </a:tr>
              <a:tr h="299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10h30-11h00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552"/>
                  </a:ext>
                </a:extLst>
              </a:tr>
              <a:tr h="7002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11h00-12h30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1. Session 1: What is displacement and Who are DAC?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2: Session 1: Adopting an area-based approach 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3: What is HLP and why is it key to durable solutions?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531067"/>
                  </a:ext>
                </a:extLst>
              </a:tr>
              <a:tr h="299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12h30-14h00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19961"/>
                  </a:ext>
                </a:extLst>
              </a:tr>
              <a:tr h="1127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14h00-15h30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1. Session 2. What do we mean by Durable Solutions?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2: Session 2: Adopting a multi stakeholder and multi sectoral approach 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3: </a:t>
                      </a: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Enhancing security of tenure and HLP rights in Somalia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054315"/>
                  </a:ext>
                </a:extLst>
              </a:tr>
              <a:tr h="2999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15h30-16h00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147213"/>
                  </a:ext>
                </a:extLst>
              </a:tr>
              <a:tr h="937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16h00-17h30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1. Session 3: What are the legal framework underpinning durable solutions? 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Module 2: Session 3: Assessing and measuring durable solutions </a:t>
                      </a:r>
                      <a:endParaRPr lang="en-US" sz="1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Conclusions and closing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6595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B158AC4-6D85-4382-9D14-15417F4E5B24}"/>
              </a:ext>
            </a:extLst>
          </p:cNvPr>
          <p:cNvSpPr/>
          <p:nvPr/>
        </p:nvSpPr>
        <p:spPr>
          <a:xfrm>
            <a:off x="0" y="188535"/>
            <a:ext cx="4628561" cy="53290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Gill Sans Nova SemiBold" panose="020B0702020204020203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Example of training agendas</a:t>
            </a:r>
            <a:endParaRPr lang="en-US" sz="36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194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6608190" cy="848511"/>
          </a:xfrm>
          <a:solidFill>
            <a:schemeClr val="accent1"/>
          </a:solidFill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How </a:t>
            </a:r>
            <a:r>
              <a:rPr lang="fr-BE" dirty="0" err="1">
                <a:solidFill>
                  <a:schemeClr val="bg1"/>
                </a:solidFill>
              </a:rPr>
              <a:t>is</a:t>
            </a:r>
            <a:r>
              <a:rPr lang="fr-BE" dirty="0">
                <a:solidFill>
                  <a:schemeClr val="bg1"/>
                </a:solidFill>
              </a:rPr>
              <a:t> a session </a:t>
            </a:r>
            <a:r>
              <a:rPr lang="fr-BE" dirty="0" err="1">
                <a:solidFill>
                  <a:schemeClr val="bg1"/>
                </a:solidFill>
              </a:rPr>
              <a:t>structured</a:t>
            </a:r>
            <a:r>
              <a:rPr lang="fr-BE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086C2-45B8-4B5C-98BC-57AFE419EDA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9161" y="2093212"/>
            <a:ext cx="10882686" cy="343824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You will be assigned a session. Individually :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Identify its main components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What type of activity is used?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55317D-5D63-4C0A-8DCF-70762DB84AA3}"/>
              </a:ext>
            </a:extLst>
          </p:cNvPr>
          <p:cNvSpPr txBox="1">
            <a:spLocks/>
          </p:cNvSpPr>
          <p:nvPr/>
        </p:nvSpPr>
        <p:spPr>
          <a:xfrm>
            <a:off x="5722281" y="1753644"/>
            <a:ext cx="6321468" cy="4033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177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317"/>
            <a:ext cx="4402318" cy="63169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Session </a:t>
            </a:r>
            <a:r>
              <a:rPr lang="fr-BE" dirty="0" err="1">
                <a:solidFill>
                  <a:schemeClr val="bg1"/>
                </a:solidFill>
              </a:rPr>
              <a:t>outline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37CF477-FDA4-439C-9664-DEEDCBA65DC2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2107425375"/>
              </p:ext>
            </p:extLst>
          </p:nvPr>
        </p:nvGraphicFramePr>
        <p:xfrm>
          <a:off x="651353" y="1977657"/>
          <a:ext cx="10860066" cy="270707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319269">
                  <a:extLst>
                    <a:ext uri="{9D8B030D-6E8A-4147-A177-3AD203B41FA5}">
                      <a16:colId xmlns:a16="http://schemas.microsoft.com/office/drawing/2014/main" val="2231499962"/>
                    </a:ext>
                  </a:extLst>
                </a:gridCol>
                <a:gridCol w="1701666">
                  <a:extLst>
                    <a:ext uri="{9D8B030D-6E8A-4147-A177-3AD203B41FA5}">
                      <a16:colId xmlns:a16="http://schemas.microsoft.com/office/drawing/2014/main" val="55904488"/>
                    </a:ext>
                  </a:extLst>
                </a:gridCol>
                <a:gridCol w="1739905">
                  <a:extLst>
                    <a:ext uri="{9D8B030D-6E8A-4147-A177-3AD203B41FA5}">
                      <a16:colId xmlns:a16="http://schemas.microsoft.com/office/drawing/2014/main" val="3011089734"/>
                    </a:ext>
                  </a:extLst>
                </a:gridCol>
                <a:gridCol w="1602382">
                  <a:extLst>
                    <a:ext uri="{9D8B030D-6E8A-4147-A177-3AD203B41FA5}">
                      <a16:colId xmlns:a16="http://schemas.microsoft.com/office/drawing/2014/main" val="3407973606"/>
                    </a:ext>
                  </a:extLst>
                </a:gridCol>
                <a:gridCol w="1490598">
                  <a:extLst>
                    <a:ext uri="{9D8B030D-6E8A-4147-A177-3AD203B41FA5}">
                      <a16:colId xmlns:a16="http://schemas.microsoft.com/office/drawing/2014/main" val="3490360853"/>
                    </a:ext>
                  </a:extLst>
                </a:gridCol>
                <a:gridCol w="1400180">
                  <a:extLst>
                    <a:ext uri="{9D8B030D-6E8A-4147-A177-3AD203B41FA5}">
                      <a16:colId xmlns:a16="http://schemas.microsoft.com/office/drawing/2014/main" val="3996945141"/>
                    </a:ext>
                  </a:extLst>
                </a:gridCol>
                <a:gridCol w="1606066">
                  <a:extLst>
                    <a:ext uri="{9D8B030D-6E8A-4147-A177-3AD203B41FA5}">
                      <a16:colId xmlns:a16="http://schemas.microsoft.com/office/drawing/2014/main" val="193326921"/>
                    </a:ext>
                  </a:extLst>
                </a:gridCol>
              </a:tblGrid>
              <a:tr h="27070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Learning Objectives 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Main Topics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(Structure) 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Subtopics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(for each topic) 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Key Messages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(serve as conclusion)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</a:rPr>
                        <a:t>Delivery </a:t>
                      </a:r>
                      <a:r>
                        <a:rPr lang="fr-FR" sz="2000" dirty="0" err="1">
                          <a:effectLst/>
                          <a:latin typeface="+mn-lt"/>
                        </a:rPr>
                        <a:t>modalities</a:t>
                      </a:r>
                      <a:r>
                        <a:rPr lang="fr-FR" sz="2000" dirty="0">
                          <a:effectLst/>
                          <a:latin typeface="+mn-lt"/>
                        </a:rPr>
                        <a:t>: </a:t>
                      </a:r>
                      <a:r>
                        <a:rPr lang="fr-FR" sz="2000" dirty="0" err="1">
                          <a:effectLst/>
                          <a:latin typeface="+mn-lt"/>
                        </a:rPr>
                        <a:t>learning</a:t>
                      </a:r>
                      <a:r>
                        <a:rPr lang="fr-FR" sz="2000" dirty="0">
                          <a:effectLst/>
                          <a:latin typeface="+mn-lt"/>
                        </a:rPr>
                        <a:t> cycle 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Activities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Content Source</a:t>
                      </a:r>
                      <a:endParaRPr lang="fr-F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405744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72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6212264" cy="741208"/>
          </a:xfrm>
          <a:solidFill>
            <a:schemeClr val="accent1"/>
          </a:solidFill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Training blocks and timing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81623-245D-4532-B8DF-147B7B6C9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49" y="2172988"/>
            <a:ext cx="3006246" cy="303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1740" tIns="0" rIns="31740" bIns="1904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 err="1">
                <a:solidFill>
                  <a:schemeClr val="accent5"/>
                </a:solidFill>
                <a:latin typeface="Open Sans"/>
              </a:rPr>
              <a:t>E</a:t>
            </a:r>
            <a:r>
              <a:rPr kumimoji="0" lang="fr-FR" altLang="fr-FR" sz="2800" b="0" i="0" u="none" strike="noStrike" cap="none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latin typeface="Open Sans"/>
              </a:rPr>
              <a:t>xercise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  <a:latin typeface="Open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>
                <a:solidFill>
                  <a:schemeClr val="accent1"/>
                </a:solidFill>
                <a:latin typeface="Open Sans"/>
              </a:rPr>
              <a:t>T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Open Sans"/>
              </a:rPr>
              <a:t>heory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Open Sans"/>
              </a:rPr>
              <a:t>Discussion / debriefing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>
                <a:solidFill>
                  <a:schemeClr val="accent4"/>
                </a:solidFill>
                <a:latin typeface="Open Sans"/>
              </a:rPr>
              <a:t>B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Open Sans"/>
              </a:rPr>
              <a:t>reak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Open Sans"/>
              </a:rPr>
              <a:t>Energizer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Open Sans"/>
              </a:rPr>
              <a:t> / </a:t>
            </a:r>
            <a:r>
              <a:rPr kumimoji="0" lang="fr-FR" altLang="fr-FR" sz="28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Open Sans"/>
              </a:rPr>
              <a:t>icebreaker</a:t>
            </a: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F1A52-CFF3-4DA7-B3D3-C9DF4BC27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559" y="1754373"/>
            <a:ext cx="8667790" cy="437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083"/>
            <a:ext cx="4204355" cy="791950"/>
          </a:xfrm>
          <a:solidFill>
            <a:schemeClr val="accent1"/>
          </a:solidFill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Types of </a:t>
            </a:r>
            <a:r>
              <a:rPr lang="fr-BE" dirty="0" err="1">
                <a:solidFill>
                  <a:schemeClr val="bg1"/>
                </a:solidFill>
              </a:rPr>
              <a:t>activities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7178" y="1477426"/>
            <a:ext cx="10897643" cy="4334005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Quiz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Power walk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Ideation: brainstorming - categorization/clustering activities.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Problem solving:  mind mapping - plan design, issue mapping-solutions.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Fast idea generating: 1-2-4 activity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Mapping: actors mapping, coordination mapping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Experience sharing: fish bowl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3100" dirty="0"/>
              <a:t>Case studies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Simulation or role play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158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9525"/>
            <a:ext cx="7767688" cy="754243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fr-BE" sz="4000" dirty="0">
                <a:solidFill>
                  <a:schemeClr val="bg1"/>
                </a:solidFill>
              </a:rPr>
              <a:t>Activity: </a:t>
            </a:r>
            <a:r>
              <a:rPr lang="fr-BE" sz="4000" dirty="0" err="1">
                <a:solidFill>
                  <a:schemeClr val="bg1"/>
                </a:solidFill>
              </a:rPr>
              <a:t>prepare</a:t>
            </a:r>
            <a:r>
              <a:rPr lang="fr-BE" sz="4000" dirty="0">
                <a:solidFill>
                  <a:schemeClr val="bg1"/>
                </a:solidFill>
              </a:rPr>
              <a:t>, </a:t>
            </a:r>
            <a:r>
              <a:rPr lang="fr-BE" sz="4000" dirty="0" err="1">
                <a:solidFill>
                  <a:schemeClr val="bg1"/>
                </a:solidFill>
              </a:rPr>
              <a:t>prepare</a:t>
            </a:r>
            <a:r>
              <a:rPr lang="fr-BE" sz="4000" dirty="0">
                <a:solidFill>
                  <a:schemeClr val="bg1"/>
                </a:solidFill>
              </a:rPr>
              <a:t>, </a:t>
            </a:r>
            <a:r>
              <a:rPr lang="fr-BE" sz="4000" dirty="0" err="1">
                <a:solidFill>
                  <a:schemeClr val="bg1"/>
                </a:solidFill>
              </a:rPr>
              <a:t>prepare</a:t>
            </a:r>
            <a:r>
              <a:rPr lang="fr-BE" sz="4000" dirty="0">
                <a:solidFill>
                  <a:schemeClr val="bg1"/>
                </a:solidFill>
              </a:rPr>
              <a:t>!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037259"/>
            <a:ext cx="5090788" cy="3438245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What is the goal of the activity?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Material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 err="1"/>
              <a:t>Goup</a:t>
            </a:r>
            <a:r>
              <a:rPr lang="en-GB" dirty="0"/>
              <a:t> composition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Room setting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Timing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Template for the results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Format and timing of the feedback </a:t>
            </a:r>
          </a:p>
        </p:txBody>
      </p:sp>
    </p:spTree>
    <p:extLst>
      <p:ext uri="{BB962C8B-B14F-4D97-AF65-F5344CB8AC3E}">
        <p14:creationId xmlns:p14="http://schemas.microsoft.com/office/powerpoint/2010/main" val="1128193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5326144" cy="848511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chemeClr val="bg1"/>
                </a:solidFill>
              </a:rPr>
              <a:t>Feedback and debrief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492312-BB2B-4E45-85C8-4A31C20797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037259"/>
            <a:ext cx="5090788" cy="3438245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Never skip feedback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No judgement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Constructive comments based on thorough preparation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Comments from other participants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dirty="0"/>
              <a:t>Thanking and applauding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F0C01F-020C-4273-9224-4BDD7F3E360B}"/>
              </a:ext>
            </a:extLst>
          </p:cNvPr>
          <p:cNvSpPr txBox="1"/>
          <p:nvPr/>
        </p:nvSpPr>
        <p:spPr>
          <a:xfrm>
            <a:off x="6350696" y="2037259"/>
            <a:ext cx="46722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800" dirty="0"/>
              <a:t>How did it go?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800" dirty="0"/>
              <a:t>How did you feel?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800" dirty="0"/>
              <a:t>What did we learn from this activity?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800" dirty="0"/>
              <a:t>Relate it to the substance and the rest of the session/training</a:t>
            </a:r>
          </a:p>
        </p:txBody>
      </p:sp>
    </p:spTree>
    <p:extLst>
      <p:ext uri="{BB962C8B-B14F-4D97-AF65-F5344CB8AC3E}">
        <p14:creationId xmlns:p14="http://schemas.microsoft.com/office/powerpoint/2010/main" val="237647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8F7BAB-0B7E-497E-BCFB-250EF51C549E}">
  <ds:schemaRefs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4f06dc39-3c0b-49a9-9771-c157aa91944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570</Words>
  <Application>Microsoft Office PowerPoint</Application>
  <PresentationFormat>Widescreen</PresentationFormat>
  <Paragraphs>119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Angsana New</vt:lpstr>
      <vt:lpstr>Arial</vt:lpstr>
      <vt:lpstr>Arial Black</vt:lpstr>
      <vt:lpstr>Calibri</vt:lpstr>
      <vt:lpstr>Calibri Light</vt:lpstr>
      <vt:lpstr>Cordia New</vt:lpstr>
      <vt:lpstr>Gill Sans Nova SemiBold</vt:lpstr>
      <vt:lpstr>Open Sans</vt:lpstr>
      <vt:lpstr>Times New Roman</vt:lpstr>
      <vt:lpstr>Wingdings</vt:lpstr>
      <vt:lpstr>Office Theme</vt:lpstr>
      <vt:lpstr>PowerPoint Presentation</vt:lpstr>
      <vt:lpstr>PowerPoint Presentation</vt:lpstr>
      <vt:lpstr>The training cycle </vt:lpstr>
      <vt:lpstr>PowerPoint Presentation</vt:lpstr>
      <vt:lpstr>Agenda development </vt:lpstr>
      <vt:lpstr>Elements of a training agenda </vt:lpstr>
      <vt:lpstr>The learning cycle</vt:lpstr>
      <vt:lpstr>PowerPoint Presentation</vt:lpstr>
      <vt:lpstr>How is a session structured? </vt:lpstr>
      <vt:lpstr>Session outline </vt:lpstr>
      <vt:lpstr>Training blocks and timing </vt:lpstr>
      <vt:lpstr>Types of activities </vt:lpstr>
      <vt:lpstr>Activity: prepare, prepare, prepare! </vt:lpstr>
      <vt:lpstr>Feedback and debrief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Andrew Maina</cp:lastModifiedBy>
  <cp:revision>5</cp:revision>
  <dcterms:created xsi:type="dcterms:W3CDTF">2020-12-15T15:04:46Z</dcterms:created>
  <dcterms:modified xsi:type="dcterms:W3CDTF">2021-04-16T06:39:48Z</dcterms:modified>
</cp:coreProperties>
</file>