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5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revisionInfo.xml" ContentType="application/vnd.ms-powerpoint.revisioninfo+xml"/>
  <Override PartName="/ppt/webextensions/webextension2.xml" ContentType="application/vnd.ms-office.webextension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9"/>
  </p:notesMasterIdLst>
  <p:sldIdLst>
    <p:sldId id="257" r:id="rId5"/>
    <p:sldId id="408" r:id="rId6"/>
    <p:sldId id="649" r:id="rId7"/>
    <p:sldId id="650" r:id="rId8"/>
    <p:sldId id="640" r:id="rId9"/>
    <p:sldId id="651" r:id="rId10"/>
    <p:sldId id="612" r:id="rId11"/>
    <p:sldId id="641" r:id="rId12"/>
    <p:sldId id="656" r:id="rId13"/>
    <p:sldId id="654" r:id="rId14"/>
    <p:sldId id="655" r:id="rId15"/>
    <p:sldId id="657" r:id="rId16"/>
    <p:sldId id="653" r:id="rId17"/>
    <p:sldId id="660" r:id="rId18"/>
    <p:sldId id="661" r:id="rId19"/>
    <p:sldId id="662" r:id="rId20"/>
    <p:sldId id="663" r:id="rId21"/>
    <p:sldId id="664" r:id="rId22"/>
    <p:sldId id="665" r:id="rId23"/>
    <p:sldId id="666" r:id="rId24"/>
    <p:sldId id="667" r:id="rId25"/>
    <p:sldId id="668" r:id="rId26"/>
    <p:sldId id="645" r:id="rId27"/>
    <p:sldId id="66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57"/>
            <p14:sldId id="408"/>
            <p14:sldId id="649"/>
            <p14:sldId id="650"/>
            <p14:sldId id="640"/>
            <p14:sldId id="651"/>
            <p14:sldId id="612"/>
            <p14:sldId id="641"/>
            <p14:sldId id="656"/>
            <p14:sldId id="654"/>
            <p14:sldId id="655"/>
            <p14:sldId id="657"/>
            <p14:sldId id="653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45"/>
            <p14:sldId id="66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:p15="http://schemas.microsoft.com/office/powerpoint/2012/main" xmlns="" userId="Aude Agnes Galli" providerId="None"/>
      </p:ext>
    </p:extLst>
  </p:cmAuthor>
  <p:cmAuthor id="2" name="Jason Bell" initials="JB" lastIdx="6" clrIdx="1">
    <p:extLst>
      <p:ext uri="{19B8F6BF-5375-455C-9EA6-DF929625EA0E}">
        <p15:presenceInfo xmlns:p15="http://schemas.microsoft.com/office/powerpoint/2012/main" xmlns="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:p15="http://schemas.microsoft.com/office/powerpoint/2012/main" xmlns="" userId="ec1065b6b8e8d847" providerId="Windows Live"/>
      </p:ext>
    </p:extLst>
  </p:cmAuthor>
  <p:cmAuthor id="4" name="Guest User" initials="GU" lastIdx="10" clrIdx="3"/>
  <p:cmAuthor id="5" name="Abdullahi Hassan" initials="AH" lastIdx="7" clrIdx="4">
    <p:extLst>
      <p:ext uri="{19B8F6BF-5375-455C-9EA6-DF929625EA0E}">
        <p15:presenceInfo xmlns:p15="http://schemas.microsoft.com/office/powerpoint/2012/main" xmlns="" userId="Abdullahi Hassan" providerId="None"/>
      </p:ext>
    </p:extLst>
  </p:cmAuthor>
  <p:cmAuthor id="6" name="Abdi Yussuf " initials="p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7E6E6"/>
    <a:srgbClr val="A6A6A6"/>
    <a:srgbClr val="BA122B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FF23FD-CF95-47CF-84B3-6BA6248E1CC1}" v="42" dt="2021-04-06T13:58:34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854" autoAdjust="0"/>
  </p:normalViewPr>
  <p:slideViewPr>
    <p:cSldViewPr snapToGrid="0">
      <p:cViewPr>
        <p:scale>
          <a:sx n="87" d="100"/>
          <a:sy n="87" d="100"/>
        </p:scale>
        <p:origin x="-14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55:04.371" idx="1">
    <p:pos x="7229" y="943"/>
    <p:text>U raadinta xal waara bulshada uu  saameeyey barakaca ee Soomaaliya</p:text>
    <p:extLst>
      <p:ext uri="{C676402C-5697-4E1C-873F-D02D1690AC5C}">
        <p15:threadingInfo xmlns:p15="http://schemas.microsoft.com/office/powerpoint/2012/main" xmlns="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56:34.959" idx="2">
    <p:pos x="3807" y="1720"/>
    <p:text>spelling</p:text>
    <p:extLst>
      <p:ext uri="{C676402C-5697-4E1C-873F-D02D1690AC5C}">
        <p15:threadingInfo xmlns:p15="http://schemas.microsoft.com/office/powerpoint/2012/main" xmlns="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0T23:58:31.882" idx="4">
    <p:pos x="1469" y="2321"/>
    <p:text>spelling</p:text>
    <p:extLst>
      <p:ext uri="{C676402C-5697-4E1C-873F-D02D1690AC5C}">
        <p15:threadingInfo xmlns:p15="http://schemas.microsoft.com/office/powerpoint/2012/main" xmlns="" timeZoneBias="-180"/>
      </p:ext>
    </p:extLst>
  </p:cm>
  <p:cm authorId="5" dt="2021-05-30T23:58:01.191" idx="3">
    <p:pos x="1987" y="1519"/>
    <p:text>review this please</p:text>
    <p:extLst>
      <p:ext uri="{C676402C-5697-4E1C-873F-D02D1690AC5C}">
        <p15:threadingInfo xmlns:p15="http://schemas.microsoft.com/office/powerpoint/2012/main" xmlns="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1T00:01:20.013" idx="5">
    <p:pos x="3581" y="885"/>
    <p:text>Make this bold please as its in the original slide</p:text>
    <p:extLst>
      <p:ext uri="{C676402C-5697-4E1C-873F-D02D1690AC5C}">
        <p15:threadingInfo xmlns:p15="http://schemas.microsoft.com/office/powerpoint/2012/main" xmlns="" timeZoneBias="-1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5-31T00:04:21.536" idx="6">
    <p:pos x="4333" y="134"/>
    <p:text>Howl gali ka qaybgaleyaasha</p:text>
    <p:extLst>
      <p:ext uri="{C676402C-5697-4E1C-873F-D02D1690AC5C}">
        <p15:threadingInfo xmlns:p15="http://schemas.microsoft.com/office/powerpoint/2012/main" xmlns="" timeZoneBias="-180"/>
      </p:ext>
    </p:extLst>
  </p:cm>
  <p:cm authorId="5" dt="2021-05-31T00:08:06.747" idx="7">
    <p:pos x="2346" y="1820"/>
    <p:text>review this please</p:text>
    <p:extLst>
      <p:ext uri="{C676402C-5697-4E1C-873F-D02D1690AC5C}">
        <p15:threadingInfo xmlns:p15="http://schemas.microsoft.com/office/powerpoint/2012/main" xmlns="" timeZoneBias="-180"/>
      </p:ext>
    </p:extLst>
  </p:cm>
</p:cmLst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svg"/><Relationship Id="rId1" Type="http://schemas.openxmlformats.org/officeDocument/2006/relationships/image" Target="../media/image13.png"/><Relationship Id="rId6" Type="http://schemas.openxmlformats.org/officeDocument/2006/relationships/image" Target="../media/image22.svg"/><Relationship Id="rId5" Type="http://schemas.openxmlformats.org/officeDocument/2006/relationships/image" Target="../media/image15.png"/><Relationship Id="rId4" Type="http://schemas.openxmlformats.org/officeDocument/2006/relationships/image" Target="../media/image2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3.png"/><Relationship Id="rId1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svg"/><Relationship Id="rId1" Type="http://schemas.openxmlformats.org/officeDocument/2006/relationships/image" Target="../media/image13.png"/><Relationship Id="rId6" Type="http://schemas.openxmlformats.org/officeDocument/2006/relationships/image" Target="../media/image22.svg"/><Relationship Id="rId5" Type="http://schemas.openxmlformats.org/officeDocument/2006/relationships/image" Target="../media/image15.png"/><Relationship Id="rId4" Type="http://schemas.openxmlformats.org/officeDocument/2006/relationships/image" Target="../media/image2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3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err="1">
              <a:solidFill>
                <a:schemeClr val="accent1"/>
              </a:solidFill>
            </a:rPr>
            <a:t>Sahan</a:t>
          </a:r>
          <a:r>
            <a:rPr lang="en-US" dirty="0">
              <a:solidFill>
                <a:schemeClr val="accent1"/>
              </a:solidFill>
            </a:rPr>
            <a:t> </a:t>
          </a:r>
          <a:r>
            <a:rPr lang="en-US" dirty="0" err="1">
              <a:solidFill>
                <a:schemeClr val="accent1"/>
              </a:solidFill>
            </a:rPr>
            <a:t>Qiimayn</a:t>
          </a:r>
          <a:endParaRPr lang="en-GB" dirty="0">
            <a:solidFill>
              <a:schemeClr val="accent1"/>
            </a:solidFill>
          </a:endParaRP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/>
        </a:solidFill>
        <a:ln>
          <a:solidFill>
            <a:srgbClr val="0033A0"/>
          </a:solidFill>
        </a:ln>
      </dgm:spPr>
      <dgm:t>
        <a:bodyPr/>
        <a:lstStyle/>
        <a:p>
          <a:r>
            <a:rPr lang="en-US" dirty="0" err="1">
              <a:solidFill>
                <a:schemeClr val="accent1"/>
              </a:solidFill>
            </a:rPr>
            <a:t>Naqshadayn</a:t>
          </a:r>
          <a:r>
            <a:rPr lang="en-US" dirty="0">
              <a:solidFill>
                <a:schemeClr val="accent1"/>
              </a:solidFill>
            </a:rPr>
            <a:t> </a:t>
          </a:r>
          <a:r>
            <a:rPr lang="en-US" dirty="0" err="1">
              <a:solidFill>
                <a:schemeClr val="accent1"/>
              </a:solidFill>
            </a:rPr>
            <a:t>iyo</a:t>
          </a:r>
          <a:r>
            <a:rPr lang="en-US" dirty="0">
              <a:solidFill>
                <a:schemeClr val="accent1"/>
              </a:solidFill>
            </a:rPr>
            <a:t> </a:t>
          </a:r>
          <a:r>
            <a:rPr lang="en-US" dirty="0" err="1">
              <a:solidFill>
                <a:schemeClr val="accent1"/>
              </a:solidFill>
            </a:rPr>
            <a:t>qorshayn</a:t>
          </a:r>
          <a:endParaRPr lang="en-GB" dirty="0">
            <a:solidFill>
              <a:schemeClr val="accent1"/>
            </a:solidFill>
          </a:endParaRP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>
        <a:solidFill>
          <a:schemeClr val="bg2"/>
        </a:solidFill>
      </dgm:spPr>
      <dgm:t>
        <a:bodyPr/>
        <a:lstStyle/>
        <a:p>
          <a:r>
            <a:rPr lang="so-SO" dirty="0">
              <a:solidFill>
                <a:srgbClr val="FF0000"/>
              </a:solidFill>
            </a:rPr>
            <a:t>Fududeyn </a:t>
          </a:r>
          <a:endParaRPr lang="en-GB" dirty="0">
            <a:solidFill>
              <a:srgbClr val="FF0000"/>
            </a:solidFill>
          </a:endParaRPr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/>
      <dgm:t>
        <a:bodyPr/>
        <a:lstStyle/>
        <a:p>
          <a:r>
            <a:rPr lang="en-US" dirty="0" err="1"/>
            <a:t>Qiimeyn</a:t>
          </a:r>
          <a:endParaRPr lang="en-GB" dirty="0"/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/>
      <dgm:t>
        <a:bodyPr/>
        <a:lstStyle/>
        <a:p>
          <a:r>
            <a:rPr lang="en-GB" dirty="0" err="1" smtClean="0"/>
            <a:t>Dabagal</a:t>
          </a:r>
          <a:endParaRPr lang="en-GB" dirty="0"/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807C2-A133-483B-A12D-5753C7B07740}" type="pres">
      <dgm:prSet presAssocID="{4427BE44-AB2E-46DA-A47C-5FA124DB2D7D}" presName="sibTrans" presStyleLbl="sibTrans2D1" presStyleIdx="0" presStyleCnt="5"/>
      <dgm:spPr/>
      <dgm:t>
        <a:bodyPr/>
        <a:lstStyle/>
        <a:p>
          <a:endParaRPr lang="en-US"/>
        </a:p>
      </dgm:t>
    </dgm:pt>
    <dgm:pt modelId="{67675BAD-6BEE-4A79-B2B9-EA04C16ADCAE}" type="pres">
      <dgm:prSet presAssocID="{4427BE44-AB2E-46DA-A47C-5FA124DB2D7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FBD6A-D211-4C24-8665-BCA8BA5C09B5}" type="pres">
      <dgm:prSet presAssocID="{668B50D8-45E9-4B32-B948-B089D7B503F9}" presName="sibTrans" presStyleLbl="sibTrans2D1" presStyleIdx="1" presStyleCnt="5"/>
      <dgm:spPr/>
      <dgm:t>
        <a:bodyPr/>
        <a:lstStyle/>
        <a:p>
          <a:endParaRPr lang="en-US"/>
        </a:p>
      </dgm:t>
    </dgm:pt>
    <dgm:pt modelId="{719FAE38-71A3-4873-88FD-F2AA489A07BB}" type="pres">
      <dgm:prSet presAssocID="{668B50D8-45E9-4B32-B948-B089D7B503F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E4D309-0E24-497E-8048-409426DD6659}" type="pres">
      <dgm:prSet presAssocID="{981D3D74-D05A-4CBC-9E32-DD69B9E00C17}" presName="sibTrans" presStyleLbl="sibTrans2D1" presStyleIdx="2" presStyleCnt="5"/>
      <dgm:spPr/>
      <dgm:t>
        <a:bodyPr/>
        <a:lstStyle/>
        <a:p>
          <a:endParaRPr lang="en-US"/>
        </a:p>
      </dgm:t>
    </dgm:pt>
    <dgm:pt modelId="{C0BAE43D-1765-47D0-AA79-FA2A81A8F047}" type="pres">
      <dgm:prSet presAssocID="{981D3D74-D05A-4CBC-9E32-DD69B9E00C1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4D564-75BC-4417-9F71-8CDA9FB2324C}" type="pres">
      <dgm:prSet presAssocID="{7A5D1955-6AB4-4E93-ACC4-A5CDF6712E8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1F29406-4864-424B-9DCB-3D3F7A5DC428}" type="pres">
      <dgm:prSet presAssocID="{7A5D1955-6AB4-4E93-ACC4-A5CDF6712E8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14872-D41D-40F7-B400-FC1E371946DD}" type="pres">
      <dgm:prSet presAssocID="{70175096-8F99-41CC-B939-FD66C068ADE5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B553005-6209-4A80-94C9-1D91B06D2A3B}" type="pres">
      <dgm:prSet presAssocID="{70175096-8F99-41CC-B939-FD66C068ADE5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85E93674-1C9D-47A9-9AD2-BAEFDB5C96CB}" type="presOf" srcId="{668B50D8-45E9-4B32-B948-B089D7B503F9}" destId="{C05FBD6A-D211-4C24-8665-BCA8BA5C09B5}" srcOrd="0" destOrd="0" presId="urn:microsoft.com/office/officeart/2005/8/layout/cycle2"/>
    <dgm:cxn modelId="{39CE9F55-6EE1-4197-B0BC-9BB72CA91C97}" type="presOf" srcId="{4427BE44-AB2E-46DA-A47C-5FA124DB2D7D}" destId="{67675BAD-6BEE-4A79-B2B9-EA04C16ADCAE}" srcOrd="1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677B76E7-0F8B-43FD-AD35-354E7B80C823}" type="presOf" srcId="{778C3815-EFF0-4650-A98E-BEDC3754CBE2}" destId="{7772920F-40BF-43C3-9B4A-7BFAB8E95F18}" srcOrd="0" destOrd="0" presId="urn:microsoft.com/office/officeart/2005/8/layout/cycle2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D36CEB64-3FAF-4257-9EC7-AE0C69EEC8C3}" type="presOf" srcId="{70175096-8F99-41CC-B939-FD66C068ADE5}" destId="{7B553005-6209-4A80-94C9-1D91B06D2A3B}" srcOrd="1" destOrd="0" presId="urn:microsoft.com/office/officeart/2005/8/layout/cycle2"/>
    <dgm:cxn modelId="{69C58DD8-726A-41D7-89BD-E836C462B9BC}" type="presOf" srcId="{70175096-8F99-41CC-B939-FD66C068ADE5}" destId="{20014872-D41D-40F7-B400-FC1E371946DD}" srcOrd="0" destOrd="0" presId="urn:microsoft.com/office/officeart/2005/8/layout/cycle2"/>
    <dgm:cxn modelId="{0122A47F-A850-4216-A67B-72F26526433D}" type="presOf" srcId="{7A5D1955-6AB4-4E93-ACC4-A5CDF6712E87}" destId="{01F29406-4864-424B-9DCB-3D3F7A5DC428}" srcOrd="1" destOrd="0" presId="urn:microsoft.com/office/officeart/2005/8/layout/cycle2"/>
    <dgm:cxn modelId="{8CC5F66B-D3F6-452F-A5F4-FC17A0B01F13}" type="presOf" srcId="{7A5D1955-6AB4-4E93-ACC4-A5CDF6712E87}" destId="{B8E4D564-75BC-4417-9F71-8CDA9FB2324C}" srcOrd="0" destOrd="0" presId="urn:microsoft.com/office/officeart/2005/8/layout/cycle2"/>
    <dgm:cxn modelId="{B86EBB2E-2080-4C1E-888E-A7BCCE0BF9F8}" type="presOf" srcId="{6535DD0C-E4FC-42C6-B8A6-BC6EB7D90AD2}" destId="{E12E28EC-A1DC-498F-B916-3A3ED07D9A8F}" srcOrd="0" destOrd="0" presId="urn:microsoft.com/office/officeart/2005/8/layout/cycle2"/>
    <dgm:cxn modelId="{79FEF84D-7D5F-4782-A2E9-FB2C965F4E1E}" type="presOf" srcId="{2E4A7321-27D4-42F5-A834-5359CA1D1354}" destId="{1D4897D8-15D1-4354-86FE-F50AB09FB127}" srcOrd="0" destOrd="0" presId="urn:microsoft.com/office/officeart/2005/8/layout/cycle2"/>
    <dgm:cxn modelId="{4646AD55-7D37-4242-83DE-C4C2A1ED9DEC}" type="presOf" srcId="{07C62A31-A672-4109-BFEF-E7B4ECFA003B}" destId="{E5862294-0A34-4899-BB9C-DF04A79F6A76}" srcOrd="0" destOrd="0" presId="urn:microsoft.com/office/officeart/2005/8/layout/cycle2"/>
    <dgm:cxn modelId="{8C0E091C-EFF5-4384-8BFE-88C85B0FF5F6}" type="presOf" srcId="{981D3D74-D05A-4CBC-9E32-DD69B9E00C17}" destId="{D8E4D309-0E24-497E-8048-409426DD6659}" srcOrd="0" destOrd="0" presId="urn:microsoft.com/office/officeart/2005/8/layout/cycle2"/>
    <dgm:cxn modelId="{40F329CB-7BE9-40D7-971B-550969456B85}" type="presOf" srcId="{4427BE44-AB2E-46DA-A47C-5FA124DB2D7D}" destId="{7C8807C2-A133-483B-A12D-5753C7B07740}" srcOrd="0" destOrd="0" presId="urn:microsoft.com/office/officeart/2005/8/layout/cycle2"/>
    <dgm:cxn modelId="{46FF34E2-38B1-4B77-B5AB-516561507A79}" type="presOf" srcId="{B9A42099-9E22-4D9E-AE43-10BAA1F933C3}" destId="{E85A4FA0-C88F-4B6D-938A-FB5379B026FE}" srcOrd="0" destOrd="0" presId="urn:microsoft.com/office/officeart/2005/8/layout/cycle2"/>
    <dgm:cxn modelId="{3541D058-3533-43E6-8890-4F4D300CCF15}" type="presOf" srcId="{981D3D74-D05A-4CBC-9E32-DD69B9E00C17}" destId="{C0BAE43D-1765-47D0-AA79-FA2A81A8F047}" srcOrd="1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FA178B3F-65AF-44FD-A524-1D38BE8B7B20}" type="presOf" srcId="{99A033C0-DA1D-47B3-8419-F20271F19B16}" destId="{B0E9C52A-3B3A-443A-8207-A4193CD4AC6F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7E871242-CF7F-438D-B991-5B8E95BE47D5}" type="presOf" srcId="{668B50D8-45E9-4B32-B948-B089D7B503F9}" destId="{719FAE38-71A3-4873-88FD-F2AA489A07BB}" srcOrd="1" destOrd="0" presId="urn:microsoft.com/office/officeart/2005/8/layout/cycle2"/>
    <dgm:cxn modelId="{3FFDC301-B5C1-47F8-8BFF-F063E5FE6C64}" type="presParOf" srcId="{E5862294-0A34-4899-BB9C-DF04A79F6A76}" destId="{B0E9C52A-3B3A-443A-8207-A4193CD4AC6F}" srcOrd="0" destOrd="0" presId="urn:microsoft.com/office/officeart/2005/8/layout/cycle2"/>
    <dgm:cxn modelId="{AFACDFBF-97AF-4FE0-945D-79CDD1414998}" type="presParOf" srcId="{E5862294-0A34-4899-BB9C-DF04A79F6A76}" destId="{7C8807C2-A133-483B-A12D-5753C7B07740}" srcOrd="1" destOrd="0" presId="urn:microsoft.com/office/officeart/2005/8/layout/cycle2"/>
    <dgm:cxn modelId="{79C0976F-611B-442A-9E6A-794C87B07C94}" type="presParOf" srcId="{7C8807C2-A133-483B-A12D-5753C7B07740}" destId="{67675BAD-6BEE-4A79-B2B9-EA04C16ADCAE}" srcOrd="0" destOrd="0" presId="urn:microsoft.com/office/officeart/2005/8/layout/cycle2"/>
    <dgm:cxn modelId="{149ABA77-3D80-4197-9074-91E329EFBCF6}" type="presParOf" srcId="{E5862294-0A34-4899-BB9C-DF04A79F6A76}" destId="{1D4897D8-15D1-4354-86FE-F50AB09FB127}" srcOrd="2" destOrd="0" presId="urn:microsoft.com/office/officeart/2005/8/layout/cycle2"/>
    <dgm:cxn modelId="{BA6C07F0-780C-44EF-A243-C9BA53815B71}" type="presParOf" srcId="{E5862294-0A34-4899-BB9C-DF04A79F6A76}" destId="{C05FBD6A-D211-4C24-8665-BCA8BA5C09B5}" srcOrd="3" destOrd="0" presId="urn:microsoft.com/office/officeart/2005/8/layout/cycle2"/>
    <dgm:cxn modelId="{C735C1D4-3409-48BB-AD9A-39DD92803DB3}" type="presParOf" srcId="{C05FBD6A-D211-4C24-8665-BCA8BA5C09B5}" destId="{719FAE38-71A3-4873-88FD-F2AA489A07BB}" srcOrd="0" destOrd="0" presId="urn:microsoft.com/office/officeart/2005/8/layout/cycle2"/>
    <dgm:cxn modelId="{720815A6-031B-4A96-AD84-EB51E6E3A5E4}" type="presParOf" srcId="{E5862294-0A34-4899-BB9C-DF04A79F6A76}" destId="{7772920F-40BF-43C3-9B4A-7BFAB8E95F18}" srcOrd="4" destOrd="0" presId="urn:microsoft.com/office/officeart/2005/8/layout/cycle2"/>
    <dgm:cxn modelId="{9B2137CC-5795-458A-9D10-EBD1FAC2A3E1}" type="presParOf" srcId="{E5862294-0A34-4899-BB9C-DF04A79F6A76}" destId="{D8E4D309-0E24-497E-8048-409426DD6659}" srcOrd="5" destOrd="0" presId="urn:microsoft.com/office/officeart/2005/8/layout/cycle2"/>
    <dgm:cxn modelId="{E383BE95-E993-4689-80FC-A021D22E2C4D}" type="presParOf" srcId="{D8E4D309-0E24-497E-8048-409426DD6659}" destId="{C0BAE43D-1765-47D0-AA79-FA2A81A8F047}" srcOrd="0" destOrd="0" presId="urn:microsoft.com/office/officeart/2005/8/layout/cycle2"/>
    <dgm:cxn modelId="{8AB2BE69-0724-4C59-817F-D79DAD2DF87E}" type="presParOf" srcId="{E5862294-0A34-4899-BB9C-DF04A79F6A76}" destId="{E85A4FA0-C88F-4B6D-938A-FB5379B026FE}" srcOrd="6" destOrd="0" presId="urn:microsoft.com/office/officeart/2005/8/layout/cycle2"/>
    <dgm:cxn modelId="{636912AE-53C4-40A4-A3D7-BCDA3D62929D}" type="presParOf" srcId="{E5862294-0A34-4899-BB9C-DF04A79F6A76}" destId="{B8E4D564-75BC-4417-9F71-8CDA9FB2324C}" srcOrd="7" destOrd="0" presId="urn:microsoft.com/office/officeart/2005/8/layout/cycle2"/>
    <dgm:cxn modelId="{25F2C617-5C59-417C-9232-0187E459B313}" type="presParOf" srcId="{B8E4D564-75BC-4417-9F71-8CDA9FB2324C}" destId="{01F29406-4864-424B-9DCB-3D3F7A5DC428}" srcOrd="0" destOrd="0" presId="urn:microsoft.com/office/officeart/2005/8/layout/cycle2"/>
    <dgm:cxn modelId="{5419AC74-E4B9-4D18-9376-B10F82ADA847}" type="presParOf" srcId="{E5862294-0A34-4899-BB9C-DF04A79F6A76}" destId="{E12E28EC-A1DC-498F-B916-3A3ED07D9A8F}" srcOrd="8" destOrd="0" presId="urn:microsoft.com/office/officeart/2005/8/layout/cycle2"/>
    <dgm:cxn modelId="{16517AF8-D609-4739-9CF5-8669BB71B44E}" type="presParOf" srcId="{E5862294-0A34-4899-BB9C-DF04A79F6A76}" destId="{20014872-D41D-40F7-B400-FC1E371946DD}" srcOrd="9" destOrd="0" presId="urn:microsoft.com/office/officeart/2005/8/layout/cycle2"/>
    <dgm:cxn modelId="{D0D19829-38B4-47C9-BA25-7B61CCE8150E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B5A08D-E309-4B0E-A7C9-AD46F5FF2DBD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2" csCatId="accent1" phldr="1"/>
      <dgm:spPr/>
    </dgm:pt>
    <dgm:pt modelId="{3EDD9D02-DAC0-4FFC-B7EB-2B51B5238FAB}">
      <dgm:prSet phldrT="[Text]" custT="1"/>
      <dgm:spPr/>
      <dgm:t>
        <a:bodyPr/>
        <a:lstStyle/>
        <a:p>
          <a:r>
            <a:rPr lang="fr-FR" sz="2800" dirty="0" err="1"/>
            <a:t>Sabab</a:t>
          </a:r>
          <a:r>
            <a:rPr lang="fr-FR" sz="2800" dirty="0"/>
            <a:t>? </a:t>
          </a:r>
          <a:endParaRPr lang="en-GB" sz="2800" dirty="0"/>
        </a:p>
      </dgm:t>
    </dgm:pt>
    <dgm:pt modelId="{9AD20388-E2E9-4276-9FA2-A098C2AB3199}" type="parTrans" cxnId="{5650426D-CCEE-4BE9-A84C-A492043759AF}">
      <dgm:prSet/>
      <dgm:spPr/>
      <dgm:t>
        <a:bodyPr/>
        <a:lstStyle/>
        <a:p>
          <a:endParaRPr lang="en-GB"/>
        </a:p>
      </dgm:t>
    </dgm:pt>
    <dgm:pt modelId="{B2D701B7-3E83-4124-84C6-C71A6C4544F1}" type="sibTrans" cxnId="{5650426D-CCEE-4BE9-A84C-A492043759AF}">
      <dgm:prSet/>
      <dgm:spPr/>
      <dgm:t>
        <a:bodyPr/>
        <a:lstStyle/>
        <a:p>
          <a:endParaRPr lang="en-GB"/>
        </a:p>
      </dgm:t>
    </dgm:pt>
    <dgm:pt modelId="{6EFB77C7-B4EA-417B-92C2-6F0B038ED87E}">
      <dgm:prSet phldrT="[Text]" custT="1"/>
      <dgm:spPr/>
      <dgm:t>
        <a:bodyPr/>
        <a:lstStyle/>
        <a:p>
          <a:r>
            <a:rPr lang="fr-FR" sz="2800" dirty="0" err="1"/>
            <a:t>Kuma</a:t>
          </a:r>
          <a:r>
            <a:rPr lang="fr-FR" sz="2800" dirty="0"/>
            <a:t>? </a:t>
          </a:r>
          <a:endParaRPr lang="en-GB" sz="2800" dirty="0"/>
        </a:p>
      </dgm:t>
    </dgm:pt>
    <dgm:pt modelId="{27ADC231-EBD1-4127-A11C-606C969AA0A4}" type="parTrans" cxnId="{7DC6C7D5-D63B-467F-B711-4EDB858BFF58}">
      <dgm:prSet/>
      <dgm:spPr/>
      <dgm:t>
        <a:bodyPr/>
        <a:lstStyle/>
        <a:p>
          <a:endParaRPr lang="en-GB"/>
        </a:p>
      </dgm:t>
    </dgm:pt>
    <dgm:pt modelId="{0878D322-14F8-4276-8A5D-5D5D021A3B0C}" type="sibTrans" cxnId="{7DC6C7D5-D63B-467F-B711-4EDB858BFF58}">
      <dgm:prSet/>
      <dgm:spPr/>
      <dgm:t>
        <a:bodyPr/>
        <a:lstStyle/>
        <a:p>
          <a:endParaRPr lang="en-GB"/>
        </a:p>
      </dgm:t>
    </dgm:pt>
    <dgm:pt modelId="{5B3B721A-4E29-434F-A29E-4D44655FDA1A}">
      <dgm:prSet phldrT="[Text]" custT="1"/>
      <dgm:spPr/>
      <dgm:t>
        <a:bodyPr/>
        <a:lstStyle/>
        <a:p>
          <a:r>
            <a:rPr lang="fr-FR" sz="2800" dirty="0" err="1"/>
            <a:t>Waa</a:t>
          </a:r>
          <a:r>
            <a:rPr lang="fr-FR" sz="2800" dirty="0"/>
            <a:t> </a:t>
          </a:r>
          <a:r>
            <a:rPr lang="fr-FR" sz="2800" dirty="0" err="1"/>
            <a:t>Maxay</a:t>
          </a:r>
          <a:r>
            <a:rPr lang="fr-FR" sz="2800" dirty="0"/>
            <a:t>? </a:t>
          </a:r>
          <a:endParaRPr lang="en-GB" sz="2800" dirty="0"/>
        </a:p>
      </dgm:t>
    </dgm:pt>
    <dgm:pt modelId="{60D905BE-F2C4-4D0E-835F-CBBF30D54599}" type="parTrans" cxnId="{DA335BFF-DFBC-4F06-AE60-B96F48AC3AC5}">
      <dgm:prSet/>
      <dgm:spPr/>
      <dgm:t>
        <a:bodyPr/>
        <a:lstStyle/>
        <a:p>
          <a:endParaRPr lang="en-GB"/>
        </a:p>
      </dgm:t>
    </dgm:pt>
    <dgm:pt modelId="{86C55CD2-9C19-41AA-86C6-67C8959C35D8}" type="sibTrans" cxnId="{DA335BFF-DFBC-4F06-AE60-B96F48AC3AC5}">
      <dgm:prSet/>
      <dgm:spPr/>
      <dgm:t>
        <a:bodyPr/>
        <a:lstStyle/>
        <a:p>
          <a:endParaRPr lang="en-GB"/>
        </a:p>
      </dgm:t>
    </dgm:pt>
    <dgm:pt modelId="{EE32A8F1-9088-45E6-8E0C-83D53A76DB9C}" type="pres">
      <dgm:prSet presAssocID="{3EB5A08D-E309-4B0E-A7C9-AD46F5FF2DBD}" presName="rootNode" presStyleCnt="0">
        <dgm:presLayoutVars>
          <dgm:chMax/>
          <dgm:chPref/>
          <dgm:dir/>
          <dgm:animLvl val="lvl"/>
        </dgm:presLayoutVars>
      </dgm:prSet>
      <dgm:spPr/>
    </dgm:pt>
    <dgm:pt modelId="{786295FB-E606-4446-A820-076A9315B6DF}" type="pres">
      <dgm:prSet presAssocID="{3EDD9D02-DAC0-4FFC-B7EB-2B51B5238FAB}" presName="composite" presStyleCnt="0"/>
      <dgm:spPr/>
    </dgm:pt>
    <dgm:pt modelId="{25C8BDE3-3AC9-464C-ACB7-CD9EDB1128E7}" type="pres">
      <dgm:prSet presAssocID="{3EDD9D02-DAC0-4FFC-B7EB-2B51B5238FA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4A7450-77EA-4326-B6B2-EE47E72ABFC0}" type="pres">
      <dgm:prSet presAssocID="{3EDD9D02-DAC0-4FFC-B7EB-2B51B5238FAB}" presName="Image" presStyleLbl="bgImgPlace1" presStyleIdx="0" presStyleCnt="3" custScaleX="98881" custLinFactX="116045" custLinFactNeighborX="200000" custLinFactNeighborY="-1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0BEBCC36-F89F-4A30-AC10-F981C1F4F68F}" type="pres">
      <dgm:prSet presAssocID="{3EDD9D02-DAC0-4FFC-B7EB-2B51B5238FAB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57148E5-7662-4FA1-BB0D-4122FFF1B4F0}" type="pres">
      <dgm:prSet presAssocID="{B2D701B7-3E83-4124-84C6-C71A6C4544F1}" presName="sibTrans" presStyleCnt="0"/>
      <dgm:spPr/>
    </dgm:pt>
    <dgm:pt modelId="{691D8C94-5133-4280-9FA1-986D5F6C69F1}" type="pres">
      <dgm:prSet presAssocID="{6EFB77C7-B4EA-417B-92C2-6F0B038ED87E}" presName="composite" presStyleCnt="0"/>
      <dgm:spPr/>
    </dgm:pt>
    <dgm:pt modelId="{5AF73864-85D5-4D36-8E44-D5F704370D7B}" type="pres">
      <dgm:prSet presAssocID="{6EFB77C7-B4EA-417B-92C2-6F0B038ED87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38917A-E2FB-4C40-967F-67F84CD169D4}" type="pres">
      <dgm:prSet presAssocID="{6EFB77C7-B4EA-417B-92C2-6F0B038ED87E}" presName="Image" presStyleLbl="b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A1A67BB-A879-4E4D-AAEB-BB28D409959B}" type="pres">
      <dgm:prSet presAssocID="{6EFB77C7-B4EA-417B-92C2-6F0B038ED87E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BC2F3D7-FA7F-4AB5-8BBA-167F2289E3A6}" type="pres">
      <dgm:prSet presAssocID="{0878D322-14F8-4276-8A5D-5D5D021A3B0C}" presName="sibTrans" presStyleCnt="0"/>
      <dgm:spPr/>
    </dgm:pt>
    <dgm:pt modelId="{6FFD385D-1929-4ED1-9E4E-047040F884E7}" type="pres">
      <dgm:prSet presAssocID="{5B3B721A-4E29-434F-A29E-4D44655FDA1A}" presName="composite" presStyleCnt="0"/>
      <dgm:spPr/>
    </dgm:pt>
    <dgm:pt modelId="{0AAC9392-CAE4-468C-94ED-53F93D763103}" type="pres">
      <dgm:prSet presAssocID="{5B3B721A-4E29-434F-A29E-4D44655FDA1A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86AF96-EE76-4CAE-A766-ACE901C84296}" type="pres">
      <dgm:prSet presAssocID="{5B3B721A-4E29-434F-A29E-4D44655FDA1A}" presName="Image" presStyleLbl="bgImgPlace1" presStyleIdx="2" presStyleCnt="3" custLinFactX="-120293" custLinFactNeighborX="-200000" custLinFactNeighborY="-1531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D5D426D8-2D4B-4290-98C0-DF9EEF5DECDB}" type="pres">
      <dgm:prSet presAssocID="{5B3B721A-4E29-434F-A29E-4D44655FDA1A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8FA9E99-E84E-4BC8-B1EF-D06122112629}" type="presOf" srcId="{3EDD9D02-DAC0-4FFC-B7EB-2B51B5238FAB}" destId="{25C8BDE3-3AC9-464C-ACB7-CD9EDB1128E7}" srcOrd="0" destOrd="0" presId="urn:microsoft.com/office/officeart/2008/layout/TitledPictureBlocks"/>
    <dgm:cxn modelId="{BB34DA08-98C1-499F-859A-A2D72AC86AA0}" type="presOf" srcId="{6EFB77C7-B4EA-417B-92C2-6F0B038ED87E}" destId="{5AF73864-85D5-4D36-8E44-D5F704370D7B}" srcOrd="0" destOrd="0" presId="urn:microsoft.com/office/officeart/2008/layout/TitledPictureBlocks"/>
    <dgm:cxn modelId="{F84961AB-D3D8-4B42-BC7B-9BA46029BDAC}" type="presOf" srcId="{5B3B721A-4E29-434F-A29E-4D44655FDA1A}" destId="{0AAC9392-CAE4-468C-94ED-53F93D763103}" srcOrd="0" destOrd="0" presId="urn:microsoft.com/office/officeart/2008/layout/TitledPictureBlocks"/>
    <dgm:cxn modelId="{FBE07135-32B3-4B1E-8A45-7E844CB98FEC}" type="presOf" srcId="{3EB5A08D-E309-4B0E-A7C9-AD46F5FF2DBD}" destId="{EE32A8F1-9088-45E6-8E0C-83D53A76DB9C}" srcOrd="0" destOrd="0" presId="urn:microsoft.com/office/officeart/2008/layout/TitledPictureBlocks"/>
    <dgm:cxn modelId="{7DC6C7D5-D63B-467F-B711-4EDB858BFF58}" srcId="{3EB5A08D-E309-4B0E-A7C9-AD46F5FF2DBD}" destId="{6EFB77C7-B4EA-417B-92C2-6F0B038ED87E}" srcOrd="1" destOrd="0" parTransId="{27ADC231-EBD1-4127-A11C-606C969AA0A4}" sibTransId="{0878D322-14F8-4276-8A5D-5D5D021A3B0C}"/>
    <dgm:cxn modelId="{DA335BFF-DFBC-4F06-AE60-B96F48AC3AC5}" srcId="{3EB5A08D-E309-4B0E-A7C9-AD46F5FF2DBD}" destId="{5B3B721A-4E29-434F-A29E-4D44655FDA1A}" srcOrd="2" destOrd="0" parTransId="{60D905BE-F2C4-4D0E-835F-CBBF30D54599}" sibTransId="{86C55CD2-9C19-41AA-86C6-67C8959C35D8}"/>
    <dgm:cxn modelId="{5650426D-CCEE-4BE9-A84C-A492043759AF}" srcId="{3EB5A08D-E309-4B0E-A7C9-AD46F5FF2DBD}" destId="{3EDD9D02-DAC0-4FFC-B7EB-2B51B5238FAB}" srcOrd="0" destOrd="0" parTransId="{9AD20388-E2E9-4276-9FA2-A098C2AB3199}" sibTransId="{B2D701B7-3E83-4124-84C6-C71A6C4544F1}"/>
    <dgm:cxn modelId="{A9FBB663-ABBE-4495-B976-AC99D8BF70AF}" type="presParOf" srcId="{EE32A8F1-9088-45E6-8E0C-83D53A76DB9C}" destId="{786295FB-E606-4446-A820-076A9315B6DF}" srcOrd="0" destOrd="0" presId="urn:microsoft.com/office/officeart/2008/layout/TitledPictureBlocks"/>
    <dgm:cxn modelId="{75230642-60DD-4B86-BF26-A89724445DFE}" type="presParOf" srcId="{786295FB-E606-4446-A820-076A9315B6DF}" destId="{25C8BDE3-3AC9-464C-ACB7-CD9EDB1128E7}" srcOrd="0" destOrd="0" presId="urn:microsoft.com/office/officeart/2008/layout/TitledPictureBlocks"/>
    <dgm:cxn modelId="{7EE651E5-0453-46E9-90BF-220338E4264C}" type="presParOf" srcId="{786295FB-E606-4446-A820-076A9315B6DF}" destId="{DD4A7450-77EA-4326-B6B2-EE47E72ABFC0}" srcOrd="1" destOrd="0" presId="urn:microsoft.com/office/officeart/2008/layout/TitledPictureBlocks"/>
    <dgm:cxn modelId="{DBA30737-88FE-42CD-B921-89CD01DCAF51}" type="presParOf" srcId="{786295FB-E606-4446-A820-076A9315B6DF}" destId="{0BEBCC36-F89F-4A30-AC10-F981C1F4F68F}" srcOrd="2" destOrd="0" presId="urn:microsoft.com/office/officeart/2008/layout/TitledPictureBlocks"/>
    <dgm:cxn modelId="{93EA6E8C-4711-419A-9935-7A20848B1557}" type="presParOf" srcId="{EE32A8F1-9088-45E6-8E0C-83D53A76DB9C}" destId="{C57148E5-7662-4FA1-BB0D-4122FFF1B4F0}" srcOrd="1" destOrd="0" presId="urn:microsoft.com/office/officeart/2008/layout/TitledPictureBlocks"/>
    <dgm:cxn modelId="{57A1A11E-8842-4C64-A6F4-BA8832B934D6}" type="presParOf" srcId="{EE32A8F1-9088-45E6-8E0C-83D53A76DB9C}" destId="{691D8C94-5133-4280-9FA1-986D5F6C69F1}" srcOrd="2" destOrd="0" presId="urn:microsoft.com/office/officeart/2008/layout/TitledPictureBlocks"/>
    <dgm:cxn modelId="{CC496CB0-304E-44AB-842C-88E4C1118E65}" type="presParOf" srcId="{691D8C94-5133-4280-9FA1-986D5F6C69F1}" destId="{5AF73864-85D5-4D36-8E44-D5F704370D7B}" srcOrd="0" destOrd="0" presId="urn:microsoft.com/office/officeart/2008/layout/TitledPictureBlocks"/>
    <dgm:cxn modelId="{0518BE23-A5AB-4C77-814B-31AA7E64C904}" type="presParOf" srcId="{691D8C94-5133-4280-9FA1-986D5F6C69F1}" destId="{8638917A-E2FB-4C40-967F-67F84CD169D4}" srcOrd="1" destOrd="0" presId="urn:microsoft.com/office/officeart/2008/layout/TitledPictureBlocks"/>
    <dgm:cxn modelId="{2D6FCB8D-0036-4A85-B339-38C6BE9BBD44}" type="presParOf" srcId="{691D8C94-5133-4280-9FA1-986D5F6C69F1}" destId="{7A1A67BB-A879-4E4D-AAEB-BB28D409959B}" srcOrd="2" destOrd="0" presId="urn:microsoft.com/office/officeart/2008/layout/TitledPictureBlocks"/>
    <dgm:cxn modelId="{56A152E2-AD82-42CF-808C-40ECF75FB539}" type="presParOf" srcId="{EE32A8F1-9088-45E6-8E0C-83D53A76DB9C}" destId="{CBC2F3D7-FA7F-4AB5-8BBA-167F2289E3A6}" srcOrd="3" destOrd="0" presId="urn:microsoft.com/office/officeart/2008/layout/TitledPictureBlocks"/>
    <dgm:cxn modelId="{1888EA88-16AD-4FFA-B5F6-9466EF2527A6}" type="presParOf" srcId="{EE32A8F1-9088-45E6-8E0C-83D53A76DB9C}" destId="{6FFD385D-1929-4ED1-9E4E-047040F884E7}" srcOrd="4" destOrd="0" presId="urn:microsoft.com/office/officeart/2008/layout/TitledPictureBlocks"/>
    <dgm:cxn modelId="{195ADE76-6FBF-48F7-9832-88E9CD8FC088}" type="presParOf" srcId="{6FFD385D-1929-4ED1-9E4E-047040F884E7}" destId="{0AAC9392-CAE4-468C-94ED-53F93D763103}" srcOrd="0" destOrd="0" presId="urn:microsoft.com/office/officeart/2008/layout/TitledPictureBlocks"/>
    <dgm:cxn modelId="{D3A3DC1D-4E4C-43EC-95C0-4FA2449FD5AE}" type="presParOf" srcId="{6FFD385D-1929-4ED1-9E4E-047040F884E7}" destId="{D886AF96-EE76-4CAE-A766-ACE901C84296}" srcOrd="1" destOrd="0" presId="urn:microsoft.com/office/officeart/2008/layout/TitledPictureBlocks"/>
    <dgm:cxn modelId="{566A220C-7DAF-4F4C-AB0C-5F5C93DAB5A1}" type="presParOf" srcId="{6FFD385D-1929-4ED1-9E4E-047040F884E7}" destId="{D5D426D8-2D4B-4290-98C0-DF9EEF5DECDB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023747-C2C8-4097-8CEF-C46B411F5CA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BA9353BC-BA31-49C2-A9CD-EC8DA172B3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Baahiya</a:t>
          </a:r>
          <a:r>
            <a:rPr lang="en-US" dirty="0"/>
            <a:t> </a:t>
          </a:r>
          <a:r>
            <a:rPr lang="en-US" dirty="0" err="1" smtClean="0"/>
            <a:t>waxbarasho</a:t>
          </a:r>
          <a:r>
            <a:rPr lang="en-US" dirty="0" smtClean="0"/>
            <a:t> </a:t>
          </a:r>
          <a:r>
            <a:rPr lang="en-US" dirty="0" err="1"/>
            <a:t>iyo</a:t>
          </a:r>
          <a:r>
            <a:rPr lang="en-US" dirty="0"/>
            <a:t> </a:t>
          </a:r>
          <a:r>
            <a:rPr lang="en-US" dirty="0" err="1"/>
            <a:t>qiimaynta</a:t>
          </a:r>
          <a:endParaRPr lang="en-US" dirty="0"/>
        </a:p>
      </dgm:t>
    </dgm:pt>
    <dgm:pt modelId="{D8EA7DD4-EBF6-46DA-91CA-9EF358FB1438}" type="parTrans" cxnId="{0AEAC77D-0212-4A92-A76D-33A7575008D0}">
      <dgm:prSet/>
      <dgm:spPr/>
      <dgm:t>
        <a:bodyPr/>
        <a:lstStyle/>
        <a:p>
          <a:endParaRPr lang="en-US"/>
        </a:p>
      </dgm:t>
    </dgm:pt>
    <dgm:pt modelId="{46809008-4D27-4BEA-9EC3-DE2F1D2EE4E4}" type="sibTrans" cxnId="{0AEAC77D-0212-4A92-A76D-33A7575008D0}">
      <dgm:prSet/>
      <dgm:spPr/>
      <dgm:t>
        <a:bodyPr/>
        <a:lstStyle/>
        <a:p>
          <a:endParaRPr lang="en-US"/>
        </a:p>
      </dgm:t>
    </dgm:pt>
    <dgm:pt modelId="{44D97873-B6D5-4075-868F-BE7F21FC29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Faala</a:t>
          </a:r>
          <a:r>
            <a:rPr lang="en-US" dirty="0"/>
            <a:t> </a:t>
          </a:r>
          <a:r>
            <a:rPr lang="en-US" dirty="0" err="1"/>
            <a:t>ka</a:t>
          </a:r>
          <a:r>
            <a:rPr lang="en-US" dirty="0"/>
            <a:t> </a:t>
          </a:r>
          <a:r>
            <a:rPr lang="en-US" dirty="0" err="1"/>
            <a:t>dhiibashada</a:t>
          </a:r>
          <a:r>
            <a:rPr lang="en-US" dirty="0"/>
            <a:t> </a:t>
          </a:r>
          <a:r>
            <a:rPr lang="en-US" dirty="0" err="1"/>
            <a:t>ajendhaha</a:t>
          </a:r>
          <a:endParaRPr lang="en-US" dirty="0"/>
        </a:p>
      </dgm:t>
    </dgm:pt>
    <dgm:pt modelId="{7AC1D4F0-1EBF-401D-8664-C522DE0B6765}" type="parTrans" cxnId="{F4002D08-C8F9-41C2-AEBF-EADF63B062FA}">
      <dgm:prSet/>
      <dgm:spPr/>
      <dgm:t>
        <a:bodyPr/>
        <a:lstStyle/>
        <a:p>
          <a:endParaRPr lang="en-US"/>
        </a:p>
      </dgm:t>
    </dgm:pt>
    <dgm:pt modelId="{54947EE2-EF3C-4E1F-BE85-4D89C4CC5E37}" type="sibTrans" cxnId="{F4002D08-C8F9-41C2-AEBF-EADF63B062FA}">
      <dgm:prSet/>
      <dgm:spPr/>
      <dgm:t>
        <a:bodyPr/>
        <a:lstStyle/>
        <a:p>
          <a:endParaRPr lang="en-US"/>
        </a:p>
      </dgm:t>
    </dgm:pt>
    <dgm:pt modelId="{50B15520-88F3-402A-961D-0F2446D1DF5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 err="1"/>
            <a:t>Qiimaynta</a:t>
          </a:r>
          <a:r>
            <a:rPr lang="en-GB" dirty="0"/>
            <a:t> </a:t>
          </a:r>
          <a:r>
            <a:rPr lang="en-GB" dirty="0" err="1"/>
            <a:t>iyo</a:t>
          </a:r>
          <a:r>
            <a:rPr lang="en-GB" dirty="0"/>
            <a:t> </a:t>
          </a:r>
          <a:r>
            <a:rPr lang="en-GB" dirty="0" err="1"/>
            <a:t>dawagalka</a:t>
          </a:r>
          <a:endParaRPr lang="en-GB" dirty="0"/>
        </a:p>
      </dgm:t>
    </dgm:pt>
    <dgm:pt modelId="{11AA57A7-82C7-4678-9A8C-9B251580ED63}" type="parTrans" cxnId="{D81489D8-70BC-403F-B488-013AD888BEA2}">
      <dgm:prSet/>
      <dgm:spPr/>
      <dgm:t>
        <a:bodyPr/>
        <a:lstStyle/>
        <a:p>
          <a:endParaRPr lang="en-GB"/>
        </a:p>
      </dgm:t>
    </dgm:pt>
    <dgm:pt modelId="{0FEE3D60-4F48-4AF9-88AA-7ECADB9B9550}" type="sibTrans" cxnId="{D81489D8-70BC-403F-B488-013AD888BEA2}">
      <dgm:prSet/>
      <dgm:spPr/>
      <dgm:t>
        <a:bodyPr/>
        <a:lstStyle/>
        <a:p>
          <a:endParaRPr lang="en-GB"/>
        </a:p>
      </dgm:t>
    </dgm:pt>
    <dgm:pt modelId="{F27900D3-AAFA-4B84-BA82-FF7BFA9139C6}" type="pres">
      <dgm:prSet presAssocID="{9B023747-C2C8-4097-8CEF-C46B411F5CA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16D9AA-B2BF-4155-83C2-DA8C7AA77F3D}" type="pres">
      <dgm:prSet presAssocID="{BA9353BC-BA31-49C2-A9CD-EC8DA172B3F2}" presName="compNode" presStyleCnt="0"/>
      <dgm:spPr/>
    </dgm:pt>
    <dgm:pt modelId="{8F16BBB3-18D2-461D-BE9A-8D71D2392DBA}" type="pres">
      <dgm:prSet presAssocID="{BA9353BC-BA31-49C2-A9CD-EC8DA172B3F2}" presName="iconRect" presStyleLbl="node1" presStyleIdx="0" presStyleCnt="3" custLinFactNeighborX="38582" custLinFactNeighborY="-7312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51821157-BCDE-4D76-962A-47E7059BFAC3}" type="pres">
      <dgm:prSet presAssocID="{BA9353BC-BA31-49C2-A9CD-EC8DA172B3F2}" presName="spaceRect" presStyleCnt="0"/>
      <dgm:spPr/>
    </dgm:pt>
    <dgm:pt modelId="{EE571D9B-8D85-455E-ABA2-F843B0EBF67E}" type="pres">
      <dgm:prSet presAssocID="{BA9353BC-BA31-49C2-A9CD-EC8DA172B3F2}" presName="textRect" presStyleLbl="revTx" presStyleIdx="0" presStyleCnt="3" custLinFactY="-71517" custLinFactNeighborX="16535" custLinFactNeighborY="-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B118BDC8-DD83-4F81-962F-D2291ACCA6E7}" type="pres">
      <dgm:prSet presAssocID="{46809008-4D27-4BEA-9EC3-DE2F1D2EE4E4}" presName="sibTrans" presStyleCnt="0"/>
      <dgm:spPr/>
    </dgm:pt>
    <dgm:pt modelId="{096CF047-4C5A-4D26-90BA-8966FDD6C2A4}" type="pres">
      <dgm:prSet presAssocID="{44D97873-B6D5-4075-868F-BE7F21FC29DF}" presName="compNode" presStyleCnt="0"/>
      <dgm:spPr/>
    </dgm:pt>
    <dgm:pt modelId="{9BBA8730-F858-4722-9623-8016CCB20813}" type="pres">
      <dgm:prSet presAssocID="{44D97873-B6D5-4075-868F-BE7F21FC29DF}" presName="iconRect" presStyleLbl="node1" presStyleIdx="1" presStyleCnt="3" custLinFactNeighborX="16763" custLinFactNeighborY="-73126"/>
      <dgm:spPr>
        <a:blipFill>
          <a:blip xmlns:r="http://schemas.openxmlformats.org/officeDocument/2006/relationships"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at"/>
        </a:ext>
      </dgm:extLst>
    </dgm:pt>
    <dgm:pt modelId="{71A67D75-207B-4765-A607-02A6F35A19C8}" type="pres">
      <dgm:prSet presAssocID="{44D97873-B6D5-4075-868F-BE7F21FC29DF}" presName="spaceRect" presStyleCnt="0"/>
      <dgm:spPr/>
    </dgm:pt>
    <dgm:pt modelId="{1A81FDAB-F7CF-44BF-B46C-56ED82B82F69}" type="pres">
      <dgm:prSet presAssocID="{44D97873-B6D5-4075-868F-BE7F21FC29DF}" presName="textRect" presStyleLbl="revTx" presStyleIdx="1" presStyleCnt="3" custScaleX="104822" custLinFactY="-74950" custLinFactNeighborX="13823" custLinFactNeighborY="-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9785AB6-9837-46F0-A429-FC4E882FD830}" type="pres">
      <dgm:prSet presAssocID="{54947EE2-EF3C-4E1F-BE85-4D89C4CC5E37}" presName="sibTrans" presStyleCnt="0"/>
      <dgm:spPr/>
    </dgm:pt>
    <dgm:pt modelId="{AEFEEF0F-E3BA-4767-AC9F-74B43A355633}" type="pres">
      <dgm:prSet presAssocID="{50B15520-88F3-402A-961D-0F2446D1DF56}" presName="compNode" presStyleCnt="0"/>
      <dgm:spPr/>
    </dgm:pt>
    <dgm:pt modelId="{86DDE933-18CB-4EAE-B0B8-7293D49DBEDA}" type="pres">
      <dgm:prSet presAssocID="{50B15520-88F3-402A-961D-0F2446D1DF56}" presName="iconRect" presStyleLbl="node1" presStyleIdx="2" presStyleCnt="3" custLinFactX="-32019" custLinFactNeighborX="-100000" custLinFactNeighborY="94091"/>
      <dgm:spPr>
        <a:blipFill>
          <a:blip xmlns:r="http://schemas.openxmlformats.org/officeDocument/2006/relationships"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List"/>
        </a:ext>
      </dgm:extLst>
    </dgm:pt>
    <dgm:pt modelId="{CD9D4988-48E3-4BAD-A007-67B04C134C6F}" type="pres">
      <dgm:prSet presAssocID="{50B15520-88F3-402A-961D-0F2446D1DF56}" presName="spaceRect" presStyleCnt="0"/>
      <dgm:spPr/>
    </dgm:pt>
    <dgm:pt modelId="{5B2C12B4-8892-4E68-8A25-1B7F4B6B5AB3}" type="pres">
      <dgm:prSet presAssocID="{50B15520-88F3-402A-961D-0F2446D1DF56}" presName="textRect" presStyleLbl="revTx" presStyleIdx="2" presStyleCnt="3" custLinFactY="32517" custLinFactNeighborX="-62779" custLinFactNeighborY="10000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1489D8-70BC-403F-B488-013AD888BEA2}" srcId="{9B023747-C2C8-4097-8CEF-C46B411F5CA9}" destId="{50B15520-88F3-402A-961D-0F2446D1DF56}" srcOrd="2" destOrd="0" parTransId="{11AA57A7-82C7-4678-9A8C-9B251580ED63}" sibTransId="{0FEE3D60-4F48-4AF9-88AA-7ECADB9B9550}"/>
    <dgm:cxn modelId="{D91008F8-E04E-4AD5-972F-0DE687921917}" type="presOf" srcId="{BA9353BC-BA31-49C2-A9CD-EC8DA172B3F2}" destId="{EE571D9B-8D85-455E-ABA2-F843B0EBF67E}" srcOrd="0" destOrd="0" presId="urn:microsoft.com/office/officeart/2018/2/layout/IconLabelList"/>
    <dgm:cxn modelId="{0AEAC77D-0212-4A92-A76D-33A7575008D0}" srcId="{9B023747-C2C8-4097-8CEF-C46B411F5CA9}" destId="{BA9353BC-BA31-49C2-A9CD-EC8DA172B3F2}" srcOrd="0" destOrd="0" parTransId="{D8EA7DD4-EBF6-46DA-91CA-9EF358FB1438}" sibTransId="{46809008-4D27-4BEA-9EC3-DE2F1D2EE4E4}"/>
    <dgm:cxn modelId="{CA82CEE4-917E-4D76-B51A-884CC1EC2CED}" type="presOf" srcId="{44D97873-B6D5-4075-868F-BE7F21FC29DF}" destId="{1A81FDAB-F7CF-44BF-B46C-56ED82B82F69}" srcOrd="0" destOrd="0" presId="urn:microsoft.com/office/officeart/2018/2/layout/IconLabelList"/>
    <dgm:cxn modelId="{CDA320D5-B1FE-4CA4-AAA1-E8D735E9D507}" type="presOf" srcId="{9B023747-C2C8-4097-8CEF-C46B411F5CA9}" destId="{F27900D3-AAFA-4B84-BA82-FF7BFA9139C6}" srcOrd="0" destOrd="0" presId="urn:microsoft.com/office/officeart/2018/2/layout/IconLabelList"/>
    <dgm:cxn modelId="{F4002D08-C8F9-41C2-AEBF-EADF63B062FA}" srcId="{9B023747-C2C8-4097-8CEF-C46B411F5CA9}" destId="{44D97873-B6D5-4075-868F-BE7F21FC29DF}" srcOrd="1" destOrd="0" parTransId="{7AC1D4F0-1EBF-401D-8664-C522DE0B6765}" sibTransId="{54947EE2-EF3C-4E1F-BE85-4D89C4CC5E37}"/>
    <dgm:cxn modelId="{BE74D6FE-6074-474E-975D-C283EAA947CB}" type="presOf" srcId="{50B15520-88F3-402A-961D-0F2446D1DF56}" destId="{5B2C12B4-8892-4E68-8A25-1B7F4B6B5AB3}" srcOrd="0" destOrd="0" presId="urn:microsoft.com/office/officeart/2018/2/layout/IconLabelList"/>
    <dgm:cxn modelId="{34260990-C396-48BF-9339-0DA8863C994B}" type="presParOf" srcId="{F27900D3-AAFA-4B84-BA82-FF7BFA9139C6}" destId="{ED16D9AA-B2BF-4155-83C2-DA8C7AA77F3D}" srcOrd="0" destOrd="0" presId="urn:microsoft.com/office/officeart/2018/2/layout/IconLabelList"/>
    <dgm:cxn modelId="{3688E6F7-F056-4EA6-8B5E-95FAD7282B5D}" type="presParOf" srcId="{ED16D9AA-B2BF-4155-83C2-DA8C7AA77F3D}" destId="{8F16BBB3-18D2-461D-BE9A-8D71D2392DBA}" srcOrd="0" destOrd="0" presId="urn:microsoft.com/office/officeart/2018/2/layout/IconLabelList"/>
    <dgm:cxn modelId="{444BFECD-FE12-45C0-844F-B9AD87BBD759}" type="presParOf" srcId="{ED16D9AA-B2BF-4155-83C2-DA8C7AA77F3D}" destId="{51821157-BCDE-4D76-962A-47E7059BFAC3}" srcOrd="1" destOrd="0" presId="urn:microsoft.com/office/officeart/2018/2/layout/IconLabelList"/>
    <dgm:cxn modelId="{04D94CA1-29DB-4FB9-B517-EC5E6B1FC2C4}" type="presParOf" srcId="{ED16D9AA-B2BF-4155-83C2-DA8C7AA77F3D}" destId="{EE571D9B-8D85-455E-ABA2-F843B0EBF67E}" srcOrd="2" destOrd="0" presId="urn:microsoft.com/office/officeart/2018/2/layout/IconLabelList"/>
    <dgm:cxn modelId="{468A17CE-F4DD-4DC2-8CBF-F21535AE445E}" type="presParOf" srcId="{F27900D3-AAFA-4B84-BA82-FF7BFA9139C6}" destId="{B118BDC8-DD83-4F81-962F-D2291ACCA6E7}" srcOrd="1" destOrd="0" presId="urn:microsoft.com/office/officeart/2018/2/layout/IconLabelList"/>
    <dgm:cxn modelId="{BF6E77A0-B463-434F-B5D4-3F609DFC7280}" type="presParOf" srcId="{F27900D3-AAFA-4B84-BA82-FF7BFA9139C6}" destId="{096CF047-4C5A-4D26-90BA-8966FDD6C2A4}" srcOrd="2" destOrd="0" presId="urn:microsoft.com/office/officeart/2018/2/layout/IconLabelList"/>
    <dgm:cxn modelId="{D03C0B40-EC76-4E3E-8DB2-B1825EDCB6D8}" type="presParOf" srcId="{096CF047-4C5A-4D26-90BA-8966FDD6C2A4}" destId="{9BBA8730-F858-4722-9623-8016CCB20813}" srcOrd="0" destOrd="0" presId="urn:microsoft.com/office/officeart/2018/2/layout/IconLabelList"/>
    <dgm:cxn modelId="{C6A71107-B638-4FA9-A7AE-579D933E3014}" type="presParOf" srcId="{096CF047-4C5A-4D26-90BA-8966FDD6C2A4}" destId="{71A67D75-207B-4765-A607-02A6F35A19C8}" srcOrd="1" destOrd="0" presId="urn:microsoft.com/office/officeart/2018/2/layout/IconLabelList"/>
    <dgm:cxn modelId="{A0509AEA-44B1-49A8-ADEC-F761737F30C7}" type="presParOf" srcId="{096CF047-4C5A-4D26-90BA-8966FDD6C2A4}" destId="{1A81FDAB-F7CF-44BF-B46C-56ED82B82F69}" srcOrd="2" destOrd="0" presId="urn:microsoft.com/office/officeart/2018/2/layout/IconLabelList"/>
    <dgm:cxn modelId="{C28299C8-2EEC-49E2-BCF9-C501FB26C4A0}" type="presParOf" srcId="{F27900D3-AAFA-4B84-BA82-FF7BFA9139C6}" destId="{39785AB6-9837-46F0-A429-FC4E882FD830}" srcOrd="3" destOrd="0" presId="urn:microsoft.com/office/officeart/2018/2/layout/IconLabelList"/>
    <dgm:cxn modelId="{E26DCEA8-A3B1-4214-9C6A-217F49D577E1}" type="presParOf" srcId="{F27900D3-AAFA-4B84-BA82-FF7BFA9139C6}" destId="{AEFEEF0F-E3BA-4767-AC9F-74B43A355633}" srcOrd="4" destOrd="0" presId="urn:microsoft.com/office/officeart/2018/2/layout/IconLabelList"/>
    <dgm:cxn modelId="{8385C1CA-C3A9-4062-ADB8-AE201BECF7EF}" type="presParOf" srcId="{AEFEEF0F-E3BA-4767-AC9F-74B43A355633}" destId="{86DDE933-18CB-4EAE-B0B8-7293D49DBEDA}" srcOrd="0" destOrd="0" presId="urn:microsoft.com/office/officeart/2018/2/layout/IconLabelList"/>
    <dgm:cxn modelId="{178DBE57-2733-4353-9D95-2DEF4A27E2C2}" type="presParOf" srcId="{AEFEEF0F-E3BA-4767-AC9F-74B43A355633}" destId="{CD9D4988-48E3-4BAD-A007-67B04C134C6F}" srcOrd="1" destOrd="0" presId="urn:microsoft.com/office/officeart/2018/2/layout/IconLabelList"/>
    <dgm:cxn modelId="{EBE5DDC4-F8E0-4275-B69A-ED3AE683A2ED}" type="presParOf" srcId="{AEFEEF0F-E3BA-4767-AC9F-74B43A355633}" destId="{5B2C12B4-8892-4E68-8A25-1B7F4B6B5AB3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BF80E9-3BD2-48D1-9D58-A74C6C7CE264}" type="doc">
      <dgm:prSet loTypeId="urn:microsoft.com/office/officeart/2008/layout/TitledPictureBlock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78C9E97-5BEC-4CB8-979B-713E7E529C82}">
      <dgm:prSet phldrT="[Text]"/>
      <dgm:spPr/>
      <dgm:t>
        <a:bodyPr/>
        <a:lstStyle/>
        <a:p>
          <a:r>
            <a:rPr lang="en-GB" dirty="0"/>
            <a:t>1</a:t>
          </a:r>
        </a:p>
      </dgm:t>
    </dgm:pt>
    <dgm:pt modelId="{449F405C-C016-45F5-A76A-3C5605391F33}" type="parTrans" cxnId="{D87C0EE7-CBD9-4104-8422-E777D649A042}">
      <dgm:prSet/>
      <dgm:spPr/>
      <dgm:t>
        <a:bodyPr/>
        <a:lstStyle/>
        <a:p>
          <a:endParaRPr lang="en-GB"/>
        </a:p>
      </dgm:t>
    </dgm:pt>
    <dgm:pt modelId="{C05A0EC9-E74F-4599-95CA-2A6D448BE296}" type="sibTrans" cxnId="{D87C0EE7-CBD9-4104-8422-E777D649A042}">
      <dgm:prSet/>
      <dgm:spPr/>
      <dgm:t>
        <a:bodyPr/>
        <a:lstStyle/>
        <a:p>
          <a:endParaRPr lang="en-GB"/>
        </a:p>
      </dgm:t>
    </dgm:pt>
    <dgm:pt modelId="{2D6495C1-1634-47AD-ADD3-A06525E74547}">
      <dgm:prSet phldrT="[Text]"/>
      <dgm:spPr/>
      <dgm:t>
        <a:bodyPr/>
        <a:lstStyle/>
        <a:p>
          <a:r>
            <a:rPr lang="en-GB" dirty="0"/>
            <a:t>2</a:t>
          </a:r>
        </a:p>
      </dgm:t>
    </dgm:pt>
    <dgm:pt modelId="{D77689EE-1F80-4B3C-91E8-73BE237B8B94}" type="parTrans" cxnId="{900C186A-F5E8-4FFB-851C-D3AEDFD92CC6}">
      <dgm:prSet/>
      <dgm:spPr/>
      <dgm:t>
        <a:bodyPr/>
        <a:lstStyle/>
        <a:p>
          <a:endParaRPr lang="en-GB"/>
        </a:p>
      </dgm:t>
    </dgm:pt>
    <dgm:pt modelId="{86BE91DB-FF65-478C-AC5A-D6D128BA17E7}" type="sibTrans" cxnId="{900C186A-F5E8-4FFB-851C-D3AEDFD92CC6}">
      <dgm:prSet/>
      <dgm:spPr/>
      <dgm:t>
        <a:bodyPr/>
        <a:lstStyle/>
        <a:p>
          <a:endParaRPr lang="en-GB"/>
        </a:p>
      </dgm:t>
    </dgm:pt>
    <dgm:pt modelId="{AE8F1EEB-0BD3-42BD-8FED-5414DF0648D4}">
      <dgm:prSet phldrT="[Text]"/>
      <dgm:spPr/>
      <dgm:t>
        <a:bodyPr/>
        <a:lstStyle/>
        <a:p>
          <a:r>
            <a:rPr lang="en-GB" dirty="0"/>
            <a:t>3</a:t>
          </a:r>
        </a:p>
      </dgm:t>
    </dgm:pt>
    <dgm:pt modelId="{620B1A9A-27F9-4AAB-918F-80E7C61F46D4}" type="parTrans" cxnId="{5EE2674D-0B16-4855-9FA2-8EF05159AEAB}">
      <dgm:prSet/>
      <dgm:spPr/>
      <dgm:t>
        <a:bodyPr/>
        <a:lstStyle/>
        <a:p>
          <a:endParaRPr lang="en-GB"/>
        </a:p>
      </dgm:t>
    </dgm:pt>
    <dgm:pt modelId="{3B41E1FF-EAF1-42EA-A484-1F312B6D1BE0}" type="sibTrans" cxnId="{5EE2674D-0B16-4855-9FA2-8EF05159AEAB}">
      <dgm:prSet/>
      <dgm:spPr/>
      <dgm:t>
        <a:bodyPr/>
        <a:lstStyle/>
        <a:p>
          <a:endParaRPr lang="en-GB"/>
        </a:p>
      </dgm:t>
    </dgm:pt>
    <dgm:pt modelId="{BCE13555-C699-40ED-9400-CEFADE4FDC6D}" type="pres">
      <dgm:prSet presAssocID="{20BF80E9-3BD2-48D1-9D58-A74C6C7CE26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1C239F2-568E-49B8-B630-2EF383346E80}" type="pres">
      <dgm:prSet presAssocID="{278C9E97-5BEC-4CB8-979B-713E7E529C82}" presName="composite" presStyleCnt="0"/>
      <dgm:spPr/>
    </dgm:pt>
    <dgm:pt modelId="{7BA487A5-52EC-4CE3-A5A1-7B5BE2053916}" type="pres">
      <dgm:prSet presAssocID="{278C9E97-5BEC-4CB8-979B-713E7E529C82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9B0B9-69CA-4391-AAB7-21628FFBFA1D}" type="pres">
      <dgm:prSet presAssocID="{278C9E97-5BEC-4CB8-979B-713E7E529C82}" presName="Image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F12C15A0-C5DA-42AB-85C5-CA23E92AB923}" type="pres">
      <dgm:prSet presAssocID="{278C9E97-5BEC-4CB8-979B-713E7E529C82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688F0B8F-B2B3-4513-A1F8-7F47E40FC0D1}" type="pres">
      <dgm:prSet presAssocID="{C05A0EC9-E74F-4599-95CA-2A6D448BE296}" presName="sibTrans" presStyleCnt="0"/>
      <dgm:spPr/>
    </dgm:pt>
    <dgm:pt modelId="{930DFA4C-35E2-41D6-8037-8DE107043179}" type="pres">
      <dgm:prSet presAssocID="{2D6495C1-1634-47AD-ADD3-A06525E74547}" presName="composite" presStyleCnt="0"/>
      <dgm:spPr/>
    </dgm:pt>
    <dgm:pt modelId="{F864D966-3375-445F-AD97-62D346F19BEC}" type="pres">
      <dgm:prSet presAssocID="{2D6495C1-1634-47AD-ADD3-A06525E7454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8E3E81-25D8-451A-BDFC-B0CFB1262282}" type="pres">
      <dgm:prSet presAssocID="{2D6495C1-1634-47AD-ADD3-A06525E74547}" presName="Image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n-US"/>
        </a:p>
      </dgm:t>
    </dgm:pt>
    <dgm:pt modelId="{8596CEDA-BCC6-4AAE-876A-BFE1C217E52F}" type="pres">
      <dgm:prSet presAssocID="{2D6495C1-1634-47AD-ADD3-A06525E74547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0BA8FF1B-BBC2-4365-96D1-EBE36AE5F059}" type="pres">
      <dgm:prSet presAssocID="{86BE91DB-FF65-478C-AC5A-D6D128BA17E7}" presName="sibTrans" presStyleCnt="0"/>
      <dgm:spPr/>
    </dgm:pt>
    <dgm:pt modelId="{86E335E2-271A-497A-A5A2-B42569519A53}" type="pres">
      <dgm:prSet presAssocID="{AE8F1EEB-0BD3-42BD-8FED-5414DF0648D4}" presName="composite" presStyleCnt="0"/>
      <dgm:spPr/>
    </dgm:pt>
    <dgm:pt modelId="{E2606FEF-0C56-4D92-9078-B22CAF8C3B6A}" type="pres">
      <dgm:prSet presAssocID="{AE8F1EEB-0BD3-42BD-8FED-5414DF0648D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500C4B-2BA2-4BB6-93FA-A0126C7EE8DB}" type="pres">
      <dgm:prSet presAssocID="{AE8F1EEB-0BD3-42BD-8FED-5414DF0648D4}" presName="Image" presStyleLbl="bgImgPlace1" presStyleIdx="2" presStyleCnt="3"/>
      <dgm:spPr>
        <a:blipFill>
          <a:blip xmlns:r="http://schemas.openxmlformats.org/officeDocument/2006/relationships" r:embed="rId3"/>
          <a:srcRect/>
          <a:stretch>
            <a:fillRect l="-10000" r="-10000"/>
          </a:stretch>
        </a:blipFill>
      </dgm:spPr>
    </dgm:pt>
    <dgm:pt modelId="{5EBD61BA-1C0F-447D-9113-3632AC642B9E}" type="pres">
      <dgm:prSet presAssocID="{AE8F1EEB-0BD3-42BD-8FED-5414DF0648D4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87C0EE7-CBD9-4104-8422-E777D649A042}" srcId="{20BF80E9-3BD2-48D1-9D58-A74C6C7CE264}" destId="{278C9E97-5BEC-4CB8-979B-713E7E529C82}" srcOrd="0" destOrd="0" parTransId="{449F405C-C016-45F5-A76A-3C5605391F33}" sibTransId="{C05A0EC9-E74F-4599-95CA-2A6D448BE296}"/>
    <dgm:cxn modelId="{A38FD253-2140-4A05-93DA-6B4E6C1B3CAD}" type="presOf" srcId="{278C9E97-5BEC-4CB8-979B-713E7E529C82}" destId="{7BA487A5-52EC-4CE3-A5A1-7B5BE2053916}" srcOrd="0" destOrd="0" presId="urn:microsoft.com/office/officeart/2008/layout/TitledPictureBlocks"/>
    <dgm:cxn modelId="{7BCF1451-8FCA-4E03-B736-2BE528A1C165}" type="presOf" srcId="{20BF80E9-3BD2-48D1-9D58-A74C6C7CE264}" destId="{BCE13555-C699-40ED-9400-CEFADE4FDC6D}" srcOrd="0" destOrd="0" presId="urn:microsoft.com/office/officeart/2008/layout/TitledPictureBlocks"/>
    <dgm:cxn modelId="{5EE2674D-0B16-4855-9FA2-8EF05159AEAB}" srcId="{20BF80E9-3BD2-48D1-9D58-A74C6C7CE264}" destId="{AE8F1EEB-0BD3-42BD-8FED-5414DF0648D4}" srcOrd="2" destOrd="0" parTransId="{620B1A9A-27F9-4AAB-918F-80E7C61F46D4}" sibTransId="{3B41E1FF-EAF1-42EA-A484-1F312B6D1BE0}"/>
    <dgm:cxn modelId="{900C186A-F5E8-4FFB-851C-D3AEDFD92CC6}" srcId="{20BF80E9-3BD2-48D1-9D58-A74C6C7CE264}" destId="{2D6495C1-1634-47AD-ADD3-A06525E74547}" srcOrd="1" destOrd="0" parTransId="{D77689EE-1F80-4B3C-91E8-73BE237B8B94}" sibTransId="{86BE91DB-FF65-478C-AC5A-D6D128BA17E7}"/>
    <dgm:cxn modelId="{9C04306E-ADFA-412C-B657-06AE7F157F1C}" type="presOf" srcId="{AE8F1EEB-0BD3-42BD-8FED-5414DF0648D4}" destId="{E2606FEF-0C56-4D92-9078-B22CAF8C3B6A}" srcOrd="0" destOrd="0" presId="urn:microsoft.com/office/officeart/2008/layout/TitledPictureBlocks"/>
    <dgm:cxn modelId="{E619EA8F-FFDA-4A5A-A9C1-898C9B07E87F}" type="presOf" srcId="{2D6495C1-1634-47AD-ADD3-A06525E74547}" destId="{F864D966-3375-445F-AD97-62D346F19BEC}" srcOrd="0" destOrd="0" presId="urn:microsoft.com/office/officeart/2008/layout/TitledPictureBlocks"/>
    <dgm:cxn modelId="{8368F4E5-0218-48DD-8DAB-0A1E7FAFB7A6}" type="presParOf" srcId="{BCE13555-C699-40ED-9400-CEFADE4FDC6D}" destId="{51C239F2-568E-49B8-B630-2EF383346E80}" srcOrd="0" destOrd="0" presId="urn:microsoft.com/office/officeart/2008/layout/TitledPictureBlocks"/>
    <dgm:cxn modelId="{F9C65905-4092-4D3A-A77A-A86718986E91}" type="presParOf" srcId="{51C239F2-568E-49B8-B630-2EF383346E80}" destId="{7BA487A5-52EC-4CE3-A5A1-7B5BE2053916}" srcOrd="0" destOrd="0" presId="urn:microsoft.com/office/officeart/2008/layout/TitledPictureBlocks"/>
    <dgm:cxn modelId="{6C9E280C-3555-4C4F-A9D4-72A0A4C3F687}" type="presParOf" srcId="{51C239F2-568E-49B8-B630-2EF383346E80}" destId="{F979B0B9-69CA-4391-AAB7-21628FFBFA1D}" srcOrd="1" destOrd="0" presId="urn:microsoft.com/office/officeart/2008/layout/TitledPictureBlocks"/>
    <dgm:cxn modelId="{19DFAF22-BD04-416E-A965-770461E49578}" type="presParOf" srcId="{51C239F2-568E-49B8-B630-2EF383346E80}" destId="{F12C15A0-C5DA-42AB-85C5-CA23E92AB923}" srcOrd="2" destOrd="0" presId="urn:microsoft.com/office/officeart/2008/layout/TitledPictureBlocks"/>
    <dgm:cxn modelId="{DC3971B2-642C-45DB-92C2-45B4466A18F9}" type="presParOf" srcId="{BCE13555-C699-40ED-9400-CEFADE4FDC6D}" destId="{688F0B8F-B2B3-4513-A1F8-7F47E40FC0D1}" srcOrd="1" destOrd="0" presId="urn:microsoft.com/office/officeart/2008/layout/TitledPictureBlocks"/>
    <dgm:cxn modelId="{FD946EAA-A3D4-4723-A50E-B963C36235C1}" type="presParOf" srcId="{BCE13555-C699-40ED-9400-CEFADE4FDC6D}" destId="{930DFA4C-35E2-41D6-8037-8DE107043179}" srcOrd="2" destOrd="0" presId="urn:microsoft.com/office/officeart/2008/layout/TitledPictureBlocks"/>
    <dgm:cxn modelId="{B9B77409-14AA-446B-A142-01405276AFC5}" type="presParOf" srcId="{930DFA4C-35E2-41D6-8037-8DE107043179}" destId="{F864D966-3375-445F-AD97-62D346F19BEC}" srcOrd="0" destOrd="0" presId="urn:microsoft.com/office/officeart/2008/layout/TitledPictureBlocks"/>
    <dgm:cxn modelId="{300E062C-3A44-4D0C-9127-88609D46EB46}" type="presParOf" srcId="{930DFA4C-35E2-41D6-8037-8DE107043179}" destId="{138E3E81-25D8-451A-BDFC-B0CFB1262282}" srcOrd="1" destOrd="0" presId="urn:microsoft.com/office/officeart/2008/layout/TitledPictureBlocks"/>
    <dgm:cxn modelId="{3A39A42F-87F9-40CE-A44B-39614830590D}" type="presParOf" srcId="{930DFA4C-35E2-41D6-8037-8DE107043179}" destId="{8596CEDA-BCC6-4AAE-876A-BFE1C217E52F}" srcOrd="2" destOrd="0" presId="urn:microsoft.com/office/officeart/2008/layout/TitledPictureBlocks"/>
    <dgm:cxn modelId="{6C75E4E3-D537-49A1-9187-EAA5FF7A09BC}" type="presParOf" srcId="{BCE13555-C699-40ED-9400-CEFADE4FDC6D}" destId="{0BA8FF1B-BBC2-4365-96D1-EBE36AE5F059}" srcOrd="3" destOrd="0" presId="urn:microsoft.com/office/officeart/2008/layout/TitledPictureBlocks"/>
    <dgm:cxn modelId="{1471B6D7-FC64-4B06-9972-A82A2650E4FF}" type="presParOf" srcId="{BCE13555-C699-40ED-9400-CEFADE4FDC6D}" destId="{86E335E2-271A-497A-A5A2-B42569519A53}" srcOrd="4" destOrd="0" presId="urn:microsoft.com/office/officeart/2008/layout/TitledPictureBlocks"/>
    <dgm:cxn modelId="{B66C5309-DC86-43CE-B3B3-C7AD278663F3}" type="presParOf" srcId="{86E335E2-271A-497A-A5A2-B42569519A53}" destId="{E2606FEF-0C56-4D92-9078-B22CAF8C3B6A}" srcOrd="0" destOrd="0" presId="urn:microsoft.com/office/officeart/2008/layout/TitledPictureBlocks"/>
    <dgm:cxn modelId="{01C3781E-3AE5-4340-9CB9-0A17A68DCF10}" type="presParOf" srcId="{86E335E2-271A-497A-A5A2-B42569519A53}" destId="{81500C4B-2BA2-4BB6-93FA-A0126C7EE8DB}" srcOrd="1" destOrd="0" presId="urn:microsoft.com/office/officeart/2008/layout/TitledPictureBlocks"/>
    <dgm:cxn modelId="{C00137E2-613D-4A16-9DB7-26F6F9ECCEDC}" type="presParOf" srcId="{86E335E2-271A-497A-A5A2-B42569519A53}" destId="{5EBD61BA-1C0F-447D-9113-3632AC642B9E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6DBE2A-20BA-4DD6-A6AC-A6507E0CADE6}" type="doc">
      <dgm:prSet loTypeId="urn:microsoft.com/office/officeart/2005/8/layout/h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AD42F41-A3C2-412B-AA9A-DA6550773A06}">
      <dgm:prSet phldrT="[Text]"/>
      <dgm:spPr/>
      <dgm:t>
        <a:bodyPr/>
        <a:lstStyle/>
        <a:p>
          <a:r>
            <a:rPr lang="en-GB" dirty="0" err="1"/>
            <a:t>Maclin</a:t>
          </a:r>
          <a:endParaRPr lang="en-GB" dirty="0"/>
        </a:p>
      </dgm:t>
    </dgm:pt>
    <dgm:pt modelId="{45A6F4E7-9DC2-439F-8808-A6735F372806}" type="parTrans" cxnId="{DE4C028D-4DD9-49FC-9C2A-96B2A818B37F}">
      <dgm:prSet/>
      <dgm:spPr/>
      <dgm:t>
        <a:bodyPr/>
        <a:lstStyle/>
        <a:p>
          <a:endParaRPr lang="en-GB"/>
        </a:p>
      </dgm:t>
    </dgm:pt>
    <dgm:pt modelId="{DE5B58FA-41D6-41C6-B915-A8C488FDE057}" type="sibTrans" cxnId="{DE4C028D-4DD9-49FC-9C2A-96B2A818B37F}">
      <dgm:prSet/>
      <dgm:spPr/>
      <dgm:t>
        <a:bodyPr/>
        <a:lstStyle/>
        <a:p>
          <a:endParaRPr lang="en-GB"/>
        </a:p>
      </dgm:t>
    </dgm:pt>
    <dgm:pt modelId="{4279758A-A3EF-4CF3-8E4A-5358E48D57B7}">
      <dgm:prSet phldrT="[Text]"/>
      <dgm:spPr/>
      <dgm:t>
        <a:bodyPr/>
        <a:lstStyle/>
        <a:p>
          <a:endParaRPr lang="en-GB" dirty="0"/>
        </a:p>
      </dgm:t>
    </dgm:pt>
    <dgm:pt modelId="{2FAAA811-D931-481B-BD0B-6E91FA7B8293}" type="parTrans" cxnId="{1139B2FF-FB04-4202-8869-EBFCF8FD25BC}">
      <dgm:prSet/>
      <dgm:spPr/>
      <dgm:t>
        <a:bodyPr/>
        <a:lstStyle/>
        <a:p>
          <a:endParaRPr lang="en-GB"/>
        </a:p>
      </dgm:t>
    </dgm:pt>
    <dgm:pt modelId="{D16D137F-5D2E-49BF-B2F7-D8856E867BFE}" type="sibTrans" cxnId="{1139B2FF-FB04-4202-8869-EBFCF8FD25BC}">
      <dgm:prSet/>
      <dgm:spPr/>
      <dgm:t>
        <a:bodyPr/>
        <a:lstStyle/>
        <a:p>
          <a:endParaRPr lang="en-GB"/>
        </a:p>
      </dgm:t>
    </dgm:pt>
    <dgm:pt modelId="{0384B822-2A01-40A8-92BC-087C40A3E58E}">
      <dgm:prSet phldrT="[Text]"/>
      <dgm:spPr/>
      <dgm:t>
        <a:bodyPr/>
        <a:lstStyle/>
        <a:p>
          <a:r>
            <a:rPr lang="en-GB" dirty="0" err="1"/>
            <a:t>Tababare</a:t>
          </a:r>
          <a:endParaRPr lang="en-GB" dirty="0"/>
        </a:p>
      </dgm:t>
    </dgm:pt>
    <dgm:pt modelId="{8DF3CD13-9300-47F7-A82B-290E92FC17A3}" type="parTrans" cxnId="{38E567C6-081D-4D35-AEE6-784DAE581A16}">
      <dgm:prSet/>
      <dgm:spPr/>
      <dgm:t>
        <a:bodyPr/>
        <a:lstStyle/>
        <a:p>
          <a:endParaRPr lang="en-GB"/>
        </a:p>
      </dgm:t>
    </dgm:pt>
    <dgm:pt modelId="{78BE71B6-3D49-41B7-99D3-0840811C4210}" type="sibTrans" cxnId="{38E567C6-081D-4D35-AEE6-784DAE581A16}">
      <dgm:prSet/>
      <dgm:spPr/>
      <dgm:t>
        <a:bodyPr/>
        <a:lstStyle/>
        <a:p>
          <a:endParaRPr lang="en-GB"/>
        </a:p>
      </dgm:t>
    </dgm:pt>
    <dgm:pt modelId="{60169B27-39A8-46E6-8F6A-D0582C621952}">
      <dgm:prSet phldrT="[Text]"/>
      <dgm:spPr/>
      <dgm:t>
        <a:bodyPr/>
        <a:lstStyle/>
        <a:p>
          <a:endParaRPr lang="en-GB" dirty="0"/>
        </a:p>
      </dgm:t>
    </dgm:pt>
    <dgm:pt modelId="{C6FF9A07-0118-427E-B782-D5E5ADDB5C41}" type="parTrans" cxnId="{51778838-7B63-4191-BCF5-0E59143E3B46}">
      <dgm:prSet/>
      <dgm:spPr/>
      <dgm:t>
        <a:bodyPr/>
        <a:lstStyle/>
        <a:p>
          <a:endParaRPr lang="en-GB"/>
        </a:p>
      </dgm:t>
    </dgm:pt>
    <dgm:pt modelId="{A0236049-8D43-467F-A56C-621BFAE05E22}" type="sibTrans" cxnId="{51778838-7B63-4191-BCF5-0E59143E3B46}">
      <dgm:prSet/>
      <dgm:spPr/>
      <dgm:t>
        <a:bodyPr/>
        <a:lstStyle/>
        <a:p>
          <a:endParaRPr lang="en-GB"/>
        </a:p>
      </dgm:t>
    </dgm:pt>
    <dgm:pt modelId="{2DC3C267-544E-4467-8D81-CDE7EF3C47E0}">
      <dgm:prSet phldrT="[Text]"/>
      <dgm:spPr/>
      <dgm:t>
        <a:bodyPr/>
        <a:lstStyle/>
        <a:p>
          <a:r>
            <a:rPr lang="en-GB" dirty="0" err="1"/>
            <a:t>Fududeeye</a:t>
          </a:r>
          <a:endParaRPr lang="en-GB" dirty="0"/>
        </a:p>
      </dgm:t>
    </dgm:pt>
    <dgm:pt modelId="{3B26713E-025C-47CD-8D73-DDB6892F9FD6}" type="parTrans" cxnId="{E1F0A75F-5BB4-4E1C-8456-CF06AFC4FC1C}">
      <dgm:prSet/>
      <dgm:spPr/>
      <dgm:t>
        <a:bodyPr/>
        <a:lstStyle/>
        <a:p>
          <a:endParaRPr lang="en-GB"/>
        </a:p>
      </dgm:t>
    </dgm:pt>
    <dgm:pt modelId="{EA870436-0F27-4019-822B-F7E8EC490EE5}" type="sibTrans" cxnId="{E1F0A75F-5BB4-4E1C-8456-CF06AFC4FC1C}">
      <dgm:prSet/>
      <dgm:spPr/>
      <dgm:t>
        <a:bodyPr/>
        <a:lstStyle/>
        <a:p>
          <a:endParaRPr lang="en-GB"/>
        </a:p>
      </dgm:t>
    </dgm:pt>
    <dgm:pt modelId="{CEEFDD78-E41C-40A4-94F2-6CEBCBCEE259}">
      <dgm:prSet phldrT="[Text]"/>
      <dgm:spPr/>
      <dgm:t>
        <a:bodyPr/>
        <a:lstStyle/>
        <a:p>
          <a:endParaRPr lang="en-GB" dirty="0"/>
        </a:p>
      </dgm:t>
    </dgm:pt>
    <dgm:pt modelId="{8D1A8D56-0434-4F2A-AB37-4DB990B88043}" type="parTrans" cxnId="{0F1E9CEA-20A3-42D5-B959-E7A91523AD79}">
      <dgm:prSet/>
      <dgm:spPr/>
      <dgm:t>
        <a:bodyPr/>
        <a:lstStyle/>
        <a:p>
          <a:endParaRPr lang="en-GB"/>
        </a:p>
      </dgm:t>
    </dgm:pt>
    <dgm:pt modelId="{E1D3E02C-6BF3-4E14-B33B-EFEF8BF138D1}" type="sibTrans" cxnId="{0F1E9CEA-20A3-42D5-B959-E7A91523AD79}">
      <dgm:prSet/>
      <dgm:spPr/>
      <dgm:t>
        <a:bodyPr/>
        <a:lstStyle/>
        <a:p>
          <a:endParaRPr lang="en-GB"/>
        </a:p>
      </dgm:t>
    </dgm:pt>
    <dgm:pt modelId="{70DE922C-3FF2-49CB-AEFB-0A33C5240863}">
      <dgm:prSet phldrT="[Text]"/>
      <dgm:spPr/>
      <dgm:t>
        <a:bodyPr/>
        <a:lstStyle/>
        <a:p>
          <a:r>
            <a:rPr lang="en-US" dirty="0" err="1"/>
            <a:t>Aqoon</a:t>
          </a:r>
          <a:r>
            <a:rPr lang="en-US" dirty="0"/>
            <a:t> </a:t>
          </a:r>
          <a:r>
            <a:rPr lang="en-US" dirty="0" err="1"/>
            <a:t>qoto</a:t>
          </a:r>
          <a:r>
            <a:rPr lang="en-US" dirty="0"/>
            <a:t> </a:t>
          </a:r>
          <a:r>
            <a:rPr lang="en-US" dirty="0" err="1"/>
            <a:t>dheer</a:t>
          </a:r>
          <a:r>
            <a:rPr lang="en-US" dirty="0"/>
            <a:t> u </a:t>
          </a:r>
          <a:r>
            <a:rPr lang="en-US" dirty="0" err="1"/>
            <a:t>leh</a:t>
          </a:r>
          <a:r>
            <a:rPr lang="en-US" dirty="0"/>
            <a:t> </a:t>
          </a:r>
          <a:r>
            <a:rPr lang="en-US" dirty="0" err="1"/>
            <a:t>maadada</a:t>
          </a:r>
          <a:r>
            <a:rPr lang="en-US" dirty="0"/>
            <a:t>
</a:t>
          </a:r>
          <a:r>
            <a:rPr lang="en-US" dirty="0" err="1"/>
            <a:t>Ujeeddadiisu</a:t>
          </a:r>
          <a:r>
            <a:rPr lang="en-US" dirty="0"/>
            <a:t> </a:t>
          </a:r>
          <a:r>
            <a:rPr lang="en-US" dirty="0" err="1"/>
            <a:t>tahay</a:t>
          </a:r>
          <a:r>
            <a:rPr lang="en-US" dirty="0"/>
            <a:t> </a:t>
          </a:r>
          <a:r>
            <a:rPr lang="en-US" dirty="0" err="1"/>
            <a:t>gudbinta</a:t>
          </a:r>
          <a:r>
            <a:rPr lang="en-US" dirty="0"/>
            <a:t> </a:t>
          </a:r>
          <a:r>
            <a:rPr lang="en-US" dirty="0" err="1"/>
            <a:t>cilmiga</a:t>
          </a:r>
          <a:r>
            <a:rPr lang="en-US" dirty="0"/>
            <a:t>
</a:t>
          </a:r>
          <a:r>
            <a:rPr lang="en-US" dirty="0" err="1"/>
            <a:t>Casharada</a:t>
          </a:r>
          <a:r>
            <a:rPr lang="en-US" dirty="0"/>
            <a:t> </a:t>
          </a:r>
          <a:r>
            <a:rPr lang="en-US" dirty="0" err="1"/>
            <a:t>ku</a:t>
          </a:r>
          <a:r>
            <a:rPr lang="en-US" dirty="0"/>
            <a:t> </a:t>
          </a:r>
          <a:r>
            <a:rPr lang="en-US" dirty="0" err="1"/>
            <a:t>soo</a:t>
          </a:r>
          <a:r>
            <a:rPr lang="en-US" dirty="0"/>
            <a:t> </a:t>
          </a:r>
          <a:r>
            <a:rPr lang="en-US" dirty="0" err="1"/>
            <a:t>jeediyo</a:t>
          </a:r>
          <a:r>
            <a:rPr lang="en-US" dirty="0"/>
            <a:t> </a:t>
          </a:r>
          <a:r>
            <a:rPr lang="en-US" dirty="0" err="1"/>
            <a:t>asagoo</a:t>
          </a:r>
          <a:r>
            <a:rPr lang="en-US" dirty="0"/>
            <a:t> </a:t>
          </a:r>
          <a:r>
            <a:rPr lang="en-US" dirty="0" err="1"/>
            <a:t>adeegsanaya</a:t>
          </a:r>
          <a:r>
            <a:rPr lang="en-US" dirty="0"/>
            <a:t>  </a:t>
          </a:r>
          <a:r>
            <a:rPr lang="en-US" dirty="0" err="1"/>
            <a:t>bandhigyo</a:t>
          </a:r>
          <a:r>
            <a:rPr lang="en-US" dirty="0"/>
            <a:t>
</a:t>
          </a:r>
          <a:r>
            <a:rPr lang="en-US" dirty="0" err="1"/>
            <a:t>Diirada</a:t>
          </a:r>
          <a:r>
            <a:rPr lang="en-US" dirty="0"/>
            <a:t> </a:t>
          </a:r>
          <a:r>
            <a:rPr lang="en-US" dirty="0" err="1"/>
            <a:t>saaraa</a:t>
          </a:r>
          <a:r>
            <a:rPr lang="en-US" dirty="0"/>
            <a:t> </a:t>
          </a:r>
          <a:r>
            <a:rPr lang="en-US" dirty="0" err="1"/>
            <a:t>cilmiga</a:t>
          </a:r>
          <a:endParaRPr lang="en-GB" dirty="0"/>
        </a:p>
      </dgm:t>
    </dgm:pt>
    <dgm:pt modelId="{EBB8738F-5A2B-48FE-A944-4BFF8EB2EA4C}" type="parTrans" cxnId="{8011AB7B-66DF-4F45-92A1-92825A4AD5E0}">
      <dgm:prSet/>
      <dgm:spPr/>
      <dgm:t>
        <a:bodyPr/>
        <a:lstStyle/>
        <a:p>
          <a:endParaRPr lang="en-US"/>
        </a:p>
      </dgm:t>
    </dgm:pt>
    <dgm:pt modelId="{36A256D4-9869-4F2B-B313-C1003EA9C809}" type="sibTrans" cxnId="{8011AB7B-66DF-4F45-92A1-92825A4AD5E0}">
      <dgm:prSet/>
      <dgm:spPr/>
      <dgm:t>
        <a:bodyPr/>
        <a:lstStyle/>
        <a:p>
          <a:endParaRPr lang="en-US"/>
        </a:p>
      </dgm:t>
    </dgm:pt>
    <dgm:pt modelId="{1F36AA60-97FC-4AC7-8375-A96AFCC4BE78}">
      <dgm:prSet phldrT="[Text]"/>
      <dgm:spPr/>
      <dgm:t>
        <a:bodyPr/>
        <a:lstStyle/>
        <a:p>
          <a:r>
            <a:rPr lang="en-US" dirty="0" err="1"/>
            <a:t>Garanayaa</a:t>
          </a:r>
          <a:r>
            <a:rPr lang="en-US" dirty="0"/>
            <a:t> </a:t>
          </a:r>
          <a:r>
            <a:rPr lang="en-US" dirty="0" err="1"/>
            <a:t>mawduuca</a:t>
          </a:r>
          <a:r>
            <a:rPr lang="en-US" dirty="0"/>
            <a:t>
</a:t>
          </a:r>
          <a:r>
            <a:rPr lang="en-US" dirty="0" err="1"/>
            <a:t>Howlo</a:t>
          </a:r>
          <a:r>
            <a:rPr lang="en-US" dirty="0"/>
            <a:t> </a:t>
          </a:r>
          <a:r>
            <a:rPr lang="en-US" dirty="0" err="1"/>
            <a:t>ku</a:t>
          </a:r>
          <a:r>
            <a:rPr lang="en-US" dirty="0"/>
            <a:t> </a:t>
          </a:r>
          <a:r>
            <a:rPr lang="en-US" dirty="0" err="1"/>
            <a:t>gudbiya</a:t>
          </a:r>
          <a:r>
            <a:rPr lang="en-US" dirty="0"/>
            <a:t> </a:t>
          </a:r>
          <a:r>
            <a:rPr lang="en-US" dirty="0" err="1"/>
            <a:t>cilmiga</a:t>
          </a:r>
          <a:r>
            <a:rPr lang="en-US" dirty="0"/>
            <a:t> 
</a:t>
          </a:r>
          <a:r>
            <a:rPr lang="en-US" dirty="0" err="1"/>
            <a:t>Wuxuu</a:t>
          </a:r>
          <a:r>
            <a:rPr lang="en-US" dirty="0"/>
            <a:t> </a:t>
          </a:r>
          <a:r>
            <a:rPr lang="en-US" dirty="0" err="1"/>
            <a:t>udhaxeeyaa</a:t>
          </a:r>
          <a:r>
            <a:rPr lang="en-US" dirty="0"/>
            <a:t> </a:t>
          </a:r>
          <a:r>
            <a:rPr lang="en-US" dirty="0" err="1"/>
            <a:t>macalin</a:t>
          </a:r>
          <a:r>
            <a:rPr lang="en-US" dirty="0"/>
            <a:t> </a:t>
          </a:r>
          <a:r>
            <a:rPr lang="en-US" dirty="0" err="1"/>
            <a:t>iyo</a:t>
          </a:r>
          <a:r>
            <a:rPr lang="en-US" dirty="0"/>
            <a:t> </a:t>
          </a:r>
          <a:r>
            <a:rPr lang="en-US" dirty="0" err="1"/>
            <a:t>fududeeye</a:t>
          </a:r>
          <a:r>
            <a:rPr lang="en-US" dirty="0"/>
            <a:t>
</a:t>
          </a:r>
          <a:r>
            <a:rPr lang="en-US" dirty="0" err="1"/>
            <a:t>Diirada</a:t>
          </a:r>
          <a:r>
            <a:rPr lang="en-US" dirty="0"/>
            <a:t> </a:t>
          </a:r>
          <a:r>
            <a:rPr lang="en-US" dirty="0" err="1"/>
            <a:t>saaraa</a:t>
          </a:r>
          <a:r>
            <a:rPr lang="en-US" dirty="0"/>
            <a:t> </a:t>
          </a:r>
          <a:r>
            <a:rPr lang="en-US" dirty="0" err="1"/>
            <a:t>isdhexgalka</a:t>
          </a:r>
          <a:r>
            <a:rPr lang="en-US" dirty="0"/>
            <a:t> </a:t>
          </a:r>
          <a:r>
            <a:rPr lang="en-US" dirty="0" err="1"/>
            <a:t>iyo</a:t>
          </a:r>
          <a:r>
            <a:rPr lang="en-US" dirty="0"/>
            <a:t> </a:t>
          </a:r>
          <a:r>
            <a:rPr lang="en-US" dirty="0" err="1"/>
            <a:t>cilmi</a:t>
          </a:r>
          <a:endParaRPr lang="en-GB" dirty="0"/>
        </a:p>
      </dgm:t>
    </dgm:pt>
    <dgm:pt modelId="{0E1C7290-C255-4DF1-8587-99217F855E69}" type="parTrans" cxnId="{8298C258-5EE6-4B45-A31A-90DA6C450C3A}">
      <dgm:prSet/>
      <dgm:spPr/>
      <dgm:t>
        <a:bodyPr/>
        <a:lstStyle/>
        <a:p>
          <a:endParaRPr lang="en-US"/>
        </a:p>
      </dgm:t>
    </dgm:pt>
    <dgm:pt modelId="{2A8BA7C5-A2F0-4DC3-93BC-819DAC7D29B6}" type="sibTrans" cxnId="{8298C258-5EE6-4B45-A31A-90DA6C450C3A}">
      <dgm:prSet/>
      <dgm:spPr/>
      <dgm:t>
        <a:bodyPr/>
        <a:lstStyle/>
        <a:p>
          <a:endParaRPr lang="en-US"/>
        </a:p>
      </dgm:t>
    </dgm:pt>
    <dgm:pt modelId="{578E46FC-1B88-4BDB-B429-F5CA01A3024E}">
      <dgm:prSet phldrT="[Text]"/>
      <dgm:spPr/>
      <dgm:t>
        <a:bodyPr/>
        <a:lstStyle/>
        <a:p>
          <a:r>
            <a:rPr lang="en-US" dirty="0" err="1"/>
            <a:t>Leh</a:t>
          </a:r>
          <a:r>
            <a:rPr lang="en-US" dirty="0"/>
            <a:t> </a:t>
          </a:r>
          <a:r>
            <a:rPr lang="en-US" dirty="0" err="1"/>
            <a:t>xirfado</a:t>
          </a:r>
          <a:r>
            <a:rPr lang="en-US" dirty="0"/>
            <a:t> </a:t>
          </a:r>
          <a:r>
            <a:rPr lang="en-US" dirty="0" err="1"/>
            <a:t>uu</a:t>
          </a:r>
          <a:r>
            <a:rPr lang="en-US" dirty="0"/>
            <a:t> </a:t>
          </a:r>
          <a:r>
            <a:rPr lang="en-US" dirty="0" err="1"/>
            <a:t>ku</a:t>
          </a:r>
          <a:r>
            <a:rPr lang="en-US" dirty="0"/>
            <a:t> </a:t>
          </a:r>
          <a:r>
            <a:rPr lang="en-US" dirty="0" err="1"/>
            <a:t>fududeeyo</a:t>
          </a:r>
          <a:r>
            <a:rPr lang="en-US" dirty="0"/>
            <a:t> </a:t>
          </a:r>
          <a:r>
            <a:rPr lang="en-US" dirty="0" err="1"/>
            <a:t>kulamo</a:t>
          </a:r>
          <a:r>
            <a:rPr lang="en-US" dirty="0"/>
            <a:t>
</a:t>
          </a:r>
          <a:r>
            <a:rPr lang="en-US" dirty="0" err="1"/>
            <a:t>Ujeeddadiisu</a:t>
          </a:r>
          <a:r>
            <a:rPr lang="en-US" dirty="0"/>
            <a:t> </a:t>
          </a:r>
          <a:r>
            <a:rPr lang="en-US" dirty="0" err="1"/>
            <a:t>tahay</a:t>
          </a:r>
          <a:r>
            <a:rPr lang="en-US" dirty="0"/>
            <a:t> </a:t>
          </a:r>
          <a:r>
            <a:rPr lang="en-US" dirty="0" err="1"/>
            <a:t>inuu</a:t>
          </a:r>
          <a:r>
            <a:rPr lang="en-US" dirty="0"/>
            <a:t> </a:t>
          </a:r>
          <a:r>
            <a:rPr lang="en-US" dirty="0" err="1"/>
            <a:t>cilmi</a:t>
          </a:r>
          <a:r>
            <a:rPr lang="en-US" dirty="0"/>
            <a:t> </a:t>
          </a:r>
          <a:r>
            <a:rPr lang="en-US" dirty="0" err="1"/>
            <a:t>ka</a:t>
          </a:r>
          <a:r>
            <a:rPr lang="en-US" dirty="0"/>
            <a:t> </a:t>
          </a:r>
          <a:r>
            <a:rPr lang="en-US" dirty="0" err="1"/>
            <a:t>soo</a:t>
          </a:r>
          <a:r>
            <a:rPr lang="en-US" dirty="0"/>
            <a:t> </a:t>
          </a:r>
          <a:r>
            <a:rPr lang="en-US" dirty="0" err="1"/>
            <a:t>saaro</a:t>
          </a:r>
          <a:r>
            <a:rPr lang="en-US" dirty="0"/>
            <a:t> </a:t>
          </a:r>
          <a:r>
            <a:rPr lang="en-US" dirty="0" err="1"/>
            <a:t>ka</a:t>
          </a:r>
          <a:r>
            <a:rPr lang="en-US" dirty="0"/>
            <a:t> </a:t>
          </a:r>
          <a:r>
            <a:rPr lang="en-US" dirty="0" err="1"/>
            <a:t>qaybgalayaasha</a:t>
          </a:r>
          <a:r>
            <a:rPr lang="en-US" dirty="0"/>
            <a:t>
</a:t>
          </a:r>
          <a:r>
            <a:rPr lang="en-US" dirty="0" err="1"/>
            <a:t>Maaha</a:t>
          </a:r>
          <a:r>
            <a:rPr lang="en-US" dirty="0"/>
            <a:t> </a:t>
          </a:r>
          <a:r>
            <a:rPr lang="en-US" dirty="0" err="1"/>
            <a:t>khabiir</a:t>
          </a:r>
          <a:r>
            <a:rPr lang="en-US" dirty="0"/>
            <a:t> </a:t>
          </a:r>
          <a:r>
            <a:rPr lang="en-US" dirty="0" err="1"/>
            <a:t>maaddo</a:t>
          </a:r>
          <a:r>
            <a:rPr lang="en-US" dirty="0"/>
            <a:t>
</a:t>
          </a:r>
          <a:r>
            <a:rPr lang="en-US" dirty="0" err="1"/>
            <a:t>Wuxuu</a:t>
          </a:r>
          <a:r>
            <a:rPr lang="en-US" dirty="0"/>
            <a:t> </a:t>
          </a:r>
          <a:r>
            <a:rPr lang="en-US" dirty="0" err="1"/>
            <a:t>adeegsadaa</a:t>
          </a:r>
          <a:r>
            <a:rPr lang="en-US" dirty="0"/>
            <a:t> </a:t>
          </a:r>
          <a:r>
            <a:rPr lang="en-US" dirty="0" err="1"/>
            <a:t>farsamooyinka</a:t>
          </a:r>
          <a:r>
            <a:rPr lang="en-US" dirty="0"/>
            <a:t> </a:t>
          </a:r>
          <a:r>
            <a:rPr lang="en-US" dirty="0" err="1"/>
            <a:t>ka</a:t>
          </a:r>
          <a:r>
            <a:rPr lang="en-US" dirty="0"/>
            <a:t> </a:t>
          </a:r>
          <a:r>
            <a:rPr lang="en-US" dirty="0" err="1"/>
            <a:t>qaybqaadashada</a:t>
          </a:r>
          <a:r>
            <a:rPr lang="en-US" dirty="0"/>
            <a:t>
</a:t>
          </a:r>
          <a:r>
            <a:rPr lang="en-US" dirty="0" err="1"/>
            <a:t>Diirada</a:t>
          </a:r>
          <a:r>
            <a:rPr lang="en-US" dirty="0"/>
            <a:t> </a:t>
          </a:r>
          <a:r>
            <a:rPr lang="en-US" dirty="0" err="1"/>
            <a:t>saar</a:t>
          </a:r>
          <a:r>
            <a:rPr lang="en-US" dirty="0"/>
            <a:t> </a:t>
          </a:r>
          <a:r>
            <a:rPr lang="en-US" dirty="0" err="1"/>
            <a:t>aa</a:t>
          </a:r>
          <a:r>
            <a:rPr lang="en-US" dirty="0"/>
            <a:t> </a:t>
          </a:r>
          <a:r>
            <a:rPr lang="en-US" dirty="0" err="1"/>
            <a:t>isdhexgalka</a:t>
          </a:r>
          <a:endParaRPr lang="en-GB" dirty="0"/>
        </a:p>
      </dgm:t>
    </dgm:pt>
    <dgm:pt modelId="{BDE54F8F-CD91-4843-8B88-C9736BAC567C}" type="parTrans" cxnId="{0F5FE113-06CC-4A7F-ADC4-7B5B12D005A4}">
      <dgm:prSet/>
      <dgm:spPr/>
      <dgm:t>
        <a:bodyPr/>
        <a:lstStyle/>
        <a:p>
          <a:endParaRPr lang="en-US"/>
        </a:p>
      </dgm:t>
    </dgm:pt>
    <dgm:pt modelId="{A6B3DDC8-09A9-45DB-9F7F-66D924AB0B52}" type="sibTrans" cxnId="{0F5FE113-06CC-4A7F-ADC4-7B5B12D005A4}">
      <dgm:prSet/>
      <dgm:spPr/>
      <dgm:t>
        <a:bodyPr/>
        <a:lstStyle/>
        <a:p>
          <a:endParaRPr lang="en-US"/>
        </a:p>
      </dgm:t>
    </dgm:pt>
    <dgm:pt modelId="{F61F4AA9-9346-4A2C-B8C1-A106BBBDE878}" type="pres">
      <dgm:prSet presAssocID="{FA6DBE2A-20BA-4DD6-A6AC-A6507E0CADE6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AE6FF2D-A870-44D9-9D10-2AFC0D057D5A}" type="pres">
      <dgm:prSet presAssocID="{BAD42F41-A3C2-412B-AA9A-DA6550773A06}" presName="compositeNode" presStyleCnt="0">
        <dgm:presLayoutVars>
          <dgm:bulletEnabled val="1"/>
        </dgm:presLayoutVars>
      </dgm:prSet>
      <dgm:spPr/>
    </dgm:pt>
    <dgm:pt modelId="{35EB0905-DB3A-445A-8012-AFBBC74DB757}" type="pres">
      <dgm:prSet presAssocID="{BAD42F41-A3C2-412B-AA9A-DA6550773A06}" presName="image" presStyleLbl="fgImgPlace1" presStyleIdx="0" presStyleCnt="3" custScaleX="110003" custScaleY="75105"/>
      <dgm:spPr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7C213D8D-AEFD-47D7-800F-568396107831}" type="pres">
      <dgm:prSet presAssocID="{BAD42F41-A3C2-412B-AA9A-DA6550773A06}" presName="childNode" presStyleLbl="node1" presStyleIdx="0" presStyleCnt="3" custScaleX="115409" custLinFactNeighborX="7165" custLinFactNeighborY="7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C94E0-E8CD-4C22-8FF7-37F5B660AB21}" type="pres">
      <dgm:prSet presAssocID="{BAD42F41-A3C2-412B-AA9A-DA6550773A06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178680-D8C2-4E17-BF38-C4AD898454CF}" type="pres">
      <dgm:prSet presAssocID="{DE5B58FA-41D6-41C6-B915-A8C488FDE057}" presName="sibTrans" presStyleCnt="0"/>
      <dgm:spPr/>
    </dgm:pt>
    <dgm:pt modelId="{26B4F6A8-B792-4F33-BC00-4DC39829F55E}" type="pres">
      <dgm:prSet presAssocID="{0384B822-2A01-40A8-92BC-087C40A3E58E}" presName="compositeNode" presStyleCnt="0">
        <dgm:presLayoutVars>
          <dgm:bulletEnabled val="1"/>
        </dgm:presLayoutVars>
      </dgm:prSet>
      <dgm:spPr/>
    </dgm:pt>
    <dgm:pt modelId="{90FF352A-E28D-4630-ADF3-27FF80DC0618}" type="pres">
      <dgm:prSet presAssocID="{0384B822-2A01-40A8-92BC-087C40A3E58E}" presName="image" presStyleLbl="fgImgPlace1" presStyleIdx="1" presStyleCnt="3" custScaleX="90771" custScaleY="75275"/>
      <dgm:spPr>
        <a:blipFill>
          <a:blip xmlns:r="http://schemas.openxmlformats.org/officeDocument/2006/relationships" r:embed="rId2"/>
          <a:srcRect/>
          <a:stretch>
            <a:fillRect t="-10000" b="-10000"/>
          </a:stretch>
        </a:blipFill>
      </dgm:spPr>
    </dgm:pt>
    <dgm:pt modelId="{4261ED5E-5787-4CE8-BB0F-CDCF5268C37E}" type="pres">
      <dgm:prSet presAssocID="{0384B822-2A01-40A8-92BC-087C40A3E58E}" presName="childNode" presStyleLbl="node1" presStyleIdx="1" presStyleCnt="3" custScaleX="112836" custScaleY="104498" custLinFactNeighborX="5331" custLinFactNeighborY="8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A7B309-C98B-4AB3-A13F-0141EC847CE3}" type="pres">
      <dgm:prSet presAssocID="{0384B822-2A01-40A8-92BC-087C40A3E58E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171C64-F719-4BCE-9C2C-DE1371EDB16B}" type="pres">
      <dgm:prSet presAssocID="{78BE71B6-3D49-41B7-99D3-0840811C4210}" presName="sibTrans" presStyleCnt="0"/>
      <dgm:spPr/>
    </dgm:pt>
    <dgm:pt modelId="{FE7EA43F-441C-4624-9CDB-9ACB38A11FB7}" type="pres">
      <dgm:prSet presAssocID="{2DC3C267-544E-4467-8D81-CDE7EF3C47E0}" presName="compositeNode" presStyleCnt="0">
        <dgm:presLayoutVars>
          <dgm:bulletEnabled val="1"/>
        </dgm:presLayoutVars>
      </dgm:prSet>
      <dgm:spPr/>
    </dgm:pt>
    <dgm:pt modelId="{2079ADCB-FDC4-4CAF-915F-24B72EB94822}" type="pres">
      <dgm:prSet presAssocID="{2DC3C267-544E-4467-8D81-CDE7EF3C47E0}" presName="image" presStyleLbl="fgImgPlace1" presStyleIdx="2" presStyleCnt="3" custScaleX="89478" custScaleY="8240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DF28F0BC-7A0A-4A58-86E8-7C3C07B5C5F1}" type="pres">
      <dgm:prSet presAssocID="{2DC3C267-544E-4467-8D81-CDE7EF3C47E0}" presName="childNode" presStyleLbl="node1" presStyleIdx="2" presStyleCnt="3" custScaleX="105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D6E3A4-09E8-4B40-B5C8-060966A29A8F}" type="pres">
      <dgm:prSet presAssocID="{2DC3C267-544E-4467-8D81-CDE7EF3C47E0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5FE113-06CC-4A7F-ADC4-7B5B12D005A4}" srcId="{2DC3C267-544E-4467-8D81-CDE7EF3C47E0}" destId="{578E46FC-1B88-4BDB-B429-F5CA01A3024E}" srcOrd="1" destOrd="0" parTransId="{BDE54F8F-CD91-4843-8B88-C9736BAC567C}" sibTransId="{A6B3DDC8-09A9-45DB-9F7F-66D924AB0B52}"/>
    <dgm:cxn modelId="{954ACDBE-D482-47A3-95BA-52A979FADD94}" type="presOf" srcId="{2DC3C267-544E-4467-8D81-CDE7EF3C47E0}" destId="{AAD6E3A4-09E8-4B40-B5C8-060966A29A8F}" srcOrd="0" destOrd="0" presId="urn:microsoft.com/office/officeart/2005/8/layout/hList2"/>
    <dgm:cxn modelId="{0F1E9CEA-20A3-42D5-B959-E7A91523AD79}" srcId="{2DC3C267-544E-4467-8D81-CDE7EF3C47E0}" destId="{CEEFDD78-E41C-40A4-94F2-6CEBCBCEE259}" srcOrd="0" destOrd="0" parTransId="{8D1A8D56-0434-4F2A-AB37-4DB990B88043}" sibTransId="{E1D3E02C-6BF3-4E14-B33B-EFEF8BF138D1}"/>
    <dgm:cxn modelId="{8819102D-8DD6-42A4-BC7A-31C975CD6E5D}" type="presOf" srcId="{578E46FC-1B88-4BDB-B429-F5CA01A3024E}" destId="{DF28F0BC-7A0A-4A58-86E8-7C3C07B5C5F1}" srcOrd="0" destOrd="1" presId="urn:microsoft.com/office/officeart/2005/8/layout/hList2"/>
    <dgm:cxn modelId="{D09CFC3B-4B19-4230-A91D-799A9998CB9F}" type="presOf" srcId="{1F36AA60-97FC-4AC7-8375-A96AFCC4BE78}" destId="{4261ED5E-5787-4CE8-BB0F-CDCF5268C37E}" srcOrd="0" destOrd="1" presId="urn:microsoft.com/office/officeart/2005/8/layout/hList2"/>
    <dgm:cxn modelId="{D0560A47-A837-420E-A978-DAB46177647B}" type="presOf" srcId="{FA6DBE2A-20BA-4DD6-A6AC-A6507E0CADE6}" destId="{F61F4AA9-9346-4A2C-B8C1-A106BBBDE878}" srcOrd="0" destOrd="0" presId="urn:microsoft.com/office/officeart/2005/8/layout/hList2"/>
    <dgm:cxn modelId="{65EC9E4A-79E4-44EF-B3F2-433C0EAE7BDC}" type="presOf" srcId="{0384B822-2A01-40A8-92BC-087C40A3E58E}" destId="{5FA7B309-C98B-4AB3-A13F-0141EC847CE3}" srcOrd="0" destOrd="0" presId="urn:microsoft.com/office/officeart/2005/8/layout/hList2"/>
    <dgm:cxn modelId="{36453547-63F4-458A-8C52-76BD4C6DDF43}" type="presOf" srcId="{CEEFDD78-E41C-40A4-94F2-6CEBCBCEE259}" destId="{DF28F0BC-7A0A-4A58-86E8-7C3C07B5C5F1}" srcOrd="0" destOrd="0" presId="urn:microsoft.com/office/officeart/2005/8/layout/hList2"/>
    <dgm:cxn modelId="{F1052CDA-B495-4AA5-91B1-D897BEA4AC7C}" type="presOf" srcId="{BAD42F41-A3C2-412B-AA9A-DA6550773A06}" destId="{BC7C94E0-E8CD-4C22-8FF7-37F5B660AB21}" srcOrd="0" destOrd="0" presId="urn:microsoft.com/office/officeart/2005/8/layout/hList2"/>
    <dgm:cxn modelId="{8011AB7B-66DF-4F45-92A1-92825A4AD5E0}" srcId="{BAD42F41-A3C2-412B-AA9A-DA6550773A06}" destId="{70DE922C-3FF2-49CB-AEFB-0A33C5240863}" srcOrd="1" destOrd="0" parTransId="{EBB8738F-5A2B-48FE-A944-4BFF8EB2EA4C}" sibTransId="{36A256D4-9869-4F2B-B313-C1003EA9C809}"/>
    <dgm:cxn modelId="{1CD3D4B1-7858-411B-B90F-D7F735EF22E1}" type="presOf" srcId="{4279758A-A3EF-4CF3-8E4A-5358E48D57B7}" destId="{7C213D8D-AEFD-47D7-800F-568396107831}" srcOrd="0" destOrd="0" presId="urn:microsoft.com/office/officeart/2005/8/layout/hList2"/>
    <dgm:cxn modelId="{38E567C6-081D-4D35-AEE6-784DAE581A16}" srcId="{FA6DBE2A-20BA-4DD6-A6AC-A6507E0CADE6}" destId="{0384B822-2A01-40A8-92BC-087C40A3E58E}" srcOrd="1" destOrd="0" parTransId="{8DF3CD13-9300-47F7-A82B-290E92FC17A3}" sibTransId="{78BE71B6-3D49-41B7-99D3-0840811C4210}"/>
    <dgm:cxn modelId="{3B0F4DA9-E621-4FB8-907F-ACB837E981B0}" type="presOf" srcId="{60169B27-39A8-46E6-8F6A-D0582C621952}" destId="{4261ED5E-5787-4CE8-BB0F-CDCF5268C37E}" srcOrd="0" destOrd="0" presId="urn:microsoft.com/office/officeart/2005/8/layout/hList2"/>
    <dgm:cxn modelId="{1139B2FF-FB04-4202-8869-EBFCF8FD25BC}" srcId="{BAD42F41-A3C2-412B-AA9A-DA6550773A06}" destId="{4279758A-A3EF-4CF3-8E4A-5358E48D57B7}" srcOrd="0" destOrd="0" parTransId="{2FAAA811-D931-481B-BD0B-6E91FA7B8293}" sibTransId="{D16D137F-5D2E-49BF-B2F7-D8856E867BFE}"/>
    <dgm:cxn modelId="{E1F0A75F-5BB4-4E1C-8456-CF06AFC4FC1C}" srcId="{FA6DBE2A-20BA-4DD6-A6AC-A6507E0CADE6}" destId="{2DC3C267-544E-4467-8D81-CDE7EF3C47E0}" srcOrd="2" destOrd="0" parTransId="{3B26713E-025C-47CD-8D73-DDB6892F9FD6}" sibTransId="{EA870436-0F27-4019-822B-F7E8EC490EE5}"/>
    <dgm:cxn modelId="{8368421D-0C3F-4BA9-BCDF-E67CB555B288}" type="presOf" srcId="{70DE922C-3FF2-49CB-AEFB-0A33C5240863}" destId="{7C213D8D-AEFD-47D7-800F-568396107831}" srcOrd="0" destOrd="1" presId="urn:microsoft.com/office/officeart/2005/8/layout/hList2"/>
    <dgm:cxn modelId="{DE4C028D-4DD9-49FC-9C2A-96B2A818B37F}" srcId="{FA6DBE2A-20BA-4DD6-A6AC-A6507E0CADE6}" destId="{BAD42F41-A3C2-412B-AA9A-DA6550773A06}" srcOrd="0" destOrd="0" parTransId="{45A6F4E7-9DC2-439F-8808-A6735F372806}" sibTransId="{DE5B58FA-41D6-41C6-B915-A8C488FDE057}"/>
    <dgm:cxn modelId="{8298C258-5EE6-4B45-A31A-90DA6C450C3A}" srcId="{0384B822-2A01-40A8-92BC-087C40A3E58E}" destId="{1F36AA60-97FC-4AC7-8375-A96AFCC4BE78}" srcOrd="1" destOrd="0" parTransId="{0E1C7290-C255-4DF1-8587-99217F855E69}" sibTransId="{2A8BA7C5-A2F0-4DC3-93BC-819DAC7D29B6}"/>
    <dgm:cxn modelId="{51778838-7B63-4191-BCF5-0E59143E3B46}" srcId="{0384B822-2A01-40A8-92BC-087C40A3E58E}" destId="{60169B27-39A8-46E6-8F6A-D0582C621952}" srcOrd="0" destOrd="0" parTransId="{C6FF9A07-0118-427E-B782-D5E5ADDB5C41}" sibTransId="{A0236049-8D43-467F-A56C-621BFAE05E22}"/>
    <dgm:cxn modelId="{F251133B-A50B-4AB1-906A-D5E2B5FA7334}" type="presParOf" srcId="{F61F4AA9-9346-4A2C-B8C1-A106BBBDE878}" destId="{CAE6FF2D-A870-44D9-9D10-2AFC0D057D5A}" srcOrd="0" destOrd="0" presId="urn:microsoft.com/office/officeart/2005/8/layout/hList2"/>
    <dgm:cxn modelId="{4434E4B4-3587-4BA8-9245-C8B4FF8FA51A}" type="presParOf" srcId="{CAE6FF2D-A870-44D9-9D10-2AFC0D057D5A}" destId="{35EB0905-DB3A-445A-8012-AFBBC74DB757}" srcOrd="0" destOrd="0" presId="urn:microsoft.com/office/officeart/2005/8/layout/hList2"/>
    <dgm:cxn modelId="{792DF28B-CF11-4739-841A-3B7CBB4C8216}" type="presParOf" srcId="{CAE6FF2D-A870-44D9-9D10-2AFC0D057D5A}" destId="{7C213D8D-AEFD-47D7-800F-568396107831}" srcOrd="1" destOrd="0" presId="urn:microsoft.com/office/officeart/2005/8/layout/hList2"/>
    <dgm:cxn modelId="{77131319-8517-4952-B4D8-A79FB879D15D}" type="presParOf" srcId="{CAE6FF2D-A870-44D9-9D10-2AFC0D057D5A}" destId="{BC7C94E0-E8CD-4C22-8FF7-37F5B660AB21}" srcOrd="2" destOrd="0" presId="urn:microsoft.com/office/officeart/2005/8/layout/hList2"/>
    <dgm:cxn modelId="{CDD30C80-B796-4981-80C6-531741407BE5}" type="presParOf" srcId="{F61F4AA9-9346-4A2C-B8C1-A106BBBDE878}" destId="{D8178680-D8C2-4E17-BF38-C4AD898454CF}" srcOrd="1" destOrd="0" presId="urn:microsoft.com/office/officeart/2005/8/layout/hList2"/>
    <dgm:cxn modelId="{EF9D90C9-A8EE-49FC-9987-869492F05D2D}" type="presParOf" srcId="{F61F4AA9-9346-4A2C-B8C1-A106BBBDE878}" destId="{26B4F6A8-B792-4F33-BC00-4DC39829F55E}" srcOrd="2" destOrd="0" presId="urn:microsoft.com/office/officeart/2005/8/layout/hList2"/>
    <dgm:cxn modelId="{E744C650-463F-43D1-9A85-7F53DBCCBC3A}" type="presParOf" srcId="{26B4F6A8-B792-4F33-BC00-4DC39829F55E}" destId="{90FF352A-E28D-4630-ADF3-27FF80DC0618}" srcOrd="0" destOrd="0" presId="urn:microsoft.com/office/officeart/2005/8/layout/hList2"/>
    <dgm:cxn modelId="{2FAD6D6D-F0DB-4F73-A38C-7A06EE3255DB}" type="presParOf" srcId="{26B4F6A8-B792-4F33-BC00-4DC39829F55E}" destId="{4261ED5E-5787-4CE8-BB0F-CDCF5268C37E}" srcOrd="1" destOrd="0" presId="urn:microsoft.com/office/officeart/2005/8/layout/hList2"/>
    <dgm:cxn modelId="{0B0EAFDC-A48C-4EE9-A746-EFFC5A9F0845}" type="presParOf" srcId="{26B4F6A8-B792-4F33-BC00-4DC39829F55E}" destId="{5FA7B309-C98B-4AB3-A13F-0141EC847CE3}" srcOrd="2" destOrd="0" presId="urn:microsoft.com/office/officeart/2005/8/layout/hList2"/>
    <dgm:cxn modelId="{8315BD33-330B-459C-93C8-3F8E27B7D584}" type="presParOf" srcId="{F61F4AA9-9346-4A2C-B8C1-A106BBBDE878}" destId="{CE171C64-F719-4BCE-9C2C-DE1371EDB16B}" srcOrd="3" destOrd="0" presId="urn:microsoft.com/office/officeart/2005/8/layout/hList2"/>
    <dgm:cxn modelId="{829FB9F3-455C-4620-90EB-B4FF7C4B2818}" type="presParOf" srcId="{F61F4AA9-9346-4A2C-B8C1-A106BBBDE878}" destId="{FE7EA43F-441C-4624-9CDB-9ACB38A11FB7}" srcOrd="4" destOrd="0" presId="urn:microsoft.com/office/officeart/2005/8/layout/hList2"/>
    <dgm:cxn modelId="{B266F7F2-4D97-4C1D-A987-D260C2C45D08}" type="presParOf" srcId="{FE7EA43F-441C-4624-9CDB-9ACB38A11FB7}" destId="{2079ADCB-FDC4-4CAF-915F-24B72EB94822}" srcOrd="0" destOrd="0" presId="urn:microsoft.com/office/officeart/2005/8/layout/hList2"/>
    <dgm:cxn modelId="{41B04118-3985-49CE-8B11-E0203D1F1B98}" type="presParOf" srcId="{FE7EA43F-441C-4624-9CDB-9ACB38A11FB7}" destId="{DF28F0BC-7A0A-4A58-86E8-7C3C07B5C5F1}" srcOrd="1" destOrd="0" presId="urn:microsoft.com/office/officeart/2005/8/layout/hList2"/>
    <dgm:cxn modelId="{E03910C7-3635-4BAF-BA5F-EA515B05214F}" type="presParOf" srcId="{FE7EA43F-441C-4624-9CDB-9ACB38A11FB7}" destId="{AAD6E3A4-09E8-4B40-B5C8-060966A29A8F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13856" y="1566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>
              <a:solidFill>
                <a:schemeClr val="accent1"/>
              </a:solidFill>
            </a:rPr>
            <a:t>Sahan</a:t>
          </a:r>
          <a:r>
            <a:rPr lang="en-US" sz="1700" kern="1200" dirty="0">
              <a:solidFill>
                <a:schemeClr val="accent1"/>
              </a:solidFill>
            </a:rPr>
            <a:t> </a:t>
          </a:r>
          <a:r>
            <a:rPr lang="en-US" sz="1700" kern="1200" dirty="0" err="1">
              <a:solidFill>
                <a:schemeClr val="accent1"/>
              </a:solidFill>
            </a:rPr>
            <a:t>Qiimayn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3349146" y="236856"/>
        <a:ext cx="1136078" cy="1136078"/>
      </dsp:txXfrm>
    </dsp:sp>
    <dsp:sp modelId="{7C8807C2-A133-483B-A12D-5753C7B07740}">
      <dsp:nvSpPr>
        <dsp:cNvPr id="0" name=""/>
        <dsp:cNvSpPr/>
      </dsp:nvSpPr>
      <dsp:spPr>
        <a:xfrm rot="2160000">
          <a:off x="4669965" y="1236196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4682228" y="1306905"/>
        <a:ext cx="299635" cy="325349"/>
      </dsp:txXfrm>
    </dsp:sp>
    <dsp:sp modelId="{1D4897D8-15D1-4354-86FE-F50AB09FB127}">
      <dsp:nvSpPr>
        <dsp:cNvPr id="0" name=""/>
        <dsp:cNvSpPr/>
      </dsp:nvSpPr>
      <dsp:spPr>
        <a:xfrm>
          <a:off x="5067067" y="1420657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>
              <a:solidFill>
                <a:schemeClr val="accent1"/>
              </a:solidFill>
            </a:rPr>
            <a:t>Naqshadayn</a:t>
          </a:r>
          <a:r>
            <a:rPr lang="en-US" sz="1700" kern="1200" dirty="0">
              <a:solidFill>
                <a:schemeClr val="accent1"/>
              </a:solidFill>
            </a:rPr>
            <a:t> </a:t>
          </a:r>
          <a:r>
            <a:rPr lang="en-US" sz="1700" kern="1200" dirty="0" err="1">
              <a:solidFill>
                <a:schemeClr val="accent1"/>
              </a:solidFill>
            </a:rPr>
            <a:t>iyo</a:t>
          </a:r>
          <a:r>
            <a:rPr lang="en-US" sz="1700" kern="1200" dirty="0">
              <a:solidFill>
                <a:schemeClr val="accent1"/>
              </a:solidFill>
            </a:rPr>
            <a:t> </a:t>
          </a:r>
          <a:r>
            <a:rPr lang="en-US" sz="1700" kern="1200" dirty="0" err="1">
              <a:solidFill>
                <a:schemeClr val="accent1"/>
              </a:solidFill>
            </a:rPr>
            <a:t>qorshayn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5302357" y="1655947"/>
        <a:ext cx="1136078" cy="1136078"/>
      </dsp:txXfrm>
    </dsp:sp>
    <dsp:sp modelId="{C05FBD6A-D211-4C24-8665-BCA8BA5C09B5}">
      <dsp:nvSpPr>
        <dsp:cNvPr id="0" name=""/>
        <dsp:cNvSpPr/>
      </dsp:nvSpPr>
      <dsp:spPr>
        <a:xfrm rot="6480000">
          <a:off x="5287084" y="308940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5371133" y="3136793"/>
        <a:ext cx="299635" cy="325349"/>
      </dsp:txXfrm>
    </dsp:sp>
    <dsp:sp modelId="{7772920F-40BF-43C3-9B4A-7BFAB8E95F18}">
      <dsp:nvSpPr>
        <dsp:cNvPr id="0" name=""/>
        <dsp:cNvSpPr/>
      </dsp:nvSpPr>
      <dsp:spPr>
        <a:xfrm>
          <a:off x="4321007" y="3716794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o-SO" sz="1700" kern="1200" dirty="0">
              <a:solidFill>
                <a:srgbClr val="FF0000"/>
              </a:solidFill>
            </a:rPr>
            <a:t>Fududeyn </a:t>
          </a:r>
          <a:endParaRPr lang="en-GB" sz="1700" kern="1200" dirty="0">
            <a:solidFill>
              <a:srgbClr val="FF0000"/>
            </a:solidFill>
          </a:endParaRPr>
        </a:p>
      </dsp:txBody>
      <dsp:txXfrm>
        <a:off x="4556297" y="3952084"/>
        <a:ext cx="1136078" cy="1136078"/>
      </dsp:txXfrm>
    </dsp:sp>
    <dsp:sp modelId="{D8E4D309-0E24-497E-8048-409426DD6659}">
      <dsp:nvSpPr>
        <dsp:cNvPr id="0" name=""/>
        <dsp:cNvSpPr/>
      </dsp:nvSpPr>
      <dsp:spPr>
        <a:xfrm rot="10800000">
          <a:off x="3715275" y="424899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3843690" y="4357448"/>
        <a:ext cx="299635" cy="325349"/>
      </dsp:txXfrm>
    </dsp:sp>
    <dsp:sp modelId="{E85A4FA0-C88F-4B6D-938A-FB5379B026FE}">
      <dsp:nvSpPr>
        <dsp:cNvPr id="0" name=""/>
        <dsp:cNvSpPr/>
      </dsp:nvSpPr>
      <dsp:spPr>
        <a:xfrm>
          <a:off x="1906706" y="3716794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/>
            <a:t>Qiimeyn</a:t>
          </a:r>
          <a:endParaRPr lang="en-GB" sz="1700" kern="1200" dirty="0"/>
        </a:p>
      </dsp:txBody>
      <dsp:txXfrm>
        <a:off x="2141996" y="3952084"/>
        <a:ext cx="1136078" cy="1136078"/>
      </dsp:txXfrm>
    </dsp:sp>
    <dsp:sp modelId="{B8E4D564-75BC-4417-9F71-8CDA9FB2324C}">
      <dsp:nvSpPr>
        <dsp:cNvPr id="0" name=""/>
        <dsp:cNvSpPr/>
      </dsp:nvSpPr>
      <dsp:spPr>
        <a:xfrm rot="15120000">
          <a:off x="2126723" y="3112452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2210772" y="3281966"/>
        <a:ext cx="299635" cy="325349"/>
      </dsp:txXfrm>
    </dsp:sp>
    <dsp:sp modelId="{E12E28EC-A1DC-498F-B916-3A3ED07D9A8F}">
      <dsp:nvSpPr>
        <dsp:cNvPr id="0" name=""/>
        <dsp:cNvSpPr/>
      </dsp:nvSpPr>
      <dsp:spPr>
        <a:xfrm>
          <a:off x="1160646" y="1420657"/>
          <a:ext cx="1606658" cy="1606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err="1" smtClean="0"/>
            <a:t>Dabagal</a:t>
          </a:r>
          <a:endParaRPr lang="en-GB" sz="1700" kern="1200" dirty="0"/>
        </a:p>
      </dsp:txBody>
      <dsp:txXfrm>
        <a:off x="1395936" y="1655947"/>
        <a:ext cx="1136078" cy="1136078"/>
      </dsp:txXfrm>
    </dsp:sp>
    <dsp:sp modelId="{20014872-D41D-40F7-B400-FC1E371946DD}">
      <dsp:nvSpPr>
        <dsp:cNvPr id="0" name=""/>
        <dsp:cNvSpPr/>
      </dsp:nvSpPr>
      <dsp:spPr>
        <a:xfrm rot="19440000">
          <a:off x="2716754" y="1250438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2729017" y="1396627"/>
        <a:ext cx="299635" cy="325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A7450-77EA-4326-B6B2-EE47E72ABFC0}">
      <dsp:nvSpPr>
        <dsp:cNvPr id="0" name=""/>
        <dsp:cNvSpPr/>
      </dsp:nvSpPr>
      <dsp:spPr>
        <a:xfrm>
          <a:off x="7565718" y="1444024"/>
          <a:ext cx="2361359" cy="202340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8BDE3-3AC9-464C-ACB7-CD9EDB1128E7}">
      <dsp:nvSpPr>
        <dsp:cNvPr id="0" name=""/>
        <dsp:cNvSpPr/>
      </dsp:nvSpPr>
      <dsp:spPr>
        <a:xfrm>
          <a:off x="4944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err="1"/>
            <a:t>Sabab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4944" y="1058406"/>
        <a:ext cx="2388081" cy="348422"/>
      </dsp:txXfrm>
    </dsp:sp>
    <dsp:sp modelId="{8638917A-E2FB-4C40-967F-67F84CD169D4}">
      <dsp:nvSpPr>
        <dsp:cNvPr id="0" name=""/>
        <dsp:cNvSpPr/>
      </dsp:nvSpPr>
      <dsp:spPr>
        <a:xfrm>
          <a:off x="3784957" y="1444226"/>
          <a:ext cx="2388081" cy="202340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73864-85D5-4D36-8E44-D5F704370D7B}">
      <dsp:nvSpPr>
        <dsp:cNvPr id="0" name=""/>
        <dsp:cNvSpPr/>
      </dsp:nvSpPr>
      <dsp:spPr>
        <a:xfrm>
          <a:off x="3784957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err="1"/>
            <a:t>Kuma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3784957" y="1058406"/>
        <a:ext cx="2388081" cy="348422"/>
      </dsp:txXfrm>
    </dsp:sp>
    <dsp:sp modelId="{D886AF96-EE76-4CAE-A766-ACE901C84296}">
      <dsp:nvSpPr>
        <dsp:cNvPr id="0" name=""/>
        <dsp:cNvSpPr/>
      </dsp:nvSpPr>
      <dsp:spPr>
        <a:xfrm>
          <a:off x="0" y="1413248"/>
          <a:ext cx="2388081" cy="2023407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AC9392-CAE4-468C-94ED-53F93D763103}">
      <dsp:nvSpPr>
        <dsp:cNvPr id="0" name=""/>
        <dsp:cNvSpPr/>
      </dsp:nvSpPr>
      <dsp:spPr>
        <a:xfrm>
          <a:off x="7564969" y="1058406"/>
          <a:ext cx="2388081" cy="3484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err="1"/>
            <a:t>Waa</a:t>
          </a:r>
          <a:r>
            <a:rPr lang="fr-FR" sz="2800" kern="1200" dirty="0"/>
            <a:t> </a:t>
          </a:r>
          <a:r>
            <a:rPr lang="fr-FR" sz="2800" kern="1200" dirty="0" err="1"/>
            <a:t>Maxay</a:t>
          </a:r>
          <a:r>
            <a:rPr lang="fr-FR" sz="2800" kern="1200" dirty="0"/>
            <a:t>? </a:t>
          </a:r>
          <a:endParaRPr lang="en-GB" sz="2800" kern="1200" dirty="0"/>
        </a:p>
      </dsp:txBody>
      <dsp:txXfrm>
        <a:off x="7564969" y="1058406"/>
        <a:ext cx="2388081" cy="348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6BBB3-18D2-461D-BE9A-8D71D2392DBA}">
      <dsp:nvSpPr>
        <dsp:cNvPr id="0" name=""/>
        <dsp:cNvSpPr/>
      </dsp:nvSpPr>
      <dsp:spPr>
        <a:xfrm>
          <a:off x="1603112" y="157818"/>
          <a:ext cx="1293467" cy="129346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71D9B-8D85-455E-ABA2-F843B0EBF67E}">
      <dsp:nvSpPr>
        <dsp:cNvPr id="0" name=""/>
        <dsp:cNvSpPr/>
      </dsp:nvSpPr>
      <dsp:spPr>
        <a:xfrm>
          <a:off x="788891" y="1517788"/>
          <a:ext cx="28743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Baahiya</a:t>
          </a:r>
          <a:r>
            <a:rPr lang="en-US" sz="2300" kern="1200" dirty="0"/>
            <a:t> </a:t>
          </a:r>
          <a:r>
            <a:rPr lang="en-US" sz="2300" kern="1200" dirty="0" err="1" smtClean="0"/>
            <a:t>waxbarasho</a:t>
          </a:r>
          <a:r>
            <a:rPr lang="en-US" sz="2300" kern="1200" dirty="0" smtClean="0"/>
            <a:t> </a:t>
          </a:r>
          <a:r>
            <a:rPr lang="en-US" sz="2300" kern="1200" dirty="0" err="1"/>
            <a:t>iyo</a:t>
          </a:r>
          <a:r>
            <a:rPr lang="en-US" sz="2300" kern="1200" dirty="0"/>
            <a:t> </a:t>
          </a:r>
          <a:r>
            <a:rPr lang="en-US" sz="2300" kern="1200" dirty="0" err="1"/>
            <a:t>qiimaynta</a:t>
          </a:r>
          <a:endParaRPr lang="en-US" sz="2300" kern="1200" dirty="0"/>
        </a:p>
      </dsp:txBody>
      <dsp:txXfrm>
        <a:off x="788891" y="1517788"/>
        <a:ext cx="2874372" cy="720000"/>
      </dsp:txXfrm>
    </dsp:sp>
    <dsp:sp modelId="{9BBA8730-F858-4722-9623-8016CCB20813}">
      <dsp:nvSpPr>
        <dsp:cNvPr id="0" name=""/>
        <dsp:cNvSpPr/>
      </dsp:nvSpPr>
      <dsp:spPr>
        <a:xfrm>
          <a:off x="4767579" y="157818"/>
          <a:ext cx="1293467" cy="1293467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81FDAB-F7CF-44BF-B46C-56ED82B82F69}">
      <dsp:nvSpPr>
        <dsp:cNvPr id="0" name=""/>
        <dsp:cNvSpPr/>
      </dsp:nvSpPr>
      <dsp:spPr>
        <a:xfrm>
          <a:off x="4088326" y="1493070"/>
          <a:ext cx="301297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Faala</a:t>
          </a:r>
          <a:r>
            <a:rPr lang="en-US" sz="2300" kern="1200" dirty="0"/>
            <a:t> </a:t>
          </a:r>
          <a:r>
            <a:rPr lang="en-US" sz="2300" kern="1200" dirty="0" err="1"/>
            <a:t>ka</a:t>
          </a:r>
          <a:r>
            <a:rPr lang="en-US" sz="2300" kern="1200" dirty="0"/>
            <a:t> </a:t>
          </a:r>
          <a:r>
            <a:rPr lang="en-US" sz="2300" kern="1200" dirty="0" err="1"/>
            <a:t>dhiibashada</a:t>
          </a:r>
          <a:r>
            <a:rPr lang="en-US" sz="2300" kern="1200" dirty="0"/>
            <a:t> </a:t>
          </a:r>
          <a:r>
            <a:rPr lang="en-US" sz="2300" kern="1200" dirty="0" err="1"/>
            <a:t>ajendhaha</a:t>
          </a:r>
          <a:endParaRPr lang="en-US" sz="2300" kern="1200" dirty="0"/>
        </a:p>
      </dsp:txBody>
      <dsp:txXfrm>
        <a:off x="4088326" y="1493070"/>
        <a:ext cx="3012974" cy="720000"/>
      </dsp:txXfrm>
    </dsp:sp>
    <dsp:sp modelId="{86DDE933-18CB-4EAE-B0B8-7293D49DBEDA}">
      <dsp:nvSpPr>
        <dsp:cNvPr id="0" name=""/>
        <dsp:cNvSpPr/>
      </dsp:nvSpPr>
      <dsp:spPr>
        <a:xfrm>
          <a:off x="6289820" y="2320715"/>
          <a:ext cx="1293467" cy="1293467"/>
        </a:xfrm>
        <a:prstGeom prst="rect">
          <a:avLst/>
        </a:prstGeom>
        <a:blipFill>
          <a:blip xmlns:r="http://schemas.openxmlformats.org/officeDocument/2006/relationships"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C12B4-8892-4E68-8A25-1B7F4B6B5AB3}">
      <dsp:nvSpPr>
        <dsp:cNvPr id="0" name=""/>
        <dsp:cNvSpPr/>
      </dsp:nvSpPr>
      <dsp:spPr>
        <a:xfrm>
          <a:off x="5402489" y="3706833"/>
          <a:ext cx="287437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err="1"/>
            <a:t>Qiimaynta</a:t>
          </a:r>
          <a:r>
            <a:rPr lang="en-GB" sz="2300" kern="1200" dirty="0"/>
            <a:t> </a:t>
          </a:r>
          <a:r>
            <a:rPr lang="en-GB" sz="2300" kern="1200" dirty="0" err="1"/>
            <a:t>iyo</a:t>
          </a:r>
          <a:r>
            <a:rPr lang="en-GB" sz="2300" kern="1200" dirty="0"/>
            <a:t> </a:t>
          </a:r>
          <a:r>
            <a:rPr lang="en-GB" sz="2300" kern="1200" dirty="0" err="1"/>
            <a:t>dawagalka</a:t>
          </a:r>
          <a:endParaRPr lang="en-GB" sz="2300" kern="1200" dirty="0"/>
        </a:p>
      </dsp:txBody>
      <dsp:txXfrm>
        <a:off x="5402489" y="3706833"/>
        <a:ext cx="2874372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9B0B9-69CA-4391-AAB7-21628FFBFA1D}">
      <dsp:nvSpPr>
        <dsp:cNvPr id="0" name=""/>
        <dsp:cNvSpPr/>
      </dsp:nvSpPr>
      <dsp:spPr>
        <a:xfrm>
          <a:off x="1105" y="1161453"/>
          <a:ext cx="2346873" cy="19884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A487A5-52EC-4CE3-A5A1-7B5BE2053916}">
      <dsp:nvSpPr>
        <dsp:cNvPr id="0" name=""/>
        <dsp:cNvSpPr/>
      </dsp:nvSpPr>
      <dsp:spPr>
        <a:xfrm>
          <a:off x="1105" y="782291"/>
          <a:ext cx="2346873" cy="3424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/>
            <a:t>1</a:t>
          </a:r>
        </a:p>
      </dsp:txBody>
      <dsp:txXfrm>
        <a:off x="1105" y="782291"/>
        <a:ext cx="2346873" cy="342410"/>
      </dsp:txXfrm>
    </dsp:sp>
    <dsp:sp modelId="{138E3E81-25D8-451A-BDFC-B0CFB1262282}">
      <dsp:nvSpPr>
        <dsp:cNvPr id="0" name=""/>
        <dsp:cNvSpPr/>
      </dsp:nvSpPr>
      <dsp:spPr>
        <a:xfrm>
          <a:off x="3800083" y="1161453"/>
          <a:ext cx="2346873" cy="198849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64D966-3375-445F-AD97-62D346F19BEC}">
      <dsp:nvSpPr>
        <dsp:cNvPr id="0" name=""/>
        <dsp:cNvSpPr/>
      </dsp:nvSpPr>
      <dsp:spPr>
        <a:xfrm>
          <a:off x="3800083" y="782291"/>
          <a:ext cx="2346873" cy="3424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/>
            <a:t>2</a:t>
          </a:r>
        </a:p>
      </dsp:txBody>
      <dsp:txXfrm>
        <a:off x="3800083" y="782291"/>
        <a:ext cx="2346873" cy="342410"/>
      </dsp:txXfrm>
    </dsp:sp>
    <dsp:sp modelId="{81500C4B-2BA2-4BB6-93FA-A0126C7EE8DB}">
      <dsp:nvSpPr>
        <dsp:cNvPr id="0" name=""/>
        <dsp:cNvSpPr/>
      </dsp:nvSpPr>
      <dsp:spPr>
        <a:xfrm>
          <a:off x="7599061" y="1161453"/>
          <a:ext cx="2346873" cy="1988491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06FEF-0C56-4D92-9078-B22CAF8C3B6A}">
      <dsp:nvSpPr>
        <dsp:cNvPr id="0" name=""/>
        <dsp:cNvSpPr/>
      </dsp:nvSpPr>
      <dsp:spPr>
        <a:xfrm>
          <a:off x="7599061" y="782291"/>
          <a:ext cx="2346873" cy="3424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/>
            <a:t>3</a:t>
          </a:r>
        </a:p>
      </dsp:txBody>
      <dsp:txXfrm>
        <a:off x="7599061" y="782291"/>
        <a:ext cx="2346873" cy="3424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C94E0-E8CD-4C22-8FF7-37F5B660AB21}">
      <dsp:nvSpPr>
        <dsp:cNvPr id="0" name=""/>
        <dsp:cNvSpPr/>
      </dsp:nvSpPr>
      <dsp:spPr>
        <a:xfrm rot="16200000">
          <a:off x="-1834408" y="2843557"/>
          <a:ext cx="4485003" cy="54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2973" bIns="0" numCol="1" spcCol="1270" anchor="t" anchorCtr="0">
          <a:noAutofit/>
        </a:bodyPr>
        <a:lstStyle/>
        <a:p>
          <a:pPr lvl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err="1"/>
            <a:t>Maclin</a:t>
          </a:r>
          <a:endParaRPr lang="en-GB" sz="3900" kern="1200" dirty="0"/>
        </a:p>
      </dsp:txBody>
      <dsp:txXfrm>
        <a:off x="-1834408" y="2843557"/>
        <a:ext cx="4485003" cy="547623"/>
      </dsp:txXfrm>
    </dsp:sp>
    <dsp:sp modelId="{7C213D8D-AEFD-47D7-800F-568396107831}">
      <dsp:nvSpPr>
        <dsp:cNvPr id="0" name=""/>
        <dsp:cNvSpPr/>
      </dsp:nvSpPr>
      <dsp:spPr>
        <a:xfrm>
          <a:off x="667189" y="908549"/>
          <a:ext cx="3148062" cy="4485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82973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/>
            <a:t>Aqoon</a:t>
          </a:r>
          <a:r>
            <a:rPr lang="en-US" sz="1900" kern="1200" dirty="0"/>
            <a:t> </a:t>
          </a:r>
          <a:r>
            <a:rPr lang="en-US" sz="1900" kern="1200" dirty="0" err="1"/>
            <a:t>qoto</a:t>
          </a:r>
          <a:r>
            <a:rPr lang="en-US" sz="1900" kern="1200" dirty="0"/>
            <a:t> </a:t>
          </a:r>
          <a:r>
            <a:rPr lang="en-US" sz="1900" kern="1200" dirty="0" err="1"/>
            <a:t>dheer</a:t>
          </a:r>
          <a:r>
            <a:rPr lang="en-US" sz="1900" kern="1200" dirty="0"/>
            <a:t> u </a:t>
          </a:r>
          <a:r>
            <a:rPr lang="en-US" sz="1900" kern="1200" dirty="0" err="1"/>
            <a:t>leh</a:t>
          </a:r>
          <a:r>
            <a:rPr lang="en-US" sz="1900" kern="1200" dirty="0"/>
            <a:t> </a:t>
          </a:r>
          <a:r>
            <a:rPr lang="en-US" sz="1900" kern="1200" dirty="0" err="1"/>
            <a:t>maadada</a:t>
          </a:r>
          <a:r>
            <a:rPr lang="en-US" sz="1900" kern="1200" dirty="0"/>
            <a:t>
</a:t>
          </a:r>
          <a:r>
            <a:rPr lang="en-US" sz="1900" kern="1200" dirty="0" err="1"/>
            <a:t>Ujeeddadiisu</a:t>
          </a:r>
          <a:r>
            <a:rPr lang="en-US" sz="1900" kern="1200" dirty="0"/>
            <a:t> </a:t>
          </a:r>
          <a:r>
            <a:rPr lang="en-US" sz="1900" kern="1200" dirty="0" err="1"/>
            <a:t>tahay</a:t>
          </a:r>
          <a:r>
            <a:rPr lang="en-US" sz="1900" kern="1200" dirty="0"/>
            <a:t> </a:t>
          </a:r>
          <a:r>
            <a:rPr lang="en-US" sz="1900" kern="1200" dirty="0" err="1"/>
            <a:t>gudbinta</a:t>
          </a:r>
          <a:r>
            <a:rPr lang="en-US" sz="1900" kern="1200" dirty="0"/>
            <a:t> </a:t>
          </a:r>
          <a:r>
            <a:rPr lang="en-US" sz="1900" kern="1200" dirty="0" err="1"/>
            <a:t>cilmiga</a:t>
          </a:r>
          <a:r>
            <a:rPr lang="en-US" sz="1900" kern="1200" dirty="0"/>
            <a:t>
</a:t>
          </a:r>
          <a:r>
            <a:rPr lang="en-US" sz="1900" kern="1200" dirty="0" err="1"/>
            <a:t>Casharada</a:t>
          </a:r>
          <a:r>
            <a:rPr lang="en-US" sz="1900" kern="1200" dirty="0"/>
            <a:t> </a:t>
          </a:r>
          <a:r>
            <a:rPr lang="en-US" sz="1900" kern="1200" dirty="0" err="1"/>
            <a:t>ku</a:t>
          </a:r>
          <a:r>
            <a:rPr lang="en-US" sz="1900" kern="1200" dirty="0"/>
            <a:t> </a:t>
          </a:r>
          <a:r>
            <a:rPr lang="en-US" sz="1900" kern="1200" dirty="0" err="1"/>
            <a:t>soo</a:t>
          </a:r>
          <a:r>
            <a:rPr lang="en-US" sz="1900" kern="1200" dirty="0"/>
            <a:t> </a:t>
          </a:r>
          <a:r>
            <a:rPr lang="en-US" sz="1900" kern="1200" dirty="0" err="1"/>
            <a:t>jeediyo</a:t>
          </a:r>
          <a:r>
            <a:rPr lang="en-US" sz="1900" kern="1200" dirty="0"/>
            <a:t> </a:t>
          </a:r>
          <a:r>
            <a:rPr lang="en-US" sz="1900" kern="1200" dirty="0" err="1"/>
            <a:t>asagoo</a:t>
          </a:r>
          <a:r>
            <a:rPr lang="en-US" sz="1900" kern="1200" dirty="0"/>
            <a:t> </a:t>
          </a:r>
          <a:r>
            <a:rPr lang="en-US" sz="1900" kern="1200" dirty="0" err="1"/>
            <a:t>adeegsanaya</a:t>
          </a:r>
          <a:r>
            <a:rPr lang="en-US" sz="1900" kern="1200" dirty="0"/>
            <a:t>  </a:t>
          </a:r>
          <a:r>
            <a:rPr lang="en-US" sz="1900" kern="1200" dirty="0" err="1"/>
            <a:t>bandhigyo</a:t>
          </a:r>
          <a:r>
            <a:rPr lang="en-US" sz="1900" kern="1200" dirty="0"/>
            <a:t>
</a:t>
          </a:r>
          <a:r>
            <a:rPr lang="en-US" sz="1900" kern="1200" dirty="0" err="1"/>
            <a:t>Diirada</a:t>
          </a:r>
          <a:r>
            <a:rPr lang="en-US" sz="1900" kern="1200" dirty="0"/>
            <a:t> </a:t>
          </a:r>
          <a:r>
            <a:rPr lang="en-US" sz="1900" kern="1200" dirty="0" err="1"/>
            <a:t>saaraa</a:t>
          </a:r>
          <a:r>
            <a:rPr lang="en-US" sz="1900" kern="1200" dirty="0"/>
            <a:t> </a:t>
          </a:r>
          <a:r>
            <a:rPr lang="en-US" sz="1900" kern="1200" dirty="0" err="1"/>
            <a:t>cilmiga</a:t>
          </a:r>
          <a:endParaRPr lang="en-GB" sz="1900" kern="1200" dirty="0"/>
        </a:p>
      </dsp:txBody>
      <dsp:txXfrm>
        <a:off x="667189" y="908549"/>
        <a:ext cx="3148062" cy="4485003"/>
      </dsp:txXfrm>
    </dsp:sp>
    <dsp:sp modelId="{35EB0905-DB3A-445A-8012-AFBBC74DB757}">
      <dsp:nvSpPr>
        <dsp:cNvPr id="0" name=""/>
        <dsp:cNvSpPr/>
      </dsp:nvSpPr>
      <dsp:spPr>
        <a:xfrm>
          <a:off x="79503" y="288335"/>
          <a:ext cx="1204803" cy="82258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7B309-C98B-4AB3-A13F-0141EC847CE3}">
      <dsp:nvSpPr>
        <dsp:cNvPr id="0" name=""/>
        <dsp:cNvSpPr/>
      </dsp:nvSpPr>
      <dsp:spPr>
        <a:xfrm rot="16200000">
          <a:off x="2365224" y="2844488"/>
          <a:ext cx="4485003" cy="54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2973" bIns="0" numCol="1" spcCol="1270" anchor="t" anchorCtr="0">
          <a:noAutofit/>
        </a:bodyPr>
        <a:lstStyle/>
        <a:p>
          <a:pPr lvl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err="1"/>
            <a:t>Tababare</a:t>
          </a:r>
          <a:endParaRPr lang="en-GB" sz="3900" kern="1200" dirty="0"/>
        </a:p>
      </dsp:txBody>
      <dsp:txXfrm>
        <a:off x="2365224" y="2844488"/>
        <a:ext cx="4485003" cy="547623"/>
      </dsp:txXfrm>
    </dsp:sp>
    <dsp:sp modelId="{4261ED5E-5787-4CE8-BB0F-CDCF5268C37E}">
      <dsp:nvSpPr>
        <dsp:cNvPr id="0" name=""/>
        <dsp:cNvSpPr/>
      </dsp:nvSpPr>
      <dsp:spPr>
        <a:xfrm>
          <a:off x="4851887" y="811976"/>
          <a:ext cx="3077877" cy="4686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82973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/>
            <a:t>Garanayaa</a:t>
          </a:r>
          <a:r>
            <a:rPr lang="en-US" sz="1900" kern="1200" dirty="0"/>
            <a:t> </a:t>
          </a:r>
          <a:r>
            <a:rPr lang="en-US" sz="1900" kern="1200" dirty="0" err="1"/>
            <a:t>mawduuca</a:t>
          </a:r>
          <a:r>
            <a:rPr lang="en-US" sz="1900" kern="1200" dirty="0"/>
            <a:t>
</a:t>
          </a:r>
          <a:r>
            <a:rPr lang="en-US" sz="1900" kern="1200" dirty="0" err="1"/>
            <a:t>Howlo</a:t>
          </a:r>
          <a:r>
            <a:rPr lang="en-US" sz="1900" kern="1200" dirty="0"/>
            <a:t> </a:t>
          </a:r>
          <a:r>
            <a:rPr lang="en-US" sz="1900" kern="1200" dirty="0" err="1"/>
            <a:t>ku</a:t>
          </a:r>
          <a:r>
            <a:rPr lang="en-US" sz="1900" kern="1200" dirty="0"/>
            <a:t> </a:t>
          </a:r>
          <a:r>
            <a:rPr lang="en-US" sz="1900" kern="1200" dirty="0" err="1"/>
            <a:t>gudbiya</a:t>
          </a:r>
          <a:r>
            <a:rPr lang="en-US" sz="1900" kern="1200" dirty="0"/>
            <a:t> </a:t>
          </a:r>
          <a:r>
            <a:rPr lang="en-US" sz="1900" kern="1200" dirty="0" err="1"/>
            <a:t>cilmiga</a:t>
          </a:r>
          <a:r>
            <a:rPr lang="en-US" sz="1900" kern="1200" dirty="0"/>
            <a:t> 
</a:t>
          </a:r>
          <a:r>
            <a:rPr lang="en-US" sz="1900" kern="1200" dirty="0" err="1"/>
            <a:t>Wuxuu</a:t>
          </a:r>
          <a:r>
            <a:rPr lang="en-US" sz="1900" kern="1200" dirty="0"/>
            <a:t> </a:t>
          </a:r>
          <a:r>
            <a:rPr lang="en-US" sz="1900" kern="1200" dirty="0" err="1"/>
            <a:t>udhaxeeyaa</a:t>
          </a:r>
          <a:r>
            <a:rPr lang="en-US" sz="1900" kern="1200" dirty="0"/>
            <a:t> </a:t>
          </a:r>
          <a:r>
            <a:rPr lang="en-US" sz="1900" kern="1200" dirty="0" err="1"/>
            <a:t>macalin</a:t>
          </a:r>
          <a:r>
            <a:rPr lang="en-US" sz="1900" kern="1200" dirty="0"/>
            <a:t> </a:t>
          </a:r>
          <a:r>
            <a:rPr lang="en-US" sz="1900" kern="1200" dirty="0" err="1"/>
            <a:t>iyo</a:t>
          </a:r>
          <a:r>
            <a:rPr lang="en-US" sz="1900" kern="1200" dirty="0"/>
            <a:t> </a:t>
          </a:r>
          <a:r>
            <a:rPr lang="en-US" sz="1900" kern="1200" dirty="0" err="1"/>
            <a:t>fududeeye</a:t>
          </a:r>
          <a:r>
            <a:rPr lang="en-US" sz="1900" kern="1200" dirty="0"/>
            <a:t>
</a:t>
          </a:r>
          <a:r>
            <a:rPr lang="en-US" sz="1900" kern="1200" dirty="0" err="1"/>
            <a:t>Diirada</a:t>
          </a:r>
          <a:r>
            <a:rPr lang="en-US" sz="1900" kern="1200" dirty="0"/>
            <a:t> </a:t>
          </a:r>
          <a:r>
            <a:rPr lang="en-US" sz="1900" kern="1200" dirty="0" err="1"/>
            <a:t>saaraa</a:t>
          </a:r>
          <a:r>
            <a:rPr lang="en-US" sz="1900" kern="1200" dirty="0"/>
            <a:t> </a:t>
          </a:r>
          <a:r>
            <a:rPr lang="en-US" sz="1900" kern="1200" dirty="0" err="1"/>
            <a:t>isdhexgalka</a:t>
          </a:r>
          <a:r>
            <a:rPr lang="en-US" sz="1900" kern="1200" dirty="0"/>
            <a:t> </a:t>
          </a:r>
          <a:r>
            <a:rPr lang="en-US" sz="1900" kern="1200" dirty="0" err="1"/>
            <a:t>iyo</a:t>
          </a:r>
          <a:r>
            <a:rPr lang="en-US" sz="1900" kern="1200" dirty="0"/>
            <a:t> </a:t>
          </a:r>
          <a:r>
            <a:rPr lang="en-US" sz="1900" kern="1200" dirty="0" err="1"/>
            <a:t>cilmi</a:t>
          </a:r>
          <a:endParaRPr lang="en-GB" sz="1900" kern="1200" dirty="0"/>
        </a:p>
      </dsp:txBody>
      <dsp:txXfrm>
        <a:off x="4851887" y="811976"/>
        <a:ext cx="3077877" cy="4686739"/>
      </dsp:txXfrm>
    </dsp:sp>
    <dsp:sp modelId="{90FF352A-E28D-4630-ADF3-27FF80DC0618}">
      <dsp:nvSpPr>
        <dsp:cNvPr id="0" name=""/>
        <dsp:cNvSpPr/>
      </dsp:nvSpPr>
      <dsp:spPr>
        <a:xfrm>
          <a:off x="4384455" y="288335"/>
          <a:ext cx="994166" cy="824446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6E3A4-09E8-4B40-B5C8-060966A29A8F}">
      <dsp:nvSpPr>
        <dsp:cNvPr id="0" name=""/>
        <dsp:cNvSpPr/>
      </dsp:nvSpPr>
      <dsp:spPr>
        <a:xfrm rot="16200000">
          <a:off x="6529764" y="2883539"/>
          <a:ext cx="4485003" cy="547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82973" bIns="0" numCol="1" spcCol="1270" anchor="t" anchorCtr="0">
          <a:noAutofit/>
        </a:bodyPr>
        <a:lstStyle/>
        <a:p>
          <a:pPr lvl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900" kern="1200" dirty="0" err="1"/>
            <a:t>Fududeeye</a:t>
          </a:r>
          <a:endParaRPr lang="en-GB" sz="3900" kern="1200" dirty="0"/>
        </a:p>
      </dsp:txBody>
      <dsp:txXfrm>
        <a:off x="6529764" y="2883539"/>
        <a:ext cx="4485003" cy="547623"/>
      </dsp:txXfrm>
    </dsp:sp>
    <dsp:sp modelId="{DF28F0BC-7A0A-4A58-86E8-7C3C07B5C5F1}">
      <dsp:nvSpPr>
        <dsp:cNvPr id="0" name=""/>
        <dsp:cNvSpPr/>
      </dsp:nvSpPr>
      <dsp:spPr>
        <a:xfrm>
          <a:off x="8970451" y="914849"/>
          <a:ext cx="2878997" cy="4485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82973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err="1"/>
            <a:t>Leh</a:t>
          </a:r>
          <a:r>
            <a:rPr lang="en-US" sz="1900" kern="1200" dirty="0"/>
            <a:t> </a:t>
          </a:r>
          <a:r>
            <a:rPr lang="en-US" sz="1900" kern="1200" dirty="0" err="1"/>
            <a:t>xirfado</a:t>
          </a:r>
          <a:r>
            <a:rPr lang="en-US" sz="1900" kern="1200" dirty="0"/>
            <a:t> </a:t>
          </a:r>
          <a:r>
            <a:rPr lang="en-US" sz="1900" kern="1200" dirty="0" err="1"/>
            <a:t>uu</a:t>
          </a:r>
          <a:r>
            <a:rPr lang="en-US" sz="1900" kern="1200" dirty="0"/>
            <a:t> </a:t>
          </a:r>
          <a:r>
            <a:rPr lang="en-US" sz="1900" kern="1200" dirty="0" err="1"/>
            <a:t>ku</a:t>
          </a:r>
          <a:r>
            <a:rPr lang="en-US" sz="1900" kern="1200" dirty="0"/>
            <a:t> </a:t>
          </a:r>
          <a:r>
            <a:rPr lang="en-US" sz="1900" kern="1200" dirty="0" err="1"/>
            <a:t>fududeeyo</a:t>
          </a:r>
          <a:r>
            <a:rPr lang="en-US" sz="1900" kern="1200" dirty="0"/>
            <a:t> </a:t>
          </a:r>
          <a:r>
            <a:rPr lang="en-US" sz="1900" kern="1200" dirty="0" err="1"/>
            <a:t>kulamo</a:t>
          </a:r>
          <a:r>
            <a:rPr lang="en-US" sz="1900" kern="1200" dirty="0"/>
            <a:t>
</a:t>
          </a:r>
          <a:r>
            <a:rPr lang="en-US" sz="1900" kern="1200" dirty="0" err="1"/>
            <a:t>Ujeeddadiisu</a:t>
          </a:r>
          <a:r>
            <a:rPr lang="en-US" sz="1900" kern="1200" dirty="0"/>
            <a:t> </a:t>
          </a:r>
          <a:r>
            <a:rPr lang="en-US" sz="1900" kern="1200" dirty="0" err="1"/>
            <a:t>tahay</a:t>
          </a:r>
          <a:r>
            <a:rPr lang="en-US" sz="1900" kern="1200" dirty="0"/>
            <a:t> </a:t>
          </a:r>
          <a:r>
            <a:rPr lang="en-US" sz="1900" kern="1200" dirty="0" err="1"/>
            <a:t>inuu</a:t>
          </a:r>
          <a:r>
            <a:rPr lang="en-US" sz="1900" kern="1200" dirty="0"/>
            <a:t> </a:t>
          </a:r>
          <a:r>
            <a:rPr lang="en-US" sz="1900" kern="1200" dirty="0" err="1"/>
            <a:t>cilmi</a:t>
          </a:r>
          <a:r>
            <a:rPr lang="en-US" sz="1900" kern="1200" dirty="0"/>
            <a:t> </a:t>
          </a:r>
          <a:r>
            <a:rPr lang="en-US" sz="1900" kern="1200" dirty="0" err="1"/>
            <a:t>ka</a:t>
          </a:r>
          <a:r>
            <a:rPr lang="en-US" sz="1900" kern="1200" dirty="0"/>
            <a:t> </a:t>
          </a:r>
          <a:r>
            <a:rPr lang="en-US" sz="1900" kern="1200" dirty="0" err="1"/>
            <a:t>soo</a:t>
          </a:r>
          <a:r>
            <a:rPr lang="en-US" sz="1900" kern="1200" dirty="0"/>
            <a:t> </a:t>
          </a:r>
          <a:r>
            <a:rPr lang="en-US" sz="1900" kern="1200" dirty="0" err="1"/>
            <a:t>saaro</a:t>
          </a:r>
          <a:r>
            <a:rPr lang="en-US" sz="1900" kern="1200" dirty="0"/>
            <a:t> </a:t>
          </a:r>
          <a:r>
            <a:rPr lang="en-US" sz="1900" kern="1200" dirty="0" err="1"/>
            <a:t>ka</a:t>
          </a:r>
          <a:r>
            <a:rPr lang="en-US" sz="1900" kern="1200" dirty="0"/>
            <a:t> </a:t>
          </a:r>
          <a:r>
            <a:rPr lang="en-US" sz="1900" kern="1200" dirty="0" err="1"/>
            <a:t>qaybgalayaasha</a:t>
          </a:r>
          <a:r>
            <a:rPr lang="en-US" sz="1900" kern="1200" dirty="0"/>
            <a:t>
</a:t>
          </a:r>
          <a:r>
            <a:rPr lang="en-US" sz="1900" kern="1200" dirty="0" err="1"/>
            <a:t>Maaha</a:t>
          </a:r>
          <a:r>
            <a:rPr lang="en-US" sz="1900" kern="1200" dirty="0"/>
            <a:t> </a:t>
          </a:r>
          <a:r>
            <a:rPr lang="en-US" sz="1900" kern="1200" dirty="0" err="1"/>
            <a:t>khabiir</a:t>
          </a:r>
          <a:r>
            <a:rPr lang="en-US" sz="1900" kern="1200" dirty="0"/>
            <a:t> </a:t>
          </a:r>
          <a:r>
            <a:rPr lang="en-US" sz="1900" kern="1200" dirty="0" err="1"/>
            <a:t>maaddo</a:t>
          </a:r>
          <a:r>
            <a:rPr lang="en-US" sz="1900" kern="1200" dirty="0"/>
            <a:t>
</a:t>
          </a:r>
          <a:r>
            <a:rPr lang="en-US" sz="1900" kern="1200" dirty="0" err="1"/>
            <a:t>Wuxuu</a:t>
          </a:r>
          <a:r>
            <a:rPr lang="en-US" sz="1900" kern="1200" dirty="0"/>
            <a:t> </a:t>
          </a:r>
          <a:r>
            <a:rPr lang="en-US" sz="1900" kern="1200" dirty="0" err="1"/>
            <a:t>adeegsadaa</a:t>
          </a:r>
          <a:r>
            <a:rPr lang="en-US" sz="1900" kern="1200" dirty="0"/>
            <a:t> </a:t>
          </a:r>
          <a:r>
            <a:rPr lang="en-US" sz="1900" kern="1200" dirty="0" err="1"/>
            <a:t>farsamooyinka</a:t>
          </a:r>
          <a:r>
            <a:rPr lang="en-US" sz="1900" kern="1200" dirty="0"/>
            <a:t> </a:t>
          </a:r>
          <a:r>
            <a:rPr lang="en-US" sz="1900" kern="1200" dirty="0" err="1"/>
            <a:t>ka</a:t>
          </a:r>
          <a:r>
            <a:rPr lang="en-US" sz="1900" kern="1200" dirty="0"/>
            <a:t> </a:t>
          </a:r>
          <a:r>
            <a:rPr lang="en-US" sz="1900" kern="1200" dirty="0" err="1"/>
            <a:t>qaybqaadashada</a:t>
          </a:r>
          <a:r>
            <a:rPr lang="en-US" sz="1900" kern="1200" dirty="0"/>
            <a:t>
</a:t>
          </a:r>
          <a:r>
            <a:rPr lang="en-US" sz="1900" kern="1200" dirty="0" err="1"/>
            <a:t>Diirada</a:t>
          </a:r>
          <a:r>
            <a:rPr lang="en-US" sz="1900" kern="1200" dirty="0"/>
            <a:t> </a:t>
          </a:r>
          <a:r>
            <a:rPr lang="en-US" sz="1900" kern="1200" dirty="0" err="1"/>
            <a:t>saar</a:t>
          </a:r>
          <a:r>
            <a:rPr lang="en-US" sz="1900" kern="1200" dirty="0"/>
            <a:t> </a:t>
          </a:r>
          <a:r>
            <a:rPr lang="en-US" sz="1900" kern="1200" dirty="0" err="1"/>
            <a:t>aa</a:t>
          </a:r>
          <a:r>
            <a:rPr lang="en-US" sz="1900" kern="1200" dirty="0"/>
            <a:t> </a:t>
          </a:r>
          <a:r>
            <a:rPr lang="en-US" sz="1900" kern="1200" dirty="0" err="1"/>
            <a:t>isdhexgalka</a:t>
          </a:r>
          <a:endParaRPr lang="en-GB" sz="1900" kern="1200" dirty="0"/>
        </a:p>
      </dsp:txBody>
      <dsp:txXfrm>
        <a:off x="8970451" y="914849"/>
        <a:ext cx="2878997" cy="4485003"/>
      </dsp:txXfrm>
    </dsp:sp>
    <dsp:sp modelId="{2079ADCB-FDC4-4CAF-915F-24B72EB94822}">
      <dsp:nvSpPr>
        <dsp:cNvPr id="0" name=""/>
        <dsp:cNvSpPr/>
      </dsp:nvSpPr>
      <dsp:spPr>
        <a:xfrm>
          <a:off x="8556076" y="288335"/>
          <a:ext cx="980004" cy="9025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076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0954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402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423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817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10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51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836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872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r>
              <a:rPr lang="en-US" dirty="0"/>
              <a:t>Plus a poll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44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61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71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423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8104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4597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077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051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867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836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817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:a16="http://schemas.microsoft.com/office/drawing/2014/main" xmlns="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xmlns="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xmlns="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Relationship Id="rId9" Type="http://schemas.openxmlformats.org/officeDocument/2006/relationships/comments" Target="../comments/commen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comments" Target="../comments/comment5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7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24.svg"/><Relationship Id="rId4" Type="http://schemas.openxmlformats.org/officeDocument/2006/relationships/diagramData" Target="../diagrams/data3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sv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6331353" y="1230390"/>
            <a:ext cx="5313164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5100" i="1" dirty="0"/>
              <a:t>U </a:t>
            </a:r>
            <a:r>
              <a:rPr lang="en-US" altLang="en-US" sz="5100" i="1" dirty="0" err="1"/>
              <a:t>raadinta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xal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waara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bulshada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uu</a:t>
            </a:r>
            <a:r>
              <a:rPr lang="en-US" altLang="en-US" sz="5100" i="1" dirty="0"/>
              <a:t>  </a:t>
            </a:r>
            <a:r>
              <a:rPr lang="en-US" altLang="en-US" sz="5100" i="1" dirty="0" err="1"/>
              <a:t>saameeyey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barakaca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ee</a:t>
            </a:r>
            <a:r>
              <a:rPr lang="en-US" altLang="en-US" sz="5100" i="1" dirty="0"/>
              <a:t> </a:t>
            </a:r>
            <a:r>
              <a:rPr lang="en-US" altLang="en-US" sz="5100" i="1"/>
              <a:t>Soomaaliya</a:t>
            </a:r>
            <a:endParaRPr lang="en-US" altLang="en-US" sz="5100" dirty="0"/>
          </a:p>
        </p:txBody>
      </p:sp>
      <p:pic>
        <p:nvPicPr>
          <p:cNvPr id="4" name="Image 3" descr="Une image contenant ciel, extérieur, terrain, rive&#10;&#10;Description générée automatiquement">
            <a:extLst>
              <a:ext uri="{FF2B5EF4-FFF2-40B4-BE49-F238E27FC236}">
                <a16:creationId xmlns:a16="http://schemas.microsoft.com/office/drawing/2014/main" xmlns="" id="{97A87A65-5F9E-4416-9179-33920A644D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9" y="1230390"/>
            <a:ext cx="5617987" cy="37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636007" y="1783081"/>
            <a:ext cx="7327393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6000" b="1" i="1" dirty="0" err="1"/>
              <a:t>Xeeladaha</a:t>
            </a:r>
            <a:r>
              <a:rPr lang="en-US" altLang="en-US" sz="6000" b="1" i="1" dirty="0"/>
              <a:t> </a:t>
            </a:r>
            <a:r>
              <a:rPr lang="en-US" altLang="en-US" sz="6000" b="1" i="1" dirty="0" err="1"/>
              <a:t>Tababarka</a:t>
            </a:r>
            <a:r>
              <a:rPr kumimoji="0" lang="en-US" alt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707744A9-B1DD-4F76-B3B2-02A51E6DF4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:a16="http://schemas.microsoft.com/office/drawing/2014/main" xmlns="" id="{09F52C97-D8A0-4C58-9D04-B8733EE38B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:a16="http://schemas.microsoft.com/office/drawing/2014/main" xmlns="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33" y="726205"/>
            <a:ext cx="3218151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cycle: </a:t>
            </a:r>
            <a:r>
              <a:rPr lang="en-US" sz="4400" dirty="0">
                <a:solidFill>
                  <a:srgbClr val="FFFFFF"/>
                </a:solidFill>
              </a:rPr>
              <a:t>setting up and safe environment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xmlns="" id="{BB028067-08A5-400A-8E92-479A3792E2AD}"/>
              </a:ext>
            </a:extLst>
          </p:cNvPr>
          <p:cNvSpPr/>
          <p:nvPr/>
        </p:nvSpPr>
        <p:spPr>
          <a:xfrm rot="6570030">
            <a:off x="9412014" y="3871041"/>
            <a:ext cx="2255913" cy="896873"/>
          </a:xfrm>
          <a:prstGeom prst="curved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41694082-F1CE-4D64-A206-B71406ADDCF6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r>
              <a:rPr lang="fr-BE" dirty="0" err="1">
                <a:solidFill>
                  <a:schemeClr val="bg1"/>
                </a:solidFill>
              </a:rPr>
              <a:t>Wareegga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tababarka</a:t>
            </a:r>
            <a:endParaRPr lang="fr-BE" dirty="0">
              <a:solidFill>
                <a:schemeClr val="bg1"/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xmlns="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9959459"/>
              </p:ext>
            </p:extLst>
          </p:nvPr>
        </p:nvGraphicFramePr>
        <p:xfrm>
          <a:off x="3714161" y="640079"/>
          <a:ext cx="7834372" cy="532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975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3874416" cy="85793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GB" sz="4000" b="1" dirty="0" err="1">
                <a:solidFill>
                  <a:prstClr val="white"/>
                </a:solidFill>
                <a:cs typeface="Arial" panose="020B0604020202020204" pitchFamily="34" charset="0"/>
              </a:rPr>
              <a:t>Ujeedooyinka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7B73DBA-C261-492B-A367-68E3AAF19A8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21812" y="1991638"/>
            <a:ext cx="10748375" cy="3933173"/>
          </a:xfrm>
        </p:spPr>
        <p:txBody>
          <a:bodyPr>
            <a:normAutofit/>
          </a:bodyPr>
          <a:lstStyle/>
          <a:p>
            <a:pPr marL="0" indent="0">
              <a:buClr>
                <a:srgbClr val="0033A0"/>
              </a:buClr>
              <a:buNone/>
            </a:pPr>
            <a:r>
              <a:rPr lang="en-GB" dirty="0" err="1">
                <a:solidFill>
                  <a:srgbClr val="333333"/>
                </a:solidFill>
              </a:rPr>
              <a:t>Dhamaadka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kulankan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waxaad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awoodi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doontaa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inaad</a:t>
            </a:r>
            <a:r>
              <a:rPr lang="en-US" dirty="0"/>
              <a:t>: </a:t>
            </a:r>
          </a:p>
          <a:p>
            <a:pPr>
              <a:buClr>
                <a:schemeClr val="accent1"/>
              </a:buClr>
            </a:pPr>
            <a:r>
              <a:rPr lang="en-US" dirty="0"/>
              <a:t>Dib u </a:t>
            </a:r>
            <a:r>
              <a:rPr lang="en-US" dirty="0" err="1"/>
              <a:t>milicsato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aad</a:t>
            </a:r>
            <a:r>
              <a:rPr lang="en-US" dirty="0"/>
              <a:t> </a:t>
            </a:r>
            <a:r>
              <a:rPr lang="en-US" dirty="0" err="1"/>
              <a:t>aqoonsato</a:t>
            </a:r>
            <a:r>
              <a:rPr lang="en-US" dirty="0"/>
              <a:t> </a:t>
            </a:r>
            <a:r>
              <a:rPr lang="en-US" dirty="0" err="1"/>
              <a:t>waxa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dhigaya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 smtClean="0"/>
              <a:t>qaybgalayaasha</a:t>
            </a:r>
            <a:r>
              <a:rPr lang="en-US" dirty="0" smtClean="0"/>
              <a:t> </a:t>
            </a:r>
            <a:r>
              <a:rPr lang="en-US" dirty="0" err="1" smtClean="0"/>
              <a:t>kuwo</a:t>
            </a:r>
            <a:r>
              <a:rPr lang="en-US" dirty="0" smtClean="0"/>
              <a:t> </a:t>
            </a:r>
            <a:r>
              <a:rPr lang="en-US" dirty="0" err="1" smtClean="0"/>
              <a:t>amni</a:t>
            </a:r>
            <a:r>
              <a:rPr lang="en-US" dirty="0" smtClean="0"/>
              <a:t> </a:t>
            </a:r>
            <a:r>
              <a:rPr lang="en-US" dirty="0" err="1" smtClean="0"/>
              <a:t>iyo</a:t>
            </a:r>
            <a:r>
              <a:rPr lang="en-US" dirty="0" smtClean="0"/>
              <a:t> </a:t>
            </a:r>
            <a:r>
              <a:rPr lang="en-US" dirty="0" err="1" smtClean="0"/>
              <a:t>kalsooni</a:t>
            </a:r>
            <a:r>
              <a:rPr lang="en-US" dirty="0" smtClean="0"/>
              <a:t> </a:t>
            </a:r>
            <a:r>
              <a:rPr lang="en-US" dirty="0" err="1" smtClean="0"/>
              <a:t>ku</a:t>
            </a:r>
            <a:r>
              <a:rPr lang="en-US" dirty="0" smtClean="0"/>
              <a:t> </a:t>
            </a:r>
            <a:r>
              <a:rPr lang="en-US" dirty="0" err="1" smtClean="0"/>
              <a:t>qaba</a:t>
            </a:r>
            <a:r>
              <a:rPr lang="en-US" dirty="0" smtClean="0"/>
              <a:t> </a:t>
            </a:r>
            <a:r>
              <a:rPr lang="en-US" dirty="0" err="1" smtClean="0"/>
              <a:t>siminaarka</a:t>
            </a:r>
            <a:r>
              <a:rPr lang="en-US" dirty="0" smtClean="0"/>
              <a:t> </a:t>
            </a:r>
            <a:r>
              <a:rPr lang="en-US" dirty="0" err="1"/>
              <a:t>tababarka</a:t>
            </a:r>
            <a:r>
              <a:rPr lang="en-US" dirty="0"/>
              <a:t> </a:t>
            </a:r>
            <a:r>
              <a:rPr lang="en-US" dirty="0" err="1"/>
              <a:t>wadajirka</a:t>
            </a:r>
            <a:r>
              <a:rPr lang="en-US" dirty="0"/>
              <a:t> </a:t>
            </a:r>
            <a:r>
              <a:rPr lang="en-US" dirty="0" err="1"/>
              <a:t>looga</a:t>
            </a:r>
            <a:r>
              <a:rPr lang="en-US" dirty="0"/>
              <a:t> </a:t>
            </a:r>
            <a:r>
              <a:rPr lang="en-US" dirty="0" err="1"/>
              <a:t>qaybqaato</a:t>
            </a:r>
            <a:endParaRPr lang="en-US" dirty="0"/>
          </a:p>
          <a:p>
            <a:pPr>
              <a:buClr>
                <a:schemeClr val="accent1"/>
              </a:buClr>
            </a:pPr>
            <a:r>
              <a:rPr lang="en-US" dirty="0"/>
              <a:t>U </a:t>
            </a:r>
            <a:r>
              <a:rPr lang="en-US" dirty="0" err="1"/>
              <a:t>buurto</a:t>
            </a:r>
            <a:r>
              <a:rPr lang="en-US" dirty="0"/>
              <a:t> </a:t>
            </a:r>
            <a:r>
              <a:rPr lang="en-US" dirty="0" err="1"/>
              <a:t>siminaarka</a:t>
            </a:r>
            <a:r>
              <a:rPr lang="en-US" dirty="0"/>
              <a:t> </a:t>
            </a:r>
            <a:r>
              <a:rPr lang="en-US" dirty="0" err="1"/>
              <a:t>tababarka</a:t>
            </a:r>
            <a:r>
              <a:rPr lang="en-US" dirty="0"/>
              <a:t> </a:t>
            </a:r>
            <a:r>
              <a:rPr lang="en-US" dirty="0" err="1"/>
              <a:t>jawi</a:t>
            </a:r>
            <a:r>
              <a:rPr lang="en-US" dirty="0"/>
              <a:t> </a:t>
            </a:r>
            <a:r>
              <a:rPr lang="en-US" dirty="0" err="1"/>
              <a:t>waxbarasho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aamin</a:t>
            </a:r>
            <a:r>
              <a:rPr lang="en-US" dirty="0"/>
              <a:t> ah </a:t>
            </a:r>
          </a:p>
          <a:p>
            <a:pPr>
              <a:buClr>
                <a:schemeClr val="accent1"/>
              </a:buClr>
            </a:pPr>
            <a:r>
              <a:rPr lang="en-GB" dirty="0" err="1"/>
              <a:t>Sharaxdo</a:t>
            </a:r>
            <a:r>
              <a:rPr lang="en-GB" dirty="0"/>
              <a:t> </a:t>
            </a:r>
            <a:r>
              <a:rPr lang="en-GB" dirty="0" err="1"/>
              <a:t>doorka</a:t>
            </a:r>
            <a:r>
              <a:rPr lang="en-GB" dirty="0"/>
              <a:t> </a:t>
            </a:r>
            <a:r>
              <a:rPr lang="en-GB" dirty="0" err="1"/>
              <a:t>tababaraha</a:t>
            </a:r>
            <a:r>
              <a:rPr lang="en-GB" dirty="0"/>
              <a:t> / </a:t>
            </a:r>
            <a:r>
              <a:rPr lang="en-GB" dirty="0" err="1"/>
              <a:t>fududeeyaha</a:t>
            </a:r>
            <a:endParaRPr lang="en-GB" dirty="0"/>
          </a:p>
          <a:p>
            <a:pPr>
              <a:buClr>
                <a:schemeClr val="accent1"/>
              </a:buClr>
            </a:pPr>
            <a:r>
              <a:rPr lang="en-GB" dirty="0" err="1"/>
              <a:t>Baarto</a:t>
            </a:r>
            <a:r>
              <a:rPr lang="en-GB" dirty="0"/>
              <a:t> </a:t>
            </a:r>
            <a:r>
              <a:rPr lang="en-GB" dirty="0" err="1"/>
              <a:t>xirfadaha</a:t>
            </a:r>
            <a:r>
              <a:rPr lang="en-GB" dirty="0"/>
              <a:t> </a:t>
            </a:r>
            <a:r>
              <a:rPr lang="en-GB" dirty="0" err="1"/>
              <a:t>uu</a:t>
            </a:r>
            <a:r>
              <a:rPr lang="en-GB" dirty="0"/>
              <a:t> </a:t>
            </a:r>
            <a:r>
              <a:rPr lang="en-GB" dirty="0" err="1"/>
              <a:t>tababaruhu</a:t>
            </a:r>
            <a:r>
              <a:rPr lang="en-GB" dirty="0"/>
              <a:t> / </a:t>
            </a:r>
            <a:r>
              <a:rPr lang="en-GB" dirty="0" err="1"/>
              <a:t>fududeeyuhu</a:t>
            </a:r>
            <a:r>
              <a:rPr lang="en-GB" dirty="0"/>
              <a:t> u </a:t>
            </a:r>
            <a:r>
              <a:rPr lang="en-GB" dirty="0" err="1"/>
              <a:t>baahan</a:t>
            </a:r>
            <a:r>
              <a:rPr lang="en-GB" dirty="0"/>
              <a:t> </a:t>
            </a:r>
            <a:r>
              <a:rPr lang="en-GB" dirty="0" err="1"/>
              <a:t>yahay</a:t>
            </a:r>
            <a:r>
              <a:rPr lang="en-GB" dirty="0"/>
              <a:t> </a:t>
            </a:r>
            <a:r>
              <a:rPr lang="en-GB" dirty="0" err="1"/>
              <a:t>inuu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tababaro</a:t>
            </a:r>
            <a:r>
              <a:rPr lang="en-GB" dirty="0"/>
              <a:t> / </a:t>
            </a:r>
            <a:r>
              <a:rPr lang="en-GB" dirty="0" err="1"/>
              <a:t>helo</a:t>
            </a:r>
            <a:endParaRPr lang="en-GB" dirty="0"/>
          </a:p>
          <a:p>
            <a:pPr>
              <a:buClr>
                <a:schemeClr val="accent1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55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5277333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400" b="1" dirty="0" err="1"/>
              <a:t>Inta</a:t>
            </a:r>
            <a:r>
              <a:rPr lang="en-US" sz="3400" b="1" dirty="0"/>
              <a:t> </a:t>
            </a:r>
            <a:r>
              <a:rPr lang="en-US" sz="3400" b="1" dirty="0" err="1"/>
              <a:t>lagu</a:t>
            </a:r>
            <a:r>
              <a:rPr lang="en-US" sz="3400" b="1" dirty="0"/>
              <a:t> </a:t>
            </a:r>
            <a:r>
              <a:rPr lang="en-US" sz="3400" b="1" dirty="0" err="1"/>
              <a:t>jiro</a:t>
            </a:r>
            <a:r>
              <a:rPr lang="en-US" sz="3400" b="1" dirty="0"/>
              <a:t> </a:t>
            </a:r>
            <a:r>
              <a:rPr lang="en-US" sz="3400" b="1" dirty="0" err="1"/>
              <a:t>siminaarka</a:t>
            </a:r>
            <a:r>
              <a:rPr lang="en-US" sz="3400" b="1" dirty="0"/>
              <a:t> </a:t>
            </a:r>
            <a:r>
              <a:rPr lang="en-US" sz="3400" b="1" dirty="0" err="1"/>
              <a:t>tababarka</a:t>
            </a:r>
            <a:r>
              <a:rPr lang="en-US" sz="3400" b="1" dirty="0"/>
              <a:t>, </a:t>
            </a:r>
            <a:r>
              <a:rPr lang="en-US" sz="3400" b="1" dirty="0" err="1"/>
              <a:t>maxaa</a:t>
            </a:r>
            <a:r>
              <a:rPr lang="en-US" sz="3400" b="1" dirty="0"/>
              <a:t> </a:t>
            </a:r>
            <a:r>
              <a:rPr lang="en-US" sz="3400" b="1" dirty="0" err="1"/>
              <a:t>kaa</a:t>
            </a:r>
            <a:r>
              <a:rPr lang="en-US" sz="3400" b="1" dirty="0"/>
              <a:t> </a:t>
            </a:r>
            <a:r>
              <a:rPr lang="en-US" sz="3400" b="1" dirty="0" err="1"/>
              <a:t>dhigayo</a:t>
            </a:r>
            <a:r>
              <a:rPr lang="en-US" sz="3400" b="1" dirty="0"/>
              <a:t> </a:t>
            </a:r>
            <a:r>
              <a:rPr lang="en-US" sz="3400" b="1" dirty="0" err="1"/>
              <a:t>inaad</a:t>
            </a:r>
            <a:r>
              <a:rPr lang="en-US" sz="3400" b="1" dirty="0"/>
              <a:t> </a:t>
            </a:r>
            <a:r>
              <a:rPr lang="en-US" sz="3400" b="1" dirty="0" err="1"/>
              <a:t>dareento</a:t>
            </a:r>
            <a:r>
              <a:rPr lang="en-US" sz="3400" b="1" dirty="0"/>
              <a:t>: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xmlns="" id="{5B2A1DAD-2A33-4929-8D60-9A8B3C64DAA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05543" y="2871982"/>
            <a:ext cx="4558309" cy="16455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Amaan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kalsooni</a:t>
            </a:r>
            <a:endParaRPr lang="en-US" dirty="0"/>
          </a:p>
          <a:p>
            <a:r>
              <a:rPr lang="it-IT" dirty="0"/>
              <a:t>Amni darro iyo kalsooni darro / amni la'aan</a:t>
            </a:r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C99A8FB7-A79B-4BC9-9D56-B79587F6AA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05005" y="2650637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B6114379-CEF2-4927-BEAC-763037C09A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869597" y="2815229"/>
            <a:ext cx="2788920" cy="27889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B23893E2-3349-46D7-A7AA-B9E447957F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996859" y="0"/>
            <a:ext cx="4198060" cy="365020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C14C23C8-0D86-4D9E-A9C7-76291675C4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60603" y="1"/>
            <a:ext cx="4034316" cy="3486455"/>
          </a:xfrm>
          <a:custGeom>
            <a:avLst/>
            <a:gdLst>
              <a:gd name="connsiteX0" fmla="*/ 280681 w 4034316"/>
              <a:gd name="connsiteY0" fmla="*/ 0 h 3486455"/>
              <a:gd name="connsiteX1" fmla="*/ 4034316 w 4034316"/>
              <a:gd name="connsiteY1" fmla="*/ 0 h 3486455"/>
              <a:gd name="connsiteX2" fmla="*/ 4034316 w 4034316"/>
              <a:gd name="connsiteY2" fmla="*/ 2800630 h 3486455"/>
              <a:gd name="connsiteX3" fmla="*/ 3874752 w 4034316"/>
              <a:gd name="connsiteY3" fmla="*/ 2945652 h 3486455"/>
              <a:gd name="connsiteX4" fmla="*/ 2368296 w 4034316"/>
              <a:gd name="connsiteY4" fmla="*/ 3486455 h 3486455"/>
              <a:gd name="connsiteX5" fmla="*/ 0 w 4034316"/>
              <a:gd name="connsiteY5" fmla="*/ 1118159 h 3486455"/>
              <a:gd name="connsiteX6" fmla="*/ 186113 w 4034316"/>
              <a:gd name="connsiteY6" fmla="*/ 196311 h 348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7" descr="Handshake">
            <a:extLst>
              <a:ext uri="{FF2B5EF4-FFF2-40B4-BE49-F238E27FC236}">
                <a16:creationId xmlns:a16="http://schemas.microsoft.com/office/drawing/2014/main" xmlns="" id="{545B43E1-10C7-4D1C-A626-65D9C4351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>
            <a:off x="9188245" y="297192"/>
            <a:ext cx="2353443" cy="2353443"/>
          </a:xfrm>
          <a:prstGeom prst="rect">
            <a:avLst/>
          </a:prstGeom>
        </p:spPr>
      </p:pic>
      <p:pic>
        <p:nvPicPr>
          <p:cNvPr id="7" name="Picture 6" descr="Cheers">
            <a:extLst>
              <a:ext uri="{FF2B5EF4-FFF2-40B4-BE49-F238E27FC236}">
                <a16:creationId xmlns:a16="http://schemas.microsoft.com/office/drawing/2014/main" xmlns="" id="{FFCBAE2D-2EC4-42BE-A3C8-14EAA07AC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>
          <a:xfrm>
            <a:off x="6369366" y="3385790"/>
            <a:ext cx="1741359" cy="1741359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2B7592FE-10D1-4664-B623-353F47C8DF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888132" y="4032250"/>
            <a:ext cx="3303868" cy="2825750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32248578-C6EF-47FB-8B88-AD65C27452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053088" y="4197206"/>
            <a:ext cx="3138912" cy="2660795"/>
          </a:xfrm>
          <a:custGeom>
            <a:avLst/>
            <a:gdLst>
              <a:gd name="connsiteX0" fmla="*/ 1723644 w 3138912"/>
              <a:gd name="connsiteY0" fmla="*/ 0 h 2660795"/>
              <a:gd name="connsiteX1" fmla="*/ 3053691 w 3138912"/>
              <a:gd name="connsiteY1" fmla="*/ 627247 h 2660795"/>
              <a:gd name="connsiteX2" fmla="*/ 3138912 w 3138912"/>
              <a:gd name="connsiteY2" fmla="*/ 741211 h 2660795"/>
              <a:gd name="connsiteX3" fmla="*/ 3138912 w 3138912"/>
              <a:gd name="connsiteY3" fmla="*/ 2660795 h 2660795"/>
              <a:gd name="connsiteX4" fmla="*/ 278239 w 3138912"/>
              <a:gd name="connsiteY4" fmla="*/ 2660795 h 2660795"/>
              <a:gd name="connsiteX5" fmla="*/ 208035 w 3138912"/>
              <a:gd name="connsiteY5" fmla="*/ 2545235 h 2660795"/>
              <a:gd name="connsiteX6" fmla="*/ 0 w 3138912"/>
              <a:gd name="connsiteY6" fmla="*/ 1723644 h 2660795"/>
              <a:gd name="connsiteX7" fmla="*/ 1723644 w 3138912"/>
              <a:gd name="connsiteY7" fmla="*/ 0 h 266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Customer review RTL">
            <a:extLst>
              <a:ext uri="{FF2B5EF4-FFF2-40B4-BE49-F238E27FC236}">
                <a16:creationId xmlns:a16="http://schemas.microsoft.com/office/drawing/2014/main" xmlns="" id="{D4EE91B4-7770-4EFA-84E0-21D15BE236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/>
        </p:blipFill>
        <p:spPr>
          <a:xfrm>
            <a:off x="9873347" y="4857750"/>
            <a:ext cx="1825141" cy="182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07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3845490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fr-BE" dirty="0" err="1">
                <a:solidFill>
                  <a:schemeClr val="bg1"/>
                </a:solidFill>
              </a:rPr>
              <a:t>Ahraamta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baahiyaha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ee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ninka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loo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yaqaan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Maslow</a:t>
            </a:r>
            <a:r>
              <a:rPr lang="fr-B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3BE8F0B-9144-42E4-897D-D7AA581C9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410" y="1150712"/>
            <a:ext cx="7758166" cy="43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82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6344239" cy="85715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fr-BE" sz="4000" dirty="0" err="1">
                <a:solidFill>
                  <a:schemeClr val="bg1"/>
                </a:solidFill>
              </a:rPr>
              <a:t>Dooro</a:t>
            </a:r>
            <a:r>
              <a:rPr lang="fr-BE" sz="4000" dirty="0">
                <a:solidFill>
                  <a:schemeClr val="bg1"/>
                </a:solidFill>
              </a:rPr>
              <a:t> ka </a:t>
            </a:r>
            <a:r>
              <a:rPr lang="fr-BE" sz="4000" dirty="0" err="1">
                <a:solidFill>
                  <a:schemeClr val="bg1"/>
                </a:solidFill>
              </a:rPr>
              <a:t>qaybgalaha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saxda</a:t>
            </a:r>
            <a:r>
              <a:rPr lang="fr-BE" sz="4000" dirty="0">
                <a:solidFill>
                  <a:schemeClr val="bg1"/>
                </a:solidFill>
              </a:rPr>
              <a:t> ah!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D6BFE394-F039-4F59-AE17-5797EEE2CC46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56593248"/>
              </p:ext>
            </p:extLst>
          </p:nvPr>
        </p:nvGraphicFramePr>
        <p:xfrm>
          <a:off x="914400" y="1323613"/>
          <a:ext cx="10772384" cy="4526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xmlns="" id="{935EA657-9614-459B-BC55-A251CEBD994F}"/>
              </a:ext>
            </a:extLst>
          </p:cNvPr>
          <p:cNvSpPr/>
          <p:nvPr/>
        </p:nvSpPr>
        <p:spPr>
          <a:xfrm>
            <a:off x="4175492" y="1802258"/>
            <a:ext cx="3407079" cy="3745282"/>
          </a:xfrm>
          <a:prstGeom prst="ellipse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714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" y="0"/>
            <a:ext cx="12179474" cy="1047579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Ka </a:t>
            </a:r>
            <a:r>
              <a:rPr lang="en-US" sz="4400" dirty="0" err="1">
                <a:solidFill>
                  <a:schemeClr val="bg1"/>
                </a:solidFill>
              </a:rPr>
              <a:t>qaybgalayaasha</a:t>
            </a:r>
            <a:r>
              <a:rPr lang="en-US" sz="4400" dirty="0">
                <a:solidFill>
                  <a:schemeClr val="bg1"/>
                </a:solidFill>
              </a:rPr>
              <a:t> ka </a:t>
            </a:r>
            <a:r>
              <a:rPr lang="en-US" sz="4400" dirty="0" err="1">
                <a:solidFill>
                  <a:schemeClr val="bg1"/>
                </a:solidFill>
              </a:rPr>
              <a:t>qaybgeli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1D065B-B771-4A29-81BE-8FD13BB8B1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2" r="12805"/>
          <a:stretch/>
        </p:blipFill>
        <p:spPr>
          <a:xfrm>
            <a:off x="64488" y="0"/>
            <a:ext cx="1291886" cy="1047579"/>
          </a:xfrm>
          <a:prstGeom prst="rect">
            <a:avLst/>
          </a:prstGeom>
          <a:effectLst/>
        </p:spPr>
      </p:pic>
      <p:graphicFrame>
        <p:nvGraphicFramePr>
          <p:cNvPr id="22" name="Content Placeholder 1">
            <a:extLst>
              <a:ext uri="{FF2B5EF4-FFF2-40B4-BE49-F238E27FC236}">
                <a16:creationId xmlns:a16="http://schemas.microsoft.com/office/drawing/2014/main" xmlns="" id="{878D174B-5B0A-4E42-8ED5-FD681A4AA5AE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3733093885"/>
              </p:ext>
            </p:extLst>
          </p:nvPr>
        </p:nvGraphicFramePr>
        <p:xfrm>
          <a:off x="263951" y="1364773"/>
          <a:ext cx="10394978" cy="4576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Graphic 8" descr="Open book">
            <a:extLst>
              <a:ext uri="{FF2B5EF4-FFF2-40B4-BE49-F238E27FC236}">
                <a16:creationId xmlns:a16="http://schemas.microsoft.com/office/drawing/2014/main" xmlns="" id="{5D95C436-55C1-4AF0-BEE7-19EE35171A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834386" y="1712124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7430F24-7055-4FFA-AB3B-6D01AFC17A9E}"/>
              </a:ext>
            </a:extLst>
          </p:cNvPr>
          <p:cNvSpPr txBox="1"/>
          <p:nvPr/>
        </p:nvSpPr>
        <p:spPr>
          <a:xfrm>
            <a:off x="8536984" y="2722907"/>
            <a:ext cx="2121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/>
              <a:t>Akhriska</a:t>
            </a:r>
            <a:r>
              <a:rPr lang="en-GB" sz="2200" dirty="0"/>
              <a:t> </a:t>
            </a:r>
            <a:r>
              <a:rPr lang="en-GB" sz="2200" dirty="0" err="1"/>
              <a:t>ka</a:t>
            </a:r>
            <a:r>
              <a:rPr lang="en-GB" sz="2200" dirty="0"/>
              <a:t> </a:t>
            </a:r>
            <a:r>
              <a:rPr lang="en-GB" sz="2200" dirty="0" err="1"/>
              <a:t>horeya</a:t>
            </a:r>
            <a:r>
              <a:rPr lang="en-GB" sz="2200" dirty="0"/>
              <a:t> </a:t>
            </a:r>
            <a:r>
              <a:rPr lang="en-GB" sz="2200" dirty="0" err="1"/>
              <a:t>tababarka</a:t>
            </a:r>
            <a:r>
              <a:rPr lang="en-GB" sz="2200" dirty="0"/>
              <a:t>  </a:t>
            </a:r>
          </a:p>
        </p:txBody>
      </p:sp>
      <p:pic>
        <p:nvPicPr>
          <p:cNvPr id="2" name="Picture 1" descr="Group brainstorm">
            <a:extLst>
              <a:ext uri="{FF2B5EF4-FFF2-40B4-BE49-F238E27FC236}">
                <a16:creationId xmlns:a16="http://schemas.microsoft.com/office/drawing/2014/main" xmlns="" id="{59F026D5-99AD-4E8B-AD5F-71DBDA3B61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/>
        </p:blipFill>
        <p:spPr>
          <a:xfrm>
            <a:off x="2904155" y="3959258"/>
            <a:ext cx="1116082" cy="11160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E03422F-542B-4B7B-91DC-10F154E1BE4E}"/>
              </a:ext>
            </a:extLst>
          </p:cNvPr>
          <p:cNvSpPr txBox="1"/>
          <p:nvPr/>
        </p:nvSpPr>
        <p:spPr>
          <a:xfrm>
            <a:off x="2513793" y="5171722"/>
            <a:ext cx="25177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err="1"/>
              <a:t>Qiimee</a:t>
            </a:r>
            <a:r>
              <a:rPr lang="en-GB" sz="2200" dirty="0"/>
              <a:t> </a:t>
            </a:r>
            <a:r>
              <a:rPr lang="en-GB" sz="2200" dirty="0" err="1"/>
              <a:t>kaqaybqaadashada</a:t>
            </a:r>
            <a:r>
              <a:rPr lang="en-GB" sz="2200" dirty="0"/>
              <a:t> </a:t>
            </a:r>
            <a:r>
              <a:rPr lang="en-GB" sz="2200" dirty="0" err="1"/>
              <a:t>iyo</a:t>
            </a:r>
            <a:r>
              <a:rPr lang="en-GB" sz="2200" dirty="0"/>
              <a:t> </a:t>
            </a:r>
            <a:r>
              <a:rPr lang="en-GB" sz="2200" dirty="0" err="1"/>
              <a:t>khibrada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529805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5" y="1"/>
            <a:ext cx="7660893" cy="820132"/>
          </a:xfr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Abuur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jawi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waxbarasho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oo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togan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D6DC84-D5F9-49DC-8699-C9ADC75BD7D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09919" y="2060606"/>
            <a:ext cx="4860073" cy="2848852"/>
          </a:xfrm>
        </p:spPr>
        <p:txBody>
          <a:bodyPr>
            <a:normAutofit/>
          </a:bodyPr>
          <a:lstStyle/>
          <a:p>
            <a:r>
              <a:rPr lang="en-US" altLang="en-US" dirty="0" err="1"/>
              <a:t>Muuqaalka</a:t>
            </a:r>
            <a:r>
              <a:rPr lang="en-US" altLang="en-US" dirty="0"/>
              <a:t> </a:t>
            </a:r>
            <a:r>
              <a:rPr lang="en-US" altLang="en-US" dirty="0" err="1"/>
              <a:t>iyo</a:t>
            </a:r>
            <a:r>
              <a:rPr lang="en-US" altLang="en-US" dirty="0"/>
              <a:t> </a:t>
            </a:r>
            <a:r>
              <a:rPr lang="en-US" altLang="en-US" dirty="0" err="1"/>
              <a:t>dareenka</a:t>
            </a:r>
            <a:r>
              <a:rPr lang="en-US" altLang="en-US" dirty="0"/>
              <a:t> </a:t>
            </a:r>
            <a:r>
              <a:rPr lang="en-US" altLang="en-US" dirty="0" err="1"/>
              <a:t>goobta</a:t>
            </a:r>
            <a:endParaRPr lang="en-US" altLang="en-US" dirty="0"/>
          </a:p>
          <a:p>
            <a:r>
              <a:rPr lang="en-US" altLang="en-US" dirty="0" err="1"/>
              <a:t>Xiriirka</a:t>
            </a:r>
            <a:r>
              <a:rPr lang="en-US" altLang="en-US" dirty="0"/>
              <a:t> </a:t>
            </a:r>
            <a:r>
              <a:rPr lang="en-US" altLang="en-US" dirty="0" err="1"/>
              <a:t>bartuhu</a:t>
            </a:r>
            <a:r>
              <a:rPr lang="en-US" altLang="en-US" dirty="0"/>
              <a:t> la </a:t>
            </a:r>
            <a:r>
              <a:rPr lang="en-US" altLang="en-US" dirty="0" err="1"/>
              <a:t>leeyahay</a:t>
            </a:r>
            <a:r>
              <a:rPr lang="en-US" altLang="en-US" dirty="0"/>
              <a:t> </a:t>
            </a:r>
            <a:r>
              <a:rPr lang="en-US" altLang="en-US" dirty="0" err="1"/>
              <a:t>fududeeyaha</a:t>
            </a:r>
            <a:r>
              <a:rPr lang="en-US" altLang="en-US" dirty="0"/>
              <a:t> / </a:t>
            </a:r>
            <a:r>
              <a:rPr lang="en-US" altLang="en-US" dirty="0" err="1"/>
              <a:t>tababaraha</a:t>
            </a:r>
            <a:endParaRPr lang="en-US" altLang="en-US" dirty="0"/>
          </a:p>
          <a:p>
            <a:r>
              <a:rPr lang="en-US" altLang="en-US" dirty="0" err="1"/>
              <a:t>Xiriirka</a:t>
            </a:r>
            <a:r>
              <a:rPr lang="en-US" altLang="en-US" dirty="0"/>
              <a:t> </a:t>
            </a:r>
            <a:r>
              <a:rPr lang="en-US" altLang="en-US" dirty="0" err="1"/>
              <a:t>bartuhu</a:t>
            </a:r>
            <a:r>
              <a:rPr lang="en-US" altLang="en-US" dirty="0"/>
              <a:t> la </a:t>
            </a:r>
            <a:r>
              <a:rPr lang="en-US" altLang="en-US" dirty="0" err="1"/>
              <a:t>leeyahay</a:t>
            </a:r>
            <a:r>
              <a:rPr lang="en-US" altLang="en-US" dirty="0"/>
              <a:t> </a:t>
            </a:r>
            <a:r>
              <a:rPr lang="en-US" altLang="en-US" dirty="0" err="1"/>
              <a:t>bartayaasha</a:t>
            </a:r>
            <a:r>
              <a:rPr lang="en-US" altLang="en-US" dirty="0"/>
              <a:t> kale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1EBDEBD-4F78-40AD-84E6-58E330234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540" y="1825791"/>
            <a:ext cx="3853006" cy="39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03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5" y="1"/>
            <a:ext cx="8763829" cy="895546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 err="1">
                <a:solidFill>
                  <a:schemeClr val="bg1"/>
                </a:solidFill>
              </a:rPr>
              <a:t>Muuqaalka</a:t>
            </a:r>
            <a:r>
              <a:rPr lang="en-US" altLang="en-US" b="1" dirty="0">
                <a:solidFill>
                  <a:schemeClr val="bg1"/>
                </a:solidFill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</a:rPr>
              <a:t>iyo</a:t>
            </a:r>
            <a:r>
              <a:rPr lang="en-US" altLang="en-US" b="1" dirty="0">
                <a:solidFill>
                  <a:schemeClr val="bg1"/>
                </a:solidFill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</a:rPr>
              <a:t>dareenka</a:t>
            </a:r>
            <a:r>
              <a:rPr lang="en-US" altLang="en-US" b="1" dirty="0">
                <a:solidFill>
                  <a:schemeClr val="bg1"/>
                </a:solidFill>
              </a:rPr>
              <a:t> </a:t>
            </a:r>
            <a:r>
              <a:rPr lang="en-US" altLang="en-US" b="1" dirty="0" err="1">
                <a:solidFill>
                  <a:schemeClr val="bg1"/>
                </a:solidFill>
              </a:rPr>
              <a:t>goobta</a:t>
            </a:r>
            <a:r>
              <a:rPr lang="en-US" sz="4400" b="1" dirty="0">
                <a:solidFill>
                  <a:schemeClr val="bg1"/>
                </a:solidFill>
              </a:rPr>
              <a:t>: </a:t>
            </a:r>
            <a:r>
              <a:rPr lang="en-US" sz="4400" b="1" dirty="0" err="1">
                <a:solidFill>
                  <a:schemeClr val="bg1"/>
                </a:solidFill>
              </a:rPr>
              <a:t>Sida</a:t>
            </a:r>
            <a:r>
              <a:rPr lang="en-US" sz="4400" b="1" dirty="0">
                <a:solidFill>
                  <a:schemeClr val="bg1"/>
                </a:solidFill>
              </a:rPr>
              <a:t> loo </a:t>
            </a:r>
            <a:r>
              <a:rPr lang="en-US" sz="4400" b="1" dirty="0" err="1">
                <a:solidFill>
                  <a:schemeClr val="bg1"/>
                </a:solidFill>
              </a:rPr>
              <a:t>habeeyey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fasalka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A04E59E-5AAA-4141-A1B3-14AA1D276710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/>
          <a:stretch>
            <a:fillRect/>
          </a:stretch>
        </p:blipFill>
        <p:spPr>
          <a:xfrm rot="16200000">
            <a:off x="3841590" y="-1303881"/>
            <a:ext cx="4003604" cy="980787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xmlns="" id="{D1DA5996-721F-4D5D-9901-181E5A054352}"/>
              </a:ext>
            </a:extLst>
          </p:cNvPr>
          <p:cNvSpPr/>
          <p:nvPr/>
        </p:nvSpPr>
        <p:spPr>
          <a:xfrm>
            <a:off x="4045908" y="1598256"/>
            <a:ext cx="2592888" cy="266059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E6B722F4-4827-44B7-9541-A091D290CB9C}"/>
              </a:ext>
            </a:extLst>
          </p:cNvPr>
          <p:cNvSpPr/>
          <p:nvPr/>
        </p:nvSpPr>
        <p:spPr>
          <a:xfrm>
            <a:off x="8525008" y="1387401"/>
            <a:ext cx="2440488" cy="266059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43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" y="0"/>
            <a:ext cx="8358588" cy="735291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fi-FI" dirty="0">
                <a:solidFill>
                  <a:schemeClr val="bg1"/>
                </a:solidFill>
              </a:rPr>
              <a:t>Waxtar ma leh laakiin waa lama huraan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D87170-865E-45D1-AEA4-29BFE7B3DA7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10431" y="1949577"/>
            <a:ext cx="4860073" cy="3438245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/>
              <a:t>Suuliyadii</a:t>
            </a:r>
            <a:r>
              <a:rPr lang="en-GB" dirty="0"/>
              <a:t> </a:t>
            </a:r>
            <a:r>
              <a:rPr lang="en-GB" dirty="0" err="1"/>
              <a:t>mee</a:t>
            </a:r>
            <a:r>
              <a:rPr lang="en-GB" dirty="0"/>
              <a:t>?</a:t>
            </a:r>
          </a:p>
          <a:p>
            <a:r>
              <a:rPr lang="fi-FI" dirty="0"/>
              <a:t>Yaan weydiisan karaa wixi maamul/ arrimo dhaqaale / saad ah?</a:t>
            </a:r>
            <a:endParaRPr lang="en-GB" dirty="0"/>
          </a:p>
          <a:p>
            <a:r>
              <a:rPr lang="en-GB" dirty="0" err="1"/>
              <a:t>Goorma</a:t>
            </a:r>
            <a:r>
              <a:rPr lang="en-GB" dirty="0"/>
              <a:t> </a:t>
            </a:r>
            <a:r>
              <a:rPr lang="en-GB" dirty="0" err="1"/>
              <a:t>ayaynu</a:t>
            </a:r>
            <a:r>
              <a:rPr lang="en-GB" dirty="0"/>
              <a:t> </a:t>
            </a:r>
            <a:r>
              <a:rPr lang="en-GB" dirty="0" err="1"/>
              <a:t>bilaabaynaa</a:t>
            </a:r>
            <a:r>
              <a:rPr lang="en-GB" dirty="0"/>
              <a:t>, </a:t>
            </a:r>
            <a:r>
              <a:rPr lang="en-GB" dirty="0" err="1"/>
              <a:t>quraac</a:t>
            </a:r>
            <a:r>
              <a:rPr lang="en-GB" dirty="0"/>
              <a:t> u </a:t>
            </a:r>
            <a:r>
              <a:rPr lang="en-GB" dirty="0" err="1"/>
              <a:t>baxeynaa</a:t>
            </a:r>
            <a:r>
              <a:rPr lang="en-GB" dirty="0"/>
              <a:t>, </a:t>
            </a:r>
            <a:r>
              <a:rPr lang="en-GB" dirty="0" err="1"/>
              <a:t>cunaynaa</a:t>
            </a:r>
            <a:r>
              <a:rPr lang="en-GB" dirty="0"/>
              <a:t>, </a:t>
            </a:r>
            <a:r>
              <a:rPr lang="en-GB" dirty="0" err="1"/>
              <a:t>dhamaynaynaa</a:t>
            </a:r>
            <a:r>
              <a:rPr lang="en-GB" dirty="0"/>
              <a:t>?</a:t>
            </a:r>
          </a:p>
          <a:p>
            <a:r>
              <a:rPr lang="en-GB" dirty="0" err="1"/>
              <a:t>Shuruucda</a:t>
            </a:r>
            <a:r>
              <a:rPr lang="en-GB" dirty="0"/>
              <a:t> </a:t>
            </a:r>
            <a:r>
              <a:rPr lang="en-GB" dirty="0" err="1"/>
              <a:t>kulanka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madaxa</a:t>
            </a:r>
            <a:r>
              <a:rPr lang="en-GB" dirty="0"/>
              <a:t> </a:t>
            </a:r>
            <a:r>
              <a:rPr lang="en-GB" dirty="0" err="1"/>
              <a:t>tuulada</a:t>
            </a:r>
            <a:r>
              <a:rPr lang="en-GB" dirty="0"/>
              <a:t> </a:t>
            </a:r>
            <a:r>
              <a:rPr lang="en-GB" dirty="0" err="1"/>
              <a:t>iman</a:t>
            </a:r>
            <a:r>
              <a:rPr lang="en-GB" dirty="0"/>
              <a:t> </a:t>
            </a:r>
            <a:r>
              <a:rPr lang="en-GB" dirty="0" err="1"/>
              <a:t>kara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3472E26C-8FC6-4D47-87DE-43F074422B8C}"/>
              </a:ext>
            </a:extLst>
          </p:cNvPr>
          <p:cNvSpPr txBox="1">
            <a:spLocks/>
          </p:cNvSpPr>
          <p:nvPr/>
        </p:nvSpPr>
        <p:spPr>
          <a:xfrm>
            <a:off x="6119587" y="1949576"/>
            <a:ext cx="4860073" cy="3438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Xagee ka heli karaa casharada tababarka?</a:t>
            </a:r>
            <a:r>
              <a:rPr lang="en-GB" dirty="0"/>
              <a:t> </a:t>
            </a:r>
          </a:p>
          <a:p>
            <a:r>
              <a:rPr lang="en-GB" dirty="0" err="1"/>
              <a:t>Meel</a:t>
            </a:r>
            <a:r>
              <a:rPr lang="en-GB" dirty="0"/>
              <a:t> </a:t>
            </a:r>
            <a:r>
              <a:rPr lang="en-GB" dirty="0" err="1"/>
              <a:t>gaari</a:t>
            </a:r>
            <a:r>
              <a:rPr lang="en-GB" dirty="0"/>
              <a:t> La </a:t>
            </a:r>
            <a:r>
              <a:rPr lang="en-GB" dirty="0" err="1"/>
              <a:t>dhigto</a:t>
            </a:r>
            <a:endParaRPr lang="en-GB" dirty="0"/>
          </a:p>
          <a:p>
            <a:r>
              <a:rPr lang="en-GB" dirty="0" err="1"/>
              <a:t>Waxaan</a:t>
            </a:r>
            <a:r>
              <a:rPr lang="en-GB" dirty="0"/>
              <a:t> </a:t>
            </a:r>
            <a:r>
              <a:rPr lang="en-GB" dirty="0" err="1"/>
              <a:t>helayaa</a:t>
            </a:r>
            <a:r>
              <a:rPr lang="en-GB" dirty="0"/>
              <a:t> </a:t>
            </a:r>
            <a:r>
              <a:rPr lang="en-GB" dirty="0" err="1"/>
              <a:t>shahaado</a:t>
            </a:r>
            <a:r>
              <a:rPr lang="en-GB" dirty="0"/>
              <a:t>? </a:t>
            </a:r>
          </a:p>
          <a:p>
            <a:r>
              <a:rPr lang="en-GB" dirty="0" err="1"/>
              <a:t>Maxaa</a:t>
            </a:r>
            <a:r>
              <a:rPr lang="en-GB" dirty="0"/>
              <a:t> </a:t>
            </a:r>
            <a:r>
              <a:rPr lang="en-GB" dirty="0" err="1"/>
              <a:t>isugaya</a:t>
            </a:r>
            <a:r>
              <a:rPr lang="en-GB" dirty="0"/>
              <a:t> </a:t>
            </a:r>
            <a:r>
              <a:rPr lang="en-GB" dirty="0" err="1"/>
              <a:t>tababarka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dib? La </a:t>
            </a:r>
            <a:r>
              <a:rPr lang="en-GB" dirty="0" err="1"/>
              <a:t>soco</a:t>
            </a:r>
            <a:r>
              <a:rPr lang="en-GB" dirty="0"/>
              <a:t> </a:t>
            </a:r>
            <a:r>
              <a:rPr lang="en-GB" dirty="0" err="1"/>
              <a:t>mashruuca</a:t>
            </a:r>
            <a:r>
              <a:rPr lang="en-GB" dirty="0"/>
              <a:t>, </a:t>
            </a:r>
            <a:r>
              <a:rPr lang="en-GB" dirty="0" err="1"/>
              <a:t>iwm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711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4"/>
            <a:ext cx="12191999" cy="1314088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r"/>
            <a:r>
              <a:rPr lang="fr-BE" sz="4000" dirty="0" err="1">
                <a:solidFill>
                  <a:schemeClr val="bg1"/>
                </a:solidFill>
              </a:rPr>
              <a:t>Mabaadi'da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muhiimka</a:t>
            </a:r>
            <a:r>
              <a:rPr lang="fr-BE" sz="4000" dirty="0">
                <a:solidFill>
                  <a:schemeClr val="bg1"/>
                </a:solidFill>
              </a:rPr>
              <a:t> ah </a:t>
            </a:r>
            <a:r>
              <a:rPr lang="fr-BE" sz="4000" dirty="0" err="1">
                <a:solidFill>
                  <a:schemeClr val="bg1"/>
                </a:solidFill>
              </a:rPr>
              <a:t>ee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barashada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>
                <a:solidFill>
                  <a:schemeClr val="bg1"/>
                </a:solidFill>
              </a:rPr>
              <a:t>khibradeesan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1D065B-B771-4A29-81BE-8FD13BB8B1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718" y="0"/>
            <a:ext cx="3032930" cy="131408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38D6B38-39EA-4850-A532-8A6C5BAE918D}"/>
              </a:ext>
            </a:extLst>
          </p:cNvPr>
          <p:cNvSpPr txBox="1">
            <a:spLocks/>
          </p:cNvSpPr>
          <p:nvPr/>
        </p:nvSpPr>
        <p:spPr>
          <a:xfrm>
            <a:off x="826718" y="1198352"/>
            <a:ext cx="5389025" cy="42254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0033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Bartuhu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(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kaqaybgale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)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waa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udub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dhexaad</a:t>
            </a:r>
            <a:endParaRPr lang="en-US" altLang="en-US" dirty="0">
              <a:solidFill>
                <a:schemeClr val="tx1"/>
              </a:solidFill>
              <a:latin typeface="+mj-lt"/>
            </a:endParaRP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Isku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darka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casharada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iyo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habsocod</a:t>
            </a:r>
            <a:endParaRPr lang="en-US" altLang="en-US" dirty="0">
              <a:solidFill>
                <a:schemeClr val="tx1"/>
              </a:solidFill>
              <a:latin typeface="+mj-lt"/>
            </a:endParaRP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Maqnaanshaha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xukmin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xad-dhaaf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ah</a:t>
            </a: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Muuqaalka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sawirka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weyn</a:t>
            </a:r>
            <a:endParaRPr lang="en-US" altLang="en-US" dirty="0">
              <a:solidFill>
                <a:schemeClr val="tx1"/>
              </a:solidFill>
              <a:latin typeface="+mj-lt"/>
            </a:endParaRPr>
          </a:p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Doorka</a:t>
            </a:r>
            <a:r>
              <a:rPr lang="en-US" altLang="en-US" dirty="0">
                <a:solidFill>
                  <a:schemeClr val="tx1"/>
                </a:solidFill>
                <a:latin typeface="+mj-lt"/>
              </a:rPr>
              <a:t> dib u </a:t>
            </a:r>
            <a:r>
              <a:rPr lang="en-US" altLang="en-US" dirty="0" err="1">
                <a:solidFill>
                  <a:schemeClr val="tx1"/>
                </a:solidFill>
                <a:latin typeface="+mj-lt"/>
              </a:rPr>
              <a:t>milicsiga</a:t>
            </a:r>
            <a:endParaRPr lang="en-US" alt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xmlns="" id="{6C5E72F0-6AC3-4A1E-B544-BF78290D297D}"/>
              </a:ext>
            </a:extLst>
          </p:cNvPr>
          <p:cNvSpPr txBox="1">
            <a:spLocks/>
          </p:cNvSpPr>
          <p:nvPr/>
        </p:nvSpPr>
        <p:spPr>
          <a:xfrm>
            <a:off x="6520544" y="1866901"/>
            <a:ext cx="5028454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 err="1"/>
              <a:t>Abuuritaanka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maalgashi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shucuur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leh</a:t>
            </a:r>
            <a:endParaRPr lang="en-US" altLang="en-US" sz="2400" dirty="0"/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/>
              <a:t>Dib-u-</a:t>
            </a:r>
            <a:r>
              <a:rPr lang="en-US" altLang="en-US" sz="2400" dirty="0" err="1"/>
              <a:t>baarista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qiyamka</a:t>
            </a:r>
            <a:endParaRPr lang="en-US" altLang="en-US" sz="2400" dirty="0"/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 err="1"/>
              <a:t>Jiritaanka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xiriiro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macno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leh</a:t>
            </a:r>
            <a:endParaRPr lang="en-US" altLang="en-US" sz="2400" dirty="0"/>
          </a:p>
          <a:p>
            <a:pPr>
              <a:lnSpc>
                <a:spcPct val="150000"/>
              </a:lnSpc>
              <a:spcBef>
                <a:spcPts val="1200"/>
              </a:spcBef>
              <a:defRPr/>
            </a:pPr>
            <a:r>
              <a:rPr lang="en-US" altLang="en-US" sz="2400" dirty="0" err="1"/>
              <a:t>Barashada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meel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baxsan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aagagga</a:t>
            </a:r>
            <a:r>
              <a:rPr lang="en-US" altLang="en-US" sz="2400" dirty="0"/>
              <a:t> loo </a:t>
            </a:r>
            <a:r>
              <a:rPr lang="en-US" altLang="en-US" sz="2400" dirty="0" err="1"/>
              <a:t>arko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aaga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raaxada</a:t>
            </a:r>
            <a:endParaRPr lang="en-US" altLang="en-US" sz="2400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53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819" y="1858302"/>
            <a:ext cx="4224528" cy="26883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600" dirty="0"/>
              <a:t>Waa </a:t>
            </a:r>
            <a:r>
              <a:rPr lang="en-US" sz="4600" dirty="0" err="1"/>
              <a:t>maxay</a:t>
            </a:r>
            <a:r>
              <a:rPr lang="en-US" sz="4600" dirty="0"/>
              <a:t> </a:t>
            </a:r>
            <a:r>
              <a:rPr lang="en-US" sz="4600" dirty="0" err="1"/>
              <a:t>tayada</a:t>
            </a:r>
            <a:r>
              <a:rPr lang="en-US" sz="4600" dirty="0"/>
              <a:t> </a:t>
            </a:r>
            <a:r>
              <a:rPr lang="en-US" sz="4600" dirty="0" err="1"/>
              <a:t>tababaruhu</a:t>
            </a:r>
            <a:r>
              <a:rPr lang="en-US" sz="4600" dirty="0"/>
              <a:t> / </a:t>
            </a:r>
            <a:r>
              <a:rPr lang="en-US" sz="4600" dirty="0" err="1"/>
              <a:t>fududeeyuhu</a:t>
            </a:r>
            <a:r>
              <a:rPr lang="en-US" sz="4600" dirty="0"/>
              <a:t>?</a:t>
            </a:r>
            <a:endParaRPr lang="en-US" sz="4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F27E9F68-4C6B-44CF-905B-98EC49DD3A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13991" y="0"/>
            <a:ext cx="6578009" cy="6858000"/>
          </a:xfrm>
          <a:custGeom>
            <a:avLst/>
            <a:gdLst>
              <a:gd name="connsiteX0" fmla="*/ 73610 w 6578009"/>
              <a:gd name="connsiteY0" fmla="*/ 0 h 6858000"/>
              <a:gd name="connsiteX1" fmla="*/ 6578009 w 6578009"/>
              <a:gd name="connsiteY1" fmla="*/ 0 h 6858000"/>
              <a:gd name="connsiteX2" fmla="*/ 6578009 w 6578009"/>
              <a:gd name="connsiteY2" fmla="*/ 6858000 h 6858000"/>
              <a:gd name="connsiteX3" fmla="*/ 2947297 w 6578009"/>
              <a:gd name="connsiteY3" fmla="*/ 6858000 h 6858000"/>
              <a:gd name="connsiteX4" fmla="*/ 2740229 w 6578009"/>
              <a:gd name="connsiteY4" fmla="*/ 6703632 h 6858000"/>
              <a:gd name="connsiteX5" fmla="*/ 0 w 6578009"/>
              <a:gd name="connsiteY5" fmla="*/ 1026053 h 6858000"/>
              <a:gd name="connsiteX6" fmla="*/ 37438 w 6578009"/>
              <a:gd name="connsiteY6" fmla="*/ 2846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78009" h="6858000">
                <a:moveTo>
                  <a:pt x="73610" y="0"/>
                </a:moveTo>
                <a:lnTo>
                  <a:pt x="6578009" y="0"/>
                </a:lnTo>
                <a:lnTo>
                  <a:pt x="6578009" y="6858000"/>
                </a:lnTo>
                <a:lnTo>
                  <a:pt x="2947297" y="6858000"/>
                </a:lnTo>
                <a:lnTo>
                  <a:pt x="2740229" y="6703632"/>
                </a:lnTo>
                <a:cubicBezTo>
                  <a:pt x="1070445" y="5375192"/>
                  <a:pt x="0" y="3325631"/>
                  <a:pt x="0" y="1026053"/>
                </a:cubicBezTo>
                <a:cubicBezTo>
                  <a:pt x="0" y="775760"/>
                  <a:pt x="12683" y="528427"/>
                  <a:pt x="37438" y="28466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963C26DC-8AFA-4023-B207-F7664781D5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5772376" y="0"/>
            <a:ext cx="6419624" cy="6858000"/>
          </a:xfrm>
          <a:custGeom>
            <a:avLst/>
            <a:gdLst>
              <a:gd name="connsiteX0" fmla="*/ 6344630 w 6419624"/>
              <a:gd name="connsiteY0" fmla="*/ 0 h 6858000"/>
              <a:gd name="connsiteX1" fmla="*/ 0 w 6419624"/>
              <a:gd name="connsiteY1" fmla="*/ 0 h 6858000"/>
              <a:gd name="connsiteX2" fmla="*/ 0 w 6419624"/>
              <a:gd name="connsiteY2" fmla="*/ 6858000 h 6858000"/>
              <a:gd name="connsiteX3" fmla="*/ 3344107 w 6419624"/>
              <a:gd name="connsiteY3" fmla="*/ 6858000 h 6858000"/>
              <a:gd name="connsiteX4" fmla="*/ 3509562 w 6419624"/>
              <a:gd name="connsiteY4" fmla="*/ 6745502 h 6858000"/>
              <a:gd name="connsiteX5" fmla="*/ 6419624 w 6419624"/>
              <a:gd name="connsiteY5" fmla="*/ 1026052 h 6858000"/>
              <a:gd name="connsiteX6" fmla="*/ 6383100 w 6419624"/>
              <a:gd name="connsiteY6" fmla="*/ 3027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19624" h="6858000">
                <a:moveTo>
                  <a:pt x="6344630" y="0"/>
                </a:moveTo>
                <a:lnTo>
                  <a:pt x="0" y="0"/>
                </a:lnTo>
                <a:lnTo>
                  <a:pt x="0" y="6858000"/>
                </a:lnTo>
                <a:lnTo>
                  <a:pt x="3344107" y="6858000"/>
                </a:lnTo>
                <a:lnTo>
                  <a:pt x="3509562" y="6745502"/>
                </a:lnTo>
                <a:cubicBezTo>
                  <a:pt x="5273452" y="5459025"/>
                  <a:pt x="6419624" y="3376391"/>
                  <a:pt x="6419624" y="1026052"/>
                </a:cubicBezTo>
                <a:cubicBezTo>
                  <a:pt x="6419624" y="781861"/>
                  <a:pt x="6407252" y="540560"/>
                  <a:pt x="6383100" y="30274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onfused person">
            <a:extLst>
              <a:ext uri="{FF2B5EF4-FFF2-40B4-BE49-F238E27FC236}">
                <a16:creationId xmlns:a16="http://schemas.microsoft.com/office/drawing/2014/main" xmlns="" id="{B6F66956-0259-4D30-9D36-E78FFA3E1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31529" y="416379"/>
            <a:ext cx="4196442" cy="41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28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12192000" cy="1325563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Waa </a:t>
            </a:r>
            <a:r>
              <a:rPr lang="en-US" sz="3600" dirty="0" err="1">
                <a:solidFill>
                  <a:schemeClr val="bg1"/>
                </a:solidFill>
              </a:rPr>
              <a:t>kuma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macalin</a:t>
            </a:r>
            <a:r>
              <a:rPr lang="en-US" sz="3600" dirty="0">
                <a:solidFill>
                  <a:schemeClr val="bg1"/>
                </a:solidFill>
              </a:rPr>
              <a:t>? Waa </a:t>
            </a:r>
            <a:r>
              <a:rPr lang="en-US" sz="3600" dirty="0" err="1">
                <a:solidFill>
                  <a:schemeClr val="bg1"/>
                </a:solidFill>
              </a:rPr>
              <a:t>kuma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fududeeye</a:t>
            </a:r>
            <a:r>
              <a:rPr lang="en-US" sz="3600" dirty="0">
                <a:solidFill>
                  <a:schemeClr val="bg1"/>
                </a:solidFill>
              </a:rPr>
              <a:t>? Waa </a:t>
            </a:r>
            <a:r>
              <a:rPr lang="en-US" sz="3600" dirty="0" err="1">
                <a:solidFill>
                  <a:schemeClr val="bg1"/>
                </a:solidFill>
              </a:rPr>
              <a:t>kuma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tababare</a:t>
            </a:r>
            <a:r>
              <a:rPr lang="en-US" sz="3600" dirty="0">
                <a:solidFill>
                  <a:schemeClr val="bg1"/>
                </a:solidFill>
              </a:rPr>
              <a:t>?</a:t>
            </a:r>
            <a:endParaRPr lang="fr-BE" sz="36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1D065B-B771-4A29-81BE-8FD13BB8B1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078" y="0"/>
            <a:ext cx="3032930" cy="1314088"/>
          </a:xfrm>
          <a:prstGeom prst="rect">
            <a:avLst/>
          </a:prstGeom>
        </p:spPr>
      </p:pic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xmlns="" id="{688788C4-FB58-4BAD-BE2A-59969043EDD2}"/>
              </a:ext>
            </a:extLst>
          </p:cNvPr>
          <p:cNvGraphicFramePr>
            <a:graphicFrameLocks noGrp="1"/>
          </p:cNvGraphicFramePr>
          <p:nvPr>
            <p:ph sz="half" idx="10"/>
          </p:nvPr>
        </p:nvGraphicFramePr>
        <p:xfrm>
          <a:off x="722313" y="1992313"/>
          <a:ext cx="1074737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34276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xmlns="" id="{9BC46464-324F-4BB3-9205-10F6C4BA894A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1812985640"/>
              </p:ext>
            </p:extLst>
          </p:nvPr>
        </p:nvGraphicFramePr>
        <p:xfrm>
          <a:off x="131523" y="87682"/>
          <a:ext cx="11928953" cy="5750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449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75" y="2103437"/>
            <a:ext cx="5093864" cy="1325563"/>
          </a:xfrm>
        </p:spPr>
        <p:txBody>
          <a:bodyPr>
            <a:normAutofit fontScale="90000"/>
          </a:bodyPr>
          <a:lstStyle/>
          <a:p>
            <a:r>
              <a:rPr lang="fr-BE" dirty="0"/>
              <a:t/>
            </a:r>
            <a:br>
              <a:rPr lang="fr-BE" dirty="0"/>
            </a:br>
            <a:r>
              <a:rPr lang="fr-BE" dirty="0" err="1"/>
              <a:t>Xirfadaha</a:t>
            </a:r>
            <a:r>
              <a:rPr lang="fr-BE" dirty="0"/>
              <a:t> </a:t>
            </a:r>
            <a:r>
              <a:rPr lang="fr-BE" dirty="0" err="1"/>
              <a:t>tababarka</a:t>
            </a:r>
            <a:r>
              <a:rPr lang="fr-BE" dirty="0"/>
              <a:t> </a:t>
            </a:r>
            <a:r>
              <a:rPr lang="fr-BE" dirty="0" err="1"/>
              <a:t>iyo</a:t>
            </a:r>
            <a:r>
              <a:rPr lang="fr-BE" dirty="0"/>
              <a:t> </a:t>
            </a:r>
            <a:r>
              <a:rPr lang="fr-BE" dirty="0" err="1"/>
              <a:t>fududeynta</a:t>
            </a:r>
            <a:endParaRPr lang="fr-BE" dirty="0"/>
          </a:p>
        </p:txBody>
      </p:sp>
      <p:sp>
        <p:nvSpPr>
          <p:cNvPr id="20" name="Freeform: Shape 12">
            <a:extLst>
              <a:ext uri="{FF2B5EF4-FFF2-40B4-BE49-F238E27FC236}">
                <a16:creationId xmlns:a16="http://schemas.microsoft.com/office/drawing/2014/main" xmlns="" id="{2C6A2225-94AF-4BC4-98F4-77746E7B10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56EF715-BF04-448A-AA47-58A9B95B20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826"/>
          <a:stretch/>
        </p:blipFill>
        <p:spPr>
          <a:xfrm>
            <a:off x="7689829" y="10"/>
            <a:ext cx="4502173" cy="3448209"/>
          </a:xfrm>
          <a:custGeom>
            <a:avLst/>
            <a:gdLst/>
            <a:ahLst/>
            <a:cxnLst/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sp>
        <p:nvSpPr>
          <p:cNvPr id="21" name="Freeform: Shape 14">
            <a:extLst>
              <a:ext uri="{FF2B5EF4-FFF2-40B4-BE49-F238E27FC236}">
                <a16:creationId xmlns:a16="http://schemas.microsoft.com/office/drawing/2014/main" xmlns="" id="{648F5915-2CE1-4F74-88C5-D4366893D2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xmlns="" id="{FEB797DF-FCBC-44A9-BD35-D16BE7D2B9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" r="-1" b="-1"/>
          <a:stretch/>
        </p:blipFill>
        <p:spPr>
          <a:xfrm>
            <a:off x="8768827" y="4082141"/>
            <a:ext cx="3423175" cy="2775859"/>
          </a:xfrm>
          <a:custGeom>
            <a:avLst/>
            <a:gdLst/>
            <a:ahLst/>
            <a:cxnLst/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3599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6458"/>
            <a:ext cx="5010386" cy="1114037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</a:rPr>
              <a:t>Qiyaas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waa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maxay</a:t>
            </a:r>
            <a:r>
              <a:rPr lang="en-US" sz="40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C278703-6B28-4BD7-99BE-6C3328952063}"/>
              </a:ext>
            </a:extLst>
          </p:cNvPr>
          <p:cNvSpPr txBox="1"/>
          <p:nvPr/>
        </p:nvSpPr>
        <p:spPr>
          <a:xfrm>
            <a:off x="619848" y="1857379"/>
            <a:ext cx="3799425" cy="3563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/>
              <a:t>Ujeedooyinka</a:t>
            </a:r>
            <a:endParaRPr lang="en-US" sz="2800" dirty="0"/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/>
              <a:t>Yoolalka</a:t>
            </a:r>
            <a:r>
              <a:rPr lang="en-US" sz="2800" dirty="0"/>
              <a:t> </a:t>
            </a:r>
            <a:r>
              <a:rPr lang="en-US" sz="2800" dirty="0" err="1"/>
              <a:t>iyo</a:t>
            </a:r>
            <a:r>
              <a:rPr lang="en-US" sz="2800" dirty="0"/>
              <a:t> </a:t>
            </a:r>
            <a:r>
              <a:rPr lang="en-US" sz="2800" dirty="0" err="1"/>
              <a:t>natiijada</a:t>
            </a:r>
            <a:endParaRPr lang="en-US" sz="2800" dirty="0"/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/>
              <a:t>Wakhtiga</a:t>
            </a:r>
            <a:endParaRPr lang="en-US" sz="2800" dirty="0"/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/>
              <a:t>Walxaha</a:t>
            </a:r>
            <a:endParaRPr lang="en-US" sz="2800" dirty="0"/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/>
              <a:t>Sualaha</a:t>
            </a:r>
            <a:endParaRPr lang="en-US" sz="2800" dirty="0"/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/>
              <a:t>Xeeladaha</a:t>
            </a:r>
            <a:endParaRPr lang="en-US" sz="2800" dirty="0"/>
          </a:p>
          <a:p>
            <a:pPr marL="51435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/>
              <a:t>Badelka</a:t>
            </a:r>
            <a:r>
              <a:rPr lang="en-US" sz="2800" dirty="0"/>
              <a:t> </a:t>
            </a:r>
            <a:r>
              <a:rPr lang="en-US" sz="2800" dirty="0" err="1"/>
              <a:t>daqiiqada</a:t>
            </a:r>
            <a:r>
              <a:rPr lang="en-US" sz="2800" dirty="0"/>
              <a:t> </a:t>
            </a:r>
            <a:r>
              <a:rPr lang="en-US" sz="2800" dirty="0" err="1"/>
              <a:t>ugu</a:t>
            </a:r>
            <a:r>
              <a:rPr lang="en-US" sz="2800" dirty="0"/>
              <a:t> </a:t>
            </a:r>
            <a:r>
              <a:rPr lang="en-US" sz="2800" dirty="0" err="1"/>
              <a:t>dambeysa</a:t>
            </a:r>
            <a:r>
              <a:rPr lang="en-US" sz="2800" dirty="0"/>
              <a:t>…</a:t>
            </a:r>
          </a:p>
        </p:txBody>
      </p:sp>
      <p:pic>
        <p:nvPicPr>
          <p:cNvPr id="8" name="Content Placeholder 7" descr="Text, whiteboard&#10;&#10;Description automatically generated">
            <a:extLst>
              <a:ext uri="{FF2B5EF4-FFF2-40B4-BE49-F238E27FC236}">
                <a16:creationId xmlns:a16="http://schemas.microsoft.com/office/drawing/2014/main" xmlns="" id="{86869435-9402-4005-82AE-6AFC179621CE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846" r="8072" b="2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92932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008" y="792746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600" dirty="0" err="1"/>
              <a:t>Xiriirka</a:t>
            </a:r>
            <a:r>
              <a:rPr lang="en-US" sz="4600" dirty="0"/>
              <a:t> </a:t>
            </a:r>
            <a:r>
              <a:rPr lang="en-US" sz="4600" dirty="0" err="1"/>
              <a:t>Isgaarsiinta</a:t>
            </a:r>
            <a:endParaRPr lang="en-US" sz="4600" dirty="0">
              <a:solidFill>
                <a:schemeClr val="tx1"/>
              </a:solidFill>
            </a:endParaRPr>
          </a:p>
        </p:txBody>
      </p:sp>
      <p:pic>
        <p:nvPicPr>
          <p:cNvPr id="9" name="Picture 8" descr="A picture containing timeline&#10;&#10;Description automatically generated">
            <a:extLst>
              <a:ext uri="{FF2B5EF4-FFF2-40B4-BE49-F238E27FC236}">
                <a16:creationId xmlns:a16="http://schemas.microsoft.com/office/drawing/2014/main" xmlns="" id="{D375EE3F-789F-441B-897F-E38232BBF3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186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>
            <a:extLst>
              <a:ext uri="{FF2B5EF4-FFF2-40B4-BE49-F238E27FC236}">
                <a16:creationId xmlns:a16="http://schemas.microsoft.com/office/drawing/2014/main" xmlns="" id="{09EA304D-4E2A-47F8-B2A5-981113B13709}"/>
              </a:ext>
            </a:extLst>
          </p:cNvPr>
          <p:cNvSpPr txBox="1">
            <a:spLocks/>
          </p:cNvSpPr>
          <p:nvPr/>
        </p:nvSpPr>
        <p:spPr>
          <a:xfrm>
            <a:off x="801098" y="1396289"/>
            <a:ext cx="52773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 err="1"/>
              <a:t>Su'aalo</a:t>
            </a:r>
            <a:r>
              <a:rPr lang="en-US" dirty="0"/>
              <a:t> wax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ool</a:t>
            </a:r>
            <a:r>
              <a:rPr lang="en-US" dirty="0"/>
              <a:t> ah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D87170-865E-45D1-AEA4-29BFE7B3DA7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05543" y="2871982"/>
            <a:ext cx="5272888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dirty="0"/>
              <a:t>A</a:t>
            </a:r>
          </a:p>
          <a:p>
            <a:pPr marL="0"/>
            <a:r>
              <a:rPr lang="en-US" dirty="0"/>
              <a:t>P</a:t>
            </a:r>
          </a:p>
          <a:p>
            <a:pPr marL="0"/>
            <a:r>
              <a:rPr lang="en-US" dirty="0"/>
              <a:t>P</a:t>
            </a:r>
          </a:p>
          <a:p>
            <a:pPr marL="0"/>
            <a:r>
              <a:rPr lang="en-US" dirty="0"/>
              <a:t>L</a:t>
            </a:r>
          </a:p>
          <a:p>
            <a:pPr marL="0"/>
            <a:r>
              <a:rPr lang="en-US" dirty="0"/>
              <a:t>E</a:t>
            </a:r>
          </a:p>
          <a:p>
            <a:pPr marL="0"/>
            <a:endParaRPr lang="en-US" sz="1800" dirty="0"/>
          </a:p>
          <a:p>
            <a:endParaRPr lang="en-US" sz="1800" dirty="0"/>
          </a:p>
        </p:txBody>
      </p:sp>
      <p:sp>
        <p:nvSpPr>
          <p:cNvPr id="15" name="Freeform 49">
            <a:extLst>
              <a:ext uri="{FF2B5EF4-FFF2-40B4-BE49-F238E27FC236}">
                <a16:creationId xmlns:a16="http://schemas.microsoft.com/office/drawing/2014/main" xmlns="" id="{EF9B8DF2-C3F5-49A2-94D2-F7B65A0F1F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713914" y="581159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4330B6AC-E6AB-45E4-A303-C8DE90EB2A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93318" y="760562"/>
            <a:ext cx="5298683" cy="6097438"/>
          </a:xfrm>
          <a:custGeom>
            <a:avLst/>
            <a:gdLst>
              <a:gd name="connsiteX0" fmla="*/ 3120528 w 5298683"/>
              <a:gd name="connsiteY0" fmla="*/ 0 h 6097438"/>
              <a:gd name="connsiteX1" fmla="*/ 5105473 w 5298683"/>
              <a:gd name="connsiteY1" fmla="*/ 712577 h 6097438"/>
              <a:gd name="connsiteX2" fmla="*/ 5298683 w 5298683"/>
              <a:gd name="connsiteY2" fmla="*/ 888178 h 6097438"/>
              <a:gd name="connsiteX3" fmla="*/ 5298683 w 5298683"/>
              <a:gd name="connsiteY3" fmla="*/ 5352876 h 6097438"/>
              <a:gd name="connsiteX4" fmla="*/ 5105473 w 5298683"/>
              <a:gd name="connsiteY4" fmla="*/ 5528477 h 6097438"/>
              <a:gd name="connsiteX5" fmla="*/ 4335177 w 5298683"/>
              <a:gd name="connsiteY5" fmla="*/ 5995828 h 6097438"/>
              <a:gd name="connsiteX6" fmla="*/ 4057556 w 5298683"/>
              <a:gd name="connsiteY6" fmla="*/ 6097438 h 6097438"/>
              <a:gd name="connsiteX7" fmla="*/ 2183499 w 5298683"/>
              <a:gd name="connsiteY7" fmla="*/ 6097438 h 6097438"/>
              <a:gd name="connsiteX8" fmla="*/ 1905878 w 5298683"/>
              <a:gd name="connsiteY8" fmla="*/ 5995828 h 6097438"/>
              <a:gd name="connsiteX9" fmla="*/ 0 w 5298683"/>
              <a:gd name="connsiteY9" fmla="*/ 3120527 h 6097438"/>
              <a:gd name="connsiteX10" fmla="*/ 3120528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Apple">
            <a:extLst>
              <a:ext uri="{FF2B5EF4-FFF2-40B4-BE49-F238E27FC236}">
                <a16:creationId xmlns:a16="http://schemas.microsoft.com/office/drawing/2014/main" xmlns="" id="{133C3772-AFC8-4003-9268-EABAD011D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>
            <a:off x="7924800" y="1957050"/>
            <a:ext cx="3945463" cy="394546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3472E26C-8FC6-4D47-87DE-43F074422B8C}"/>
              </a:ext>
            </a:extLst>
          </p:cNvPr>
          <p:cNvSpPr txBox="1">
            <a:spLocks/>
          </p:cNvSpPr>
          <p:nvPr/>
        </p:nvSpPr>
        <p:spPr>
          <a:xfrm>
            <a:off x="6119587" y="1949576"/>
            <a:ext cx="4860073" cy="3438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963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xmlns="" id="{3EB9A8E0-DDD9-4331-B4EC-B511B15B1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 err="1"/>
              <a:t>Su'aalo</a:t>
            </a:r>
            <a:r>
              <a:rPr lang="en-US" dirty="0"/>
              <a:t> wax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ool</a:t>
            </a:r>
            <a:r>
              <a:rPr lang="en-US" dirty="0"/>
              <a:t> ah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D87170-865E-45D1-AEA4-29BFE7B3DA7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dirty="0" err="1"/>
              <a:t>Weydiinta</a:t>
            </a:r>
            <a:endParaRPr lang="en-US" dirty="0"/>
          </a:p>
          <a:p>
            <a:pPr marL="0"/>
            <a:r>
              <a:rPr lang="en-US" dirty="0" err="1"/>
              <a:t>Hakashada</a:t>
            </a:r>
            <a:endParaRPr lang="en-US" dirty="0"/>
          </a:p>
          <a:p>
            <a:pPr marL="0"/>
            <a:r>
              <a:rPr lang="en-US" dirty="0" err="1"/>
              <a:t>Qaadashada</a:t>
            </a:r>
            <a:endParaRPr lang="en-US" dirty="0"/>
          </a:p>
          <a:p>
            <a:pPr marL="0"/>
            <a:r>
              <a:rPr lang="en-US" dirty="0" err="1"/>
              <a:t>Dhegeysiga</a:t>
            </a:r>
            <a:r>
              <a:rPr lang="en-US" dirty="0"/>
              <a:t> </a:t>
            </a:r>
          </a:p>
          <a:p>
            <a:pPr marL="0"/>
            <a:r>
              <a:rPr lang="en-US" dirty="0" err="1"/>
              <a:t>Faahfaahinta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19" name="Freeform: Shape 14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xmlns="" id="{52AC6D7F-F068-4E11-BB06-F601D89BB9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Apple">
            <a:extLst>
              <a:ext uri="{FF2B5EF4-FFF2-40B4-BE49-F238E27FC236}">
                <a16:creationId xmlns:a16="http://schemas.microsoft.com/office/drawing/2014/main" xmlns="" id="{133C3772-AFC8-4003-9268-EABAD011D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>
            <a:off x="7884057" y="643002"/>
            <a:ext cx="3796790" cy="379679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3472E26C-8FC6-4D47-87DE-43F074422B8C}"/>
              </a:ext>
            </a:extLst>
          </p:cNvPr>
          <p:cNvSpPr txBox="1">
            <a:spLocks/>
          </p:cNvSpPr>
          <p:nvPr/>
        </p:nvSpPr>
        <p:spPr>
          <a:xfrm>
            <a:off x="6119587" y="1949576"/>
            <a:ext cx="4860073" cy="3438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3379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8411"/>
            <a:ext cx="3920647" cy="5738552"/>
          </a:xfrm>
          <a:solidFill>
            <a:schemeClr val="accent1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Dhageysiga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firfircoon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Graphic 4" descr="Ear">
            <a:extLst>
              <a:ext uri="{FF2B5EF4-FFF2-40B4-BE49-F238E27FC236}">
                <a16:creationId xmlns:a16="http://schemas.microsoft.com/office/drawing/2014/main" xmlns="" id="{133C3772-AFC8-4003-9268-EABAD011D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4572" y="1891602"/>
            <a:ext cx="1891258" cy="18912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D87170-865E-45D1-AEA4-29BFE7B3DA7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30719" y="1142656"/>
            <a:ext cx="7289799" cy="55334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Luqadda</a:t>
            </a:r>
            <a:r>
              <a:rPr lang="en-US" dirty="0"/>
              <a:t> </a:t>
            </a:r>
            <a:r>
              <a:rPr lang="en-US" dirty="0" err="1"/>
              <a:t>jirka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muujinaysa</a:t>
            </a:r>
            <a:r>
              <a:rPr lang="en-US" dirty="0"/>
              <a:t> </a:t>
            </a:r>
            <a:r>
              <a:rPr lang="en-US" dirty="0" err="1"/>
              <a:t>dhugta</a:t>
            </a:r>
            <a:r>
              <a:rPr lang="en-US" dirty="0"/>
              <a:t> </a:t>
            </a:r>
            <a:r>
              <a:rPr lang="en-US" dirty="0" err="1"/>
              <a:t>fududeeyaha</a:t>
            </a:r>
            <a:r>
              <a:rPr lang="en-US" dirty="0"/>
              <a:t>: </a:t>
            </a:r>
            <a:r>
              <a:rPr lang="en-US" dirty="0" err="1"/>
              <a:t>indhaha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isku</a:t>
            </a:r>
            <a:r>
              <a:rPr lang="en-US" dirty="0"/>
              <a:t> </a:t>
            </a:r>
            <a:r>
              <a:rPr lang="en-US" dirty="0" err="1"/>
              <a:t>dhaco</a:t>
            </a:r>
            <a:r>
              <a:rPr lang="en-US" dirty="0"/>
              <a:t>,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jeedsado</a:t>
            </a:r>
            <a:r>
              <a:rPr lang="en-US" dirty="0"/>
              <a:t> </a:t>
            </a:r>
            <a:r>
              <a:rPr lang="en-US" dirty="0" err="1"/>
              <a:t>koox</a:t>
            </a:r>
            <a:endParaRPr lang="en-US" dirty="0"/>
          </a:p>
          <a:p>
            <a:r>
              <a:rPr lang="en-US" dirty="0" err="1"/>
              <a:t>Xukun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jooji</a:t>
            </a:r>
            <a:endParaRPr lang="en-US" dirty="0">
              <a:latin typeface="+mn-lt"/>
            </a:endParaRPr>
          </a:p>
          <a:p>
            <a:r>
              <a:rPr lang="en-US" dirty="0" err="1"/>
              <a:t>Soo</a:t>
            </a:r>
            <a:r>
              <a:rPr lang="en-US" dirty="0"/>
              <a:t> </a:t>
            </a:r>
            <a:r>
              <a:rPr lang="en-US" dirty="0" err="1"/>
              <a:t>koob</a:t>
            </a:r>
            <a:r>
              <a:rPr lang="en-US" dirty="0"/>
              <a:t>, </a:t>
            </a:r>
            <a:r>
              <a:rPr lang="en-US" dirty="0" err="1"/>
              <a:t>soo</a:t>
            </a:r>
            <a:r>
              <a:rPr lang="en-US" dirty="0"/>
              <a:t> </a:t>
            </a:r>
            <a:r>
              <a:rPr lang="en-US" dirty="0" err="1"/>
              <a:t>koob</a:t>
            </a:r>
            <a:r>
              <a:rPr lang="en-US" dirty="0"/>
              <a:t> </a:t>
            </a:r>
            <a:r>
              <a:rPr lang="en-US" dirty="0" err="1"/>
              <a:t>erayo</a:t>
            </a:r>
            <a:r>
              <a:rPr lang="en-US" dirty="0"/>
              <a:t>, </a:t>
            </a:r>
            <a:r>
              <a:rPr lang="en-US" dirty="0" err="1"/>
              <a:t>caddee</a:t>
            </a:r>
            <a:r>
              <a:rPr lang="en-US" dirty="0"/>
              <a:t>, </a:t>
            </a:r>
            <a:r>
              <a:rPr lang="en-US" dirty="0" err="1"/>
              <a:t>milicso</a:t>
            </a:r>
            <a:r>
              <a:rPr lang="en-US" dirty="0"/>
              <a:t>, </a:t>
            </a:r>
            <a:r>
              <a:rPr lang="en-US" dirty="0" err="1"/>
              <a:t>wadaag</a:t>
            </a:r>
            <a:r>
              <a:rPr lang="en-US" dirty="0"/>
              <a:t> / </a:t>
            </a:r>
            <a:r>
              <a:rPr lang="en-US" dirty="0" err="1"/>
              <a:t>sii</a:t>
            </a:r>
            <a:r>
              <a:rPr lang="en-US" dirty="0"/>
              <a:t> </a:t>
            </a:r>
            <a:r>
              <a:rPr lang="en-US" dirty="0" err="1"/>
              <a:t>faahfaahin</a:t>
            </a:r>
            <a:endParaRPr lang="en-US" dirty="0">
              <a:latin typeface="+mn-lt"/>
            </a:endParaRPr>
          </a:p>
          <a:p>
            <a:r>
              <a:rPr lang="en-US" dirty="0" err="1"/>
              <a:t>Qoraalo</a:t>
            </a:r>
            <a:r>
              <a:rPr lang="en-US" dirty="0"/>
              <a:t> </a:t>
            </a:r>
            <a:r>
              <a:rPr lang="en-US" dirty="0" err="1"/>
              <a:t>yaryar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qoro</a:t>
            </a:r>
            <a:r>
              <a:rPr lang="en-US" dirty="0"/>
              <a:t> </a:t>
            </a:r>
            <a:r>
              <a:rPr lang="en-US" dirty="0" err="1"/>
              <a:t>shaxda</a:t>
            </a:r>
            <a:r>
              <a:rPr lang="en-US" dirty="0"/>
              <a:t> </a:t>
            </a:r>
            <a:r>
              <a:rPr lang="en-US" dirty="0" err="1"/>
              <a:t>ama</a:t>
            </a:r>
            <a:r>
              <a:rPr lang="en-US" dirty="0"/>
              <a:t> </a:t>
            </a:r>
            <a:r>
              <a:rPr lang="en-US" dirty="0" err="1"/>
              <a:t>warqad</a:t>
            </a:r>
            <a:r>
              <a:rPr lang="en-US" dirty="0"/>
              <a:t> kale</a:t>
            </a:r>
            <a:endParaRPr lang="en-US" dirty="0">
              <a:latin typeface="+mn-lt"/>
            </a:endParaRPr>
          </a:p>
          <a:p>
            <a:r>
              <a:rPr lang="en-US" dirty="0" err="1"/>
              <a:t>Xaadir</a:t>
            </a:r>
            <a:r>
              <a:rPr lang="en-US" dirty="0"/>
              <a:t> </a:t>
            </a:r>
            <a:r>
              <a:rPr lang="en-US" dirty="0" err="1"/>
              <a:t>noqo</a:t>
            </a:r>
            <a:r>
              <a:rPr lang="en-US" dirty="0"/>
              <a:t> </a:t>
            </a:r>
            <a:r>
              <a:rPr lang="en-US" dirty="0" err="1"/>
              <a:t>markasta</a:t>
            </a:r>
            <a:r>
              <a:rPr lang="en-US" dirty="0"/>
              <a:t>, </a:t>
            </a:r>
            <a:r>
              <a:rPr lang="en-US" dirty="0" err="1"/>
              <a:t>xitaa</a:t>
            </a:r>
            <a:r>
              <a:rPr lang="en-US" dirty="0"/>
              <a:t> </a:t>
            </a:r>
            <a:r>
              <a:rPr lang="en-US" dirty="0" err="1"/>
              <a:t>inta</a:t>
            </a:r>
            <a:r>
              <a:rPr lang="en-US" dirty="0"/>
              <a:t> </a:t>
            </a:r>
            <a:r>
              <a:rPr lang="en-US" dirty="0" err="1"/>
              <a:t>lagu</a:t>
            </a:r>
            <a:r>
              <a:rPr lang="en-US" dirty="0"/>
              <a:t> </a:t>
            </a:r>
            <a:r>
              <a:rPr lang="en-US" dirty="0" err="1"/>
              <a:t>jiro</a:t>
            </a:r>
            <a:r>
              <a:rPr lang="en-US" dirty="0"/>
              <a:t> </a:t>
            </a:r>
            <a:r>
              <a:rPr lang="en-US" dirty="0" err="1"/>
              <a:t>shaqo</a:t>
            </a:r>
            <a:r>
              <a:rPr lang="en-US" dirty="0"/>
              <a:t> </a:t>
            </a:r>
            <a:r>
              <a:rPr lang="en-US" dirty="0" err="1"/>
              <a:t>kooxeedyada</a:t>
            </a:r>
            <a:endParaRPr lang="en-US" dirty="0">
              <a:latin typeface="+mn-lt"/>
            </a:endParaRPr>
          </a:p>
          <a:p>
            <a:pPr marL="0"/>
            <a:endParaRPr lang="en-US" dirty="0">
              <a:latin typeface="+mn-lt"/>
            </a:endParaRPr>
          </a:p>
          <a:p>
            <a:pPr marL="0"/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3472E26C-8FC6-4D47-87DE-43F074422B8C}"/>
              </a:ext>
            </a:extLst>
          </p:cNvPr>
          <p:cNvSpPr txBox="1">
            <a:spLocks/>
          </p:cNvSpPr>
          <p:nvPr/>
        </p:nvSpPr>
        <p:spPr>
          <a:xfrm>
            <a:off x="6119587" y="1949576"/>
            <a:ext cx="4860073" cy="3438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335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" y="0"/>
            <a:ext cx="6628357" cy="1325563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Dhis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xiriir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oo</a:t>
            </a:r>
            <a:r>
              <a:rPr lang="en-US" dirty="0">
                <a:solidFill>
                  <a:schemeClr val="bg1"/>
                </a:solidFill>
              </a:rPr>
              <a:t> keen </a:t>
            </a:r>
            <a:r>
              <a:rPr lang="en-US" dirty="0" err="1">
                <a:solidFill>
                  <a:schemeClr val="bg1"/>
                </a:solidFill>
              </a:rPr>
              <a:t>qalabkaaga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xafiis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07D8CB-CE7A-43C5-A79E-2BD22C99D6B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04115" y="1408581"/>
            <a:ext cx="6346026" cy="47962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 err="1"/>
              <a:t>Isticmaal</a:t>
            </a:r>
            <a:r>
              <a:rPr lang="en-US" dirty="0"/>
              <a:t> kaftan </a:t>
            </a:r>
            <a:r>
              <a:rPr lang="en-US" dirty="0" err="1"/>
              <a:t>markaad</a:t>
            </a:r>
            <a:r>
              <a:rPr lang="en-US" dirty="0"/>
              <a:t> u </a:t>
            </a:r>
            <a:r>
              <a:rPr lang="en-US" dirty="0" err="1"/>
              <a:t>malaynayso</a:t>
            </a:r>
            <a:r>
              <a:rPr lang="en-US" dirty="0"/>
              <a:t> </a:t>
            </a:r>
            <a:r>
              <a:rPr lang="en-US" dirty="0" err="1"/>
              <a:t>inay</a:t>
            </a:r>
            <a:r>
              <a:rPr lang="en-US" dirty="0"/>
              <a:t> </a:t>
            </a:r>
            <a:r>
              <a:rPr lang="en-US" dirty="0" err="1"/>
              <a:t>habboon</a:t>
            </a:r>
            <a:r>
              <a:rPr lang="en-US" dirty="0"/>
              <a:t> </a:t>
            </a:r>
            <a:r>
              <a:rPr lang="en-US" dirty="0" err="1"/>
              <a:t>tahay</a:t>
            </a:r>
            <a:endParaRPr lang="en-US" dirty="0">
              <a:latin typeface="+mn-lt"/>
            </a:endParaRPr>
          </a:p>
          <a:p>
            <a:r>
              <a:rPr lang="en-US" dirty="0"/>
              <a:t>Si </a:t>
            </a:r>
            <a:r>
              <a:rPr lang="en-US" dirty="0" err="1"/>
              <a:t>dabiici</a:t>
            </a:r>
            <a:r>
              <a:rPr lang="en-US" dirty="0"/>
              <a:t> ah u </a:t>
            </a:r>
            <a:r>
              <a:rPr lang="en-US" dirty="0" err="1"/>
              <a:t>dhaqan</a:t>
            </a:r>
            <a:r>
              <a:rPr lang="en-US" dirty="0"/>
              <a:t>, </a:t>
            </a:r>
            <a:r>
              <a:rPr lang="en-US" dirty="0" err="1"/>
              <a:t>naftaada</a:t>
            </a:r>
            <a:r>
              <a:rPr lang="en-US" dirty="0"/>
              <a:t> </a:t>
            </a:r>
            <a:r>
              <a:rPr lang="en-US" dirty="0" err="1"/>
              <a:t>noqo</a:t>
            </a:r>
            <a:r>
              <a:rPr lang="en-US" dirty="0"/>
              <a:t>!</a:t>
            </a:r>
          </a:p>
          <a:p>
            <a:r>
              <a:rPr lang="en-US" dirty="0" err="1"/>
              <a:t>Dhex-dhexaad</a:t>
            </a:r>
            <a:r>
              <a:rPr lang="en-US" dirty="0"/>
              <a:t> </a:t>
            </a:r>
            <a:r>
              <a:rPr lang="en-US" dirty="0" err="1"/>
              <a:t>ahaw</a:t>
            </a:r>
            <a:r>
              <a:rPr lang="en-US" dirty="0"/>
              <a:t> (in </a:t>
            </a:r>
            <a:r>
              <a:rPr lang="en-US" dirty="0" err="1"/>
              <a:t>kasta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aad</a:t>
            </a:r>
            <a:r>
              <a:rPr lang="en-US" dirty="0"/>
              <a:t> </a:t>
            </a:r>
            <a:r>
              <a:rPr lang="en-US" dirty="0" err="1"/>
              <a:t>ajanda</a:t>
            </a:r>
            <a:r>
              <a:rPr lang="en-US" dirty="0"/>
              <a:t> </a:t>
            </a:r>
            <a:r>
              <a:rPr lang="en-US" dirty="0" err="1"/>
              <a:t>leedahay</a:t>
            </a:r>
            <a:r>
              <a:rPr lang="en-US" dirty="0"/>
              <a:t>)</a:t>
            </a:r>
            <a:endParaRPr lang="en-US" dirty="0">
              <a:latin typeface="+mn-lt"/>
            </a:endParaRPr>
          </a:p>
          <a:p>
            <a:r>
              <a:rPr lang="en-US" dirty="0" err="1"/>
              <a:t>Baro</a:t>
            </a:r>
            <a:r>
              <a:rPr lang="en-US" dirty="0"/>
              <a:t> </a:t>
            </a:r>
            <a:r>
              <a:rPr lang="en-US" dirty="0" err="1"/>
              <a:t>magacyada</a:t>
            </a:r>
            <a:r>
              <a:rPr lang="en-US" dirty="0"/>
              <a:t> </a:t>
            </a:r>
            <a:r>
              <a:rPr lang="en-US" dirty="0" err="1"/>
              <a:t>ama</a:t>
            </a:r>
            <a:r>
              <a:rPr lang="en-US" dirty="0"/>
              <a:t> </a:t>
            </a:r>
            <a:r>
              <a:rPr lang="en-US" dirty="0" err="1" smtClean="0"/>
              <a:t>yeelo</a:t>
            </a:r>
            <a:r>
              <a:rPr lang="en-US" dirty="0" smtClean="0"/>
              <a:t> </a:t>
            </a:r>
            <a:r>
              <a:rPr lang="en-US" dirty="0" err="1" smtClean="0"/>
              <a:t>calaamad</a:t>
            </a:r>
            <a:r>
              <a:rPr lang="en-US" dirty="0" smtClean="0"/>
              <a:t> </a:t>
            </a:r>
            <a:r>
              <a:rPr lang="en-US" dirty="0" err="1" smtClean="0"/>
              <a:t>uu</a:t>
            </a:r>
            <a:r>
              <a:rPr lang="en-US" dirty="0" smtClean="0"/>
              <a:t>  </a:t>
            </a:r>
            <a:r>
              <a:rPr lang="en-US" dirty="0" err="1" smtClean="0"/>
              <a:t>magac</a:t>
            </a:r>
            <a:r>
              <a:rPr lang="en-US" dirty="0"/>
              <a:t> </a:t>
            </a:r>
            <a:r>
              <a:rPr lang="en-US" dirty="0" err="1" smtClean="0"/>
              <a:t>ku</a:t>
            </a:r>
            <a:r>
              <a:rPr lang="en-US" dirty="0" smtClean="0"/>
              <a:t> </a:t>
            </a:r>
            <a:r>
              <a:rPr lang="en-US" dirty="0" err="1" smtClean="0"/>
              <a:t>qoran</a:t>
            </a:r>
            <a:r>
              <a:rPr lang="en-US" dirty="0" smtClean="0"/>
              <a:t> </a:t>
            </a:r>
            <a:r>
              <a:rPr lang="en-US" dirty="0" err="1" smtClean="0"/>
              <a:t>yahay</a:t>
            </a:r>
            <a:endParaRPr lang="en-US" dirty="0">
              <a:latin typeface="+mn-lt"/>
            </a:endParaRPr>
          </a:p>
          <a:p>
            <a:r>
              <a:rPr lang="en-US" dirty="0" err="1"/>
              <a:t>Xus</a:t>
            </a:r>
            <a:r>
              <a:rPr lang="en-US" dirty="0"/>
              <a:t>, </a:t>
            </a:r>
            <a:r>
              <a:rPr lang="en-US" dirty="0" err="1"/>
              <a:t>tixraac</a:t>
            </a:r>
            <a:r>
              <a:rPr lang="en-US" dirty="0"/>
              <a:t> </a:t>
            </a:r>
            <a:r>
              <a:rPr lang="en-US" dirty="0" err="1"/>
              <a:t>faragelinta</a:t>
            </a:r>
            <a:r>
              <a:rPr lang="en-US" dirty="0"/>
              <a:t> </a:t>
            </a:r>
            <a:r>
              <a:rPr lang="en-US" dirty="0" err="1"/>
              <a:t>ka-qaybgalayaasha</a:t>
            </a:r>
            <a:endParaRPr lang="en-US" dirty="0"/>
          </a:p>
          <a:p>
            <a:r>
              <a:rPr lang="en-US" dirty="0" err="1"/>
              <a:t>Mahadceli</a:t>
            </a:r>
            <a:r>
              <a:rPr lang="en-US" dirty="0"/>
              <a:t>, </a:t>
            </a:r>
            <a:r>
              <a:rPr lang="en-US" dirty="0" err="1"/>
              <a:t>noqo</a:t>
            </a:r>
            <a:r>
              <a:rPr lang="en-US" dirty="0"/>
              <a:t> mid </a:t>
            </a:r>
            <a:r>
              <a:rPr lang="en-US" dirty="0" err="1"/>
              <a:t>naxariis</a:t>
            </a:r>
            <a:r>
              <a:rPr lang="en-US" dirty="0"/>
              <a:t> </a:t>
            </a:r>
            <a:r>
              <a:rPr lang="en-US" dirty="0" err="1"/>
              <a:t>leh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qumman</a:t>
            </a:r>
            <a:endParaRPr lang="en-US" dirty="0">
              <a:latin typeface="+mn-lt"/>
            </a:endParaRPr>
          </a:p>
        </p:txBody>
      </p:sp>
      <p:pic>
        <p:nvPicPr>
          <p:cNvPr id="1026" name="Picture 2" descr="Looking for a workshop facilitator? Stephanie Maes | Sea Matters">
            <a:extLst>
              <a:ext uri="{FF2B5EF4-FFF2-40B4-BE49-F238E27FC236}">
                <a16:creationId xmlns:a16="http://schemas.microsoft.com/office/drawing/2014/main" xmlns="" id="{7A2E595B-D999-4C19-A811-CA793EB5A3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68"/>
          <a:stretch/>
        </p:blipFill>
        <p:spPr bwMode="auto">
          <a:xfrm>
            <a:off x="6750141" y="-2"/>
            <a:ext cx="5441859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613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740344" cy="978538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Hogaaminta</a:t>
            </a:r>
            <a:r>
              <a:rPr lang="en-US" dirty="0">
                <a:solidFill>
                  <a:schemeClr val="bg1"/>
                </a:solidFill>
              </a:rPr>
              <a:t>  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3" name="Graphic 2" descr="Captain">
            <a:extLst>
              <a:ext uri="{FF2B5EF4-FFF2-40B4-BE49-F238E27FC236}">
                <a16:creationId xmlns:a16="http://schemas.microsoft.com/office/drawing/2014/main" xmlns="" id="{C8BB3A4B-9216-4067-B490-7F23E9EBB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3003" y="2327209"/>
            <a:ext cx="2578608" cy="257860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38D6B38-39EA-4850-A532-8A6C5BAE918D}"/>
              </a:ext>
            </a:extLst>
          </p:cNvPr>
          <p:cNvSpPr txBox="1">
            <a:spLocks/>
          </p:cNvSpPr>
          <p:nvPr/>
        </p:nvSpPr>
        <p:spPr>
          <a:xfrm>
            <a:off x="5265869" y="2327209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0033A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 err="1">
                <a:solidFill>
                  <a:schemeClr val="tx1"/>
                </a:solidFill>
              </a:rPr>
              <a:t>Tilmaan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bixin</a:t>
            </a:r>
            <a:r>
              <a:rPr lang="en-US" altLang="en-US" sz="2800" dirty="0">
                <a:solidFill>
                  <a:schemeClr val="tx1"/>
                </a:solidFill>
              </a:rPr>
              <a:t> cad</a:t>
            </a: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 err="1">
                <a:solidFill>
                  <a:schemeClr val="tx1"/>
                </a:solidFill>
              </a:rPr>
              <a:t>Maamul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waqtiga</a:t>
            </a:r>
            <a:endParaRPr lang="en-US" altLang="en-US" sz="2800" dirty="0">
              <a:solidFill>
                <a:schemeClr val="tx1"/>
              </a:solidFill>
            </a:endParaRP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 err="1">
                <a:solidFill>
                  <a:schemeClr val="tx1"/>
                </a:solidFill>
              </a:rPr>
              <a:t>Maamul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abuurista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kooxaha</a:t>
            </a:r>
            <a:endParaRPr lang="en-US" altLang="en-US" sz="2800" dirty="0">
              <a:solidFill>
                <a:schemeClr val="tx1"/>
              </a:solidFill>
            </a:endParaRP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Si </a:t>
            </a:r>
            <a:r>
              <a:rPr lang="en-US" altLang="en-US" sz="2800" dirty="0" err="1">
                <a:solidFill>
                  <a:schemeClr val="tx1"/>
                </a:solidFill>
              </a:rPr>
              <a:t>habsami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leh</a:t>
            </a:r>
            <a:r>
              <a:rPr lang="en-US" altLang="en-US" sz="2800" dirty="0">
                <a:solidFill>
                  <a:schemeClr val="tx1"/>
                </a:solidFill>
              </a:rPr>
              <a:t> u </a:t>
            </a:r>
            <a:r>
              <a:rPr lang="en-US" altLang="en-US" sz="2800" dirty="0" err="1">
                <a:solidFill>
                  <a:schemeClr val="tx1"/>
                </a:solidFill>
              </a:rPr>
              <a:t>hoggaami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hannaanka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tababarka</a:t>
            </a:r>
            <a:endParaRPr lang="en-US" altLang="en-US" sz="2800" dirty="0">
              <a:solidFill>
                <a:schemeClr val="tx1"/>
              </a:solidFill>
            </a:endParaRP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800" dirty="0" err="1">
                <a:solidFill>
                  <a:schemeClr val="tx1"/>
                </a:solidFill>
              </a:rPr>
              <a:t>Iska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ilaali</a:t>
            </a: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2800" dirty="0" err="1">
                <a:solidFill>
                  <a:schemeClr val="tx1"/>
                </a:solidFill>
              </a:rPr>
              <a:t>khilaafka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xmlns="" id="{6C5E72F0-6AC3-4A1E-B544-BF78290D297D}"/>
              </a:ext>
            </a:extLst>
          </p:cNvPr>
          <p:cNvSpPr txBox="1">
            <a:spLocks/>
          </p:cNvSpPr>
          <p:nvPr/>
        </p:nvSpPr>
        <p:spPr>
          <a:xfrm>
            <a:off x="6926132" y="1866901"/>
            <a:ext cx="4622865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632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" y="-2"/>
            <a:ext cx="2467627" cy="6858001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</a:rPr>
              <a:t>Gabagabadii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" name="Content Placeholder 8" descr="Timeline&#10;&#10;Description automatically generated">
            <a:extLst>
              <a:ext uri="{FF2B5EF4-FFF2-40B4-BE49-F238E27FC236}">
                <a16:creationId xmlns:a16="http://schemas.microsoft.com/office/drawing/2014/main" xmlns="" id="{0B1D3E85-CA69-4578-8C24-36C701923D72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53" y="0"/>
            <a:ext cx="9647359" cy="6716194"/>
          </a:xfrm>
        </p:spPr>
      </p:pic>
    </p:spTree>
    <p:extLst>
      <p:ext uri="{BB962C8B-B14F-4D97-AF65-F5344CB8AC3E}">
        <p14:creationId xmlns:p14="http://schemas.microsoft.com/office/powerpoint/2010/main" val="2943757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8F7BAB-0B7E-497E-BCFB-250EF51C549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f06dc39-3c0b-49a9-9771-c157aa91944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6FDFA0F-68A6-4611-BDE3-E94D56D98F67}">
  <ds:schemaRefs>
    <ds:schemaRef ds:uri="4f06dc39-3c0b-49a9-9771-c157aa9194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534</Words>
  <Application>Microsoft Office PowerPoint</Application>
  <PresentationFormat>Custom</PresentationFormat>
  <Paragraphs>132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The training cycle: setting up and safe environment  </vt:lpstr>
      <vt:lpstr>Ujeedooyinka </vt:lpstr>
      <vt:lpstr>Inta lagu jiro siminaarka tababarka, maxaa kaa dhigayo inaad dareento:</vt:lpstr>
      <vt:lpstr>Ahraamta baahiyaha ee ninka loo yaqaan Maslow </vt:lpstr>
      <vt:lpstr>Dooro ka qaybgalaha saxda ah! </vt:lpstr>
      <vt:lpstr>Ka qaybgalayaasha ka qaybgeli </vt:lpstr>
      <vt:lpstr>Abuur jawi waxbarasho oo togan</vt:lpstr>
      <vt:lpstr>Muuqaalka iyo dareenka goobta: Sida loo habeeyey fasalka</vt:lpstr>
      <vt:lpstr>Waxtar ma leh laakiin waa lama huraan</vt:lpstr>
      <vt:lpstr>Mabaadi'da muhiimka ah ee barashada khibradeesan </vt:lpstr>
      <vt:lpstr>Waa maxay tayada tababaruhu / fududeeyuhu?</vt:lpstr>
      <vt:lpstr>Waa kuma macalin? Waa kuma fududeeye? Waa kuma tababare?</vt:lpstr>
      <vt:lpstr>PowerPoint Presentation</vt:lpstr>
      <vt:lpstr> Xirfadaha tababarka iyo fududeynta</vt:lpstr>
      <vt:lpstr>Qiyaas waa maxay?</vt:lpstr>
      <vt:lpstr>Xiriirka Isgaarsiinta</vt:lpstr>
      <vt:lpstr>PowerPoint Presentation</vt:lpstr>
      <vt:lpstr> Su'aalo wax ku ool ah</vt:lpstr>
      <vt:lpstr>Dhageysiga firfircoon</vt:lpstr>
      <vt:lpstr>Dhis xiriir oo keen qalabkaaga xafiis</vt:lpstr>
      <vt:lpstr>Hogaaminta  </vt:lpstr>
      <vt:lpstr>Gabagabadii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Abdi Yussuf </cp:lastModifiedBy>
  <cp:revision>25</cp:revision>
  <dcterms:created xsi:type="dcterms:W3CDTF">2020-12-15T15:04:46Z</dcterms:created>
  <dcterms:modified xsi:type="dcterms:W3CDTF">2021-06-12T06:33:42Z</dcterms:modified>
</cp:coreProperties>
</file>