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29"/>
  </p:notesMasterIdLst>
  <p:sldIdLst>
    <p:sldId id="282" r:id="rId5"/>
    <p:sldId id="408" r:id="rId6"/>
    <p:sldId id="649" r:id="rId7"/>
    <p:sldId id="281" r:id="rId8"/>
    <p:sldId id="595" r:id="rId9"/>
    <p:sldId id="651" r:id="rId10"/>
    <p:sldId id="612" r:id="rId11"/>
    <p:sldId id="641" r:id="rId12"/>
    <p:sldId id="656" r:id="rId13"/>
    <p:sldId id="654" r:id="rId14"/>
    <p:sldId id="655" r:id="rId15"/>
    <p:sldId id="657" r:id="rId16"/>
    <p:sldId id="670" r:id="rId17"/>
    <p:sldId id="660" r:id="rId18"/>
    <p:sldId id="661" r:id="rId19"/>
    <p:sldId id="671" r:id="rId20"/>
    <p:sldId id="663" r:id="rId21"/>
    <p:sldId id="664" r:id="rId22"/>
    <p:sldId id="672" r:id="rId23"/>
    <p:sldId id="673" r:id="rId24"/>
    <p:sldId id="667" r:id="rId25"/>
    <p:sldId id="668" r:id="rId26"/>
    <p:sldId id="645" r:id="rId27"/>
    <p:sldId id="669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81888EB3-B216-45DE-A5C6-B0F231D7BBC6}">
          <p14:sldIdLst>
            <p14:sldId id="282"/>
            <p14:sldId id="408"/>
            <p14:sldId id="649"/>
            <p14:sldId id="281"/>
            <p14:sldId id="595"/>
            <p14:sldId id="651"/>
            <p14:sldId id="612"/>
            <p14:sldId id="641"/>
            <p14:sldId id="656"/>
            <p14:sldId id="654"/>
            <p14:sldId id="655"/>
            <p14:sldId id="657"/>
            <p14:sldId id="670"/>
            <p14:sldId id="660"/>
            <p14:sldId id="661"/>
            <p14:sldId id="671"/>
            <p14:sldId id="663"/>
            <p14:sldId id="664"/>
            <p14:sldId id="672"/>
            <p14:sldId id="673"/>
            <p14:sldId id="667"/>
            <p14:sldId id="668"/>
            <p14:sldId id="645"/>
            <p14:sldId id="6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de Agnes Galli" initials="AAG" lastIdx="26" clrIdx="0">
    <p:extLst>
      <p:ext uri="{19B8F6BF-5375-455C-9EA6-DF929625EA0E}">
        <p15:presenceInfo xmlns:p15="http://schemas.microsoft.com/office/powerpoint/2012/main" userId="Aude Agnes Galli" providerId="None"/>
      </p:ext>
    </p:extLst>
  </p:cmAuthor>
  <p:cmAuthor id="2" name="Jason Bell" initials="JB" lastIdx="6" clrIdx="1">
    <p:extLst>
      <p:ext uri="{19B8F6BF-5375-455C-9EA6-DF929625EA0E}">
        <p15:presenceInfo xmlns:p15="http://schemas.microsoft.com/office/powerpoint/2012/main" userId="2f327277f7300112" providerId="Windows Live"/>
      </p:ext>
    </p:extLst>
  </p:cmAuthor>
  <p:cmAuthor id="3" name="sophie crozet" initials="sc" lastIdx="5" clrIdx="2">
    <p:extLst>
      <p:ext uri="{19B8F6BF-5375-455C-9EA6-DF929625EA0E}">
        <p15:presenceInfo xmlns:p15="http://schemas.microsoft.com/office/powerpoint/2012/main" userId="ec1065b6b8e8d847" providerId="Windows Live"/>
      </p:ext>
    </p:extLst>
  </p:cmAuthor>
  <p:cmAuthor id="4" name="Guest User" initials="GU" lastIdx="1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122B"/>
    <a:srgbClr val="404040"/>
    <a:srgbClr val="E7E6E6"/>
    <a:srgbClr val="A6A6A6"/>
    <a:srgbClr val="000000"/>
    <a:srgbClr val="005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854" autoAdjust="0"/>
  </p:normalViewPr>
  <p:slideViewPr>
    <p:cSldViewPr snapToGrid="0">
      <p:cViewPr varScale="1">
        <p:scale>
          <a:sx n="51" d="100"/>
          <a:sy n="51" d="100"/>
        </p:scale>
        <p:origin x="7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Maina" userId="cd4bcde6-3d36-489d-a9e9-b7bb9d55f6cb" providerId="ADAL" clId="{FD2CF437-3816-491C-B053-4BEB8D643AA5}"/>
    <pc:docChg chg="undo redo custSel addSld delSld modSld modSection">
      <pc:chgData name="Andrew Maina" userId="cd4bcde6-3d36-489d-a9e9-b7bb9d55f6cb" providerId="ADAL" clId="{FD2CF437-3816-491C-B053-4BEB8D643AA5}" dt="2021-04-16T06:55:49.224" v="294" actId="313"/>
      <pc:docMkLst>
        <pc:docMk/>
      </pc:docMkLst>
      <pc:sldChg chg="del">
        <pc:chgData name="Andrew Maina" userId="cd4bcde6-3d36-489d-a9e9-b7bb9d55f6cb" providerId="ADAL" clId="{FD2CF437-3816-491C-B053-4BEB8D643AA5}" dt="2021-04-16T06:40:20.400" v="1" actId="2696"/>
        <pc:sldMkLst>
          <pc:docMk/>
          <pc:sldMk cId="3148006104" sldId="257"/>
        </pc:sldMkLst>
      </pc:sldChg>
      <pc:sldChg chg="modSp add">
        <pc:chgData name="Andrew Maina" userId="cd4bcde6-3d36-489d-a9e9-b7bb9d55f6cb" providerId="ADAL" clId="{FD2CF437-3816-491C-B053-4BEB8D643AA5}" dt="2021-04-16T06:41:50.949" v="16" actId="1076"/>
        <pc:sldMkLst>
          <pc:docMk/>
          <pc:sldMk cId="0" sldId="281"/>
        </pc:sldMkLst>
        <pc:spChg chg="mod">
          <ac:chgData name="Andrew Maina" userId="cd4bcde6-3d36-489d-a9e9-b7bb9d55f6cb" providerId="ADAL" clId="{FD2CF437-3816-491C-B053-4BEB8D643AA5}" dt="2021-04-16T06:40:48.962" v="5" actId="20577"/>
          <ac:spMkLst>
            <pc:docMk/>
            <pc:sldMk cId="0" sldId="281"/>
            <ac:spMk id="145" creationId="{00000000-0000-0000-0000-000000000000}"/>
          </ac:spMkLst>
        </pc:spChg>
        <pc:spChg chg="mod">
          <ac:chgData name="Andrew Maina" userId="cd4bcde6-3d36-489d-a9e9-b7bb9d55f6cb" providerId="ADAL" clId="{FD2CF437-3816-491C-B053-4BEB8D643AA5}" dt="2021-04-16T06:41:39.757" v="14" actId="1076"/>
          <ac:spMkLst>
            <pc:docMk/>
            <pc:sldMk cId="0" sldId="281"/>
            <ac:spMk id="150" creationId="{00000000-0000-0000-0000-000000000000}"/>
          </ac:spMkLst>
        </pc:spChg>
        <pc:spChg chg="mod">
          <ac:chgData name="Andrew Maina" userId="cd4bcde6-3d36-489d-a9e9-b7bb9d55f6cb" providerId="ADAL" clId="{FD2CF437-3816-491C-B053-4BEB8D643AA5}" dt="2021-04-16T06:41:35.389" v="13" actId="1076"/>
          <ac:spMkLst>
            <pc:docMk/>
            <pc:sldMk cId="0" sldId="281"/>
            <ac:spMk id="151" creationId="{00000000-0000-0000-0000-000000000000}"/>
          </ac:spMkLst>
        </pc:spChg>
        <pc:spChg chg="mod">
          <ac:chgData name="Andrew Maina" userId="cd4bcde6-3d36-489d-a9e9-b7bb9d55f6cb" providerId="ADAL" clId="{FD2CF437-3816-491C-B053-4BEB8D643AA5}" dt="2021-04-16T06:41:50.949" v="16" actId="1076"/>
          <ac:spMkLst>
            <pc:docMk/>
            <pc:sldMk cId="0" sldId="281"/>
            <ac:spMk id="153" creationId="{00000000-0000-0000-0000-000000000000}"/>
          </ac:spMkLst>
        </pc:spChg>
        <pc:spChg chg="mod">
          <ac:chgData name="Andrew Maina" userId="cd4bcde6-3d36-489d-a9e9-b7bb9d55f6cb" providerId="ADAL" clId="{FD2CF437-3816-491C-B053-4BEB8D643AA5}" dt="2021-04-16T06:41:29.854" v="12" actId="1076"/>
          <ac:spMkLst>
            <pc:docMk/>
            <pc:sldMk cId="0" sldId="281"/>
            <ac:spMk id="154" creationId="{00000000-0000-0000-0000-000000000000}"/>
          </ac:spMkLst>
        </pc:spChg>
        <pc:spChg chg="mod">
          <ac:chgData name="Andrew Maina" userId="cd4bcde6-3d36-489d-a9e9-b7bb9d55f6cb" providerId="ADAL" clId="{FD2CF437-3816-491C-B053-4BEB8D643AA5}" dt="2021-04-16T06:41:45.694" v="15" actId="1076"/>
          <ac:spMkLst>
            <pc:docMk/>
            <pc:sldMk cId="0" sldId="281"/>
            <ac:spMk id="156" creationId="{00000000-0000-0000-0000-000000000000}"/>
          </ac:spMkLst>
        </pc:spChg>
        <pc:spChg chg="mod">
          <ac:chgData name="Andrew Maina" userId="cd4bcde6-3d36-489d-a9e9-b7bb9d55f6cb" providerId="ADAL" clId="{FD2CF437-3816-491C-B053-4BEB8D643AA5}" dt="2021-04-16T06:41:25.385" v="11"/>
          <ac:spMkLst>
            <pc:docMk/>
            <pc:sldMk cId="0" sldId="281"/>
            <ac:spMk id="157" creationId="{00000000-0000-0000-0000-000000000000}"/>
          </ac:spMkLst>
        </pc:spChg>
      </pc:sldChg>
      <pc:sldChg chg="add">
        <pc:chgData name="Andrew Maina" userId="cd4bcde6-3d36-489d-a9e9-b7bb9d55f6cb" providerId="ADAL" clId="{FD2CF437-3816-491C-B053-4BEB8D643AA5}" dt="2021-04-16T06:40:19.081" v="0"/>
        <pc:sldMkLst>
          <pc:docMk/>
          <pc:sldMk cId="0" sldId="282"/>
        </pc:sldMkLst>
      </pc:sldChg>
      <pc:sldChg chg="addSp delSp modSp add modNotesTx">
        <pc:chgData name="Andrew Maina" userId="cd4bcde6-3d36-489d-a9e9-b7bb9d55f6cb" providerId="ADAL" clId="{FD2CF437-3816-491C-B053-4BEB8D643AA5}" dt="2021-04-16T06:51:49.366" v="245" actId="207"/>
        <pc:sldMkLst>
          <pc:docMk/>
          <pc:sldMk cId="521286712" sldId="595"/>
        </pc:sldMkLst>
        <pc:spChg chg="add del">
          <ac:chgData name="Andrew Maina" userId="cd4bcde6-3d36-489d-a9e9-b7bb9d55f6cb" providerId="ADAL" clId="{FD2CF437-3816-491C-B053-4BEB8D643AA5}" dt="2021-04-16T06:43:05.121" v="47"/>
          <ac:spMkLst>
            <pc:docMk/>
            <pc:sldMk cId="521286712" sldId="595"/>
            <ac:spMk id="2" creationId="{2006ED86-67DF-4388-BC65-158C41EB11CC}"/>
          </ac:spMkLst>
        </pc:spChg>
        <pc:spChg chg="add del mod">
          <ac:chgData name="Andrew Maina" userId="cd4bcde6-3d36-489d-a9e9-b7bb9d55f6cb" providerId="ADAL" clId="{FD2CF437-3816-491C-B053-4BEB8D643AA5}" dt="2021-04-16T06:43:57.006" v="61" actId="478"/>
          <ac:spMkLst>
            <pc:docMk/>
            <pc:sldMk cId="521286712" sldId="595"/>
            <ac:spMk id="3" creationId="{232A200C-95E3-4DAA-8821-1D810E230E83}"/>
          </ac:spMkLst>
        </pc:spChg>
        <pc:spChg chg="add del mod">
          <ac:chgData name="Andrew Maina" userId="cd4bcde6-3d36-489d-a9e9-b7bb9d55f6cb" providerId="ADAL" clId="{FD2CF437-3816-491C-B053-4BEB8D643AA5}" dt="2021-04-16T06:45:38.431" v="118" actId="12"/>
          <ac:spMkLst>
            <pc:docMk/>
            <pc:sldMk cId="521286712" sldId="595"/>
            <ac:spMk id="4" creationId="{414028E3-066E-4BDA-86BA-80DE8661A5F0}"/>
          </ac:spMkLst>
        </pc:spChg>
        <pc:spChg chg="add mod">
          <ac:chgData name="Andrew Maina" userId="cd4bcde6-3d36-489d-a9e9-b7bb9d55f6cb" providerId="ADAL" clId="{FD2CF437-3816-491C-B053-4BEB8D643AA5}" dt="2021-04-16T06:51:40.250" v="232" actId="692"/>
          <ac:spMkLst>
            <pc:docMk/>
            <pc:sldMk cId="521286712" sldId="595"/>
            <ac:spMk id="5" creationId="{31770C4C-8422-4F23-B7E3-53658016327D}"/>
          </ac:spMkLst>
        </pc:spChg>
        <pc:spChg chg="add mod">
          <ac:chgData name="Andrew Maina" userId="cd4bcde6-3d36-489d-a9e9-b7bb9d55f6cb" providerId="ADAL" clId="{FD2CF437-3816-491C-B053-4BEB8D643AA5}" dt="2021-04-16T06:51:29.929" v="224" actId="692"/>
          <ac:spMkLst>
            <pc:docMk/>
            <pc:sldMk cId="521286712" sldId="595"/>
            <ac:spMk id="6" creationId="{F10E8996-BA05-4B2A-9AE2-20DDA593B38A}"/>
          </ac:spMkLst>
        </pc:spChg>
        <pc:spChg chg="add mod">
          <ac:chgData name="Andrew Maina" userId="cd4bcde6-3d36-489d-a9e9-b7bb9d55f6cb" providerId="ADAL" clId="{FD2CF437-3816-491C-B053-4BEB8D643AA5}" dt="2021-04-16T06:51:49.366" v="245" actId="207"/>
          <ac:spMkLst>
            <pc:docMk/>
            <pc:sldMk cId="521286712" sldId="595"/>
            <ac:spMk id="7" creationId="{5AB3389A-EA89-4EBC-BB99-42E332C77FF5}"/>
          </ac:spMkLst>
        </pc:spChg>
        <pc:picChg chg="add mod">
          <ac:chgData name="Andrew Maina" userId="cd4bcde6-3d36-489d-a9e9-b7bb9d55f6cb" providerId="ADAL" clId="{FD2CF437-3816-491C-B053-4BEB8D643AA5}" dt="2021-04-16T06:47:35.181" v="129" actId="1076"/>
          <ac:picMkLst>
            <pc:docMk/>
            <pc:sldMk cId="521286712" sldId="595"/>
            <ac:picMk id="8" creationId="{3435E159-8C68-4BDA-AE7C-8460F8B8CA2D}"/>
          </ac:picMkLst>
        </pc:picChg>
        <pc:picChg chg="add mod">
          <ac:chgData name="Andrew Maina" userId="cd4bcde6-3d36-489d-a9e9-b7bb9d55f6cb" providerId="ADAL" clId="{FD2CF437-3816-491C-B053-4BEB8D643AA5}" dt="2021-04-16T06:51:33.597" v="225" actId="1076"/>
          <ac:picMkLst>
            <pc:docMk/>
            <pc:sldMk cId="521286712" sldId="595"/>
            <ac:picMk id="9" creationId="{93192924-FD8E-40DF-905E-9819C2472090}"/>
          </ac:picMkLst>
        </pc:picChg>
        <pc:picChg chg="add mod">
          <ac:chgData name="Andrew Maina" userId="cd4bcde6-3d36-489d-a9e9-b7bb9d55f6cb" providerId="ADAL" clId="{FD2CF437-3816-491C-B053-4BEB8D643AA5}" dt="2021-04-16T06:48:19.357" v="138" actId="1076"/>
          <ac:picMkLst>
            <pc:docMk/>
            <pc:sldMk cId="521286712" sldId="595"/>
            <ac:picMk id="10" creationId="{14984AA8-F1B6-43EB-A03B-C2484FA4740D}"/>
          </ac:picMkLst>
        </pc:picChg>
      </pc:sldChg>
      <pc:sldChg chg="addSp delSp modSp del setBg">
        <pc:chgData name="Andrew Maina" userId="cd4bcde6-3d36-489d-a9e9-b7bb9d55f6cb" providerId="ADAL" clId="{FD2CF437-3816-491C-B053-4BEB8D643AA5}" dt="2021-04-16T06:48:21.239" v="139" actId="2696"/>
        <pc:sldMkLst>
          <pc:docMk/>
          <pc:sldMk cId="1327607645" sldId="640"/>
        </pc:sldMkLst>
        <pc:spChg chg="add mod">
          <ac:chgData name="Andrew Maina" userId="cd4bcde6-3d36-489d-a9e9-b7bb9d55f6cb" providerId="ADAL" clId="{FD2CF437-3816-491C-B053-4BEB8D643AA5}" dt="2021-04-16T06:43:53.363" v="60"/>
          <ac:spMkLst>
            <pc:docMk/>
            <pc:sldMk cId="1327607645" sldId="640"/>
            <ac:spMk id="2" creationId="{CD2DDD1A-5D4A-4B74-831B-39E08A379083}"/>
          </ac:spMkLst>
        </pc:spChg>
        <pc:spChg chg="del mod">
          <ac:chgData name="Andrew Maina" userId="cd4bcde6-3d36-489d-a9e9-b7bb9d55f6cb" providerId="ADAL" clId="{FD2CF437-3816-491C-B053-4BEB8D643AA5}" dt="2021-04-16T06:43:53.363" v="60"/>
          <ac:spMkLst>
            <pc:docMk/>
            <pc:sldMk cId="1327607645" sldId="640"/>
            <ac:spMk id="4" creationId="{79EE3171-C9F0-44CB-89EF-EC8C117A8B29}"/>
          </ac:spMkLst>
        </pc:spChg>
        <pc:spChg chg="del mod">
          <ac:chgData name="Andrew Maina" userId="cd4bcde6-3d36-489d-a9e9-b7bb9d55f6cb" providerId="ADAL" clId="{FD2CF437-3816-491C-B053-4BEB8D643AA5}" dt="2021-04-16T06:43:45.645" v="59" actId="478"/>
          <ac:spMkLst>
            <pc:docMk/>
            <pc:sldMk cId="1327607645" sldId="640"/>
            <ac:spMk id="24" creationId="{5B2A1DAD-2A33-4929-8D60-9A8B3C64DAAB}"/>
          </ac:spMkLst>
        </pc:spChg>
      </pc:sldChg>
      <pc:sldChg chg="modSp del">
        <pc:chgData name="Andrew Maina" userId="cd4bcde6-3d36-489d-a9e9-b7bb9d55f6cb" providerId="ADAL" clId="{FD2CF437-3816-491C-B053-4BEB8D643AA5}" dt="2021-04-16T06:41:56.823" v="17" actId="2696"/>
        <pc:sldMkLst>
          <pc:docMk/>
          <pc:sldMk cId="1928559022" sldId="650"/>
        </pc:sldMkLst>
        <pc:spChg chg="mod">
          <ac:chgData name="Andrew Maina" userId="cd4bcde6-3d36-489d-a9e9-b7bb9d55f6cb" providerId="ADAL" clId="{FD2CF437-3816-491C-B053-4BEB8D643AA5}" dt="2021-04-16T06:41:20.846" v="10"/>
          <ac:spMkLst>
            <pc:docMk/>
            <pc:sldMk cId="1928559022" sldId="650"/>
            <ac:spMk id="2" creationId="{07B73DBA-C261-492B-A367-68E3AAF19A87}"/>
          </ac:spMkLst>
        </pc:spChg>
      </pc:sldChg>
      <pc:sldChg chg="addSp delSp modSp del">
        <pc:chgData name="Andrew Maina" userId="cd4bcde6-3d36-489d-a9e9-b7bb9d55f6cb" providerId="ADAL" clId="{FD2CF437-3816-491C-B053-4BEB8D643AA5}" dt="2021-04-16T06:49:35.399" v="152" actId="2696"/>
        <pc:sldMkLst>
          <pc:docMk/>
          <pc:sldMk cId="2247728093" sldId="653"/>
        </pc:sldMkLst>
        <pc:spChg chg="add mod">
          <ac:chgData name="Andrew Maina" userId="cd4bcde6-3d36-489d-a9e9-b7bb9d55f6cb" providerId="ADAL" clId="{FD2CF437-3816-491C-B053-4BEB8D643AA5}" dt="2021-04-16T06:49:18.234" v="146"/>
          <ac:spMkLst>
            <pc:docMk/>
            <pc:sldMk cId="2247728093" sldId="653"/>
            <ac:spMk id="2" creationId="{9B1E4497-04AB-4B54-848F-6223EA75AC73}"/>
          </ac:spMkLst>
        </pc:spChg>
        <pc:spChg chg="del mod">
          <ac:chgData name="Andrew Maina" userId="cd4bcde6-3d36-489d-a9e9-b7bb9d55f6cb" providerId="ADAL" clId="{FD2CF437-3816-491C-B053-4BEB8D643AA5}" dt="2021-04-16T06:49:18.234" v="146"/>
          <ac:spMkLst>
            <pc:docMk/>
            <pc:sldMk cId="2247728093" sldId="653"/>
            <ac:spMk id="4" creationId="{79EE3171-C9F0-44CB-89EF-EC8C117A8B29}"/>
          </ac:spMkLst>
        </pc:spChg>
        <pc:picChg chg="del">
          <ac:chgData name="Andrew Maina" userId="cd4bcde6-3d36-489d-a9e9-b7bb9d55f6cb" providerId="ADAL" clId="{FD2CF437-3816-491C-B053-4BEB8D643AA5}" dt="2021-04-16T06:49:27.977" v="149"/>
          <ac:picMkLst>
            <pc:docMk/>
            <pc:sldMk cId="2247728093" sldId="653"/>
            <ac:picMk id="5" creationId="{B6F66956-0259-4D30-9D36-E78FFA3E1848}"/>
          </ac:picMkLst>
        </pc:picChg>
      </pc:sldChg>
      <pc:sldChg chg="delSp modSp del">
        <pc:chgData name="Andrew Maina" userId="cd4bcde6-3d36-489d-a9e9-b7bb9d55f6cb" providerId="ADAL" clId="{FD2CF437-3816-491C-B053-4BEB8D643AA5}" dt="2021-04-16T06:53:37.265" v="263" actId="2696"/>
        <pc:sldMkLst>
          <pc:docMk/>
          <pc:sldMk cId="1863599147" sldId="662"/>
        </pc:sldMkLst>
        <pc:spChg chg="mod">
          <ac:chgData name="Andrew Maina" userId="cd4bcde6-3d36-489d-a9e9-b7bb9d55f6cb" providerId="ADAL" clId="{FD2CF437-3816-491C-B053-4BEB8D643AA5}" dt="2021-04-16T06:52:41.751" v="248"/>
          <ac:spMkLst>
            <pc:docMk/>
            <pc:sldMk cId="1863599147" sldId="662"/>
            <ac:spMk id="4" creationId="{79EE3171-C9F0-44CB-89EF-EC8C117A8B29}"/>
          </ac:spMkLst>
        </pc:spChg>
        <pc:picChg chg="del">
          <ac:chgData name="Andrew Maina" userId="cd4bcde6-3d36-489d-a9e9-b7bb9d55f6cb" providerId="ADAL" clId="{FD2CF437-3816-491C-B053-4BEB8D643AA5}" dt="2021-04-16T06:53:06.879" v="254"/>
          <ac:picMkLst>
            <pc:docMk/>
            <pc:sldMk cId="1863599147" sldId="662"/>
            <ac:picMk id="2" creationId="{F56EF715-BF04-448A-AA47-58A9B95B2083}"/>
          </ac:picMkLst>
        </pc:picChg>
        <pc:picChg chg="del">
          <ac:chgData name="Andrew Maina" userId="cd4bcde6-3d36-489d-a9e9-b7bb9d55f6cb" providerId="ADAL" clId="{FD2CF437-3816-491C-B053-4BEB8D643AA5}" dt="2021-04-16T06:53:21.855" v="258"/>
          <ac:picMkLst>
            <pc:docMk/>
            <pc:sldMk cId="1863599147" sldId="662"/>
            <ac:picMk id="3" creationId="{FEB797DF-FCBC-44A9-BD35-D16BE7D2B9A5}"/>
          </ac:picMkLst>
        </pc:picChg>
      </pc:sldChg>
      <pc:sldChg chg="addSp delSp modSp add del">
        <pc:chgData name="Andrew Maina" userId="cd4bcde6-3d36-489d-a9e9-b7bb9d55f6cb" providerId="ADAL" clId="{FD2CF437-3816-491C-B053-4BEB8D643AA5}" dt="2021-04-16T06:55:45.131" v="293" actId="2696"/>
        <pc:sldMkLst>
          <pc:docMk/>
          <pc:sldMk cId="2673963815" sldId="665"/>
        </pc:sldMkLst>
        <pc:spChg chg="add mod">
          <ac:chgData name="Andrew Maina" userId="cd4bcde6-3d36-489d-a9e9-b7bb9d55f6cb" providerId="ADAL" clId="{FD2CF437-3816-491C-B053-4BEB8D643AA5}" dt="2021-04-16T06:54:27.733" v="276"/>
          <ac:spMkLst>
            <pc:docMk/>
            <pc:sldMk cId="2673963815" sldId="665"/>
            <ac:spMk id="2" creationId="{8981C03A-43BD-44A0-91DF-1EEA17E80982}"/>
          </ac:spMkLst>
        </pc:spChg>
        <pc:spChg chg="del mod">
          <ac:chgData name="Andrew Maina" userId="cd4bcde6-3d36-489d-a9e9-b7bb9d55f6cb" providerId="ADAL" clId="{FD2CF437-3816-491C-B053-4BEB8D643AA5}" dt="2021-04-16T06:54:27.733" v="276"/>
          <ac:spMkLst>
            <pc:docMk/>
            <pc:sldMk cId="2673963815" sldId="665"/>
            <ac:spMk id="3" creationId="{AED87170-865E-45D1-AEA4-29BFE7B3DA77}"/>
          </ac:spMkLst>
        </pc:spChg>
        <pc:spChg chg="mod">
          <ac:chgData name="Andrew Maina" userId="cd4bcde6-3d36-489d-a9e9-b7bb9d55f6cb" providerId="ADAL" clId="{FD2CF437-3816-491C-B053-4BEB8D643AA5}" dt="2021-04-16T06:54:11.280" v="267"/>
          <ac:spMkLst>
            <pc:docMk/>
            <pc:sldMk cId="2673963815" sldId="665"/>
            <ac:spMk id="10" creationId="{09EA304D-4E2A-47F8-B2A5-981113B13709}"/>
          </ac:spMkLst>
        </pc:spChg>
        <pc:picChg chg="del">
          <ac:chgData name="Andrew Maina" userId="cd4bcde6-3d36-489d-a9e9-b7bb9d55f6cb" providerId="ADAL" clId="{FD2CF437-3816-491C-B053-4BEB8D643AA5}" dt="2021-04-16T06:54:51.146" v="281"/>
          <ac:picMkLst>
            <pc:docMk/>
            <pc:sldMk cId="2673963815" sldId="665"/>
            <ac:picMk id="5" creationId="{133C3772-AFC8-4003-9268-EABAD011D725}"/>
          </ac:picMkLst>
        </pc:picChg>
      </pc:sldChg>
      <pc:sldChg chg="del">
        <pc:chgData name="Andrew Maina" userId="cd4bcde6-3d36-489d-a9e9-b7bb9d55f6cb" providerId="ADAL" clId="{FD2CF437-3816-491C-B053-4BEB8D643AA5}" dt="2021-04-16T06:55:30.515" v="290" actId="2696"/>
        <pc:sldMkLst>
          <pc:docMk/>
          <pc:sldMk cId="3313379836" sldId="666"/>
        </pc:sldMkLst>
      </pc:sldChg>
      <pc:sldChg chg="addSp modSp add modNotesTx">
        <pc:chgData name="Andrew Maina" userId="cd4bcde6-3d36-489d-a9e9-b7bb9d55f6cb" providerId="ADAL" clId="{FD2CF437-3816-491C-B053-4BEB8D643AA5}" dt="2021-04-16T06:52:16.212" v="246" actId="207"/>
        <pc:sldMkLst>
          <pc:docMk/>
          <pc:sldMk cId="2453152927" sldId="670"/>
        </pc:sldMkLst>
        <pc:spChg chg="add mod">
          <ac:chgData name="Andrew Maina" userId="cd4bcde6-3d36-489d-a9e9-b7bb9d55f6cb" providerId="ADAL" clId="{FD2CF437-3816-491C-B053-4BEB8D643AA5}" dt="2021-04-16T06:52:16.212" v="246" actId="207"/>
          <ac:spMkLst>
            <pc:docMk/>
            <pc:sldMk cId="2453152927" sldId="670"/>
            <ac:spMk id="2" creationId="{8A7F9C73-4D58-4AE5-8EAB-BB658E49BBB9}"/>
          </ac:spMkLst>
        </pc:spChg>
        <pc:picChg chg="add mod">
          <ac:chgData name="Andrew Maina" userId="cd4bcde6-3d36-489d-a9e9-b7bb9d55f6cb" providerId="ADAL" clId="{FD2CF437-3816-491C-B053-4BEB8D643AA5}" dt="2021-04-16T06:49:32.421" v="151" actId="1076"/>
          <ac:picMkLst>
            <pc:docMk/>
            <pc:sldMk cId="2453152927" sldId="670"/>
            <ac:picMk id="3" creationId="{DAAD9138-9245-41C5-99EA-D96C5F91FA36}"/>
          </ac:picMkLst>
        </pc:picChg>
      </pc:sldChg>
      <pc:sldChg chg="addSp delSp modSp add">
        <pc:chgData name="Andrew Maina" userId="cd4bcde6-3d36-489d-a9e9-b7bb9d55f6cb" providerId="ADAL" clId="{FD2CF437-3816-491C-B053-4BEB8D643AA5}" dt="2021-04-16T06:53:33.613" v="262" actId="1076"/>
        <pc:sldMkLst>
          <pc:docMk/>
          <pc:sldMk cId="251645034" sldId="671"/>
        </pc:sldMkLst>
        <pc:spChg chg="mod">
          <ac:chgData name="Andrew Maina" userId="cd4bcde6-3d36-489d-a9e9-b7bb9d55f6cb" providerId="ADAL" clId="{FD2CF437-3816-491C-B053-4BEB8D643AA5}" dt="2021-04-16T06:52:59.821" v="253" actId="1076"/>
          <ac:spMkLst>
            <pc:docMk/>
            <pc:sldMk cId="251645034" sldId="671"/>
            <ac:spMk id="2" creationId="{8A7F9C73-4D58-4AE5-8EAB-BB658E49BBB9}"/>
          </ac:spMkLst>
        </pc:spChg>
        <pc:picChg chg="del">
          <ac:chgData name="Andrew Maina" userId="cd4bcde6-3d36-489d-a9e9-b7bb9d55f6cb" providerId="ADAL" clId="{FD2CF437-3816-491C-B053-4BEB8D643AA5}" dt="2021-04-16T06:53:09.373" v="255" actId="478"/>
          <ac:picMkLst>
            <pc:docMk/>
            <pc:sldMk cId="251645034" sldId="671"/>
            <ac:picMk id="3" creationId="{DAAD9138-9245-41C5-99EA-D96C5F91FA36}"/>
          </ac:picMkLst>
        </pc:picChg>
        <pc:picChg chg="add mod">
          <ac:chgData name="Andrew Maina" userId="cd4bcde6-3d36-489d-a9e9-b7bb9d55f6cb" providerId="ADAL" clId="{FD2CF437-3816-491C-B053-4BEB8D643AA5}" dt="2021-04-16T06:53:33.613" v="262" actId="1076"/>
          <ac:picMkLst>
            <pc:docMk/>
            <pc:sldMk cId="251645034" sldId="671"/>
            <ac:picMk id="4" creationId="{D27DD4D1-ECB3-436F-8E0C-AE53135D78C2}"/>
          </ac:picMkLst>
        </pc:picChg>
      </pc:sldChg>
      <pc:sldChg chg="add del">
        <pc:chgData name="Andrew Maina" userId="cd4bcde6-3d36-489d-a9e9-b7bb9d55f6cb" providerId="ADAL" clId="{FD2CF437-3816-491C-B053-4BEB8D643AA5}" dt="2021-04-16T06:49:09.127" v="144" actId="2696"/>
        <pc:sldMkLst>
          <pc:docMk/>
          <pc:sldMk cId="3393645670" sldId="671"/>
        </pc:sldMkLst>
      </pc:sldChg>
      <pc:sldChg chg="addSp delSp modSp add">
        <pc:chgData name="Andrew Maina" userId="cd4bcde6-3d36-489d-a9e9-b7bb9d55f6cb" providerId="ADAL" clId="{FD2CF437-3816-491C-B053-4BEB8D643AA5}" dt="2021-04-16T06:55:49.224" v="294" actId="313"/>
        <pc:sldMkLst>
          <pc:docMk/>
          <pc:sldMk cId="352828514" sldId="672"/>
        </pc:sldMkLst>
        <pc:spChg chg="del mod">
          <ac:chgData name="Andrew Maina" userId="cd4bcde6-3d36-489d-a9e9-b7bb9d55f6cb" providerId="ADAL" clId="{FD2CF437-3816-491C-B053-4BEB8D643AA5}" dt="2021-04-16T06:54:05.735" v="266" actId="478"/>
          <ac:spMkLst>
            <pc:docMk/>
            <pc:sldMk cId="352828514" sldId="672"/>
            <ac:spMk id="2" creationId="{8A7F9C73-4D58-4AE5-8EAB-BB658E49BBB9}"/>
          </ac:spMkLst>
        </pc:spChg>
        <pc:spChg chg="add mod">
          <ac:chgData name="Andrew Maina" userId="cd4bcde6-3d36-489d-a9e9-b7bb9d55f6cb" providerId="ADAL" clId="{FD2CF437-3816-491C-B053-4BEB8D643AA5}" dt="2021-04-16T06:55:49.224" v="294" actId="313"/>
          <ac:spMkLst>
            <pc:docMk/>
            <pc:sldMk cId="352828514" sldId="672"/>
            <ac:spMk id="4" creationId="{0E11F474-1F2A-47A2-A077-813A16808EB2}"/>
          </ac:spMkLst>
        </pc:spChg>
        <pc:spChg chg="add mod">
          <ac:chgData name="Andrew Maina" userId="cd4bcde6-3d36-489d-a9e9-b7bb9d55f6cb" providerId="ADAL" clId="{FD2CF437-3816-491C-B053-4BEB8D643AA5}" dt="2021-04-16T06:54:45.927" v="280" actId="12"/>
          <ac:spMkLst>
            <pc:docMk/>
            <pc:sldMk cId="352828514" sldId="672"/>
            <ac:spMk id="5" creationId="{37116BD2-ABAF-4B8F-954C-1985885C39D4}"/>
          </ac:spMkLst>
        </pc:spChg>
        <pc:picChg chg="del">
          <ac:chgData name="Andrew Maina" userId="cd4bcde6-3d36-489d-a9e9-b7bb9d55f6cb" providerId="ADAL" clId="{FD2CF437-3816-491C-B053-4BEB8D643AA5}" dt="2021-04-16T06:54:53.524" v="282" actId="478"/>
          <ac:picMkLst>
            <pc:docMk/>
            <pc:sldMk cId="352828514" sldId="672"/>
            <ac:picMk id="3" creationId="{DAAD9138-9245-41C5-99EA-D96C5F91FA36}"/>
          </ac:picMkLst>
        </pc:picChg>
        <pc:picChg chg="add mod">
          <ac:chgData name="Andrew Maina" userId="cd4bcde6-3d36-489d-a9e9-b7bb9d55f6cb" providerId="ADAL" clId="{FD2CF437-3816-491C-B053-4BEB8D643AA5}" dt="2021-04-16T06:54:56.741" v="284" actId="1076"/>
          <ac:picMkLst>
            <pc:docMk/>
            <pc:sldMk cId="352828514" sldId="672"/>
            <ac:picMk id="6" creationId="{1C50B392-1DBD-417A-85B9-0967536FBB49}"/>
          </ac:picMkLst>
        </pc:picChg>
        <pc:picChg chg="add">
          <ac:chgData name="Andrew Maina" userId="cd4bcde6-3d36-489d-a9e9-b7bb9d55f6cb" providerId="ADAL" clId="{FD2CF437-3816-491C-B053-4BEB8D643AA5}" dt="2021-04-16T06:55:01.137" v="285"/>
          <ac:picMkLst>
            <pc:docMk/>
            <pc:sldMk cId="352828514" sldId="672"/>
            <ac:picMk id="7" creationId="{0EEF6142-2C7A-4C6D-94C0-F1F59171EFBE}"/>
          </ac:picMkLst>
        </pc:picChg>
      </pc:sldChg>
      <pc:sldChg chg="modSp add">
        <pc:chgData name="Andrew Maina" userId="cd4bcde6-3d36-489d-a9e9-b7bb9d55f6cb" providerId="ADAL" clId="{FD2CF437-3816-491C-B053-4BEB8D643AA5}" dt="2021-04-16T06:55:28.039" v="289" actId="12"/>
        <pc:sldMkLst>
          <pc:docMk/>
          <pc:sldMk cId="2093339642" sldId="673"/>
        </pc:sldMkLst>
        <pc:spChg chg="mod">
          <ac:chgData name="Andrew Maina" userId="cd4bcde6-3d36-489d-a9e9-b7bb9d55f6cb" providerId="ADAL" clId="{FD2CF437-3816-491C-B053-4BEB8D643AA5}" dt="2021-04-16T06:55:28.039" v="289" actId="12"/>
          <ac:spMkLst>
            <pc:docMk/>
            <pc:sldMk cId="2093339642" sldId="673"/>
            <ac:spMk id="5" creationId="{37116BD2-ABAF-4B8F-954C-1985885C39D4}"/>
          </ac:spMkLst>
        </pc:spChg>
      </pc:sldChg>
    </pc:docChg>
  </pc:docChgLst>
  <pc:docChgLst>
    <pc:chgData name="sophie crozet" userId="ec1065b6b8e8d847" providerId="LiveId" clId="{14FF23FD-CF95-47CF-84B3-6BA6248E1CC1}"/>
    <pc:docChg chg="undo custSel addSld delSld modSld modSection">
      <pc:chgData name="sophie crozet" userId="ec1065b6b8e8d847" providerId="LiveId" clId="{14FF23FD-CF95-47CF-84B3-6BA6248E1CC1}" dt="2021-04-06T13:58:34.549" v="210"/>
      <pc:docMkLst>
        <pc:docMk/>
      </pc:docMkLst>
      <pc:sldChg chg="delSp modSp mod">
        <pc:chgData name="sophie crozet" userId="ec1065b6b8e8d847" providerId="LiveId" clId="{14FF23FD-CF95-47CF-84B3-6BA6248E1CC1}" dt="2021-04-06T13:22:24.284" v="30" actId="14100"/>
        <pc:sldMkLst>
          <pc:docMk/>
          <pc:sldMk cId="1657714705" sldId="612"/>
        </pc:sldMkLst>
        <pc:spChg chg="mod">
          <ac:chgData name="sophie crozet" userId="ec1065b6b8e8d847" providerId="LiveId" clId="{14FF23FD-CF95-47CF-84B3-6BA6248E1CC1}" dt="2021-04-06T13:21:55.236" v="23" actId="208"/>
          <ac:spMkLst>
            <pc:docMk/>
            <pc:sldMk cId="1657714705" sldId="612"/>
            <ac:spMk id="2" creationId="{935EA657-9614-459B-BC55-A251CEBD994F}"/>
          </ac:spMkLst>
        </pc:spChg>
        <pc:spChg chg="mod">
          <ac:chgData name="sophie crozet" userId="ec1065b6b8e8d847" providerId="LiveId" clId="{14FF23FD-CF95-47CF-84B3-6BA6248E1CC1}" dt="2021-04-06T13:22:24.284" v="30" actId="14100"/>
          <ac:spMkLst>
            <pc:docMk/>
            <pc:sldMk cId="1657714705" sldId="612"/>
            <ac:spMk id="4" creationId="{79EE3171-C9F0-44CB-89EF-EC8C117A8B29}"/>
          </ac:spMkLst>
        </pc:spChg>
        <pc:spChg chg="del">
          <ac:chgData name="sophie crozet" userId="ec1065b6b8e8d847" providerId="LiveId" clId="{14FF23FD-CF95-47CF-84B3-6BA6248E1CC1}" dt="2021-04-06T13:22:01.549" v="24" actId="478"/>
          <ac:spMkLst>
            <pc:docMk/>
            <pc:sldMk cId="1657714705" sldId="612"/>
            <ac:spMk id="7" creationId="{BFEEA7B9-B4BF-4685-AD35-1749586CE819}"/>
          </ac:spMkLst>
        </pc:spChg>
        <pc:picChg chg="del">
          <ac:chgData name="sophie crozet" userId="ec1065b6b8e8d847" providerId="LiveId" clId="{14FF23FD-CF95-47CF-84B3-6BA6248E1CC1}" dt="2021-04-06T13:22:03.991" v="25" actId="478"/>
          <ac:picMkLst>
            <pc:docMk/>
            <pc:sldMk cId="1657714705" sldId="612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14FF23FD-CF95-47CF-84B3-6BA6248E1CC1}" dt="2021-04-06T13:24:54.457" v="56"/>
        <pc:sldMkLst>
          <pc:docMk/>
          <pc:sldMk cId="529805608" sldId="641"/>
        </pc:sldMkLst>
        <pc:spChg chg="mod">
          <ac:chgData name="sophie crozet" userId="ec1065b6b8e8d847" providerId="LiveId" clId="{14FF23FD-CF95-47CF-84B3-6BA6248E1CC1}" dt="2021-04-06T13:23:32.985" v="40" actId="1076"/>
          <ac:spMkLst>
            <pc:docMk/>
            <pc:sldMk cId="529805608" sldId="641"/>
            <ac:spMk id="5" creationId="{EE03422F-542B-4B7B-91DC-10F154E1BE4E}"/>
          </ac:spMkLst>
        </pc:spChg>
        <pc:spChg chg="mod">
          <ac:chgData name="sophie crozet" userId="ec1065b6b8e8d847" providerId="LiveId" clId="{14FF23FD-CF95-47CF-84B3-6BA6248E1CC1}" dt="2021-04-06T13:23:08.028" v="33" actId="1076"/>
          <ac:spMkLst>
            <pc:docMk/>
            <pc:sldMk cId="529805608" sldId="641"/>
            <ac:spMk id="10" creationId="{A7430F24-7055-4FFA-AB3B-6D01AFC17A9E}"/>
          </ac:spMkLst>
        </pc:spChg>
        <pc:graphicFrameChg chg="mod">
          <ac:chgData name="sophie crozet" userId="ec1065b6b8e8d847" providerId="LiveId" clId="{14FF23FD-CF95-47CF-84B3-6BA6248E1CC1}" dt="2021-04-06T13:24:54.457" v="56"/>
          <ac:graphicFrameMkLst>
            <pc:docMk/>
            <pc:sldMk cId="529805608" sldId="641"/>
            <ac:graphicFrameMk id="22" creationId="{878D174B-5B0A-4E42-8ED5-FD681A4AA5AE}"/>
          </ac:graphicFrameMkLst>
        </pc:graphicFrameChg>
        <pc:picChg chg="mod">
          <ac:chgData name="sophie crozet" userId="ec1065b6b8e8d847" providerId="LiveId" clId="{14FF23FD-CF95-47CF-84B3-6BA6248E1CC1}" dt="2021-04-06T13:23:50.554" v="47" actId="14100"/>
          <ac:picMkLst>
            <pc:docMk/>
            <pc:sldMk cId="529805608" sldId="641"/>
            <ac:picMk id="2" creationId="{59F026D5-99AD-4E8B-AD5F-71DBDA3B6168}"/>
          </ac:picMkLst>
        </pc:picChg>
        <pc:picChg chg="del">
          <ac:chgData name="sophie crozet" userId="ec1065b6b8e8d847" providerId="LiveId" clId="{14FF23FD-CF95-47CF-84B3-6BA6248E1CC1}" dt="2021-04-06T13:22:47.159" v="31" actId="478"/>
          <ac:picMkLst>
            <pc:docMk/>
            <pc:sldMk cId="529805608" sldId="641"/>
            <ac:picMk id="3" creationId="{C117EF2B-C5CE-48D5-937F-1F01DB667B82}"/>
          </ac:picMkLst>
        </pc:picChg>
        <pc:picChg chg="mod">
          <ac:chgData name="sophie crozet" userId="ec1065b6b8e8d847" providerId="LiveId" clId="{14FF23FD-CF95-47CF-84B3-6BA6248E1CC1}" dt="2021-04-06T13:24:25.414" v="53" actId="14100"/>
          <ac:picMkLst>
            <pc:docMk/>
            <pc:sldMk cId="529805608" sldId="641"/>
            <ac:picMk id="9" creationId="{5D95C436-55C1-4AF0-BEE7-19EE35171A7E}"/>
          </ac:picMkLst>
        </pc:picChg>
      </pc:sldChg>
      <pc:sldChg chg="delSp modSp mod delDesignElem">
        <pc:chgData name="sophie crozet" userId="ec1065b6b8e8d847" providerId="LiveId" clId="{14FF23FD-CF95-47CF-84B3-6BA6248E1CC1}" dt="2021-04-06T13:53:59.913" v="201" actId="207"/>
        <pc:sldMkLst>
          <pc:docMk/>
          <pc:sldMk cId="483632359" sldId="645"/>
        </pc:sldMkLst>
        <pc:spChg chg="mod">
          <ac:chgData name="sophie crozet" userId="ec1065b6b8e8d847" providerId="LiveId" clId="{14FF23FD-CF95-47CF-84B3-6BA6248E1CC1}" dt="2021-04-06T13:53:59.913" v="201" actId="207"/>
          <ac:spMkLst>
            <pc:docMk/>
            <pc:sldMk cId="483632359" sldId="645"/>
            <ac:spMk id="4" creationId="{79EE3171-C9F0-44CB-89EF-EC8C117A8B29}"/>
          </ac:spMkLst>
        </pc:spChg>
        <pc:picChg chg="mod">
          <ac:chgData name="sophie crozet" userId="ec1065b6b8e8d847" providerId="LiveId" clId="{14FF23FD-CF95-47CF-84B3-6BA6248E1CC1}" dt="2021-04-06T13:53:45.316" v="195" actId="1076"/>
          <ac:picMkLst>
            <pc:docMk/>
            <pc:sldMk cId="483632359" sldId="645"/>
            <ac:picMk id="3" creationId="{C8BB3A4B-9216-4067-B490-7F23E9EBB97D}"/>
          </ac:picMkLst>
        </pc:picChg>
        <pc:picChg chg="del">
          <ac:chgData name="sophie crozet" userId="ec1065b6b8e8d847" providerId="LiveId" clId="{14FF23FD-CF95-47CF-84B3-6BA6248E1CC1}" dt="2021-04-06T13:53:42.751" v="194" actId="478"/>
          <ac:picMkLst>
            <pc:docMk/>
            <pc:sldMk cId="483632359" sldId="645"/>
            <ac:picMk id="6" creationId="{6A1D065B-B771-4A29-81BE-8FD13BB8B126}"/>
          </ac:picMkLst>
        </pc:picChg>
      </pc:sldChg>
      <pc:sldChg chg="addSp delSp modSp mod delDesignElem">
        <pc:chgData name="sophie crozet" userId="ec1065b6b8e8d847" providerId="LiveId" clId="{14FF23FD-CF95-47CF-84B3-6BA6248E1CC1}" dt="2021-04-06T13:57:39.561" v="208" actId="207"/>
        <pc:sldMkLst>
          <pc:docMk/>
          <pc:sldMk cId="4069756814" sldId="649"/>
        </pc:sldMkLst>
        <pc:spChg chg="mod">
          <ac:chgData name="sophie crozet" userId="ec1065b6b8e8d847" providerId="LiveId" clId="{14FF23FD-CF95-47CF-84B3-6BA6248E1CC1}" dt="2021-04-06T13:19:15.196" v="6" actId="207"/>
          <ac:spMkLst>
            <pc:docMk/>
            <pc:sldMk cId="4069756814" sldId="649"/>
            <ac:spMk id="2" creationId="{BB028067-08A5-400A-8E92-479A3792E2AD}"/>
          </ac:spMkLst>
        </pc:spChg>
        <pc:spChg chg="add mod">
          <ac:chgData name="sophie crozet" userId="ec1065b6b8e8d847" providerId="LiveId" clId="{14FF23FD-CF95-47CF-84B3-6BA6248E1CC1}" dt="2021-04-06T13:19:01.525" v="3"/>
          <ac:spMkLst>
            <pc:docMk/>
            <pc:sldMk cId="4069756814" sldId="649"/>
            <ac:spMk id="7" creationId="{41694082-F1CE-4D64-A206-B71406ADDCF6}"/>
          </ac:spMkLst>
        </pc:spChg>
        <pc:graphicFrameChg chg="mod">
          <ac:chgData name="sophie crozet" userId="ec1065b6b8e8d847" providerId="LiveId" clId="{14FF23FD-CF95-47CF-84B3-6BA6248E1CC1}" dt="2021-04-06T13:57:39.561" v="208" actId="207"/>
          <ac:graphicFrameMkLst>
            <pc:docMk/>
            <pc:sldMk cId="4069756814" sldId="649"/>
            <ac:graphicFrameMk id="9" creationId="{658DCBB5-BC29-41A2-90AF-02956639CB31}"/>
          </ac:graphicFrameMkLst>
        </pc:graphicFrameChg>
        <pc:picChg chg="del">
          <ac:chgData name="sophie crozet" userId="ec1065b6b8e8d847" providerId="LiveId" clId="{14FF23FD-CF95-47CF-84B3-6BA6248E1CC1}" dt="2021-04-06T13:18:46.095" v="2" actId="478"/>
          <ac:picMkLst>
            <pc:docMk/>
            <pc:sldMk cId="4069756814" sldId="649"/>
            <ac:picMk id="6" creationId="{6A1D065B-B771-4A29-81BE-8FD13BB8B126}"/>
          </ac:picMkLst>
        </pc:picChg>
      </pc:sldChg>
      <pc:sldChg chg="addSp delSp modSp mod">
        <pc:chgData name="sophie crozet" userId="ec1065b6b8e8d847" providerId="LiveId" clId="{14FF23FD-CF95-47CF-84B3-6BA6248E1CC1}" dt="2021-04-06T13:21:23.973" v="22" actId="478"/>
        <pc:sldMkLst>
          <pc:docMk/>
          <pc:sldMk cId="2939882627" sldId="651"/>
        </pc:sldMkLst>
        <pc:spChg chg="add del mod">
          <ac:chgData name="sophie crozet" userId="ec1065b6b8e8d847" providerId="LiveId" clId="{14FF23FD-CF95-47CF-84B3-6BA6248E1CC1}" dt="2021-04-06T13:21:23.973" v="22" actId="478"/>
          <ac:spMkLst>
            <pc:docMk/>
            <pc:sldMk cId="2939882627" sldId="651"/>
            <ac:spMk id="3" creationId="{01079BB2-6DB3-4C37-B130-8A7033180F1E}"/>
          </ac:spMkLst>
        </pc:spChg>
        <pc:spChg chg="mod">
          <ac:chgData name="sophie crozet" userId="ec1065b6b8e8d847" providerId="LiveId" clId="{14FF23FD-CF95-47CF-84B3-6BA6248E1CC1}" dt="2021-04-06T13:20:50.467" v="19" actId="207"/>
          <ac:spMkLst>
            <pc:docMk/>
            <pc:sldMk cId="2939882627" sldId="651"/>
            <ac:spMk id="4" creationId="{79EE3171-C9F0-44CB-89EF-EC8C117A8B29}"/>
          </ac:spMkLst>
        </pc:spChg>
        <pc:graphicFrameChg chg="del">
          <ac:chgData name="sophie crozet" userId="ec1065b6b8e8d847" providerId="LiveId" clId="{14FF23FD-CF95-47CF-84B3-6BA6248E1CC1}" dt="2021-04-06T13:21:18.365" v="21" actId="478"/>
          <ac:graphicFrameMkLst>
            <pc:docMk/>
            <pc:sldMk cId="2939882627" sldId="651"/>
            <ac:graphicFrameMk id="5" creationId="{D6BFE394-F039-4F59-AE17-5797EEE2CC46}"/>
          </ac:graphicFrameMkLst>
        </pc:graphicFrameChg>
        <pc:picChg chg="del">
          <ac:chgData name="sophie crozet" userId="ec1065b6b8e8d847" providerId="LiveId" clId="{14FF23FD-CF95-47CF-84B3-6BA6248E1CC1}" dt="2021-04-06T13:20:45.114" v="18" actId="478"/>
          <ac:picMkLst>
            <pc:docMk/>
            <pc:sldMk cId="2939882627" sldId="651"/>
            <ac:picMk id="6" creationId="{6A1D065B-B771-4A29-81BE-8FD13BB8B126}"/>
          </ac:picMkLst>
        </pc:picChg>
        <pc:picChg chg="mod">
          <ac:chgData name="sophie crozet" userId="ec1065b6b8e8d847" providerId="LiveId" clId="{14FF23FD-CF95-47CF-84B3-6BA6248E1CC1}" dt="2021-04-06T13:21:10.569" v="20" actId="14100"/>
          <ac:picMkLst>
            <pc:docMk/>
            <pc:sldMk cId="2939882627" sldId="651"/>
            <ac:picMk id="8" creationId="{A3BE8F0B-9144-42E4-897D-D7AA581C9863}"/>
          </ac:picMkLst>
        </pc:picChg>
      </pc:sldChg>
      <pc:sldChg chg="delSp modSp mod">
        <pc:chgData name="sophie crozet" userId="ec1065b6b8e8d847" providerId="LiveId" clId="{14FF23FD-CF95-47CF-84B3-6BA6248E1CC1}" dt="2021-04-06T13:26:35.404" v="74" actId="208"/>
        <pc:sldMkLst>
          <pc:docMk/>
          <pc:sldMk cId="758433986" sldId="654"/>
        </pc:sldMkLst>
        <pc:spChg chg="mod">
          <ac:chgData name="sophie crozet" userId="ec1065b6b8e8d847" providerId="LiveId" clId="{14FF23FD-CF95-47CF-84B3-6BA6248E1CC1}" dt="2021-04-06T13:26:22.309" v="72" actId="14100"/>
          <ac:spMkLst>
            <pc:docMk/>
            <pc:sldMk cId="758433986" sldId="654"/>
            <ac:spMk id="4" creationId="{79EE3171-C9F0-44CB-89EF-EC8C117A8B29}"/>
          </ac:spMkLst>
        </pc:spChg>
        <pc:spChg chg="mod">
          <ac:chgData name="sophie crozet" userId="ec1065b6b8e8d847" providerId="LiveId" clId="{14FF23FD-CF95-47CF-84B3-6BA6248E1CC1}" dt="2021-04-06T13:26:35.404" v="74" actId="208"/>
          <ac:spMkLst>
            <pc:docMk/>
            <pc:sldMk cId="758433986" sldId="654"/>
            <ac:spMk id="7" creationId="{D1DA5996-721F-4D5D-9901-181E5A054352}"/>
          </ac:spMkLst>
        </pc:spChg>
        <pc:spChg chg="mod">
          <ac:chgData name="sophie crozet" userId="ec1065b6b8e8d847" providerId="LiveId" clId="{14FF23FD-CF95-47CF-84B3-6BA6248E1CC1}" dt="2021-04-06T13:26:35.404" v="74" actId="208"/>
          <ac:spMkLst>
            <pc:docMk/>
            <pc:sldMk cId="758433986" sldId="654"/>
            <ac:spMk id="11" creationId="{E6B722F4-4827-44B7-9541-A091D290CB9C}"/>
          </ac:spMkLst>
        </pc:spChg>
        <pc:picChg chg="del">
          <ac:chgData name="sophie crozet" userId="ec1065b6b8e8d847" providerId="LiveId" clId="{14FF23FD-CF95-47CF-84B3-6BA6248E1CC1}" dt="2021-04-06T13:25:55.987" v="65" actId="478"/>
          <ac:picMkLst>
            <pc:docMk/>
            <pc:sldMk cId="758433986" sldId="654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14FF23FD-CF95-47CF-84B3-6BA6248E1CC1}" dt="2021-04-06T13:26:55.739" v="78" actId="120"/>
        <pc:sldMkLst>
          <pc:docMk/>
          <pc:sldMk cId="2707112301" sldId="655"/>
        </pc:sldMkLst>
        <pc:spChg chg="mod">
          <ac:chgData name="sophie crozet" userId="ec1065b6b8e8d847" providerId="LiveId" clId="{14FF23FD-CF95-47CF-84B3-6BA6248E1CC1}" dt="2021-04-06T13:26:55.739" v="78" actId="120"/>
          <ac:spMkLst>
            <pc:docMk/>
            <pc:sldMk cId="2707112301" sldId="655"/>
            <ac:spMk id="4" creationId="{79EE3171-C9F0-44CB-89EF-EC8C117A8B29}"/>
          </ac:spMkLst>
        </pc:spChg>
        <pc:picChg chg="del">
          <ac:chgData name="sophie crozet" userId="ec1065b6b8e8d847" providerId="LiveId" clId="{14FF23FD-CF95-47CF-84B3-6BA6248E1CC1}" dt="2021-04-06T13:26:45.010" v="75" actId="478"/>
          <ac:picMkLst>
            <pc:docMk/>
            <pc:sldMk cId="2707112301" sldId="655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14FF23FD-CF95-47CF-84B3-6BA6248E1CC1}" dt="2021-04-06T13:25:48.751" v="64" actId="1076"/>
        <pc:sldMkLst>
          <pc:docMk/>
          <pc:sldMk cId="1542303142" sldId="656"/>
        </pc:sldMkLst>
        <pc:spChg chg="mod">
          <ac:chgData name="sophie crozet" userId="ec1065b6b8e8d847" providerId="LiveId" clId="{14FF23FD-CF95-47CF-84B3-6BA6248E1CC1}" dt="2021-04-06T13:25:48.751" v="64" actId="1076"/>
          <ac:spMkLst>
            <pc:docMk/>
            <pc:sldMk cId="1542303142" sldId="656"/>
            <ac:spMk id="3" creationId="{E1D6DC84-D5F9-49DC-8699-C9ADC75BD7D2}"/>
          </ac:spMkLst>
        </pc:spChg>
        <pc:spChg chg="mod">
          <ac:chgData name="sophie crozet" userId="ec1065b6b8e8d847" providerId="LiveId" clId="{14FF23FD-CF95-47CF-84B3-6BA6248E1CC1}" dt="2021-04-06T13:25:44.909" v="63" actId="14100"/>
          <ac:spMkLst>
            <pc:docMk/>
            <pc:sldMk cId="1542303142" sldId="656"/>
            <ac:spMk id="4" creationId="{79EE3171-C9F0-44CB-89EF-EC8C117A8B29}"/>
          </ac:spMkLst>
        </pc:spChg>
        <pc:picChg chg="del">
          <ac:chgData name="sophie crozet" userId="ec1065b6b8e8d847" providerId="LiveId" clId="{14FF23FD-CF95-47CF-84B3-6BA6248E1CC1}" dt="2021-04-06T13:25:23.718" v="57" actId="478"/>
          <ac:picMkLst>
            <pc:docMk/>
            <pc:sldMk cId="1542303142" sldId="656"/>
            <ac:picMk id="6" creationId="{6A1D065B-B771-4A29-81BE-8FD13BB8B126}"/>
          </ac:picMkLst>
        </pc:picChg>
      </pc:sldChg>
      <pc:sldChg chg="delSp mod">
        <pc:chgData name="sophie crozet" userId="ec1065b6b8e8d847" providerId="LiveId" clId="{14FF23FD-CF95-47CF-84B3-6BA6248E1CC1}" dt="2021-04-06T13:31:22.581" v="121" actId="478"/>
        <pc:sldMkLst>
          <pc:docMk/>
          <pc:sldMk cId="2539449951" sldId="661"/>
        </pc:sldMkLst>
        <pc:picChg chg="del">
          <ac:chgData name="sophie crozet" userId="ec1065b6b8e8d847" providerId="LiveId" clId="{14FF23FD-CF95-47CF-84B3-6BA6248E1CC1}" dt="2021-04-06T13:31:22.581" v="121" actId="478"/>
          <ac:picMkLst>
            <pc:docMk/>
            <pc:sldMk cId="2539449951" sldId="661"/>
            <ac:picMk id="6" creationId="{6A1D065B-B771-4A29-81BE-8FD13BB8B126}"/>
          </ac:picMkLst>
        </pc:picChg>
      </pc:sldChg>
      <pc:sldChg chg="delSp modSp mod delDesignElem">
        <pc:chgData name="sophie crozet" userId="ec1065b6b8e8d847" providerId="LiveId" clId="{14FF23FD-CF95-47CF-84B3-6BA6248E1CC1}" dt="2021-04-06T13:34:06.300" v="143"/>
        <pc:sldMkLst>
          <pc:docMk/>
          <pc:sldMk cId="1692932007" sldId="663"/>
        </pc:sldMkLst>
        <pc:spChg chg="mod">
          <ac:chgData name="sophie crozet" userId="ec1065b6b8e8d847" providerId="LiveId" clId="{14FF23FD-CF95-47CF-84B3-6BA6248E1CC1}" dt="2021-04-06T13:33:47.260" v="141" actId="207"/>
          <ac:spMkLst>
            <pc:docMk/>
            <pc:sldMk cId="1692932007" sldId="663"/>
            <ac:spMk id="4" creationId="{79EE3171-C9F0-44CB-89EF-EC8C117A8B29}"/>
          </ac:spMkLst>
        </pc:spChg>
        <pc:picChg chg="del">
          <ac:chgData name="sophie crozet" userId="ec1065b6b8e8d847" providerId="LiveId" clId="{14FF23FD-CF95-47CF-84B3-6BA6248E1CC1}" dt="2021-04-06T13:33:54.568" v="142" actId="478"/>
          <ac:picMkLst>
            <pc:docMk/>
            <pc:sldMk cId="1692932007" sldId="663"/>
            <ac:picMk id="6" creationId="{6A1D065B-B771-4A29-81BE-8FD13BB8B126}"/>
          </ac:picMkLst>
        </pc:picChg>
        <pc:picChg chg="mod">
          <ac:chgData name="sophie crozet" userId="ec1065b6b8e8d847" providerId="LiveId" clId="{14FF23FD-CF95-47CF-84B3-6BA6248E1CC1}" dt="2021-04-06T13:34:06.300" v="143"/>
          <ac:picMkLst>
            <pc:docMk/>
            <pc:sldMk cId="1692932007" sldId="663"/>
            <ac:picMk id="8" creationId="{86869435-9402-4005-82AE-6AFC179621CE}"/>
          </ac:picMkLst>
        </pc:picChg>
      </pc:sldChg>
      <pc:sldChg chg="delSp mod delDesignElem">
        <pc:chgData name="sophie crozet" userId="ec1065b6b8e8d847" providerId="LiveId" clId="{14FF23FD-CF95-47CF-84B3-6BA6248E1CC1}" dt="2021-04-06T13:34:20.372" v="144" actId="478"/>
        <pc:sldMkLst>
          <pc:docMk/>
          <pc:sldMk cId="63186105" sldId="664"/>
        </pc:sldMkLst>
        <pc:picChg chg="del">
          <ac:chgData name="sophie crozet" userId="ec1065b6b8e8d847" providerId="LiveId" clId="{14FF23FD-CF95-47CF-84B3-6BA6248E1CC1}" dt="2021-04-06T13:34:20.372" v="144" actId="478"/>
          <ac:picMkLst>
            <pc:docMk/>
            <pc:sldMk cId="63186105" sldId="664"/>
            <ac:picMk id="6" creationId="{6A1D065B-B771-4A29-81BE-8FD13BB8B126}"/>
          </ac:picMkLst>
        </pc:picChg>
      </pc:sldChg>
      <pc:sldChg chg="delSp modSp mod delDesignElem">
        <pc:chgData name="sophie crozet" userId="ec1065b6b8e8d847" providerId="LiveId" clId="{14FF23FD-CF95-47CF-84B3-6BA6248E1CC1}" dt="2021-04-06T13:52:46.436" v="183" actId="14100"/>
        <pc:sldMkLst>
          <pc:docMk/>
          <pc:sldMk cId="580335547" sldId="667"/>
        </pc:sldMkLst>
        <pc:spChg chg="mod">
          <ac:chgData name="sophie crozet" userId="ec1065b6b8e8d847" providerId="LiveId" clId="{14FF23FD-CF95-47CF-84B3-6BA6248E1CC1}" dt="2021-04-06T13:52:37.542" v="180" actId="14100"/>
          <ac:spMkLst>
            <pc:docMk/>
            <pc:sldMk cId="580335547" sldId="667"/>
            <ac:spMk id="4" creationId="{79EE3171-C9F0-44CB-89EF-EC8C117A8B29}"/>
          </ac:spMkLst>
        </pc:spChg>
        <pc:picChg chg="mod">
          <ac:chgData name="sophie crozet" userId="ec1065b6b8e8d847" providerId="LiveId" clId="{14FF23FD-CF95-47CF-84B3-6BA6248E1CC1}" dt="2021-04-06T13:52:46.436" v="183" actId="14100"/>
          <ac:picMkLst>
            <pc:docMk/>
            <pc:sldMk cId="580335547" sldId="667"/>
            <ac:picMk id="5" creationId="{133C3772-AFC8-4003-9268-EABAD011D725}"/>
          </ac:picMkLst>
        </pc:picChg>
        <pc:picChg chg="del">
          <ac:chgData name="sophie crozet" userId="ec1065b6b8e8d847" providerId="LiveId" clId="{14FF23FD-CF95-47CF-84B3-6BA6248E1CC1}" dt="2021-04-06T13:36:00.123" v="166" actId="478"/>
          <ac:picMkLst>
            <pc:docMk/>
            <pc:sldMk cId="580335547" sldId="667"/>
            <ac:picMk id="6" creationId="{6A1D065B-B771-4A29-81BE-8FD13BB8B126}"/>
          </ac:picMkLst>
        </pc:picChg>
      </pc:sldChg>
      <pc:sldChg chg="delSp modSp mod delDesignElem">
        <pc:chgData name="sophie crozet" userId="ec1065b6b8e8d847" providerId="LiveId" clId="{14FF23FD-CF95-47CF-84B3-6BA6248E1CC1}" dt="2021-04-06T13:53:26.534" v="192" actId="14100"/>
        <pc:sldMkLst>
          <pc:docMk/>
          <pc:sldMk cId="2531613772" sldId="668"/>
        </pc:sldMkLst>
        <pc:spChg chg="mod">
          <ac:chgData name="sophie crozet" userId="ec1065b6b8e8d847" providerId="LiveId" clId="{14FF23FD-CF95-47CF-84B3-6BA6248E1CC1}" dt="2021-04-06T13:53:26.534" v="192" actId="14100"/>
          <ac:spMkLst>
            <pc:docMk/>
            <pc:sldMk cId="2531613772" sldId="668"/>
            <ac:spMk id="3" creationId="{6707D8CB-CE7A-43C5-A79E-2BD22C99D6BB}"/>
          </ac:spMkLst>
        </pc:spChg>
        <pc:spChg chg="mod">
          <ac:chgData name="sophie crozet" userId="ec1065b6b8e8d847" providerId="LiveId" clId="{14FF23FD-CF95-47CF-84B3-6BA6248E1CC1}" dt="2021-04-06T13:53:14.751" v="188" actId="14100"/>
          <ac:spMkLst>
            <pc:docMk/>
            <pc:sldMk cId="2531613772" sldId="668"/>
            <ac:spMk id="4" creationId="{79EE3171-C9F0-44CB-89EF-EC8C117A8B29}"/>
          </ac:spMkLst>
        </pc:spChg>
        <pc:picChg chg="del">
          <ac:chgData name="sophie crozet" userId="ec1065b6b8e8d847" providerId="LiveId" clId="{14FF23FD-CF95-47CF-84B3-6BA6248E1CC1}" dt="2021-04-06T13:52:50.982" v="184" actId="478"/>
          <ac:picMkLst>
            <pc:docMk/>
            <pc:sldMk cId="2531613772" sldId="668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14FF23FD-CF95-47CF-84B3-6BA6248E1CC1}" dt="2021-04-06T13:57:02.148" v="205" actId="14100"/>
        <pc:sldMkLst>
          <pc:docMk/>
          <pc:sldMk cId="2943757348" sldId="669"/>
        </pc:sldMkLst>
        <pc:spChg chg="mod">
          <ac:chgData name="sophie crozet" userId="ec1065b6b8e8d847" providerId="LiveId" clId="{14FF23FD-CF95-47CF-84B3-6BA6248E1CC1}" dt="2021-04-06T13:57:02.148" v="205" actId="14100"/>
          <ac:spMkLst>
            <pc:docMk/>
            <pc:sldMk cId="2943757348" sldId="669"/>
            <ac:spMk id="4" creationId="{79EE3171-C9F0-44CB-89EF-EC8C117A8B29}"/>
          </ac:spMkLst>
        </pc:spChg>
        <pc:picChg chg="del">
          <ac:chgData name="sophie crozet" userId="ec1065b6b8e8d847" providerId="LiveId" clId="{14FF23FD-CF95-47CF-84B3-6BA6248E1CC1}" dt="2021-04-06T13:56:59.186" v="204" actId="478"/>
          <ac:picMkLst>
            <pc:docMk/>
            <pc:sldMk cId="2943757348" sldId="669"/>
            <ac:picMk id="6" creationId="{6A1D065B-B771-4A29-81BE-8FD13BB8B126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image" Target="../media/image13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2.png"/><Relationship Id="rId1" Type="http://schemas.openxmlformats.org/officeDocument/2006/relationships/image" Target="../media/image3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image" Target="../media/image13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2.png"/><Relationship Id="rId1" Type="http://schemas.openxmlformats.org/officeDocument/2006/relationships/image" Target="../media/image3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C62A31-A672-4109-BFEF-E7B4ECFA003B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9A033C0-DA1D-47B3-8419-F20271F19B16}">
      <dgm:prSet phldrT="[Text]"/>
      <dgm:spPr>
        <a:solidFill>
          <a:schemeClr val="bg2">
            <a:lumMod val="60000"/>
            <a:lumOff val="4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en-GB" dirty="0">
              <a:solidFill>
                <a:schemeClr val="bg1"/>
              </a:solidFill>
            </a:rPr>
            <a:t>Assessment</a:t>
          </a:r>
        </a:p>
      </dgm:t>
    </dgm:pt>
    <dgm:pt modelId="{A84EBD43-8AFF-4370-9F60-8C108C17C029}" type="parTrans" cxnId="{07A61A7A-6DFF-4795-8139-4B3E78998AAD}">
      <dgm:prSet/>
      <dgm:spPr/>
      <dgm:t>
        <a:bodyPr/>
        <a:lstStyle/>
        <a:p>
          <a:endParaRPr lang="en-GB"/>
        </a:p>
      </dgm:t>
    </dgm:pt>
    <dgm:pt modelId="{4427BE44-AB2E-46DA-A47C-5FA124DB2D7D}" type="sibTrans" cxnId="{07A61A7A-6DFF-4795-8139-4B3E78998AAD}">
      <dgm:prSet/>
      <dgm:spPr/>
      <dgm:t>
        <a:bodyPr/>
        <a:lstStyle/>
        <a:p>
          <a:endParaRPr lang="en-GB"/>
        </a:p>
      </dgm:t>
    </dgm:pt>
    <dgm:pt modelId="{2E4A7321-27D4-42F5-A834-5359CA1D1354}">
      <dgm:prSet phldrT="[Text]"/>
      <dgm:spPr>
        <a:solidFill>
          <a:schemeClr val="bg2">
            <a:lumMod val="60000"/>
            <a:lumOff val="40000"/>
          </a:schemeClr>
        </a:solidFill>
        <a:ln>
          <a:solidFill>
            <a:srgbClr val="0033A0"/>
          </a:solidFill>
        </a:ln>
      </dgm:spPr>
      <dgm:t>
        <a:bodyPr/>
        <a:lstStyle/>
        <a:p>
          <a:r>
            <a:rPr lang="en-GB" dirty="0">
              <a:solidFill>
                <a:schemeClr val="bg1"/>
              </a:solidFill>
            </a:rPr>
            <a:t>Design and planning</a:t>
          </a:r>
        </a:p>
      </dgm:t>
    </dgm:pt>
    <dgm:pt modelId="{3B54312B-7C7F-4B93-9B19-B43678C04EA9}" type="parTrans" cxnId="{C2B00166-B316-46B5-964C-BB275A94B8EA}">
      <dgm:prSet/>
      <dgm:spPr/>
      <dgm:t>
        <a:bodyPr/>
        <a:lstStyle/>
        <a:p>
          <a:endParaRPr lang="en-GB"/>
        </a:p>
      </dgm:t>
    </dgm:pt>
    <dgm:pt modelId="{668B50D8-45E9-4B32-B948-B089D7B503F9}" type="sibTrans" cxnId="{C2B00166-B316-46B5-964C-BB275A94B8EA}">
      <dgm:prSet/>
      <dgm:spPr/>
      <dgm:t>
        <a:bodyPr/>
        <a:lstStyle/>
        <a:p>
          <a:endParaRPr lang="en-GB"/>
        </a:p>
      </dgm:t>
    </dgm:pt>
    <dgm:pt modelId="{778C3815-EFF0-4650-A98E-BEDC3754CBE2}">
      <dgm:prSet phldrT="[Text]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Facilitation</a:t>
          </a:r>
        </a:p>
      </dgm:t>
    </dgm:pt>
    <dgm:pt modelId="{B4A15D6B-0113-4640-9FAD-FF7B66723E46}" type="parTrans" cxnId="{D17F1259-E3CD-4244-B120-FB839B1C1AE0}">
      <dgm:prSet/>
      <dgm:spPr/>
      <dgm:t>
        <a:bodyPr/>
        <a:lstStyle/>
        <a:p>
          <a:endParaRPr lang="en-GB"/>
        </a:p>
      </dgm:t>
    </dgm:pt>
    <dgm:pt modelId="{981D3D74-D05A-4CBC-9E32-DD69B9E00C17}" type="sibTrans" cxnId="{D17F1259-E3CD-4244-B120-FB839B1C1AE0}">
      <dgm:prSet/>
      <dgm:spPr/>
      <dgm:t>
        <a:bodyPr/>
        <a:lstStyle/>
        <a:p>
          <a:endParaRPr lang="en-GB"/>
        </a:p>
      </dgm:t>
    </dgm:pt>
    <dgm:pt modelId="{B9A42099-9E22-4D9E-AE43-10BAA1F933C3}">
      <dgm:prSet phldrT="[Text]"/>
      <dgm:spPr/>
      <dgm:t>
        <a:bodyPr/>
        <a:lstStyle/>
        <a:p>
          <a:r>
            <a:rPr lang="en-GB" dirty="0"/>
            <a:t>Evaluation</a:t>
          </a:r>
        </a:p>
      </dgm:t>
    </dgm:pt>
    <dgm:pt modelId="{28E08551-394F-4FAD-A230-2A0B7F773892}" type="parTrans" cxnId="{896E2CE6-3A3D-4345-AC3A-2B0980ED30A2}">
      <dgm:prSet/>
      <dgm:spPr/>
      <dgm:t>
        <a:bodyPr/>
        <a:lstStyle/>
        <a:p>
          <a:endParaRPr lang="en-GB"/>
        </a:p>
      </dgm:t>
    </dgm:pt>
    <dgm:pt modelId="{7A5D1955-6AB4-4E93-ACC4-A5CDF6712E87}" type="sibTrans" cxnId="{896E2CE6-3A3D-4345-AC3A-2B0980ED30A2}">
      <dgm:prSet/>
      <dgm:spPr/>
      <dgm:t>
        <a:bodyPr/>
        <a:lstStyle/>
        <a:p>
          <a:endParaRPr lang="en-GB"/>
        </a:p>
      </dgm:t>
    </dgm:pt>
    <dgm:pt modelId="{6535DD0C-E4FC-42C6-B8A6-BC6EB7D90AD2}">
      <dgm:prSet phldrT="[Text]"/>
      <dgm:spPr/>
      <dgm:t>
        <a:bodyPr/>
        <a:lstStyle/>
        <a:p>
          <a:r>
            <a:rPr lang="en-GB" dirty="0"/>
            <a:t>Follow up </a:t>
          </a:r>
        </a:p>
      </dgm:t>
    </dgm:pt>
    <dgm:pt modelId="{3D62AD61-CDC3-4BD5-A06C-54CF20DB43A0}" type="parTrans" cxnId="{3AA67350-E34E-4B8B-A7EF-3A54A2C51486}">
      <dgm:prSet/>
      <dgm:spPr/>
      <dgm:t>
        <a:bodyPr/>
        <a:lstStyle/>
        <a:p>
          <a:endParaRPr lang="en-GB"/>
        </a:p>
      </dgm:t>
    </dgm:pt>
    <dgm:pt modelId="{70175096-8F99-41CC-B939-FD66C068ADE5}" type="sibTrans" cxnId="{3AA67350-E34E-4B8B-A7EF-3A54A2C51486}">
      <dgm:prSet/>
      <dgm:spPr/>
      <dgm:t>
        <a:bodyPr/>
        <a:lstStyle/>
        <a:p>
          <a:endParaRPr lang="en-GB"/>
        </a:p>
      </dgm:t>
    </dgm:pt>
    <dgm:pt modelId="{E5862294-0A34-4899-BB9C-DF04A79F6A76}" type="pres">
      <dgm:prSet presAssocID="{07C62A31-A672-4109-BFEF-E7B4ECFA003B}" presName="cycle" presStyleCnt="0">
        <dgm:presLayoutVars>
          <dgm:dir/>
          <dgm:resizeHandles val="exact"/>
        </dgm:presLayoutVars>
      </dgm:prSet>
      <dgm:spPr/>
    </dgm:pt>
    <dgm:pt modelId="{B0E9C52A-3B3A-443A-8207-A4193CD4AC6F}" type="pres">
      <dgm:prSet presAssocID="{99A033C0-DA1D-47B3-8419-F20271F19B16}" presName="node" presStyleLbl="node1" presStyleIdx="0" presStyleCnt="5">
        <dgm:presLayoutVars>
          <dgm:bulletEnabled val="1"/>
        </dgm:presLayoutVars>
      </dgm:prSet>
      <dgm:spPr/>
    </dgm:pt>
    <dgm:pt modelId="{7C8807C2-A133-483B-A12D-5753C7B07740}" type="pres">
      <dgm:prSet presAssocID="{4427BE44-AB2E-46DA-A47C-5FA124DB2D7D}" presName="sibTrans" presStyleLbl="sibTrans2D1" presStyleIdx="0" presStyleCnt="5"/>
      <dgm:spPr/>
    </dgm:pt>
    <dgm:pt modelId="{67675BAD-6BEE-4A79-B2B9-EA04C16ADCAE}" type="pres">
      <dgm:prSet presAssocID="{4427BE44-AB2E-46DA-A47C-5FA124DB2D7D}" presName="connectorText" presStyleLbl="sibTrans2D1" presStyleIdx="0" presStyleCnt="5"/>
      <dgm:spPr/>
    </dgm:pt>
    <dgm:pt modelId="{1D4897D8-15D1-4354-86FE-F50AB09FB127}" type="pres">
      <dgm:prSet presAssocID="{2E4A7321-27D4-42F5-A834-5359CA1D1354}" presName="node" presStyleLbl="node1" presStyleIdx="1" presStyleCnt="5">
        <dgm:presLayoutVars>
          <dgm:bulletEnabled val="1"/>
        </dgm:presLayoutVars>
      </dgm:prSet>
      <dgm:spPr/>
    </dgm:pt>
    <dgm:pt modelId="{C05FBD6A-D211-4C24-8665-BCA8BA5C09B5}" type="pres">
      <dgm:prSet presAssocID="{668B50D8-45E9-4B32-B948-B089D7B503F9}" presName="sibTrans" presStyleLbl="sibTrans2D1" presStyleIdx="1" presStyleCnt="5"/>
      <dgm:spPr/>
    </dgm:pt>
    <dgm:pt modelId="{719FAE38-71A3-4873-88FD-F2AA489A07BB}" type="pres">
      <dgm:prSet presAssocID="{668B50D8-45E9-4B32-B948-B089D7B503F9}" presName="connectorText" presStyleLbl="sibTrans2D1" presStyleIdx="1" presStyleCnt="5"/>
      <dgm:spPr/>
    </dgm:pt>
    <dgm:pt modelId="{7772920F-40BF-43C3-9B4A-7BFAB8E95F18}" type="pres">
      <dgm:prSet presAssocID="{778C3815-EFF0-4650-A98E-BEDC3754CBE2}" presName="node" presStyleLbl="node1" presStyleIdx="2" presStyleCnt="5">
        <dgm:presLayoutVars>
          <dgm:bulletEnabled val="1"/>
        </dgm:presLayoutVars>
      </dgm:prSet>
      <dgm:spPr/>
    </dgm:pt>
    <dgm:pt modelId="{D8E4D309-0E24-497E-8048-409426DD6659}" type="pres">
      <dgm:prSet presAssocID="{981D3D74-D05A-4CBC-9E32-DD69B9E00C17}" presName="sibTrans" presStyleLbl="sibTrans2D1" presStyleIdx="2" presStyleCnt="5"/>
      <dgm:spPr/>
    </dgm:pt>
    <dgm:pt modelId="{C0BAE43D-1765-47D0-AA79-FA2A81A8F047}" type="pres">
      <dgm:prSet presAssocID="{981D3D74-D05A-4CBC-9E32-DD69B9E00C17}" presName="connectorText" presStyleLbl="sibTrans2D1" presStyleIdx="2" presStyleCnt="5"/>
      <dgm:spPr/>
    </dgm:pt>
    <dgm:pt modelId="{E85A4FA0-C88F-4B6D-938A-FB5379B026FE}" type="pres">
      <dgm:prSet presAssocID="{B9A42099-9E22-4D9E-AE43-10BAA1F933C3}" presName="node" presStyleLbl="node1" presStyleIdx="3" presStyleCnt="5">
        <dgm:presLayoutVars>
          <dgm:bulletEnabled val="1"/>
        </dgm:presLayoutVars>
      </dgm:prSet>
      <dgm:spPr/>
    </dgm:pt>
    <dgm:pt modelId="{B8E4D564-75BC-4417-9F71-8CDA9FB2324C}" type="pres">
      <dgm:prSet presAssocID="{7A5D1955-6AB4-4E93-ACC4-A5CDF6712E87}" presName="sibTrans" presStyleLbl="sibTrans2D1" presStyleIdx="3" presStyleCnt="5"/>
      <dgm:spPr/>
    </dgm:pt>
    <dgm:pt modelId="{01F29406-4864-424B-9DCB-3D3F7A5DC428}" type="pres">
      <dgm:prSet presAssocID="{7A5D1955-6AB4-4E93-ACC4-A5CDF6712E87}" presName="connectorText" presStyleLbl="sibTrans2D1" presStyleIdx="3" presStyleCnt="5"/>
      <dgm:spPr/>
    </dgm:pt>
    <dgm:pt modelId="{E12E28EC-A1DC-498F-B916-3A3ED07D9A8F}" type="pres">
      <dgm:prSet presAssocID="{6535DD0C-E4FC-42C6-B8A6-BC6EB7D90AD2}" presName="node" presStyleLbl="node1" presStyleIdx="4" presStyleCnt="5">
        <dgm:presLayoutVars>
          <dgm:bulletEnabled val="1"/>
        </dgm:presLayoutVars>
      </dgm:prSet>
      <dgm:spPr/>
    </dgm:pt>
    <dgm:pt modelId="{20014872-D41D-40F7-B400-FC1E371946DD}" type="pres">
      <dgm:prSet presAssocID="{70175096-8F99-41CC-B939-FD66C068ADE5}" presName="sibTrans" presStyleLbl="sibTrans2D1" presStyleIdx="4" presStyleCnt="5"/>
      <dgm:spPr/>
    </dgm:pt>
    <dgm:pt modelId="{7B553005-6209-4A80-94C9-1D91B06D2A3B}" type="pres">
      <dgm:prSet presAssocID="{70175096-8F99-41CC-B939-FD66C068ADE5}" presName="connectorText" presStyleLbl="sibTrans2D1" presStyleIdx="4" presStyleCnt="5"/>
      <dgm:spPr/>
    </dgm:pt>
  </dgm:ptLst>
  <dgm:cxnLst>
    <dgm:cxn modelId="{B4D10C01-7650-4424-8ED9-B1D41FFCF0F0}" type="presOf" srcId="{668B50D8-45E9-4B32-B948-B089D7B503F9}" destId="{719FAE38-71A3-4873-88FD-F2AA489A07BB}" srcOrd="1" destOrd="0" presId="urn:microsoft.com/office/officeart/2005/8/layout/cycle2"/>
    <dgm:cxn modelId="{CAF9A912-C0A7-4D54-8398-22FC2EE4234A}" type="presOf" srcId="{07C62A31-A672-4109-BFEF-E7B4ECFA003B}" destId="{E5862294-0A34-4899-BB9C-DF04A79F6A76}" srcOrd="0" destOrd="0" presId="urn:microsoft.com/office/officeart/2005/8/layout/cycle2"/>
    <dgm:cxn modelId="{FF87F712-57EB-4DBA-B67A-96951A6B7928}" type="presOf" srcId="{4427BE44-AB2E-46DA-A47C-5FA124DB2D7D}" destId="{7C8807C2-A133-483B-A12D-5753C7B07740}" srcOrd="0" destOrd="0" presId="urn:microsoft.com/office/officeart/2005/8/layout/cycle2"/>
    <dgm:cxn modelId="{B1C83B5D-081C-411A-94CB-660508C5BBBF}" type="presOf" srcId="{6535DD0C-E4FC-42C6-B8A6-BC6EB7D90AD2}" destId="{E12E28EC-A1DC-498F-B916-3A3ED07D9A8F}" srcOrd="0" destOrd="0" presId="urn:microsoft.com/office/officeart/2005/8/layout/cycle2"/>
    <dgm:cxn modelId="{C2B00166-B316-46B5-964C-BB275A94B8EA}" srcId="{07C62A31-A672-4109-BFEF-E7B4ECFA003B}" destId="{2E4A7321-27D4-42F5-A834-5359CA1D1354}" srcOrd="1" destOrd="0" parTransId="{3B54312B-7C7F-4B93-9B19-B43678C04EA9}" sibTransId="{668B50D8-45E9-4B32-B948-B089D7B503F9}"/>
    <dgm:cxn modelId="{EB856866-946F-4EA9-B367-AFBD873A56BE}" type="presOf" srcId="{70175096-8F99-41CC-B939-FD66C068ADE5}" destId="{7B553005-6209-4A80-94C9-1D91B06D2A3B}" srcOrd="1" destOrd="0" presId="urn:microsoft.com/office/officeart/2005/8/layout/cycle2"/>
    <dgm:cxn modelId="{DDC93E69-3283-452B-AD01-1B13A3589A31}" type="presOf" srcId="{99A033C0-DA1D-47B3-8419-F20271F19B16}" destId="{B0E9C52A-3B3A-443A-8207-A4193CD4AC6F}" srcOrd="0" destOrd="0" presId="urn:microsoft.com/office/officeart/2005/8/layout/cycle2"/>
    <dgm:cxn modelId="{18626C4A-BDBC-42DF-AF73-BB56EB688801}" type="presOf" srcId="{70175096-8F99-41CC-B939-FD66C068ADE5}" destId="{20014872-D41D-40F7-B400-FC1E371946DD}" srcOrd="0" destOrd="0" presId="urn:microsoft.com/office/officeart/2005/8/layout/cycle2"/>
    <dgm:cxn modelId="{3AA67350-E34E-4B8B-A7EF-3A54A2C51486}" srcId="{07C62A31-A672-4109-BFEF-E7B4ECFA003B}" destId="{6535DD0C-E4FC-42C6-B8A6-BC6EB7D90AD2}" srcOrd="4" destOrd="0" parTransId="{3D62AD61-CDC3-4BD5-A06C-54CF20DB43A0}" sibTransId="{70175096-8F99-41CC-B939-FD66C068ADE5}"/>
    <dgm:cxn modelId="{D17F1259-E3CD-4244-B120-FB839B1C1AE0}" srcId="{07C62A31-A672-4109-BFEF-E7B4ECFA003B}" destId="{778C3815-EFF0-4650-A98E-BEDC3754CBE2}" srcOrd="2" destOrd="0" parTransId="{B4A15D6B-0113-4640-9FAD-FF7B66723E46}" sibTransId="{981D3D74-D05A-4CBC-9E32-DD69B9E00C17}"/>
    <dgm:cxn modelId="{77895379-7CC4-4DD6-8451-3F7B461D442B}" type="presOf" srcId="{2E4A7321-27D4-42F5-A834-5359CA1D1354}" destId="{1D4897D8-15D1-4354-86FE-F50AB09FB127}" srcOrd="0" destOrd="0" presId="urn:microsoft.com/office/officeart/2005/8/layout/cycle2"/>
    <dgm:cxn modelId="{07A61A7A-6DFF-4795-8139-4B3E78998AAD}" srcId="{07C62A31-A672-4109-BFEF-E7B4ECFA003B}" destId="{99A033C0-DA1D-47B3-8419-F20271F19B16}" srcOrd="0" destOrd="0" parTransId="{A84EBD43-8AFF-4370-9F60-8C108C17C029}" sibTransId="{4427BE44-AB2E-46DA-A47C-5FA124DB2D7D}"/>
    <dgm:cxn modelId="{1BC78886-EBA5-4B32-A89B-DBC1ED338F77}" type="presOf" srcId="{7A5D1955-6AB4-4E93-ACC4-A5CDF6712E87}" destId="{B8E4D564-75BC-4417-9F71-8CDA9FB2324C}" srcOrd="0" destOrd="0" presId="urn:microsoft.com/office/officeart/2005/8/layout/cycle2"/>
    <dgm:cxn modelId="{CCE445A2-4F32-4F1A-8AE6-C30AA063A4EE}" type="presOf" srcId="{4427BE44-AB2E-46DA-A47C-5FA124DB2D7D}" destId="{67675BAD-6BEE-4A79-B2B9-EA04C16ADCAE}" srcOrd="1" destOrd="0" presId="urn:microsoft.com/office/officeart/2005/8/layout/cycle2"/>
    <dgm:cxn modelId="{F82F23B3-E85C-4611-8990-4A98E8D6A34D}" type="presOf" srcId="{B9A42099-9E22-4D9E-AE43-10BAA1F933C3}" destId="{E85A4FA0-C88F-4B6D-938A-FB5379B026FE}" srcOrd="0" destOrd="0" presId="urn:microsoft.com/office/officeart/2005/8/layout/cycle2"/>
    <dgm:cxn modelId="{56D9FDB6-1220-4ECF-8BB9-A155333A85F9}" type="presOf" srcId="{981D3D74-D05A-4CBC-9E32-DD69B9E00C17}" destId="{C0BAE43D-1765-47D0-AA79-FA2A81A8F047}" srcOrd="1" destOrd="0" presId="urn:microsoft.com/office/officeart/2005/8/layout/cycle2"/>
    <dgm:cxn modelId="{0E7C9AC2-7560-4F86-BF88-8DE74FC18749}" type="presOf" srcId="{981D3D74-D05A-4CBC-9E32-DD69B9E00C17}" destId="{D8E4D309-0E24-497E-8048-409426DD6659}" srcOrd="0" destOrd="0" presId="urn:microsoft.com/office/officeart/2005/8/layout/cycle2"/>
    <dgm:cxn modelId="{5F664DD3-F814-4A0E-847D-B3C404395A5A}" type="presOf" srcId="{7A5D1955-6AB4-4E93-ACC4-A5CDF6712E87}" destId="{01F29406-4864-424B-9DCB-3D3F7A5DC428}" srcOrd="1" destOrd="0" presId="urn:microsoft.com/office/officeart/2005/8/layout/cycle2"/>
    <dgm:cxn modelId="{896E2CE6-3A3D-4345-AC3A-2B0980ED30A2}" srcId="{07C62A31-A672-4109-BFEF-E7B4ECFA003B}" destId="{B9A42099-9E22-4D9E-AE43-10BAA1F933C3}" srcOrd="3" destOrd="0" parTransId="{28E08551-394F-4FAD-A230-2A0B7F773892}" sibTransId="{7A5D1955-6AB4-4E93-ACC4-A5CDF6712E87}"/>
    <dgm:cxn modelId="{DAF1F4EA-CC4D-490D-ADA5-D4B21449D0DC}" type="presOf" srcId="{668B50D8-45E9-4B32-B948-B089D7B503F9}" destId="{C05FBD6A-D211-4C24-8665-BCA8BA5C09B5}" srcOrd="0" destOrd="0" presId="urn:microsoft.com/office/officeart/2005/8/layout/cycle2"/>
    <dgm:cxn modelId="{7187FCFC-861D-4743-A307-C2DF9A8CB407}" type="presOf" srcId="{778C3815-EFF0-4650-A98E-BEDC3754CBE2}" destId="{7772920F-40BF-43C3-9B4A-7BFAB8E95F18}" srcOrd="0" destOrd="0" presId="urn:microsoft.com/office/officeart/2005/8/layout/cycle2"/>
    <dgm:cxn modelId="{844FE81D-ACCD-4CF8-AE97-1EA17662288D}" type="presParOf" srcId="{E5862294-0A34-4899-BB9C-DF04A79F6A76}" destId="{B0E9C52A-3B3A-443A-8207-A4193CD4AC6F}" srcOrd="0" destOrd="0" presId="urn:microsoft.com/office/officeart/2005/8/layout/cycle2"/>
    <dgm:cxn modelId="{536AE738-2FA4-49B6-8D55-5E661F3DA097}" type="presParOf" srcId="{E5862294-0A34-4899-BB9C-DF04A79F6A76}" destId="{7C8807C2-A133-483B-A12D-5753C7B07740}" srcOrd="1" destOrd="0" presId="urn:microsoft.com/office/officeart/2005/8/layout/cycle2"/>
    <dgm:cxn modelId="{2BAD1332-500D-4616-B151-F59234FAF37B}" type="presParOf" srcId="{7C8807C2-A133-483B-A12D-5753C7B07740}" destId="{67675BAD-6BEE-4A79-B2B9-EA04C16ADCAE}" srcOrd="0" destOrd="0" presId="urn:microsoft.com/office/officeart/2005/8/layout/cycle2"/>
    <dgm:cxn modelId="{A01B33F4-1F63-46FD-80BE-7510CB162A00}" type="presParOf" srcId="{E5862294-0A34-4899-BB9C-DF04A79F6A76}" destId="{1D4897D8-15D1-4354-86FE-F50AB09FB127}" srcOrd="2" destOrd="0" presId="urn:microsoft.com/office/officeart/2005/8/layout/cycle2"/>
    <dgm:cxn modelId="{6DD6A829-E000-41B9-A8B8-3122E8B62ABD}" type="presParOf" srcId="{E5862294-0A34-4899-BB9C-DF04A79F6A76}" destId="{C05FBD6A-D211-4C24-8665-BCA8BA5C09B5}" srcOrd="3" destOrd="0" presId="urn:microsoft.com/office/officeart/2005/8/layout/cycle2"/>
    <dgm:cxn modelId="{E8A7DA7B-0D24-4F45-84F8-DB99C8C20D74}" type="presParOf" srcId="{C05FBD6A-D211-4C24-8665-BCA8BA5C09B5}" destId="{719FAE38-71A3-4873-88FD-F2AA489A07BB}" srcOrd="0" destOrd="0" presId="urn:microsoft.com/office/officeart/2005/8/layout/cycle2"/>
    <dgm:cxn modelId="{71C6299A-023A-432F-ACB0-6E0F846DC13A}" type="presParOf" srcId="{E5862294-0A34-4899-BB9C-DF04A79F6A76}" destId="{7772920F-40BF-43C3-9B4A-7BFAB8E95F18}" srcOrd="4" destOrd="0" presId="urn:microsoft.com/office/officeart/2005/8/layout/cycle2"/>
    <dgm:cxn modelId="{A42EB4C0-EDCA-424C-A0FE-7BD2C9E3D65E}" type="presParOf" srcId="{E5862294-0A34-4899-BB9C-DF04A79F6A76}" destId="{D8E4D309-0E24-497E-8048-409426DD6659}" srcOrd="5" destOrd="0" presId="urn:microsoft.com/office/officeart/2005/8/layout/cycle2"/>
    <dgm:cxn modelId="{D70DAD17-FE25-41DC-BC00-01C254BA73F4}" type="presParOf" srcId="{D8E4D309-0E24-497E-8048-409426DD6659}" destId="{C0BAE43D-1765-47D0-AA79-FA2A81A8F047}" srcOrd="0" destOrd="0" presId="urn:microsoft.com/office/officeart/2005/8/layout/cycle2"/>
    <dgm:cxn modelId="{E2750A0C-9134-4BF8-87E2-F7651B8B1BC9}" type="presParOf" srcId="{E5862294-0A34-4899-BB9C-DF04A79F6A76}" destId="{E85A4FA0-C88F-4B6D-938A-FB5379B026FE}" srcOrd="6" destOrd="0" presId="urn:microsoft.com/office/officeart/2005/8/layout/cycle2"/>
    <dgm:cxn modelId="{7BAFF387-A167-4031-BDA5-2E8F0E55924A}" type="presParOf" srcId="{E5862294-0A34-4899-BB9C-DF04A79F6A76}" destId="{B8E4D564-75BC-4417-9F71-8CDA9FB2324C}" srcOrd="7" destOrd="0" presId="urn:microsoft.com/office/officeart/2005/8/layout/cycle2"/>
    <dgm:cxn modelId="{3D8C1679-50FE-4DB6-83BA-5F3D64A743A8}" type="presParOf" srcId="{B8E4D564-75BC-4417-9F71-8CDA9FB2324C}" destId="{01F29406-4864-424B-9DCB-3D3F7A5DC428}" srcOrd="0" destOrd="0" presId="urn:microsoft.com/office/officeart/2005/8/layout/cycle2"/>
    <dgm:cxn modelId="{3EC2452F-17A7-4A51-AC6A-A47CE6AE4F68}" type="presParOf" srcId="{E5862294-0A34-4899-BB9C-DF04A79F6A76}" destId="{E12E28EC-A1DC-498F-B916-3A3ED07D9A8F}" srcOrd="8" destOrd="0" presId="urn:microsoft.com/office/officeart/2005/8/layout/cycle2"/>
    <dgm:cxn modelId="{F55869E5-13D3-42FD-B684-2AF25F33BACC}" type="presParOf" srcId="{E5862294-0A34-4899-BB9C-DF04A79F6A76}" destId="{20014872-D41D-40F7-B400-FC1E371946DD}" srcOrd="9" destOrd="0" presId="urn:microsoft.com/office/officeart/2005/8/layout/cycle2"/>
    <dgm:cxn modelId="{179AFAEF-B067-4FA7-9648-76E4B509912B}" type="presParOf" srcId="{20014872-D41D-40F7-B400-FC1E371946DD}" destId="{7B553005-6209-4A80-94C9-1D91B06D2A3B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B5A08D-E309-4B0E-A7C9-AD46F5FF2DBD}" type="doc">
      <dgm:prSet loTypeId="urn:microsoft.com/office/officeart/2008/layout/TitledPictureBlocks" loCatId="picture" qsTypeId="urn:microsoft.com/office/officeart/2005/8/quickstyle/simple1" qsCatId="simple" csTypeId="urn:microsoft.com/office/officeart/2005/8/colors/accent1_2" csCatId="accent1" phldr="1"/>
      <dgm:spPr/>
    </dgm:pt>
    <dgm:pt modelId="{3EDD9D02-DAC0-4FFC-B7EB-2B51B5238FAB}">
      <dgm:prSet phldrT="[Text]" custT="1"/>
      <dgm:spPr/>
      <dgm:t>
        <a:bodyPr/>
        <a:lstStyle/>
        <a:p>
          <a:r>
            <a:rPr lang="fr-FR" sz="2800" dirty="0" err="1"/>
            <a:t>Why</a:t>
          </a:r>
          <a:r>
            <a:rPr lang="fr-FR" sz="2800" dirty="0"/>
            <a:t>? </a:t>
          </a:r>
          <a:endParaRPr lang="en-GB" sz="2800" dirty="0"/>
        </a:p>
      </dgm:t>
    </dgm:pt>
    <dgm:pt modelId="{9AD20388-E2E9-4276-9FA2-A098C2AB3199}" type="parTrans" cxnId="{5650426D-CCEE-4BE9-A84C-A492043759AF}">
      <dgm:prSet/>
      <dgm:spPr/>
      <dgm:t>
        <a:bodyPr/>
        <a:lstStyle/>
        <a:p>
          <a:endParaRPr lang="en-GB"/>
        </a:p>
      </dgm:t>
    </dgm:pt>
    <dgm:pt modelId="{B2D701B7-3E83-4124-84C6-C71A6C4544F1}" type="sibTrans" cxnId="{5650426D-CCEE-4BE9-A84C-A492043759AF}">
      <dgm:prSet/>
      <dgm:spPr/>
      <dgm:t>
        <a:bodyPr/>
        <a:lstStyle/>
        <a:p>
          <a:endParaRPr lang="en-GB"/>
        </a:p>
      </dgm:t>
    </dgm:pt>
    <dgm:pt modelId="{6EFB77C7-B4EA-417B-92C2-6F0B038ED87E}">
      <dgm:prSet phldrT="[Text]" custT="1"/>
      <dgm:spPr/>
      <dgm:t>
        <a:bodyPr/>
        <a:lstStyle/>
        <a:p>
          <a:r>
            <a:rPr lang="fr-FR" sz="2800" dirty="0" err="1"/>
            <a:t>Who</a:t>
          </a:r>
          <a:r>
            <a:rPr lang="fr-FR" sz="2800" dirty="0"/>
            <a:t>? </a:t>
          </a:r>
          <a:endParaRPr lang="en-GB" sz="2800" dirty="0"/>
        </a:p>
      </dgm:t>
    </dgm:pt>
    <dgm:pt modelId="{27ADC231-EBD1-4127-A11C-606C969AA0A4}" type="parTrans" cxnId="{7DC6C7D5-D63B-467F-B711-4EDB858BFF58}">
      <dgm:prSet/>
      <dgm:spPr/>
      <dgm:t>
        <a:bodyPr/>
        <a:lstStyle/>
        <a:p>
          <a:endParaRPr lang="en-GB"/>
        </a:p>
      </dgm:t>
    </dgm:pt>
    <dgm:pt modelId="{0878D322-14F8-4276-8A5D-5D5D021A3B0C}" type="sibTrans" cxnId="{7DC6C7D5-D63B-467F-B711-4EDB858BFF58}">
      <dgm:prSet/>
      <dgm:spPr/>
      <dgm:t>
        <a:bodyPr/>
        <a:lstStyle/>
        <a:p>
          <a:endParaRPr lang="en-GB"/>
        </a:p>
      </dgm:t>
    </dgm:pt>
    <dgm:pt modelId="{5B3B721A-4E29-434F-A29E-4D44655FDA1A}">
      <dgm:prSet phldrT="[Text]" custT="1"/>
      <dgm:spPr/>
      <dgm:t>
        <a:bodyPr/>
        <a:lstStyle/>
        <a:p>
          <a:r>
            <a:rPr lang="fr-FR" sz="2800" dirty="0" err="1"/>
            <a:t>What</a:t>
          </a:r>
          <a:r>
            <a:rPr lang="fr-FR" sz="2800" dirty="0"/>
            <a:t>? </a:t>
          </a:r>
          <a:endParaRPr lang="en-GB" sz="2800" dirty="0"/>
        </a:p>
      </dgm:t>
    </dgm:pt>
    <dgm:pt modelId="{60D905BE-F2C4-4D0E-835F-CBBF30D54599}" type="parTrans" cxnId="{DA335BFF-DFBC-4F06-AE60-B96F48AC3AC5}">
      <dgm:prSet/>
      <dgm:spPr/>
      <dgm:t>
        <a:bodyPr/>
        <a:lstStyle/>
        <a:p>
          <a:endParaRPr lang="en-GB"/>
        </a:p>
      </dgm:t>
    </dgm:pt>
    <dgm:pt modelId="{86C55CD2-9C19-41AA-86C6-67C8959C35D8}" type="sibTrans" cxnId="{DA335BFF-DFBC-4F06-AE60-B96F48AC3AC5}">
      <dgm:prSet/>
      <dgm:spPr/>
      <dgm:t>
        <a:bodyPr/>
        <a:lstStyle/>
        <a:p>
          <a:endParaRPr lang="en-GB"/>
        </a:p>
      </dgm:t>
    </dgm:pt>
    <dgm:pt modelId="{EE32A8F1-9088-45E6-8E0C-83D53A76DB9C}" type="pres">
      <dgm:prSet presAssocID="{3EB5A08D-E309-4B0E-A7C9-AD46F5FF2DBD}" presName="rootNode" presStyleCnt="0">
        <dgm:presLayoutVars>
          <dgm:chMax/>
          <dgm:chPref/>
          <dgm:dir/>
          <dgm:animLvl val="lvl"/>
        </dgm:presLayoutVars>
      </dgm:prSet>
      <dgm:spPr/>
    </dgm:pt>
    <dgm:pt modelId="{786295FB-E606-4446-A820-076A9315B6DF}" type="pres">
      <dgm:prSet presAssocID="{3EDD9D02-DAC0-4FFC-B7EB-2B51B5238FAB}" presName="composite" presStyleCnt="0"/>
      <dgm:spPr/>
    </dgm:pt>
    <dgm:pt modelId="{25C8BDE3-3AC9-464C-ACB7-CD9EDB1128E7}" type="pres">
      <dgm:prSet presAssocID="{3EDD9D02-DAC0-4FFC-B7EB-2B51B5238FAB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DD4A7450-77EA-4326-B6B2-EE47E72ABFC0}" type="pres">
      <dgm:prSet presAssocID="{3EDD9D02-DAC0-4FFC-B7EB-2B51B5238FAB}" presName="Image" presStyleLbl="bgImgPlace1" presStyleIdx="0" presStyleCnt="3" custScaleX="98881" custLinFactX="116045" custLinFactNeighborX="200000" custLinFactNeighborY="-1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0BEBCC36-F89F-4A30-AC10-F981C1F4F68F}" type="pres">
      <dgm:prSet presAssocID="{3EDD9D02-DAC0-4FFC-B7EB-2B51B5238FAB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C57148E5-7662-4FA1-BB0D-4122FFF1B4F0}" type="pres">
      <dgm:prSet presAssocID="{B2D701B7-3E83-4124-84C6-C71A6C4544F1}" presName="sibTrans" presStyleCnt="0"/>
      <dgm:spPr/>
    </dgm:pt>
    <dgm:pt modelId="{691D8C94-5133-4280-9FA1-986D5F6C69F1}" type="pres">
      <dgm:prSet presAssocID="{6EFB77C7-B4EA-417B-92C2-6F0B038ED87E}" presName="composite" presStyleCnt="0"/>
      <dgm:spPr/>
    </dgm:pt>
    <dgm:pt modelId="{5AF73864-85D5-4D36-8E44-D5F704370D7B}" type="pres">
      <dgm:prSet presAssocID="{6EFB77C7-B4EA-417B-92C2-6F0B038ED87E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8638917A-E2FB-4C40-967F-67F84CD169D4}" type="pres">
      <dgm:prSet presAssocID="{6EFB77C7-B4EA-417B-92C2-6F0B038ED87E}" presName="Image" presStyleLbl="b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7A1A67BB-A879-4E4D-AAEB-BB28D409959B}" type="pres">
      <dgm:prSet presAssocID="{6EFB77C7-B4EA-417B-92C2-6F0B038ED87E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CBC2F3D7-FA7F-4AB5-8BBA-167F2289E3A6}" type="pres">
      <dgm:prSet presAssocID="{0878D322-14F8-4276-8A5D-5D5D021A3B0C}" presName="sibTrans" presStyleCnt="0"/>
      <dgm:spPr/>
    </dgm:pt>
    <dgm:pt modelId="{6FFD385D-1929-4ED1-9E4E-047040F884E7}" type="pres">
      <dgm:prSet presAssocID="{5B3B721A-4E29-434F-A29E-4D44655FDA1A}" presName="composite" presStyleCnt="0"/>
      <dgm:spPr/>
    </dgm:pt>
    <dgm:pt modelId="{0AAC9392-CAE4-468C-94ED-53F93D763103}" type="pres">
      <dgm:prSet presAssocID="{5B3B721A-4E29-434F-A29E-4D44655FDA1A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D886AF96-EE76-4CAE-A766-ACE901C84296}" type="pres">
      <dgm:prSet presAssocID="{5B3B721A-4E29-434F-A29E-4D44655FDA1A}" presName="Image" presStyleLbl="bgImgPlace1" presStyleIdx="2" presStyleCnt="3" custLinFactX="-120293" custLinFactNeighborX="-200000" custLinFactNeighborY="-153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D5D426D8-2D4B-4290-98C0-DF9EEF5DECDB}" type="pres">
      <dgm:prSet presAssocID="{5B3B721A-4E29-434F-A29E-4D44655FDA1A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BB34DA08-98C1-499F-859A-A2D72AC86AA0}" type="presOf" srcId="{6EFB77C7-B4EA-417B-92C2-6F0B038ED87E}" destId="{5AF73864-85D5-4D36-8E44-D5F704370D7B}" srcOrd="0" destOrd="0" presId="urn:microsoft.com/office/officeart/2008/layout/TitledPictureBlocks"/>
    <dgm:cxn modelId="{FBE07135-32B3-4B1E-8A45-7E844CB98FEC}" type="presOf" srcId="{3EB5A08D-E309-4B0E-A7C9-AD46F5FF2DBD}" destId="{EE32A8F1-9088-45E6-8E0C-83D53A76DB9C}" srcOrd="0" destOrd="0" presId="urn:microsoft.com/office/officeart/2008/layout/TitledPictureBlocks"/>
    <dgm:cxn modelId="{5650426D-CCEE-4BE9-A84C-A492043759AF}" srcId="{3EB5A08D-E309-4B0E-A7C9-AD46F5FF2DBD}" destId="{3EDD9D02-DAC0-4FFC-B7EB-2B51B5238FAB}" srcOrd="0" destOrd="0" parTransId="{9AD20388-E2E9-4276-9FA2-A098C2AB3199}" sibTransId="{B2D701B7-3E83-4124-84C6-C71A6C4544F1}"/>
    <dgm:cxn modelId="{38FA9E99-E84E-4BC8-B1EF-D06122112629}" type="presOf" srcId="{3EDD9D02-DAC0-4FFC-B7EB-2B51B5238FAB}" destId="{25C8BDE3-3AC9-464C-ACB7-CD9EDB1128E7}" srcOrd="0" destOrd="0" presId="urn:microsoft.com/office/officeart/2008/layout/TitledPictureBlocks"/>
    <dgm:cxn modelId="{F84961AB-D3D8-4B42-BC7B-9BA46029BDAC}" type="presOf" srcId="{5B3B721A-4E29-434F-A29E-4D44655FDA1A}" destId="{0AAC9392-CAE4-468C-94ED-53F93D763103}" srcOrd="0" destOrd="0" presId="urn:microsoft.com/office/officeart/2008/layout/TitledPictureBlocks"/>
    <dgm:cxn modelId="{7DC6C7D5-D63B-467F-B711-4EDB858BFF58}" srcId="{3EB5A08D-E309-4B0E-A7C9-AD46F5FF2DBD}" destId="{6EFB77C7-B4EA-417B-92C2-6F0B038ED87E}" srcOrd="1" destOrd="0" parTransId="{27ADC231-EBD1-4127-A11C-606C969AA0A4}" sibTransId="{0878D322-14F8-4276-8A5D-5D5D021A3B0C}"/>
    <dgm:cxn modelId="{DA335BFF-DFBC-4F06-AE60-B96F48AC3AC5}" srcId="{3EB5A08D-E309-4B0E-A7C9-AD46F5FF2DBD}" destId="{5B3B721A-4E29-434F-A29E-4D44655FDA1A}" srcOrd="2" destOrd="0" parTransId="{60D905BE-F2C4-4D0E-835F-CBBF30D54599}" sibTransId="{86C55CD2-9C19-41AA-86C6-67C8959C35D8}"/>
    <dgm:cxn modelId="{A9FBB663-ABBE-4495-B976-AC99D8BF70AF}" type="presParOf" srcId="{EE32A8F1-9088-45E6-8E0C-83D53A76DB9C}" destId="{786295FB-E606-4446-A820-076A9315B6DF}" srcOrd="0" destOrd="0" presId="urn:microsoft.com/office/officeart/2008/layout/TitledPictureBlocks"/>
    <dgm:cxn modelId="{75230642-60DD-4B86-BF26-A89724445DFE}" type="presParOf" srcId="{786295FB-E606-4446-A820-076A9315B6DF}" destId="{25C8BDE3-3AC9-464C-ACB7-CD9EDB1128E7}" srcOrd="0" destOrd="0" presId="urn:microsoft.com/office/officeart/2008/layout/TitledPictureBlocks"/>
    <dgm:cxn modelId="{7EE651E5-0453-46E9-90BF-220338E4264C}" type="presParOf" srcId="{786295FB-E606-4446-A820-076A9315B6DF}" destId="{DD4A7450-77EA-4326-B6B2-EE47E72ABFC0}" srcOrd="1" destOrd="0" presId="urn:microsoft.com/office/officeart/2008/layout/TitledPictureBlocks"/>
    <dgm:cxn modelId="{DBA30737-88FE-42CD-B921-89CD01DCAF51}" type="presParOf" srcId="{786295FB-E606-4446-A820-076A9315B6DF}" destId="{0BEBCC36-F89F-4A30-AC10-F981C1F4F68F}" srcOrd="2" destOrd="0" presId="urn:microsoft.com/office/officeart/2008/layout/TitledPictureBlocks"/>
    <dgm:cxn modelId="{93EA6E8C-4711-419A-9935-7A20848B1557}" type="presParOf" srcId="{EE32A8F1-9088-45E6-8E0C-83D53A76DB9C}" destId="{C57148E5-7662-4FA1-BB0D-4122FFF1B4F0}" srcOrd="1" destOrd="0" presId="urn:microsoft.com/office/officeart/2008/layout/TitledPictureBlocks"/>
    <dgm:cxn modelId="{57A1A11E-8842-4C64-A6F4-BA8832B934D6}" type="presParOf" srcId="{EE32A8F1-9088-45E6-8E0C-83D53A76DB9C}" destId="{691D8C94-5133-4280-9FA1-986D5F6C69F1}" srcOrd="2" destOrd="0" presId="urn:microsoft.com/office/officeart/2008/layout/TitledPictureBlocks"/>
    <dgm:cxn modelId="{CC496CB0-304E-44AB-842C-88E4C1118E65}" type="presParOf" srcId="{691D8C94-5133-4280-9FA1-986D5F6C69F1}" destId="{5AF73864-85D5-4D36-8E44-D5F704370D7B}" srcOrd="0" destOrd="0" presId="urn:microsoft.com/office/officeart/2008/layout/TitledPictureBlocks"/>
    <dgm:cxn modelId="{0518BE23-A5AB-4C77-814B-31AA7E64C904}" type="presParOf" srcId="{691D8C94-5133-4280-9FA1-986D5F6C69F1}" destId="{8638917A-E2FB-4C40-967F-67F84CD169D4}" srcOrd="1" destOrd="0" presId="urn:microsoft.com/office/officeart/2008/layout/TitledPictureBlocks"/>
    <dgm:cxn modelId="{2D6FCB8D-0036-4A85-B339-38C6BE9BBD44}" type="presParOf" srcId="{691D8C94-5133-4280-9FA1-986D5F6C69F1}" destId="{7A1A67BB-A879-4E4D-AAEB-BB28D409959B}" srcOrd="2" destOrd="0" presId="urn:microsoft.com/office/officeart/2008/layout/TitledPictureBlocks"/>
    <dgm:cxn modelId="{56A152E2-AD82-42CF-808C-40ECF75FB539}" type="presParOf" srcId="{EE32A8F1-9088-45E6-8E0C-83D53A76DB9C}" destId="{CBC2F3D7-FA7F-4AB5-8BBA-167F2289E3A6}" srcOrd="3" destOrd="0" presId="urn:microsoft.com/office/officeart/2008/layout/TitledPictureBlocks"/>
    <dgm:cxn modelId="{1888EA88-16AD-4FFA-B5F6-9466EF2527A6}" type="presParOf" srcId="{EE32A8F1-9088-45E6-8E0C-83D53A76DB9C}" destId="{6FFD385D-1929-4ED1-9E4E-047040F884E7}" srcOrd="4" destOrd="0" presId="urn:microsoft.com/office/officeart/2008/layout/TitledPictureBlocks"/>
    <dgm:cxn modelId="{195ADE76-6FBF-48F7-9832-88E9CD8FC088}" type="presParOf" srcId="{6FFD385D-1929-4ED1-9E4E-047040F884E7}" destId="{0AAC9392-CAE4-468C-94ED-53F93D763103}" srcOrd="0" destOrd="0" presId="urn:microsoft.com/office/officeart/2008/layout/TitledPictureBlocks"/>
    <dgm:cxn modelId="{D3A3DC1D-4E4C-43EC-95C0-4FA2449FD5AE}" type="presParOf" srcId="{6FFD385D-1929-4ED1-9E4E-047040F884E7}" destId="{D886AF96-EE76-4CAE-A766-ACE901C84296}" srcOrd="1" destOrd="0" presId="urn:microsoft.com/office/officeart/2008/layout/TitledPictureBlocks"/>
    <dgm:cxn modelId="{566A220C-7DAF-4F4C-AB0C-5F5C93DAB5A1}" type="presParOf" srcId="{6FFD385D-1929-4ED1-9E4E-047040F884E7}" destId="{D5D426D8-2D4B-4290-98C0-DF9EEF5DECDB}" srcOrd="2" destOrd="0" presId="urn:microsoft.com/office/officeart/2008/layout/TitledPictureBlock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023747-C2C8-4097-8CEF-C46B411F5CA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3_2" csCatId="accent3" phldr="1"/>
      <dgm:spPr/>
      <dgm:t>
        <a:bodyPr/>
        <a:lstStyle/>
        <a:p>
          <a:endParaRPr lang="en-US"/>
        </a:p>
      </dgm:t>
    </dgm:pt>
    <dgm:pt modelId="{BA9353BC-BA31-49C2-A9CD-EC8DA172B3F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Learning Needs Assessment</a:t>
          </a:r>
        </a:p>
      </dgm:t>
    </dgm:pt>
    <dgm:pt modelId="{D8EA7DD4-EBF6-46DA-91CA-9EF358FB1438}" type="parTrans" cxnId="{0AEAC77D-0212-4A92-A76D-33A7575008D0}">
      <dgm:prSet/>
      <dgm:spPr/>
      <dgm:t>
        <a:bodyPr/>
        <a:lstStyle/>
        <a:p>
          <a:endParaRPr lang="en-US"/>
        </a:p>
      </dgm:t>
    </dgm:pt>
    <dgm:pt modelId="{46809008-4D27-4BEA-9EC3-DE2F1D2EE4E4}" type="sibTrans" cxnId="{0AEAC77D-0212-4A92-A76D-33A7575008D0}">
      <dgm:prSet/>
      <dgm:spPr/>
      <dgm:t>
        <a:bodyPr/>
        <a:lstStyle/>
        <a:p>
          <a:endParaRPr lang="en-US"/>
        </a:p>
      </dgm:t>
    </dgm:pt>
    <dgm:pt modelId="{44D97873-B6D5-4075-868F-BE7F21FC29D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Comments on the agenda</a:t>
          </a:r>
        </a:p>
      </dgm:t>
    </dgm:pt>
    <dgm:pt modelId="{7AC1D4F0-1EBF-401D-8664-C522DE0B6765}" type="parTrans" cxnId="{F4002D08-C8F9-41C2-AEBF-EADF63B062FA}">
      <dgm:prSet/>
      <dgm:spPr/>
      <dgm:t>
        <a:bodyPr/>
        <a:lstStyle/>
        <a:p>
          <a:endParaRPr lang="en-US"/>
        </a:p>
      </dgm:t>
    </dgm:pt>
    <dgm:pt modelId="{54947EE2-EF3C-4E1F-BE85-4D89C4CC5E37}" type="sibTrans" cxnId="{F4002D08-C8F9-41C2-AEBF-EADF63B062FA}">
      <dgm:prSet/>
      <dgm:spPr/>
      <dgm:t>
        <a:bodyPr/>
        <a:lstStyle/>
        <a:p>
          <a:endParaRPr lang="en-US"/>
        </a:p>
      </dgm:t>
    </dgm:pt>
    <dgm:pt modelId="{50B15520-88F3-402A-961D-0F2446D1DF5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Evaluations and follow up </a:t>
          </a:r>
          <a:endParaRPr lang="en-GB" dirty="0"/>
        </a:p>
      </dgm:t>
    </dgm:pt>
    <dgm:pt modelId="{11AA57A7-82C7-4678-9A8C-9B251580ED63}" type="parTrans" cxnId="{D81489D8-70BC-403F-B488-013AD888BEA2}">
      <dgm:prSet/>
      <dgm:spPr/>
      <dgm:t>
        <a:bodyPr/>
        <a:lstStyle/>
        <a:p>
          <a:endParaRPr lang="en-GB"/>
        </a:p>
      </dgm:t>
    </dgm:pt>
    <dgm:pt modelId="{0FEE3D60-4F48-4AF9-88AA-7ECADB9B9550}" type="sibTrans" cxnId="{D81489D8-70BC-403F-B488-013AD888BEA2}">
      <dgm:prSet/>
      <dgm:spPr/>
      <dgm:t>
        <a:bodyPr/>
        <a:lstStyle/>
        <a:p>
          <a:endParaRPr lang="en-GB"/>
        </a:p>
      </dgm:t>
    </dgm:pt>
    <dgm:pt modelId="{F27900D3-AAFA-4B84-BA82-FF7BFA9139C6}" type="pres">
      <dgm:prSet presAssocID="{9B023747-C2C8-4097-8CEF-C46B411F5CA9}" presName="root" presStyleCnt="0">
        <dgm:presLayoutVars>
          <dgm:dir/>
          <dgm:resizeHandles val="exact"/>
        </dgm:presLayoutVars>
      </dgm:prSet>
      <dgm:spPr/>
    </dgm:pt>
    <dgm:pt modelId="{ED16D9AA-B2BF-4155-83C2-DA8C7AA77F3D}" type="pres">
      <dgm:prSet presAssocID="{BA9353BC-BA31-49C2-A9CD-EC8DA172B3F2}" presName="compNode" presStyleCnt="0"/>
      <dgm:spPr/>
    </dgm:pt>
    <dgm:pt modelId="{8F16BBB3-18D2-461D-BE9A-8D71D2392DBA}" type="pres">
      <dgm:prSet presAssocID="{BA9353BC-BA31-49C2-A9CD-EC8DA172B3F2}" presName="iconRect" presStyleLbl="node1" presStyleIdx="0" presStyleCnt="3" custLinFactNeighborX="38582" custLinFactNeighborY="-7312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51821157-BCDE-4D76-962A-47E7059BFAC3}" type="pres">
      <dgm:prSet presAssocID="{BA9353BC-BA31-49C2-A9CD-EC8DA172B3F2}" presName="spaceRect" presStyleCnt="0"/>
      <dgm:spPr/>
    </dgm:pt>
    <dgm:pt modelId="{EE571D9B-8D85-455E-ABA2-F843B0EBF67E}" type="pres">
      <dgm:prSet presAssocID="{BA9353BC-BA31-49C2-A9CD-EC8DA172B3F2}" presName="textRect" presStyleLbl="revTx" presStyleIdx="0" presStyleCnt="3" custLinFactY="-71517" custLinFactNeighborX="16535" custLinFactNeighborY="-100000">
        <dgm:presLayoutVars>
          <dgm:chMax val="1"/>
          <dgm:chPref val="1"/>
        </dgm:presLayoutVars>
      </dgm:prSet>
      <dgm:spPr/>
    </dgm:pt>
    <dgm:pt modelId="{B118BDC8-DD83-4F81-962F-D2291ACCA6E7}" type="pres">
      <dgm:prSet presAssocID="{46809008-4D27-4BEA-9EC3-DE2F1D2EE4E4}" presName="sibTrans" presStyleCnt="0"/>
      <dgm:spPr/>
    </dgm:pt>
    <dgm:pt modelId="{096CF047-4C5A-4D26-90BA-8966FDD6C2A4}" type="pres">
      <dgm:prSet presAssocID="{44D97873-B6D5-4075-868F-BE7F21FC29DF}" presName="compNode" presStyleCnt="0"/>
      <dgm:spPr/>
    </dgm:pt>
    <dgm:pt modelId="{9BBA8730-F858-4722-9623-8016CCB20813}" type="pres">
      <dgm:prSet presAssocID="{44D97873-B6D5-4075-868F-BE7F21FC29DF}" presName="iconRect" presStyleLbl="node1" presStyleIdx="1" presStyleCnt="3" custLinFactNeighborX="16763" custLinFactNeighborY="-73126"/>
      <dgm:spPr>
        <a:blipFill>
          <a:blip xmlns:r="http://schemas.openxmlformats.org/officeDocument/2006/relationships"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71A67D75-207B-4765-A607-02A6F35A19C8}" type="pres">
      <dgm:prSet presAssocID="{44D97873-B6D5-4075-868F-BE7F21FC29DF}" presName="spaceRect" presStyleCnt="0"/>
      <dgm:spPr/>
    </dgm:pt>
    <dgm:pt modelId="{1A81FDAB-F7CF-44BF-B46C-56ED82B82F69}" type="pres">
      <dgm:prSet presAssocID="{44D97873-B6D5-4075-868F-BE7F21FC29DF}" presName="textRect" presStyleLbl="revTx" presStyleIdx="1" presStyleCnt="3" custScaleX="104822" custLinFactY="-74950" custLinFactNeighborX="13823" custLinFactNeighborY="-100000">
        <dgm:presLayoutVars>
          <dgm:chMax val="1"/>
          <dgm:chPref val="1"/>
        </dgm:presLayoutVars>
      </dgm:prSet>
      <dgm:spPr/>
    </dgm:pt>
    <dgm:pt modelId="{39785AB6-9837-46F0-A429-FC4E882FD830}" type="pres">
      <dgm:prSet presAssocID="{54947EE2-EF3C-4E1F-BE85-4D89C4CC5E37}" presName="sibTrans" presStyleCnt="0"/>
      <dgm:spPr/>
    </dgm:pt>
    <dgm:pt modelId="{AEFEEF0F-E3BA-4767-AC9F-74B43A355633}" type="pres">
      <dgm:prSet presAssocID="{50B15520-88F3-402A-961D-0F2446D1DF56}" presName="compNode" presStyleCnt="0"/>
      <dgm:spPr/>
    </dgm:pt>
    <dgm:pt modelId="{86DDE933-18CB-4EAE-B0B8-7293D49DBEDA}" type="pres">
      <dgm:prSet presAssocID="{50B15520-88F3-402A-961D-0F2446D1DF56}" presName="iconRect" presStyleLbl="node1" presStyleIdx="2" presStyleCnt="3" custLinFactX="-32019" custLinFactNeighborX="-100000" custLinFactNeighborY="94091"/>
      <dgm:spPr>
        <a:blipFill>
          <a:blip xmlns:r="http://schemas.openxmlformats.org/officeDocument/2006/relationships"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st"/>
        </a:ext>
      </dgm:extLst>
    </dgm:pt>
    <dgm:pt modelId="{CD9D4988-48E3-4BAD-A007-67B04C134C6F}" type="pres">
      <dgm:prSet presAssocID="{50B15520-88F3-402A-961D-0F2446D1DF56}" presName="spaceRect" presStyleCnt="0"/>
      <dgm:spPr/>
    </dgm:pt>
    <dgm:pt modelId="{5B2C12B4-8892-4E68-8A25-1B7F4B6B5AB3}" type="pres">
      <dgm:prSet presAssocID="{50B15520-88F3-402A-961D-0F2446D1DF56}" presName="textRect" presStyleLbl="revTx" presStyleIdx="2" presStyleCnt="3" custLinFactY="32517" custLinFactNeighborX="-62779" custLinFactNeighborY="100000">
        <dgm:presLayoutVars>
          <dgm:chMax val="1"/>
          <dgm:chPref val="1"/>
        </dgm:presLayoutVars>
      </dgm:prSet>
      <dgm:spPr/>
    </dgm:pt>
  </dgm:ptLst>
  <dgm:cxnLst>
    <dgm:cxn modelId="{F4002D08-C8F9-41C2-AEBF-EADF63B062FA}" srcId="{9B023747-C2C8-4097-8CEF-C46B411F5CA9}" destId="{44D97873-B6D5-4075-868F-BE7F21FC29DF}" srcOrd="1" destOrd="0" parTransId="{7AC1D4F0-1EBF-401D-8664-C522DE0B6765}" sibTransId="{54947EE2-EF3C-4E1F-BE85-4D89C4CC5E37}"/>
    <dgm:cxn modelId="{0AEAC77D-0212-4A92-A76D-33A7575008D0}" srcId="{9B023747-C2C8-4097-8CEF-C46B411F5CA9}" destId="{BA9353BC-BA31-49C2-A9CD-EC8DA172B3F2}" srcOrd="0" destOrd="0" parTransId="{D8EA7DD4-EBF6-46DA-91CA-9EF358FB1438}" sibTransId="{46809008-4D27-4BEA-9EC3-DE2F1D2EE4E4}"/>
    <dgm:cxn modelId="{CDA320D5-B1FE-4CA4-AAA1-E8D735E9D507}" type="presOf" srcId="{9B023747-C2C8-4097-8CEF-C46B411F5CA9}" destId="{F27900D3-AAFA-4B84-BA82-FF7BFA9139C6}" srcOrd="0" destOrd="0" presId="urn:microsoft.com/office/officeart/2018/2/layout/IconLabelList"/>
    <dgm:cxn modelId="{D81489D8-70BC-403F-B488-013AD888BEA2}" srcId="{9B023747-C2C8-4097-8CEF-C46B411F5CA9}" destId="{50B15520-88F3-402A-961D-0F2446D1DF56}" srcOrd="2" destOrd="0" parTransId="{11AA57A7-82C7-4678-9A8C-9B251580ED63}" sibTransId="{0FEE3D60-4F48-4AF9-88AA-7ECADB9B9550}"/>
    <dgm:cxn modelId="{CA82CEE4-917E-4D76-B51A-884CC1EC2CED}" type="presOf" srcId="{44D97873-B6D5-4075-868F-BE7F21FC29DF}" destId="{1A81FDAB-F7CF-44BF-B46C-56ED82B82F69}" srcOrd="0" destOrd="0" presId="urn:microsoft.com/office/officeart/2018/2/layout/IconLabelList"/>
    <dgm:cxn modelId="{D91008F8-E04E-4AD5-972F-0DE687921917}" type="presOf" srcId="{BA9353BC-BA31-49C2-A9CD-EC8DA172B3F2}" destId="{EE571D9B-8D85-455E-ABA2-F843B0EBF67E}" srcOrd="0" destOrd="0" presId="urn:microsoft.com/office/officeart/2018/2/layout/IconLabelList"/>
    <dgm:cxn modelId="{BE74D6FE-6074-474E-975D-C283EAA947CB}" type="presOf" srcId="{50B15520-88F3-402A-961D-0F2446D1DF56}" destId="{5B2C12B4-8892-4E68-8A25-1B7F4B6B5AB3}" srcOrd="0" destOrd="0" presId="urn:microsoft.com/office/officeart/2018/2/layout/IconLabelList"/>
    <dgm:cxn modelId="{34260990-C396-48BF-9339-0DA8863C994B}" type="presParOf" srcId="{F27900D3-AAFA-4B84-BA82-FF7BFA9139C6}" destId="{ED16D9AA-B2BF-4155-83C2-DA8C7AA77F3D}" srcOrd="0" destOrd="0" presId="urn:microsoft.com/office/officeart/2018/2/layout/IconLabelList"/>
    <dgm:cxn modelId="{3688E6F7-F056-4EA6-8B5E-95FAD7282B5D}" type="presParOf" srcId="{ED16D9AA-B2BF-4155-83C2-DA8C7AA77F3D}" destId="{8F16BBB3-18D2-461D-BE9A-8D71D2392DBA}" srcOrd="0" destOrd="0" presId="urn:microsoft.com/office/officeart/2018/2/layout/IconLabelList"/>
    <dgm:cxn modelId="{444BFECD-FE12-45C0-844F-B9AD87BBD759}" type="presParOf" srcId="{ED16D9AA-B2BF-4155-83C2-DA8C7AA77F3D}" destId="{51821157-BCDE-4D76-962A-47E7059BFAC3}" srcOrd="1" destOrd="0" presId="urn:microsoft.com/office/officeart/2018/2/layout/IconLabelList"/>
    <dgm:cxn modelId="{04D94CA1-29DB-4FB9-B517-EC5E6B1FC2C4}" type="presParOf" srcId="{ED16D9AA-B2BF-4155-83C2-DA8C7AA77F3D}" destId="{EE571D9B-8D85-455E-ABA2-F843B0EBF67E}" srcOrd="2" destOrd="0" presId="urn:microsoft.com/office/officeart/2018/2/layout/IconLabelList"/>
    <dgm:cxn modelId="{468A17CE-F4DD-4DC2-8CBF-F21535AE445E}" type="presParOf" srcId="{F27900D3-AAFA-4B84-BA82-FF7BFA9139C6}" destId="{B118BDC8-DD83-4F81-962F-D2291ACCA6E7}" srcOrd="1" destOrd="0" presId="urn:microsoft.com/office/officeart/2018/2/layout/IconLabelList"/>
    <dgm:cxn modelId="{BF6E77A0-B463-434F-B5D4-3F609DFC7280}" type="presParOf" srcId="{F27900D3-AAFA-4B84-BA82-FF7BFA9139C6}" destId="{096CF047-4C5A-4D26-90BA-8966FDD6C2A4}" srcOrd="2" destOrd="0" presId="urn:microsoft.com/office/officeart/2018/2/layout/IconLabelList"/>
    <dgm:cxn modelId="{D03C0B40-EC76-4E3E-8DB2-B1825EDCB6D8}" type="presParOf" srcId="{096CF047-4C5A-4D26-90BA-8966FDD6C2A4}" destId="{9BBA8730-F858-4722-9623-8016CCB20813}" srcOrd="0" destOrd="0" presId="urn:microsoft.com/office/officeart/2018/2/layout/IconLabelList"/>
    <dgm:cxn modelId="{C6A71107-B638-4FA9-A7AE-579D933E3014}" type="presParOf" srcId="{096CF047-4C5A-4D26-90BA-8966FDD6C2A4}" destId="{71A67D75-207B-4765-A607-02A6F35A19C8}" srcOrd="1" destOrd="0" presId="urn:microsoft.com/office/officeart/2018/2/layout/IconLabelList"/>
    <dgm:cxn modelId="{A0509AEA-44B1-49A8-ADEC-F761737F30C7}" type="presParOf" srcId="{096CF047-4C5A-4D26-90BA-8966FDD6C2A4}" destId="{1A81FDAB-F7CF-44BF-B46C-56ED82B82F69}" srcOrd="2" destOrd="0" presId="urn:microsoft.com/office/officeart/2018/2/layout/IconLabelList"/>
    <dgm:cxn modelId="{C28299C8-2EEC-49E2-BCF9-C501FB26C4A0}" type="presParOf" srcId="{F27900D3-AAFA-4B84-BA82-FF7BFA9139C6}" destId="{39785AB6-9837-46F0-A429-FC4E882FD830}" srcOrd="3" destOrd="0" presId="urn:microsoft.com/office/officeart/2018/2/layout/IconLabelList"/>
    <dgm:cxn modelId="{E26DCEA8-A3B1-4214-9C6A-217F49D577E1}" type="presParOf" srcId="{F27900D3-AAFA-4B84-BA82-FF7BFA9139C6}" destId="{AEFEEF0F-E3BA-4767-AC9F-74B43A355633}" srcOrd="4" destOrd="0" presId="urn:microsoft.com/office/officeart/2018/2/layout/IconLabelList"/>
    <dgm:cxn modelId="{8385C1CA-C3A9-4062-ADB8-AE201BECF7EF}" type="presParOf" srcId="{AEFEEF0F-E3BA-4767-AC9F-74B43A355633}" destId="{86DDE933-18CB-4EAE-B0B8-7293D49DBEDA}" srcOrd="0" destOrd="0" presId="urn:microsoft.com/office/officeart/2018/2/layout/IconLabelList"/>
    <dgm:cxn modelId="{178DBE57-2733-4353-9D95-2DEF4A27E2C2}" type="presParOf" srcId="{AEFEEF0F-E3BA-4767-AC9F-74B43A355633}" destId="{CD9D4988-48E3-4BAD-A007-67B04C134C6F}" srcOrd="1" destOrd="0" presId="urn:microsoft.com/office/officeart/2018/2/layout/IconLabelList"/>
    <dgm:cxn modelId="{EBE5DDC4-F8E0-4275-B69A-ED3AE683A2ED}" type="presParOf" srcId="{AEFEEF0F-E3BA-4767-AC9F-74B43A355633}" destId="{5B2C12B4-8892-4E68-8A25-1B7F4B6B5AB3}" srcOrd="2" destOrd="0" presId="urn:microsoft.com/office/officeart/2018/2/layout/IconLabelList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BF80E9-3BD2-48D1-9D58-A74C6C7CE264}" type="doc">
      <dgm:prSet loTypeId="urn:microsoft.com/office/officeart/2008/layout/Titled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78C9E97-5BEC-4CB8-979B-713E7E529C82}">
      <dgm:prSet phldrT="[Text]"/>
      <dgm:spPr/>
      <dgm:t>
        <a:bodyPr/>
        <a:lstStyle/>
        <a:p>
          <a:r>
            <a:rPr lang="en-GB" dirty="0"/>
            <a:t>1</a:t>
          </a:r>
        </a:p>
      </dgm:t>
    </dgm:pt>
    <dgm:pt modelId="{449F405C-C016-45F5-A76A-3C5605391F33}" type="parTrans" cxnId="{D87C0EE7-CBD9-4104-8422-E777D649A042}">
      <dgm:prSet/>
      <dgm:spPr/>
      <dgm:t>
        <a:bodyPr/>
        <a:lstStyle/>
        <a:p>
          <a:endParaRPr lang="en-GB"/>
        </a:p>
      </dgm:t>
    </dgm:pt>
    <dgm:pt modelId="{C05A0EC9-E74F-4599-95CA-2A6D448BE296}" type="sibTrans" cxnId="{D87C0EE7-CBD9-4104-8422-E777D649A042}">
      <dgm:prSet/>
      <dgm:spPr/>
      <dgm:t>
        <a:bodyPr/>
        <a:lstStyle/>
        <a:p>
          <a:endParaRPr lang="en-GB"/>
        </a:p>
      </dgm:t>
    </dgm:pt>
    <dgm:pt modelId="{2D6495C1-1634-47AD-ADD3-A06525E74547}">
      <dgm:prSet phldrT="[Text]"/>
      <dgm:spPr/>
      <dgm:t>
        <a:bodyPr/>
        <a:lstStyle/>
        <a:p>
          <a:r>
            <a:rPr lang="en-GB" dirty="0"/>
            <a:t>2</a:t>
          </a:r>
        </a:p>
      </dgm:t>
    </dgm:pt>
    <dgm:pt modelId="{D77689EE-1F80-4B3C-91E8-73BE237B8B94}" type="parTrans" cxnId="{900C186A-F5E8-4FFB-851C-D3AEDFD92CC6}">
      <dgm:prSet/>
      <dgm:spPr/>
      <dgm:t>
        <a:bodyPr/>
        <a:lstStyle/>
        <a:p>
          <a:endParaRPr lang="en-GB"/>
        </a:p>
      </dgm:t>
    </dgm:pt>
    <dgm:pt modelId="{86BE91DB-FF65-478C-AC5A-D6D128BA17E7}" type="sibTrans" cxnId="{900C186A-F5E8-4FFB-851C-D3AEDFD92CC6}">
      <dgm:prSet/>
      <dgm:spPr/>
      <dgm:t>
        <a:bodyPr/>
        <a:lstStyle/>
        <a:p>
          <a:endParaRPr lang="en-GB"/>
        </a:p>
      </dgm:t>
    </dgm:pt>
    <dgm:pt modelId="{AE8F1EEB-0BD3-42BD-8FED-5414DF0648D4}">
      <dgm:prSet phldrT="[Text]"/>
      <dgm:spPr/>
      <dgm:t>
        <a:bodyPr/>
        <a:lstStyle/>
        <a:p>
          <a:r>
            <a:rPr lang="en-GB" dirty="0"/>
            <a:t>3</a:t>
          </a:r>
        </a:p>
      </dgm:t>
    </dgm:pt>
    <dgm:pt modelId="{620B1A9A-27F9-4AAB-918F-80E7C61F46D4}" type="parTrans" cxnId="{5EE2674D-0B16-4855-9FA2-8EF05159AEAB}">
      <dgm:prSet/>
      <dgm:spPr/>
      <dgm:t>
        <a:bodyPr/>
        <a:lstStyle/>
        <a:p>
          <a:endParaRPr lang="en-GB"/>
        </a:p>
      </dgm:t>
    </dgm:pt>
    <dgm:pt modelId="{3B41E1FF-EAF1-42EA-A484-1F312B6D1BE0}" type="sibTrans" cxnId="{5EE2674D-0B16-4855-9FA2-8EF05159AEAB}">
      <dgm:prSet/>
      <dgm:spPr/>
      <dgm:t>
        <a:bodyPr/>
        <a:lstStyle/>
        <a:p>
          <a:endParaRPr lang="en-GB"/>
        </a:p>
      </dgm:t>
    </dgm:pt>
    <dgm:pt modelId="{BCE13555-C699-40ED-9400-CEFADE4FDC6D}" type="pres">
      <dgm:prSet presAssocID="{20BF80E9-3BD2-48D1-9D58-A74C6C7CE264}" presName="rootNode" presStyleCnt="0">
        <dgm:presLayoutVars>
          <dgm:chMax/>
          <dgm:chPref/>
          <dgm:dir/>
          <dgm:animLvl val="lvl"/>
        </dgm:presLayoutVars>
      </dgm:prSet>
      <dgm:spPr/>
    </dgm:pt>
    <dgm:pt modelId="{51C239F2-568E-49B8-B630-2EF383346E80}" type="pres">
      <dgm:prSet presAssocID="{278C9E97-5BEC-4CB8-979B-713E7E529C82}" presName="composite" presStyleCnt="0"/>
      <dgm:spPr/>
    </dgm:pt>
    <dgm:pt modelId="{7BA487A5-52EC-4CE3-A5A1-7B5BE2053916}" type="pres">
      <dgm:prSet presAssocID="{278C9E97-5BEC-4CB8-979B-713E7E529C82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F979B0B9-69CA-4391-AAB7-21628FFBFA1D}" type="pres">
      <dgm:prSet presAssocID="{278C9E97-5BEC-4CB8-979B-713E7E529C82}" presName="Image" presStyleLbl="b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F12C15A0-C5DA-42AB-85C5-CA23E92AB923}" type="pres">
      <dgm:prSet presAssocID="{278C9E97-5BEC-4CB8-979B-713E7E529C82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688F0B8F-B2B3-4513-A1F8-7F47E40FC0D1}" type="pres">
      <dgm:prSet presAssocID="{C05A0EC9-E74F-4599-95CA-2A6D448BE296}" presName="sibTrans" presStyleCnt="0"/>
      <dgm:spPr/>
    </dgm:pt>
    <dgm:pt modelId="{930DFA4C-35E2-41D6-8037-8DE107043179}" type="pres">
      <dgm:prSet presAssocID="{2D6495C1-1634-47AD-ADD3-A06525E74547}" presName="composite" presStyleCnt="0"/>
      <dgm:spPr/>
    </dgm:pt>
    <dgm:pt modelId="{F864D966-3375-445F-AD97-62D346F19BEC}" type="pres">
      <dgm:prSet presAssocID="{2D6495C1-1634-47AD-ADD3-A06525E74547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138E3E81-25D8-451A-BDFC-B0CFB1262282}" type="pres">
      <dgm:prSet presAssocID="{2D6495C1-1634-47AD-ADD3-A06525E74547}" presName="Image" presStyleLbl="b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8596CEDA-BCC6-4AAE-876A-BFE1C217E52F}" type="pres">
      <dgm:prSet presAssocID="{2D6495C1-1634-47AD-ADD3-A06525E74547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0BA8FF1B-BBC2-4365-96D1-EBE36AE5F059}" type="pres">
      <dgm:prSet presAssocID="{86BE91DB-FF65-478C-AC5A-D6D128BA17E7}" presName="sibTrans" presStyleCnt="0"/>
      <dgm:spPr/>
    </dgm:pt>
    <dgm:pt modelId="{86E335E2-271A-497A-A5A2-B42569519A53}" type="pres">
      <dgm:prSet presAssocID="{AE8F1EEB-0BD3-42BD-8FED-5414DF0648D4}" presName="composite" presStyleCnt="0"/>
      <dgm:spPr/>
    </dgm:pt>
    <dgm:pt modelId="{E2606FEF-0C56-4D92-9078-B22CAF8C3B6A}" type="pres">
      <dgm:prSet presAssocID="{AE8F1EEB-0BD3-42BD-8FED-5414DF0648D4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81500C4B-2BA2-4BB6-93FA-A0126C7EE8DB}" type="pres">
      <dgm:prSet presAssocID="{AE8F1EEB-0BD3-42BD-8FED-5414DF0648D4}" presName="Image" presStyleLbl="bgImgPlace1" presStyleIdx="2" presStyleCnt="3"/>
      <dgm:spPr>
        <a:blipFill>
          <a:blip xmlns:r="http://schemas.openxmlformats.org/officeDocument/2006/relationships" r:embed="rId3"/>
          <a:srcRect/>
          <a:stretch>
            <a:fillRect l="-10000" r="-10000"/>
          </a:stretch>
        </a:blipFill>
      </dgm:spPr>
    </dgm:pt>
    <dgm:pt modelId="{5EBD61BA-1C0F-447D-9113-3632AC642B9E}" type="pres">
      <dgm:prSet presAssocID="{AE8F1EEB-0BD3-42BD-8FED-5414DF0648D4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900C186A-F5E8-4FFB-851C-D3AEDFD92CC6}" srcId="{20BF80E9-3BD2-48D1-9D58-A74C6C7CE264}" destId="{2D6495C1-1634-47AD-ADD3-A06525E74547}" srcOrd="1" destOrd="0" parTransId="{D77689EE-1F80-4B3C-91E8-73BE237B8B94}" sibTransId="{86BE91DB-FF65-478C-AC5A-D6D128BA17E7}"/>
    <dgm:cxn modelId="{5EE2674D-0B16-4855-9FA2-8EF05159AEAB}" srcId="{20BF80E9-3BD2-48D1-9D58-A74C6C7CE264}" destId="{AE8F1EEB-0BD3-42BD-8FED-5414DF0648D4}" srcOrd="2" destOrd="0" parTransId="{620B1A9A-27F9-4AAB-918F-80E7C61F46D4}" sibTransId="{3B41E1FF-EAF1-42EA-A484-1F312B6D1BE0}"/>
    <dgm:cxn modelId="{9C04306E-ADFA-412C-B657-06AE7F157F1C}" type="presOf" srcId="{AE8F1EEB-0BD3-42BD-8FED-5414DF0648D4}" destId="{E2606FEF-0C56-4D92-9078-B22CAF8C3B6A}" srcOrd="0" destOrd="0" presId="urn:microsoft.com/office/officeart/2008/layout/TitledPictureBlocks"/>
    <dgm:cxn modelId="{7BCF1451-8FCA-4E03-B736-2BE528A1C165}" type="presOf" srcId="{20BF80E9-3BD2-48D1-9D58-A74C6C7CE264}" destId="{BCE13555-C699-40ED-9400-CEFADE4FDC6D}" srcOrd="0" destOrd="0" presId="urn:microsoft.com/office/officeart/2008/layout/TitledPictureBlocks"/>
    <dgm:cxn modelId="{A38FD253-2140-4A05-93DA-6B4E6C1B3CAD}" type="presOf" srcId="{278C9E97-5BEC-4CB8-979B-713E7E529C82}" destId="{7BA487A5-52EC-4CE3-A5A1-7B5BE2053916}" srcOrd="0" destOrd="0" presId="urn:microsoft.com/office/officeart/2008/layout/TitledPictureBlocks"/>
    <dgm:cxn modelId="{E619EA8F-FFDA-4A5A-A9C1-898C9B07E87F}" type="presOf" srcId="{2D6495C1-1634-47AD-ADD3-A06525E74547}" destId="{F864D966-3375-445F-AD97-62D346F19BEC}" srcOrd="0" destOrd="0" presId="urn:microsoft.com/office/officeart/2008/layout/TitledPictureBlocks"/>
    <dgm:cxn modelId="{D87C0EE7-CBD9-4104-8422-E777D649A042}" srcId="{20BF80E9-3BD2-48D1-9D58-A74C6C7CE264}" destId="{278C9E97-5BEC-4CB8-979B-713E7E529C82}" srcOrd="0" destOrd="0" parTransId="{449F405C-C016-45F5-A76A-3C5605391F33}" sibTransId="{C05A0EC9-E74F-4599-95CA-2A6D448BE296}"/>
    <dgm:cxn modelId="{8368F4E5-0218-48DD-8DAB-0A1E7FAFB7A6}" type="presParOf" srcId="{BCE13555-C699-40ED-9400-CEFADE4FDC6D}" destId="{51C239F2-568E-49B8-B630-2EF383346E80}" srcOrd="0" destOrd="0" presId="urn:microsoft.com/office/officeart/2008/layout/TitledPictureBlocks"/>
    <dgm:cxn modelId="{F9C65905-4092-4D3A-A77A-A86718986E91}" type="presParOf" srcId="{51C239F2-568E-49B8-B630-2EF383346E80}" destId="{7BA487A5-52EC-4CE3-A5A1-7B5BE2053916}" srcOrd="0" destOrd="0" presId="urn:microsoft.com/office/officeart/2008/layout/TitledPictureBlocks"/>
    <dgm:cxn modelId="{6C9E280C-3555-4C4F-A9D4-72A0A4C3F687}" type="presParOf" srcId="{51C239F2-568E-49B8-B630-2EF383346E80}" destId="{F979B0B9-69CA-4391-AAB7-21628FFBFA1D}" srcOrd="1" destOrd="0" presId="urn:microsoft.com/office/officeart/2008/layout/TitledPictureBlocks"/>
    <dgm:cxn modelId="{19DFAF22-BD04-416E-A965-770461E49578}" type="presParOf" srcId="{51C239F2-568E-49B8-B630-2EF383346E80}" destId="{F12C15A0-C5DA-42AB-85C5-CA23E92AB923}" srcOrd="2" destOrd="0" presId="urn:microsoft.com/office/officeart/2008/layout/TitledPictureBlocks"/>
    <dgm:cxn modelId="{DC3971B2-642C-45DB-92C2-45B4466A18F9}" type="presParOf" srcId="{BCE13555-C699-40ED-9400-CEFADE4FDC6D}" destId="{688F0B8F-B2B3-4513-A1F8-7F47E40FC0D1}" srcOrd="1" destOrd="0" presId="urn:microsoft.com/office/officeart/2008/layout/TitledPictureBlocks"/>
    <dgm:cxn modelId="{FD946EAA-A3D4-4723-A50E-B963C36235C1}" type="presParOf" srcId="{BCE13555-C699-40ED-9400-CEFADE4FDC6D}" destId="{930DFA4C-35E2-41D6-8037-8DE107043179}" srcOrd="2" destOrd="0" presId="urn:microsoft.com/office/officeart/2008/layout/TitledPictureBlocks"/>
    <dgm:cxn modelId="{B9B77409-14AA-446B-A142-01405276AFC5}" type="presParOf" srcId="{930DFA4C-35E2-41D6-8037-8DE107043179}" destId="{F864D966-3375-445F-AD97-62D346F19BEC}" srcOrd="0" destOrd="0" presId="urn:microsoft.com/office/officeart/2008/layout/TitledPictureBlocks"/>
    <dgm:cxn modelId="{300E062C-3A44-4D0C-9127-88609D46EB46}" type="presParOf" srcId="{930DFA4C-35E2-41D6-8037-8DE107043179}" destId="{138E3E81-25D8-451A-BDFC-B0CFB1262282}" srcOrd="1" destOrd="0" presId="urn:microsoft.com/office/officeart/2008/layout/TitledPictureBlocks"/>
    <dgm:cxn modelId="{3A39A42F-87F9-40CE-A44B-39614830590D}" type="presParOf" srcId="{930DFA4C-35E2-41D6-8037-8DE107043179}" destId="{8596CEDA-BCC6-4AAE-876A-BFE1C217E52F}" srcOrd="2" destOrd="0" presId="urn:microsoft.com/office/officeart/2008/layout/TitledPictureBlocks"/>
    <dgm:cxn modelId="{6C75E4E3-D537-49A1-9187-EAA5FF7A09BC}" type="presParOf" srcId="{BCE13555-C699-40ED-9400-CEFADE4FDC6D}" destId="{0BA8FF1B-BBC2-4365-96D1-EBE36AE5F059}" srcOrd="3" destOrd="0" presId="urn:microsoft.com/office/officeart/2008/layout/TitledPictureBlocks"/>
    <dgm:cxn modelId="{1471B6D7-FC64-4B06-9972-A82A2650E4FF}" type="presParOf" srcId="{BCE13555-C699-40ED-9400-CEFADE4FDC6D}" destId="{86E335E2-271A-497A-A5A2-B42569519A53}" srcOrd="4" destOrd="0" presId="urn:microsoft.com/office/officeart/2008/layout/TitledPictureBlocks"/>
    <dgm:cxn modelId="{B66C5309-DC86-43CE-B3B3-C7AD278663F3}" type="presParOf" srcId="{86E335E2-271A-497A-A5A2-B42569519A53}" destId="{E2606FEF-0C56-4D92-9078-B22CAF8C3B6A}" srcOrd="0" destOrd="0" presId="urn:microsoft.com/office/officeart/2008/layout/TitledPictureBlocks"/>
    <dgm:cxn modelId="{01C3781E-3AE5-4340-9CB9-0A17A68DCF10}" type="presParOf" srcId="{86E335E2-271A-497A-A5A2-B42569519A53}" destId="{81500C4B-2BA2-4BB6-93FA-A0126C7EE8DB}" srcOrd="1" destOrd="0" presId="urn:microsoft.com/office/officeart/2008/layout/TitledPictureBlocks"/>
    <dgm:cxn modelId="{C00137E2-613D-4A16-9DB7-26F6F9ECCEDC}" type="presParOf" srcId="{86E335E2-271A-497A-A5A2-B42569519A53}" destId="{5EBD61BA-1C0F-447D-9113-3632AC642B9E}" srcOrd="2" destOrd="0" presId="urn:microsoft.com/office/officeart/2008/layout/TitledPictureBlock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A6DBE2A-20BA-4DD6-A6AC-A6507E0CADE6}" type="doc">
      <dgm:prSet loTypeId="urn:microsoft.com/office/officeart/2005/8/layout/hList2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AD42F41-A3C2-412B-AA9A-DA6550773A06}">
      <dgm:prSet phldrT="[Text]"/>
      <dgm:spPr/>
      <dgm:t>
        <a:bodyPr/>
        <a:lstStyle/>
        <a:p>
          <a:r>
            <a:rPr lang="en-GB" dirty="0"/>
            <a:t>Teacher</a:t>
          </a:r>
        </a:p>
      </dgm:t>
    </dgm:pt>
    <dgm:pt modelId="{45A6F4E7-9DC2-439F-8808-A6735F372806}" type="parTrans" cxnId="{DE4C028D-4DD9-49FC-9C2A-96B2A818B37F}">
      <dgm:prSet/>
      <dgm:spPr/>
      <dgm:t>
        <a:bodyPr/>
        <a:lstStyle/>
        <a:p>
          <a:endParaRPr lang="en-GB"/>
        </a:p>
      </dgm:t>
    </dgm:pt>
    <dgm:pt modelId="{DE5B58FA-41D6-41C6-B915-A8C488FDE057}" type="sibTrans" cxnId="{DE4C028D-4DD9-49FC-9C2A-96B2A818B37F}">
      <dgm:prSet/>
      <dgm:spPr/>
      <dgm:t>
        <a:bodyPr/>
        <a:lstStyle/>
        <a:p>
          <a:endParaRPr lang="en-GB"/>
        </a:p>
      </dgm:t>
    </dgm:pt>
    <dgm:pt modelId="{4279758A-A3EF-4CF3-8E4A-5358E48D57B7}">
      <dgm:prSet phldrT="[Text]"/>
      <dgm:spPr/>
      <dgm:t>
        <a:bodyPr/>
        <a:lstStyle/>
        <a:p>
          <a:r>
            <a:rPr lang="fr-FR" dirty="0" err="1"/>
            <a:t>Deep</a:t>
          </a:r>
          <a:r>
            <a:rPr lang="fr-FR" dirty="0"/>
            <a:t> </a:t>
          </a:r>
          <a:r>
            <a:rPr lang="fr-FR" dirty="0" err="1"/>
            <a:t>knowledge</a:t>
          </a:r>
          <a:r>
            <a:rPr lang="fr-FR" dirty="0"/>
            <a:t> of the </a:t>
          </a:r>
          <a:r>
            <a:rPr lang="fr-FR" dirty="0" err="1"/>
            <a:t>subject</a:t>
          </a:r>
          <a:r>
            <a:rPr lang="fr-FR" dirty="0"/>
            <a:t> </a:t>
          </a:r>
          <a:r>
            <a:rPr lang="fr-FR" dirty="0" err="1"/>
            <a:t>matter</a:t>
          </a:r>
          <a:endParaRPr lang="en-GB" dirty="0"/>
        </a:p>
      </dgm:t>
    </dgm:pt>
    <dgm:pt modelId="{2FAAA811-D931-481B-BD0B-6E91FA7B8293}" type="parTrans" cxnId="{1139B2FF-FB04-4202-8869-EBFCF8FD25BC}">
      <dgm:prSet/>
      <dgm:spPr/>
      <dgm:t>
        <a:bodyPr/>
        <a:lstStyle/>
        <a:p>
          <a:endParaRPr lang="en-GB"/>
        </a:p>
      </dgm:t>
    </dgm:pt>
    <dgm:pt modelId="{D16D137F-5D2E-49BF-B2F7-D8856E867BFE}" type="sibTrans" cxnId="{1139B2FF-FB04-4202-8869-EBFCF8FD25BC}">
      <dgm:prSet/>
      <dgm:spPr/>
      <dgm:t>
        <a:bodyPr/>
        <a:lstStyle/>
        <a:p>
          <a:endParaRPr lang="en-GB"/>
        </a:p>
      </dgm:t>
    </dgm:pt>
    <dgm:pt modelId="{A412E52A-25E9-4A6C-B846-77679411C121}">
      <dgm:prSet phldrT="[Text]"/>
      <dgm:spPr/>
      <dgm:t>
        <a:bodyPr/>
        <a:lstStyle/>
        <a:p>
          <a:r>
            <a:rPr lang="fr-FR" dirty="0" err="1"/>
            <a:t>Aims</a:t>
          </a:r>
          <a:r>
            <a:rPr lang="fr-FR" dirty="0"/>
            <a:t> to </a:t>
          </a:r>
          <a:r>
            <a:rPr lang="fr-FR" dirty="0" err="1"/>
            <a:t>transfer</a:t>
          </a:r>
          <a:r>
            <a:rPr lang="fr-FR" dirty="0"/>
            <a:t> </a:t>
          </a:r>
          <a:r>
            <a:rPr lang="fr-FR" dirty="0" err="1"/>
            <a:t>knowledge</a:t>
          </a:r>
          <a:endParaRPr lang="en-GB" dirty="0"/>
        </a:p>
      </dgm:t>
    </dgm:pt>
    <dgm:pt modelId="{3380557C-5D69-4476-9B8A-9DB3FD22EEFE}" type="parTrans" cxnId="{AD727B41-E3CA-4F12-8C6F-B50C0C0694C2}">
      <dgm:prSet/>
      <dgm:spPr/>
      <dgm:t>
        <a:bodyPr/>
        <a:lstStyle/>
        <a:p>
          <a:endParaRPr lang="en-GB"/>
        </a:p>
      </dgm:t>
    </dgm:pt>
    <dgm:pt modelId="{06A0649A-2CE5-4F7E-83A7-5AEA6C3D3DC7}" type="sibTrans" cxnId="{AD727B41-E3CA-4F12-8C6F-B50C0C0694C2}">
      <dgm:prSet/>
      <dgm:spPr/>
      <dgm:t>
        <a:bodyPr/>
        <a:lstStyle/>
        <a:p>
          <a:endParaRPr lang="en-GB"/>
        </a:p>
      </dgm:t>
    </dgm:pt>
    <dgm:pt modelId="{0384B822-2A01-40A8-92BC-087C40A3E58E}">
      <dgm:prSet phldrT="[Text]"/>
      <dgm:spPr/>
      <dgm:t>
        <a:bodyPr/>
        <a:lstStyle/>
        <a:p>
          <a:r>
            <a:rPr lang="en-GB" dirty="0"/>
            <a:t>Trainer</a:t>
          </a:r>
        </a:p>
      </dgm:t>
    </dgm:pt>
    <dgm:pt modelId="{8DF3CD13-9300-47F7-A82B-290E92FC17A3}" type="parTrans" cxnId="{38E567C6-081D-4D35-AEE6-784DAE581A16}">
      <dgm:prSet/>
      <dgm:spPr/>
      <dgm:t>
        <a:bodyPr/>
        <a:lstStyle/>
        <a:p>
          <a:endParaRPr lang="en-GB"/>
        </a:p>
      </dgm:t>
    </dgm:pt>
    <dgm:pt modelId="{78BE71B6-3D49-41B7-99D3-0840811C4210}" type="sibTrans" cxnId="{38E567C6-081D-4D35-AEE6-784DAE581A16}">
      <dgm:prSet/>
      <dgm:spPr/>
      <dgm:t>
        <a:bodyPr/>
        <a:lstStyle/>
        <a:p>
          <a:endParaRPr lang="en-GB"/>
        </a:p>
      </dgm:t>
    </dgm:pt>
    <dgm:pt modelId="{60169B27-39A8-46E6-8F6A-D0582C621952}">
      <dgm:prSet phldrT="[Text]"/>
      <dgm:spPr/>
      <dgm:t>
        <a:bodyPr/>
        <a:lstStyle/>
        <a:p>
          <a:r>
            <a:rPr lang="fr-FR" dirty="0" err="1"/>
            <a:t>Knows</a:t>
          </a:r>
          <a:r>
            <a:rPr lang="fr-FR" dirty="0"/>
            <a:t> the </a:t>
          </a:r>
          <a:r>
            <a:rPr lang="fr-FR" dirty="0" err="1"/>
            <a:t>subject</a:t>
          </a:r>
          <a:r>
            <a:rPr lang="fr-FR" dirty="0"/>
            <a:t> </a:t>
          </a:r>
          <a:r>
            <a:rPr lang="fr-FR" dirty="0" err="1"/>
            <a:t>matter</a:t>
          </a:r>
          <a:endParaRPr lang="en-GB" dirty="0"/>
        </a:p>
      </dgm:t>
    </dgm:pt>
    <dgm:pt modelId="{C6FF9A07-0118-427E-B782-D5E5ADDB5C41}" type="parTrans" cxnId="{51778838-7B63-4191-BCF5-0E59143E3B46}">
      <dgm:prSet/>
      <dgm:spPr/>
      <dgm:t>
        <a:bodyPr/>
        <a:lstStyle/>
        <a:p>
          <a:endParaRPr lang="en-GB"/>
        </a:p>
      </dgm:t>
    </dgm:pt>
    <dgm:pt modelId="{A0236049-8D43-467F-A56C-621BFAE05E22}" type="sibTrans" cxnId="{51778838-7B63-4191-BCF5-0E59143E3B46}">
      <dgm:prSet/>
      <dgm:spPr/>
      <dgm:t>
        <a:bodyPr/>
        <a:lstStyle/>
        <a:p>
          <a:endParaRPr lang="en-GB"/>
        </a:p>
      </dgm:t>
    </dgm:pt>
    <dgm:pt modelId="{AF90FF16-0C47-487A-8019-149F60A58968}">
      <dgm:prSet phldrT="[Text]"/>
      <dgm:spPr/>
      <dgm:t>
        <a:bodyPr/>
        <a:lstStyle/>
        <a:p>
          <a:r>
            <a:rPr lang="fr-FR" dirty="0" err="1"/>
            <a:t>Transfers</a:t>
          </a:r>
          <a:r>
            <a:rPr lang="fr-FR" dirty="0"/>
            <a:t> </a:t>
          </a:r>
          <a:r>
            <a:rPr lang="fr-FR" dirty="0" err="1"/>
            <a:t>knowledge</a:t>
          </a:r>
          <a:r>
            <a:rPr lang="fr-FR" dirty="0"/>
            <a:t> </a:t>
          </a:r>
          <a:r>
            <a:rPr lang="fr-FR" dirty="0" err="1"/>
            <a:t>through</a:t>
          </a:r>
          <a:r>
            <a:rPr lang="fr-FR" dirty="0"/>
            <a:t> </a:t>
          </a:r>
          <a:r>
            <a:rPr lang="fr-FR" dirty="0" err="1"/>
            <a:t>activities</a:t>
          </a:r>
          <a:endParaRPr lang="en-GB" dirty="0"/>
        </a:p>
      </dgm:t>
    </dgm:pt>
    <dgm:pt modelId="{4F72D853-E1DA-432E-8954-FB1F2057EC6D}" type="parTrans" cxnId="{C586986A-071A-4F3A-8EB4-C4CDEB144EF8}">
      <dgm:prSet/>
      <dgm:spPr/>
      <dgm:t>
        <a:bodyPr/>
        <a:lstStyle/>
        <a:p>
          <a:endParaRPr lang="en-GB"/>
        </a:p>
      </dgm:t>
    </dgm:pt>
    <dgm:pt modelId="{D659369B-37DC-4CAF-B4AF-26E27F91CCA2}" type="sibTrans" cxnId="{C586986A-071A-4F3A-8EB4-C4CDEB144EF8}">
      <dgm:prSet/>
      <dgm:spPr/>
      <dgm:t>
        <a:bodyPr/>
        <a:lstStyle/>
        <a:p>
          <a:endParaRPr lang="en-GB"/>
        </a:p>
      </dgm:t>
    </dgm:pt>
    <dgm:pt modelId="{2DC3C267-544E-4467-8D81-CDE7EF3C47E0}">
      <dgm:prSet phldrT="[Text]"/>
      <dgm:spPr/>
      <dgm:t>
        <a:bodyPr/>
        <a:lstStyle/>
        <a:p>
          <a:r>
            <a:rPr lang="en-GB" dirty="0"/>
            <a:t>Facilitator</a:t>
          </a:r>
        </a:p>
      </dgm:t>
    </dgm:pt>
    <dgm:pt modelId="{3B26713E-025C-47CD-8D73-DDB6892F9FD6}" type="parTrans" cxnId="{E1F0A75F-5BB4-4E1C-8456-CF06AFC4FC1C}">
      <dgm:prSet/>
      <dgm:spPr/>
      <dgm:t>
        <a:bodyPr/>
        <a:lstStyle/>
        <a:p>
          <a:endParaRPr lang="en-GB"/>
        </a:p>
      </dgm:t>
    </dgm:pt>
    <dgm:pt modelId="{EA870436-0F27-4019-822B-F7E8EC490EE5}" type="sibTrans" cxnId="{E1F0A75F-5BB4-4E1C-8456-CF06AFC4FC1C}">
      <dgm:prSet/>
      <dgm:spPr/>
      <dgm:t>
        <a:bodyPr/>
        <a:lstStyle/>
        <a:p>
          <a:endParaRPr lang="en-GB"/>
        </a:p>
      </dgm:t>
    </dgm:pt>
    <dgm:pt modelId="{CEEFDD78-E41C-40A4-94F2-6CEBCBCEE259}">
      <dgm:prSet phldrT="[Text]"/>
      <dgm:spPr/>
      <dgm:t>
        <a:bodyPr/>
        <a:lstStyle/>
        <a:p>
          <a:r>
            <a:rPr lang="fr-FR" dirty="0"/>
            <a:t>Has the </a:t>
          </a:r>
          <a:r>
            <a:rPr lang="fr-FR" dirty="0" err="1"/>
            <a:t>skills</a:t>
          </a:r>
          <a:r>
            <a:rPr lang="fr-FR" dirty="0"/>
            <a:t> to </a:t>
          </a:r>
          <a:r>
            <a:rPr lang="fr-FR" dirty="0" err="1"/>
            <a:t>moderate</a:t>
          </a:r>
          <a:r>
            <a:rPr lang="fr-FR" dirty="0"/>
            <a:t> sessions</a:t>
          </a:r>
          <a:endParaRPr lang="en-GB" dirty="0"/>
        </a:p>
      </dgm:t>
    </dgm:pt>
    <dgm:pt modelId="{8D1A8D56-0434-4F2A-AB37-4DB990B88043}" type="parTrans" cxnId="{0F1E9CEA-20A3-42D5-B959-E7A91523AD79}">
      <dgm:prSet/>
      <dgm:spPr/>
      <dgm:t>
        <a:bodyPr/>
        <a:lstStyle/>
        <a:p>
          <a:endParaRPr lang="en-GB"/>
        </a:p>
      </dgm:t>
    </dgm:pt>
    <dgm:pt modelId="{E1D3E02C-6BF3-4E14-B33B-EFEF8BF138D1}" type="sibTrans" cxnId="{0F1E9CEA-20A3-42D5-B959-E7A91523AD79}">
      <dgm:prSet/>
      <dgm:spPr/>
      <dgm:t>
        <a:bodyPr/>
        <a:lstStyle/>
        <a:p>
          <a:endParaRPr lang="en-GB"/>
        </a:p>
      </dgm:t>
    </dgm:pt>
    <dgm:pt modelId="{ABA9F947-4928-4662-B103-6AF7AF9CB397}">
      <dgm:prSet phldrT="[Text]"/>
      <dgm:spPr/>
      <dgm:t>
        <a:bodyPr/>
        <a:lstStyle/>
        <a:p>
          <a:r>
            <a:rPr lang="fr-FR" dirty="0" err="1"/>
            <a:t>Aims</a:t>
          </a:r>
          <a:r>
            <a:rPr lang="fr-FR" dirty="0"/>
            <a:t> to </a:t>
          </a:r>
          <a:r>
            <a:rPr lang="fr-FR" dirty="0" err="1"/>
            <a:t>extract</a:t>
          </a:r>
          <a:r>
            <a:rPr lang="fr-FR" dirty="0"/>
            <a:t> </a:t>
          </a:r>
          <a:r>
            <a:rPr lang="fr-FR" dirty="0" err="1"/>
            <a:t>knowledge</a:t>
          </a:r>
          <a:r>
            <a:rPr lang="fr-FR" dirty="0"/>
            <a:t> </a:t>
          </a:r>
          <a:r>
            <a:rPr lang="fr-FR" dirty="0" err="1"/>
            <a:t>from</a:t>
          </a:r>
          <a:r>
            <a:rPr lang="fr-FR" dirty="0"/>
            <a:t> the participants</a:t>
          </a:r>
          <a:endParaRPr lang="en-GB" dirty="0"/>
        </a:p>
      </dgm:t>
    </dgm:pt>
    <dgm:pt modelId="{C410D65D-D5FD-4FB9-8C8A-EE47DCB34EAF}" type="parTrans" cxnId="{CB6F7212-8E2A-460B-8E0B-34659C33B5FD}">
      <dgm:prSet/>
      <dgm:spPr/>
      <dgm:t>
        <a:bodyPr/>
        <a:lstStyle/>
        <a:p>
          <a:endParaRPr lang="en-GB"/>
        </a:p>
      </dgm:t>
    </dgm:pt>
    <dgm:pt modelId="{BA4A9232-EA43-4131-A15D-9A9FD961664F}" type="sibTrans" cxnId="{CB6F7212-8E2A-460B-8E0B-34659C33B5FD}">
      <dgm:prSet/>
      <dgm:spPr/>
      <dgm:t>
        <a:bodyPr/>
        <a:lstStyle/>
        <a:p>
          <a:endParaRPr lang="en-GB"/>
        </a:p>
      </dgm:t>
    </dgm:pt>
    <dgm:pt modelId="{77FFF292-BF8A-483F-9EAE-4E0433AB1684}">
      <dgm:prSet phldrT="[Text]"/>
      <dgm:spPr/>
      <dgm:t>
        <a:bodyPr/>
        <a:lstStyle/>
        <a:p>
          <a:r>
            <a:rPr lang="fr-FR" dirty="0"/>
            <a:t>Lectures </a:t>
          </a:r>
          <a:r>
            <a:rPr lang="fr-FR" dirty="0" err="1"/>
            <a:t>through</a:t>
          </a:r>
          <a:r>
            <a:rPr lang="fr-FR" dirty="0"/>
            <a:t> </a:t>
          </a:r>
          <a:r>
            <a:rPr lang="fr-FR" dirty="0" err="1"/>
            <a:t>presentations</a:t>
          </a:r>
          <a:endParaRPr lang="en-GB" dirty="0"/>
        </a:p>
      </dgm:t>
    </dgm:pt>
    <dgm:pt modelId="{69FAA31D-1AA1-412A-9C2D-082683CF701F}" type="parTrans" cxnId="{A3DF08C6-6A18-4F35-A648-1B8E5A0F3A60}">
      <dgm:prSet/>
      <dgm:spPr/>
      <dgm:t>
        <a:bodyPr/>
        <a:lstStyle/>
        <a:p>
          <a:endParaRPr lang="en-GB"/>
        </a:p>
      </dgm:t>
    </dgm:pt>
    <dgm:pt modelId="{B480EABB-4063-411C-A736-EC5612A18466}" type="sibTrans" cxnId="{A3DF08C6-6A18-4F35-A648-1B8E5A0F3A60}">
      <dgm:prSet/>
      <dgm:spPr/>
      <dgm:t>
        <a:bodyPr/>
        <a:lstStyle/>
        <a:p>
          <a:endParaRPr lang="en-GB"/>
        </a:p>
      </dgm:t>
    </dgm:pt>
    <dgm:pt modelId="{CD66173F-AF7E-4D55-A078-49B9D7F5CB9E}">
      <dgm:prSet phldrT="[Text]"/>
      <dgm:spPr/>
      <dgm:t>
        <a:bodyPr/>
        <a:lstStyle/>
        <a:p>
          <a:r>
            <a:rPr lang="fr-FR" dirty="0"/>
            <a:t>Focus on </a:t>
          </a:r>
          <a:r>
            <a:rPr lang="fr-FR" dirty="0" err="1"/>
            <a:t>knowledge</a:t>
          </a:r>
          <a:endParaRPr lang="en-GB" dirty="0"/>
        </a:p>
      </dgm:t>
    </dgm:pt>
    <dgm:pt modelId="{76746F69-B139-4D80-9B4C-F4C54E4B7992}" type="parTrans" cxnId="{B411715E-78B8-4CA3-B0AA-E634D9485015}">
      <dgm:prSet/>
      <dgm:spPr/>
      <dgm:t>
        <a:bodyPr/>
        <a:lstStyle/>
        <a:p>
          <a:endParaRPr lang="en-GB"/>
        </a:p>
      </dgm:t>
    </dgm:pt>
    <dgm:pt modelId="{CAB5558E-D1A6-4B36-82CF-1530B900AFDF}" type="sibTrans" cxnId="{B411715E-78B8-4CA3-B0AA-E634D9485015}">
      <dgm:prSet/>
      <dgm:spPr/>
      <dgm:t>
        <a:bodyPr/>
        <a:lstStyle/>
        <a:p>
          <a:endParaRPr lang="en-GB"/>
        </a:p>
      </dgm:t>
    </dgm:pt>
    <dgm:pt modelId="{7D5407FA-41D3-4016-9493-FD4CE14E2409}">
      <dgm:prSet phldrT="[Text]"/>
      <dgm:spPr/>
      <dgm:t>
        <a:bodyPr/>
        <a:lstStyle/>
        <a:p>
          <a:r>
            <a:rPr lang="fr-FR" dirty="0"/>
            <a:t>Is </a:t>
          </a:r>
          <a:r>
            <a:rPr lang="fr-FR" dirty="0" err="1"/>
            <a:t>between</a:t>
          </a:r>
          <a:r>
            <a:rPr lang="fr-FR" dirty="0"/>
            <a:t> a </a:t>
          </a:r>
          <a:r>
            <a:rPr lang="fr-FR" dirty="0" err="1"/>
            <a:t>teacher</a:t>
          </a:r>
          <a:r>
            <a:rPr lang="fr-FR" dirty="0"/>
            <a:t> and a </a:t>
          </a:r>
          <a:r>
            <a:rPr lang="fr-FR" dirty="0" err="1"/>
            <a:t>facilitator</a:t>
          </a:r>
          <a:endParaRPr lang="en-GB" dirty="0"/>
        </a:p>
      </dgm:t>
    </dgm:pt>
    <dgm:pt modelId="{AC681A47-6E2B-4E7E-AC0F-9EF81593BE33}" type="parTrans" cxnId="{B2A1CB3C-51AC-4CC1-A947-E9DFE3AD7FC3}">
      <dgm:prSet/>
      <dgm:spPr/>
      <dgm:t>
        <a:bodyPr/>
        <a:lstStyle/>
        <a:p>
          <a:endParaRPr lang="en-GB"/>
        </a:p>
      </dgm:t>
    </dgm:pt>
    <dgm:pt modelId="{EA88C9A4-1BF6-4D4C-96E1-0F1E0DE43EE1}" type="sibTrans" cxnId="{B2A1CB3C-51AC-4CC1-A947-E9DFE3AD7FC3}">
      <dgm:prSet/>
      <dgm:spPr/>
      <dgm:t>
        <a:bodyPr/>
        <a:lstStyle/>
        <a:p>
          <a:endParaRPr lang="en-GB"/>
        </a:p>
      </dgm:t>
    </dgm:pt>
    <dgm:pt modelId="{86CB9B03-F115-411D-B8ED-EE80DA9A6E97}">
      <dgm:prSet phldrT="[Text]"/>
      <dgm:spPr/>
      <dgm:t>
        <a:bodyPr/>
        <a:lstStyle/>
        <a:p>
          <a:r>
            <a:rPr lang="fr-FR" dirty="0"/>
            <a:t>Focus on interaction and </a:t>
          </a:r>
          <a:r>
            <a:rPr lang="fr-FR" dirty="0" err="1"/>
            <a:t>knowledge</a:t>
          </a:r>
          <a:endParaRPr lang="en-GB" dirty="0"/>
        </a:p>
      </dgm:t>
    </dgm:pt>
    <dgm:pt modelId="{F50B31EA-3AAF-4233-98C2-ED66524F6A77}" type="parTrans" cxnId="{52BAD72F-EE75-4103-884B-6A849E22A3A0}">
      <dgm:prSet/>
      <dgm:spPr/>
      <dgm:t>
        <a:bodyPr/>
        <a:lstStyle/>
        <a:p>
          <a:endParaRPr lang="en-GB"/>
        </a:p>
      </dgm:t>
    </dgm:pt>
    <dgm:pt modelId="{15B4E8CD-171F-4402-A283-087DED86106F}" type="sibTrans" cxnId="{52BAD72F-EE75-4103-884B-6A849E22A3A0}">
      <dgm:prSet/>
      <dgm:spPr/>
      <dgm:t>
        <a:bodyPr/>
        <a:lstStyle/>
        <a:p>
          <a:endParaRPr lang="en-GB"/>
        </a:p>
      </dgm:t>
    </dgm:pt>
    <dgm:pt modelId="{0DF000EF-8E74-4758-AD7E-3A0B0EE88113}">
      <dgm:prSet phldrT="[Text]"/>
      <dgm:spPr/>
      <dgm:t>
        <a:bodyPr/>
        <a:lstStyle/>
        <a:p>
          <a:r>
            <a:rPr lang="fr-FR" dirty="0"/>
            <a:t>Not a </a:t>
          </a:r>
          <a:r>
            <a:rPr lang="fr-FR" dirty="0" err="1"/>
            <a:t>subject</a:t>
          </a:r>
          <a:r>
            <a:rPr lang="fr-FR" dirty="0"/>
            <a:t> </a:t>
          </a:r>
          <a:r>
            <a:rPr lang="fr-FR" dirty="0" err="1"/>
            <a:t>matter</a:t>
          </a:r>
          <a:r>
            <a:rPr lang="fr-FR" dirty="0"/>
            <a:t> expert</a:t>
          </a:r>
          <a:endParaRPr lang="en-GB" dirty="0"/>
        </a:p>
      </dgm:t>
    </dgm:pt>
    <dgm:pt modelId="{1C11F320-D7D3-4021-9659-ED94AC8F9E7B}" type="parTrans" cxnId="{9D5E1151-4B02-4C58-B408-5ED628B1A68D}">
      <dgm:prSet/>
      <dgm:spPr/>
      <dgm:t>
        <a:bodyPr/>
        <a:lstStyle/>
        <a:p>
          <a:endParaRPr lang="en-GB"/>
        </a:p>
      </dgm:t>
    </dgm:pt>
    <dgm:pt modelId="{B376D7AB-192F-4660-AE8F-752858A39368}" type="sibTrans" cxnId="{9D5E1151-4B02-4C58-B408-5ED628B1A68D}">
      <dgm:prSet/>
      <dgm:spPr/>
      <dgm:t>
        <a:bodyPr/>
        <a:lstStyle/>
        <a:p>
          <a:endParaRPr lang="en-GB"/>
        </a:p>
      </dgm:t>
    </dgm:pt>
    <dgm:pt modelId="{62EC5A66-4612-43A1-BA65-54D98C18C030}">
      <dgm:prSet phldrT="[Text]"/>
      <dgm:spPr/>
      <dgm:t>
        <a:bodyPr/>
        <a:lstStyle/>
        <a:p>
          <a:r>
            <a:rPr lang="fr-FR" dirty="0"/>
            <a:t>Uses participative techniques</a:t>
          </a:r>
          <a:endParaRPr lang="en-GB" dirty="0"/>
        </a:p>
      </dgm:t>
    </dgm:pt>
    <dgm:pt modelId="{F287C113-3DF7-4164-A189-C97DCE59825B}" type="parTrans" cxnId="{39E2DD7B-E32A-4128-9F4D-94A00BF41420}">
      <dgm:prSet/>
      <dgm:spPr/>
      <dgm:t>
        <a:bodyPr/>
        <a:lstStyle/>
        <a:p>
          <a:endParaRPr lang="en-GB"/>
        </a:p>
      </dgm:t>
    </dgm:pt>
    <dgm:pt modelId="{DF44C947-CC12-46B0-BD31-8820FC348346}" type="sibTrans" cxnId="{39E2DD7B-E32A-4128-9F4D-94A00BF41420}">
      <dgm:prSet/>
      <dgm:spPr/>
      <dgm:t>
        <a:bodyPr/>
        <a:lstStyle/>
        <a:p>
          <a:endParaRPr lang="en-GB"/>
        </a:p>
      </dgm:t>
    </dgm:pt>
    <dgm:pt modelId="{042C55D2-3138-4109-8AAF-07383179DA67}">
      <dgm:prSet phldrT="[Text]"/>
      <dgm:spPr/>
      <dgm:t>
        <a:bodyPr/>
        <a:lstStyle/>
        <a:p>
          <a:r>
            <a:rPr lang="fr-FR" dirty="0"/>
            <a:t>Focus on interaction</a:t>
          </a:r>
          <a:endParaRPr lang="en-GB" dirty="0"/>
        </a:p>
      </dgm:t>
    </dgm:pt>
    <dgm:pt modelId="{6298EF1E-E596-4E56-A771-185CEBB868CE}" type="parTrans" cxnId="{CBF03A89-EF50-40D4-BD2E-47E66D0E973F}">
      <dgm:prSet/>
      <dgm:spPr/>
      <dgm:t>
        <a:bodyPr/>
        <a:lstStyle/>
        <a:p>
          <a:endParaRPr lang="en-GB"/>
        </a:p>
      </dgm:t>
    </dgm:pt>
    <dgm:pt modelId="{40732DCC-9AD5-4870-89C6-F96288973001}" type="sibTrans" cxnId="{CBF03A89-EF50-40D4-BD2E-47E66D0E973F}">
      <dgm:prSet/>
      <dgm:spPr/>
      <dgm:t>
        <a:bodyPr/>
        <a:lstStyle/>
        <a:p>
          <a:endParaRPr lang="en-GB"/>
        </a:p>
      </dgm:t>
    </dgm:pt>
    <dgm:pt modelId="{F61F4AA9-9346-4A2C-B8C1-A106BBBDE878}" type="pres">
      <dgm:prSet presAssocID="{FA6DBE2A-20BA-4DD6-A6AC-A6507E0CADE6}" presName="linearFlow" presStyleCnt="0">
        <dgm:presLayoutVars>
          <dgm:dir/>
          <dgm:animLvl val="lvl"/>
          <dgm:resizeHandles/>
        </dgm:presLayoutVars>
      </dgm:prSet>
      <dgm:spPr/>
    </dgm:pt>
    <dgm:pt modelId="{CAE6FF2D-A870-44D9-9D10-2AFC0D057D5A}" type="pres">
      <dgm:prSet presAssocID="{BAD42F41-A3C2-412B-AA9A-DA6550773A06}" presName="compositeNode" presStyleCnt="0">
        <dgm:presLayoutVars>
          <dgm:bulletEnabled val="1"/>
        </dgm:presLayoutVars>
      </dgm:prSet>
      <dgm:spPr/>
    </dgm:pt>
    <dgm:pt modelId="{35EB0905-DB3A-445A-8012-AFBBC74DB757}" type="pres">
      <dgm:prSet presAssocID="{BAD42F41-A3C2-412B-AA9A-DA6550773A06}" presName="image" presStyleLbl="fgImgPlace1" presStyleIdx="0" presStyleCnt="3" custScaleX="110003" custScaleY="75105"/>
      <dgm:spPr>
        <a:blipFill rotWithShape="1">
          <a:blip xmlns:r="http://schemas.openxmlformats.org/officeDocument/2006/relationships" r:embed="rId1"/>
          <a:srcRect/>
          <a:stretch>
            <a:fillRect t="-2000" b="-2000"/>
          </a:stretch>
        </a:blipFill>
      </dgm:spPr>
    </dgm:pt>
    <dgm:pt modelId="{7C213D8D-AEFD-47D7-800F-568396107831}" type="pres">
      <dgm:prSet presAssocID="{BAD42F41-A3C2-412B-AA9A-DA6550773A06}" presName="childNode" presStyleLbl="node1" presStyleIdx="0" presStyleCnt="3" custScaleX="115409" custLinFactNeighborX="7165" custLinFactNeighborY="751">
        <dgm:presLayoutVars>
          <dgm:bulletEnabled val="1"/>
        </dgm:presLayoutVars>
      </dgm:prSet>
      <dgm:spPr/>
    </dgm:pt>
    <dgm:pt modelId="{BC7C94E0-E8CD-4C22-8FF7-37F5B660AB21}" type="pres">
      <dgm:prSet presAssocID="{BAD42F41-A3C2-412B-AA9A-DA6550773A06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D8178680-D8C2-4E17-BF38-C4AD898454CF}" type="pres">
      <dgm:prSet presAssocID="{DE5B58FA-41D6-41C6-B915-A8C488FDE057}" presName="sibTrans" presStyleCnt="0"/>
      <dgm:spPr/>
    </dgm:pt>
    <dgm:pt modelId="{26B4F6A8-B792-4F33-BC00-4DC39829F55E}" type="pres">
      <dgm:prSet presAssocID="{0384B822-2A01-40A8-92BC-087C40A3E58E}" presName="compositeNode" presStyleCnt="0">
        <dgm:presLayoutVars>
          <dgm:bulletEnabled val="1"/>
        </dgm:presLayoutVars>
      </dgm:prSet>
      <dgm:spPr/>
    </dgm:pt>
    <dgm:pt modelId="{90FF352A-E28D-4630-ADF3-27FF80DC0618}" type="pres">
      <dgm:prSet presAssocID="{0384B822-2A01-40A8-92BC-087C40A3E58E}" presName="image" presStyleLbl="fgImgPlace1" presStyleIdx="1" presStyleCnt="3" custScaleX="90771" custScaleY="75275"/>
      <dgm:spPr>
        <a:blipFill>
          <a:blip xmlns:r="http://schemas.openxmlformats.org/officeDocument/2006/relationships" r:embed="rId2"/>
          <a:srcRect/>
          <a:stretch>
            <a:fillRect t="-10000" b="-10000"/>
          </a:stretch>
        </a:blipFill>
      </dgm:spPr>
    </dgm:pt>
    <dgm:pt modelId="{4261ED5E-5787-4CE8-BB0F-CDCF5268C37E}" type="pres">
      <dgm:prSet presAssocID="{0384B822-2A01-40A8-92BC-087C40A3E58E}" presName="childNode" presStyleLbl="node1" presStyleIdx="1" presStyleCnt="3" custScaleX="112836" custScaleY="104498" custLinFactNeighborX="5331" custLinFactNeighborY="826">
        <dgm:presLayoutVars>
          <dgm:bulletEnabled val="1"/>
        </dgm:presLayoutVars>
      </dgm:prSet>
      <dgm:spPr/>
    </dgm:pt>
    <dgm:pt modelId="{5FA7B309-C98B-4AB3-A13F-0141EC847CE3}" type="pres">
      <dgm:prSet presAssocID="{0384B822-2A01-40A8-92BC-087C40A3E58E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CE171C64-F719-4BCE-9C2C-DE1371EDB16B}" type="pres">
      <dgm:prSet presAssocID="{78BE71B6-3D49-41B7-99D3-0840811C4210}" presName="sibTrans" presStyleCnt="0"/>
      <dgm:spPr/>
    </dgm:pt>
    <dgm:pt modelId="{FE7EA43F-441C-4624-9CDB-9ACB38A11FB7}" type="pres">
      <dgm:prSet presAssocID="{2DC3C267-544E-4467-8D81-CDE7EF3C47E0}" presName="compositeNode" presStyleCnt="0">
        <dgm:presLayoutVars>
          <dgm:bulletEnabled val="1"/>
        </dgm:presLayoutVars>
      </dgm:prSet>
      <dgm:spPr/>
    </dgm:pt>
    <dgm:pt modelId="{2079ADCB-FDC4-4CAF-915F-24B72EB94822}" type="pres">
      <dgm:prSet presAssocID="{2DC3C267-544E-4467-8D81-CDE7EF3C47E0}" presName="image" presStyleLbl="fgImgPlace1" presStyleIdx="2" presStyleCnt="3" custScaleX="89478" custScaleY="8240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DF28F0BC-7A0A-4A58-86E8-7C3C07B5C5F1}" type="pres">
      <dgm:prSet presAssocID="{2DC3C267-544E-4467-8D81-CDE7EF3C47E0}" presName="childNode" presStyleLbl="node1" presStyleIdx="2" presStyleCnt="3" custScaleX="105545">
        <dgm:presLayoutVars>
          <dgm:bulletEnabled val="1"/>
        </dgm:presLayoutVars>
      </dgm:prSet>
      <dgm:spPr/>
    </dgm:pt>
    <dgm:pt modelId="{AAD6E3A4-09E8-4B40-B5C8-060966A29A8F}" type="pres">
      <dgm:prSet presAssocID="{2DC3C267-544E-4467-8D81-CDE7EF3C47E0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CB6F7212-8E2A-460B-8E0B-34659C33B5FD}" srcId="{2DC3C267-544E-4467-8D81-CDE7EF3C47E0}" destId="{ABA9F947-4928-4662-B103-6AF7AF9CB397}" srcOrd="1" destOrd="0" parTransId="{C410D65D-D5FD-4FB9-8C8A-EE47DCB34EAF}" sibTransId="{BA4A9232-EA43-4131-A15D-9A9FD961664F}"/>
    <dgm:cxn modelId="{52BAD72F-EE75-4103-884B-6A849E22A3A0}" srcId="{0384B822-2A01-40A8-92BC-087C40A3E58E}" destId="{86CB9B03-F115-411D-B8ED-EE80DA9A6E97}" srcOrd="3" destOrd="0" parTransId="{F50B31EA-3AAF-4233-98C2-ED66524F6A77}" sibTransId="{15B4E8CD-171F-4402-A283-087DED86106F}"/>
    <dgm:cxn modelId="{51778838-7B63-4191-BCF5-0E59143E3B46}" srcId="{0384B822-2A01-40A8-92BC-087C40A3E58E}" destId="{60169B27-39A8-46E6-8F6A-D0582C621952}" srcOrd="0" destOrd="0" parTransId="{C6FF9A07-0118-427E-B782-D5E5ADDB5C41}" sibTransId="{A0236049-8D43-467F-A56C-621BFAE05E22}"/>
    <dgm:cxn modelId="{B2A1CB3C-51AC-4CC1-A947-E9DFE3AD7FC3}" srcId="{0384B822-2A01-40A8-92BC-087C40A3E58E}" destId="{7D5407FA-41D3-4016-9493-FD4CE14E2409}" srcOrd="2" destOrd="0" parTransId="{AC681A47-6E2B-4E7E-AC0F-9EF81593BE33}" sibTransId="{EA88C9A4-1BF6-4D4C-96E1-0F1E0DE43EE1}"/>
    <dgm:cxn modelId="{2398133D-654F-42C0-B235-928F109DC8E3}" type="presOf" srcId="{AF90FF16-0C47-487A-8019-149F60A58968}" destId="{4261ED5E-5787-4CE8-BB0F-CDCF5268C37E}" srcOrd="0" destOrd="1" presId="urn:microsoft.com/office/officeart/2005/8/layout/hList2"/>
    <dgm:cxn modelId="{5454CD5C-E6E9-4C1B-9A1E-79EE4562794F}" type="presOf" srcId="{62EC5A66-4612-43A1-BA65-54D98C18C030}" destId="{DF28F0BC-7A0A-4A58-86E8-7C3C07B5C5F1}" srcOrd="0" destOrd="3" presId="urn:microsoft.com/office/officeart/2005/8/layout/hList2"/>
    <dgm:cxn modelId="{B411715E-78B8-4CA3-B0AA-E634D9485015}" srcId="{BAD42F41-A3C2-412B-AA9A-DA6550773A06}" destId="{CD66173F-AF7E-4D55-A078-49B9D7F5CB9E}" srcOrd="3" destOrd="0" parTransId="{76746F69-B139-4D80-9B4C-F4C54E4B7992}" sibTransId="{CAB5558E-D1A6-4B36-82CF-1530B900AFDF}"/>
    <dgm:cxn modelId="{E1F0A75F-5BB4-4E1C-8456-CF06AFC4FC1C}" srcId="{FA6DBE2A-20BA-4DD6-A6AC-A6507E0CADE6}" destId="{2DC3C267-544E-4467-8D81-CDE7EF3C47E0}" srcOrd="2" destOrd="0" parTransId="{3B26713E-025C-47CD-8D73-DDB6892F9FD6}" sibTransId="{EA870436-0F27-4019-822B-F7E8EC490EE5}"/>
    <dgm:cxn modelId="{AD727B41-E3CA-4F12-8C6F-B50C0C0694C2}" srcId="{BAD42F41-A3C2-412B-AA9A-DA6550773A06}" destId="{A412E52A-25E9-4A6C-B846-77679411C121}" srcOrd="1" destOrd="0" parTransId="{3380557C-5D69-4476-9B8A-9DB3FD22EEFE}" sibTransId="{06A0649A-2CE5-4F7E-83A7-5AEA6C3D3DC7}"/>
    <dgm:cxn modelId="{D0560A47-A837-420E-A978-DAB46177647B}" type="presOf" srcId="{FA6DBE2A-20BA-4DD6-A6AC-A6507E0CADE6}" destId="{F61F4AA9-9346-4A2C-B8C1-A106BBBDE878}" srcOrd="0" destOrd="0" presId="urn:microsoft.com/office/officeart/2005/8/layout/hList2"/>
    <dgm:cxn modelId="{36453547-63F4-458A-8C52-76BD4C6DDF43}" type="presOf" srcId="{CEEFDD78-E41C-40A4-94F2-6CEBCBCEE259}" destId="{DF28F0BC-7A0A-4A58-86E8-7C3C07B5C5F1}" srcOrd="0" destOrd="0" presId="urn:microsoft.com/office/officeart/2005/8/layout/hList2"/>
    <dgm:cxn modelId="{C586986A-071A-4F3A-8EB4-C4CDEB144EF8}" srcId="{0384B822-2A01-40A8-92BC-087C40A3E58E}" destId="{AF90FF16-0C47-487A-8019-149F60A58968}" srcOrd="1" destOrd="0" parTransId="{4F72D853-E1DA-432E-8954-FB1F2057EC6D}" sibTransId="{D659369B-37DC-4CAF-B4AF-26E27F91CCA2}"/>
    <dgm:cxn modelId="{65EC9E4A-79E4-44EF-B3F2-433C0EAE7BDC}" type="presOf" srcId="{0384B822-2A01-40A8-92BC-087C40A3E58E}" destId="{5FA7B309-C98B-4AB3-A13F-0141EC847CE3}" srcOrd="0" destOrd="0" presId="urn:microsoft.com/office/officeart/2005/8/layout/hList2"/>
    <dgm:cxn modelId="{9D5E1151-4B02-4C58-B408-5ED628B1A68D}" srcId="{2DC3C267-544E-4467-8D81-CDE7EF3C47E0}" destId="{0DF000EF-8E74-4758-AD7E-3A0B0EE88113}" srcOrd="2" destOrd="0" parTransId="{1C11F320-D7D3-4021-9659-ED94AC8F9E7B}" sibTransId="{B376D7AB-192F-4660-AE8F-752858A39368}"/>
    <dgm:cxn modelId="{BF876178-AE39-470C-A77C-F0B1880EED2C}" type="presOf" srcId="{77FFF292-BF8A-483F-9EAE-4E0433AB1684}" destId="{7C213D8D-AEFD-47D7-800F-568396107831}" srcOrd="0" destOrd="2" presId="urn:microsoft.com/office/officeart/2005/8/layout/hList2"/>
    <dgm:cxn modelId="{39E2DD7B-E32A-4128-9F4D-94A00BF41420}" srcId="{2DC3C267-544E-4467-8D81-CDE7EF3C47E0}" destId="{62EC5A66-4612-43A1-BA65-54D98C18C030}" srcOrd="3" destOrd="0" parTransId="{F287C113-3DF7-4164-A189-C97DCE59825B}" sibTransId="{DF44C947-CC12-46B0-BD31-8820FC348346}"/>
    <dgm:cxn modelId="{3D93997C-42EA-47B5-9F49-6F87D7A4A839}" type="presOf" srcId="{042C55D2-3138-4109-8AAF-07383179DA67}" destId="{DF28F0BC-7A0A-4A58-86E8-7C3C07B5C5F1}" srcOrd="0" destOrd="4" presId="urn:microsoft.com/office/officeart/2005/8/layout/hList2"/>
    <dgm:cxn modelId="{1E810B80-ED99-49F5-9BAA-E34192178F0D}" type="presOf" srcId="{7D5407FA-41D3-4016-9493-FD4CE14E2409}" destId="{4261ED5E-5787-4CE8-BB0F-CDCF5268C37E}" srcOrd="0" destOrd="2" presId="urn:microsoft.com/office/officeart/2005/8/layout/hList2"/>
    <dgm:cxn modelId="{E4E7E982-ABF4-408F-8790-CAD53491C91E}" type="presOf" srcId="{ABA9F947-4928-4662-B103-6AF7AF9CB397}" destId="{DF28F0BC-7A0A-4A58-86E8-7C3C07B5C5F1}" srcOrd="0" destOrd="1" presId="urn:microsoft.com/office/officeart/2005/8/layout/hList2"/>
    <dgm:cxn modelId="{CBF03A89-EF50-40D4-BD2E-47E66D0E973F}" srcId="{2DC3C267-544E-4467-8D81-CDE7EF3C47E0}" destId="{042C55D2-3138-4109-8AAF-07383179DA67}" srcOrd="4" destOrd="0" parTransId="{6298EF1E-E596-4E56-A771-185CEBB868CE}" sibTransId="{40732DCC-9AD5-4870-89C6-F96288973001}"/>
    <dgm:cxn modelId="{DE4C028D-4DD9-49FC-9C2A-96B2A818B37F}" srcId="{FA6DBE2A-20BA-4DD6-A6AC-A6507E0CADE6}" destId="{BAD42F41-A3C2-412B-AA9A-DA6550773A06}" srcOrd="0" destOrd="0" parTransId="{45A6F4E7-9DC2-439F-8808-A6735F372806}" sibTransId="{DE5B58FA-41D6-41C6-B915-A8C488FDE057}"/>
    <dgm:cxn modelId="{3B0F4DA9-E621-4FB8-907F-ACB837E981B0}" type="presOf" srcId="{60169B27-39A8-46E6-8F6A-D0582C621952}" destId="{4261ED5E-5787-4CE8-BB0F-CDCF5268C37E}" srcOrd="0" destOrd="0" presId="urn:microsoft.com/office/officeart/2005/8/layout/hList2"/>
    <dgm:cxn modelId="{1CD3D4B1-7858-411B-B90F-D7F735EF22E1}" type="presOf" srcId="{4279758A-A3EF-4CF3-8E4A-5358E48D57B7}" destId="{7C213D8D-AEFD-47D7-800F-568396107831}" srcOrd="0" destOrd="0" presId="urn:microsoft.com/office/officeart/2005/8/layout/hList2"/>
    <dgm:cxn modelId="{954ACDBE-D482-47A3-95BA-52A979FADD94}" type="presOf" srcId="{2DC3C267-544E-4467-8D81-CDE7EF3C47E0}" destId="{AAD6E3A4-09E8-4B40-B5C8-060966A29A8F}" srcOrd="0" destOrd="0" presId="urn:microsoft.com/office/officeart/2005/8/layout/hList2"/>
    <dgm:cxn modelId="{48490FC0-9B26-4B62-BFC9-7AA2C1742B43}" type="presOf" srcId="{CD66173F-AF7E-4D55-A078-49B9D7F5CB9E}" destId="{7C213D8D-AEFD-47D7-800F-568396107831}" srcOrd="0" destOrd="3" presId="urn:microsoft.com/office/officeart/2005/8/layout/hList2"/>
    <dgm:cxn modelId="{A3DF08C6-6A18-4F35-A648-1B8E5A0F3A60}" srcId="{BAD42F41-A3C2-412B-AA9A-DA6550773A06}" destId="{77FFF292-BF8A-483F-9EAE-4E0433AB1684}" srcOrd="2" destOrd="0" parTransId="{69FAA31D-1AA1-412A-9C2D-082683CF701F}" sibTransId="{B480EABB-4063-411C-A736-EC5612A18466}"/>
    <dgm:cxn modelId="{38E567C6-081D-4D35-AEE6-784DAE581A16}" srcId="{FA6DBE2A-20BA-4DD6-A6AC-A6507E0CADE6}" destId="{0384B822-2A01-40A8-92BC-087C40A3E58E}" srcOrd="1" destOrd="0" parTransId="{8DF3CD13-9300-47F7-A82B-290E92FC17A3}" sibTransId="{78BE71B6-3D49-41B7-99D3-0840811C4210}"/>
    <dgm:cxn modelId="{61B409C7-8E2E-4F0F-A7B8-5CB4733C59A3}" type="presOf" srcId="{0DF000EF-8E74-4758-AD7E-3A0B0EE88113}" destId="{DF28F0BC-7A0A-4A58-86E8-7C3C07B5C5F1}" srcOrd="0" destOrd="2" presId="urn:microsoft.com/office/officeart/2005/8/layout/hList2"/>
    <dgm:cxn modelId="{D0A493D6-6626-44E4-B099-894BC5D5D6E1}" type="presOf" srcId="{A412E52A-25E9-4A6C-B846-77679411C121}" destId="{7C213D8D-AEFD-47D7-800F-568396107831}" srcOrd="0" destOrd="1" presId="urn:microsoft.com/office/officeart/2005/8/layout/hList2"/>
    <dgm:cxn modelId="{F1052CDA-B495-4AA5-91B1-D897BEA4AC7C}" type="presOf" srcId="{BAD42F41-A3C2-412B-AA9A-DA6550773A06}" destId="{BC7C94E0-E8CD-4C22-8FF7-37F5B660AB21}" srcOrd="0" destOrd="0" presId="urn:microsoft.com/office/officeart/2005/8/layout/hList2"/>
    <dgm:cxn modelId="{0F1E9CEA-20A3-42D5-B959-E7A91523AD79}" srcId="{2DC3C267-544E-4467-8D81-CDE7EF3C47E0}" destId="{CEEFDD78-E41C-40A4-94F2-6CEBCBCEE259}" srcOrd="0" destOrd="0" parTransId="{8D1A8D56-0434-4F2A-AB37-4DB990B88043}" sibTransId="{E1D3E02C-6BF3-4E14-B33B-EFEF8BF138D1}"/>
    <dgm:cxn modelId="{309C71EC-068F-463E-8E06-1B8D1B6F85CF}" type="presOf" srcId="{86CB9B03-F115-411D-B8ED-EE80DA9A6E97}" destId="{4261ED5E-5787-4CE8-BB0F-CDCF5268C37E}" srcOrd="0" destOrd="3" presId="urn:microsoft.com/office/officeart/2005/8/layout/hList2"/>
    <dgm:cxn modelId="{1139B2FF-FB04-4202-8869-EBFCF8FD25BC}" srcId="{BAD42F41-A3C2-412B-AA9A-DA6550773A06}" destId="{4279758A-A3EF-4CF3-8E4A-5358E48D57B7}" srcOrd="0" destOrd="0" parTransId="{2FAAA811-D931-481B-BD0B-6E91FA7B8293}" sibTransId="{D16D137F-5D2E-49BF-B2F7-D8856E867BFE}"/>
    <dgm:cxn modelId="{F251133B-A50B-4AB1-906A-D5E2B5FA7334}" type="presParOf" srcId="{F61F4AA9-9346-4A2C-B8C1-A106BBBDE878}" destId="{CAE6FF2D-A870-44D9-9D10-2AFC0D057D5A}" srcOrd="0" destOrd="0" presId="urn:microsoft.com/office/officeart/2005/8/layout/hList2"/>
    <dgm:cxn modelId="{4434E4B4-3587-4BA8-9245-C8B4FF8FA51A}" type="presParOf" srcId="{CAE6FF2D-A870-44D9-9D10-2AFC0D057D5A}" destId="{35EB0905-DB3A-445A-8012-AFBBC74DB757}" srcOrd="0" destOrd="0" presId="urn:microsoft.com/office/officeart/2005/8/layout/hList2"/>
    <dgm:cxn modelId="{792DF28B-CF11-4739-841A-3B7CBB4C8216}" type="presParOf" srcId="{CAE6FF2D-A870-44D9-9D10-2AFC0D057D5A}" destId="{7C213D8D-AEFD-47D7-800F-568396107831}" srcOrd="1" destOrd="0" presId="urn:microsoft.com/office/officeart/2005/8/layout/hList2"/>
    <dgm:cxn modelId="{77131319-8517-4952-B4D8-A79FB879D15D}" type="presParOf" srcId="{CAE6FF2D-A870-44D9-9D10-2AFC0D057D5A}" destId="{BC7C94E0-E8CD-4C22-8FF7-37F5B660AB21}" srcOrd="2" destOrd="0" presId="urn:microsoft.com/office/officeart/2005/8/layout/hList2"/>
    <dgm:cxn modelId="{CDD30C80-B796-4981-80C6-531741407BE5}" type="presParOf" srcId="{F61F4AA9-9346-4A2C-B8C1-A106BBBDE878}" destId="{D8178680-D8C2-4E17-BF38-C4AD898454CF}" srcOrd="1" destOrd="0" presId="urn:microsoft.com/office/officeart/2005/8/layout/hList2"/>
    <dgm:cxn modelId="{EF9D90C9-A8EE-49FC-9987-869492F05D2D}" type="presParOf" srcId="{F61F4AA9-9346-4A2C-B8C1-A106BBBDE878}" destId="{26B4F6A8-B792-4F33-BC00-4DC39829F55E}" srcOrd="2" destOrd="0" presId="urn:microsoft.com/office/officeart/2005/8/layout/hList2"/>
    <dgm:cxn modelId="{E744C650-463F-43D1-9A85-7F53DBCCBC3A}" type="presParOf" srcId="{26B4F6A8-B792-4F33-BC00-4DC39829F55E}" destId="{90FF352A-E28D-4630-ADF3-27FF80DC0618}" srcOrd="0" destOrd="0" presId="urn:microsoft.com/office/officeart/2005/8/layout/hList2"/>
    <dgm:cxn modelId="{2FAD6D6D-F0DB-4F73-A38C-7A06EE3255DB}" type="presParOf" srcId="{26B4F6A8-B792-4F33-BC00-4DC39829F55E}" destId="{4261ED5E-5787-4CE8-BB0F-CDCF5268C37E}" srcOrd="1" destOrd="0" presId="urn:microsoft.com/office/officeart/2005/8/layout/hList2"/>
    <dgm:cxn modelId="{0B0EAFDC-A48C-4EE9-A746-EFFC5A9F0845}" type="presParOf" srcId="{26B4F6A8-B792-4F33-BC00-4DC39829F55E}" destId="{5FA7B309-C98B-4AB3-A13F-0141EC847CE3}" srcOrd="2" destOrd="0" presId="urn:microsoft.com/office/officeart/2005/8/layout/hList2"/>
    <dgm:cxn modelId="{8315BD33-330B-459C-93C8-3F8E27B7D584}" type="presParOf" srcId="{F61F4AA9-9346-4A2C-B8C1-A106BBBDE878}" destId="{CE171C64-F719-4BCE-9C2C-DE1371EDB16B}" srcOrd="3" destOrd="0" presId="urn:microsoft.com/office/officeart/2005/8/layout/hList2"/>
    <dgm:cxn modelId="{829FB9F3-455C-4620-90EB-B4FF7C4B2818}" type="presParOf" srcId="{F61F4AA9-9346-4A2C-B8C1-A106BBBDE878}" destId="{FE7EA43F-441C-4624-9CDB-9ACB38A11FB7}" srcOrd="4" destOrd="0" presId="urn:microsoft.com/office/officeart/2005/8/layout/hList2"/>
    <dgm:cxn modelId="{B266F7F2-4D97-4C1D-A987-D260C2C45D08}" type="presParOf" srcId="{FE7EA43F-441C-4624-9CDB-9ACB38A11FB7}" destId="{2079ADCB-FDC4-4CAF-915F-24B72EB94822}" srcOrd="0" destOrd="0" presId="urn:microsoft.com/office/officeart/2005/8/layout/hList2"/>
    <dgm:cxn modelId="{41B04118-3985-49CE-8B11-E0203D1F1B98}" type="presParOf" srcId="{FE7EA43F-441C-4624-9CDB-9ACB38A11FB7}" destId="{DF28F0BC-7A0A-4A58-86E8-7C3C07B5C5F1}" srcOrd="1" destOrd="0" presId="urn:microsoft.com/office/officeart/2005/8/layout/hList2"/>
    <dgm:cxn modelId="{E03910C7-3635-4BAF-BA5F-EA515B05214F}" type="presParOf" srcId="{FE7EA43F-441C-4624-9CDB-9ACB38A11FB7}" destId="{AAD6E3A4-09E8-4B40-B5C8-060966A29A8F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9C52A-3B3A-443A-8207-A4193CD4AC6F}">
      <dsp:nvSpPr>
        <dsp:cNvPr id="0" name=""/>
        <dsp:cNvSpPr/>
      </dsp:nvSpPr>
      <dsp:spPr>
        <a:xfrm>
          <a:off x="3156536" y="565"/>
          <a:ext cx="1762613" cy="1762613"/>
        </a:xfrm>
        <a:prstGeom prst="ellipse">
          <a:avLst/>
        </a:prstGeom>
        <a:solidFill>
          <a:schemeClr val="bg2">
            <a:lumMod val="60000"/>
            <a:lumOff val="4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bg1"/>
              </a:solidFill>
            </a:rPr>
            <a:t>Assessment</a:t>
          </a:r>
        </a:p>
      </dsp:txBody>
      <dsp:txXfrm>
        <a:off x="3414665" y="258694"/>
        <a:ext cx="1246355" cy="1246355"/>
      </dsp:txXfrm>
    </dsp:sp>
    <dsp:sp modelId="{7C8807C2-A133-483B-A12D-5753C7B07740}">
      <dsp:nvSpPr>
        <dsp:cNvPr id="0" name=""/>
        <dsp:cNvSpPr/>
      </dsp:nvSpPr>
      <dsp:spPr>
        <a:xfrm rot="2160000">
          <a:off x="4863487" y="1354580"/>
          <a:ext cx="468749" cy="594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>
        <a:off x="4876915" y="1432227"/>
        <a:ext cx="328124" cy="356929"/>
      </dsp:txXfrm>
    </dsp:sp>
    <dsp:sp modelId="{1D4897D8-15D1-4354-86FE-F50AB09FB127}">
      <dsp:nvSpPr>
        <dsp:cNvPr id="0" name=""/>
        <dsp:cNvSpPr/>
      </dsp:nvSpPr>
      <dsp:spPr>
        <a:xfrm>
          <a:off x="5298041" y="1556459"/>
          <a:ext cx="1762613" cy="1762613"/>
        </a:xfrm>
        <a:prstGeom prst="ellipse">
          <a:avLst/>
        </a:prstGeom>
        <a:solidFill>
          <a:schemeClr val="bg2">
            <a:lumMod val="60000"/>
            <a:lumOff val="40000"/>
          </a:schemeClr>
        </a:solidFill>
        <a:ln w="12700" cap="flat" cmpd="sng" algn="ctr">
          <a:solidFill>
            <a:srgbClr val="0033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bg1"/>
              </a:solidFill>
            </a:rPr>
            <a:t>Design and planning</a:t>
          </a:r>
        </a:p>
      </dsp:txBody>
      <dsp:txXfrm>
        <a:off x="5556170" y="1814588"/>
        <a:ext cx="1246355" cy="1246355"/>
      </dsp:txXfrm>
    </dsp:sp>
    <dsp:sp modelId="{C05FBD6A-D211-4C24-8665-BCA8BA5C09B5}">
      <dsp:nvSpPr>
        <dsp:cNvPr id="0" name=""/>
        <dsp:cNvSpPr/>
      </dsp:nvSpPr>
      <dsp:spPr>
        <a:xfrm rot="6480000">
          <a:off x="5540081" y="3386452"/>
          <a:ext cx="468749" cy="594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 rot="10800000">
        <a:off x="5632121" y="3438557"/>
        <a:ext cx="328124" cy="356929"/>
      </dsp:txXfrm>
    </dsp:sp>
    <dsp:sp modelId="{7772920F-40BF-43C3-9B4A-7BFAB8E95F18}">
      <dsp:nvSpPr>
        <dsp:cNvPr id="0" name=""/>
        <dsp:cNvSpPr/>
      </dsp:nvSpPr>
      <dsp:spPr>
        <a:xfrm>
          <a:off x="4480059" y="4073949"/>
          <a:ext cx="1762613" cy="1762613"/>
        </a:xfrm>
        <a:prstGeom prst="ellipse">
          <a:avLst/>
        </a:prstGeom>
        <a:solidFill>
          <a:schemeClr val="bg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Facilitation</a:t>
          </a:r>
        </a:p>
      </dsp:txBody>
      <dsp:txXfrm>
        <a:off x="4738188" y="4332078"/>
        <a:ext cx="1246355" cy="1246355"/>
      </dsp:txXfrm>
    </dsp:sp>
    <dsp:sp modelId="{D8E4D309-0E24-497E-8048-409426DD6659}">
      <dsp:nvSpPr>
        <dsp:cNvPr id="0" name=""/>
        <dsp:cNvSpPr/>
      </dsp:nvSpPr>
      <dsp:spPr>
        <a:xfrm rot="10800000">
          <a:off x="3816734" y="4657815"/>
          <a:ext cx="468749" cy="594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 rot="10800000">
        <a:off x="3957359" y="4776791"/>
        <a:ext cx="328124" cy="356929"/>
      </dsp:txXfrm>
    </dsp:sp>
    <dsp:sp modelId="{E85A4FA0-C88F-4B6D-938A-FB5379B026FE}">
      <dsp:nvSpPr>
        <dsp:cNvPr id="0" name=""/>
        <dsp:cNvSpPr/>
      </dsp:nvSpPr>
      <dsp:spPr>
        <a:xfrm>
          <a:off x="1833013" y="4073949"/>
          <a:ext cx="1762613" cy="17626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Evaluation</a:t>
          </a:r>
        </a:p>
      </dsp:txBody>
      <dsp:txXfrm>
        <a:off x="2091142" y="4332078"/>
        <a:ext cx="1246355" cy="1246355"/>
      </dsp:txXfrm>
    </dsp:sp>
    <dsp:sp modelId="{B8E4D564-75BC-4417-9F71-8CDA9FB2324C}">
      <dsp:nvSpPr>
        <dsp:cNvPr id="0" name=""/>
        <dsp:cNvSpPr/>
      </dsp:nvSpPr>
      <dsp:spPr>
        <a:xfrm rot="15120000">
          <a:off x="2075054" y="3411687"/>
          <a:ext cx="468749" cy="594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 rot="10800000">
        <a:off x="2167094" y="3597534"/>
        <a:ext cx="328124" cy="356929"/>
      </dsp:txXfrm>
    </dsp:sp>
    <dsp:sp modelId="{E12E28EC-A1DC-498F-B916-3A3ED07D9A8F}">
      <dsp:nvSpPr>
        <dsp:cNvPr id="0" name=""/>
        <dsp:cNvSpPr/>
      </dsp:nvSpPr>
      <dsp:spPr>
        <a:xfrm>
          <a:off x="1015031" y="1556459"/>
          <a:ext cx="1762613" cy="17626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Follow up </a:t>
          </a:r>
        </a:p>
      </dsp:txBody>
      <dsp:txXfrm>
        <a:off x="1273160" y="1814588"/>
        <a:ext cx="1246355" cy="1246355"/>
      </dsp:txXfrm>
    </dsp:sp>
    <dsp:sp modelId="{20014872-D41D-40F7-B400-FC1E371946DD}">
      <dsp:nvSpPr>
        <dsp:cNvPr id="0" name=""/>
        <dsp:cNvSpPr/>
      </dsp:nvSpPr>
      <dsp:spPr>
        <a:xfrm rot="19440000">
          <a:off x="2721983" y="1370175"/>
          <a:ext cx="468749" cy="594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>
        <a:off x="2735411" y="1530480"/>
        <a:ext cx="328124" cy="3569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4A7450-77EA-4326-B6B2-EE47E72ABFC0}">
      <dsp:nvSpPr>
        <dsp:cNvPr id="0" name=""/>
        <dsp:cNvSpPr/>
      </dsp:nvSpPr>
      <dsp:spPr>
        <a:xfrm>
          <a:off x="7565718" y="1444024"/>
          <a:ext cx="2361359" cy="202340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C8BDE3-3AC9-464C-ACB7-CD9EDB1128E7}">
      <dsp:nvSpPr>
        <dsp:cNvPr id="0" name=""/>
        <dsp:cNvSpPr/>
      </dsp:nvSpPr>
      <dsp:spPr>
        <a:xfrm>
          <a:off x="4944" y="1058406"/>
          <a:ext cx="2388081" cy="348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 err="1"/>
            <a:t>Why</a:t>
          </a:r>
          <a:r>
            <a:rPr lang="fr-FR" sz="2800" kern="1200" dirty="0"/>
            <a:t>? </a:t>
          </a:r>
          <a:endParaRPr lang="en-GB" sz="2800" kern="1200" dirty="0"/>
        </a:p>
      </dsp:txBody>
      <dsp:txXfrm>
        <a:off x="4944" y="1058406"/>
        <a:ext cx="2388081" cy="348422"/>
      </dsp:txXfrm>
    </dsp:sp>
    <dsp:sp modelId="{8638917A-E2FB-4C40-967F-67F84CD169D4}">
      <dsp:nvSpPr>
        <dsp:cNvPr id="0" name=""/>
        <dsp:cNvSpPr/>
      </dsp:nvSpPr>
      <dsp:spPr>
        <a:xfrm>
          <a:off x="3784957" y="1444226"/>
          <a:ext cx="2388081" cy="202340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F73864-85D5-4D36-8E44-D5F704370D7B}">
      <dsp:nvSpPr>
        <dsp:cNvPr id="0" name=""/>
        <dsp:cNvSpPr/>
      </dsp:nvSpPr>
      <dsp:spPr>
        <a:xfrm>
          <a:off x="3784957" y="1058406"/>
          <a:ext cx="2388081" cy="348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 err="1"/>
            <a:t>Who</a:t>
          </a:r>
          <a:r>
            <a:rPr lang="fr-FR" sz="2800" kern="1200" dirty="0"/>
            <a:t>? </a:t>
          </a:r>
          <a:endParaRPr lang="en-GB" sz="2800" kern="1200" dirty="0"/>
        </a:p>
      </dsp:txBody>
      <dsp:txXfrm>
        <a:off x="3784957" y="1058406"/>
        <a:ext cx="2388081" cy="348422"/>
      </dsp:txXfrm>
    </dsp:sp>
    <dsp:sp modelId="{D886AF96-EE76-4CAE-A766-ACE901C84296}">
      <dsp:nvSpPr>
        <dsp:cNvPr id="0" name=""/>
        <dsp:cNvSpPr/>
      </dsp:nvSpPr>
      <dsp:spPr>
        <a:xfrm>
          <a:off x="0" y="1413248"/>
          <a:ext cx="2388081" cy="202340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AC9392-CAE4-468C-94ED-53F93D763103}">
      <dsp:nvSpPr>
        <dsp:cNvPr id="0" name=""/>
        <dsp:cNvSpPr/>
      </dsp:nvSpPr>
      <dsp:spPr>
        <a:xfrm>
          <a:off x="7564969" y="1058406"/>
          <a:ext cx="2388081" cy="348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 err="1"/>
            <a:t>What</a:t>
          </a:r>
          <a:r>
            <a:rPr lang="fr-FR" sz="2800" kern="1200" dirty="0"/>
            <a:t>? </a:t>
          </a:r>
          <a:endParaRPr lang="en-GB" sz="2800" kern="1200" dirty="0"/>
        </a:p>
      </dsp:txBody>
      <dsp:txXfrm>
        <a:off x="7564969" y="1058406"/>
        <a:ext cx="2388081" cy="3484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16BBB3-18D2-461D-BE9A-8D71D2392DBA}">
      <dsp:nvSpPr>
        <dsp:cNvPr id="0" name=""/>
        <dsp:cNvSpPr/>
      </dsp:nvSpPr>
      <dsp:spPr>
        <a:xfrm>
          <a:off x="1603112" y="157818"/>
          <a:ext cx="1293467" cy="129346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571D9B-8D85-455E-ABA2-F843B0EBF67E}">
      <dsp:nvSpPr>
        <dsp:cNvPr id="0" name=""/>
        <dsp:cNvSpPr/>
      </dsp:nvSpPr>
      <dsp:spPr>
        <a:xfrm>
          <a:off x="788891" y="1517788"/>
          <a:ext cx="287437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Learning Needs Assessment</a:t>
          </a:r>
        </a:p>
      </dsp:txBody>
      <dsp:txXfrm>
        <a:off x="788891" y="1517788"/>
        <a:ext cx="2874372" cy="720000"/>
      </dsp:txXfrm>
    </dsp:sp>
    <dsp:sp modelId="{9BBA8730-F858-4722-9623-8016CCB20813}">
      <dsp:nvSpPr>
        <dsp:cNvPr id="0" name=""/>
        <dsp:cNvSpPr/>
      </dsp:nvSpPr>
      <dsp:spPr>
        <a:xfrm>
          <a:off x="4767579" y="157818"/>
          <a:ext cx="1293467" cy="1293467"/>
        </a:xfrm>
        <a:prstGeom prst="rect">
          <a:avLst/>
        </a:prstGeom>
        <a:blipFill>
          <a:blip xmlns:r="http://schemas.openxmlformats.org/officeDocument/2006/relationships"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81FDAB-F7CF-44BF-B46C-56ED82B82F69}">
      <dsp:nvSpPr>
        <dsp:cNvPr id="0" name=""/>
        <dsp:cNvSpPr/>
      </dsp:nvSpPr>
      <dsp:spPr>
        <a:xfrm>
          <a:off x="4088326" y="1493070"/>
          <a:ext cx="301297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Comments on the agenda</a:t>
          </a:r>
        </a:p>
      </dsp:txBody>
      <dsp:txXfrm>
        <a:off x="4088326" y="1493070"/>
        <a:ext cx="3012974" cy="720000"/>
      </dsp:txXfrm>
    </dsp:sp>
    <dsp:sp modelId="{86DDE933-18CB-4EAE-B0B8-7293D49DBEDA}">
      <dsp:nvSpPr>
        <dsp:cNvPr id="0" name=""/>
        <dsp:cNvSpPr/>
      </dsp:nvSpPr>
      <dsp:spPr>
        <a:xfrm>
          <a:off x="6289820" y="2320715"/>
          <a:ext cx="1293467" cy="1293467"/>
        </a:xfrm>
        <a:prstGeom prst="rect">
          <a:avLst/>
        </a:prstGeom>
        <a:blipFill>
          <a:blip xmlns:r="http://schemas.openxmlformats.org/officeDocument/2006/relationships"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2C12B4-8892-4E68-8A25-1B7F4B6B5AB3}">
      <dsp:nvSpPr>
        <dsp:cNvPr id="0" name=""/>
        <dsp:cNvSpPr/>
      </dsp:nvSpPr>
      <dsp:spPr>
        <a:xfrm>
          <a:off x="5402489" y="3706833"/>
          <a:ext cx="287437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Evaluations and follow up </a:t>
          </a:r>
          <a:endParaRPr lang="en-GB" sz="2300" kern="1200" dirty="0"/>
        </a:p>
      </dsp:txBody>
      <dsp:txXfrm>
        <a:off x="5402489" y="3706833"/>
        <a:ext cx="2874372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9B0B9-69CA-4391-AAB7-21628FFBFA1D}">
      <dsp:nvSpPr>
        <dsp:cNvPr id="0" name=""/>
        <dsp:cNvSpPr/>
      </dsp:nvSpPr>
      <dsp:spPr>
        <a:xfrm>
          <a:off x="1105" y="1161453"/>
          <a:ext cx="2346873" cy="19884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A487A5-52EC-4CE3-A5A1-7B5BE2053916}">
      <dsp:nvSpPr>
        <dsp:cNvPr id="0" name=""/>
        <dsp:cNvSpPr/>
      </dsp:nvSpPr>
      <dsp:spPr>
        <a:xfrm>
          <a:off x="1105" y="782291"/>
          <a:ext cx="2346873" cy="3424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1</a:t>
          </a:r>
        </a:p>
      </dsp:txBody>
      <dsp:txXfrm>
        <a:off x="1105" y="782291"/>
        <a:ext cx="2346873" cy="342410"/>
      </dsp:txXfrm>
    </dsp:sp>
    <dsp:sp modelId="{138E3E81-25D8-451A-BDFC-B0CFB1262282}">
      <dsp:nvSpPr>
        <dsp:cNvPr id="0" name=""/>
        <dsp:cNvSpPr/>
      </dsp:nvSpPr>
      <dsp:spPr>
        <a:xfrm>
          <a:off x="3800083" y="1161453"/>
          <a:ext cx="2346873" cy="1988491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64D966-3375-445F-AD97-62D346F19BEC}">
      <dsp:nvSpPr>
        <dsp:cNvPr id="0" name=""/>
        <dsp:cNvSpPr/>
      </dsp:nvSpPr>
      <dsp:spPr>
        <a:xfrm>
          <a:off x="3800083" y="782291"/>
          <a:ext cx="2346873" cy="3424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2</a:t>
          </a:r>
        </a:p>
      </dsp:txBody>
      <dsp:txXfrm>
        <a:off x="3800083" y="782291"/>
        <a:ext cx="2346873" cy="342410"/>
      </dsp:txXfrm>
    </dsp:sp>
    <dsp:sp modelId="{81500C4B-2BA2-4BB6-93FA-A0126C7EE8DB}">
      <dsp:nvSpPr>
        <dsp:cNvPr id="0" name=""/>
        <dsp:cNvSpPr/>
      </dsp:nvSpPr>
      <dsp:spPr>
        <a:xfrm>
          <a:off x="7599061" y="1161453"/>
          <a:ext cx="2346873" cy="1988491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10000" r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606FEF-0C56-4D92-9078-B22CAF8C3B6A}">
      <dsp:nvSpPr>
        <dsp:cNvPr id="0" name=""/>
        <dsp:cNvSpPr/>
      </dsp:nvSpPr>
      <dsp:spPr>
        <a:xfrm>
          <a:off x="7599061" y="782291"/>
          <a:ext cx="2346873" cy="3424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3</a:t>
          </a:r>
        </a:p>
      </dsp:txBody>
      <dsp:txXfrm>
        <a:off x="7599061" y="782291"/>
        <a:ext cx="2346873" cy="3424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7C94E0-E8CD-4C22-8FF7-37F5B660AB21}">
      <dsp:nvSpPr>
        <dsp:cNvPr id="0" name=""/>
        <dsp:cNvSpPr/>
      </dsp:nvSpPr>
      <dsp:spPr>
        <a:xfrm rot="16200000">
          <a:off x="-1834408" y="2843557"/>
          <a:ext cx="4485003" cy="547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82973" bIns="0" numCol="1" spcCol="1270" anchor="t" anchorCtr="0">
          <a:noAutofit/>
        </a:bodyPr>
        <a:lstStyle/>
        <a:p>
          <a:pPr marL="0" lvl="0" indent="0" algn="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 dirty="0"/>
            <a:t>Teacher</a:t>
          </a:r>
        </a:p>
      </dsp:txBody>
      <dsp:txXfrm>
        <a:off x="-1834408" y="2843557"/>
        <a:ext cx="4485003" cy="547623"/>
      </dsp:txXfrm>
    </dsp:sp>
    <dsp:sp modelId="{7C213D8D-AEFD-47D7-800F-568396107831}">
      <dsp:nvSpPr>
        <dsp:cNvPr id="0" name=""/>
        <dsp:cNvSpPr/>
      </dsp:nvSpPr>
      <dsp:spPr>
        <a:xfrm>
          <a:off x="667189" y="908549"/>
          <a:ext cx="3148062" cy="44850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482973" rIns="213360" bIns="21336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300" kern="1200" dirty="0" err="1"/>
            <a:t>Deep</a:t>
          </a:r>
          <a:r>
            <a:rPr lang="fr-FR" sz="2300" kern="1200" dirty="0"/>
            <a:t> </a:t>
          </a:r>
          <a:r>
            <a:rPr lang="fr-FR" sz="2300" kern="1200" dirty="0" err="1"/>
            <a:t>knowledge</a:t>
          </a:r>
          <a:r>
            <a:rPr lang="fr-FR" sz="2300" kern="1200" dirty="0"/>
            <a:t> of the </a:t>
          </a:r>
          <a:r>
            <a:rPr lang="fr-FR" sz="2300" kern="1200" dirty="0" err="1"/>
            <a:t>subject</a:t>
          </a:r>
          <a:r>
            <a:rPr lang="fr-FR" sz="2300" kern="1200" dirty="0"/>
            <a:t> </a:t>
          </a:r>
          <a:r>
            <a:rPr lang="fr-FR" sz="2300" kern="1200" dirty="0" err="1"/>
            <a:t>matter</a:t>
          </a:r>
          <a:endParaRPr lang="en-GB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300" kern="1200" dirty="0" err="1"/>
            <a:t>Aims</a:t>
          </a:r>
          <a:r>
            <a:rPr lang="fr-FR" sz="2300" kern="1200" dirty="0"/>
            <a:t> to </a:t>
          </a:r>
          <a:r>
            <a:rPr lang="fr-FR" sz="2300" kern="1200" dirty="0" err="1"/>
            <a:t>transfer</a:t>
          </a:r>
          <a:r>
            <a:rPr lang="fr-FR" sz="2300" kern="1200" dirty="0"/>
            <a:t> </a:t>
          </a:r>
          <a:r>
            <a:rPr lang="fr-FR" sz="2300" kern="1200" dirty="0" err="1"/>
            <a:t>knowledge</a:t>
          </a:r>
          <a:endParaRPr lang="en-GB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300" kern="1200" dirty="0"/>
            <a:t>Lectures </a:t>
          </a:r>
          <a:r>
            <a:rPr lang="fr-FR" sz="2300" kern="1200" dirty="0" err="1"/>
            <a:t>through</a:t>
          </a:r>
          <a:r>
            <a:rPr lang="fr-FR" sz="2300" kern="1200" dirty="0"/>
            <a:t> </a:t>
          </a:r>
          <a:r>
            <a:rPr lang="fr-FR" sz="2300" kern="1200" dirty="0" err="1"/>
            <a:t>presentations</a:t>
          </a:r>
          <a:endParaRPr lang="en-GB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300" kern="1200" dirty="0"/>
            <a:t>Focus on </a:t>
          </a:r>
          <a:r>
            <a:rPr lang="fr-FR" sz="2300" kern="1200" dirty="0" err="1"/>
            <a:t>knowledge</a:t>
          </a:r>
          <a:endParaRPr lang="en-GB" sz="2300" kern="1200" dirty="0"/>
        </a:p>
      </dsp:txBody>
      <dsp:txXfrm>
        <a:off x="667189" y="908549"/>
        <a:ext cx="3148062" cy="4485003"/>
      </dsp:txXfrm>
    </dsp:sp>
    <dsp:sp modelId="{35EB0905-DB3A-445A-8012-AFBBC74DB757}">
      <dsp:nvSpPr>
        <dsp:cNvPr id="0" name=""/>
        <dsp:cNvSpPr/>
      </dsp:nvSpPr>
      <dsp:spPr>
        <a:xfrm>
          <a:off x="79503" y="288335"/>
          <a:ext cx="1204803" cy="822584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A7B309-C98B-4AB3-A13F-0141EC847CE3}">
      <dsp:nvSpPr>
        <dsp:cNvPr id="0" name=""/>
        <dsp:cNvSpPr/>
      </dsp:nvSpPr>
      <dsp:spPr>
        <a:xfrm rot="16200000">
          <a:off x="2365224" y="2844488"/>
          <a:ext cx="4485003" cy="547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82973" bIns="0" numCol="1" spcCol="1270" anchor="t" anchorCtr="0">
          <a:noAutofit/>
        </a:bodyPr>
        <a:lstStyle/>
        <a:p>
          <a:pPr marL="0" lvl="0" indent="0" algn="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 dirty="0"/>
            <a:t>Trainer</a:t>
          </a:r>
        </a:p>
      </dsp:txBody>
      <dsp:txXfrm>
        <a:off x="2365224" y="2844488"/>
        <a:ext cx="4485003" cy="547623"/>
      </dsp:txXfrm>
    </dsp:sp>
    <dsp:sp modelId="{4261ED5E-5787-4CE8-BB0F-CDCF5268C37E}">
      <dsp:nvSpPr>
        <dsp:cNvPr id="0" name=""/>
        <dsp:cNvSpPr/>
      </dsp:nvSpPr>
      <dsp:spPr>
        <a:xfrm>
          <a:off x="4851887" y="811976"/>
          <a:ext cx="3077877" cy="46867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482973" rIns="213360" bIns="21336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300" kern="1200" dirty="0" err="1"/>
            <a:t>Knows</a:t>
          </a:r>
          <a:r>
            <a:rPr lang="fr-FR" sz="2300" kern="1200" dirty="0"/>
            <a:t> the </a:t>
          </a:r>
          <a:r>
            <a:rPr lang="fr-FR" sz="2300" kern="1200" dirty="0" err="1"/>
            <a:t>subject</a:t>
          </a:r>
          <a:r>
            <a:rPr lang="fr-FR" sz="2300" kern="1200" dirty="0"/>
            <a:t> </a:t>
          </a:r>
          <a:r>
            <a:rPr lang="fr-FR" sz="2300" kern="1200" dirty="0" err="1"/>
            <a:t>matter</a:t>
          </a:r>
          <a:endParaRPr lang="en-GB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300" kern="1200" dirty="0" err="1"/>
            <a:t>Transfers</a:t>
          </a:r>
          <a:r>
            <a:rPr lang="fr-FR" sz="2300" kern="1200" dirty="0"/>
            <a:t> </a:t>
          </a:r>
          <a:r>
            <a:rPr lang="fr-FR" sz="2300" kern="1200" dirty="0" err="1"/>
            <a:t>knowledge</a:t>
          </a:r>
          <a:r>
            <a:rPr lang="fr-FR" sz="2300" kern="1200" dirty="0"/>
            <a:t> </a:t>
          </a:r>
          <a:r>
            <a:rPr lang="fr-FR" sz="2300" kern="1200" dirty="0" err="1"/>
            <a:t>through</a:t>
          </a:r>
          <a:r>
            <a:rPr lang="fr-FR" sz="2300" kern="1200" dirty="0"/>
            <a:t> </a:t>
          </a:r>
          <a:r>
            <a:rPr lang="fr-FR" sz="2300" kern="1200" dirty="0" err="1"/>
            <a:t>activities</a:t>
          </a:r>
          <a:endParaRPr lang="en-GB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300" kern="1200" dirty="0"/>
            <a:t>Is </a:t>
          </a:r>
          <a:r>
            <a:rPr lang="fr-FR" sz="2300" kern="1200" dirty="0" err="1"/>
            <a:t>between</a:t>
          </a:r>
          <a:r>
            <a:rPr lang="fr-FR" sz="2300" kern="1200" dirty="0"/>
            <a:t> a </a:t>
          </a:r>
          <a:r>
            <a:rPr lang="fr-FR" sz="2300" kern="1200" dirty="0" err="1"/>
            <a:t>teacher</a:t>
          </a:r>
          <a:r>
            <a:rPr lang="fr-FR" sz="2300" kern="1200" dirty="0"/>
            <a:t> and a </a:t>
          </a:r>
          <a:r>
            <a:rPr lang="fr-FR" sz="2300" kern="1200" dirty="0" err="1"/>
            <a:t>facilitator</a:t>
          </a:r>
          <a:endParaRPr lang="en-GB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300" kern="1200" dirty="0"/>
            <a:t>Focus on interaction and </a:t>
          </a:r>
          <a:r>
            <a:rPr lang="fr-FR" sz="2300" kern="1200" dirty="0" err="1"/>
            <a:t>knowledge</a:t>
          </a:r>
          <a:endParaRPr lang="en-GB" sz="2300" kern="1200" dirty="0"/>
        </a:p>
      </dsp:txBody>
      <dsp:txXfrm>
        <a:off x="4851887" y="811976"/>
        <a:ext cx="3077877" cy="4686739"/>
      </dsp:txXfrm>
    </dsp:sp>
    <dsp:sp modelId="{90FF352A-E28D-4630-ADF3-27FF80DC0618}">
      <dsp:nvSpPr>
        <dsp:cNvPr id="0" name=""/>
        <dsp:cNvSpPr/>
      </dsp:nvSpPr>
      <dsp:spPr>
        <a:xfrm>
          <a:off x="4384455" y="288335"/>
          <a:ext cx="994166" cy="824446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t="-10000" b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D6E3A4-09E8-4B40-B5C8-060966A29A8F}">
      <dsp:nvSpPr>
        <dsp:cNvPr id="0" name=""/>
        <dsp:cNvSpPr/>
      </dsp:nvSpPr>
      <dsp:spPr>
        <a:xfrm rot="16200000">
          <a:off x="6529764" y="2883539"/>
          <a:ext cx="4485003" cy="547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82973" bIns="0" numCol="1" spcCol="1270" anchor="t" anchorCtr="0">
          <a:noAutofit/>
        </a:bodyPr>
        <a:lstStyle/>
        <a:p>
          <a:pPr marL="0" lvl="0" indent="0" algn="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 dirty="0"/>
            <a:t>Facilitator</a:t>
          </a:r>
        </a:p>
      </dsp:txBody>
      <dsp:txXfrm>
        <a:off x="6529764" y="2883539"/>
        <a:ext cx="4485003" cy="547623"/>
      </dsp:txXfrm>
    </dsp:sp>
    <dsp:sp modelId="{DF28F0BC-7A0A-4A58-86E8-7C3C07B5C5F1}">
      <dsp:nvSpPr>
        <dsp:cNvPr id="0" name=""/>
        <dsp:cNvSpPr/>
      </dsp:nvSpPr>
      <dsp:spPr>
        <a:xfrm>
          <a:off x="8970451" y="914849"/>
          <a:ext cx="2878997" cy="44850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482973" rIns="213360" bIns="21336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300" kern="1200" dirty="0"/>
            <a:t>Has the </a:t>
          </a:r>
          <a:r>
            <a:rPr lang="fr-FR" sz="2300" kern="1200" dirty="0" err="1"/>
            <a:t>skills</a:t>
          </a:r>
          <a:r>
            <a:rPr lang="fr-FR" sz="2300" kern="1200" dirty="0"/>
            <a:t> to </a:t>
          </a:r>
          <a:r>
            <a:rPr lang="fr-FR" sz="2300" kern="1200" dirty="0" err="1"/>
            <a:t>moderate</a:t>
          </a:r>
          <a:r>
            <a:rPr lang="fr-FR" sz="2300" kern="1200" dirty="0"/>
            <a:t> sessions</a:t>
          </a:r>
          <a:endParaRPr lang="en-GB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300" kern="1200" dirty="0" err="1"/>
            <a:t>Aims</a:t>
          </a:r>
          <a:r>
            <a:rPr lang="fr-FR" sz="2300" kern="1200" dirty="0"/>
            <a:t> to </a:t>
          </a:r>
          <a:r>
            <a:rPr lang="fr-FR" sz="2300" kern="1200" dirty="0" err="1"/>
            <a:t>extract</a:t>
          </a:r>
          <a:r>
            <a:rPr lang="fr-FR" sz="2300" kern="1200" dirty="0"/>
            <a:t> </a:t>
          </a:r>
          <a:r>
            <a:rPr lang="fr-FR" sz="2300" kern="1200" dirty="0" err="1"/>
            <a:t>knowledge</a:t>
          </a:r>
          <a:r>
            <a:rPr lang="fr-FR" sz="2300" kern="1200" dirty="0"/>
            <a:t> </a:t>
          </a:r>
          <a:r>
            <a:rPr lang="fr-FR" sz="2300" kern="1200" dirty="0" err="1"/>
            <a:t>from</a:t>
          </a:r>
          <a:r>
            <a:rPr lang="fr-FR" sz="2300" kern="1200" dirty="0"/>
            <a:t> the participants</a:t>
          </a:r>
          <a:endParaRPr lang="en-GB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300" kern="1200" dirty="0"/>
            <a:t>Not a </a:t>
          </a:r>
          <a:r>
            <a:rPr lang="fr-FR" sz="2300" kern="1200" dirty="0" err="1"/>
            <a:t>subject</a:t>
          </a:r>
          <a:r>
            <a:rPr lang="fr-FR" sz="2300" kern="1200" dirty="0"/>
            <a:t> </a:t>
          </a:r>
          <a:r>
            <a:rPr lang="fr-FR" sz="2300" kern="1200" dirty="0" err="1"/>
            <a:t>matter</a:t>
          </a:r>
          <a:r>
            <a:rPr lang="fr-FR" sz="2300" kern="1200" dirty="0"/>
            <a:t> expert</a:t>
          </a:r>
          <a:endParaRPr lang="en-GB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300" kern="1200" dirty="0"/>
            <a:t>Uses participative techniques</a:t>
          </a:r>
          <a:endParaRPr lang="en-GB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300" kern="1200" dirty="0"/>
            <a:t>Focus on interaction</a:t>
          </a:r>
          <a:endParaRPr lang="en-GB" sz="2300" kern="1200" dirty="0"/>
        </a:p>
      </dsp:txBody>
      <dsp:txXfrm>
        <a:off x="8970451" y="914849"/>
        <a:ext cx="2878997" cy="4485003"/>
      </dsp:txXfrm>
    </dsp:sp>
    <dsp:sp modelId="{2079ADCB-FDC4-4CAF-915F-24B72EB94822}">
      <dsp:nvSpPr>
        <dsp:cNvPr id="0" name=""/>
        <dsp:cNvSpPr/>
      </dsp:nvSpPr>
      <dsp:spPr>
        <a:xfrm>
          <a:off x="8556076" y="288335"/>
          <a:ext cx="980004" cy="9025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TitledPictureBlocks">
  <dgm:title val=""/>
  <dgm:desc val=""/>
  <dgm:catLst>
    <dgm:cat type="picture" pri="10000"/>
    <dgm:cat type="pictureconvert" pri="10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off" val="ctr"/>
          <dgm:param type="grDir" val="tL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op="equ"/>
      <dgm:constr type="primFontSz" for="des" forName="ChildText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787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ParentText" refType="w" fact="0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"/>
              <dgm:constr type="t" for="ch" forName="Image" refType="h" fact="0.1661"/>
              <dgm:constr type="w" for="ch" forName="Image" refType="w" fact="0.7457"/>
              <dgm:constr type="h" for="ch" forName="Image" refType="h" fact="0.8711"/>
              <dgm:constr type="l" for="ch" forName="ChildText" refType="w" fact="0.6464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if>
          <dgm:else name="Name5">
            <dgm:constrLst>
              <dgm:constr type="l" for="ch" forName="ParentText" refType="w" fact="0.26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.26"/>
              <dgm:constr type="t" for="ch" forName="Image" refType="h" fact="0.1661"/>
              <dgm:constr type="w" for="ch" forName="Image" refType="w" fact="0.7446"/>
              <dgm:constr type="h" for="ch" forName="Image" refType="h" fact="0.8711"/>
              <dgm:constr type="l" for="ch" forName="ChildText" refType="w" fact="0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else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Text" styleLbl="fgAcc1">
          <dgm:varLst>
            <dgm:chMax val="0"/>
            <dgm:chPref val="0"/>
            <dgm:bulletEnabled val="1"/>
          </dgm:varLst>
          <dgm:choose name="Name6">
            <dgm:if name="Name7" axis="des" ptType="node" func="cnt" op="equ" val="1">
              <dgm:alg type="tx">
                <dgm:param type="stBulletLvl" val="2"/>
                <dgm:param type="txAnchorVertCh" val="mid"/>
                <dgm:param type="parTxLTRAlign" val="l"/>
              </dgm:alg>
            </dgm:if>
            <dgm:else name="Name8">
              <dgm:alg type="tx">
                <dgm:param type="stBulletLvl" val="1"/>
                <dgm:param type="txAnchorVertCh" val="mid"/>
              </dgm:alg>
            </dgm:else>
          </dgm:choose>
          <dgm:choose name="Name9">
            <dgm:if name="Name10" axis="ch" ptType="node" func="cnt" op="gte" val="1"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</dgm:if>
            <dgm:else name="Name11"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dPictureBlocks">
  <dgm:title val=""/>
  <dgm:desc val=""/>
  <dgm:catLst>
    <dgm:cat type="picture" pri="10000"/>
    <dgm:cat type="pictureconvert" pri="10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off" val="ctr"/>
          <dgm:param type="grDir" val="tL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op="equ"/>
      <dgm:constr type="primFontSz" for="des" forName="ChildText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787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ParentText" refType="w" fact="0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"/>
              <dgm:constr type="t" for="ch" forName="Image" refType="h" fact="0.1661"/>
              <dgm:constr type="w" for="ch" forName="Image" refType="w" fact="0.7457"/>
              <dgm:constr type="h" for="ch" forName="Image" refType="h" fact="0.8711"/>
              <dgm:constr type="l" for="ch" forName="ChildText" refType="w" fact="0.6464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if>
          <dgm:else name="Name5">
            <dgm:constrLst>
              <dgm:constr type="l" for="ch" forName="ParentText" refType="w" fact="0.26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.26"/>
              <dgm:constr type="t" for="ch" forName="Image" refType="h" fact="0.1661"/>
              <dgm:constr type="w" for="ch" forName="Image" refType="w" fact="0.7446"/>
              <dgm:constr type="h" for="ch" forName="Image" refType="h" fact="0.8711"/>
              <dgm:constr type="l" for="ch" forName="ChildText" refType="w" fact="0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else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Text" styleLbl="fgAcc1">
          <dgm:varLst>
            <dgm:chMax val="0"/>
            <dgm:chPref val="0"/>
            <dgm:bulletEnabled val="1"/>
          </dgm:varLst>
          <dgm:choose name="Name6">
            <dgm:if name="Name7" axis="des" ptType="node" func="cnt" op="equ" val="1">
              <dgm:alg type="tx">
                <dgm:param type="stBulletLvl" val="2"/>
                <dgm:param type="txAnchorVertCh" val="mid"/>
                <dgm:param type="parTxLTRAlign" val="l"/>
              </dgm:alg>
            </dgm:if>
            <dgm:else name="Name8">
              <dgm:alg type="tx">
                <dgm:param type="stBulletLvl" val="1"/>
                <dgm:param type="txAnchorVertCh" val="mid"/>
              </dgm:alg>
            </dgm:else>
          </dgm:choose>
          <dgm:choose name="Name9">
            <dgm:if name="Name10" axis="ch" ptType="node" func="cnt" op="gte" val="1"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</dgm:if>
            <dgm:else name="Name11"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F1DB3-3E7C-44AF-B7F9-C16C5D94A5C7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BE9B1-2A80-4014-9413-689CA2746B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13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99707ab54_2_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899707ab54_2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65BC11-7636-4354-A9B1-CC608D5AE3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893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041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467e9fe7f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b467e9fe7f_0_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b467e9fe7f_0_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88" name="Google Shape;68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1020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402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361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423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8176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810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0517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0836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88" name="Google Shape;68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10205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r>
              <a:rPr lang="en-US" dirty="0"/>
              <a:t>Plus a poll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44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3610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88" name="Google Shape;68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2805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4231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8104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88" name="Google Shape;68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20498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88" name="Google Shape;68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16714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0517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48677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08363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817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0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7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1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64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98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2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0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6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80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08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D81030E-6D8B-419B-B252-E89523355255}"/>
              </a:ext>
            </a:extLst>
          </p:cNvPr>
          <p:cNvCxnSpPr/>
          <p:nvPr userDrawn="1"/>
        </p:nvCxnSpPr>
        <p:spPr>
          <a:xfrm>
            <a:off x="2373313" y="5962650"/>
            <a:ext cx="9818687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770" y="6071616"/>
            <a:ext cx="11528018" cy="66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09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815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D786D-A0E3-419D-902A-EE467ADF9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C1D207-3D6D-4334-842A-872A7E5ED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22EA3A-CFE6-4486-A30C-23822F160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BF25CC-033F-425C-8794-A1F86D3E0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577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OMNS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42C321-3E99-214E-B3C1-D7EA7969B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AFD6D3-5F3F-0C4B-BB45-EA233823B7B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8673CAF2-56B5-5E40-9BAF-D3D120DCCCC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200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B189EC70-CD90-A243-9D22-146F01B2DEA4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93456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D4949B8A-D5C6-534C-9C33-C53B816160D0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491868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77917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ReDSS Final  Logo">
            <a:extLst>
              <a:ext uri="{FF2B5EF4-FFF2-40B4-BE49-F238E27FC236}">
                <a16:creationId xmlns:a16="http://schemas.microsoft.com/office/drawing/2014/main" id="{4FECCF90-1247-4B18-932D-1DEF0B5DA7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2">
            <a:extLst>
              <a:ext uri="{FF2B5EF4-FFF2-40B4-BE49-F238E27FC236}">
                <a16:creationId xmlns:a16="http://schemas.microsoft.com/office/drawing/2014/main" id="{04AB913B-0460-4641-952B-6053997C4E78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5">
            <a:extLst>
              <a:ext uri="{FF2B5EF4-FFF2-40B4-BE49-F238E27FC236}">
                <a16:creationId xmlns:a16="http://schemas.microsoft.com/office/drawing/2014/main" id="{927E0019-8CBD-432D-B191-36EB50A7A9BE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487770" y="6071616"/>
            <a:ext cx="11528018" cy="66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6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661" r:id="rId13"/>
    <p:sldLayoutId id="2147483662" r:id="rId14"/>
    <p:sldLayoutId id="214748370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fi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3.xml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25.png"/><Relationship Id="rId5" Type="http://schemas.openxmlformats.org/officeDocument/2006/relationships/diagramLayout" Target="../diagrams/layout3.xml"/><Relationship Id="rId10" Type="http://schemas.openxmlformats.org/officeDocument/2006/relationships/image" Target="../media/image24.svg"/><Relationship Id="rId4" Type="http://schemas.openxmlformats.org/officeDocument/2006/relationships/diagramData" Target="../diagrams/data3.xml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sv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0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3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/>
        </p:nvSpPr>
        <p:spPr>
          <a:xfrm>
            <a:off x="133200" y="617339"/>
            <a:ext cx="11925600" cy="11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en" sz="1067" i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" sz="4000" b="1" dirty="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ReDSS</a:t>
            </a:r>
            <a:r>
              <a:rPr lang="en" sz="4000" b="1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4000" b="1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durable solutions training of trainers workshop</a:t>
            </a:r>
            <a:endParaRPr sz="4800" b="1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algn="ctr">
              <a:lnSpc>
                <a:spcPct val="115000"/>
              </a:lnSpc>
              <a:buSzPts val="1100"/>
            </a:pPr>
            <a:r>
              <a:rPr lang="en-US" sz="3467" b="1" i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Finding Durable Solutions for Displacement Affected Communities in Somalia 	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A6DE01-6C5A-408C-8BD1-4B8E266BD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9987"/>
            <a:ext cx="12192000" cy="8656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050188-6FEB-4CE8-8704-48948AFA0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290" y="3228353"/>
            <a:ext cx="3139349" cy="18716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F45CE8-A0DD-4F3B-84B0-C91E26BA95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2637" y="3228353"/>
            <a:ext cx="3108499" cy="18716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576A21-1D1B-48A1-B70F-B41D56E05A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651" y="3228353"/>
            <a:ext cx="3108499" cy="18716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4941535" y="640081"/>
            <a:ext cx="6610383" cy="349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kumimoji="0" lang="en-US" altLang="en-US" sz="6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Training Techniques </a:t>
            </a:r>
            <a:r>
              <a:rPr kumimoji="0" lang="en-US" altLang="en-US" sz="6000" b="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alt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707744A9-B1DD-4F76-B3B2-02A51E6DF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360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Rounded Rectangle 28">
            <a:extLst>
              <a:ext uri="{FF2B5EF4-FFF2-40B4-BE49-F238E27FC236}">
                <a16:creationId xmlns:a16="http://schemas.microsoft.com/office/drawing/2014/main" id="{09F52C97-D8A0-4C58-9D04-B8733EE38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036" y="644333"/>
            <a:ext cx="3343935" cy="556933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Salle de classe">
            <a:extLst>
              <a:ext uri="{FF2B5EF4-FFF2-40B4-BE49-F238E27FC236}">
                <a16:creationId xmlns:a16="http://schemas.microsoft.com/office/drawing/2014/main" id="{279835E1-4C1A-4F9D-A26F-3988EE94C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809243" y="1920240"/>
            <a:ext cx="3017520" cy="301752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03283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733" y="726205"/>
            <a:ext cx="3218151" cy="56132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training cycle: </a:t>
            </a:r>
            <a:r>
              <a:rPr lang="en-US" sz="4400" dirty="0">
                <a:solidFill>
                  <a:srgbClr val="FFFFFF"/>
                </a:solidFill>
              </a:rPr>
              <a:t>setting up and safe environment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58DCBB5-BC29-41A2-90AF-02956639CB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9007354"/>
              </p:ext>
            </p:extLst>
          </p:nvPr>
        </p:nvGraphicFramePr>
        <p:xfrm>
          <a:off x="3352571" y="287721"/>
          <a:ext cx="8075686" cy="5837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Arrow: Curved Down 1">
            <a:extLst>
              <a:ext uri="{FF2B5EF4-FFF2-40B4-BE49-F238E27FC236}">
                <a16:creationId xmlns:a16="http://schemas.microsoft.com/office/drawing/2014/main" id="{BB028067-08A5-400A-8E92-479A3792E2AD}"/>
              </a:ext>
            </a:extLst>
          </p:cNvPr>
          <p:cNvSpPr/>
          <p:nvPr/>
        </p:nvSpPr>
        <p:spPr>
          <a:xfrm rot="6570030">
            <a:off x="9412014" y="3871041"/>
            <a:ext cx="2255913" cy="896873"/>
          </a:xfrm>
          <a:prstGeom prst="curved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41694082-F1CE-4D64-A206-B71406ADDCF6}"/>
              </a:ext>
            </a:extLst>
          </p:cNvPr>
          <p:cNvSpPr txBox="1">
            <a:spLocks/>
          </p:cNvSpPr>
          <p:nvPr/>
        </p:nvSpPr>
        <p:spPr>
          <a:xfrm>
            <a:off x="1" y="447472"/>
            <a:ext cx="3139126" cy="551762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fr-BE" dirty="0">
                <a:solidFill>
                  <a:schemeClr val="bg1"/>
                </a:solidFill>
              </a:rPr>
            </a:br>
            <a:r>
              <a:rPr lang="fr-BE" dirty="0">
                <a:solidFill>
                  <a:schemeClr val="bg1"/>
                </a:solidFill>
              </a:rPr>
              <a:t>The training cycle </a:t>
            </a:r>
            <a:br>
              <a:rPr lang="fr-BE" dirty="0">
                <a:solidFill>
                  <a:schemeClr val="bg1"/>
                </a:solidFill>
              </a:rPr>
            </a:br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756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/>
          <p:nvPr/>
        </p:nvSpPr>
        <p:spPr>
          <a:xfrm>
            <a:off x="-1" y="201545"/>
            <a:ext cx="4530800" cy="549200"/>
          </a:xfrm>
          <a:prstGeom prst="rect">
            <a:avLst/>
          </a:prstGeom>
          <a:solidFill>
            <a:srgbClr val="BA122B"/>
          </a:solidFill>
          <a:ln w="12700" cap="flat" cmpd="sng">
            <a:solidFill>
              <a:srgbClr val="BA122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>
              <a:buClr>
                <a:srgbClr val="FFFFFF"/>
              </a:buClr>
              <a:buSzPts val="2100"/>
            </a:pPr>
            <a:r>
              <a:rPr lang="en" sz="2800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O</a:t>
            </a:r>
            <a:r>
              <a:rPr lang="en-US" sz="2800" dirty="0" err="1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bjectives</a:t>
            </a:r>
            <a:r>
              <a:rPr lang="en-US" sz="2800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of Session </a:t>
            </a:r>
            <a:r>
              <a:rPr lang="en" sz="2800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2800" dirty="0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146" name="Google Shape;146;p28"/>
          <p:cNvCxnSpPr>
            <a:stCxn id="147" idx="0"/>
            <a:endCxn id="148" idx="4"/>
          </p:cNvCxnSpPr>
          <p:nvPr/>
        </p:nvCxnSpPr>
        <p:spPr>
          <a:xfrm>
            <a:off x="1503691" y="1388437"/>
            <a:ext cx="33600" cy="371480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49" name="Google Shape;149;p28"/>
          <p:cNvGrpSpPr/>
          <p:nvPr/>
        </p:nvGrpSpPr>
        <p:grpSpPr>
          <a:xfrm>
            <a:off x="1164565" y="1388439"/>
            <a:ext cx="738863" cy="3714740"/>
            <a:chOff x="1947791" y="1384099"/>
            <a:chExt cx="522239" cy="3070371"/>
          </a:xfrm>
        </p:grpSpPr>
        <p:sp>
          <p:nvSpPr>
            <p:cNvPr id="150" name="Google Shape;150;p28"/>
            <p:cNvSpPr/>
            <p:nvPr/>
          </p:nvSpPr>
          <p:spPr>
            <a:xfrm>
              <a:off x="1971406" y="2431148"/>
              <a:ext cx="479400" cy="471600"/>
            </a:xfrm>
            <a:prstGeom prst="ellipse">
              <a:avLst/>
            </a:prstGeom>
            <a:solidFill>
              <a:schemeClr val="lt1"/>
            </a:solidFill>
            <a:ln w="76200" cap="flat" cmpd="sng">
              <a:solidFill>
                <a:srgbClr val="BA122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28"/>
            <p:cNvSpPr/>
            <p:nvPr/>
          </p:nvSpPr>
          <p:spPr>
            <a:xfrm>
              <a:off x="1990630" y="3282820"/>
              <a:ext cx="479400" cy="479400"/>
            </a:xfrm>
            <a:prstGeom prst="ellipse">
              <a:avLst/>
            </a:prstGeom>
            <a:solidFill>
              <a:schemeClr val="lt1"/>
            </a:solidFill>
            <a:ln w="76200" cap="flat" cmpd="sng">
              <a:solidFill>
                <a:srgbClr val="BA122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28"/>
            <p:cNvSpPr/>
            <p:nvPr/>
          </p:nvSpPr>
          <p:spPr>
            <a:xfrm>
              <a:off x="1971406" y="3976570"/>
              <a:ext cx="479400" cy="477900"/>
            </a:xfrm>
            <a:prstGeom prst="ellipse">
              <a:avLst/>
            </a:prstGeom>
            <a:solidFill>
              <a:schemeClr val="lt1"/>
            </a:solidFill>
            <a:ln w="76200" cap="flat" cmpd="sng">
              <a:solidFill>
                <a:srgbClr val="BA122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28"/>
            <p:cNvSpPr/>
            <p:nvPr/>
          </p:nvSpPr>
          <p:spPr>
            <a:xfrm>
              <a:off x="1947791" y="1384099"/>
              <a:ext cx="479400" cy="479400"/>
            </a:xfrm>
            <a:prstGeom prst="ellipse">
              <a:avLst/>
            </a:prstGeom>
            <a:solidFill>
              <a:schemeClr val="lt1"/>
            </a:solidFill>
            <a:ln w="76200" cap="flat" cmpd="sng">
              <a:solidFill>
                <a:srgbClr val="BA122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" name="Google Shape;152;p28"/>
          <p:cNvGrpSpPr/>
          <p:nvPr/>
        </p:nvGrpSpPr>
        <p:grpSpPr>
          <a:xfrm>
            <a:off x="2071100" y="1388437"/>
            <a:ext cx="9526559" cy="3308438"/>
            <a:chOff x="2585990" y="1482189"/>
            <a:chExt cx="7863657" cy="2584717"/>
          </a:xfrm>
        </p:grpSpPr>
        <p:sp>
          <p:nvSpPr>
            <p:cNvPr id="153" name="Google Shape;153;p28"/>
            <p:cNvSpPr txBox="1"/>
            <p:nvPr/>
          </p:nvSpPr>
          <p:spPr>
            <a:xfrm>
              <a:off x="2585990" y="2442708"/>
              <a:ext cx="76539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C00000"/>
                </a:buClr>
              </a:pPr>
              <a:r>
                <a:rPr lang="en-US" sz="2800" dirty="0">
                  <a:solidFill>
                    <a:srgbClr val="333333"/>
                  </a:solidFill>
                </a:rPr>
                <a:t>Create a safe learning environment for your training workshops</a:t>
              </a:r>
            </a:p>
          </p:txBody>
        </p:sp>
        <p:sp>
          <p:nvSpPr>
            <p:cNvPr id="154" name="Google Shape;154;p28"/>
            <p:cNvSpPr txBox="1"/>
            <p:nvPr/>
          </p:nvSpPr>
          <p:spPr>
            <a:xfrm>
              <a:off x="2599247" y="3276877"/>
              <a:ext cx="78504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C00000"/>
                </a:buClr>
              </a:pPr>
              <a:r>
                <a:rPr lang="en-US" sz="2800" dirty="0">
                  <a:solidFill>
                    <a:srgbClr val="333333"/>
                  </a:solidFill>
                </a:rPr>
                <a:t>Explain the role of a trainer/facilitator</a:t>
              </a:r>
            </a:p>
            <a:p>
              <a:endParaRPr sz="2800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28"/>
            <p:cNvSpPr txBox="1"/>
            <p:nvPr/>
          </p:nvSpPr>
          <p:spPr>
            <a:xfrm>
              <a:off x="2643946" y="3658006"/>
              <a:ext cx="78057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600">
                <a:solidFill>
                  <a:schemeClr val="dk1"/>
                </a:solidFill>
                <a:highlight>
                  <a:srgbClr val="D0CECE"/>
                </a:highlight>
              </a:endParaRPr>
            </a:p>
            <a:p>
              <a:endParaRPr sz="280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28"/>
            <p:cNvSpPr txBox="1"/>
            <p:nvPr/>
          </p:nvSpPr>
          <p:spPr>
            <a:xfrm>
              <a:off x="2585990" y="1482189"/>
              <a:ext cx="7805754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C00000"/>
                </a:buClr>
              </a:pPr>
              <a:r>
                <a:rPr lang="en-US" sz="2800" dirty="0">
                  <a:solidFill>
                    <a:srgbClr val="333333"/>
                  </a:solidFill>
                </a:rPr>
                <a:t>Reflect on and identify what makes participants feel safe and confident in a participatory training workshop</a:t>
              </a:r>
            </a:p>
          </p:txBody>
        </p:sp>
      </p:grpSp>
      <p:sp>
        <p:nvSpPr>
          <p:cNvPr id="157" name="Google Shape;157;p28"/>
          <p:cNvSpPr txBox="1"/>
          <p:nvPr/>
        </p:nvSpPr>
        <p:spPr>
          <a:xfrm>
            <a:off x="2071113" y="4580083"/>
            <a:ext cx="9456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buClr>
                <a:srgbClr val="C00000"/>
              </a:buClr>
            </a:pPr>
            <a:r>
              <a:rPr lang="en-US" sz="2800" dirty="0">
                <a:solidFill>
                  <a:srgbClr val="333333"/>
                </a:solidFill>
              </a:rPr>
              <a:t>Examine the skills a trainer/facilitator needs to train/acquire</a:t>
            </a:r>
          </a:p>
          <a:p>
            <a:endParaRPr sz="28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4028E3-066E-4BDA-86BA-80DE8661A5F0}"/>
              </a:ext>
            </a:extLst>
          </p:cNvPr>
          <p:cNvSpPr txBox="1">
            <a:spLocks/>
          </p:cNvSpPr>
          <p:nvPr/>
        </p:nvSpPr>
        <p:spPr>
          <a:xfrm>
            <a:off x="457200" y="1181099"/>
            <a:ext cx="5621231" cy="2667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800" dirty="0"/>
              <a:t>During a training workshop, what makes you feel:</a:t>
            </a:r>
          </a:p>
          <a:p>
            <a:pPr marL="1600200" lvl="1" indent="-11430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US" sz="10200" dirty="0"/>
              <a:t>Safe and confident</a:t>
            </a:r>
          </a:p>
          <a:p>
            <a:pPr marL="1600200" lvl="1" indent="-11430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US" sz="10200" dirty="0"/>
              <a:t>Unsafe and unconfident / unsecure</a:t>
            </a:r>
            <a:br>
              <a:rPr lang="en-US" sz="10200" dirty="0"/>
            </a:br>
            <a:br>
              <a:rPr lang="en-US" sz="10200" dirty="0"/>
            </a:br>
            <a:br>
              <a:rPr lang="en-US" sz="800" dirty="0"/>
            </a:br>
            <a:r>
              <a:rPr lang="en-US" sz="800" dirty="0"/>
              <a:t>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1770C4C-8422-4F23-B7E3-53658016327D}"/>
              </a:ext>
            </a:extLst>
          </p:cNvPr>
          <p:cNvSpPr/>
          <p:nvPr/>
        </p:nvSpPr>
        <p:spPr>
          <a:xfrm>
            <a:off x="6754706" y="2466974"/>
            <a:ext cx="1905000" cy="177165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>
                <a:shade val="50000"/>
              </a:schemeClr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10E8996-BA05-4B2A-9AE2-20DDA593B38A}"/>
              </a:ext>
            </a:extLst>
          </p:cNvPr>
          <p:cNvSpPr/>
          <p:nvPr/>
        </p:nvSpPr>
        <p:spPr>
          <a:xfrm>
            <a:off x="9335982" y="1181099"/>
            <a:ext cx="1905000" cy="1771650"/>
          </a:xfrm>
          <a:prstGeom prst="ellipse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AB3389A-EA89-4EBC-BB99-42E332C77FF5}"/>
              </a:ext>
            </a:extLst>
          </p:cNvPr>
          <p:cNvSpPr/>
          <p:nvPr/>
        </p:nvSpPr>
        <p:spPr>
          <a:xfrm>
            <a:off x="9476369" y="3547771"/>
            <a:ext cx="1905000" cy="1771650"/>
          </a:xfrm>
          <a:prstGeom prst="ellipse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35E159-8C68-4BDA-AE7C-8460F8B8C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8451" y="2557196"/>
            <a:ext cx="1737511" cy="17436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192924-FD8E-40DF-905E-9819C24720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3916" y="1121129"/>
            <a:ext cx="2129131" cy="21291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984AA8-F1B6-43EB-A03B-C2484FA474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9104" y="3673831"/>
            <a:ext cx="1519529" cy="151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286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3845490" cy="686752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fr-BE" dirty="0" err="1">
                <a:solidFill>
                  <a:schemeClr val="bg1"/>
                </a:solidFill>
              </a:rPr>
              <a:t>Maslow’s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pyramid</a:t>
            </a:r>
            <a:r>
              <a:rPr lang="fr-BE" dirty="0">
                <a:solidFill>
                  <a:schemeClr val="bg1"/>
                </a:solidFill>
              </a:rPr>
              <a:t> of </a:t>
            </a:r>
            <a:r>
              <a:rPr lang="fr-BE" dirty="0" err="1">
                <a:solidFill>
                  <a:schemeClr val="bg1"/>
                </a:solidFill>
              </a:rPr>
              <a:t>needs</a:t>
            </a:r>
            <a:r>
              <a:rPr lang="fr-BE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BE8F0B-9144-42E4-897D-D7AA581C9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8410" y="1150712"/>
            <a:ext cx="7758166" cy="436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82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4"/>
            <a:ext cx="6344239" cy="857150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fr-BE" sz="4000" dirty="0">
                <a:solidFill>
                  <a:schemeClr val="bg1"/>
                </a:solidFill>
              </a:rPr>
              <a:t>Select the right participants!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6BFE394-F039-4F59-AE17-5797EEE2CC46}"/>
              </a:ext>
            </a:extLst>
          </p:cNvPr>
          <p:cNvGraphicFramePr>
            <a:graphicFrameLocks noGrp="1"/>
          </p:cNvGraphicFramePr>
          <p:nvPr>
            <p:ph sz="half" idx="10"/>
          </p:nvPr>
        </p:nvGraphicFramePr>
        <p:xfrm>
          <a:off x="914400" y="1323613"/>
          <a:ext cx="10772384" cy="4526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935EA657-9614-459B-BC55-A251CEBD994F}"/>
              </a:ext>
            </a:extLst>
          </p:cNvPr>
          <p:cNvSpPr/>
          <p:nvPr/>
        </p:nvSpPr>
        <p:spPr>
          <a:xfrm>
            <a:off x="4121063" y="1628384"/>
            <a:ext cx="3407079" cy="3745282"/>
          </a:xfrm>
          <a:prstGeom prst="ellipse">
            <a:avLst/>
          </a:prstGeom>
          <a:solidFill>
            <a:schemeClr val="accent6">
              <a:lumMod val="75000"/>
              <a:alpha val="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714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6" y="0"/>
            <a:ext cx="12179474" cy="1047579"/>
          </a:xfr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Involve participants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1D065B-B771-4A29-81BE-8FD13BB8B1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2" r="12805"/>
          <a:stretch/>
        </p:blipFill>
        <p:spPr>
          <a:xfrm>
            <a:off x="64488" y="0"/>
            <a:ext cx="1291886" cy="1047579"/>
          </a:xfrm>
          <a:prstGeom prst="rect">
            <a:avLst/>
          </a:prstGeom>
          <a:effectLst/>
        </p:spPr>
      </p:pic>
      <p:graphicFrame>
        <p:nvGraphicFramePr>
          <p:cNvPr id="22" name="Content Placeholder 1">
            <a:extLst>
              <a:ext uri="{FF2B5EF4-FFF2-40B4-BE49-F238E27FC236}">
                <a16:creationId xmlns:a16="http://schemas.microsoft.com/office/drawing/2014/main" id="{878D174B-5B0A-4E42-8ED5-FD681A4AA5AE}"/>
              </a:ext>
            </a:extLst>
          </p:cNvPr>
          <p:cNvGraphicFramePr>
            <a:graphicFrameLocks noGrp="1"/>
          </p:cNvGraphicFramePr>
          <p:nvPr>
            <p:ph sz="half" idx="10"/>
            <p:extLst>
              <p:ext uri="{D42A27DB-BD31-4B8C-83A1-F6EECF244321}">
                <p14:modId xmlns:p14="http://schemas.microsoft.com/office/powerpoint/2010/main" val="1657613310"/>
              </p:ext>
            </p:extLst>
          </p:nvPr>
        </p:nvGraphicFramePr>
        <p:xfrm>
          <a:off x="263951" y="1364773"/>
          <a:ext cx="10394978" cy="4576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Graphic 8" descr="Open book">
            <a:extLst>
              <a:ext uri="{FF2B5EF4-FFF2-40B4-BE49-F238E27FC236}">
                <a16:creationId xmlns:a16="http://schemas.microsoft.com/office/drawing/2014/main" id="{5D95C436-55C1-4AF0-BEE7-19EE35171A7E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34386" y="1712124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7430F24-7055-4FFA-AB3B-6D01AFC17A9E}"/>
              </a:ext>
            </a:extLst>
          </p:cNvPr>
          <p:cNvSpPr txBox="1"/>
          <p:nvPr/>
        </p:nvSpPr>
        <p:spPr>
          <a:xfrm>
            <a:off x="8536984" y="2722907"/>
            <a:ext cx="21219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Preworkshop  reading </a:t>
            </a:r>
          </a:p>
        </p:txBody>
      </p:sp>
      <p:pic>
        <p:nvPicPr>
          <p:cNvPr id="2" name="Picture 1" descr="Group brainstorm">
            <a:extLst>
              <a:ext uri="{FF2B5EF4-FFF2-40B4-BE49-F238E27FC236}">
                <a16:creationId xmlns:a16="http://schemas.microsoft.com/office/drawing/2014/main" id="{59F026D5-99AD-4E8B-AD5F-71DBDA3B6168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904155" y="3959258"/>
            <a:ext cx="1116082" cy="11160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03422F-542B-4B7B-91DC-10F154E1BE4E}"/>
              </a:ext>
            </a:extLst>
          </p:cNvPr>
          <p:cNvSpPr txBox="1"/>
          <p:nvPr/>
        </p:nvSpPr>
        <p:spPr>
          <a:xfrm>
            <a:off x="2513793" y="5171722"/>
            <a:ext cx="25177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Value participation and experience </a:t>
            </a:r>
          </a:p>
        </p:txBody>
      </p:sp>
    </p:spTree>
    <p:extLst>
      <p:ext uri="{BB962C8B-B14F-4D97-AF65-F5344CB8AC3E}">
        <p14:creationId xmlns:p14="http://schemas.microsoft.com/office/powerpoint/2010/main" val="529805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5" y="1"/>
            <a:ext cx="7660893" cy="820132"/>
          </a:xfrm>
          <a:solidFill>
            <a:schemeClr val="accent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Create a positive learning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6DC84-D5F9-49DC-8699-C9ADC75BD7D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09919" y="2060605"/>
            <a:ext cx="4860073" cy="3438245"/>
          </a:xfrm>
        </p:spPr>
        <p:txBody>
          <a:bodyPr/>
          <a:lstStyle/>
          <a:p>
            <a:r>
              <a:rPr lang="en-US" altLang="en-US" dirty="0"/>
              <a:t>The look and feel of the space</a:t>
            </a:r>
          </a:p>
          <a:p>
            <a:r>
              <a:rPr lang="en-US" altLang="en-US" dirty="0"/>
              <a:t>The learner’s relationship with the facilitator/trainer</a:t>
            </a:r>
          </a:p>
          <a:p>
            <a:r>
              <a:rPr lang="en-US" altLang="en-US" dirty="0"/>
              <a:t>The learner’s relationships with other learners</a:t>
            </a:r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EBDEBD-4F78-40AD-84E6-58E330234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7540" y="1825791"/>
            <a:ext cx="3853006" cy="390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303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5" y="1"/>
            <a:ext cx="8763829" cy="895546"/>
          </a:xfrm>
          <a:solidFill>
            <a:schemeClr val="accent1"/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Look and feel of the space: Room Setting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04E59E-5AAA-4141-A1B3-14AA1D276710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3"/>
          <a:stretch>
            <a:fillRect/>
          </a:stretch>
        </p:blipFill>
        <p:spPr>
          <a:xfrm rot="16200000">
            <a:off x="3841590" y="-1303881"/>
            <a:ext cx="4003604" cy="980787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1DA5996-721F-4D5D-9901-181E5A054352}"/>
              </a:ext>
            </a:extLst>
          </p:cNvPr>
          <p:cNvSpPr/>
          <p:nvPr/>
        </p:nvSpPr>
        <p:spPr>
          <a:xfrm>
            <a:off x="4045908" y="1598256"/>
            <a:ext cx="2592888" cy="266059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6B722F4-4827-44B7-9541-A091D290CB9C}"/>
              </a:ext>
            </a:extLst>
          </p:cNvPr>
          <p:cNvSpPr/>
          <p:nvPr/>
        </p:nvSpPr>
        <p:spPr>
          <a:xfrm>
            <a:off x="8525008" y="1387401"/>
            <a:ext cx="2440488" cy="266059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433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6" y="0"/>
            <a:ext cx="6529676" cy="735291"/>
          </a:xfr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Futile but essential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87170-865E-45D1-AEA4-29BFE7B3DA7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710431" y="1949577"/>
            <a:ext cx="4860073" cy="3438245"/>
          </a:xfrm>
        </p:spPr>
        <p:txBody>
          <a:bodyPr/>
          <a:lstStyle/>
          <a:p>
            <a:r>
              <a:rPr lang="en-GB" dirty="0"/>
              <a:t>Where are the toilets? </a:t>
            </a:r>
          </a:p>
          <a:p>
            <a:r>
              <a:rPr lang="en-GB" dirty="0"/>
              <a:t>Who can I ask for any admin/financial/logistic issue?</a:t>
            </a:r>
          </a:p>
          <a:p>
            <a:r>
              <a:rPr lang="en-GB" dirty="0"/>
              <a:t>At what time do we start, break, eat, finish? </a:t>
            </a:r>
          </a:p>
          <a:p>
            <a:r>
              <a:rPr lang="en-GB" dirty="0"/>
              <a:t>House rules and potential head of village.</a:t>
            </a:r>
          </a:p>
          <a:p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472E26C-8FC6-4D47-87DE-43F074422B8C}"/>
              </a:ext>
            </a:extLst>
          </p:cNvPr>
          <p:cNvSpPr txBox="1">
            <a:spLocks/>
          </p:cNvSpPr>
          <p:nvPr/>
        </p:nvSpPr>
        <p:spPr>
          <a:xfrm>
            <a:off x="6119587" y="1949576"/>
            <a:ext cx="4860073" cy="3438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Where can I find the training resources?  </a:t>
            </a:r>
          </a:p>
          <a:p>
            <a:r>
              <a:rPr lang="en-GB" dirty="0"/>
              <a:t>Parking lot</a:t>
            </a:r>
          </a:p>
          <a:p>
            <a:r>
              <a:rPr lang="en-GB" dirty="0"/>
              <a:t>I am going to get a certificate? </a:t>
            </a:r>
          </a:p>
          <a:p>
            <a:r>
              <a:rPr lang="en-GB" dirty="0"/>
              <a:t>What awaits me after the workshop? Follow up project, etc.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7112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4"/>
            <a:ext cx="12191999" cy="1314088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fr-BE" sz="4000" dirty="0">
                <a:solidFill>
                  <a:schemeClr val="bg1"/>
                </a:solidFill>
              </a:rPr>
              <a:t>Key </a:t>
            </a:r>
            <a:r>
              <a:rPr lang="fr-BE" sz="4000" dirty="0" err="1">
                <a:solidFill>
                  <a:schemeClr val="bg1"/>
                </a:solidFill>
              </a:rPr>
              <a:t>principles</a:t>
            </a:r>
            <a:r>
              <a:rPr lang="fr-BE" sz="4000" dirty="0">
                <a:solidFill>
                  <a:schemeClr val="bg1"/>
                </a:solidFill>
              </a:rPr>
              <a:t> of </a:t>
            </a:r>
            <a:r>
              <a:rPr lang="fr-BE" sz="4000" dirty="0" err="1">
                <a:solidFill>
                  <a:schemeClr val="bg1"/>
                </a:solidFill>
              </a:rPr>
              <a:t>experiencial</a:t>
            </a:r>
            <a:r>
              <a:rPr lang="fr-BE" sz="4000" dirty="0">
                <a:solidFill>
                  <a:schemeClr val="bg1"/>
                </a:solidFill>
              </a:rPr>
              <a:t> </a:t>
            </a:r>
            <a:r>
              <a:rPr lang="fr-BE" sz="4000" dirty="0" err="1">
                <a:solidFill>
                  <a:schemeClr val="bg1"/>
                </a:solidFill>
              </a:rPr>
              <a:t>learning</a:t>
            </a:r>
            <a:r>
              <a:rPr lang="fr-BE" sz="40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1D065B-B771-4A29-81BE-8FD13BB8B1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4078" y="0"/>
            <a:ext cx="3032930" cy="131408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38D6B38-39EA-4850-A532-8A6C5BAE918D}"/>
              </a:ext>
            </a:extLst>
          </p:cNvPr>
          <p:cNvSpPr txBox="1">
            <a:spLocks/>
          </p:cNvSpPr>
          <p:nvPr/>
        </p:nvSpPr>
        <p:spPr>
          <a:xfrm>
            <a:off x="826718" y="1198352"/>
            <a:ext cx="5173249" cy="42254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rgbClr val="0033A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1"/>
                </a:solidFill>
                <a:latin typeface="+mj-lt"/>
              </a:rPr>
              <a:t>The learner (participant) is central</a:t>
            </a:r>
          </a:p>
          <a:p>
            <a:pPr marL="228600" indent="-22860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1"/>
                </a:solidFill>
                <a:latin typeface="+mj-lt"/>
              </a:rPr>
              <a:t>Mixture of content and process</a:t>
            </a:r>
          </a:p>
          <a:p>
            <a:pPr marL="228600" indent="-22860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1"/>
                </a:solidFill>
                <a:latin typeface="+mj-lt"/>
              </a:rPr>
              <a:t>Absence of excessive judgment</a:t>
            </a:r>
          </a:p>
          <a:p>
            <a:pPr marL="228600" indent="-22860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1"/>
                </a:solidFill>
                <a:latin typeface="+mj-lt"/>
              </a:rPr>
              <a:t>Big picture perspective</a:t>
            </a:r>
          </a:p>
          <a:p>
            <a:pPr marL="228600" indent="-22860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1"/>
                </a:solidFill>
                <a:latin typeface="+mj-lt"/>
              </a:rPr>
              <a:t>The role of reflection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6C5E72F0-6AC3-4A1E-B544-BF78290D297D}"/>
              </a:ext>
            </a:extLst>
          </p:cNvPr>
          <p:cNvSpPr txBox="1">
            <a:spLocks/>
          </p:cNvSpPr>
          <p:nvPr/>
        </p:nvSpPr>
        <p:spPr>
          <a:xfrm>
            <a:off x="6926132" y="1866901"/>
            <a:ext cx="4622865" cy="40005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altLang="en-US" sz="2400" dirty="0"/>
              <a:t>Creating emotional investment</a:t>
            </a:r>
          </a:p>
          <a:p>
            <a:pPr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altLang="en-US" sz="2400" dirty="0"/>
              <a:t>The re-examination of values</a:t>
            </a:r>
          </a:p>
          <a:p>
            <a:pPr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altLang="en-US" sz="2400" dirty="0"/>
              <a:t>The presence of meaningful relationships</a:t>
            </a:r>
          </a:p>
          <a:p>
            <a:pPr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altLang="en-US" sz="2400" dirty="0"/>
              <a:t>Learning outside one’s perceived comfort zones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253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A7F9C73-4D58-4AE5-8EAB-BB658E49BBB9}"/>
              </a:ext>
            </a:extLst>
          </p:cNvPr>
          <p:cNvSpPr txBox="1">
            <a:spLocks/>
          </p:cNvSpPr>
          <p:nvPr/>
        </p:nvSpPr>
        <p:spPr>
          <a:xfrm>
            <a:off x="883819" y="1858302"/>
            <a:ext cx="4224528" cy="2688336"/>
          </a:xfrm>
          <a:prstGeom prst="rect">
            <a:avLst/>
          </a:prstGeom>
          <a:solidFill>
            <a:srgbClr val="BA122B"/>
          </a:solidFill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600" dirty="0">
                <a:solidFill>
                  <a:schemeClr val="bg1"/>
                </a:solidFill>
              </a:rPr>
              <a:t>What are the qualities of a trainer / facilitator?</a:t>
            </a:r>
          </a:p>
        </p:txBody>
      </p:sp>
      <p:pic>
        <p:nvPicPr>
          <p:cNvPr id="3" name="Graphic 2" descr="Confused person">
            <a:extLst>
              <a:ext uri="{FF2B5EF4-FFF2-40B4-BE49-F238E27FC236}">
                <a16:creationId xmlns:a16="http://schemas.microsoft.com/office/drawing/2014/main" id="{DAAD9138-9245-41C5-99EA-D96C5F91F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36229" y="1104249"/>
            <a:ext cx="4196442" cy="419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152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12192000" cy="1325563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Who is a teacher? Who is the facilitator?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Who is the trainer? </a:t>
            </a:r>
            <a:r>
              <a:rPr lang="fr-BE" sz="36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1D065B-B771-4A29-81BE-8FD13BB8B1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4078" y="0"/>
            <a:ext cx="3032930" cy="1314088"/>
          </a:xfrm>
          <a:prstGeom prst="rect">
            <a:avLst/>
          </a:prstGeom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688788C4-FB58-4BAD-BE2A-59969043EDD2}"/>
              </a:ext>
            </a:extLst>
          </p:cNvPr>
          <p:cNvGraphicFramePr>
            <a:graphicFrameLocks noGrp="1"/>
          </p:cNvGraphicFramePr>
          <p:nvPr>
            <p:ph sz="half" idx="10"/>
          </p:nvPr>
        </p:nvGraphicFramePr>
        <p:xfrm>
          <a:off x="722313" y="1992313"/>
          <a:ext cx="10747375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34276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BC46464-324F-4BB3-9205-10F6C4BA894A}"/>
              </a:ext>
            </a:extLst>
          </p:cNvPr>
          <p:cNvGraphicFramePr>
            <a:graphicFrameLocks noGrp="1"/>
          </p:cNvGraphicFramePr>
          <p:nvPr>
            <p:ph sz="half" idx="10"/>
          </p:nvPr>
        </p:nvGraphicFramePr>
        <p:xfrm>
          <a:off x="131523" y="87682"/>
          <a:ext cx="11928953" cy="5750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449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A7F9C73-4D58-4AE5-8EAB-BB658E49BBB9}"/>
              </a:ext>
            </a:extLst>
          </p:cNvPr>
          <p:cNvSpPr txBox="1">
            <a:spLocks/>
          </p:cNvSpPr>
          <p:nvPr/>
        </p:nvSpPr>
        <p:spPr>
          <a:xfrm>
            <a:off x="883819" y="2417121"/>
            <a:ext cx="4471953" cy="1570698"/>
          </a:xfrm>
          <a:prstGeom prst="rect">
            <a:avLst/>
          </a:prstGeom>
          <a:solidFill>
            <a:srgbClr val="BA122B"/>
          </a:solidFill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BE" sz="4800" dirty="0">
                <a:solidFill>
                  <a:schemeClr val="bg1"/>
                </a:solidFill>
              </a:rPr>
              <a:t>Training and facilitation </a:t>
            </a:r>
            <a:r>
              <a:rPr lang="fr-BE" sz="4800" dirty="0" err="1">
                <a:solidFill>
                  <a:schemeClr val="bg1"/>
                </a:solidFill>
              </a:rPr>
              <a:t>skills</a:t>
            </a:r>
            <a:endParaRPr lang="en-US" sz="46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7DD4D1-ECB3-436F-8E0C-AE53135D78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826"/>
          <a:stretch/>
        </p:blipFill>
        <p:spPr>
          <a:xfrm>
            <a:off x="7156427" y="1478365"/>
            <a:ext cx="4502173" cy="3448209"/>
          </a:xfrm>
          <a:custGeom>
            <a:avLst/>
            <a:gdLst/>
            <a:ahLst/>
            <a:cxnLst/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1645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6458"/>
            <a:ext cx="5010386" cy="1114037"/>
          </a:xfr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Guess what?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278703-6B28-4BD7-99BE-6C3328952063}"/>
              </a:ext>
            </a:extLst>
          </p:cNvPr>
          <p:cNvSpPr txBox="1"/>
          <p:nvPr/>
        </p:nvSpPr>
        <p:spPr>
          <a:xfrm>
            <a:off x="619848" y="1857379"/>
            <a:ext cx="3799425" cy="31432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/>
              <a:t>Objectives</a:t>
            </a:r>
          </a:p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/>
              <a:t>Goals and outcomes</a:t>
            </a:r>
          </a:p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/>
              <a:t>Timing</a:t>
            </a:r>
          </a:p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/>
              <a:t>Material</a:t>
            </a:r>
          </a:p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/>
              <a:t>Questions</a:t>
            </a:r>
          </a:p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/>
              <a:t>Techniques</a:t>
            </a:r>
          </a:p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/>
              <a:t>Last minute change…</a:t>
            </a:r>
          </a:p>
        </p:txBody>
      </p:sp>
      <p:pic>
        <p:nvPicPr>
          <p:cNvPr id="8" name="Content Placeholder 7" descr="Text, whiteboard&#10;&#10;Description automatically generated">
            <a:extLst>
              <a:ext uri="{FF2B5EF4-FFF2-40B4-BE49-F238E27FC236}">
                <a16:creationId xmlns:a16="http://schemas.microsoft.com/office/drawing/2014/main" id="{86869435-9402-4005-82AE-6AFC179621CE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6846" r="8072" b="2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692932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4008" y="792746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dirty="0">
                <a:solidFill>
                  <a:schemeClr val="tx1"/>
                </a:solidFill>
              </a:rPr>
              <a:t>Communication</a:t>
            </a:r>
          </a:p>
        </p:txBody>
      </p:sp>
      <p:pic>
        <p:nvPicPr>
          <p:cNvPr id="9" name="Picture 8" descr="A picture containing timeline&#10;&#10;Description automatically generated">
            <a:extLst>
              <a:ext uri="{FF2B5EF4-FFF2-40B4-BE49-F238E27FC236}">
                <a16:creationId xmlns:a16="http://schemas.microsoft.com/office/drawing/2014/main" id="{D375EE3F-789F-441B-897F-E38232BBF3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3186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11F474-1F2A-47A2-A077-813A16808EB2}"/>
              </a:ext>
            </a:extLst>
          </p:cNvPr>
          <p:cNvSpPr/>
          <p:nvPr/>
        </p:nvSpPr>
        <p:spPr>
          <a:xfrm>
            <a:off x="621937" y="1396484"/>
            <a:ext cx="4084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Effective questioning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7116BD2-ABAF-4B8F-954C-1985885C39D4}"/>
              </a:ext>
            </a:extLst>
          </p:cNvPr>
          <p:cNvSpPr txBox="1">
            <a:spLocks/>
          </p:cNvSpPr>
          <p:nvPr/>
        </p:nvSpPr>
        <p:spPr>
          <a:xfrm>
            <a:off x="619608" y="2119007"/>
            <a:ext cx="5272888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457200">
              <a:buClr>
                <a:srgbClr val="BA122B"/>
              </a:buClr>
              <a:buFont typeface="Wingdings" panose="05000000000000000000" pitchFamily="2" charset="2"/>
              <a:buChar char="q"/>
            </a:pPr>
            <a:r>
              <a:rPr lang="en-US" dirty="0"/>
              <a:t>A</a:t>
            </a:r>
          </a:p>
          <a:p>
            <a:pPr indent="-457200">
              <a:buClr>
                <a:srgbClr val="BA122B"/>
              </a:buClr>
              <a:buFont typeface="Wingdings" panose="05000000000000000000" pitchFamily="2" charset="2"/>
              <a:buChar char="q"/>
            </a:pPr>
            <a:r>
              <a:rPr lang="en-US" dirty="0"/>
              <a:t>P</a:t>
            </a:r>
          </a:p>
          <a:p>
            <a:pPr indent="-457200">
              <a:buClr>
                <a:srgbClr val="BA122B"/>
              </a:buClr>
              <a:buFont typeface="Wingdings" panose="05000000000000000000" pitchFamily="2" charset="2"/>
              <a:buChar char="q"/>
            </a:pPr>
            <a:r>
              <a:rPr lang="en-US" dirty="0"/>
              <a:t>P</a:t>
            </a:r>
          </a:p>
          <a:p>
            <a:pPr indent="-457200">
              <a:buClr>
                <a:srgbClr val="BA122B"/>
              </a:buClr>
              <a:buFont typeface="Wingdings" panose="05000000000000000000" pitchFamily="2" charset="2"/>
              <a:buChar char="q"/>
            </a:pPr>
            <a:r>
              <a:rPr lang="en-US" dirty="0"/>
              <a:t>L</a:t>
            </a:r>
          </a:p>
          <a:p>
            <a:pPr indent="-457200">
              <a:buClr>
                <a:srgbClr val="BA122B"/>
              </a:buClr>
              <a:buFont typeface="Wingdings" panose="05000000000000000000" pitchFamily="2" charset="2"/>
              <a:buChar char="q"/>
            </a:pPr>
            <a:r>
              <a:rPr lang="en-US" dirty="0"/>
              <a:t>E</a:t>
            </a:r>
          </a:p>
          <a:p>
            <a:pPr marL="0"/>
            <a:endParaRPr lang="en-US" sz="1800" dirty="0"/>
          </a:p>
          <a:p>
            <a:endParaRPr lang="en-US" sz="1800" dirty="0"/>
          </a:p>
        </p:txBody>
      </p:sp>
      <p:pic>
        <p:nvPicPr>
          <p:cNvPr id="6" name="Graphic 5" descr="Apple">
            <a:extLst>
              <a:ext uri="{FF2B5EF4-FFF2-40B4-BE49-F238E27FC236}">
                <a16:creationId xmlns:a16="http://schemas.microsoft.com/office/drawing/2014/main" id="{1C50B392-1DBD-417A-85B9-0967536FBB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800850" y="947400"/>
            <a:ext cx="3945463" cy="3945463"/>
          </a:xfrm>
          <a:prstGeom prst="rect">
            <a:avLst/>
          </a:prstGeom>
        </p:spPr>
      </p:pic>
      <p:pic>
        <p:nvPicPr>
          <p:cNvPr id="7" name="Graphic 6" descr="Apple">
            <a:extLst>
              <a:ext uri="{FF2B5EF4-FFF2-40B4-BE49-F238E27FC236}">
                <a16:creationId xmlns:a16="http://schemas.microsoft.com/office/drawing/2014/main" id="{0EEF6142-2C7A-4C6D-94C0-F1F59171EF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953250" y="1099800"/>
            <a:ext cx="3945463" cy="394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28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11F474-1F2A-47A2-A077-813A16808EB2}"/>
              </a:ext>
            </a:extLst>
          </p:cNvPr>
          <p:cNvSpPr/>
          <p:nvPr/>
        </p:nvSpPr>
        <p:spPr>
          <a:xfrm>
            <a:off x="621937" y="1396484"/>
            <a:ext cx="43268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Effective </a:t>
            </a:r>
            <a:r>
              <a:rPr lang="en-US" sz="3600" dirty="0" err="1"/>
              <a:t>questionning</a:t>
            </a:r>
            <a:endParaRPr lang="en-US" sz="36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7116BD2-ABAF-4B8F-954C-1985885C39D4}"/>
              </a:ext>
            </a:extLst>
          </p:cNvPr>
          <p:cNvSpPr txBox="1">
            <a:spLocks/>
          </p:cNvSpPr>
          <p:nvPr/>
        </p:nvSpPr>
        <p:spPr>
          <a:xfrm>
            <a:off x="619608" y="2119007"/>
            <a:ext cx="5272888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457200">
              <a:buClr>
                <a:srgbClr val="BA122B"/>
              </a:buClr>
              <a:buFont typeface="Wingdings" panose="05000000000000000000" pitchFamily="2" charset="2"/>
              <a:buChar char="q"/>
            </a:pPr>
            <a:r>
              <a:rPr lang="en-US" dirty="0"/>
              <a:t>Asking</a:t>
            </a:r>
          </a:p>
          <a:p>
            <a:pPr indent="-457200">
              <a:buClr>
                <a:srgbClr val="BA122B"/>
              </a:buClr>
              <a:buFont typeface="Wingdings" panose="05000000000000000000" pitchFamily="2" charset="2"/>
              <a:buChar char="q"/>
            </a:pPr>
            <a:r>
              <a:rPr lang="en-US" dirty="0"/>
              <a:t>Pausing</a:t>
            </a:r>
          </a:p>
          <a:p>
            <a:pPr indent="-457200">
              <a:buClr>
                <a:srgbClr val="BA122B"/>
              </a:buClr>
              <a:buFont typeface="Wingdings" panose="05000000000000000000" pitchFamily="2" charset="2"/>
              <a:buChar char="q"/>
            </a:pPr>
            <a:r>
              <a:rPr lang="en-US" dirty="0"/>
              <a:t>Picking</a:t>
            </a:r>
          </a:p>
          <a:p>
            <a:pPr indent="-457200">
              <a:buClr>
                <a:srgbClr val="BA122B"/>
              </a:buClr>
              <a:buFont typeface="Wingdings" panose="05000000000000000000" pitchFamily="2" charset="2"/>
              <a:buChar char="q"/>
            </a:pPr>
            <a:r>
              <a:rPr lang="en-US" dirty="0"/>
              <a:t>Listening</a:t>
            </a:r>
          </a:p>
          <a:p>
            <a:pPr indent="-457200">
              <a:buClr>
                <a:srgbClr val="BA122B"/>
              </a:buClr>
              <a:buFont typeface="Wingdings" panose="05000000000000000000" pitchFamily="2" charset="2"/>
              <a:buChar char="q"/>
            </a:pPr>
            <a:r>
              <a:rPr lang="en-US" dirty="0"/>
              <a:t>Elaborating</a:t>
            </a:r>
          </a:p>
          <a:p>
            <a:pPr marL="0"/>
            <a:endParaRPr lang="en-US" sz="1800" dirty="0"/>
          </a:p>
          <a:p>
            <a:endParaRPr lang="en-US" sz="1800" dirty="0"/>
          </a:p>
        </p:txBody>
      </p:sp>
      <p:pic>
        <p:nvPicPr>
          <p:cNvPr id="6" name="Graphic 5" descr="Apple">
            <a:extLst>
              <a:ext uri="{FF2B5EF4-FFF2-40B4-BE49-F238E27FC236}">
                <a16:creationId xmlns:a16="http://schemas.microsoft.com/office/drawing/2014/main" id="{1C50B392-1DBD-417A-85B9-0967536FBB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800850" y="947400"/>
            <a:ext cx="3945463" cy="3945463"/>
          </a:xfrm>
          <a:prstGeom prst="rect">
            <a:avLst/>
          </a:prstGeom>
        </p:spPr>
      </p:pic>
      <p:pic>
        <p:nvPicPr>
          <p:cNvPr id="7" name="Graphic 6" descr="Apple">
            <a:extLst>
              <a:ext uri="{FF2B5EF4-FFF2-40B4-BE49-F238E27FC236}">
                <a16:creationId xmlns:a16="http://schemas.microsoft.com/office/drawing/2014/main" id="{0EEF6142-2C7A-4C6D-94C0-F1F59171EF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953250" y="1099800"/>
            <a:ext cx="3945463" cy="394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3396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38411"/>
            <a:ext cx="3920647" cy="5738552"/>
          </a:xfrm>
          <a:solidFill>
            <a:schemeClr val="accent1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Active listening</a:t>
            </a:r>
          </a:p>
        </p:txBody>
      </p:sp>
      <p:pic>
        <p:nvPicPr>
          <p:cNvPr id="5" name="Graphic 4" descr="Ear">
            <a:extLst>
              <a:ext uri="{FF2B5EF4-FFF2-40B4-BE49-F238E27FC236}">
                <a16:creationId xmlns:a16="http://schemas.microsoft.com/office/drawing/2014/main" id="{133C3772-AFC8-4003-9268-EABAD011D7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572" y="1891602"/>
            <a:ext cx="1891258" cy="189125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87170-865E-45D1-AEA4-29BFE7B3DA7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30719" y="1142656"/>
            <a:ext cx="7289799" cy="55334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latin typeface="+mn-lt"/>
              </a:rPr>
              <a:t>Body language that shows attention from the facilitator: eye contact, facing group</a:t>
            </a:r>
          </a:p>
          <a:p>
            <a:r>
              <a:rPr lang="en-US" dirty="0">
                <a:latin typeface="+mn-lt"/>
              </a:rPr>
              <a:t>Withhold judgement</a:t>
            </a:r>
          </a:p>
          <a:p>
            <a:r>
              <a:rPr lang="en-US" dirty="0">
                <a:latin typeface="+mn-lt"/>
              </a:rPr>
              <a:t>Summarize, paraphrase, clarify, reflect, share/elaborate</a:t>
            </a:r>
          </a:p>
          <a:p>
            <a:r>
              <a:rPr lang="en-US" dirty="0">
                <a:latin typeface="+mn-lt"/>
              </a:rPr>
              <a:t>Take note on a flipchart or other</a:t>
            </a:r>
          </a:p>
          <a:p>
            <a:r>
              <a:rPr lang="en-US" dirty="0">
                <a:latin typeface="+mn-lt"/>
              </a:rPr>
              <a:t>Be present all the time, even during group work </a:t>
            </a:r>
          </a:p>
          <a:p>
            <a:pPr marL="0"/>
            <a:endParaRPr lang="en-US" dirty="0">
              <a:latin typeface="+mn-lt"/>
            </a:endParaRPr>
          </a:p>
          <a:p>
            <a:pPr marL="0"/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472E26C-8FC6-4D47-87DE-43F074422B8C}"/>
              </a:ext>
            </a:extLst>
          </p:cNvPr>
          <p:cNvSpPr txBox="1">
            <a:spLocks/>
          </p:cNvSpPr>
          <p:nvPr/>
        </p:nvSpPr>
        <p:spPr>
          <a:xfrm>
            <a:off x="6119587" y="1949576"/>
            <a:ext cx="4860073" cy="3438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0335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7" y="0"/>
            <a:ext cx="6628357" cy="1325563"/>
          </a:xfr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Build relationship and bring your stationary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7D8CB-CE7A-43C5-A79E-2BD22C99D6B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25886" y="1778696"/>
            <a:ext cx="6025018" cy="387624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+mn-lt"/>
              </a:rPr>
              <a:t>Use </a:t>
            </a:r>
            <a:r>
              <a:rPr lang="en-US" dirty="0" err="1">
                <a:latin typeface="+mn-lt"/>
              </a:rPr>
              <a:t>humour</a:t>
            </a:r>
            <a:r>
              <a:rPr lang="en-US" dirty="0">
                <a:latin typeface="+mn-lt"/>
              </a:rPr>
              <a:t> when you think it is appropriate</a:t>
            </a:r>
          </a:p>
          <a:p>
            <a:r>
              <a:rPr lang="en-US" dirty="0">
                <a:latin typeface="+mn-lt"/>
              </a:rPr>
              <a:t>Act naturally, be yourself! </a:t>
            </a:r>
          </a:p>
          <a:p>
            <a:r>
              <a:rPr lang="en-US" dirty="0">
                <a:latin typeface="+mn-lt"/>
              </a:rPr>
              <a:t>Remain neutral (although you might have an agenda) </a:t>
            </a:r>
          </a:p>
          <a:p>
            <a:r>
              <a:rPr lang="en-US" dirty="0">
                <a:latin typeface="+mn-lt"/>
              </a:rPr>
              <a:t>Learn names or have name tags. </a:t>
            </a:r>
          </a:p>
          <a:p>
            <a:r>
              <a:rPr lang="en-US" dirty="0">
                <a:latin typeface="+mn-lt"/>
              </a:rPr>
              <a:t>Mention, refer to participants’ interventions</a:t>
            </a:r>
          </a:p>
          <a:p>
            <a:r>
              <a:rPr lang="en-US" dirty="0">
                <a:latin typeface="+mn-lt"/>
              </a:rPr>
              <a:t>Thank, be kind and positive</a:t>
            </a:r>
          </a:p>
        </p:txBody>
      </p:sp>
      <p:pic>
        <p:nvPicPr>
          <p:cNvPr id="1026" name="Picture 2" descr="Looking for a workshop facilitator? Stephanie Maes | Sea Matters">
            <a:extLst>
              <a:ext uri="{FF2B5EF4-FFF2-40B4-BE49-F238E27FC236}">
                <a16:creationId xmlns:a16="http://schemas.microsoft.com/office/drawing/2014/main" id="{7A2E595B-D999-4C19-A811-CA793EB5A3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68"/>
          <a:stretch/>
        </p:blipFill>
        <p:spPr bwMode="auto"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6137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740344" cy="978538"/>
          </a:xfr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Leadership  </a:t>
            </a:r>
          </a:p>
        </p:txBody>
      </p:sp>
      <p:pic>
        <p:nvPicPr>
          <p:cNvPr id="3" name="Graphic 2" descr="Captain">
            <a:extLst>
              <a:ext uri="{FF2B5EF4-FFF2-40B4-BE49-F238E27FC236}">
                <a16:creationId xmlns:a16="http://schemas.microsoft.com/office/drawing/2014/main" id="{C8BB3A4B-9216-4067-B490-7F23E9EBB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3003" y="2327209"/>
            <a:ext cx="2578608" cy="257860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38D6B38-39EA-4850-A532-8A6C5BAE918D}"/>
              </a:ext>
            </a:extLst>
          </p:cNvPr>
          <p:cNvSpPr txBox="1">
            <a:spLocks/>
          </p:cNvSpPr>
          <p:nvPr/>
        </p:nvSpPr>
        <p:spPr>
          <a:xfrm>
            <a:off x="5265869" y="2327209"/>
            <a:ext cx="6382657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rgbClr val="0033A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chemeClr val="tx1"/>
                </a:solidFill>
              </a:rPr>
              <a:t>Clear instructions</a:t>
            </a:r>
          </a:p>
          <a:p>
            <a:pPr marL="2286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chemeClr val="tx1"/>
                </a:solidFill>
              </a:rPr>
              <a:t>Manage time</a:t>
            </a:r>
          </a:p>
          <a:p>
            <a:pPr marL="2286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chemeClr val="tx1"/>
                </a:solidFill>
              </a:rPr>
              <a:t>Manage group creation</a:t>
            </a:r>
          </a:p>
          <a:p>
            <a:pPr marL="2286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chemeClr val="tx1"/>
                </a:solidFill>
              </a:rPr>
              <a:t>Smoothly lead the training process</a:t>
            </a:r>
          </a:p>
          <a:p>
            <a:pPr marL="2286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chemeClr val="tx1"/>
                </a:solidFill>
              </a:rPr>
              <a:t>Avoid conflict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6C5E72F0-6AC3-4A1E-B544-BF78290D297D}"/>
              </a:ext>
            </a:extLst>
          </p:cNvPr>
          <p:cNvSpPr txBox="1">
            <a:spLocks/>
          </p:cNvSpPr>
          <p:nvPr/>
        </p:nvSpPr>
        <p:spPr>
          <a:xfrm>
            <a:off x="6926132" y="1866901"/>
            <a:ext cx="4622865" cy="40005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632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6" y="-2"/>
            <a:ext cx="2467627" cy="6858001"/>
          </a:xfr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Conclusion </a:t>
            </a:r>
          </a:p>
        </p:txBody>
      </p:sp>
      <p:pic>
        <p:nvPicPr>
          <p:cNvPr id="9" name="Content Placeholder 8" descr="Timeline&#10;&#10;Description automatically generated">
            <a:extLst>
              <a:ext uri="{FF2B5EF4-FFF2-40B4-BE49-F238E27FC236}">
                <a16:creationId xmlns:a16="http://schemas.microsoft.com/office/drawing/2014/main" id="{0B1D3E85-CA69-4578-8C24-36C701923D72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153" y="0"/>
            <a:ext cx="9647359" cy="6716194"/>
          </a:xfrm>
        </p:spPr>
      </p:pic>
    </p:spTree>
    <p:extLst>
      <p:ext uri="{BB962C8B-B14F-4D97-AF65-F5344CB8AC3E}">
        <p14:creationId xmlns:p14="http://schemas.microsoft.com/office/powerpoint/2010/main" val="2943757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SS">
      <a:dk1>
        <a:sysClr val="windowText" lastClr="000000"/>
      </a:dk1>
      <a:lt1>
        <a:sysClr val="window" lastClr="FFFFFF"/>
      </a:lt1>
      <a:dk2>
        <a:srgbClr val="404040"/>
      </a:dk2>
      <a:lt2>
        <a:srgbClr val="666666"/>
      </a:lt2>
      <a:accent1>
        <a:srgbClr val="BA002C"/>
      </a:accent1>
      <a:accent2>
        <a:srgbClr val="80CFBD"/>
      </a:accent2>
      <a:accent3>
        <a:srgbClr val="DD808E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3">
    <wetp:webextensionref xmlns:r="http://schemas.openxmlformats.org/officeDocument/2006/relationships" r:id="rId1"/>
  </wetp:taskpane>
  <wetp:taskpane dockstate="right" visibility="0" width="525" row="4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48FF31BE-29FF-4A79-B5C4-E6748F3D604C}">
  <we:reference id="wa104381063" version="1.0.0.1" store="en-U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D9CDF82F-161A-4B1E-B1ED-FBA538D2688D}">
  <we:reference id="wa104038830" version="1.0.0.3" store="fr-F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3C326EF1EF8E4CAA443788CB4D0AA8" ma:contentTypeVersion="10" ma:contentTypeDescription="Opret et nyt dokument." ma:contentTypeScope="" ma:versionID="cc394bd4653bbfc1ab9514300bebbe87">
  <xsd:schema xmlns:xsd="http://www.w3.org/2001/XMLSchema" xmlns:xs="http://www.w3.org/2001/XMLSchema" xmlns:p="http://schemas.microsoft.com/office/2006/metadata/properties" xmlns:ns3="4f06dc39-3c0b-49a9-9771-c157aa91944e" targetNamespace="http://schemas.microsoft.com/office/2006/metadata/properties" ma:root="true" ma:fieldsID="78996ec861d63ccd4def74e4ac223dc8" ns3:_="">
    <xsd:import namespace="4f06dc39-3c0b-49a9-9771-c157aa9194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6dc39-3c0b-49a9-9771-c157aa9194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8F7BAB-0B7E-497E-BCFB-250EF51C549E}">
  <ds:schemaRefs>
    <ds:schemaRef ds:uri="http://purl.org/dc/dcmitype/"/>
    <ds:schemaRef ds:uri="4f06dc39-3c0b-49a9-9771-c157aa91944e"/>
    <ds:schemaRef ds:uri="http://purl.org/dc/terms/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6FDFA0F-68A6-4611-BDE3-E94D56D98F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06dc39-3c0b-49a9-9771-c157aa9194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BDCDC0-3D76-4174-8CCE-4C8430600C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566</Words>
  <Application>Microsoft Office PowerPoint</Application>
  <PresentationFormat>Widescreen</PresentationFormat>
  <Paragraphs>142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Arial Black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The training cycle: setting up and safe environment  </vt:lpstr>
      <vt:lpstr>PowerPoint Presentation</vt:lpstr>
      <vt:lpstr>PowerPoint Presentation</vt:lpstr>
      <vt:lpstr>Maslow’s pyramid of needs </vt:lpstr>
      <vt:lpstr>Select the right participants! </vt:lpstr>
      <vt:lpstr>Involve participants </vt:lpstr>
      <vt:lpstr>Create a positive learning environment</vt:lpstr>
      <vt:lpstr>Look and feel of the space: Room Setting</vt:lpstr>
      <vt:lpstr>Futile but essential</vt:lpstr>
      <vt:lpstr>Key principles of experiencial learning </vt:lpstr>
      <vt:lpstr>PowerPoint Presentation</vt:lpstr>
      <vt:lpstr>Who is a teacher? Who is the facilitator? Who is the trainer?  </vt:lpstr>
      <vt:lpstr>PowerPoint Presentation</vt:lpstr>
      <vt:lpstr>PowerPoint Presentation</vt:lpstr>
      <vt:lpstr>Guess what? </vt:lpstr>
      <vt:lpstr>Communication</vt:lpstr>
      <vt:lpstr>PowerPoint Presentation</vt:lpstr>
      <vt:lpstr>PowerPoint Presentation</vt:lpstr>
      <vt:lpstr>Active listening</vt:lpstr>
      <vt:lpstr>Build relationship and bring your stationary</vt:lpstr>
      <vt:lpstr>Leadership  </vt:lpstr>
      <vt:lpstr>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crozet</dc:creator>
  <cp:lastModifiedBy>Andrew Maina</cp:lastModifiedBy>
  <cp:revision>6</cp:revision>
  <dcterms:created xsi:type="dcterms:W3CDTF">2020-12-15T15:04:46Z</dcterms:created>
  <dcterms:modified xsi:type="dcterms:W3CDTF">2021-04-16T06:55:50Z</dcterms:modified>
</cp:coreProperties>
</file>