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revisionInfo.xml" ContentType="application/vnd.ms-powerpoint.revisioninfo+xml"/>
  <Override PartName="/ppt/changesInfos/changesInfo1.xml" ContentType="application/vnd.ms-powerpoint.changesinfo+xml"/>
  <Override PartName="/ppt/webextensions/webextension2.xml" ContentType="application/vnd.ms-office.webextension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9"/>
  </p:notesMasterIdLst>
  <p:sldIdLst>
    <p:sldId id="257" r:id="rId5"/>
    <p:sldId id="408" r:id="rId6"/>
    <p:sldId id="649" r:id="rId7"/>
    <p:sldId id="537" r:id="rId8"/>
    <p:sldId id="671" r:id="rId9"/>
    <p:sldId id="672" r:id="rId10"/>
    <p:sldId id="675" r:id="rId11"/>
    <p:sldId id="679" r:id="rId12"/>
    <p:sldId id="680" r:id="rId13"/>
    <p:sldId id="540" r:id="rId14"/>
    <p:sldId id="538" r:id="rId15"/>
    <p:sldId id="676" r:id="rId16"/>
    <p:sldId id="677" r:id="rId17"/>
    <p:sldId id="67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1888EB3-B216-45DE-A5C6-B0F231D7BBC6}">
          <p14:sldIdLst>
            <p14:sldId id="257"/>
            <p14:sldId id="408"/>
            <p14:sldId id="649"/>
            <p14:sldId id="537"/>
            <p14:sldId id="671"/>
            <p14:sldId id="672"/>
            <p14:sldId id="675"/>
            <p14:sldId id="679"/>
            <p14:sldId id="680"/>
            <p14:sldId id="540"/>
            <p14:sldId id="538"/>
            <p14:sldId id="676"/>
            <p14:sldId id="677"/>
            <p14:sldId id="678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de Agnes Galli" initials="AAG" lastIdx="26" clrIdx="0">
    <p:extLst>
      <p:ext uri="{19B8F6BF-5375-455C-9EA6-DF929625EA0E}">
        <p15:presenceInfo xmlns:p15="http://schemas.microsoft.com/office/powerpoint/2012/main" xmlns="" userId="Aude Agnes Galli" providerId="None"/>
      </p:ext>
    </p:extLst>
  </p:cmAuthor>
  <p:cmAuthor id="2" name="Jason Bell" initials="JB" lastIdx="6" clrIdx="1">
    <p:extLst>
      <p:ext uri="{19B8F6BF-5375-455C-9EA6-DF929625EA0E}">
        <p15:presenceInfo xmlns:p15="http://schemas.microsoft.com/office/powerpoint/2012/main" xmlns="" userId="2f327277f7300112" providerId="Windows Live"/>
      </p:ext>
    </p:extLst>
  </p:cmAuthor>
  <p:cmAuthor id="3" name="sophie crozet" initials="sc" lastIdx="5" clrIdx="2">
    <p:extLst>
      <p:ext uri="{19B8F6BF-5375-455C-9EA6-DF929625EA0E}">
        <p15:presenceInfo xmlns:p15="http://schemas.microsoft.com/office/powerpoint/2012/main" xmlns="" userId="ec1065b6b8e8d847" providerId="Windows Live"/>
      </p:ext>
    </p:extLst>
  </p:cmAuthor>
  <p:cmAuthor id="4" name="Guest User" initials="GU" lastIdx="1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7E6E6"/>
    <a:srgbClr val="A6A6A6"/>
    <a:srgbClr val="BA122B"/>
    <a:srgbClr val="000000"/>
    <a:srgbClr val="005D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C0A9A4-8517-4F61-A795-627A62E17497}" v="19" dt="2021-04-06T14:18:12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854" autoAdjust="0"/>
  </p:normalViewPr>
  <p:slideViewPr>
    <p:cSldViewPr snapToGrid="0">
      <p:cViewPr>
        <p:scale>
          <a:sx n="87" d="100"/>
          <a:sy n="87" d="100"/>
        </p:scale>
        <p:origin x="-143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phie crozet" userId="ec1065b6b8e8d847" providerId="LiveId" clId="{7DC0A9A4-8517-4F61-A795-627A62E17497}"/>
    <pc:docChg chg="undo custSel delSld modSld sldOrd modMainMaster modSection">
      <pc:chgData name="sophie crozet" userId="ec1065b6b8e8d847" providerId="LiveId" clId="{7DC0A9A4-8517-4F61-A795-627A62E17497}" dt="2021-04-06T14:18:26.729" v="108" actId="14100"/>
      <pc:docMkLst>
        <pc:docMk/>
      </pc:docMkLst>
      <pc:sldChg chg="delSp modSp mod ord">
        <pc:chgData name="sophie crozet" userId="ec1065b6b8e8d847" providerId="LiveId" clId="{7DC0A9A4-8517-4F61-A795-627A62E17497}" dt="2021-04-06T14:10:39.850" v="19" actId="5793"/>
        <pc:sldMkLst>
          <pc:docMk/>
          <pc:sldMk cId="2358086109" sldId="537"/>
        </pc:sldMkLst>
        <pc:spChg chg="mod">
          <ac:chgData name="sophie crozet" userId="ec1065b6b8e8d847" providerId="LiveId" clId="{7DC0A9A4-8517-4F61-A795-627A62E17497}" dt="2021-04-06T14:10:39.850" v="19" actId="5793"/>
          <ac:spMkLst>
            <pc:docMk/>
            <pc:sldMk cId="2358086109" sldId="537"/>
            <ac:spMk id="3" creationId="{5F33E238-8831-5740-AD59-55C241CF2CE9}"/>
          </ac:spMkLst>
        </pc:spChg>
        <pc:spChg chg="mod">
          <ac:chgData name="sophie crozet" userId="ec1065b6b8e8d847" providerId="LiveId" clId="{7DC0A9A4-8517-4F61-A795-627A62E17497}" dt="2021-04-06T14:10:15.089" v="15" actId="14100"/>
          <ac:spMkLst>
            <pc:docMk/>
            <pc:sldMk cId="2358086109" sldId="537"/>
            <ac:spMk id="4" creationId="{3063C76F-CF0E-4073-B6F4-12B21453BF42}"/>
          </ac:spMkLst>
        </pc:spChg>
        <pc:picChg chg="del">
          <ac:chgData name="sophie crozet" userId="ec1065b6b8e8d847" providerId="LiveId" clId="{7DC0A9A4-8517-4F61-A795-627A62E17497}" dt="2021-04-06T14:09:06.953" v="2" actId="478"/>
          <ac:picMkLst>
            <pc:docMk/>
            <pc:sldMk cId="2358086109" sldId="537"/>
            <ac:picMk id="5" creationId="{73EED456-3623-43CA-A25A-360E764E4184}"/>
          </ac:picMkLst>
        </pc:picChg>
      </pc:sldChg>
      <pc:sldChg chg="delSp modSp mod">
        <pc:chgData name="sophie crozet" userId="ec1065b6b8e8d847" providerId="LiveId" clId="{7DC0A9A4-8517-4F61-A795-627A62E17497}" dt="2021-04-06T14:15:56.670" v="71" actId="1076"/>
        <pc:sldMkLst>
          <pc:docMk/>
          <pc:sldMk cId="1229949188" sldId="538"/>
        </pc:sldMkLst>
        <pc:spChg chg="mod">
          <ac:chgData name="sophie crozet" userId="ec1065b6b8e8d847" providerId="LiveId" clId="{7DC0A9A4-8517-4F61-A795-627A62E17497}" dt="2021-04-06T14:15:50.726" v="70" actId="14100"/>
          <ac:spMkLst>
            <pc:docMk/>
            <pc:sldMk cId="1229949188" sldId="538"/>
            <ac:spMk id="5" creationId="{D5AEA1A8-21E7-49E4-9F22-F6FCDC752720}"/>
          </ac:spMkLst>
        </pc:spChg>
        <pc:spChg chg="mod">
          <ac:chgData name="sophie crozet" userId="ec1065b6b8e8d847" providerId="LiveId" clId="{7DC0A9A4-8517-4F61-A795-627A62E17497}" dt="2021-04-06T14:15:56.670" v="71" actId="1076"/>
          <ac:spMkLst>
            <pc:docMk/>
            <pc:sldMk cId="1229949188" sldId="538"/>
            <ac:spMk id="15" creationId="{64D6CB0D-1976-41E3-8E07-015888EE96CD}"/>
          </ac:spMkLst>
        </pc:spChg>
        <pc:picChg chg="del">
          <ac:chgData name="sophie crozet" userId="ec1065b6b8e8d847" providerId="LiveId" clId="{7DC0A9A4-8517-4F61-A795-627A62E17497}" dt="2021-04-06T14:15:40.249" v="68" actId="478"/>
          <ac:picMkLst>
            <pc:docMk/>
            <pc:sldMk cId="1229949188" sldId="538"/>
            <ac:picMk id="4" creationId="{30C3CB07-DF8F-4759-96C9-E0E36249C020}"/>
          </ac:picMkLst>
        </pc:picChg>
        <pc:picChg chg="del">
          <ac:chgData name="sophie crozet" userId="ec1065b6b8e8d847" providerId="LiveId" clId="{7DC0A9A4-8517-4F61-A795-627A62E17497}" dt="2021-04-06T14:15:44.200" v="69" actId="478"/>
          <ac:picMkLst>
            <pc:docMk/>
            <pc:sldMk cId="1229949188" sldId="538"/>
            <ac:picMk id="8" creationId="{D11930C8-8E33-4EA8-BBF9-B36EF085EB11}"/>
          </ac:picMkLst>
        </pc:picChg>
      </pc:sldChg>
      <pc:sldChg chg="delSp modSp mod">
        <pc:chgData name="sophie crozet" userId="ec1065b6b8e8d847" providerId="LiveId" clId="{7DC0A9A4-8517-4F61-A795-627A62E17497}" dt="2021-04-06T14:15:28.428" v="67" actId="1076"/>
        <pc:sldMkLst>
          <pc:docMk/>
          <pc:sldMk cId="2874858646" sldId="540"/>
        </pc:sldMkLst>
        <pc:spChg chg="mod">
          <ac:chgData name="sophie crozet" userId="ec1065b6b8e8d847" providerId="LiveId" clId="{7DC0A9A4-8517-4F61-A795-627A62E17497}" dt="2021-04-06T14:15:15.539" v="65" actId="207"/>
          <ac:spMkLst>
            <pc:docMk/>
            <pc:sldMk cId="2874858646" sldId="540"/>
            <ac:spMk id="4" creationId="{A7CCF9FB-E17A-4790-8F01-57855B0B35F6}"/>
          </ac:spMkLst>
        </pc:spChg>
        <pc:picChg chg="del">
          <ac:chgData name="sophie crozet" userId="ec1065b6b8e8d847" providerId="LiveId" clId="{7DC0A9A4-8517-4F61-A795-627A62E17497}" dt="2021-04-06T14:14:52.912" v="63" actId="478"/>
          <ac:picMkLst>
            <pc:docMk/>
            <pc:sldMk cId="2874858646" sldId="540"/>
            <ac:picMk id="5" creationId="{09BC926C-3457-45D7-B291-B2A578ABC7E7}"/>
          </ac:picMkLst>
        </pc:picChg>
        <pc:picChg chg="mod">
          <ac:chgData name="sophie crozet" userId="ec1065b6b8e8d847" providerId="LiveId" clId="{7DC0A9A4-8517-4F61-A795-627A62E17497}" dt="2021-04-06T14:15:28.428" v="67" actId="1076"/>
          <ac:picMkLst>
            <pc:docMk/>
            <pc:sldMk cId="2874858646" sldId="540"/>
            <ac:picMk id="7" creationId="{CD8890CB-36E4-44B6-B8EE-ACE4A7567180}"/>
          </ac:picMkLst>
        </pc:picChg>
        <pc:picChg chg="mod">
          <ac:chgData name="sophie crozet" userId="ec1065b6b8e8d847" providerId="LiveId" clId="{7DC0A9A4-8517-4F61-A795-627A62E17497}" dt="2021-04-06T14:15:23.173" v="66" actId="207"/>
          <ac:picMkLst>
            <pc:docMk/>
            <pc:sldMk cId="2874858646" sldId="540"/>
            <ac:picMk id="11" creationId="{C3091BAB-C994-4B45-81BB-EEC5C2395F13}"/>
          </ac:picMkLst>
        </pc:picChg>
        <pc:picChg chg="mod">
          <ac:chgData name="sophie crozet" userId="ec1065b6b8e8d847" providerId="LiveId" clId="{7DC0A9A4-8517-4F61-A795-627A62E17497}" dt="2021-04-06T14:15:23.173" v="66" actId="207"/>
          <ac:picMkLst>
            <pc:docMk/>
            <pc:sldMk cId="2874858646" sldId="540"/>
            <ac:picMk id="13" creationId="{243DAE6A-F5CB-486D-9148-48578A71C96F}"/>
          </ac:picMkLst>
        </pc:picChg>
      </pc:sldChg>
      <pc:sldChg chg="del delDesignElem">
        <pc:chgData name="sophie crozet" userId="ec1065b6b8e8d847" providerId="LiveId" clId="{7DC0A9A4-8517-4F61-A795-627A62E17497}" dt="2021-04-06T14:09:30.806" v="7" actId="47"/>
        <pc:sldMkLst>
          <pc:docMk/>
          <pc:sldMk cId="1099457710" sldId="610"/>
        </pc:sldMkLst>
      </pc:sldChg>
      <pc:sldChg chg="del">
        <pc:chgData name="sophie crozet" userId="ec1065b6b8e8d847" providerId="LiveId" clId="{7DC0A9A4-8517-4F61-A795-627A62E17497}" dt="2021-04-06T14:17:18.169" v="83" actId="47"/>
        <pc:sldMkLst>
          <pc:docMk/>
          <pc:sldMk cId="1657714705" sldId="612"/>
        </pc:sldMkLst>
      </pc:sldChg>
      <pc:sldChg chg="del">
        <pc:chgData name="sophie crozet" userId="ec1065b6b8e8d847" providerId="LiveId" clId="{7DC0A9A4-8517-4F61-A795-627A62E17497}" dt="2021-04-06T14:17:15.807" v="81" actId="47"/>
        <pc:sldMkLst>
          <pc:docMk/>
          <pc:sldMk cId="1327607645" sldId="640"/>
        </pc:sldMkLst>
      </pc:sldChg>
      <pc:sldChg chg="del">
        <pc:chgData name="sophie crozet" userId="ec1065b6b8e8d847" providerId="LiveId" clId="{7DC0A9A4-8517-4F61-A795-627A62E17497}" dt="2021-04-06T14:17:19.639" v="84" actId="47"/>
        <pc:sldMkLst>
          <pc:docMk/>
          <pc:sldMk cId="529805608" sldId="641"/>
        </pc:sldMkLst>
      </pc:sldChg>
      <pc:sldChg chg="del">
        <pc:chgData name="sophie crozet" userId="ec1065b6b8e8d847" providerId="LiveId" clId="{7DC0A9A4-8517-4F61-A795-627A62E17497}" dt="2021-04-06T14:17:39.628" v="99" actId="47"/>
        <pc:sldMkLst>
          <pc:docMk/>
          <pc:sldMk cId="483632359" sldId="645"/>
        </pc:sldMkLst>
      </pc:sldChg>
      <pc:sldChg chg="delSp modSp mod ord">
        <pc:chgData name="sophie crozet" userId="ec1065b6b8e8d847" providerId="LiveId" clId="{7DC0A9A4-8517-4F61-A795-627A62E17497}" dt="2021-04-06T14:09:47.789" v="9" actId="478"/>
        <pc:sldMkLst>
          <pc:docMk/>
          <pc:sldMk cId="4069756814" sldId="649"/>
        </pc:sldMkLst>
        <pc:spChg chg="del">
          <ac:chgData name="sophie crozet" userId="ec1065b6b8e8d847" providerId="LiveId" clId="{7DC0A9A4-8517-4F61-A795-627A62E17497}" dt="2021-04-06T14:09:47.789" v="9" actId="478"/>
          <ac:spMkLst>
            <pc:docMk/>
            <pc:sldMk cId="4069756814" sldId="649"/>
            <ac:spMk id="2" creationId="{BB028067-08A5-400A-8E92-479A3792E2AD}"/>
          </ac:spMkLst>
        </pc:spChg>
        <pc:graphicFrameChg chg="mod">
          <ac:chgData name="sophie crozet" userId="ec1065b6b8e8d847" providerId="LiveId" clId="{7DC0A9A4-8517-4F61-A795-627A62E17497}" dt="2021-04-06T14:09:40.549" v="8" actId="207"/>
          <ac:graphicFrameMkLst>
            <pc:docMk/>
            <pc:sldMk cId="4069756814" sldId="649"/>
            <ac:graphicFrameMk id="9" creationId="{658DCBB5-BC29-41A2-90AF-02956639CB31}"/>
          </ac:graphicFrameMkLst>
        </pc:graphicFrameChg>
      </pc:sldChg>
      <pc:sldChg chg="del">
        <pc:chgData name="sophie crozet" userId="ec1065b6b8e8d847" providerId="LiveId" clId="{7DC0A9A4-8517-4F61-A795-627A62E17497}" dt="2021-04-06T14:17:14.736" v="80" actId="47"/>
        <pc:sldMkLst>
          <pc:docMk/>
          <pc:sldMk cId="1928559022" sldId="650"/>
        </pc:sldMkLst>
      </pc:sldChg>
      <pc:sldChg chg="del">
        <pc:chgData name="sophie crozet" userId="ec1065b6b8e8d847" providerId="LiveId" clId="{7DC0A9A4-8517-4F61-A795-627A62E17497}" dt="2021-04-06T14:17:16.826" v="82" actId="47"/>
        <pc:sldMkLst>
          <pc:docMk/>
          <pc:sldMk cId="2939882627" sldId="651"/>
        </pc:sldMkLst>
      </pc:sldChg>
      <pc:sldChg chg="del">
        <pc:chgData name="sophie crozet" userId="ec1065b6b8e8d847" providerId="LiveId" clId="{7DC0A9A4-8517-4F61-A795-627A62E17497}" dt="2021-04-06T14:17:28.894" v="89" actId="47"/>
        <pc:sldMkLst>
          <pc:docMk/>
          <pc:sldMk cId="2247728093" sldId="653"/>
        </pc:sldMkLst>
      </pc:sldChg>
      <pc:sldChg chg="del">
        <pc:chgData name="sophie crozet" userId="ec1065b6b8e8d847" providerId="LiveId" clId="{7DC0A9A4-8517-4F61-A795-627A62E17497}" dt="2021-04-06T14:17:25.365" v="86" actId="47"/>
        <pc:sldMkLst>
          <pc:docMk/>
          <pc:sldMk cId="758433986" sldId="654"/>
        </pc:sldMkLst>
      </pc:sldChg>
      <pc:sldChg chg="del">
        <pc:chgData name="sophie crozet" userId="ec1065b6b8e8d847" providerId="LiveId" clId="{7DC0A9A4-8517-4F61-A795-627A62E17497}" dt="2021-04-06T14:17:26.352" v="87" actId="47"/>
        <pc:sldMkLst>
          <pc:docMk/>
          <pc:sldMk cId="2707112301" sldId="655"/>
        </pc:sldMkLst>
      </pc:sldChg>
      <pc:sldChg chg="del">
        <pc:chgData name="sophie crozet" userId="ec1065b6b8e8d847" providerId="LiveId" clId="{7DC0A9A4-8517-4F61-A795-627A62E17497}" dt="2021-04-06T14:17:24.014" v="85" actId="47"/>
        <pc:sldMkLst>
          <pc:docMk/>
          <pc:sldMk cId="1542303142" sldId="656"/>
        </pc:sldMkLst>
      </pc:sldChg>
      <pc:sldChg chg="del">
        <pc:chgData name="sophie crozet" userId="ec1065b6b8e8d847" providerId="LiveId" clId="{7DC0A9A4-8517-4F61-A795-627A62E17497}" dt="2021-04-06T14:17:27.589" v="88" actId="47"/>
        <pc:sldMkLst>
          <pc:docMk/>
          <pc:sldMk cId="1011253416" sldId="657"/>
        </pc:sldMkLst>
      </pc:sldChg>
      <pc:sldChg chg="del">
        <pc:chgData name="sophie crozet" userId="ec1065b6b8e8d847" providerId="LiveId" clId="{7DC0A9A4-8517-4F61-A795-627A62E17497}" dt="2021-04-06T14:17:29.936" v="90" actId="47"/>
        <pc:sldMkLst>
          <pc:docMk/>
          <pc:sldMk cId="1234276874" sldId="660"/>
        </pc:sldMkLst>
      </pc:sldChg>
      <pc:sldChg chg="del">
        <pc:chgData name="sophie crozet" userId="ec1065b6b8e8d847" providerId="LiveId" clId="{7DC0A9A4-8517-4F61-A795-627A62E17497}" dt="2021-04-06T14:17:31.043" v="91" actId="47"/>
        <pc:sldMkLst>
          <pc:docMk/>
          <pc:sldMk cId="2539449951" sldId="661"/>
        </pc:sldMkLst>
      </pc:sldChg>
      <pc:sldChg chg="del">
        <pc:chgData name="sophie crozet" userId="ec1065b6b8e8d847" providerId="LiveId" clId="{7DC0A9A4-8517-4F61-A795-627A62E17497}" dt="2021-04-06T14:17:32.078" v="92" actId="47"/>
        <pc:sldMkLst>
          <pc:docMk/>
          <pc:sldMk cId="1863599147" sldId="662"/>
        </pc:sldMkLst>
      </pc:sldChg>
      <pc:sldChg chg="del">
        <pc:chgData name="sophie crozet" userId="ec1065b6b8e8d847" providerId="LiveId" clId="{7DC0A9A4-8517-4F61-A795-627A62E17497}" dt="2021-04-06T14:17:33.312" v="93" actId="47"/>
        <pc:sldMkLst>
          <pc:docMk/>
          <pc:sldMk cId="1692932007" sldId="663"/>
        </pc:sldMkLst>
      </pc:sldChg>
      <pc:sldChg chg="del">
        <pc:chgData name="sophie crozet" userId="ec1065b6b8e8d847" providerId="LiveId" clId="{7DC0A9A4-8517-4F61-A795-627A62E17497}" dt="2021-04-06T14:17:34.387" v="94" actId="47"/>
        <pc:sldMkLst>
          <pc:docMk/>
          <pc:sldMk cId="63186105" sldId="664"/>
        </pc:sldMkLst>
      </pc:sldChg>
      <pc:sldChg chg="del">
        <pc:chgData name="sophie crozet" userId="ec1065b6b8e8d847" providerId="LiveId" clId="{7DC0A9A4-8517-4F61-A795-627A62E17497}" dt="2021-04-06T14:17:35.360" v="95" actId="47"/>
        <pc:sldMkLst>
          <pc:docMk/>
          <pc:sldMk cId="2673963815" sldId="665"/>
        </pc:sldMkLst>
      </pc:sldChg>
      <pc:sldChg chg="del">
        <pc:chgData name="sophie crozet" userId="ec1065b6b8e8d847" providerId="LiveId" clId="{7DC0A9A4-8517-4F61-A795-627A62E17497}" dt="2021-04-06T14:17:36.449" v="96" actId="47"/>
        <pc:sldMkLst>
          <pc:docMk/>
          <pc:sldMk cId="3313379836" sldId="666"/>
        </pc:sldMkLst>
      </pc:sldChg>
      <pc:sldChg chg="del">
        <pc:chgData name="sophie crozet" userId="ec1065b6b8e8d847" providerId="LiveId" clId="{7DC0A9A4-8517-4F61-A795-627A62E17497}" dt="2021-04-06T14:17:37.516" v="97" actId="47"/>
        <pc:sldMkLst>
          <pc:docMk/>
          <pc:sldMk cId="580335547" sldId="667"/>
        </pc:sldMkLst>
      </pc:sldChg>
      <pc:sldChg chg="del">
        <pc:chgData name="sophie crozet" userId="ec1065b6b8e8d847" providerId="LiveId" clId="{7DC0A9A4-8517-4F61-A795-627A62E17497}" dt="2021-04-06T14:17:38.390" v="98" actId="47"/>
        <pc:sldMkLst>
          <pc:docMk/>
          <pc:sldMk cId="2531613772" sldId="668"/>
        </pc:sldMkLst>
      </pc:sldChg>
      <pc:sldChg chg="del">
        <pc:chgData name="sophie crozet" userId="ec1065b6b8e8d847" providerId="LiveId" clId="{7DC0A9A4-8517-4F61-A795-627A62E17497}" dt="2021-04-06T14:17:40.873" v="100" actId="47"/>
        <pc:sldMkLst>
          <pc:docMk/>
          <pc:sldMk cId="2943757348" sldId="669"/>
        </pc:sldMkLst>
      </pc:sldChg>
      <pc:sldChg chg="delSp modSp mod">
        <pc:chgData name="sophie crozet" userId="ec1065b6b8e8d847" providerId="LiveId" clId="{7DC0A9A4-8517-4F61-A795-627A62E17497}" dt="2021-04-06T14:11:36.329" v="29" actId="14100"/>
        <pc:sldMkLst>
          <pc:docMk/>
          <pc:sldMk cId="2005744017" sldId="671"/>
        </pc:sldMkLst>
        <pc:spChg chg="mod">
          <ac:chgData name="sophie crozet" userId="ec1065b6b8e8d847" providerId="LiveId" clId="{7DC0A9A4-8517-4F61-A795-627A62E17497}" dt="2021-04-06T14:11:36.329" v="29" actId="14100"/>
          <ac:spMkLst>
            <pc:docMk/>
            <pc:sldMk cId="2005744017" sldId="671"/>
            <ac:spMk id="4" creationId="{8373713F-B5AA-481E-BF59-BACF9C439AE1}"/>
          </ac:spMkLst>
        </pc:spChg>
        <pc:picChg chg="del">
          <ac:chgData name="sophie crozet" userId="ec1065b6b8e8d847" providerId="LiveId" clId="{7DC0A9A4-8517-4F61-A795-627A62E17497}" dt="2021-04-06T14:11:14.424" v="21" actId="478"/>
          <ac:picMkLst>
            <pc:docMk/>
            <pc:sldMk cId="2005744017" sldId="671"/>
            <ac:picMk id="5" creationId="{16F8E221-492B-44C6-82C2-E6C3E22E2210}"/>
          </ac:picMkLst>
        </pc:picChg>
      </pc:sldChg>
      <pc:sldChg chg="delSp modSp mod">
        <pc:chgData name="sophie crozet" userId="ec1065b6b8e8d847" providerId="LiveId" clId="{7DC0A9A4-8517-4F61-A795-627A62E17497}" dt="2021-04-06T14:12:22.132" v="35" actId="14100"/>
        <pc:sldMkLst>
          <pc:docMk/>
          <pc:sldMk cId="3432325378" sldId="672"/>
        </pc:sldMkLst>
        <pc:spChg chg="mod">
          <ac:chgData name="sophie crozet" userId="ec1065b6b8e8d847" providerId="LiveId" clId="{7DC0A9A4-8517-4F61-A795-627A62E17497}" dt="2021-04-06T14:12:22.132" v="35" actId="14100"/>
          <ac:spMkLst>
            <pc:docMk/>
            <pc:sldMk cId="3432325378" sldId="672"/>
            <ac:spMk id="4" creationId="{6BBD53A4-768D-4418-B5D6-1884788A1329}"/>
          </ac:spMkLst>
        </pc:spChg>
        <pc:picChg chg="del">
          <ac:chgData name="sophie crozet" userId="ec1065b6b8e8d847" providerId="LiveId" clId="{7DC0A9A4-8517-4F61-A795-627A62E17497}" dt="2021-04-06T14:11:44.991" v="30" actId="478"/>
          <ac:picMkLst>
            <pc:docMk/>
            <pc:sldMk cId="3432325378" sldId="672"/>
            <ac:picMk id="5" creationId="{CAF03998-EBC3-4DB8-AFED-F5DFCD7D6FED}"/>
          </ac:picMkLst>
        </pc:picChg>
      </pc:sldChg>
      <pc:sldChg chg="addSp delSp modSp mod">
        <pc:chgData name="sophie crozet" userId="ec1065b6b8e8d847" providerId="LiveId" clId="{7DC0A9A4-8517-4F61-A795-627A62E17497}" dt="2021-04-06T14:14:33.577" v="62" actId="2711"/>
        <pc:sldMkLst>
          <pc:docMk/>
          <pc:sldMk cId="3399958312" sldId="675"/>
        </pc:sldMkLst>
        <pc:spChg chg="mod">
          <ac:chgData name="sophie crozet" userId="ec1065b6b8e8d847" providerId="LiveId" clId="{7DC0A9A4-8517-4F61-A795-627A62E17497}" dt="2021-04-06T14:13:30.259" v="52" actId="14100"/>
          <ac:spMkLst>
            <pc:docMk/>
            <pc:sldMk cId="3399958312" sldId="675"/>
            <ac:spMk id="4" creationId="{A7CCF9FB-E17A-4790-8F01-57855B0B35F6}"/>
          </ac:spMkLst>
        </pc:spChg>
        <pc:spChg chg="mod">
          <ac:chgData name="sophie crozet" userId="ec1065b6b8e8d847" providerId="LiveId" clId="{7DC0A9A4-8517-4F61-A795-627A62E17497}" dt="2021-04-06T14:14:33.577" v="62" actId="2711"/>
          <ac:spMkLst>
            <pc:docMk/>
            <pc:sldMk cId="3399958312" sldId="675"/>
            <ac:spMk id="6" creationId="{4734E3D8-3F72-4BD9-B0E0-414FACB11169}"/>
          </ac:spMkLst>
        </pc:spChg>
        <pc:picChg chg="del">
          <ac:chgData name="sophie crozet" userId="ec1065b6b8e8d847" providerId="LiveId" clId="{7DC0A9A4-8517-4F61-A795-627A62E17497}" dt="2021-04-06T14:12:53.759" v="38" actId="478"/>
          <ac:picMkLst>
            <pc:docMk/>
            <pc:sldMk cId="3399958312" sldId="675"/>
            <ac:picMk id="5" creationId="{09BC926C-3457-45D7-B291-B2A578ABC7E7}"/>
          </ac:picMkLst>
        </pc:picChg>
        <pc:picChg chg="add del mod">
          <ac:chgData name="sophie crozet" userId="ec1065b6b8e8d847" providerId="LiveId" clId="{7DC0A9A4-8517-4F61-A795-627A62E17497}" dt="2021-04-06T14:14:23.218" v="61" actId="1076"/>
          <ac:picMkLst>
            <pc:docMk/>
            <pc:sldMk cId="3399958312" sldId="675"/>
            <ac:picMk id="11" creationId="{C3091BAB-C994-4B45-81BB-EEC5C2395F13}"/>
          </ac:picMkLst>
        </pc:picChg>
        <pc:picChg chg="add del mod">
          <ac:chgData name="sophie crozet" userId="ec1065b6b8e8d847" providerId="LiveId" clId="{7DC0A9A4-8517-4F61-A795-627A62E17497}" dt="2021-04-06T14:14:21.239" v="60" actId="1076"/>
          <ac:picMkLst>
            <pc:docMk/>
            <pc:sldMk cId="3399958312" sldId="675"/>
            <ac:picMk id="13" creationId="{243DAE6A-F5CB-486D-9148-48578A71C96F}"/>
          </ac:picMkLst>
        </pc:picChg>
      </pc:sldChg>
      <pc:sldChg chg="delSp modSp mod">
        <pc:chgData name="sophie crozet" userId="ec1065b6b8e8d847" providerId="LiveId" clId="{7DC0A9A4-8517-4F61-A795-627A62E17497}" dt="2021-04-06T14:16:24.981" v="75" actId="207"/>
        <pc:sldMkLst>
          <pc:docMk/>
          <pc:sldMk cId="794255752" sldId="676"/>
        </pc:sldMkLst>
        <pc:spChg chg="mod">
          <ac:chgData name="sophie crozet" userId="ec1065b6b8e8d847" providerId="LiveId" clId="{7DC0A9A4-8517-4F61-A795-627A62E17497}" dt="2021-04-06T14:16:18.312" v="74" actId="207"/>
          <ac:spMkLst>
            <pc:docMk/>
            <pc:sldMk cId="794255752" sldId="676"/>
            <ac:spMk id="4" creationId="{A7CCF9FB-E17A-4790-8F01-57855B0B35F6}"/>
          </ac:spMkLst>
        </pc:spChg>
        <pc:picChg chg="del">
          <ac:chgData name="sophie crozet" userId="ec1065b6b8e8d847" providerId="LiveId" clId="{7DC0A9A4-8517-4F61-A795-627A62E17497}" dt="2021-04-06T14:16:08.386" v="72" actId="478"/>
          <ac:picMkLst>
            <pc:docMk/>
            <pc:sldMk cId="794255752" sldId="676"/>
            <ac:picMk id="5" creationId="{09BC926C-3457-45D7-B291-B2A578ABC7E7}"/>
          </ac:picMkLst>
        </pc:picChg>
        <pc:picChg chg="mod">
          <ac:chgData name="sophie crozet" userId="ec1065b6b8e8d847" providerId="LiveId" clId="{7DC0A9A4-8517-4F61-A795-627A62E17497}" dt="2021-04-06T14:16:24.981" v="75" actId="207"/>
          <ac:picMkLst>
            <pc:docMk/>
            <pc:sldMk cId="794255752" sldId="676"/>
            <ac:picMk id="11" creationId="{C3091BAB-C994-4B45-81BB-EEC5C2395F13}"/>
          </ac:picMkLst>
        </pc:picChg>
        <pc:picChg chg="mod">
          <ac:chgData name="sophie crozet" userId="ec1065b6b8e8d847" providerId="LiveId" clId="{7DC0A9A4-8517-4F61-A795-627A62E17497}" dt="2021-04-06T14:16:24.981" v="75" actId="207"/>
          <ac:picMkLst>
            <pc:docMk/>
            <pc:sldMk cId="794255752" sldId="676"/>
            <ac:picMk id="13" creationId="{243DAE6A-F5CB-486D-9148-48578A71C96F}"/>
          </ac:picMkLst>
        </pc:picChg>
      </pc:sldChg>
      <pc:sldChg chg="addSp delSp modSp mod setBg setClrOvrMap delDesignElem">
        <pc:chgData name="sophie crozet" userId="ec1065b6b8e8d847" providerId="LiveId" clId="{7DC0A9A4-8517-4F61-A795-627A62E17497}" dt="2021-04-06T14:16:45.135" v="77" actId="26606"/>
        <pc:sldMkLst>
          <pc:docMk/>
          <pc:sldMk cId="1056749658" sldId="677"/>
        </pc:sldMkLst>
        <pc:spChg chg="mo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4" creationId="{79EE3171-C9F0-44CB-89EF-EC8C117A8B29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3" creationId="{F05C5575-0F07-43D0-AE78-81EAA8E67152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5" creationId="{C7583227-44AB-4ECD-AD51-9EC7A5A3E5F1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7" creationId="{E26B9EF5-5D92-4AC7-BC55-FC5C4C98ED4C}"/>
          </ac:spMkLst>
        </pc:spChg>
        <pc:spChg chg="add">
          <ac:chgData name="sophie crozet" userId="ec1065b6b8e8d847" providerId="LiveId" clId="{7DC0A9A4-8517-4F61-A795-627A62E17497}" dt="2021-04-06T14:16:45.135" v="77" actId="26606"/>
          <ac:spMkLst>
            <pc:docMk/>
            <pc:sldMk cId="1056749658" sldId="677"/>
            <ac:spMk id="19" creationId="{CED520D6-8B57-4047-BB5F-2BE1017B2A0D}"/>
          </ac:spMkLst>
        </pc:spChg>
        <pc:picChg chg="mod ord">
          <ac:chgData name="sophie crozet" userId="ec1065b6b8e8d847" providerId="LiveId" clId="{7DC0A9A4-8517-4F61-A795-627A62E17497}" dt="2021-04-06T14:16:45.135" v="77" actId="26606"/>
          <ac:picMkLst>
            <pc:docMk/>
            <pc:sldMk cId="1056749658" sldId="677"/>
            <ac:picMk id="5" creationId="{266F3E9E-A589-4734-BE06-6A645F15ED87}"/>
          </ac:picMkLst>
        </pc:picChg>
        <pc:picChg chg="del">
          <ac:chgData name="sophie crozet" userId="ec1065b6b8e8d847" providerId="LiveId" clId="{7DC0A9A4-8517-4F61-A795-627A62E17497}" dt="2021-04-06T14:16:36.145" v="76" actId="478"/>
          <ac:picMkLst>
            <pc:docMk/>
            <pc:sldMk cId="1056749658" sldId="677"/>
            <ac:picMk id="6" creationId="{6A1D065B-B771-4A29-81BE-8FD13BB8B126}"/>
          </ac:picMkLst>
        </pc:picChg>
        <pc:picChg chg="mod">
          <ac:chgData name="sophie crozet" userId="ec1065b6b8e8d847" providerId="LiveId" clId="{7DC0A9A4-8517-4F61-A795-627A62E17497}" dt="2021-04-06T14:16:45.135" v="77" actId="26606"/>
          <ac:picMkLst>
            <pc:docMk/>
            <pc:sldMk cId="1056749658" sldId="677"/>
            <ac:picMk id="8" creationId="{2DB592B0-A68E-4DF1-A4E6-987E5644188C}"/>
          </ac:picMkLst>
        </pc:picChg>
      </pc:sldChg>
      <pc:sldChg chg="delSp modSp mod">
        <pc:chgData name="sophie crozet" userId="ec1065b6b8e8d847" providerId="LiveId" clId="{7DC0A9A4-8517-4F61-A795-627A62E17497}" dt="2021-04-06T14:18:26.729" v="108" actId="14100"/>
        <pc:sldMkLst>
          <pc:docMk/>
          <pc:sldMk cId="1818266007" sldId="678"/>
        </pc:sldMkLst>
        <pc:spChg chg="mod">
          <ac:chgData name="sophie crozet" userId="ec1065b6b8e8d847" providerId="LiveId" clId="{7DC0A9A4-8517-4F61-A795-627A62E17497}" dt="2021-04-06T14:16:58.797" v="78" actId="20577"/>
          <ac:spMkLst>
            <pc:docMk/>
            <pc:sldMk cId="1818266007" sldId="678"/>
            <ac:spMk id="3" creationId="{0E7C8713-ADC8-464D-BBB3-A1997659272D}"/>
          </ac:spMkLst>
        </pc:spChg>
        <pc:spChg chg="mod">
          <ac:chgData name="sophie crozet" userId="ec1065b6b8e8d847" providerId="LiveId" clId="{7DC0A9A4-8517-4F61-A795-627A62E17497}" dt="2021-04-06T14:18:26.729" v="108" actId="14100"/>
          <ac:spMkLst>
            <pc:docMk/>
            <pc:sldMk cId="1818266007" sldId="678"/>
            <ac:spMk id="4" creationId="{A7CCF9FB-E17A-4790-8F01-57855B0B35F6}"/>
          </ac:spMkLst>
        </pc:spChg>
        <pc:spChg chg="mod">
          <ac:chgData name="sophie crozet" userId="ec1065b6b8e8d847" providerId="LiveId" clId="{7DC0A9A4-8517-4F61-A795-627A62E17497}" dt="2021-04-06T14:17:08.006" v="79" actId="33524"/>
          <ac:spMkLst>
            <pc:docMk/>
            <pc:sldMk cId="1818266007" sldId="678"/>
            <ac:spMk id="8" creationId="{7433277A-B287-4623-AD5D-5D3DB74F7B33}"/>
          </ac:spMkLst>
        </pc:spChg>
        <pc:picChg chg="del">
          <ac:chgData name="sophie crozet" userId="ec1065b6b8e8d847" providerId="LiveId" clId="{7DC0A9A4-8517-4F61-A795-627A62E17497}" dt="2021-04-06T14:18:02.625" v="101" actId="478"/>
          <ac:picMkLst>
            <pc:docMk/>
            <pc:sldMk cId="1818266007" sldId="678"/>
            <ac:picMk id="5" creationId="{09BC926C-3457-45D7-B291-B2A578ABC7E7}"/>
          </ac:picMkLst>
        </pc:picChg>
      </pc:sldChg>
      <pc:sldMasterChg chg="modSldLayout">
        <pc:chgData name="sophie crozet" userId="ec1065b6b8e8d847" providerId="LiveId" clId="{7DC0A9A4-8517-4F61-A795-627A62E17497}" dt="2021-04-06T14:12:00.049" v="31" actId="478"/>
        <pc:sldMasterMkLst>
          <pc:docMk/>
          <pc:sldMasterMk cId="1040065837" sldId="2147483689"/>
        </pc:sldMasterMkLst>
        <pc:sldLayoutChg chg="delSp mod">
          <pc:chgData name="sophie crozet" userId="ec1065b6b8e8d847" providerId="LiveId" clId="{7DC0A9A4-8517-4F61-A795-627A62E17497}" dt="2021-04-06T14:12:00.049" v="31" actId="478"/>
          <pc:sldLayoutMkLst>
            <pc:docMk/>
            <pc:sldMasterMk cId="1040065837" sldId="2147483689"/>
            <pc:sldLayoutMk cId="4020116965" sldId="2147483703"/>
          </pc:sldLayoutMkLst>
          <pc:picChg chg="del">
            <ac:chgData name="sophie crozet" userId="ec1065b6b8e8d847" providerId="LiveId" clId="{7DC0A9A4-8517-4F61-A795-627A62E17497}" dt="2021-04-06T14:11:04.573" v="20" actId="478"/>
            <ac:picMkLst>
              <pc:docMk/>
              <pc:sldMasterMk cId="1040065837" sldId="2147483689"/>
              <pc:sldLayoutMk cId="4020116965" sldId="2147483703"/>
              <ac:picMk id="3" creationId="{1BFEA50C-211D-4BB7-9DB3-A23923BA7548}"/>
            </ac:picMkLst>
          </pc:picChg>
          <pc:picChg chg="del">
            <ac:chgData name="sophie crozet" userId="ec1065b6b8e8d847" providerId="LiveId" clId="{7DC0A9A4-8517-4F61-A795-627A62E17497}" dt="2021-04-06T14:12:00.049" v="31" actId="478"/>
            <ac:picMkLst>
              <pc:docMk/>
              <pc:sldMasterMk cId="1040065837" sldId="2147483689"/>
              <pc:sldLayoutMk cId="4020116965" sldId="2147483703"/>
              <ac:picMk id="8" creationId="{75B9C2E2-B596-4A55-856C-70D1B3D860FE}"/>
            </ac:picMkLst>
          </pc:pic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C62A31-A672-4109-BFEF-E7B4ECFA003B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A033C0-DA1D-47B3-8419-F20271F19B16}">
      <dgm:prSet phldrT="[Text]"/>
      <dgm:spPr>
        <a:solidFill>
          <a:schemeClr val="bg2"/>
        </a:solidFill>
        <a:ln>
          <a:solidFill>
            <a:schemeClr val="accent1"/>
          </a:solidFill>
        </a:ln>
      </dgm:spPr>
      <dgm:t>
        <a:bodyPr/>
        <a:lstStyle/>
        <a:p>
          <a:r>
            <a:rPr lang="en-US" dirty="0" err="1" smtClean="0">
              <a:solidFill>
                <a:schemeClr val="accent1"/>
              </a:solidFill>
            </a:rPr>
            <a:t>Sahan</a:t>
          </a:r>
          <a:r>
            <a:rPr lang="en-US" dirty="0" smtClean="0">
              <a:solidFill>
                <a:schemeClr val="accent1"/>
              </a:solidFill>
            </a:rPr>
            <a:t> </a:t>
          </a:r>
          <a:r>
            <a:rPr lang="en-US" dirty="0" err="1" smtClean="0">
              <a:solidFill>
                <a:schemeClr val="accent1"/>
              </a:solidFill>
            </a:rPr>
            <a:t>Qiimayn</a:t>
          </a:r>
          <a:endParaRPr lang="en-GB" dirty="0">
            <a:solidFill>
              <a:schemeClr val="accent1"/>
            </a:solidFill>
          </a:endParaRPr>
        </a:p>
      </dgm:t>
    </dgm:pt>
    <dgm:pt modelId="{A84EBD43-8AFF-4370-9F60-8C108C17C029}" type="parTrans" cxnId="{07A61A7A-6DFF-4795-8139-4B3E78998AAD}">
      <dgm:prSet/>
      <dgm:spPr/>
      <dgm:t>
        <a:bodyPr/>
        <a:lstStyle/>
        <a:p>
          <a:endParaRPr lang="en-GB"/>
        </a:p>
      </dgm:t>
    </dgm:pt>
    <dgm:pt modelId="{4427BE44-AB2E-46DA-A47C-5FA124DB2D7D}" type="sibTrans" cxnId="{07A61A7A-6DFF-4795-8139-4B3E78998AAD}">
      <dgm:prSet/>
      <dgm:spPr/>
      <dgm:t>
        <a:bodyPr/>
        <a:lstStyle/>
        <a:p>
          <a:endParaRPr lang="en-GB"/>
        </a:p>
      </dgm:t>
    </dgm:pt>
    <dgm:pt modelId="{2E4A7321-27D4-42F5-A834-5359CA1D1354}">
      <dgm:prSet phldrT="[Text]"/>
      <dgm:spPr>
        <a:solidFill>
          <a:schemeClr val="bg2"/>
        </a:solidFill>
        <a:ln>
          <a:solidFill>
            <a:srgbClr val="0033A0"/>
          </a:solidFill>
        </a:ln>
      </dgm:spPr>
      <dgm:t>
        <a:bodyPr/>
        <a:lstStyle/>
        <a:p>
          <a:r>
            <a:rPr lang="en-US" dirty="0" err="1" smtClean="0">
              <a:solidFill>
                <a:schemeClr val="accent1"/>
              </a:solidFill>
            </a:rPr>
            <a:t>Naqshadayn</a:t>
          </a:r>
          <a:r>
            <a:rPr lang="en-US" dirty="0" smtClean="0">
              <a:solidFill>
                <a:schemeClr val="accent1"/>
              </a:solidFill>
            </a:rPr>
            <a:t> </a:t>
          </a:r>
          <a:r>
            <a:rPr lang="en-US" dirty="0" err="1" smtClean="0">
              <a:solidFill>
                <a:schemeClr val="accent1"/>
              </a:solidFill>
            </a:rPr>
            <a:t>iyo</a:t>
          </a:r>
          <a:r>
            <a:rPr lang="en-US" dirty="0" smtClean="0">
              <a:solidFill>
                <a:schemeClr val="accent1"/>
              </a:solidFill>
            </a:rPr>
            <a:t> </a:t>
          </a:r>
          <a:r>
            <a:rPr lang="en-US" dirty="0" err="1" smtClean="0">
              <a:solidFill>
                <a:schemeClr val="accent1"/>
              </a:solidFill>
            </a:rPr>
            <a:t>qorshayn</a:t>
          </a:r>
          <a:endParaRPr lang="en-GB" dirty="0">
            <a:solidFill>
              <a:schemeClr val="accent1"/>
            </a:solidFill>
          </a:endParaRPr>
        </a:p>
      </dgm:t>
    </dgm:pt>
    <dgm:pt modelId="{3B54312B-7C7F-4B93-9B19-B43678C04EA9}" type="parTrans" cxnId="{C2B00166-B316-46B5-964C-BB275A94B8EA}">
      <dgm:prSet/>
      <dgm:spPr/>
      <dgm:t>
        <a:bodyPr/>
        <a:lstStyle/>
        <a:p>
          <a:endParaRPr lang="en-GB"/>
        </a:p>
      </dgm:t>
    </dgm:pt>
    <dgm:pt modelId="{668B50D8-45E9-4B32-B948-B089D7B503F9}" type="sibTrans" cxnId="{C2B00166-B316-46B5-964C-BB275A94B8EA}">
      <dgm:prSet/>
      <dgm:spPr/>
      <dgm:t>
        <a:bodyPr/>
        <a:lstStyle/>
        <a:p>
          <a:endParaRPr lang="en-GB"/>
        </a:p>
      </dgm:t>
    </dgm:pt>
    <dgm:pt modelId="{778C3815-EFF0-4650-A98E-BEDC3754CBE2}">
      <dgm:prSet phldrT="[Text]"/>
      <dgm:spPr>
        <a:solidFill>
          <a:schemeClr val="bg2"/>
        </a:solidFill>
      </dgm:spPr>
      <dgm:t>
        <a:bodyPr/>
        <a:lstStyle/>
        <a:p>
          <a:r>
            <a:rPr lang="so-SO" dirty="0" smtClean="0"/>
            <a:t>Fududeyn </a:t>
          </a:r>
          <a:endParaRPr lang="en-GB" dirty="0"/>
        </a:p>
      </dgm:t>
    </dgm:pt>
    <dgm:pt modelId="{B4A15D6B-0113-4640-9FAD-FF7B66723E46}" type="parTrans" cxnId="{D17F1259-E3CD-4244-B120-FB839B1C1AE0}">
      <dgm:prSet/>
      <dgm:spPr/>
      <dgm:t>
        <a:bodyPr/>
        <a:lstStyle/>
        <a:p>
          <a:endParaRPr lang="en-GB"/>
        </a:p>
      </dgm:t>
    </dgm:pt>
    <dgm:pt modelId="{981D3D74-D05A-4CBC-9E32-DD69B9E00C17}" type="sibTrans" cxnId="{D17F1259-E3CD-4244-B120-FB839B1C1AE0}">
      <dgm:prSet/>
      <dgm:spPr/>
      <dgm:t>
        <a:bodyPr/>
        <a:lstStyle/>
        <a:p>
          <a:endParaRPr lang="en-GB"/>
        </a:p>
      </dgm:t>
    </dgm:pt>
    <dgm:pt modelId="{B9A42099-9E22-4D9E-AE43-10BAA1F933C3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 err="1" smtClean="0"/>
            <a:t>Qiimeyn</a:t>
          </a:r>
          <a:endParaRPr lang="en-GB" dirty="0"/>
        </a:p>
      </dgm:t>
    </dgm:pt>
    <dgm:pt modelId="{28E08551-394F-4FAD-A230-2A0B7F773892}" type="parTrans" cxnId="{896E2CE6-3A3D-4345-AC3A-2B0980ED30A2}">
      <dgm:prSet/>
      <dgm:spPr/>
      <dgm:t>
        <a:bodyPr/>
        <a:lstStyle/>
        <a:p>
          <a:endParaRPr lang="en-GB"/>
        </a:p>
      </dgm:t>
    </dgm:pt>
    <dgm:pt modelId="{7A5D1955-6AB4-4E93-ACC4-A5CDF6712E87}" type="sibTrans" cxnId="{896E2CE6-3A3D-4345-AC3A-2B0980ED30A2}">
      <dgm:prSet/>
      <dgm:spPr/>
      <dgm:t>
        <a:bodyPr/>
        <a:lstStyle/>
        <a:p>
          <a:endParaRPr lang="en-GB"/>
        </a:p>
      </dgm:t>
    </dgm:pt>
    <dgm:pt modelId="{6535DD0C-E4FC-42C6-B8A6-BC6EB7D90AD2}">
      <dgm:prSet phldrT="[Text]"/>
      <dgm:spPr>
        <a:solidFill>
          <a:schemeClr val="bg2"/>
        </a:solidFill>
      </dgm:spPr>
      <dgm:t>
        <a:bodyPr/>
        <a:lstStyle/>
        <a:p>
          <a:r>
            <a:rPr lang="en-GB" dirty="0" err="1" smtClean="0"/>
            <a:t>Dawagal</a:t>
          </a:r>
          <a:endParaRPr lang="en-GB" dirty="0"/>
        </a:p>
      </dgm:t>
    </dgm:pt>
    <dgm:pt modelId="{3D62AD61-CDC3-4BD5-A06C-54CF20DB43A0}" type="parTrans" cxnId="{3AA67350-E34E-4B8B-A7EF-3A54A2C51486}">
      <dgm:prSet/>
      <dgm:spPr/>
      <dgm:t>
        <a:bodyPr/>
        <a:lstStyle/>
        <a:p>
          <a:endParaRPr lang="en-GB"/>
        </a:p>
      </dgm:t>
    </dgm:pt>
    <dgm:pt modelId="{70175096-8F99-41CC-B939-FD66C068ADE5}" type="sibTrans" cxnId="{3AA67350-E34E-4B8B-A7EF-3A54A2C51486}">
      <dgm:prSet/>
      <dgm:spPr/>
      <dgm:t>
        <a:bodyPr/>
        <a:lstStyle/>
        <a:p>
          <a:endParaRPr lang="en-GB"/>
        </a:p>
      </dgm:t>
    </dgm:pt>
    <dgm:pt modelId="{E5862294-0A34-4899-BB9C-DF04A79F6A76}" type="pres">
      <dgm:prSet presAssocID="{07C62A31-A672-4109-BFEF-E7B4ECFA003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0E9C52A-3B3A-443A-8207-A4193CD4AC6F}" type="pres">
      <dgm:prSet presAssocID="{99A033C0-DA1D-47B3-8419-F20271F19B16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8807C2-A133-483B-A12D-5753C7B07740}" type="pres">
      <dgm:prSet presAssocID="{4427BE44-AB2E-46DA-A47C-5FA124DB2D7D}" presName="sibTrans" presStyleLbl="sibTrans2D1" presStyleIdx="0" presStyleCnt="5"/>
      <dgm:spPr/>
      <dgm:t>
        <a:bodyPr/>
        <a:lstStyle/>
        <a:p>
          <a:endParaRPr lang="en-US"/>
        </a:p>
      </dgm:t>
    </dgm:pt>
    <dgm:pt modelId="{67675BAD-6BEE-4A79-B2B9-EA04C16ADCAE}" type="pres">
      <dgm:prSet presAssocID="{4427BE44-AB2E-46DA-A47C-5FA124DB2D7D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1D4897D8-15D1-4354-86FE-F50AB09FB127}" type="pres">
      <dgm:prSet presAssocID="{2E4A7321-27D4-42F5-A834-5359CA1D135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FBD6A-D211-4C24-8665-BCA8BA5C09B5}" type="pres">
      <dgm:prSet presAssocID="{668B50D8-45E9-4B32-B948-B089D7B503F9}" presName="sibTrans" presStyleLbl="sibTrans2D1" presStyleIdx="1" presStyleCnt="5"/>
      <dgm:spPr/>
      <dgm:t>
        <a:bodyPr/>
        <a:lstStyle/>
        <a:p>
          <a:endParaRPr lang="en-US"/>
        </a:p>
      </dgm:t>
    </dgm:pt>
    <dgm:pt modelId="{719FAE38-71A3-4873-88FD-F2AA489A07BB}" type="pres">
      <dgm:prSet presAssocID="{668B50D8-45E9-4B32-B948-B089D7B503F9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7772920F-40BF-43C3-9B4A-7BFAB8E95F18}" type="pres">
      <dgm:prSet presAssocID="{778C3815-EFF0-4650-A98E-BEDC3754CBE2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E4D309-0E24-497E-8048-409426DD6659}" type="pres">
      <dgm:prSet presAssocID="{981D3D74-D05A-4CBC-9E32-DD69B9E00C17}" presName="sibTrans" presStyleLbl="sibTrans2D1" presStyleIdx="2" presStyleCnt="5"/>
      <dgm:spPr/>
      <dgm:t>
        <a:bodyPr/>
        <a:lstStyle/>
        <a:p>
          <a:endParaRPr lang="en-US"/>
        </a:p>
      </dgm:t>
    </dgm:pt>
    <dgm:pt modelId="{C0BAE43D-1765-47D0-AA79-FA2A81A8F047}" type="pres">
      <dgm:prSet presAssocID="{981D3D74-D05A-4CBC-9E32-DD69B9E00C17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E85A4FA0-C88F-4B6D-938A-FB5379B026FE}" type="pres">
      <dgm:prSet presAssocID="{B9A42099-9E22-4D9E-AE43-10BAA1F933C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E4D564-75BC-4417-9F71-8CDA9FB2324C}" type="pres">
      <dgm:prSet presAssocID="{7A5D1955-6AB4-4E93-ACC4-A5CDF6712E87}" presName="sibTrans" presStyleLbl="sibTrans2D1" presStyleIdx="3" presStyleCnt="5"/>
      <dgm:spPr/>
      <dgm:t>
        <a:bodyPr/>
        <a:lstStyle/>
        <a:p>
          <a:endParaRPr lang="en-US"/>
        </a:p>
      </dgm:t>
    </dgm:pt>
    <dgm:pt modelId="{01F29406-4864-424B-9DCB-3D3F7A5DC428}" type="pres">
      <dgm:prSet presAssocID="{7A5D1955-6AB4-4E93-ACC4-A5CDF6712E87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E12E28EC-A1DC-498F-B916-3A3ED07D9A8F}" type="pres">
      <dgm:prSet presAssocID="{6535DD0C-E4FC-42C6-B8A6-BC6EB7D90AD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014872-D41D-40F7-B400-FC1E371946DD}" type="pres">
      <dgm:prSet presAssocID="{70175096-8F99-41CC-B939-FD66C068ADE5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B553005-6209-4A80-94C9-1D91B06D2A3B}" type="pres">
      <dgm:prSet presAssocID="{70175096-8F99-41CC-B939-FD66C068ADE5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AFC3F728-A7EC-4D7D-A0FF-D81D99E9B60D}" type="presOf" srcId="{07C62A31-A672-4109-BFEF-E7B4ECFA003B}" destId="{E5862294-0A34-4899-BB9C-DF04A79F6A76}" srcOrd="0" destOrd="0" presId="urn:microsoft.com/office/officeart/2005/8/layout/cycle2"/>
    <dgm:cxn modelId="{896E2CE6-3A3D-4345-AC3A-2B0980ED30A2}" srcId="{07C62A31-A672-4109-BFEF-E7B4ECFA003B}" destId="{B9A42099-9E22-4D9E-AE43-10BAA1F933C3}" srcOrd="3" destOrd="0" parTransId="{28E08551-394F-4FAD-A230-2A0B7F773892}" sibTransId="{7A5D1955-6AB4-4E93-ACC4-A5CDF6712E87}"/>
    <dgm:cxn modelId="{4EB7B27B-3120-4290-8EAD-D1E02A861E7B}" type="presOf" srcId="{99A033C0-DA1D-47B3-8419-F20271F19B16}" destId="{B0E9C52A-3B3A-443A-8207-A4193CD4AC6F}" srcOrd="0" destOrd="0" presId="urn:microsoft.com/office/officeart/2005/8/layout/cycle2"/>
    <dgm:cxn modelId="{3AA67350-E34E-4B8B-A7EF-3A54A2C51486}" srcId="{07C62A31-A672-4109-BFEF-E7B4ECFA003B}" destId="{6535DD0C-E4FC-42C6-B8A6-BC6EB7D90AD2}" srcOrd="4" destOrd="0" parTransId="{3D62AD61-CDC3-4BD5-A06C-54CF20DB43A0}" sibTransId="{70175096-8F99-41CC-B939-FD66C068ADE5}"/>
    <dgm:cxn modelId="{9C6893BB-34AA-410E-9592-75C37A48ED6A}" type="presOf" srcId="{6535DD0C-E4FC-42C6-B8A6-BC6EB7D90AD2}" destId="{E12E28EC-A1DC-498F-B916-3A3ED07D9A8F}" srcOrd="0" destOrd="0" presId="urn:microsoft.com/office/officeart/2005/8/layout/cycle2"/>
    <dgm:cxn modelId="{D17F1259-E3CD-4244-B120-FB839B1C1AE0}" srcId="{07C62A31-A672-4109-BFEF-E7B4ECFA003B}" destId="{778C3815-EFF0-4650-A98E-BEDC3754CBE2}" srcOrd="2" destOrd="0" parTransId="{B4A15D6B-0113-4640-9FAD-FF7B66723E46}" sibTransId="{981D3D74-D05A-4CBC-9E32-DD69B9E00C17}"/>
    <dgm:cxn modelId="{114EECAF-1AFA-42B5-A649-F5D65FCFD9BE}" type="presOf" srcId="{7A5D1955-6AB4-4E93-ACC4-A5CDF6712E87}" destId="{B8E4D564-75BC-4417-9F71-8CDA9FB2324C}" srcOrd="0" destOrd="0" presId="urn:microsoft.com/office/officeart/2005/8/layout/cycle2"/>
    <dgm:cxn modelId="{0F160FC8-B534-494B-8981-83D3DE4A801C}" type="presOf" srcId="{4427BE44-AB2E-46DA-A47C-5FA124DB2D7D}" destId="{7C8807C2-A133-483B-A12D-5753C7B07740}" srcOrd="0" destOrd="0" presId="urn:microsoft.com/office/officeart/2005/8/layout/cycle2"/>
    <dgm:cxn modelId="{4C9FD1B9-08C2-4DDF-AFFE-D6AC6279F3D5}" type="presOf" srcId="{981D3D74-D05A-4CBC-9E32-DD69B9E00C17}" destId="{C0BAE43D-1765-47D0-AA79-FA2A81A8F047}" srcOrd="1" destOrd="0" presId="urn:microsoft.com/office/officeart/2005/8/layout/cycle2"/>
    <dgm:cxn modelId="{E0156D02-CCED-47F6-AD3B-2E8BC4DA246B}" type="presOf" srcId="{70175096-8F99-41CC-B939-FD66C068ADE5}" destId="{20014872-D41D-40F7-B400-FC1E371946DD}" srcOrd="0" destOrd="0" presId="urn:microsoft.com/office/officeart/2005/8/layout/cycle2"/>
    <dgm:cxn modelId="{45936A91-7B47-4D87-8184-9C3A7D6E7375}" type="presOf" srcId="{70175096-8F99-41CC-B939-FD66C068ADE5}" destId="{7B553005-6209-4A80-94C9-1D91B06D2A3B}" srcOrd="1" destOrd="0" presId="urn:microsoft.com/office/officeart/2005/8/layout/cycle2"/>
    <dgm:cxn modelId="{F22954ED-8DFC-4327-A6F3-5FD7F590D7B9}" type="presOf" srcId="{668B50D8-45E9-4B32-B948-B089D7B503F9}" destId="{C05FBD6A-D211-4C24-8665-BCA8BA5C09B5}" srcOrd="0" destOrd="0" presId="urn:microsoft.com/office/officeart/2005/8/layout/cycle2"/>
    <dgm:cxn modelId="{7FE3BA6F-DD49-44E4-B2C8-294DE4ADAB7C}" type="presOf" srcId="{668B50D8-45E9-4B32-B948-B089D7B503F9}" destId="{719FAE38-71A3-4873-88FD-F2AA489A07BB}" srcOrd="1" destOrd="0" presId="urn:microsoft.com/office/officeart/2005/8/layout/cycle2"/>
    <dgm:cxn modelId="{1A9E0E8E-AEF3-4535-8D4E-43D6AEDC652F}" type="presOf" srcId="{2E4A7321-27D4-42F5-A834-5359CA1D1354}" destId="{1D4897D8-15D1-4354-86FE-F50AB09FB127}" srcOrd="0" destOrd="0" presId="urn:microsoft.com/office/officeart/2005/8/layout/cycle2"/>
    <dgm:cxn modelId="{B7B55014-3AD4-4042-8E5E-FE9989DC7198}" type="presOf" srcId="{4427BE44-AB2E-46DA-A47C-5FA124DB2D7D}" destId="{67675BAD-6BEE-4A79-B2B9-EA04C16ADCAE}" srcOrd="1" destOrd="0" presId="urn:microsoft.com/office/officeart/2005/8/layout/cycle2"/>
    <dgm:cxn modelId="{C71D3918-B13C-451E-985D-467B0F2C8990}" type="presOf" srcId="{7A5D1955-6AB4-4E93-ACC4-A5CDF6712E87}" destId="{01F29406-4864-424B-9DCB-3D3F7A5DC428}" srcOrd="1" destOrd="0" presId="urn:microsoft.com/office/officeart/2005/8/layout/cycle2"/>
    <dgm:cxn modelId="{C2B00166-B316-46B5-964C-BB275A94B8EA}" srcId="{07C62A31-A672-4109-BFEF-E7B4ECFA003B}" destId="{2E4A7321-27D4-42F5-A834-5359CA1D1354}" srcOrd="1" destOrd="0" parTransId="{3B54312B-7C7F-4B93-9B19-B43678C04EA9}" sibTransId="{668B50D8-45E9-4B32-B948-B089D7B503F9}"/>
    <dgm:cxn modelId="{41E5C61B-CF18-4CF3-9DDD-39B9842135B2}" type="presOf" srcId="{778C3815-EFF0-4650-A98E-BEDC3754CBE2}" destId="{7772920F-40BF-43C3-9B4A-7BFAB8E95F18}" srcOrd="0" destOrd="0" presId="urn:microsoft.com/office/officeart/2005/8/layout/cycle2"/>
    <dgm:cxn modelId="{07A61A7A-6DFF-4795-8139-4B3E78998AAD}" srcId="{07C62A31-A672-4109-BFEF-E7B4ECFA003B}" destId="{99A033C0-DA1D-47B3-8419-F20271F19B16}" srcOrd="0" destOrd="0" parTransId="{A84EBD43-8AFF-4370-9F60-8C108C17C029}" sibTransId="{4427BE44-AB2E-46DA-A47C-5FA124DB2D7D}"/>
    <dgm:cxn modelId="{34ABA434-F0E9-46E6-99D2-E9E1AD923449}" type="presOf" srcId="{981D3D74-D05A-4CBC-9E32-DD69B9E00C17}" destId="{D8E4D309-0E24-497E-8048-409426DD6659}" srcOrd="0" destOrd="0" presId="urn:microsoft.com/office/officeart/2005/8/layout/cycle2"/>
    <dgm:cxn modelId="{EB116F32-C4AD-4B87-BCD3-6D91480B4DE4}" type="presOf" srcId="{B9A42099-9E22-4D9E-AE43-10BAA1F933C3}" destId="{E85A4FA0-C88F-4B6D-938A-FB5379B026FE}" srcOrd="0" destOrd="0" presId="urn:microsoft.com/office/officeart/2005/8/layout/cycle2"/>
    <dgm:cxn modelId="{4FD1E9DB-6EF9-429A-A622-3E43AF9F242E}" type="presParOf" srcId="{E5862294-0A34-4899-BB9C-DF04A79F6A76}" destId="{B0E9C52A-3B3A-443A-8207-A4193CD4AC6F}" srcOrd="0" destOrd="0" presId="urn:microsoft.com/office/officeart/2005/8/layout/cycle2"/>
    <dgm:cxn modelId="{EC948BB7-4905-49B2-B59D-F3DC37CC0B93}" type="presParOf" srcId="{E5862294-0A34-4899-BB9C-DF04A79F6A76}" destId="{7C8807C2-A133-483B-A12D-5753C7B07740}" srcOrd="1" destOrd="0" presId="urn:microsoft.com/office/officeart/2005/8/layout/cycle2"/>
    <dgm:cxn modelId="{72ED110D-4511-4261-B76F-925C257FA727}" type="presParOf" srcId="{7C8807C2-A133-483B-A12D-5753C7B07740}" destId="{67675BAD-6BEE-4A79-B2B9-EA04C16ADCAE}" srcOrd="0" destOrd="0" presId="urn:microsoft.com/office/officeart/2005/8/layout/cycle2"/>
    <dgm:cxn modelId="{B97DCF41-C950-451E-B2E5-C1118DEEDB2C}" type="presParOf" srcId="{E5862294-0A34-4899-BB9C-DF04A79F6A76}" destId="{1D4897D8-15D1-4354-86FE-F50AB09FB127}" srcOrd="2" destOrd="0" presId="urn:microsoft.com/office/officeart/2005/8/layout/cycle2"/>
    <dgm:cxn modelId="{B32AC92B-76B8-485A-B94E-D6416137F38B}" type="presParOf" srcId="{E5862294-0A34-4899-BB9C-DF04A79F6A76}" destId="{C05FBD6A-D211-4C24-8665-BCA8BA5C09B5}" srcOrd="3" destOrd="0" presId="urn:microsoft.com/office/officeart/2005/8/layout/cycle2"/>
    <dgm:cxn modelId="{9AEFC7BB-12DB-4277-98EF-547E0F321338}" type="presParOf" srcId="{C05FBD6A-D211-4C24-8665-BCA8BA5C09B5}" destId="{719FAE38-71A3-4873-88FD-F2AA489A07BB}" srcOrd="0" destOrd="0" presId="urn:microsoft.com/office/officeart/2005/8/layout/cycle2"/>
    <dgm:cxn modelId="{EB16CC43-A4E9-4184-9EE3-3C1E367F9633}" type="presParOf" srcId="{E5862294-0A34-4899-BB9C-DF04A79F6A76}" destId="{7772920F-40BF-43C3-9B4A-7BFAB8E95F18}" srcOrd="4" destOrd="0" presId="urn:microsoft.com/office/officeart/2005/8/layout/cycle2"/>
    <dgm:cxn modelId="{E3525D2E-277E-4E56-ABF7-6EB13C027178}" type="presParOf" srcId="{E5862294-0A34-4899-BB9C-DF04A79F6A76}" destId="{D8E4D309-0E24-497E-8048-409426DD6659}" srcOrd="5" destOrd="0" presId="urn:microsoft.com/office/officeart/2005/8/layout/cycle2"/>
    <dgm:cxn modelId="{E788191D-8A1C-4C2D-B9E0-19A8906D4F4F}" type="presParOf" srcId="{D8E4D309-0E24-497E-8048-409426DD6659}" destId="{C0BAE43D-1765-47D0-AA79-FA2A81A8F047}" srcOrd="0" destOrd="0" presId="urn:microsoft.com/office/officeart/2005/8/layout/cycle2"/>
    <dgm:cxn modelId="{932E744F-027B-4E01-A7EC-F553CD0F09D3}" type="presParOf" srcId="{E5862294-0A34-4899-BB9C-DF04A79F6A76}" destId="{E85A4FA0-C88F-4B6D-938A-FB5379B026FE}" srcOrd="6" destOrd="0" presId="urn:microsoft.com/office/officeart/2005/8/layout/cycle2"/>
    <dgm:cxn modelId="{DF801024-BAAA-4159-8C91-EDCDD20E49D1}" type="presParOf" srcId="{E5862294-0A34-4899-BB9C-DF04A79F6A76}" destId="{B8E4D564-75BC-4417-9F71-8CDA9FB2324C}" srcOrd="7" destOrd="0" presId="urn:microsoft.com/office/officeart/2005/8/layout/cycle2"/>
    <dgm:cxn modelId="{0A2F9ABD-AEC1-4050-8018-03C41C6763A7}" type="presParOf" srcId="{B8E4D564-75BC-4417-9F71-8CDA9FB2324C}" destId="{01F29406-4864-424B-9DCB-3D3F7A5DC428}" srcOrd="0" destOrd="0" presId="urn:microsoft.com/office/officeart/2005/8/layout/cycle2"/>
    <dgm:cxn modelId="{6DCCEB4A-5A9B-464A-AEF3-60A66B0D81AC}" type="presParOf" srcId="{E5862294-0A34-4899-BB9C-DF04A79F6A76}" destId="{E12E28EC-A1DC-498F-B916-3A3ED07D9A8F}" srcOrd="8" destOrd="0" presId="urn:microsoft.com/office/officeart/2005/8/layout/cycle2"/>
    <dgm:cxn modelId="{A59CD8AD-24EF-438E-9A35-E48611C4D098}" type="presParOf" srcId="{E5862294-0A34-4899-BB9C-DF04A79F6A76}" destId="{20014872-D41D-40F7-B400-FC1E371946DD}" srcOrd="9" destOrd="0" presId="urn:microsoft.com/office/officeart/2005/8/layout/cycle2"/>
    <dgm:cxn modelId="{A3C3820A-3F71-44BD-BD03-3E184EF75657}" type="presParOf" srcId="{20014872-D41D-40F7-B400-FC1E371946DD}" destId="{7B553005-6209-4A80-94C9-1D91B06D2A3B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468DCD-5251-483F-8A6B-3FD6495FE9F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B0CB153-1CE0-4DBB-B1E8-BF411D46697B}">
      <dgm:prSet phldrT="[Text]"/>
      <dgm:spPr/>
      <dgm:t>
        <a:bodyPr/>
        <a:lstStyle/>
        <a:p>
          <a:r>
            <a:rPr lang="en-US" dirty="0" err="1" smtClean="0"/>
            <a:t>Inta</a:t>
          </a:r>
          <a:r>
            <a:rPr lang="en-US" dirty="0" smtClean="0"/>
            <a:t> </a:t>
          </a:r>
          <a:r>
            <a:rPr lang="en-US" dirty="0" err="1" smtClean="0"/>
            <a:t>tababarku</a:t>
          </a:r>
          <a:r>
            <a:rPr lang="en-US" dirty="0" smtClean="0"/>
            <a:t> </a:t>
          </a:r>
          <a:r>
            <a:rPr lang="en-US" dirty="0" err="1" smtClean="0"/>
            <a:t>socday</a:t>
          </a:r>
          <a:endParaRPr lang="en-GB" dirty="0"/>
        </a:p>
      </dgm:t>
    </dgm:pt>
    <dgm:pt modelId="{52E51CFE-B93F-41E7-A740-FAA387054A98}" type="parTrans" cxnId="{803298E8-8828-4DB8-83BC-37F7F06CC67A}">
      <dgm:prSet/>
      <dgm:spPr/>
      <dgm:t>
        <a:bodyPr/>
        <a:lstStyle/>
        <a:p>
          <a:endParaRPr lang="en-GB"/>
        </a:p>
      </dgm:t>
    </dgm:pt>
    <dgm:pt modelId="{293E2973-DDA1-4016-9A98-63959833849B}" type="sibTrans" cxnId="{803298E8-8828-4DB8-83BC-37F7F06CC67A}">
      <dgm:prSet/>
      <dgm:spPr/>
      <dgm:t>
        <a:bodyPr/>
        <a:lstStyle/>
        <a:p>
          <a:endParaRPr lang="en-GB"/>
        </a:p>
      </dgm:t>
    </dgm:pt>
    <dgm:pt modelId="{9D7BC482-0DAD-4D87-A944-FC6F1894F49E}">
      <dgm:prSet phldrT="[Text]"/>
      <dgm:spPr/>
      <dgm:t>
        <a:bodyPr/>
        <a:lstStyle/>
        <a:p>
          <a:r>
            <a:rPr lang="en-US" dirty="0" err="1" smtClean="0"/>
            <a:t>Dhamaadka</a:t>
          </a:r>
          <a:r>
            <a:rPr lang="en-US" dirty="0" smtClean="0"/>
            <a:t> </a:t>
          </a:r>
          <a:r>
            <a:rPr lang="en-US" dirty="0" err="1" smtClean="0"/>
            <a:t>tababarka</a:t>
          </a:r>
          <a:endParaRPr lang="en-GB" dirty="0"/>
        </a:p>
      </dgm:t>
    </dgm:pt>
    <dgm:pt modelId="{7D0D4992-A390-413D-8544-74E12B442162}" type="parTrans" cxnId="{B1E991EB-4E01-417F-865D-389645E0758E}">
      <dgm:prSet/>
      <dgm:spPr/>
      <dgm:t>
        <a:bodyPr/>
        <a:lstStyle/>
        <a:p>
          <a:endParaRPr lang="en-GB"/>
        </a:p>
      </dgm:t>
    </dgm:pt>
    <dgm:pt modelId="{EBAD859A-DEF8-4A70-9633-09E4F32B69AF}" type="sibTrans" cxnId="{B1E991EB-4E01-417F-865D-389645E0758E}">
      <dgm:prSet/>
      <dgm:spPr/>
      <dgm:t>
        <a:bodyPr/>
        <a:lstStyle/>
        <a:p>
          <a:endParaRPr lang="en-GB"/>
        </a:p>
      </dgm:t>
    </dgm:pt>
    <dgm:pt modelId="{BC43AAB5-11B5-45A1-91AF-E83C2F9E483E}">
      <dgm:prSet phldrT="[Text]"/>
      <dgm:spPr/>
      <dgm:t>
        <a:bodyPr/>
        <a:lstStyle/>
        <a:p>
          <a:r>
            <a:rPr lang="en-US" dirty="0" err="1" smtClean="0"/>
            <a:t>Saddex</a:t>
          </a:r>
          <a:r>
            <a:rPr lang="en-US" dirty="0" smtClean="0"/>
            <a:t> </a:t>
          </a:r>
          <a:r>
            <a:rPr lang="en-US" dirty="0" err="1" smtClean="0"/>
            <a:t>bilood</a:t>
          </a:r>
          <a:r>
            <a:rPr lang="en-US" dirty="0" smtClean="0"/>
            <a:t> </a:t>
          </a:r>
          <a:r>
            <a:rPr lang="en-US" dirty="0" err="1" smtClean="0"/>
            <a:t>tababarka</a:t>
          </a:r>
          <a:r>
            <a:rPr lang="en-US" dirty="0" smtClean="0"/>
            <a:t> </a:t>
          </a:r>
          <a:r>
            <a:rPr lang="en-US" dirty="0" err="1" smtClean="0"/>
            <a:t>kadib</a:t>
          </a:r>
          <a:endParaRPr lang="en-GB" dirty="0"/>
        </a:p>
      </dgm:t>
    </dgm:pt>
    <dgm:pt modelId="{13A47893-DC1F-426F-A5BC-D3CEAF539D10}" type="parTrans" cxnId="{39C60091-A9DD-46EE-977E-70435FC465B5}">
      <dgm:prSet/>
      <dgm:spPr/>
      <dgm:t>
        <a:bodyPr/>
        <a:lstStyle/>
        <a:p>
          <a:endParaRPr lang="en-GB"/>
        </a:p>
      </dgm:t>
    </dgm:pt>
    <dgm:pt modelId="{A65D4A3A-6AAC-4350-A717-9704BABCD454}" type="sibTrans" cxnId="{39C60091-A9DD-46EE-977E-70435FC465B5}">
      <dgm:prSet/>
      <dgm:spPr/>
      <dgm:t>
        <a:bodyPr/>
        <a:lstStyle/>
        <a:p>
          <a:endParaRPr lang="en-GB"/>
        </a:p>
      </dgm:t>
    </dgm:pt>
    <dgm:pt modelId="{F5303851-876B-4B14-9C24-89581EC9E837}">
      <dgm:prSet/>
      <dgm:spPr/>
      <dgm:t>
        <a:bodyPr/>
        <a:lstStyle/>
        <a:p>
          <a:r>
            <a:rPr lang="en-US" dirty="0" err="1" smtClean="0"/>
            <a:t>Lix</a:t>
          </a:r>
          <a:r>
            <a:rPr lang="en-US" dirty="0" smtClean="0"/>
            <a:t> </a:t>
          </a:r>
          <a:r>
            <a:rPr lang="en-US" dirty="0" err="1" smtClean="0"/>
            <a:t>ilaa</a:t>
          </a:r>
          <a:r>
            <a:rPr lang="en-US" dirty="0" smtClean="0"/>
            <a:t> </a:t>
          </a:r>
          <a:r>
            <a:rPr lang="en-US" dirty="0" err="1" smtClean="0"/>
            <a:t>sideed</a:t>
          </a:r>
          <a:r>
            <a:rPr lang="en-US" dirty="0" smtClean="0"/>
            <a:t> </a:t>
          </a:r>
          <a:r>
            <a:rPr lang="en-US" dirty="0" err="1" smtClean="0"/>
            <a:t>bilood</a:t>
          </a:r>
          <a:r>
            <a:rPr lang="en-US" dirty="0" smtClean="0"/>
            <a:t> </a:t>
          </a:r>
          <a:r>
            <a:rPr lang="en-US" dirty="0" err="1" smtClean="0"/>
            <a:t>tababarka</a:t>
          </a:r>
          <a:r>
            <a:rPr lang="en-US" dirty="0" smtClean="0"/>
            <a:t> </a:t>
          </a:r>
          <a:r>
            <a:rPr lang="en-US" dirty="0" err="1" smtClean="0"/>
            <a:t>kadib</a:t>
          </a:r>
          <a:endParaRPr lang="en-GB" dirty="0"/>
        </a:p>
      </dgm:t>
    </dgm:pt>
    <dgm:pt modelId="{5F4939F2-C4EC-4D37-9B6B-8F9E6A47E925}" type="parTrans" cxnId="{194646CC-9782-4BDE-B054-7394509075D2}">
      <dgm:prSet/>
      <dgm:spPr/>
      <dgm:t>
        <a:bodyPr/>
        <a:lstStyle/>
        <a:p>
          <a:endParaRPr lang="en-GB"/>
        </a:p>
      </dgm:t>
    </dgm:pt>
    <dgm:pt modelId="{FE1E5B15-8243-42DD-94D2-48351130AE03}" type="sibTrans" cxnId="{194646CC-9782-4BDE-B054-7394509075D2}">
      <dgm:prSet/>
      <dgm:spPr/>
      <dgm:t>
        <a:bodyPr/>
        <a:lstStyle/>
        <a:p>
          <a:endParaRPr lang="en-GB"/>
        </a:p>
      </dgm:t>
    </dgm:pt>
    <dgm:pt modelId="{95F63338-EC5A-487C-ACAE-1D5607E20F2A}" type="pres">
      <dgm:prSet presAssocID="{F0468DCD-5251-483F-8A6B-3FD6495FE9FE}" presName="CompostProcess" presStyleCnt="0">
        <dgm:presLayoutVars>
          <dgm:dir/>
          <dgm:resizeHandles val="exact"/>
        </dgm:presLayoutVars>
      </dgm:prSet>
      <dgm:spPr/>
    </dgm:pt>
    <dgm:pt modelId="{B3AE61E9-7B29-419C-8B68-4741C837595C}" type="pres">
      <dgm:prSet presAssocID="{F0468DCD-5251-483F-8A6B-3FD6495FE9FE}" presName="arrow" presStyleLbl="bgShp" presStyleIdx="0" presStyleCnt="1"/>
      <dgm:spPr/>
    </dgm:pt>
    <dgm:pt modelId="{2E519C3B-3427-490E-B3B5-A94636A982EC}" type="pres">
      <dgm:prSet presAssocID="{F0468DCD-5251-483F-8A6B-3FD6495FE9FE}" presName="linearProcess" presStyleCnt="0"/>
      <dgm:spPr/>
    </dgm:pt>
    <dgm:pt modelId="{560DC66B-D913-45D7-82FA-11C3A1DB7B2C}" type="pres">
      <dgm:prSet presAssocID="{0B0CB153-1CE0-4DBB-B1E8-BF411D46697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24F8A2-3B04-48F2-AE2C-E7EFA96FD14B}" type="pres">
      <dgm:prSet presAssocID="{293E2973-DDA1-4016-9A98-63959833849B}" presName="sibTrans" presStyleCnt="0"/>
      <dgm:spPr/>
    </dgm:pt>
    <dgm:pt modelId="{EC5B6435-7DF0-4E9D-A779-FD215A243EF9}" type="pres">
      <dgm:prSet presAssocID="{9D7BC482-0DAD-4D87-A944-FC6F1894F49E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1892D0-36FC-4EE6-8744-91940E427C47}" type="pres">
      <dgm:prSet presAssocID="{EBAD859A-DEF8-4A70-9633-09E4F32B69AF}" presName="sibTrans" presStyleCnt="0"/>
      <dgm:spPr/>
    </dgm:pt>
    <dgm:pt modelId="{A522C881-8F7E-42BC-8C6B-251AB4F262CE}" type="pres">
      <dgm:prSet presAssocID="{BC43AAB5-11B5-45A1-91AF-E83C2F9E483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7FAF1-7324-4889-8FB6-A2E2C48216D6}" type="pres">
      <dgm:prSet presAssocID="{A65D4A3A-6AAC-4350-A717-9704BABCD454}" presName="sibTrans" presStyleCnt="0"/>
      <dgm:spPr/>
    </dgm:pt>
    <dgm:pt modelId="{C1A18AEC-AA92-40BC-BF33-7486205EB698}" type="pres">
      <dgm:prSet presAssocID="{F5303851-876B-4B14-9C24-89581EC9E837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27A0BEB-4D99-4634-B82B-0B20795E8A05}" type="presOf" srcId="{9D7BC482-0DAD-4D87-A944-FC6F1894F49E}" destId="{EC5B6435-7DF0-4E9D-A779-FD215A243EF9}" srcOrd="0" destOrd="0" presId="urn:microsoft.com/office/officeart/2005/8/layout/hProcess9"/>
    <dgm:cxn modelId="{803298E8-8828-4DB8-83BC-37F7F06CC67A}" srcId="{F0468DCD-5251-483F-8A6B-3FD6495FE9FE}" destId="{0B0CB153-1CE0-4DBB-B1E8-BF411D46697B}" srcOrd="0" destOrd="0" parTransId="{52E51CFE-B93F-41E7-A740-FAA387054A98}" sibTransId="{293E2973-DDA1-4016-9A98-63959833849B}"/>
    <dgm:cxn modelId="{39C60091-A9DD-46EE-977E-70435FC465B5}" srcId="{F0468DCD-5251-483F-8A6B-3FD6495FE9FE}" destId="{BC43AAB5-11B5-45A1-91AF-E83C2F9E483E}" srcOrd="2" destOrd="0" parTransId="{13A47893-DC1F-426F-A5BC-D3CEAF539D10}" sibTransId="{A65D4A3A-6AAC-4350-A717-9704BABCD454}"/>
    <dgm:cxn modelId="{1EE51CD3-5F8C-48CD-8205-AE716E712E0B}" type="presOf" srcId="{F0468DCD-5251-483F-8A6B-3FD6495FE9FE}" destId="{95F63338-EC5A-487C-ACAE-1D5607E20F2A}" srcOrd="0" destOrd="0" presId="urn:microsoft.com/office/officeart/2005/8/layout/hProcess9"/>
    <dgm:cxn modelId="{194646CC-9782-4BDE-B054-7394509075D2}" srcId="{F0468DCD-5251-483F-8A6B-3FD6495FE9FE}" destId="{F5303851-876B-4B14-9C24-89581EC9E837}" srcOrd="3" destOrd="0" parTransId="{5F4939F2-C4EC-4D37-9B6B-8F9E6A47E925}" sibTransId="{FE1E5B15-8243-42DD-94D2-48351130AE03}"/>
    <dgm:cxn modelId="{F3BD7696-3B44-4356-A20E-FA9506F8180E}" type="presOf" srcId="{0B0CB153-1CE0-4DBB-B1E8-BF411D46697B}" destId="{560DC66B-D913-45D7-82FA-11C3A1DB7B2C}" srcOrd="0" destOrd="0" presId="urn:microsoft.com/office/officeart/2005/8/layout/hProcess9"/>
    <dgm:cxn modelId="{ECB180A2-E2E2-47F6-A9A9-B5971B7E7120}" type="presOf" srcId="{BC43AAB5-11B5-45A1-91AF-E83C2F9E483E}" destId="{A522C881-8F7E-42BC-8C6B-251AB4F262CE}" srcOrd="0" destOrd="0" presId="urn:microsoft.com/office/officeart/2005/8/layout/hProcess9"/>
    <dgm:cxn modelId="{B1E991EB-4E01-417F-865D-389645E0758E}" srcId="{F0468DCD-5251-483F-8A6B-3FD6495FE9FE}" destId="{9D7BC482-0DAD-4D87-A944-FC6F1894F49E}" srcOrd="1" destOrd="0" parTransId="{7D0D4992-A390-413D-8544-74E12B442162}" sibTransId="{EBAD859A-DEF8-4A70-9633-09E4F32B69AF}"/>
    <dgm:cxn modelId="{BEAC729C-E229-4097-8B80-0E786474AB32}" type="presOf" srcId="{F5303851-876B-4B14-9C24-89581EC9E837}" destId="{C1A18AEC-AA92-40BC-BF33-7486205EB698}" srcOrd="0" destOrd="0" presId="urn:microsoft.com/office/officeart/2005/8/layout/hProcess9"/>
    <dgm:cxn modelId="{4F92E7F1-E9A3-4B6F-B66A-3A16D4E7D003}" type="presParOf" srcId="{95F63338-EC5A-487C-ACAE-1D5607E20F2A}" destId="{B3AE61E9-7B29-419C-8B68-4741C837595C}" srcOrd="0" destOrd="0" presId="urn:microsoft.com/office/officeart/2005/8/layout/hProcess9"/>
    <dgm:cxn modelId="{9C684D08-A1B9-4E82-9F11-61E0E9A2CF9C}" type="presParOf" srcId="{95F63338-EC5A-487C-ACAE-1D5607E20F2A}" destId="{2E519C3B-3427-490E-B3B5-A94636A982EC}" srcOrd="1" destOrd="0" presId="urn:microsoft.com/office/officeart/2005/8/layout/hProcess9"/>
    <dgm:cxn modelId="{507B9F32-D743-478B-A1F3-D06465F2C169}" type="presParOf" srcId="{2E519C3B-3427-490E-B3B5-A94636A982EC}" destId="{560DC66B-D913-45D7-82FA-11C3A1DB7B2C}" srcOrd="0" destOrd="0" presId="urn:microsoft.com/office/officeart/2005/8/layout/hProcess9"/>
    <dgm:cxn modelId="{BFDA6460-E33A-40B0-B0DA-227FA2D47B09}" type="presParOf" srcId="{2E519C3B-3427-490E-B3B5-A94636A982EC}" destId="{CD24F8A2-3B04-48F2-AE2C-E7EFA96FD14B}" srcOrd="1" destOrd="0" presId="urn:microsoft.com/office/officeart/2005/8/layout/hProcess9"/>
    <dgm:cxn modelId="{FBA5A700-F772-446B-9B90-10CDF859DB31}" type="presParOf" srcId="{2E519C3B-3427-490E-B3B5-A94636A982EC}" destId="{EC5B6435-7DF0-4E9D-A779-FD215A243EF9}" srcOrd="2" destOrd="0" presId="urn:microsoft.com/office/officeart/2005/8/layout/hProcess9"/>
    <dgm:cxn modelId="{C62CA430-D550-4F59-B99F-9E2D264E56BD}" type="presParOf" srcId="{2E519C3B-3427-490E-B3B5-A94636A982EC}" destId="{821892D0-36FC-4EE6-8744-91940E427C47}" srcOrd="3" destOrd="0" presId="urn:microsoft.com/office/officeart/2005/8/layout/hProcess9"/>
    <dgm:cxn modelId="{635E75F1-C7C8-4FEC-9B7F-63EA2E1A260F}" type="presParOf" srcId="{2E519C3B-3427-490E-B3B5-A94636A982EC}" destId="{A522C881-8F7E-42BC-8C6B-251AB4F262CE}" srcOrd="4" destOrd="0" presId="urn:microsoft.com/office/officeart/2005/8/layout/hProcess9"/>
    <dgm:cxn modelId="{8BAD7C3A-F7FE-4485-9874-E22B244467D2}" type="presParOf" srcId="{2E519C3B-3427-490E-B3B5-A94636A982EC}" destId="{8F17FAF1-7324-4889-8FB6-A2E2C48216D6}" srcOrd="5" destOrd="0" presId="urn:microsoft.com/office/officeart/2005/8/layout/hProcess9"/>
    <dgm:cxn modelId="{260183D4-0484-4D1C-BF98-E7ACB9B7E133}" type="presParOf" srcId="{2E519C3B-3427-490E-B3B5-A94636A982EC}" destId="{C1A18AEC-AA92-40BC-BF33-7486205EB69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E9C52A-3B3A-443A-8207-A4193CD4AC6F}">
      <dsp:nvSpPr>
        <dsp:cNvPr id="0" name=""/>
        <dsp:cNvSpPr/>
      </dsp:nvSpPr>
      <dsp:spPr>
        <a:xfrm>
          <a:off x="3113856" y="1566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solidFill>
                <a:schemeClr val="accent1"/>
              </a:solidFill>
            </a:rPr>
            <a:t>Sahan</a:t>
          </a:r>
          <a:r>
            <a:rPr lang="en-US" sz="1700" kern="1200" dirty="0" smtClean="0">
              <a:solidFill>
                <a:schemeClr val="accent1"/>
              </a:solidFill>
            </a:rPr>
            <a:t> </a:t>
          </a:r>
          <a:r>
            <a:rPr lang="en-US" sz="1700" kern="1200" dirty="0" err="1" smtClean="0">
              <a:solidFill>
                <a:schemeClr val="accent1"/>
              </a:solidFill>
            </a:rPr>
            <a:t>Qiimayn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3349146" y="236856"/>
        <a:ext cx="1136078" cy="1136078"/>
      </dsp:txXfrm>
    </dsp:sp>
    <dsp:sp modelId="{7C8807C2-A133-483B-A12D-5753C7B07740}">
      <dsp:nvSpPr>
        <dsp:cNvPr id="0" name=""/>
        <dsp:cNvSpPr/>
      </dsp:nvSpPr>
      <dsp:spPr>
        <a:xfrm rot="2160000">
          <a:off x="4669965" y="1236196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4682228" y="1306905"/>
        <a:ext cx="299635" cy="325349"/>
      </dsp:txXfrm>
    </dsp:sp>
    <dsp:sp modelId="{1D4897D8-15D1-4354-86FE-F50AB09FB127}">
      <dsp:nvSpPr>
        <dsp:cNvPr id="0" name=""/>
        <dsp:cNvSpPr/>
      </dsp:nvSpPr>
      <dsp:spPr>
        <a:xfrm>
          <a:off x="5067067" y="1420657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rgbClr val="0033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>
              <a:solidFill>
                <a:schemeClr val="accent1"/>
              </a:solidFill>
            </a:rPr>
            <a:t>Naqshadayn</a:t>
          </a:r>
          <a:r>
            <a:rPr lang="en-US" sz="1700" kern="1200" dirty="0" smtClean="0">
              <a:solidFill>
                <a:schemeClr val="accent1"/>
              </a:solidFill>
            </a:rPr>
            <a:t> </a:t>
          </a:r>
          <a:r>
            <a:rPr lang="en-US" sz="1700" kern="1200" dirty="0" err="1" smtClean="0">
              <a:solidFill>
                <a:schemeClr val="accent1"/>
              </a:solidFill>
            </a:rPr>
            <a:t>iyo</a:t>
          </a:r>
          <a:r>
            <a:rPr lang="en-US" sz="1700" kern="1200" dirty="0" smtClean="0">
              <a:solidFill>
                <a:schemeClr val="accent1"/>
              </a:solidFill>
            </a:rPr>
            <a:t> </a:t>
          </a:r>
          <a:r>
            <a:rPr lang="en-US" sz="1700" kern="1200" dirty="0" err="1" smtClean="0">
              <a:solidFill>
                <a:schemeClr val="accent1"/>
              </a:solidFill>
            </a:rPr>
            <a:t>qorshayn</a:t>
          </a:r>
          <a:endParaRPr lang="en-GB" sz="1700" kern="1200" dirty="0">
            <a:solidFill>
              <a:schemeClr val="accent1"/>
            </a:solidFill>
          </a:endParaRPr>
        </a:p>
      </dsp:txBody>
      <dsp:txXfrm>
        <a:off x="5302357" y="1655947"/>
        <a:ext cx="1136078" cy="1136078"/>
      </dsp:txXfrm>
    </dsp:sp>
    <dsp:sp modelId="{C05FBD6A-D211-4C24-8665-BCA8BA5C09B5}">
      <dsp:nvSpPr>
        <dsp:cNvPr id="0" name=""/>
        <dsp:cNvSpPr/>
      </dsp:nvSpPr>
      <dsp:spPr>
        <a:xfrm rot="6480000">
          <a:off x="5287084" y="308940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5371133" y="3136793"/>
        <a:ext cx="299635" cy="325349"/>
      </dsp:txXfrm>
    </dsp:sp>
    <dsp:sp modelId="{7772920F-40BF-43C3-9B4A-7BFAB8E95F18}">
      <dsp:nvSpPr>
        <dsp:cNvPr id="0" name=""/>
        <dsp:cNvSpPr/>
      </dsp:nvSpPr>
      <dsp:spPr>
        <a:xfrm>
          <a:off x="4321007" y="3716794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o-SO" sz="1700" kern="1200" dirty="0" smtClean="0"/>
            <a:t>Fududeyn </a:t>
          </a:r>
          <a:endParaRPr lang="en-GB" sz="1700" kern="1200" dirty="0"/>
        </a:p>
      </dsp:txBody>
      <dsp:txXfrm>
        <a:off x="4556297" y="3952084"/>
        <a:ext cx="1136078" cy="1136078"/>
      </dsp:txXfrm>
    </dsp:sp>
    <dsp:sp modelId="{D8E4D309-0E24-497E-8048-409426DD6659}">
      <dsp:nvSpPr>
        <dsp:cNvPr id="0" name=""/>
        <dsp:cNvSpPr/>
      </dsp:nvSpPr>
      <dsp:spPr>
        <a:xfrm rot="10800000">
          <a:off x="3715275" y="4248999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3843690" y="4357448"/>
        <a:ext cx="299635" cy="325349"/>
      </dsp:txXfrm>
    </dsp:sp>
    <dsp:sp modelId="{E85A4FA0-C88F-4B6D-938A-FB5379B026FE}">
      <dsp:nvSpPr>
        <dsp:cNvPr id="0" name=""/>
        <dsp:cNvSpPr/>
      </dsp:nvSpPr>
      <dsp:spPr>
        <a:xfrm>
          <a:off x="1906706" y="3716794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err="1" smtClean="0"/>
            <a:t>Qiimeyn</a:t>
          </a:r>
          <a:endParaRPr lang="en-GB" sz="1700" kern="1200" dirty="0"/>
        </a:p>
      </dsp:txBody>
      <dsp:txXfrm>
        <a:off x="2141996" y="3952084"/>
        <a:ext cx="1136078" cy="1136078"/>
      </dsp:txXfrm>
    </dsp:sp>
    <dsp:sp modelId="{B8E4D564-75BC-4417-9F71-8CDA9FB2324C}">
      <dsp:nvSpPr>
        <dsp:cNvPr id="0" name=""/>
        <dsp:cNvSpPr/>
      </dsp:nvSpPr>
      <dsp:spPr>
        <a:xfrm rot="15120000">
          <a:off x="2126723" y="3112452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 rot="10800000">
        <a:off x="2210772" y="3281966"/>
        <a:ext cx="299635" cy="325349"/>
      </dsp:txXfrm>
    </dsp:sp>
    <dsp:sp modelId="{E12E28EC-A1DC-498F-B916-3A3ED07D9A8F}">
      <dsp:nvSpPr>
        <dsp:cNvPr id="0" name=""/>
        <dsp:cNvSpPr/>
      </dsp:nvSpPr>
      <dsp:spPr>
        <a:xfrm>
          <a:off x="1160646" y="1420657"/>
          <a:ext cx="1606658" cy="1606658"/>
        </a:xfrm>
        <a:prstGeom prst="ellipse">
          <a:avLst/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700" kern="1200" dirty="0" err="1" smtClean="0"/>
            <a:t>Dawagal</a:t>
          </a:r>
          <a:endParaRPr lang="en-GB" sz="1700" kern="1200" dirty="0"/>
        </a:p>
      </dsp:txBody>
      <dsp:txXfrm>
        <a:off x="1395936" y="1655947"/>
        <a:ext cx="1136078" cy="1136078"/>
      </dsp:txXfrm>
    </dsp:sp>
    <dsp:sp modelId="{20014872-D41D-40F7-B400-FC1E371946DD}">
      <dsp:nvSpPr>
        <dsp:cNvPr id="0" name=""/>
        <dsp:cNvSpPr/>
      </dsp:nvSpPr>
      <dsp:spPr>
        <a:xfrm rot="19440000">
          <a:off x="2716754" y="1250438"/>
          <a:ext cx="428050" cy="54224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400" kern="1200"/>
        </a:p>
      </dsp:txBody>
      <dsp:txXfrm>
        <a:off x="2729017" y="1396627"/>
        <a:ext cx="299635" cy="325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AE61E9-7B29-419C-8B68-4741C837595C}">
      <dsp:nvSpPr>
        <dsp:cNvPr id="0" name=""/>
        <dsp:cNvSpPr/>
      </dsp:nvSpPr>
      <dsp:spPr>
        <a:xfrm>
          <a:off x="781327" y="0"/>
          <a:ext cx="8855041" cy="359691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0DC66B-D913-45D7-82FA-11C3A1DB7B2C}">
      <dsp:nvSpPr>
        <dsp:cNvPr id="0" name=""/>
        <dsp:cNvSpPr/>
      </dsp:nvSpPr>
      <dsp:spPr>
        <a:xfrm>
          <a:off x="5213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Inta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tababarku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socday</a:t>
          </a:r>
          <a:endParaRPr lang="en-GB" sz="2600" kern="1200" dirty="0"/>
        </a:p>
      </dsp:txBody>
      <dsp:txXfrm>
        <a:off x="75448" y="1149308"/>
        <a:ext cx="2367305" cy="1298295"/>
      </dsp:txXfrm>
    </dsp:sp>
    <dsp:sp modelId="{EC5B6435-7DF0-4E9D-A779-FD215A243EF9}">
      <dsp:nvSpPr>
        <dsp:cNvPr id="0" name=""/>
        <dsp:cNvSpPr/>
      </dsp:nvSpPr>
      <dsp:spPr>
        <a:xfrm>
          <a:off x="2638378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Dhamaadka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tababarka</a:t>
          </a:r>
          <a:endParaRPr lang="en-GB" sz="2600" kern="1200" dirty="0"/>
        </a:p>
      </dsp:txBody>
      <dsp:txXfrm>
        <a:off x="2708613" y="1149308"/>
        <a:ext cx="2367305" cy="1298295"/>
      </dsp:txXfrm>
    </dsp:sp>
    <dsp:sp modelId="{A522C881-8F7E-42BC-8C6B-251AB4F262CE}">
      <dsp:nvSpPr>
        <dsp:cNvPr id="0" name=""/>
        <dsp:cNvSpPr/>
      </dsp:nvSpPr>
      <dsp:spPr>
        <a:xfrm>
          <a:off x="5271542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Saddex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bilood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tababarka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kadib</a:t>
          </a:r>
          <a:endParaRPr lang="en-GB" sz="2600" kern="1200" dirty="0"/>
        </a:p>
      </dsp:txBody>
      <dsp:txXfrm>
        <a:off x="5341777" y="1149308"/>
        <a:ext cx="2367305" cy="1298295"/>
      </dsp:txXfrm>
    </dsp:sp>
    <dsp:sp modelId="{C1A18AEC-AA92-40BC-BF33-7486205EB698}">
      <dsp:nvSpPr>
        <dsp:cNvPr id="0" name=""/>
        <dsp:cNvSpPr/>
      </dsp:nvSpPr>
      <dsp:spPr>
        <a:xfrm>
          <a:off x="7904706" y="1079073"/>
          <a:ext cx="2507775" cy="1438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err="1" smtClean="0"/>
            <a:t>Lix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ilaa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sideed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bilood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tababarka</a:t>
          </a:r>
          <a:r>
            <a:rPr lang="en-US" sz="2600" kern="1200" dirty="0" smtClean="0"/>
            <a:t> </a:t>
          </a:r>
          <a:r>
            <a:rPr lang="en-US" sz="2600" kern="1200" dirty="0" err="1" smtClean="0"/>
            <a:t>kadib</a:t>
          </a:r>
          <a:endParaRPr lang="en-GB" sz="2600" kern="1200" dirty="0"/>
        </a:p>
      </dsp:txBody>
      <dsp:txXfrm>
        <a:off x="7974941" y="1149308"/>
        <a:ext cx="2367305" cy="1298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8F1DB3-3E7C-44AF-B7F9-C16C5D94A5C7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BE9B1-2A80-4014-9413-689CA2746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13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65BC11-7636-4354-A9B1-CC608D5AE3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89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5041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768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3334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0829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BE9B1-2A80-4014-9413-689CA2746B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65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523CC8-AFAD-CE4D-A9C6-54616C9F9D5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291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3593" indent="-173593" defTabSz="925830">
              <a:buFont typeface="Arial" panose="020B0604020202020204" pitchFamily="34" charset="0"/>
              <a:buChar char="•"/>
              <a:defRPr/>
            </a:pPr>
            <a:endParaRPr lang="en-GB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5830">
              <a:defRPr/>
            </a:pPr>
            <a:fld id="{95523CC8-AFAD-CE4D-A9C6-54616C9F9D5A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25830">
                <a:defRPr/>
              </a:pPr>
              <a:t>13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43872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489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600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0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712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3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47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98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9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0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8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08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ED81030E-6D8B-419B-B252-E89523355255}"/>
              </a:ext>
            </a:extLst>
          </p:cNvPr>
          <p:cNvCxnSpPr/>
          <p:nvPr userDrawn="1"/>
        </p:nvCxnSpPr>
        <p:spPr>
          <a:xfrm>
            <a:off x="2373313" y="5962650"/>
            <a:ext cx="9818687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09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ReDSS Final  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B2727817-B5E2-4CCF-A179-91C1288C5E86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28152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8D786D-A0E3-419D-902A-EE467ADF9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EC1D207-3D6D-4334-842A-872A7E5ED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322EA3A-CFE6-4486-A30C-23822F160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CBF25CC-033F-425C-8794-A1F86D3E0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577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LOMNS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842C321-3E99-214E-B3C1-D7EA7969B1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0AFD6D3-5F3F-0C4B-BB45-EA233823B7B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xmlns="" id="{8673CAF2-56B5-5E40-9BAF-D3D120DCCCC2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200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xmlns="" id="{B189EC70-CD90-A243-9D22-146F01B2DEA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493456" y="1802747"/>
            <a:ext cx="485848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rgbClr val="0033A0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D4949B8A-D5C6-534C-9C33-C53B816160D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491868" y="2738717"/>
            <a:ext cx="4860073" cy="34382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377917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INFOGRAPHIC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7331CBA-B20B-3B44-92AD-C4C1538B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06836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7F142FA6-4661-C647-8BD5-D71B25FDAD3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1690688"/>
            <a:ext cx="10547195" cy="43978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011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40199-561F-43CE-8AC3-941502583ED6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6B4C-300D-41A2-907A-8ACFA200797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ReDSS Final  Logo">
            <a:extLst>
              <a:ext uri="{FF2B5EF4-FFF2-40B4-BE49-F238E27FC236}">
                <a16:creationId xmlns:a16="http://schemas.microsoft.com/office/drawing/2014/main" xmlns="" id="{4FECCF90-1247-4B18-932D-1DEF0B5DA79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850" y="168275"/>
            <a:ext cx="2039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xmlns="" id="{04AB913B-0460-4641-952B-6053997C4E78}"/>
              </a:ext>
            </a:extLst>
          </p:cNvPr>
          <p:cNvCxnSpPr/>
          <p:nvPr userDrawn="1"/>
        </p:nvCxnSpPr>
        <p:spPr>
          <a:xfrm>
            <a:off x="0" y="436563"/>
            <a:ext cx="9818688" cy="0"/>
          </a:xfrm>
          <a:prstGeom prst="line">
            <a:avLst/>
          </a:prstGeom>
          <a:ln w="28575">
            <a:solidFill>
              <a:srgbClr val="BA12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xmlns="" id="{927E0019-8CBD-432D-B191-36EB50A7A9BE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87770" y="6071616"/>
            <a:ext cx="11528018" cy="66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065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61" r:id="rId13"/>
    <p:sldLayoutId id="2147483662" r:id="rId14"/>
    <p:sldLayoutId id="2147483702" r:id="rId15"/>
    <p:sldLayoutId id="2147483703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diagramData" Target="../diagrams/data2.xml"/><Relationship Id="rId11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microsoft.com/office/2007/relationships/diagramDrawing" Target="../diagrams/drawing2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svg"/><Relationship Id="rId5" Type="http://schemas.openxmlformats.org/officeDocument/2006/relationships/image" Target="../media/image11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7.sv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3.svg"/><Relationship Id="rId5" Type="http://schemas.openxmlformats.org/officeDocument/2006/relationships/image" Target="../media/image16.png"/><Relationship Id="rId4" Type="http://schemas.openxmlformats.org/officeDocument/2006/relationships/image" Target="../media/image2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7.svg"/><Relationship Id="rId5" Type="http://schemas.openxmlformats.org/officeDocument/2006/relationships/image" Target="../media/image18.png"/><Relationship Id="rId4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1.svg"/><Relationship Id="rId5" Type="http://schemas.openxmlformats.org/officeDocument/2006/relationships/image" Target="../media/image2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6331353" y="1230390"/>
            <a:ext cx="5313164" cy="353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 fontScale="92500"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en-US" sz="5100" i="1" dirty="0" err="1"/>
              <a:t>Xal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waara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uraadinta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Bulshooyinka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uu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saameyey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Barakacaee</a:t>
            </a:r>
            <a:r>
              <a:rPr lang="en-US" altLang="en-US" sz="5100" i="1" dirty="0"/>
              <a:t> </a:t>
            </a:r>
            <a:r>
              <a:rPr lang="en-US" altLang="en-US" sz="5100" i="1" dirty="0" err="1"/>
              <a:t>Soomaaliya</a:t>
            </a:r>
            <a:r>
              <a:rPr lang="en-US" altLang="en-US" sz="5100" i="1" dirty="0"/>
              <a:t> </a:t>
            </a:r>
            <a:r>
              <a:rPr lang="en-US" altLang="en-US" sz="5100" i="1" dirty="0">
                <a:latin typeface="+mj-lt"/>
                <a:ea typeface="+mj-ea"/>
                <a:cs typeface="+mj-cs"/>
              </a:rPr>
              <a:t>	</a:t>
            </a:r>
            <a:endParaRPr lang="en-US" altLang="en-US" sz="5100" dirty="0">
              <a:latin typeface="+mj-lt"/>
              <a:ea typeface="+mj-ea"/>
              <a:cs typeface="+mj-cs"/>
            </a:endParaRPr>
          </a:p>
        </p:txBody>
      </p:sp>
      <p:pic>
        <p:nvPicPr>
          <p:cNvPr id="4" name="Image 3" descr="Une image contenant ciel, extérieur, terrain, rive&#10;&#10;Description générée automatiquement">
            <a:extLst>
              <a:ext uri="{FF2B5EF4-FFF2-40B4-BE49-F238E27FC236}">
                <a16:creationId xmlns:a16="http://schemas.microsoft.com/office/drawing/2014/main" xmlns="" id="{97A87A65-5F9E-4416-9179-33920A644D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9" y="1230390"/>
            <a:ext cx="5617987" cy="37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0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9"/>
          <p:cNvSpPr txBox="1">
            <a:spLocks noChangeArrowheads="1"/>
          </p:cNvSpPr>
          <p:nvPr/>
        </p:nvSpPr>
        <p:spPr bwMode="auto">
          <a:xfrm>
            <a:off x="4636007" y="640081"/>
            <a:ext cx="6915911" cy="3497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6000" b="1" i="1" dirty="0" err="1" smtClean="0"/>
              <a:t>Xeeladaha</a:t>
            </a:r>
            <a:r>
              <a:rPr lang="en-US" altLang="en-US" sz="6000" b="1" i="1" dirty="0" smtClean="0"/>
              <a:t> </a:t>
            </a:r>
            <a:r>
              <a:rPr lang="en-US" altLang="en-US" sz="6000" b="1" i="1" dirty="0" err="1" smtClean="0"/>
              <a:t>Tababarka</a:t>
            </a:r>
            <a:r>
              <a:rPr kumimoji="0" lang="en-US" altLang="en-US" sz="6000" b="0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	</a:t>
            </a:r>
            <a:endParaRPr kumimoji="0" lang="en-US" altLang="en-US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xmlns="" id="{707744A9-B1DD-4F76-B3B2-02A51E6DF4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463600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ounded Rectangle 28">
            <a:extLst>
              <a:ext uri="{FF2B5EF4-FFF2-40B4-BE49-F238E27FC236}">
                <a16:creationId xmlns:a16="http://schemas.microsoft.com/office/drawing/2014/main" xmlns="" id="{09F52C97-D8A0-4C58-9D04-B8733EE38B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46036" y="644333"/>
            <a:ext cx="3343935" cy="556933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Salle de classe">
            <a:extLst>
              <a:ext uri="{FF2B5EF4-FFF2-40B4-BE49-F238E27FC236}">
                <a16:creationId xmlns:a16="http://schemas.microsoft.com/office/drawing/2014/main" xmlns="" id="{279835E1-4C1A-4F9D-A26F-3988EE94C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>
            <a:off x="809243" y="1920240"/>
            <a:ext cx="3017520" cy="301752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203283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33" y="726205"/>
            <a:ext cx="3218151" cy="56132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training cycle: </a:t>
            </a:r>
            <a:r>
              <a:rPr lang="en-US" sz="4400" dirty="0">
                <a:solidFill>
                  <a:srgbClr val="FFFFFF"/>
                </a:solidFill>
              </a:rPr>
              <a:t>setting up and safe environment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xmlns="" id="{41694082-F1CE-4D64-A206-B71406ADDCF6}"/>
              </a:ext>
            </a:extLst>
          </p:cNvPr>
          <p:cNvSpPr txBox="1">
            <a:spLocks/>
          </p:cNvSpPr>
          <p:nvPr/>
        </p:nvSpPr>
        <p:spPr>
          <a:xfrm>
            <a:off x="1" y="447472"/>
            <a:ext cx="3139126" cy="5517626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r>
              <a:rPr lang="fr-BE" dirty="0" err="1">
                <a:solidFill>
                  <a:schemeClr val="bg1"/>
                </a:solidFill>
              </a:rPr>
              <a:t>Wareegga</a:t>
            </a:r>
            <a:r>
              <a:rPr lang="fr-BE" dirty="0">
                <a:solidFill>
                  <a:schemeClr val="bg1"/>
                </a:solidFill>
              </a:rPr>
              <a:t> </a:t>
            </a:r>
            <a:r>
              <a:rPr lang="fr-BE" dirty="0" err="1">
                <a:solidFill>
                  <a:schemeClr val="bg1"/>
                </a:solidFill>
              </a:rPr>
              <a:t>tababarka</a:t>
            </a:r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>
              <a:solidFill>
                <a:schemeClr val="bg1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="" xmlns:a16="http://schemas.microsoft.com/office/drawing/2014/main" id="{658DCBB5-BC29-41A2-90AF-02956639CB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4841805"/>
              </p:ext>
            </p:extLst>
          </p:nvPr>
        </p:nvGraphicFramePr>
        <p:xfrm>
          <a:off x="3714161" y="640079"/>
          <a:ext cx="7834372" cy="53250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9756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F33E238-8831-5740-AD59-55C241CF2CE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22402" y="1886024"/>
            <a:ext cx="10547195" cy="411394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Clr>
                <a:srgbClr val="C00000"/>
              </a:buClr>
            </a:pPr>
            <a:r>
              <a:rPr lang="en-GB" dirty="0" err="1">
                <a:solidFill>
                  <a:srgbClr val="333333"/>
                </a:solidFill>
              </a:rPr>
              <a:t>Dhamaadka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kulankan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waxaad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awoodi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>
                <a:solidFill>
                  <a:srgbClr val="333333"/>
                </a:solidFill>
              </a:rPr>
              <a:t>doontaa</a:t>
            </a:r>
            <a:r>
              <a:rPr lang="en-GB" dirty="0">
                <a:solidFill>
                  <a:srgbClr val="333333"/>
                </a:solidFill>
              </a:rPr>
              <a:t> </a:t>
            </a:r>
            <a:r>
              <a:rPr lang="en-GB" dirty="0" err="1" smtClean="0">
                <a:solidFill>
                  <a:srgbClr val="333333"/>
                </a:solidFill>
              </a:rPr>
              <a:t>inaad</a:t>
            </a:r>
            <a:r>
              <a:rPr lang="en-GB" dirty="0" smtClean="0"/>
              <a:t>:</a:t>
            </a:r>
            <a:endParaRPr lang="fr-CH" dirty="0"/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CH" dirty="0"/>
              <a:t>Si wax </a:t>
            </a:r>
            <a:r>
              <a:rPr lang="fr-CH" dirty="0" err="1"/>
              <a:t>ku</a:t>
            </a:r>
            <a:r>
              <a:rPr lang="fr-CH" dirty="0"/>
              <a:t> </a:t>
            </a:r>
            <a:r>
              <a:rPr lang="fr-CH" dirty="0" err="1"/>
              <a:t>ool</a:t>
            </a:r>
            <a:r>
              <a:rPr lang="fr-CH" dirty="0"/>
              <a:t> ah u </a:t>
            </a:r>
            <a:r>
              <a:rPr lang="fr-CH" dirty="0" err="1" smtClean="0"/>
              <a:t>qiimeyso</a:t>
            </a:r>
            <a:r>
              <a:rPr lang="fr-CH" dirty="0" smtClean="0"/>
              <a:t> </a:t>
            </a:r>
            <a:r>
              <a:rPr lang="fr-CH" dirty="0" err="1" smtClean="0"/>
              <a:t>tababarka</a:t>
            </a:r>
            <a:endParaRPr lang="fr-CH" dirty="0" smtClean="0"/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CH" dirty="0" err="1" smtClean="0"/>
              <a:t>Diyaariso</a:t>
            </a:r>
            <a:r>
              <a:rPr lang="fr-CH" dirty="0" smtClean="0"/>
              <a:t> </a:t>
            </a:r>
            <a:r>
              <a:rPr lang="fr-CH" dirty="0" err="1"/>
              <a:t>qorshayaasha</a:t>
            </a:r>
            <a:r>
              <a:rPr lang="fr-CH" dirty="0"/>
              <a:t> </a:t>
            </a:r>
            <a:r>
              <a:rPr lang="fr-CH" dirty="0" err="1"/>
              <a:t>dabagalka</a:t>
            </a:r>
            <a:r>
              <a:rPr lang="fr-CH" dirty="0"/>
              <a:t> </a:t>
            </a:r>
            <a:r>
              <a:rPr lang="fr-CH" dirty="0" err="1"/>
              <a:t>iyo</a:t>
            </a:r>
            <a:r>
              <a:rPr lang="fr-CH" dirty="0"/>
              <a:t> </a:t>
            </a:r>
            <a:r>
              <a:rPr lang="fr-CH" dirty="0" err="1"/>
              <a:t>mashaariicda</a:t>
            </a:r>
            <a:endParaRPr lang="fr-CH" dirty="0"/>
          </a:p>
          <a:p>
            <a:pPr marL="457200" indent="-457200">
              <a:lnSpc>
                <a:spcPct val="120000"/>
              </a:lnSpc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GB" dirty="0" err="1" smtClean="0"/>
              <a:t>Ka</a:t>
            </a:r>
            <a:r>
              <a:rPr lang="en-GB" dirty="0" smtClean="0"/>
              <a:t> </a:t>
            </a:r>
            <a:r>
              <a:rPr lang="en-GB" dirty="0" err="1" smtClean="0"/>
              <a:t>qaybgalayaasha</a:t>
            </a:r>
            <a:r>
              <a:rPr lang="en-GB" dirty="0" smtClean="0"/>
              <a:t> </a:t>
            </a:r>
            <a:r>
              <a:rPr lang="en-GB" dirty="0" err="1" smtClean="0"/>
              <a:t>uga</a:t>
            </a:r>
            <a:r>
              <a:rPr lang="en-GB" dirty="0" smtClean="0"/>
              <a:t> </a:t>
            </a:r>
            <a:r>
              <a:rPr lang="en-GB" dirty="0" err="1" smtClean="0"/>
              <a:t>dhig</a:t>
            </a:r>
            <a:r>
              <a:rPr lang="en-GB" dirty="0" smtClean="0"/>
              <a:t> </a:t>
            </a:r>
            <a:r>
              <a:rPr lang="en-GB" dirty="0" err="1"/>
              <a:t>tababarka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barashada</a:t>
            </a:r>
            <a:r>
              <a:rPr lang="en-GB" dirty="0"/>
              <a:t> </a:t>
            </a:r>
            <a:r>
              <a:rPr lang="en-GB" dirty="0" err="1"/>
              <a:t>khibrad</a:t>
            </a:r>
            <a:r>
              <a:rPr lang="en-GB" dirty="0"/>
              <a:t> </a:t>
            </a:r>
            <a:r>
              <a:rPr lang="en-GB" dirty="0" err="1" smtClean="0"/>
              <a:t>waarta</a:t>
            </a:r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xmlns="" id="{3063C76F-CF0E-4073-B6F4-12B21453B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6976997" cy="761087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GB" sz="4000" b="1" dirty="0" err="1">
                <a:solidFill>
                  <a:prstClr val="white"/>
                </a:solidFill>
                <a:cs typeface="Arial" panose="020B0604020202020204" pitchFamily="34" charset="0"/>
              </a:rPr>
              <a:t>Ujeedooyinka</a:t>
            </a:r>
            <a:r>
              <a:rPr lang="fr-BE" sz="4000" dirty="0">
                <a:solidFill>
                  <a:schemeClr val="bg1"/>
                </a:solidFill>
              </a:rPr>
              <a:t> </a:t>
            </a:r>
            <a:r>
              <a:rPr lang="fr-BE" sz="4000" dirty="0" err="1" smtClean="0">
                <a:solidFill>
                  <a:schemeClr val="bg1"/>
                </a:solidFill>
              </a:rPr>
              <a:t>Kulanka</a:t>
            </a:r>
            <a:r>
              <a:rPr lang="fr-BE" sz="4000" dirty="0" smtClean="0">
                <a:solidFill>
                  <a:schemeClr val="bg1"/>
                </a:solidFill>
              </a:rPr>
              <a:t>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086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xmlns="" id="{5D44FBCC-AC23-4DE7-B6AC-745157291ED4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grayscl/>
          </a:blip>
          <a:stretch>
            <a:fillRect/>
          </a:stretch>
        </p:blipFill>
        <p:spPr>
          <a:xfrm>
            <a:off x="767686" y="1528176"/>
            <a:ext cx="10977769" cy="42020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8373713F-B5AA-481E-BF59-BACF9C439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5085567" cy="948977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</a:rPr>
              <a:t>Maxaad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qiimaynesaa</a:t>
            </a:r>
            <a:r>
              <a:rPr lang="en-US" sz="4000" dirty="0" smtClean="0">
                <a:solidFill>
                  <a:schemeClr val="bg1"/>
                </a:solidFill>
              </a:rPr>
              <a:t>?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74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177F4F5-DB79-4A7D-A489-0C03E70A5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360" y="2563398"/>
            <a:ext cx="1493649" cy="786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12DDC3-F9AD-41BD-966B-DC0E91BE21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359" b="10308"/>
          <a:stretch/>
        </p:blipFill>
        <p:spPr>
          <a:xfrm>
            <a:off x="2802174" y="2253962"/>
            <a:ext cx="1394046" cy="967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3ADF29D-E6AF-4D36-A392-141A841D4E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472" y="2383547"/>
            <a:ext cx="1652159" cy="1109568"/>
          </a:xfrm>
          <a:prstGeom prst="rect">
            <a:avLst/>
          </a:prstGeom>
        </p:spPr>
      </p:pic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xmlns="" id="{C9B7F3DE-74B1-45A6-8FAA-D35C0A65C6DD}"/>
              </a:ext>
            </a:extLst>
          </p:cNvPr>
          <p:cNvGraphicFramePr>
            <a:graphicFrameLocks noGrp="1"/>
          </p:cNvGraphicFramePr>
          <p:nvPr>
            <p:ph sz="half" idx="10"/>
            <p:extLst>
              <p:ext uri="{D42A27DB-BD31-4B8C-83A1-F6EECF244321}">
                <p14:modId xmlns:p14="http://schemas.microsoft.com/office/powerpoint/2010/main" val="3271984922"/>
              </p:ext>
            </p:extLst>
          </p:nvPr>
        </p:nvGraphicFramePr>
        <p:xfrm>
          <a:off x="1071207" y="2490865"/>
          <a:ext cx="10417696" cy="3596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xmlns="" id="{6BBD53A4-768D-4418-B5D6-1884788A1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9525"/>
            <a:ext cx="6789107" cy="779747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Goorma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ayaad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qiimeynaysaa</a:t>
            </a:r>
            <a:r>
              <a:rPr lang="en-US" dirty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1441C7D-4DDF-4DE5-9C4A-BF6CBCB6A229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5653" b="8282"/>
          <a:stretch/>
        </p:blipFill>
        <p:spPr>
          <a:xfrm>
            <a:off x="7991605" y="2695629"/>
            <a:ext cx="1493649" cy="65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32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" y="-11741"/>
            <a:ext cx="6921827" cy="909422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Zoom: </a:t>
            </a:r>
            <a:r>
              <a:rPr lang="en-US" sz="4000" dirty="0" err="1">
                <a:solidFill>
                  <a:schemeClr val="bg1"/>
                </a:solidFill>
              </a:rPr>
              <a:t>Maxaan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qiimeynaa</a:t>
            </a:r>
            <a:r>
              <a:rPr lang="en-US" sz="4000" dirty="0">
                <a:solidFill>
                  <a:schemeClr val="bg1"/>
                </a:solidFill>
              </a:rPr>
              <a:t>?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1" name="Graphic 10" descr="Thumbs up sign">
            <a:extLst>
              <a:ext uri="{FF2B5EF4-FFF2-40B4-BE49-F238E27FC236}">
                <a16:creationId xmlns:a16="http://schemas.microsoft.com/office/drawing/2014/main" xmlns="" id="{C3091BAB-C994-4B45-81BB-EEC5C2395F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304027" y="434778"/>
            <a:ext cx="1294640" cy="1294640"/>
          </a:xfrm>
          <a:prstGeom prst="rect">
            <a:avLst/>
          </a:prstGeom>
        </p:spPr>
      </p:pic>
      <p:pic>
        <p:nvPicPr>
          <p:cNvPr id="13" name="Graphic 12" descr="Classroom">
            <a:extLst>
              <a:ext uri="{FF2B5EF4-FFF2-40B4-BE49-F238E27FC236}">
                <a16:creationId xmlns:a16="http://schemas.microsoft.com/office/drawing/2014/main" xmlns="" id="{243DAE6A-F5CB-486D-9148-48578A71C9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974661" y="897680"/>
            <a:ext cx="1428996" cy="142899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7C8713-ADC8-464D-BBB3-A1997659272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60121" y="1839043"/>
            <a:ext cx="5235879" cy="439787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Ujeedooyinka</a:t>
            </a:r>
            <a:r>
              <a:rPr lang="en-US" sz="2600" b="1" dirty="0" smtClean="0"/>
              <a:t>:</a:t>
            </a:r>
            <a:endParaRPr lang="en-US" sz="26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 smtClean="0"/>
              <a:t>Cad</a:t>
            </a:r>
            <a:endParaRPr lang="en-US" sz="26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 smtClean="0"/>
              <a:t>Ku </a:t>
            </a:r>
            <a:r>
              <a:rPr lang="en-US" sz="2600" dirty="0" err="1" smtClean="0"/>
              <a:t>haboon</a:t>
            </a:r>
            <a:endParaRPr lang="en-US" sz="26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 err="1" smtClean="0"/>
              <a:t>Fulin</a:t>
            </a:r>
            <a:endParaRPr lang="en-US" sz="2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Tababarka</a:t>
            </a:r>
            <a:r>
              <a:rPr lang="en-US" sz="2600" b="1" dirty="0" smtClean="0"/>
              <a:t>:</a:t>
            </a:r>
            <a:endParaRPr lang="en-US" sz="2600" b="1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/>
              <a:t>Ku </a:t>
            </a:r>
            <a:r>
              <a:rPr lang="en-US" sz="2600" dirty="0" err="1"/>
              <a:t>haboon</a:t>
            </a:r>
            <a:endParaRPr lang="en-US" sz="26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 smtClean="0"/>
              <a:t>Cad </a:t>
            </a:r>
            <a:endParaRPr lang="en-US" sz="26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600" dirty="0" err="1" smtClean="0"/>
              <a:t>Tayada</a:t>
            </a:r>
            <a:r>
              <a:rPr lang="en-US" sz="2600" dirty="0" smtClean="0"/>
              <a:t> </a:t>
            </a:r>
            <a:r>
              <a:rPr lang="en-US" sz="2600" dirty="0" err="1" smtClean="0"/>
              <a:t>casharada</a:t>
            </a:r>
            <a:endParaRPr lang="en-GB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734E3D8-3F72-4BD9-B0E0-414FACB11169}"/>
              </a:ext>
            </a:extLst>
          </p:cNvPr>
          <p:cNvSpPr txBox="1"/>
          <p:nvPr/>
        </p:nvSpPr>
        <p:spPr>
          <a:xfrm>
            <a:off x="5710694" y="1729418"/>
            <a:ext cx="6481306" cy="423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Fududeyn</a:t>
            </a:r>
            <a:endParaRPr lang="en-US" sz="2600" b="1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 err="1" smtClean="0"/>
              <a:t>Tayada</a:t>
            </a:r>
            <a:endParaRPr lang="en-US" sz="2600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 err="1" smtClean="0"/>
              <a:t>Fududeeye</a:t>
            </a:r>
            <a:endParaRPr lang="en-US" sz="2600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 err="1" smtClean="0"/>
              <a:t>Ka</a:t>
            </a:r>
            <a:r>
              <a:rPr lang="en-US" sz="2600" dirty="0" smtClean="0"/>
              <a:t> </a:t>
            </a:r>
            <a:r>
              <a:rPr lang="en-US" sz="2600" dirty="0" err="1" smtClean="0"/>
              <a:t>qaybqaadasho</a:t>
            </a:r>
            <a:r>
              <a:rPr lang="en-US" sz="2600" dirty="0" smtClean="0"/>
              <a:t>/Is-</a:t>
            </a:r>
            <a:r>
              <a:rPr lang="en-US" sz="2600" dirty="0" err="1" smtClean="0"/>
              <a:t>dhexgal</a:t>
            </a:r>
            <a:endParaRPr lang="en-US" sz="2600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Saadka</a:t>
            </a:r>
            <a:endParaRPr lang="en-US" sz="2600" b="1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 err="1" smtClean="0"/>
              <a:t>Aragtida</a:t>
            </a:r>
            <a:r>
              <a:rPr lang="en-US" sz="2600" dirty="0" smtClean="0"/>
              <a:t> </a:t>
            </a:r>
            <a:r>
              <a:rPr lang="en-US" sz="2600" dirty="0" err="1" smtClean="0"/>
              <a:t>Guud</a:t>
            </a:r>
            <a:r>
              <a:rPr lang="en-US" sz="2600" dirty="0" smtClean="0"/>
              <a:t> </a:t>
            </a:r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sz="2600" dirty="0" smtClean="0"/>
              <a:t>In </a:t>
            </a:r>
            <a:r>
              <a:rPr lang="en-US" sz="2600" dirty="0" err="1" smtClean="0"/>
              <a:t>yar</a:t>
            </a:r>
            <a:r>
              <a:rPr lang="en-US" sz="2600" dirty="0" smtClean="0"/>
              <a:t> la </a:t>
            </a:r>
            <a:r>
              <a:rPr lang="en-US" sz="2600" dirty="0" err="1" smtClean="0"/>
              <a:t>jecelyahay</a:t>
            </a:r>
            <a:endParaRPr lang="en-US" sz="2600" dirty="0"/>
          </a:p>
          <a:p>
            <a:pPr marL="457200" indent="-457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Saamaynta</a:t>
            </a:r>
            <a:r>
              <a:rPr lang="en-US" sz="2600" b="1" dirty="0" smtClean="0"/>
              <a:t> </a:t>
            </a:r>
            <a:r>
              <a:rPr lang="en-US" sz="2600" b="1" dirty="0" err="1"/>
              <a:t>laga</a:t>
            </a:r>
            <a:r>
              <a:rPr lang="en-US" sz="2600" b="1" dirty="0"/>
              <a:t> </a:t>
            </a:r>
            <a:r>
              <a:rPr lang="en-US" sz="2600" b="1" dirty="0" err="1"/>
              <a:t>filayo</a:t>
            </a:r>
            <a:r>
              <a:rPr lang="en-US" sz="2600" b="1" dirty="0"/>
              <a:t> </a:t>
            </a:r>
            <a:r>
              <a:rPr lang="en-US" sz="2600" b="1" dirty="0" err="1" smtClean="0"/>
              <a:t>inuu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tababarka</a:t>
            </a:r>
            <a:r>
              <a:rPr lang="en-US" sz="2600" b="1" dirty="0" smtClean="0"/>
              <a:t> u </a:t>
            </a:r>
            <a:r>
              <a:rPr lang="en-US" sz="2600" b="1" dirty="0" err="1" smtClean="0"/>
              <a:t>keeno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shaqadooda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39995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3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49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shape&#10;&#10;Description automatically generated">
            <a:extLst>
              <a:ext uri="{FF2B5EF4-FFF2-40B4-BE49-F238E27FC236}">
                <a16:creationId xmlns:a16="http://schemas.microsoft.com/office/drawing/2014/main" xmlns="" id="{CD8890CB-36E4-44B6-B8EE-ACE4A7567180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115" y="818071"/>
            <a:ext cx="7089732" cy="5075424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3" y="-11742"/>
            <a:ext cx="3444658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Sideed</a:t>
            </a:r>
            <a:r>
              <a:rPr lang="en-US" dirty="0">
                <a:solidFill>
                  <a:schemeClr val="bg1"/>
                </a:solidFill>
              </a:rPr>
              <a:t> u </a:t>
            </a:r>
            <a:r>
              <a:rPr lang="en-US" dirty="0" err="1" smtClean="0">
                <a:solidFill>
                  <a:schemeClr val="bg1"/>
                </a:solidFill>
              </a:rPr>
              <a:t>qiimeyneysaa</a:t>
            </a:r>
            <a:r>
              <a:rPr lang="en-US" dirty="0">
                <a:solidFill>
                  <a:schemeClr val="bg1"/>
                </a:solidFill>
              </a:rPr>
              <a:t>?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Graphic 10" descr="Thumbs up sign">
            <a:extLst>
              <a:ext uri="{FF2B5EF4-FFF2-40B4-BE49-F238E27FC236}">
                <a16:creationId xmlns:a16="http://schemas.microsoft.com/office/drawing/2014/main" xmlns="" id="{C3091BAB-C994-4B45-81BB-EEC5C2395F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23797" y="4399767"/>
            <a:ext cx="914400" cy="914400"/>
          </a:xfrm>
          <a:prstGeom prst="rect">
            <a:avLst/>
          </a:prstGeom>
        </p:spPr>
      </p:pic>
      <p:pic>
        <p:nvPicPr>
          <p:cNvPr id="13" name="Graphic 12" descr="Classroom">
            <a:extLst>
              <a:ext uri="{FF2B5EF4-FFF2-40B4-BE49-F238E27FC236}">
                <a16:creationId xmlns:a16="http://schemas.microsoft.com/office/drawing/2014/main" xmlns="" id="{243DAE6A-F5CB-486D-9148-48578A71C9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801048" y="4399767"/>
            <a:ext cx="914400" cy="9144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392C3A26-1783-4B5F-8ED9-BC226F3EFF1A}"/>
              </a:ext>
            </a:extLst>
          </p:cNvPr>
          <p:cNvCxnSpPr>
            <a:cxnSpLocks/>
          </p:cNvCxnSpPr>
          <p:nvPr/>
        </p:nvCxnSpPr>
        <p:spPr>
          <a:xfrm>
            <a:off x="7791189" y="3056351"/>
            <a:ext cx="0" cy="21670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5619C61E-570D-4FAD-BB44-224C6618BF6F}"/>
              </a:ext>
            </a:extLst>
          </p:cNvPr>
          <p:cNvCxnSpPr>
            <a:cxnSpLocks/>
          </p:cNvCxnSpPr>
          <p:nvPr/>
        </p:nvCxnSpPr>
        <p:spPr>
          <a:xfrm flipV="1">
            <a:off x="7791189" y="964505"/>
            <a:ext cx="0" cy="20918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85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5AEA1A8-21E7-49E4-9F22-F6FCDC752720}"/>
              </a:ext>
            </a:extLst>
          </p:cNvPr>
          <p:cNvSpPr txBox="1"/>
          <p:nvPr/>
        </p:nvSpPr>
        <p:spPr>
          <a:xfrm>
            <a:off x="1778696" y="1906860"/>
            <a:ext cx="839400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pPr algn="ctr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This is to certify that</a:t>
            </a:r>
          </a:p>
          <a:p>
            <a:pPr algn="ctr"/>
            <a:r>
              <a:rPr lang="en-US" sz="32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Name of Participant</a:t>
            </a:r>
          </a:p>
          <a:p>
            <a:pPr algn="ctr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successfully completed the Training </a:t>
            </a:r>
            <a:r>
              <a:rPr lang="en-US" dirty="0" err="1">
                <a:latin typeface="Adobe Devanagari" panose="02040503050201020203" pitchFamily="18" charset="0"/>
                <a:cs typeface="Adobe Devanagari" panose="02040503050201020203" pitchFamily="18" charset="0"/>
              </a:rPr>
              <a:t>Programme</a:t>
            </a:r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 on</a:t>
            </a:r>
          </a:p>
          <a:p>
            <a:pPr algn="ctr"/>
            <a:r>
              <a:rPr lang="en-US" sz="2800" b="1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Title of Event</a:t>
            </a:r>
          </a:p>
          <a:p>
            <a:pPr algn="ctr"/>
            <a:r>
              <a:rPr lang="en-US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organized in location on day month year.</a:t>
            </a:r>
          </a:p>
          <a:p>
            <a:pPr algn="ctr"/>
            <a:endParaRPr lang="en-US" sz="1400" dirty="0">
              <a:latin typeface="Monotype Corsiva" panose="03010101010201010101" pitchFamily="66" charset="0"/>
            </a:endParaRPr>
          </a:p>
          <a:p>
            <a:pPr algn="ctr"/>
            <a:endParaRPr lang="en-US" dirty="0">
              <a:latin typeface="Monotype Corsiva" panose="03010101010201010101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78A6827-FB53-4B21-9167-3E4303317734}"/>
              </a:ext>
            </a:extLst>
          </p:cNvPr>
          <p:cNvSpPr txBox="1"/>
          <p:nvPr/>
        </p:nvSpPr>
        <p:spPr>
          <a:xfrm>
            <a:off x="4853368" y="5773674"/>
            <a:ext cx="2887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</a:t>
            </a:r>
          </a:p>
          <a:p>
            <a:pPr algn="ctr"/>
            <a:r>
              <a:rPr lang="en-US" sz="1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Name of training instructor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4D6CB0D-1976-41E3-8E07-015888EE96CD}"/>
              </a:ext>
            </a:extLst>
          </p:cNvPr>
          <p:cNvSpPr txBox="1"/>
          <p:nvPr/>
        </p:nvSpPr>
        <p:spPr>
          <a:xfrm>
            <a:off x="3843394" y="1263787"/>
            <a:ext cx="43063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spc="3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CERTIFICATE</a:t>
            </a:r>
          </a:p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C7E0A4D-1DE2-4D51-B441-7BA720B74586}"/>
              </a:ext>
            </a:extLst>
          </p:cNvPr>
          <p:cNvSpPr txBox="1"/>
          <p:nvPr/>
        </p:nvSpPr>
        <p:spPr>
          <a:xfrm>
            <a:off x="2578756" y="6481642"/>
            <a:ext cx="28876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dobe Devanagari" panose="02040503050201020203" pitchFamily="18" charset="0"/>
                <a:cs typeface="Adobe Devanagari" panose="02040503050201020203" pitchFamily="18" charset="0"/>
              </a:rPr>
              <a:t>Date Issued</a:t>
            </a:r>
          </a:p>
        </p:txBody>
      </p:sp>
    </p:spTree>
    <p:extLst>
      <p:ext uri="{BB962C8B-B14F-4D97-AF65-F5344CB8AC3E}">
        <p14:creationId xmlns:p14="http://schemas.microsoft.com/office/powerpoint/2010/main" val="122994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3" y="-11742"/>
            <a:ext cx="3444658" cy="6867525"/>
          </a:xfrm>
          <a:solidFill>
            <a:schemeClr val="accent1"/>
          </a:solidFill>
        </p:spPr>
        <p:txBody>
          <a:bodyPr>
            <a:norm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Sideed</a:t>
            </a:r>
            <a:r>
              <a:rPr lang="en-US" dirty="0">
                <a:solidFill>
                  <a:schemeClr val="bg1"/>
                </a:solidFill>
              </a:rPr>
              <a:t> u </a:t>
            </a:r>
            <a:r>
              <a:rPr lang="en-US" dirty="0" err="1" smtClean="0">
                <a:solidFill>
                  <a:schemeClr val="bg1"/>
                </a:solidFill>
              </a:rPr>
              <a:t>qiimeyneysaa</a:t>
            </a:r>
            <a:r>
              <a:rPr lang="en-US" dirty="0" smtClean="0">
                <a:solidFill>
                  <a:schemeClr val="bg1"/>
                </a:solidFill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Graphic 10" descr="Head with gears">
            <a:extLst>
              <a:ext uri="{FF2B5EF4-FFF2-40B4-BE49-F238E27FC236}">
                <a16:creationId xmlns:a16="http://schemas.microsoft.com/office/drawing/2014/main" xmlns="" id="{C3091BAB-C994-4B45-81BB-EEC5C2395F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/>
        </p:blipFill>
        <p:spPr>
          <a:xfrm>
            <a:off x="423797" y="4399767"/>
            <a:ext cx="914400" cy="914400"/>
          </a:xfrm>
          <a:prstGeom prst="rect">
            <a:avLst/>
          </a:prstGeom>
        </p:spPr>
      </p:pic>
      <p:pic>
        <p:nvPicPr>
          <p:cNvPr id="13" name="Graphic 12" descr="Checklist">
            <a:extLst>
              <a:ext uri="{FF2B5EF4-FFF2-40B4-BE49-F238E27FC236}">
                <a16:creationId xmlns:a16="http://schemas.microsoft.com/office/drawing/2014/main" xmlns="" id="{243DAE6A-F5CB-486D-9148-48578A71C9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1801048" y="4399767"/>
            <a:ext cx="914400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2C8F7C5-5437-4B80-B673-4F1890EF5D1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925102" y="916289"/>
            <a:ext cx="7724104" cy="4397878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 smtClean="0"/>
              <a:t>Qiimaynta</a:t>
            </a:r>
            <a:r>
              <a:rPr lang="en-GB" dirty="0" smtClean="0"/>
              <a:t> </a:t>
            </a:r>
            <a:r>
              <a:rPr lang="en-GB" dirty="0" err="1"/>
              <a:t>saamaynta</a:t>
            </a:r>
            <a:r>
              <a:rPr lang="en-GB" dirty="0"/>
              <a:t> </a:t>
            </a:r>
            <a:r>
              <a:rPr lang="en-GB" dirty="0" err="1"/>
              <a:t>saddex</a:t>
            </a:r>
            <a:r>
              <a:rPr lang="en-GB" dirty="0"/>
              <a:t> </a:t>
            </a:r>
            <a:r>
              <a:rPr lang="en-GB" dirty="0" err="1"/>
              <a:t>bilood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dib: </a:t>
            </a:r>
            <a:r>
              <a:rPr lang="en-GB" dirty="0" err="1" smtClean="0"/>
              <a:t>warqadaha</a:t>
            </a:r>
            <a:r>
              <a:rPr lang="en-GB" dirty="0" smtClean="0"/>
              <a:t> </a:t>
            </a:r>
            <a:r>
              <a:rPr lang="en-GB" dirty="0" err="1" smtClean="0"/>
              <a:t>su'aalo-waydiinta</a:t>
            </a:r>
            <a:r>
              <a:rPr lang="en-GB" dirty="0" smtClean="0"/>
              <a:t>, </a:t>
            </a:r>
            <a:r>
              <a:rPr lang="en-GB" dirty="0" err="1"/>
              <a:t>wada-hadal</a:t>
            </a:r>
            <a:r>
              <a:rPr lang="en-GB" dirty="0"/>
              <a:t> </a:t>
            </a:r>
            <a:r>
              <a:rPr lang="en-GB" dirty="0" err="1"/>
              <a:t>lala</a:t>
            </a:r>
            <a:r>
              <a:rPr lang="en-GB" dirty="0"/>
              <a:t> </a:t>
            </a:r>
            <a:r>
              <a:rPr lang="en-GB" dirty="0" err="1"/>
              <a:t>yeesho</a:t>
            </a:r>
            <a:r>
              <a:rPr lang="en-GB" dirty="0"/>
              <a:t> </a:t>
            </a:r>
            <a:r>
              <a:rPr lang="en-GB" dirty="0" err="1"/>
              <a:t>asxaabta</a:t>
            </a:r>
            <a:r>
              <a:rPr lang="en-GB" dirty="0"/>
              <a:t>, </a:t>
            </a:r>
            <a:r>
              <a:rPr lang="en-GB" dirty="0" err="1"/>
              <a:t>maareeyayaasha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la-</a:t>
            </a:r>
            <a:r>
              <a:rPr lang="en-GB" dirty="0" err="1"/>
              <a:t>hawlgalayaasha</a:t>
            </a:r>
            <a:r>
              <a:rPr lang="en-GB" dirty="0"/>
              <a:t>, </a:t>
            </a:r>
            <a:r>
              <a:rPr lang="en-GB" dirty="0" err="1" smtClean="0"/>
              <a:t>wadahadala</a:t>
            </a:r>
            <a:r>
              <a:rPr lang="en-GB" dirty="0" smtClean="0"/>
              <a:t> </a:t>
            </a:r>
            <a:r>
              <a:rPr lang="en-GB" dirty="0" err="1" smtClean="0"/>
              <a:t>kooxeedyada</a:t>
            </a:r>
            <a:r>
              <a:rPr lang="en-GB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 smtClean="0"/>
              <a:t>Mashruuca</a:t>
            </a:r>
            <a:r>
              <a:rPr lang="en-GB" dirty="0" smtClean="0"/>
              <a:t> la </a:t>
            </a:r>
            <a:r>
              <a:rPr lang="en-GB" dirty="0" err="1" smtClean="0"/>
              <a:t>xiriira</a:t>
            </a:r>
            <a:r>
              <a:rPr lang="en-GB" dirty="0" smtClean="0"/>
              <a:t> </a:t>
            </a:r>
            <a:r>
              <a:rPr lang="en-GB" dirty="0" err="1"/>
              <a:t>tababarka</a:t>
            </a:r>
            <a:r>
              <a:rPr lang="en-GB" dirty="0"/>
              <a:t> </a:t>
            </a:r>
            <a:r>
              <a:rPr lang="en-GB" dirty="0" err="1" smtClean="0"/>
              <a:t>yar</a:t>
            </a:r>
            <a:r>
              <a:rPr lang="en-GB" dirty="0" smtClean="0"/>
              <a:t>: </a:t>
            </a:r>
            <a:r>
              <a:rPr lang="en-GB" dirty="0" err="1"/>
              <a:t>shaqsi</a:t>
            </a:r>
            <a:r>
              <a:rPr lang="en-GB" dirty="0"/>
              <a:t> </a:t>
            </a:r>
            <a:r>
              <a:rPr lang="en-GB" dirty="0" err="1"/>
              <a:t>ahaan</a:t>
            </a:r>
            <a:r>
              <a:rPr lang="en-GB" dirty="0"/>
              <a:t> </a:t>
            </a:r>
            <a:r>
              <a:rPr lang="en-GB" dirty="0" err="1"/>
              <a:t>ama</a:t>
            </a:r>
            <a:r>
              <a:rPr lang="en-GB" dirty="0"/>
              <a:t> </a:t>
            </a:r>
            <a:r>
              <a:rPr lang="en-GB" dirty="0" err="1"/>
              <a:t>koox</a:t>
            </a:r>
            <a:r>
              <a:rPr lang="en-GB" dirty="0"/>
              <a:t> </a:t>
            </a:r>
            <a:r>
              <a:rPr lang="en-GB" dirty="0" err="1"/>
              <a:t>ahaan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 err="1" smtClean="0"/>
              <a:t>Saameynta</a:t>
            </a:r>
            <a:r>
              <a:rPr lang="en-GB" dirty="0" smtClean="0"/>
              <a:t> </a:t>
            </a:r>
            <a:r>
              <a:rPr lang="en-GB" dirty="0" err="1"/>
              <a:t>ama</a:t>
            </a:r>
            <a:r>
              <a:rPr lang="en-GB" dirty="0"/>
              <a:t> </a:t>
            </a:r>
            <a:r>
              <a:rPr lang="en-GB" dirty="0" err="1"/>
              <a:t>qiimeynta</a:t>
            </a:r>
            <a:r>
              <a:rPr lang="en-GB" dirty="0"/>
              <a:t> </a:t>
            </a:r>
            <a:r>
              <a:rPr lang="en-GB" dirty="0" err="1"/>
              <a:t>waxqabadka</a:t>
            </a:r>
            <a:r>
              <a:rPr lang="en-GB" dirty="0"/>
              <a:t> lix </a:t>
            </a:r>
            <a:r>
              <a:rPr lang="en-GB" dirty="0" err="1"/>
              <a:t>ilaa</a:t>
            </a:r>
            <a:r>
              <a:rPr lang="en-GB" dirty="0"/>
              <a:t> </a:t>
            </a:r>
            <a:r>
              <a:rPr lang="en-GB" dirty="0" err="1"/>
              <a:t>sideed</a:t>
            </a:r>
            <a:r>
              <a:rPr lang="en-GB" dirty="0"/>
              <a:t> </a:t>
            </a:r>
            <a:r>
              <a:rPr lang="en-GB" dirty="0" err="1"/>
              <a:t>bilood</a:t>
            </a:r>
            <a:r>
              <a:rPr lang="en-GB" dirty="0"/>
              <a:t> </a:t>
            </a:r>
            <a:r>
              <a:rPr lang="en-GB" dirty="0" err="1"/>
              <a:t>kadib</a:t>
            </a:r>
            <a:r>
              <a:rPr lang="en-GB" dirty="0"/>
              <a:t>: </a:t>
            </a:r>
            <a:r>
              <a:rPr lang="en-GB" dirty="0" err="1"/>
              <a:t>warqadaha</a:t>
            </a:r>
            <a:r>
              <a:rPr lang="en-GB" dirty="0"/>
              <a:t> </a:t>
            </a:r>
            <a:r>
              <a:rPr lang="en-GB" dirty="0" err="1"/>
              <a:t>su'aalo-waydiinta</a:t>
            </a:r>
            <a:r>
              <a:rPr lang="en-GB" dirty="0"/>
              <a:t> </a:t>
            </a:r>
            <a:r>
              <a:rPr lang="en-GB" dirty="0" err="1" smtClean="0"/>
              <a:t>oo</a:t>
            </a:r>
            <a:r>
              <a:rPr lang="en-GB" dirty="0" smtClean="0"/>
              <a:t> la </a:t>
            </a:r>
            <a:r>
              <a:rPr lang="en-GB" dirty="0" err="1" smtClean="0"/>
              <a:t>siinayo</a:t>
            </a:r>
            <a:r>
              <a:rPr lang="en-GB" dirty="0" smtClean="0"/>
              <a:t> </a:t>
            </a:r>
            <a:r>
              <a:rPr lang="en-GB" dirty="0" err="1" smtClean="0"/>
              <a:t>kaqeybgalayaasha</a:t>
            </a:r>
            <a:r>
              <a:rPr lang="en-GB" dirty="0" smtClean="0"/>
              <a:t> </a:t>
            </a:r>
            <a:r>
              <a:rPr lang="en-GB" dirty="0" err="1"/>
              <a:t>ama</a:t>
            </a:r>
            <a:r>
              <a:rPr lang="en-GB" dirty="0"/>
              <a:t> </a:t>
            </a:r>
            <a:r>
              <a:rPr lang="en-GB" dirty="0" err="1"/>
              <a:t>maareeyayaasha</a:t>
            </a:r>
            <a:r>
              <a:rPr lang="en-GB" dirty="0"/>
              <a:t> / la-</a:t>
            </a:r>
            <a:r>
              <a:rPr lang="en-GB" dirty="0" err="1"/>
              <a:t>hawlgalayaasha</a:t>
            </a:r>
            <a:r>
              <a:rPr lang="en-GB" dirty="0" smtClean="0"/>
              <a:t>, </a:t>
            </a:r>
            <a:r>
              <a:rPr lang="en-GB" dirty="0" err="1"/>
              <a:t>natiijooyinka</a:t>
            </a:r>
            <a:r>
              <a:rPr lang="en-GB" dirty="0"/>
              <a:t> </a:t>
            </a:r>
            <a:r>
              <a:rPr lang="en-GB" dirty="0" err="1"/>
              <a:t>kormeerka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qiimeynta</a:t>
            </a:r>
            <a:r>
              <a:rPr lang="en-GB" dirty="0"/>
              <a:t>.  </a:t>
            </a: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425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79EE3171-C9F0-44CB-89EF-EC8C117A8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007335"/>
            <a:ext cx="6455833" cy="14979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 smtClean="0"/>
              <a:t>Ma </a:t>
            </a:r>
            <a:r>
              <a:rPr lang="en-US" sz="4800" dirty="0" err="1" smtClean="0"/>
              <a:t>waxaa</a:t>
            </a:r>
            <a:r>
              <a:rPr lang="en-US" sz="4800" dirty="0" smtClean="0"/>
              <a:t> </a:t>
            </a:r>
            <a:r>
              <a:rPr lang="en-US" sz="4800" dirty="0" err="1" smtClean="0"/>
              <a:t>tiri</a:t>
            </a:r>
            <a:r>
              <a:rPr lang="en-US" sz="4800" dirty="0" smtClean="0"/>
              <a:t> </a:t>
            </a:r>
            <a:r>
              <a:rPr lang="en-US" sz="4800" dirty="0" err="1" smtClean="0"/>
              <a:t>dawagal</a:t>
            </a:r>
            <a:r>
              <a:rPr lang="en-US" sz="4800" dirty="0" smtClean="0"/>
              <a:t>? </a:t>
            </a:r>
            <a:endParaRPr lang="en-US" sz="48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xmlns="" id="{F05C5575-0F07-43D0-AE78-81EAA8E671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653759" y="1421356"/>
            <a:ext cx="4538241" cy="5436644"/>
          </a:xfrm>
          <a:custGeom>
            <a:avLst/>
            <a:gdLst>
              <a:gd name="connsiteX0" fmla="*/ 3084645 w 4538241"/>
              <a:gd name="connsiteY0" fmla="*/ 0 h 5436644"/>
              <a:gd name="connsiteX1" fmla="*/ 4285328 w 4538241"/>
              <a:gd name="connsiteY1" fmla="*/ 242407 h 5436644"/>
              <a:gd name="connsiteX2" fmla="*/ 4538241 w 4538241"/>
              <a:gd name="connsiteY2" fmla="*/ 364242 h 5436644"/>
              <a:gd name="connsiteX3" fmla="*/ 4538241 w 4538241"/>
              <a:gd name="connsiteY3" fmla="*/ 5436644 h 5436644"/>
              <a:gd name="connsiteX4" fmla="*/ 1091428 w 4538241"/>
              <a:gd name="connsiteY4" fmla="*/ 5436644 h 5436644"/>
              <a:gd name="connsiteX5" fmla="*/ 903472 w 4538241"/>
              <a:gd name="connsiteY5" fmla="*/ 5265818 h 5436644"/>
              <a:gd name="connsiteX6" fmla="*/ 0 w 4538241"/>
              <a:gd name="connsiteY6" fmla="*/ 3084645 h 5436644"/>
              <a:gd name="connsiteX7" fmla="*/ 3084645 w 4538241"/>
              <a:gd name="connsiteY7" fmla="*/ 0 h 543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38241" h="5436644">
                <a:moveTo>
                  <a:pt x="3084645" y="0"/>
                </a:moveTo>
                <a:cubicBezTo>
                  <a:pt x="3510546" y="0"/>
                  <a:pt x="3916286" y="86315"/>
                  <a:pt x="4285328" y="242407"/>
                </a:cubicBezTo>
                <a:lnTo>
                  <a:pt x="4538241" y="364242"/>
                </a:lnTo>
                <a:lnTo>
                  <a:pt x="4538241" y="5436644"/>
                </a:lnTo>
                <a:lnTo>
                  <a:pt x="1091428" y="5436644"/>
                </a:lnTo>
                <a:lnTo>
                  <a:pt x="903472" y="5265818"/>
                </a:lnTo>
                <a:cubicBezTo>
                  <a:pt x="345261" y="4707608"/>
                  <a:pt x="0" y="3936446"/>
                  <a:pt x="0" y="3084645"/>
                </a:cubicBezTo>
                <a:cubicBezTo>
                  <a:pt x="0" y="1381043"/>
                  <a:pt x="1381043" y="0"/>
                  <a:pt x="3084645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xmlns="" id="{C7583227-44AB-4ECD-AD51-9EC7A5A3E5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816897" y="1584494"/>
            <a:ext cx="4375105" cy="5273507"/>
          </a:xfrm>
          <a:custGeom>
            <a:avLst/>
            <a:gdLst>
              <a:gd name="connsiteX0" fmla="*/ 2921508 w 4375105"/>
              <a:gd name="connsiteY0" fmla="*/ 0 h 5273507"/>
              <a:gd name="connsiteX1" fmla="*/ 4314072 w 4375105"/>
              <a:gd name="connsiteY1" fmla="*/ 352611 h 5273507"/>
              <a:gd name="connsiteX2" fmla="*/ 4375105 w 4375105"/>
              <a:gd name="connsiteY2" fmla="*/ 389689 h 5273507"/>
              <a:gd name="connsiteX3" fmla="*/ 4375105 w 4375105"/>
              <a:gd name="connsiteY3" fmla="*/ 5273507 h 5273507"/>
              <a:gd name="connsiteX4" fmla="*/ 1193705 w 4375105"/>
              <a:gd name="connsiteY4" fmla="*/ 5273507 h 5273507"/>
              <a:gd name="connsiteX5" fmla="*/ 1063158 w 4375105"/>
              <a:gd name="connsiteY5" fmla="*/ 5175886 h 5273507"/>
              <a:gd name="connsiteX6" fmla="*/ 0 w 4375105"/>
              <a:gd name="connsiteY6" fmla="*/ 2921508 h 5273507"/>
              <a:gd name="connsiteX7" fmla="*/ 2921508 w 4375105"/>
              <a:gd name="connsiteY7" fmla="*/ 0 h 5273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75105" h="5273507">
                <a:moveTo>
                  <a:pt x="2921508" y="0"/>
                </a:moveTo>
                <a:cubicBezTo>
                  <a:pt x="3425728" y="0"/>
                  <a:pt x="3900114" y="127735"/>
                  <a:pt x="4314072" y="352611"/>
                </a:cubicBezTo>
                <a:lnTo>
                  <a:pt x="4375105" y="389689"/>
                </a:lnTo>
                <a:lnTo>
                  <a:pt x="4375105" y="5273507"/>
                </a:lnTo>
                <a:lnTo>
                  <a:pt x="1193705" y="5273507"/>
                </a:lnTo>
                <a:lnTo>
                  <a:pt x="1063158" y="5175886"/>
                </a:lnTo>
                <a:cubicBezTo>
                  <a:pt x="413861" y="4640038"/>
                  <a:pt x="0" y="3829104"/>
                  <a:pt x="0" y="2921508"/>
                </a:cubicBezTo>
                <a:cubicBezTo>
                  <a:pt x="0" y="1308004"/>
                  <a:pt x="1308004" y="0"/>
                  <a:pt x="292150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xmlns="" id="{E26B9EF5-5D92-4AC7-BC55-FC5C4C98ED4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476199" y="548"/>
            <a:ext cx="4349752" cy="3142889"/>
          </a:xfrm>
          <a:custGeom>
            <a:avLst/>
            <a:gdLst>
              <a:gd name="connsiteX0" fmla="*/ 229420 w 4349752"/>
              <a:gd name="connsiteY0" fmla="*/ 0 h 3142889"/>
              <a:gd name="connsiteX1" fmla="*/ 4120333 w 4349752"/>
              <a:gd name="connsiteY1" fmla="*/ 0 h 3142889"/>
              <a:gd name="connsiteX2" fmla="*/ 4178840 w 4349752"/>
              <a:gd name="connsiteY2" fmla="*/ 121453 h 3142889"/>
              <a:gd name="connsiteX3" fmla="*/ 4349752 w 4349752"/>
              <a:gd name="connsiteY3" fmla="*/ 968013 h 3142889"/>
              <a:gd name="connsiteX4" fmla="*/ 2174876 w 4349752"/>
              <a:gd name="connsiteY4" fmla="*/ 3142889 h 3142889"/>
              <a:gd name="connsiteX5" fmla="*/ 0 w 4349752"/>
              <a:gd name="connsiteY5" fmla="*/ 968013 h 3142889"/>
              <a:gd name="connsiteX6" fmla="*/ 170913 w 4349752"/>
              <a:gd name="connsiteY6" fmla="*/ 121453 h 3142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49752" h="3142889">
                <a:moveTo>
                  <a:pt x="229420" y="0"/>
                </a:moveTo>
                <a:lnTo>
                  <a:pt x="4120333" y="0"/>
                </a:lnTo>
                <a:lnTo>
                  <a:pt x="4178840" y="121453"/>
                </a:lnTo>
                <a:cubicBezTo>
                  <a:pt x="4288894" y="381652"/>
                  <a:pt x="4349752" y="667725"/>
                  <a:pt x="4349752" y="968013"/>
                </a:cubicBezTo>
                <a:cubicBezTo>
                  <a:pt x="4349752" y="2169164"/>
                  <a:pt x="3376027" y="3142889"/>
                  <a:pt x="2174876" y="3142889"/>
                </a:cubicBezTo>
                <a:cubicBezTo>
                  <a:pt x="973725" y="3142889"/>
                  <a:pt x="0" y="2169164"/>
                  <a:pt x="0" y="968013"/>
                </a:cubicBezTo>
                <a:cubicBezTo>
                  <a:pt x="0" y="667725"/>
                  <a:pt x="60858" y="381652"/>
                  <a:pt x="170913" y="12145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CED520D6-8B57-4047-BB5F-2BE1017B2A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639395" y="0"/>
            <a:ext cx="4023360" cy="2980240"/>
          </a:xfrm>
          <a:custGeom>
            <a:avLst/>
            <a:gdLst>
              <a:gd name="connsiteX0" fmla="*/ 248676 w 4023360"/>
              <a:gd name="connsiteY0" fmla="*/ 0 h 2980240"/>
              <a:gd name="connsiteX1" fmla="*/ 3774684 w 4023360"/>
              <a:gd name="connsiteY1" fmla="*/ 0 h 2980240"/>
              <a:gd name="connsiteX2" fmla="*/ 3780561 w 4023360"/>
              <a:gd name="connsiteY2" fmla="*/ 9674 h 2980240"/>
              <a:gd name="connsiteX3" fmla="*/ 4023360 w 4023360"/>
              <a:gd name="connsiteY3" fmla="*/ 968560 h 2980240"/>
              <a:gd name="connsiteX4" fmla="*/ 2011680 w 4023360"/>
              <a:gd name="connsiteY4" fmla="*/ 2980240 h 2980240"/>
              <a:gd name="connsiteX5" fmla="*/ 0 w 4023360"/>
              <a:gd name="connsiteY5" fmla="*/ 968560 h 2980240"/>
              <a:gd name="connsiteX6" fmla="*/ 242799 w 4023360"/>
              <a:gd name="connsiteY6" fmla="*/ 9674 h 298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23360" h="2980240">
                <a:moveTo>
                  <a:pt x="248676" y="0"/>
                </a:moveTo>
                <a:lnTo>
                  <a:pt x="3774684" y="0"/>
                </a:lnTo>
                <a:lnTo>
                  <a:pt x="3780561" y="9674"/>
                </a:lnTo>
                <a:cubicBezTo>
                  <a:pt x="3935405" y="294716"/>
                  <a:pt x="4023360" y="621366"/>
                  <a:pt x="4023360" y="968560"/>
                </a:cubicBezTo>
                <a:cubicBezTo>
                  <a:pt x="4023360" y="2079580"/>
                  <a:pt x="3122700" y="2980240"/>
                  <a:pt x="2011680" y="2980240"/>
                </a:cubicBezTo>
                <a:cubicBezTo>
                  <a:pt x="900660" y="2980240"/>
                  <a:pt x="0" y="2079580"/>
                  <a:pt x="0" y="968560"/>
                </a:cubicBezTo>
                <a:cubicBezTo>
                  <a:pt x="0" y="621366"/>
                  <a:pt x="87955" y="294716"/>
                  <a:pt x="242799" y="967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phic 7" descr="Shoe footprints">
            <a:extLst>
              <a:ext uri="{FF2B5EF4-FFF2-40B4-BE49-F238E27FC236}">
                <a16:creationId xmlns:a16="http://schemas.microsoft.com/office/drawing/2014/main" xmlns="" id="{2DB592B0-A68E-4DF1-A4E6-987E564418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/>
        </p:blipFill>
        <p:spPr>
          <a:xfrm rot="16200000">
            <a:off x="4585333" y="211665"/>
            <a:ext cx="2131483" cy="2131483"/>
          </a:xfrm>
          <a:prstGeom prst="rect">
            <a:avLst/>
          </a:prstGeom>
        </p:spPr>
      </p:pic>
      <p:pic>
        <p:nvPicPr>
          <p:cNvPr id="5" name="Graphic 4" descr="Footprints">
            <a:extLst>
              <a:ext uri="{FF2B5EF4-FFF2-40B4-BE49-F238E27FC236}">
                <a16:creationId xmlns:a16="http://schemas.microsoft.com/office/drawing/2014/main" xmlns="" id="{266F3E9E-A589-4734-BE06-6A645F15ED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/>
        </p:blipFill>
        <p:spPr>
          <a:xfrm rot="21600000">
            <a:off x="8821130" y="2951554"/>
            <a:ext cx="3088111" cy="308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49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A7CCF9FB-E17A-4790-8F01-57855B0B3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" y="-11741"/>
            <a:ext cx="7184874" cy="800882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bg1"/>
                </a:solidFill>
              </a:rPr>
              <a:t>Joogtee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xawaaraha</a:t>
            </a:r>
            <a:r>
              <a:rPr lang="en-US" sz="4000" dirty="0">
                <a:solidFill>
                  <a:schemeClr val="bg1"/>
                </a:solidFill>
              </a:rPr>
              <a:t>! 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E7C8713-ADC8-464D-BBB3-A1997659272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41465" y="3162183"/>
            <a:ext cx="5235879" cy="22376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2600" dirty="0" err="1"/>
              <a:t>Bulshada</a:t>
            </a:r>
            <a:r>
              <a:rPr lang="en-GB" sz="2600" dirty="0"/>
              <a:t> </a:t>
            </a:r>
            <a:r>
              <a:rPr lang="en-GB" sz="2600" dirty="0" err="1" smtClean="0"/>
              <a:t>dhaqanka</a:t>
            </a:r>
            <a:r>
              <a:rPr lang="en-GB" sz="2600" dirty="0" smtClean="0"/>
              <a:t>: </a:t>
            </a:r>
            <a:endParaRPr lang="en-GB" sz="26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600" dirty="0"/>
              <a:t>Ku </a:t>
            </a:r>
            <a:r>
              <a:rPr lang="en-GB" sz="2600" dirty="0" err="1"/>
              <a:t>Xidhnow</a:t>
            </a:r>
            <a:r>
              <a:rPr lang="en-GB" sz="2600" dirty="0"/>
              <a:t> </a:t>
            </a:r>
            <a:r>
              <a:rPr lang="en-GB" sz="2600" dirty="0" err="1" smtClean="0"/>
              <a:t>Bulshada</a:t>
            </a:r>
            <a:endParaRPr lang="en-GB" sz="2600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GB" sz="2600" dirty="0" err="1"/>
              <a:t>Kooxo</a:t>
            </a:r>
            <a:r>
              <a:rPr lang="en-GB" sz="2600" dirty="0"/>
              <a:t> </a:t>
            </a:r>
            <a:r>
              <a:rPr lang="en-GB" sz="2600" dirty="0" err="1"/>
              <a:t>ama</a:t>
            </a:r>
            <a:r>
              <a:rPr lang="en-GB" sz="2600" dirty="0"/>
              <a:t> </a:t>
            </a:r>
            <a:r>
              <a:rPr lang="en-GB" sz="2600" dirty="0" err="1"/>
              <a:t>WhatsApp</a:t>
            </a:r>
            <a:r>
              <a:rPr lang="en-GB" sz="2600" dirty="0"/>
              <a:t> </a:t>
            </a:r>
            <a:r>
              <a:rPr lang="en-GB" sz="2600" dirty="0" err="1" smtClean="0"/>
              <a:t>groupyo</a:t>
            </a:r>
            <a:endParaRPr lang="en-GB" sz="2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734E3D8-3F72-4BD9-B0E0-414FACB11169}"/>
              </a:ext>
            </a:extLst>
          </p:cNvPr>
          <p:cNvSpPr txBox="1"/>
          <p:nvPr/>
        </p:nvSpPr>
        <p:spPr>
          <a:xfrm>
            <a:off x="6104796" y="2113271"/>
            <a:ext cx="5414701" cy="18928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600" dirty="0" err="1" smtClean="0">
                <a:latin typeface="+mj-lt"/>
              </a:rPr>
              <a:t>Tababar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laga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sameeye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ayadoo</a:t>
            </a:r>
            <a:r>
              <a:rPr lang="en-US" sz="2600" dirty="0" smtClean="0">
                <a:latin typeface="+mj-lt"/>
              </a:rPr>
              <a:t> la </a:t>
            </a:r>
            <a:r>
              <a:rPr lang="en-US" sz="2600" dirty="0" err="1" smtClean="0">
                <a:latin typeface="+mj-lt"/>
              </a:rPr>
              <a:t>adeegsanayo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shabakadaha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internetka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ama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Qahwo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>
                <a:latin typeface="+mj-lt"/>
              </a:rPr>
              <a:t>/ </a:t>
            </a:r>
            <a:r>
              <a:rPr lang="en-US" sz="2600" dirty="0" err="1">
                <a:latin typeface="+mj-lt"/>
              </a:rPr>
              <a:t>cunto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fudud</a:t>
            </a:r>
            <a:r>
              <a:rPr lang="en-US" sz="2600" dirty="0">
                <a:latin typeface="+mj-lt"/>
              </a:rPr>
              <a:t> / </a:t>
            </a:r>
            <a:r>
              <a:rPr lang="en-US" sz="2600" dirty="0" err="1">
                <a:latin typeface="+mj-lt"/>
              </a:rPr>
              <a:t>wada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hadal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fiidkii</a:t>
            </a:r>
            <a:r>
              <a:rPr lang="en-US" sz="2600" dirty="0">
                <a:latin typeface="+mj-lt"/>
              </a:rPr>
              <a:t> ah </a:t>
            </a:r>
            <a:r>
              <a:rPr lang="en-US" sz="2600" dirty="0" err="1">
                <a:latin typeface="+mj-lt"/>
              </a:rPr>
              <a:t>oo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ku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saabsan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arrimo</a:t>
            </a:r>
            <a:r>
              <a:rPr lang="en-US" sz="2600" dirty="0">
                <a:latin typeface="+mj-lt"/>
              </a:rPr>
              <a:t> la </a:t>
            </a:r>
            <a:r>
              <a:rPr lang="en-US" sz="2600" dirty="0" err="1">
                <a:latin typeface="+mj-lt"/>
              </a:rPr>
              <a:t>xushay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ama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khibrad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wadaag</a:t>
            </a:r>
            <a:endParaRPr lang="en-US" sz="26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433277A-B287-4623-AD5D-5D3DB74F7B33}"/>
              </a:ext>
            </a:extLst>
          </p:cNvPr>
          <p:cNvSpPr txBox="1"/>
          <p:nvPr/>
        </p:nvSpPr>
        <p:spPr>
          <a:xfrm>
            <a:off x="6104796" y="4126800"/>
            <a:ext cx="5478449" cy="11726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600" dirty="0" err="1" smtClean="0">
                <a:latin typeface="+mj-lt"/>
              </a:rPr>
              <a:t>Dabagal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iyo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jawaab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celin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ku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saabsan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>
                <a:latin typeface="+mj-lt"/>
              </a:rPr>
              <a:t>mashaariicda</a:t>
            </a:r>
            <a:r>
              <a:rPr lang="en-US" sz="2600" dirty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yar-yar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oo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gooni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>
                <a:latin typeface="+mj-lt"/>
              </a:rPr>
              <a:t>gooni</a:t>
            </a:r>
            <a:r>
              <a:rPr lang="en-US" sz="2600" dirty="0" smtClean="0">
                <a:latin typeface="+mj-lt"/>
              </a:rPr>
              <a:t> ah </a:t>
            </a:r>
            <a:r>
              <a:rPr lang="en-US" sz="2600" dirty="0" err="1" smtClean="0">
                <a:latin typeface="+mj-lt"/>
              </a:rPr>
              <a:t>ama</a:t>
            </a:r>
            <a:r>
              <a:rPr lang="en-US" sz="2600" dirty="0" smtClean="0">
                <a:latin typeface="+mj-lt"/>
              </a:rPr>
              <a:t> </a:t>
            </a:r>
            <a:r>
              <a:rPr lang="en-US" sz="2600" dirty="0" err="1" smtClean="0"/>
              <a:t>koox</a:t>
            </a:r>
            <a:r>
              <a:rPr lang="en-US" sz="2600" dirty="0" smtClean="0"/>
              <a:t> ah</a:t>
            </a:r>
            <a:endParaRPr lang="en-US" sz="2600" dirty="0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B960446-926C-4E44-8468-2C6A91550C7C}"/>
              </a:ext>
            </a:extLst>
          </p:cNvPr>
          <p:cNvSpPr txBox="1"/>
          <p:nvPr/>
        </p:nvSpPr>
        <p:spPr>
          <a:xfrm>
            <a:off x="341465" y="2078028"/>
            <a:ext cx="5235879" cy="49244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2600" dirty="0"/>
              <a:t>U </a:t>
            </a:r>
            <a:r>
              <a:rPr lang="en-GB" sz="2600" dirty="0" err="1"/>
              <a:t>dir</a:t>
            </a:r>
            <a:r>
              <a:rPr lang="en-GB" sz="2600" dirty="0"/>
              <a:t> </a:t>
            </a:r>
            <a:r>
              <a:rPr lang="en-GB" sz="2600" dirty="0" err="1"/>
              <a:t>sawirro</a:t>
            </a:r>
            <a:r>
              <a:rPr lang="en-GB" sz="2600" dirty="0"/>
              <a:t>, </a:t>
            </a:r>
            <a:r>
              <a:rPr lang="en-GB" sz="2600" dirty="0" err="1"/>
              <a:t>warbixin</a:t>
            </a:r>
            <a:r>
              <a:rPr lang="en-GB" sz="2600" dirty="0"/>
              <a:t> </a:t>
            </a:r>
            <a:r>
              <a:rPr lang="en-GB" sz="2600" dirty="0" err="1"/>
              <a:t>iyo</a:t>
            </a:r>
            <a:r>
              <a:rPr lang="en-GB" sz="2600" dirty="0"/>
              <a:t> </a:t>
            </a:r>
            <a:r>
              <a:rPr lang="en-GB" sz="2600" dirty="0" err="1"/>
              <a:t>warar</a:t>
            </a:r>
            <a:endParaRPr lang="en-GB" sz="2600" dirty="0"/>
          </a:p>
        </p:txBody>
      </p:sp>
      <p:pic>
        <p:nvPicPr>
          <p:cNvPr id="14" name="Graphic 13" descr="Camera">
            <a:extLst>
              <a:ext uri="{FF2B5EF4-FFF2-40B4-BE49-F238E27FC236}">
                <a16:creationId xmlns:a16="http://schemas.microsoft.com/office/drawing/2014/main" xmlns="" id="{99584089-8572-49C2-AEBC-1567CFBC2A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811258" y="1796288"/>
            <a:ext cx="914400" cy="914400"/>
          </a:xfrm>
          <a:prstGeom prst="rect">
            <a:avLst/>
          </a:prstGeom>
        </p:spPr>
      </p:pic>
      <p:pic>
        <p:nvPicPr>
          <p:cNvPr id="9" name="Graphic 8" descr="Connections">
            <a:extLst>
              <a:ext uri="{FF2B5EF4-FFF2-40B4-BE49-F238E27FC236}">
                <a16:creationId xmlns:a16="http://schemas.microsoft.com/office/drawing/2014/main" xmlns="" id="{B77FCA85-FF6F-428A-9AC1-A195215CD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811258" y="3028220"/>
            <a:ext cx="914400" cy="914400"/>
          </a:xfrm>
          <a:prstGeom prst="rect">
            <a:avLst/>
          </a:prstGeom>
        </p:spPr>
      </p:pic>
      <p:pic>
        <p:nvPicPr>
          <p:cNvPr id="12" name="Graphic 11" descr="Coffee">
            <a:extLst>
              <a:ext uri="{FF2B5EF4-FFF2-40B4-BE49-F238E27FC236}">
                <a16:creationId xmlns:a16="http://schemas.microsoft.com/office/drawing/2014/main" xmlns="" id="{1D62B96C-EA39-42F1-B533-DA85404051F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053501" y="1656071"/>
            <a:ext cx="914400" cy="914400"/>
          </a:xfrm>
          <a:prstGeom prst="rect">
            <a:avLst/>
          </a:prstGeom>
        </p:spPr>
      </p:pic>
      <p:pic>
        <p:nvPicPr>
          <p:cNvPr id="15" name="Graphic 14" descr="List">
            <a:extLst>
              <a:ext uri="{FF2B5EF4-FFF2-40B4-BE49-F238E27FC236}">
                <a16:creationId xmlns:a16="http://schemas.microsoft.com/office/drawing/2014/main" xmlns="" id="{8A726A71-4AEE-4D62-9EA3-A830D971B3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936135" y="37848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6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ReDSS">
      <a:dk1>
        <a:sysClr val="windowText" lastClr="000000"/>
      </a:dk1>
      <a:lt1>
        <a:sysClr val="window" lastClr="FFFFFF"/>
      </a:lt1>
      <a:dk2>
        <a:srgbClr val="404040"/>
      </a:dk2>
      <a:lt2>
        <a:srgbClr val="666666"/>
      </a:lt2>
      <a:accent1>
        <a:srgbClr val="BA002C"/>
      </a:accent1>
      <a:accent2>
        <a:srgbClr val="80CFBD"/>
      </a:accent2>
      <a:accent3>
        <a:srgbClr val="DD808E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  <wetp:taskpane dockstate="right" visibility="0" width="525" row="4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48FF31BE-29FF-4A79-B5C4-E6748F3D604C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D9CDF82F-161A-4B1E-B1ED-FBA538D2688D}">
  <we:reference id="wa104038830" version="1.0.0.3" store="fr-FR" storeType="OMEX"/>
  <we:alternateReferences>
    <we:reference id="wa104038830" version="1.0.0.3" store="wa10403883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43C326EF1EF8E4CAA443788CB4D0AA8" ma:contentTypeVersion="10" ma:contentTypeDescription="Opret et nyt dokument." ma:contentTypeScope="" ma:versionID="cc394bd4653bbfc1ab9514300bebbe87">
  <xsd:schema xmlns:xsd="http://www.w3.org/2001/XMLSchema" xmlns:xs="http://www.w3.org/2001/XMLSchema" xmlns:p="http://schemas.microsoft.com/office/2006/metadata/properties" xmlns:ns3="4f06dc39-3c0b-49a9-9771-c157aa91944e" targetNamespace="http://schemas.microsoft.com/office/2006/metadata/properties" ma:root="true" ma:fieldsID="78996ec861d63ccd4def74e4ac223dc8" ns3:_="">
    <xsd:import namespace="4f06dc39-3c0b-49a9-9771-c157aa9194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06dc39-3c0b-49a9-9771-c157aa9194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FDFA0F-68A6-4611-BDE3-E94D56D98F67}">
  <ds:schemaRefs>
    <ds:schemaRef ds:uri="4f06dc39-3c0b-49a9-9771-c157aa91944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BDCDC0-3D76-4174-8CCE-4C8430600C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8F7BAB-0B7E-497E-BCFB-250EF51C549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f06dc39-3c0b-49a9-9771-c157aa91944e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292</Words>
  <Application>Microsoft Office PowerPoint</Application>
  <PresentationFormat>Custom</PresentationFormat>
  <Paragraphs>68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The training cycle: setting up and safe environment  </vt:lpstr>
      <vt:lpstr>Ujeedooyinka Kulanka </vt:lpstr>
      <vt:lpstr>Maxaad qiimaynesaa?</vt:lpstr>
      <vt:lpstr>Goorma ayaad qiimeynaysaa?</vt:lpstr>
      <vt:lpstr>Zoom: Maxaan qiimeynaa? </vt:lpstr>
      <vt:lpstr>PowerPoint Presentation</vt:lpstr>
      <vt:lpstr>PowerPoint Presentation</vt:lpstr>
      <vt:lpstr>Sideed u qiimeyneysaa? </vt:lpstr>
      <vt:lpstr>PowerPoint Presentation</vt:lpstr>
      <vt:lpstr>Sideed u qiimeyneysaa?</vt:lpstr>
      <vt:lpstr>Ma waxaa tiri dawagal? </vt:lpstr>
      <vt:lpstr>Joogtee xawaaraha!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crozet</dc:creator>
  <cp:lastModifiedBy>Abdi Yussuf </cp:lastModifiedBy>
  <cp:revision>12</cp:revision>
  <dcterms:created xsi:type="dcterms:W3CDTF">2020-12-15T15:04:46Z</dcterms:created>
  <dcterms:modified xsi:type="dcterms:W3CDTF">2021-04-26T20:51:47Z</dcterms:modified>
</cp:coreProperties>
</file>