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17"/>
  </p:notesMasterIdLst>
  <p:sldIdLst>
    <p:sldId id="282" r:id="rId5"/>
    <p:sldId id="408" r:id="rId6"/>
    <p:sldId id="649" r:id="rId7"/>
    <p:sldId id="281" r:id="rId8"/>
    <p:sldId id="671" r:id="rId9"/>
    <p:sldId id="672" r:id="rId10"/>
    <p:sldId id="675" r:id="rId11"/>
    <p:sldId id="540" r:id="rId12"/>
    <p:sldId id="538" r:id="rId13"/>
    <p:sldId id="676" r:id="rId14"/>
    <p:sldId id="595" r:id="rId15"/>
    <p:sldId id="67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1888EB3-B216-45DE-A5C6-B0F231D7BBC6}">
          <p14:sldIdLst>
            <p14:sldId id="282"/>
            <p14:sldId id="408"/>
            <p14:sldId id="649"/>
            <p14:sldId id="281"/>
            <p14:sldId id="671"/>
            <p14:sldId id="672"/>
            <p14:sldId id="675"/>
            <p14:sldId id="540"/>
            <p14:sldId id="538"/>
            <p14:sldId id="676"/>
            <p14:sldId id="595"/>
            <p14:sldId id="6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e Agnes Galli" initials="AAG" lastIdx="26" clrIdx="0">
    <p:extLst>
      <p:ext uri="{19B8F6BF-5375-455C-9EA6-DF929625EA0E}">
        <p15:presenceInfo xmlns:p15="http://schemas.microsoft.com/office/powerpoint/2012/main" userId="Aude Agnes Galli" providerId="None"/>
      </p:ext>
    </p:extLst>
  </p:cmAuthor>
  <p:cmAuthor id="2" name="Jason Bell" initials="JB" lastIdx="6" clrIdx="1">
    <p:extLst>
      <p:ext uri="{19B8F6BF-5375-455C-9EA6-DF929625EA0E}">
        <p15:presenceInfo xmlns:p15="http://schemas.microsoft.com/office/powerpoint/2012/main" userId="2f327277f7300112" providerId="Windows Live"/>
      </p:ext>
    </p:extLst>
  </p:cmAuthor>
  <p:cmAuthor id="3" name="sophie crozet" initials="sc" lastIdx="5" clrIdx="2">
    <p:extLst>
      <p:ext uri="{19B8F6BF-5375-455C-9EA6-DF929625EA0E}">
        <p15:presenceInfo xmlns:p15="http://schemas.microsoft.com/office/powerpoint/2012/main" userId="ec1065b6b8e8d847" providerId="Windows Live"/>
      </p:ext>
    </p:extLst>
  </p:cmAuthor>
  <p:cmAuthor id="4" name="Guest User" initials="GU" lastIdx="1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7E6E6"/>
    <a:srgbClr val="A6A6A6"/>
    <a:srgbClr val="BA122B"/>
    <a:srgbClr val="000000"/>
    <a:srgbClr val="005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854" autoAdjust="0"/>
  </p:normalViewPr>
  <p:slideViewPr>
    <p:cSldViewPr snapToGrid="0">
      <p:cViewPr varScale="1">
        <p:scale>
          <a:sx n="51" d="100"/>
          <a:sy n="51" d="100"/>
        </p:scale>
        <p:origin x="14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Maina" userId="cd4bcde6-3d36-489d-a9e9-b7bb9d55f6cb" providerId="ADAL" clId="{1A2C6207-C188-4634-A79B-485C08BC9BE6}"/>
    <pc:docChg chg="undo custSel addSld delSld modSld modSection">
      <pc:chgData name="Andrew Maina" userId="cd4bcde6-3d36-489d-a9e9-b7bb9d55f6cb" providerId="ADAL" clId="{1A2C6207-C188-4634-A79B-485C08BC9BE6}" dt="2021-04-16T07:02:35.687" v="66" actId="2696"/>
      <pc:docMkLst>
        <pc:docMk/>
      </pc:docMkLst>
      <pc:sldChg chg="del">
        <pc:chgData name="Andrew Maina" userId="cd4bcde6-3d36-489d-a9e9-b7bb9d55f6cb" providerId="ADAL" clId="{1A2C6207-C188-4634-A79B-485C08BC9BE6}" dt="2021-04-16T06:56:22.436" v="1" actId="2696"/>
        <pc:sldMkLst>
          <pc:docMk/>
          <pc:sldMk cId="3148006104" sldId="257"/>
        </pc:sldMkLst>
      </pc:sldChg>
      <pc:sldChg chg="addSp delSp modSp add">
        <pc:chgData name="Andrew Maina" userId="cd4bcde6-3d36-489d-a9e9-b7bb9d55f6cb" providerId="ADAL" clId="{1A2C6207-C188-4634-A79B-485C08BC9BE6}" dt="2021-04-16T06:58:30.549" v="20" actId="1076"/>
        <pc:sldMkLst>
          <pc:docMk/>
          <pc:sldMk cId="0" sldId="281"/>
        </pc:sldMkLst>
        <pc:spChg chg="add del">
          <ac:chgData name="Andrew Maina" userId="cd4bcde6-3d36-489d-a9e9-b7bb9d55f6cb" providerId="ADAL" clId="{1A2C6207-C188-4634-A79B-485C08BC9BE6}" dt="2021-04-16T06:57:20.857" v="10"/>
          <ac:spMkLst>
            <pc:docMk/>
            <pc:sldMk cId="0" sldId="281"/>
            <ac:spMk id="2" creationId="{FDB31808-07DD-4A1B-B673-A13A00860F89}"/>
          </ac:spMkLst>
        </pc:spChg>
        <pc:spChg chg="mod">
          <ac:chgData name="Andrew Maina" userId="cd4bcde6-3d36-489d-a9e9-b7bb9d55f6cb" providerId="ADAL" clId="{1A2C6207-C188-4634-A79B-485C08BC9BE6}" dt="2021-04-16T06:58:26.461" v="19" actId="1076"/>
          <ac:spMkLst>
            <pc:docMk/>
            <pc:sldMk cId="0" sldId="281"/>
            <ac:spMk id="151" creationId="{00000000-0000-0000-0000-000000000000}"/>
          </ac:spMkLst>
        </pc:spChg>
        <pc:spChg chg="mod">
          <ac:chgData name="Andrew Maina" userId="cd4bcde6-3d36-489d-a9e9-b7bb9d55f6cb" providerId="ADAL" clId="{1A2C6207-C188-4634-A79B-485C08BC9BE6}" dt="2021-04-16T06:56:56.184" v="6"/>
          <ac:spMkLst>
            <pc:docMk/>
            <pc:sldMk cId="0" sldId="281"/>
            <ac:spMk id="153" creationId="{00000000-0000-0000-0000-000000000000}"/>
          </ac:spMkLst>
        </pc:spChg>
        <pc:spChg chg="mod">
          <ac:chgData name="Andrew Maina" userId="cd4bcde6-3d36-489d-a9e9-b7bb9d55f6cb" providerId="ADAL" clId="{1A2C6207-C188-4634-A79B-485C08BC9BE6}" dt="2021-04-16T06:58:30.549" v="20" actId="1076"/>
          <ac:spMkLst>
            <pc:docMk/>
            <pc:sldMk cId="0" sldId="281"/>
            <ac:spMk id="154" creationId="{00000000-0000-0000-0000-000000000000}"/>
          </ac:spMkLst>
        </pc:spChg>
        <pc:spChg chg="del mod">
          <ac:chgData name="Andrew Maina" userId="cd4bcde6-3d36-489d-a9e9-b7bb9d55f6cb" providerId="ADAL" clId="{1A2C6207-C188-4634-A79B-485C08BC9BE6}" dt="2021-04-16T06:57:48.951" v="13" actId="478"/>
          <ac:spMkLst>
            <pc:docMk/>
            <pc:sldMk cId="0" sldId="281"/>
            <ac:spMk id="155" creationId="{00000000-0000-0000-0000-000000000000}"/>
          </ac:spMkLst>
        </pc:spChg>
        <pc:spChg chg="mod">
          <ac:chgData name="Andrew Maina" userId="cd4bcde6-3d36-489d-a9e9-b7bb9d55f6cb" providerId="ADAL" clId="{1A2C6207-C188-4634-A79B-485C08BC9BE6}" dt="2021-04-16T06:56:45.013" v="4"/>
          <ac:spMkLst>
            <pc:docMk/>
            <pc:sldMk cId="0" sldId="281"/>
            <ac:spMk id="156" creationId="{00000000-0000-0000-0000-000000000000}"/>
          </ac:spMkLst>
        </pc:spChg>
        <pc:grpChg chg="mod">
          <ac:chgData name="Andrew Maina" userId="cd4bcde6-3d36-489d-a9e9-b7bb9d55f6cb" providerId="ADAL" clId="{1A2C6207-C188-4634-A79B-485C08BC9BE6}" dt="2021-04-16T06:58:16.965" v="16" actId="1076"/>
          <ac:grpSpMkLst>
            <pc:docMk/>
            <pc:sldMk cId="0" sldId="281"/>
            <ac:grpSpMk id="149" creationId="{00000000-0000-0000-0000-000000000000}"/>
          </ac:grpSpMkLst>
        </pc:grpChg>
        <pc:grpChg chg="mod">
          <ac:chgData name="Andrew Maina" userId="cd4bcde6-3d36-489d-a9e9-b7bb9d55f6cb" providerId="ADAL" clId="{1A2C6207-C188-4634-A79B-485C08BC9BE6}" dt="2021-04-16T06:57:14.914" v="8" actId="1076"/>
          <ac:grpSpMkLst>
            <pc:docMk/>
            <pc:sldMk cId="0" sldId="281"/>
            <ac:grpSpMk id="152" creationId="{00000000-0000-0000-0000-000000000000}"/>
          </ac:grpSpMkLst>
        </pc:grpChg>
        <pc:cxnChg chg="mod">
          <ac:chgData name="Andrew Maina" userId="cd4bcde6-3d36-489d-a9e9-b7bb9d55f6cb" providerId="ADAL" clId="{1A2C6207-C188-4634-A79B-485C08BC9BE6}" dt="2021-04-16T06:58:26.461" v="19" actId="1076"/>
          <ac:cxnSpMkLst>
            <pc:docMk/>
            <pc:sldMk cId="0" sldId="281"/>
            <ac:cxnSpMk id="146" creationId="{00000000-0000-0000-0000-000000000000}"/>
          </ac:cxnSpMkLst>
        </pc:cxnChg>
      </pc:sldChg>
      <pc:sldChg chg="add">
        <pc:chgData name="Andrew Maina" userId="cd4bcde6-3d36-489d-a9e9-b7bb9d55f6cb" providerId="ADAL" clId="{1A2C6207-C188-4634-A79B-485C08BC9BE6}" dt="2021-04-16T06:56:20.981" v="0"/>
        <pc:sldMkLst>
          <pc:docMk/>
          <pc:sldMk cId="0" sldId="282"/>
        </pc:sldMkLst>
      </pc:sldChg>
      <pc:sldChg chg="modSp del">
        <pc:chgData name="Andrew Maina" userId="cd4bcde6-3d36-489d-a9e9-b7bb9d55f6cb" providerId="ADAL" clId="{1A2C6207-C188-4634-A79B-485C08BC9BE6}" dt="2021-04-16T06:58:36.201" v="21" actId="2696"/>
        <pc:sldMkLst>
          <pc:docMk/>
          <pc:sldMk cId="2358086109" sldId="537"/>
        </pc:sldMkLst>
        <pc:spChg chg="mod">
          <ac:chgData name="Andrew Maina" userId="cd4bcde6-3d36-489d-a9e9-b7bb9d55f6cb" providerId="ADAL" clId="{1A2C6207-C188-4634-A79B-485C08BC9BE6}" dt="2021-04-16T06:57:12.202" v="7"/>
          <ac:spMkLst>
            <pc:docMk/>
            <pc:sldMk cId="2358086109" sldId="537"/>
            <ac:spMk id="3" creationId="{5F33E238-8831-5740-AD59-55C241CF2CE9}"/>
          </ac:spMkLst>
        </pc:spChg>
      </pc:sldChg>
      <pc:sldChg chg="addSp delSp modSp add">
        <pc:chgData name="Andrew Maina" userId="cd4bcde6-3d36-489d-a9e9-b7bb9d55f6cb" providerId="ADAL" clId="{1A2C6207-C188-4634-A79B-485C08BC9BE6}" dt="2021-04-16T07:02:31.829" v="65" actId="1076"/>
        <pc:sldMkLst>
          <pc:docMk/>
          <pc:sldMk cId="521286712" sldId="595"/>
        </pc:sldMkLst>
        <pc:spChg chg="mod">
          <ac:chgData name="Andrew Maina" userId="cd4bcde6-3d36-489d-a9e9-b7bb9d55f6cb" providerId="ADAL" clId="{1A2C6207-C188-4634-A79B-485C08BC9BE6}" dt="2021-04-16T07:02:31.829" v="65" actId="1076"/>
          <ac:spMkLst>
            <pc:docMk/>
            <pc:sldMk cId="521286712" sldId="595"/>
            <ac:spMk id="4" creationId="{414028E3-066E-4BDA-86BA-80DE8661A5F0}"/>
          </ac:spMkLst>
        </pc:spChg>
        <pc:spChg chg="mod">
          <ac:chgData name="Andrew Maina" userId="cd4bcde6-3d36-489d-a9e9-b7bb9d55f6cb" providerId="ADAL" clId="{1A2C6207-C188-4634-A79B-485C08BC9BE6}" dt="2021-04-16T07:01:41.685" v="50" actId="1076"/>
          <ac:spMkLst>
            <pc:docMk/>
            <pc:sldMk cId="521286712" sldId="595"/>
            <ac:spMk id="5" creationId="{31770C4C-8422-4F23-B7E3-53658016327D}"/>
          </ac:spMkLst>
        </pc:spChg>
        <pc:spChg chg="del">
          <ac:chgData name="Andrew Maina" userId="cd4bcde6-3d36-489d-a9e9-b7bb9d55f6cb" providerId="ADAL" clId="{1A2C6207-C188-4634-A79B-485C08BC9BE6}" dt="2021-04-16T07:01:54.377" v="53" actId="478"/>
          <ac:spMkLst>
            <pc:docMk/>
            <pc:sldMk cId="521286712" sldId="595"/>
            <ac:spMk id="6" creationId="{F10E8996-BA05-4B2A-9AE2-20DDA593B38A}"/>
          </ac:spMkLst>
        </pc:spChg>
        <pc:spChg chg="mod">
          <ac:chgData name="Andrew Maina" userId="cd4bcde6-3d36-489d-a9e9-b7bb9d55f6cb" providerId="ADAL" clId="{1A2C6207-C188-4634-A79B-485C08BC9BE6}" dt="2021-04-16T07:02:01.357" v="55" actId="14100"/>
          <ac:spMkLst>
            <pc:docMk/>
            <pc:sldMk cId="521286712" sldId="595"/>
            <ac:spMk id="7" creationId="{5AB3389A-EA89-4EBC-BB99-42E332C77FF5}"/>
          </ac:spMkLst>
        </pc:spChg>
        <pc:picChg chg="add mod">
          <ac:chgData name="Andrew Maina" userId="cd4bcde6-3d36-489d-a9e9-b7bb9d55f6cb" providerId="ADAL" clId="{1A2C6207-C188-4634-A79B-485C08BC9BE6}" dt="2021-04-16T07:02:27.652" v="64" actId="1076"/>
          <ac:picMkLst>
            <pc:docMk/>
            <pc:sldMk cId="521286712" sldId="595"/>
            <ac:picMk id="2" creationId="{C6991B21-AE9F-47AD-9414-55C57BA4CA94}"/>
          </ac:picMkLst>
        </pc:picChg>
        <pc:picChg chg="add mod">
          <ac:chgData name="Andrew Maina" userId="cd4bcde6-3d36-489d-a9e9-b7bb9d55f6cb" providerId="ADAL" clId="{1A2C6207-C188-4634-A79B-485C08BC9BE6}" dt="2021-04-16T07:02:22.829" v="63" actId="1076"/>
          <ac:picMkLst>
            <pc:docMk/>
            <pc:sldMk cId="521286712" sldId="595"/>
            <ac:picMk id="3" creationId="{FB0C50FB-1040-453E-8896-A1A6EA3A88F1}"/>
          </ac:picMkLst>
        </pc:picChg>
        <pc:picChg chg="del">
          <ac:chgData name="Andrew Maina" userId="cd4bcde6-3d36-489d-a9e9-b7bb9d55f6cb" providerId="ADAL" clId="{1A2C6207-C188-4634-A79B-485C08BC9BE6}" dt="2021-04-16T07:01:08.883" v="41" actId="478"/>
          <ac:picMkLst>
            <pc:docMk/>
            <pc:sldMk cId="521286712" sldId="595"/>
            <ac:picMk id="8" creationId="{3435E159-8C68-4BDA-AE7C-8460F8B8CA2D}"/>
          </ac:picMkLst>
        </pc:picChg>
        <pc:picChg chg="del">
          <ac:chgData name="Andrew Maina" userId="cd4bcde6-3d36-489d-a9e9-b7bb9d55f6cb" providerId="ADAL" clId="{1A2C6207-C188-4634-A79B-485C08BC9BE6}" dt="2021-04-16T07:01:46.203" v="52" actId="478"/>
          <ac:picMkLst>
            <pc:docMk/>
            <pc:sldMk cId="521286712" sldId="595"/>
            <ac:picMk id="9" creationId="{93192924-FD8E-40DF-905E-9819C2472090}"/>
          </ac:picMkLst>
        </pc:picChg>
        <pc:picChg chg="del mod">
          <ac:chgData name="Andrew Maina" userId="cd4bcde6-3d36-489d-a9e9-b7bb9d55f6cb" providerId="ADAL" clId="{1A2C6207-C188-4634-A79B-485C08BC9BE6}" dt="2021-04-16T07:02:02.725" v="56" actId="478"/>
          <ac:picMkLst>
            <pc:docMk/>
            <pc:sldMk cId="521286712" sldId="595"/>
            <ac:picMk id="10" creationId="{14984AA8-F1B6-43EB-A03B-C2484FA4740D}"/>
          </ac:picMkLst>
        </pc:picChg>
      </pc:sldChg>
      <pc:sldChg chg="modSp del">
        <pc:chgData name="Andrew Maina" userId="cd4bcde6-3d36-489d-a9e9-b7bb9d55f6cb" providerId="ADAL" clId="{1A2C6207-C188-4634-A79B-485C08BC9BE6}" dt="2021-04-16T07:02:35.687" v="66" actId="2696"/>
        <pc:sldMkLst>
          <pc:docMk/>
          <pc:sldMk cId="1056749658" sldId="677"/>
        </pc:sldMkLst>
        <pc:spChg chg="mod">
          <ac:chgData name="Andrew Maina" userId="cd4bcde6-3d36-489d-a9e9-b7bb9d55f6cb" providerId="ADAL" clId="{1A2C6207-C188-4634-A79B-485C08BC9BE6}" dt="2021-04-16T07:00:23.248" v="23"/>
          <ac:spMkLst>
            <pc:docMk/>
            <pc:sldMk cId="1056749658" sldId="677"/>
            <ac:spMk id="4" creationId="{79EE3171-C9F0-44CB-89EF-EC8C117A8B29}"/>
          </ac:spMkLst>
        </pc:spChg>
      </pc:sldChg>
    </pc:docChg>
  </pc:docChgLst>
  <pc:docChgLst>
    <pc:chgData name="sophie crozet" userId="ec1065b6b8e8d847" providerId="LiveId" clId="{7DC0A9A4-8517-4F61-A795-627A62E17497}"/>
    <pc:docChg chg="undo custSel delSld modSld sldOrd modMainMaster modSection">
      <pc:chgData name="sophie crozet" userId="ec1065b6b8e8d847" providerId="LiveId" clId="{7DC0A9A4-8517-4F61-A795-627A62E17497}" dt="2021-04-06T14:18:26.729" v="108" actId="14100"/>
      <pc:docMkLst>
        <pc:docMk/>
      </pc:docMkLst>
      <pc:sldChg chg="delSp modSp mod ord">
        <pc:chgData name="sophie crozet" userId="ec1065b6b8e8d847" providerId="LiveId" clId="{7DC0A9A4-8517-4F61-A795-627A62E17497}" dt="2021-04-06T14:10:39.850" v="19" actId="5793"/>
        <pc:sldMkLst>
          <pc:docMk/>
          <pc:sldMk cId="2358086109" sldId="537"/>
        </pc:sldMkLst>
        <pc:spChg chg="mod">
          <ac:chgData name="sophie crozet" userId="ec1065b6b8e8d847" providerId="LiveId" clId="{7DC0A9A4-8517-4F61-A795-627A62E17497}" dt="2021-04-06T14:10:39.850" v="19" actId="5793"/>
          <ac:spMkLst>
            <pc:docMk/>
            <pc:sldMk cId="2358086109" sldId="537"/>
            <ac:spMk id="3" creationId="{5F33E238-8831-5740-AD59-55C241CF2CE9}"/>
          </ac:spMkLst>
        </pc:spChg>
        <pc:spChg chg="mod">
          <ac:chgData name="sophie crozet" userId="ec1065b6b8e8d847" providerId="LiveId" clId="{7DC0A9A4-8517-4F61-A795-627A62E17497}" dt="2021-04-06T14:10:15.089" v="15" actId="14100"/>
          <ac:spMkLst>
            <pc:docMk/>
            <pc:sldMk cId="2358086109" sldId="537"/>
            <ac:spMk id="4" creationId="{3063C76F-CF0E-4073-B6F4-12B21453BF42}"/>
          </ac:spMkLst>
        </pc:spChg>
        <pc:picChg chg="del">
          <ac:chgData name="sophie crozet" userId="ec1065b6b8e8d847" providerId="LiveId" clId="{7DC0A9A4-8517-4F61-A795-627A62E17497}" dt="2021-04-06T14:09:06.953" v="2" actId="478"/>
          <ac:picMkLst>
            <pc:docMk/>
            <pc:sldMk cId="2358086109" sldId="537"/>
            <ac:picMk id="5" creationId="{73EED456-3623-43CA-A25A-360E764E4184}"/>
          </ac:picMkLst>
        </pc:picChg>
      </pc:sldChg>
      <pc:sldChg chg="delSp modSp mod">
        <pc:chgData name="sophie crozet" userId="ec1065b6b8e8d847" providerId="LiveId" clId="{7DC0A9A4-8517-4F61-A795-627A62E17497}" dt="2021-04-06T14:15:56.670" v="71" actId="1076"/>
        <pc:sldMkLst>
          <pc:docMk/>
          <pc:sldMk cId="1229949188" sldId="538"/>
        </pc:sldMkLst>
        <pc:spChg chg="mod">
          <ac:chgData name="sophie crozet" userId="ec1065b6b8e8d847" providerId="LiveId" clId="{7DC0A9A4-8517-4F61-A795-627A62E17497}" dt="2021-04-06T14:15:50.726" v="70" actId="14100"/>
          <ac:spMkLst>
            <pc:docMk/>
            <pc:sldMk cId="1229949188" sldId="538"/>
            <ac:spMk id="5" creationId="{D5AEA1A8-21E7-49E4-9F22-F6FCDC752720}"/>
          </ac:spMkLst>
        </pc:spChg>
        <pc:spChg chg="mod">
          <ac:chgData name="sophie crozet" userId="ec1065b6b8e8d847" providerId="LiveId" clId="{7DC0A9A4-8517-4F61-A795-627A62E17497}" dt="2021-04-06T14:15:56.670" v="71" actId="1076"/>
          <ac:spMkLst>
            <pc:docMk/>
            <pc:sldMk cId="1229949188" sldId="538"/>
            <ac:spMk id="15" creationId="{64D6CB0D-1976-41E3-8E07-015888EE96CD}"/>
          </ac:spMkLst>
        </pc:spChg>
        <pc:picChg chg="del">
          <ac:chgData name="sophie crozet" userId="ec1065b6b8e8d847" providerId="LiveId" clId="{7DC0A9A4-8517-4F61-A795-627A62E17497}" dt="2021-04-06T14:15:40.249" v="68" actId="478"/>
          <ac:picMkLst>
            <pc:docMk/>
            <pc:sldMk cId="1229949188" sldId="538"/>
            <ac:picMk id="4" creationId="{30C3CB07-DF8F-4759-96C9-E0E36249C020}"/>
          </ac:picMkLst>
        </pc:picChg>
        <pc:picChg chg="del">
          <ac:chgData name="sophie crozet" userId="ec1065b6b8e8d847" providerId="LiveId" clId="{7DC0A9A4-8517-4F61-A795-627A62E17497}" dt="2021-04-06T14:15:44.200" v="69" actId="478"/>
          <ac:picMkLst>
            <pc:docMk/>
            <pc:sldMk cId="1229949188" sldId="538"/>
            <ac:picMk id="8" creationId="{D11930C8-8E33-4EA8-BBF9-B36EF085EB11}"/>
          </ac:picMkLst>
        </pc:picChg>
      </pc:sldChg>
      <pc:sldChg chg="delSp modSp mod">
        <pc:chgData name="sophie crozet" userId="ec1065b6b8e8d847" providerId="LiveId" clId="{7DC0A9A4-8517-4F61-A795-627A62E17497}" dt="2021-04-06T14:15:28.428" v="67" actId="1076"/>
        <pc:sldMkLst>
          <pc:docMk/>
          <pc:sldMk cId="2874858646" sldId="540"/>
        </pc:sldMkLst>
        <pc:spChg chg="mod">
          <ac:chgData name="sophie crozet" userId="ec1065b6b8e8d847" providerId="LiveId" clId="{7DC0A9A4-8517-4F61-A795-627A62E17497}" dt="2021-04-06T14:15:15.539" v="65" actId="207"/>
          <ac:spMkLst>
            <pc:docMk/>
            <pc:sldMk cId="2874858646" sldId="540"/>
            <ac:spMk id="4" creationId="{A7CCF9FB-E17A-4790-8F01-57855B0B35F6}"/>
          </ac:spMkLst>
        </pc:spChg>
        <pc:picChg chg="del">
          <ac:chgData name="sophie crozet" userId="ec1065b6b8e8d847" providerId="LiveId" clId="{7DC0A9A4-8517-4F61-A795-627A62E17497}" dt="2021-04-06T14:14:52.912" v="63" actId="478"/>
          <ac:picMkLst>
            <pc:docMk/>
            <pc:sldMk cId="2874858646" sldId="540"/>
            <ac:picMk id="5" creationId="{09BC926C-3457-45D7-B291-B2A578ABC7E7}"/>
          </ac:picMkLst>
        </pc:picChg>
        <pc:picChg chg="mod">
          <ac:chgData name="sophie crozet" userId="ec1065b6b8e8d847" providerId="LiveId" clId="{7DC0A9A4-8517-4F61-A795-627A62E17497}" dt="2021-04-06T14:15:28.428" v="67" actId="1076"/>
          <ac:picMkLst>
            <pc:docMk/>
            <pc:sldMk cId="2874858646" sldId="540"/>
            <ac:picMk id="7" creationId="{CD8890CB-36E4-44B6-B8EE-ACE4A7567180}"/>
          </ac:picMkLst>
        </pc:picChg>
        <pc:picChg chg="mod">
          <ac:chgData name="sophie crozet" userId="ec1065b6b8e8d847" providerId="LiveId" clId="{7DC0A9A4-8517-4F61-A795-627A62E17497}" dt="2021-04-06T14:15:23.173" v="66" actId="207"/>
          <ac:picMkLst>
            <pc:docMk/>
            <pc:sldMk cId="2874858646" sldId="540"/>
            <ac:picMk id="11" creationId="{C3091BAB-C994-4B45-81BB-EEC5C2395F13}"/>
          </ac:picMkLst>
        </pc:picChg>
        <pc:picChg chg="mod">
          <ac:chgData name="sophie crozet" userId="ec1065b6b8e8d847" providerId="LiveId" clId="{7DC0A9A4-8517-4F61-A795-627A62E17497}" dt="2021-04-06T14:15:23.173" v="66" actId="207"/>
          <ac:picMkLst>
            <pc:docMk/>
            <pc:sldMk cId="2874858646" sldId="540"/>
            <ac:picMk id="13" creationId="{243DAE6A-F5CB-486D-9148-48578A71C96F}"/>
          </ac:picMkLst>
        </pc:picChg>
      </pc:sldChg>
      <pc:sldChg chg="delSp modSp mod ord">
        <pc:chgData name="sophie crozet" userId="ec1065b6b8e8d847" providerId="LiveId" clId="{7DC0A9A4-8517-4F61-A795-627A62E17497}" dt="2021-04-06T14:09:47.789" v="9" actId="478"/>
        <pc:sldMkLst>
          <pc:docMk/>
          <pc:sldMk cId="4069756814" sldId="649"/>
        </pc:sldMkLst>
        <pc:spChg chg="del">
          <ac:chgData name="sophie crozet" userId="ec1065b6b8e8d847" providerId="LiveId" clId="{7DC0A9A4-8517-4F61-A795-627A62E17497}" dt="2021-04-06T14:09:47.789" v="9" actId="478"/>
          <ac:spMkLst>
            <pc:docMk/>
            <pc:sldMk cId="4069756814" sldId="649"/>
            <ac:spMk id="2" creationId="{BB028067-08A5-400A-8E92-479A3792E2AD}"/>
          </ac:spMkLst>
        </pc:spChg>
        <pc:graphicFrameChg chg="mod">
          <ac:chgData name="sophie crozet" userId="ec1065b6b8e8d847" providerId="LiveId" clId="{7DC0A9A4-8517-4F61-A795-627A62E17497}" dt="2021-04-06T14:09:40.549" v="8" actId="207"/>
          <ac:graphicFrameMkLst>
            <pc:docMk/>
            <pc:sldMk cId="4069756814" sldId="649"/>
            <ac:graphicFrameMk id="9" creationId="{658DCBB5-BC29-41A2-90AF-02956639CB31}"/>
          </ac:graphicFrameMkLst>
        </pc:graphicFrameChg>
      </pc:sldChg>
      <pc:sldChg chg="delSp modSp mod">
        <pc:chgData name="sophie crozet" userId="ec1065b6b8e8d847" providerId="LiveId" clId="{7DC0A9A4-8517-4F61-A795-627A62E17497}" dt="2021-04-06T14:11:36.329" v="29" actId="14100"/>
        <pc:sldMkLst>
          <pc:docMk/>
          <pc:sldMk cId="2005744017" sldId="671"/>
        </pc:sldMkLst>
        <pc:spChg chg="mod">
          <ac:chgData name="sophie crozet" userId="ec1065b6b8e8d847" providerId="LiveId" clId="{7DC0A9A4-8517-4F61-A795-627A62E17497}" dt="2021-04-06T14:11:36.329" v="29" actId="14100"/>
          <ac:spMkLst>
            <pc:docMk/>
            <pc:sldMk cId="2005744017" sldId="671"/>
            <ac:spMk id="4" creationId="{8373713F-B5AA-481E-BF59-BACF9C439AE1}"/>
          </ac:spMkLst>
        </pc:spChg>
        <pc:picChg chg="del">
          <ac:chgData name="sophie crozet" userId="ec1065b6b8e8d847" providerId="LiveId" clId="{7DC0A9A4-8517-4F61-A795-627A62E17497}" dt="2021-04-06T14:11:14.424" v="21" actId="478"/>
          <ac:picMkLst>
            <pc:docMk/>
            <pc:sldMk cId="2005744017" sldId="671"/>
            <ac:picMk id="5" creationId="{16F8E221-492B-44C6-82C2-E6C3E22E2210}"/>
          </ac:picMkLst>
        </pc:picChg>
      </pc:sldChg>
      <pc:sldChg chg="delSp modSp mod">
        <pc:chgData name="sophie crozet" userId="ec1065b6b8e8d847" providerId="LiveId" clId="{7DC0A9A4-8517-4F61-A795-627A62E17497}" dt="2021-04-06T14:12:22.132" v="35" actId="14100"/>
        <pc:sldMkLst>
          <pc:docMk/>
          <pc:sldMk cId="3432325378" sldId="672"/>
        </pc:sldMkLst>
        <pc:spChg chg="mod">
          <ac:chgData name="sophie crozet" userId="ec1065b6b8e8d847" providerId="LiveId" clId="{7DC0A9A4-8517-4F61-A795-627A62E17497}" dt="2021-04-06T14:12:22.132" v="35" actId="14100"/>
          <ac:spMkLst>
            <pc:docMk/>
            <pc:sldMk cId="3432325378" sldId="672"/>
            <ac:spMk id="4" creationId="{6BBD53A4-768D-4418-B5D6-1884788A1329}"/>
          </ac:spMkLst>
        </pc:spChg>
        <pc:picChg chg="del">
          <ac:chgData name="sophie crozet" userId="ec1065b6b8e8d847" providerId="LiveId" clId="{7DC0A9A4-8517-4F61-A795-627A62E17497}" dt="2021-04-06T14:11:44.991" v="30" actId="478"/>
          <ac:picMkLst>
            <pc:docMk/>
            <pc:sldMk cId="3432325378" sldId="672"/>
            <ac:picMk id="5" creationId="{CAF03998-EBC3-4DB8-AFED-F5DFCD7D6FED}"/>
          </ac:picMkLst>
        </pc:picChg>
      </pc:sldChg>
      <pc:sldChg chg="addSp delSp modSp mod">
        <pc:chgData name="sophie crozet" userId="ec1065b6b8e8d847" providerId="LiveId" clId="{7DC0A9A4-8517-4F61-A795-627A62E17497}" dt="2021-04-06T14:14:33.577" v="62" actId="2711"/>
        <pc:sldMkLst>
          <pc:docMk/>
          <pc:sldMk cId="3399958312" sldId="675"/>
        </pc:sldMkLst>
        <pc:spChg chg="mod">
          <ac:chgData name="sophie crozet" userId="ec1065b6b8e8d847" providerId="LiveId" clId="{7DC0A9A4-8517-4F61-A795-627A62E17497}" dt="2021-04-06T14:13:30.259" v="52" actId="14100"/>
          <ac:spMkLst>
            <pc:docMk/>
            <pc:sldMk cId="3399958312" sldId="675"/>
            <ac:spMk id="4" creationId="{A7CCF9FB-E17A-4790-8F01-57855B0B35F6}"/>
          </ac:spMkLst>
        </pc:spChg>
        <pc:spChg chg="mod">
          <ac:chgData name="sophie crozet" userId="ec1065b6b8e8d847" providerId="LiveId" clId="{7DC0A9A4-8517-4F61-A795-627A62E17497}" dt="2021-04-06T14:14:33.577" v="62" actId="2711"/>
          <ac:spMkLst>
            <pc:docMk/>
            <pc:sldMk cId="3399958312" sldId="675"/>
            <ac:spMk id="6" creationId="{4734E3D8-3F72-4BD9-B0E0-414FACB11169}"/>
          </ac:spMkLst>
        </pc:spChg>
        <pc:picChg chg="del">
          <ac:chgData name="sophie crozet" userId="ec1065b6b8e8d847" providerId="LiveId" clId="{7DC0A9A4-8517-4F61-A795-627A62E17497}" dt="2021-04-06T14:12:53.759" v="38" actId="478"/>
          <ac:picMkLst>
            <pc:docMk/>
            <pc:sldMk cId="3399958312" sldId="675"/>
            <ac:picMk id="5" creationId="{09BC926C-3457-45D7-B291-B2A578ABC7E7}"/>
          </ac:picMkLst>
        </pc:picChg>
        <pc:picChg chg="add del mod">
          <ac:chgData name="sophie crozet" userId="ec1065b6b8e8d847" providerId="LiveId" clId="{7DC0A9A4-8517-4F61-A795-627A62E17497}" dt="2021-04-06T14:14:23.218" v="61" actId="1076"/>
          <ac:picMkLst>
            <pc:docMk/>
            <pc:sldMk cId="3399958312" sldId="675"/>
            <ac:picMk id="11" creationId="{C3091BAB-C994-4B45-81BB-EEC5C2395F13}"/>
          </ac:picMkLst>
        </pc:picChg>
        <pc:picChg chg="add del mod">
          <ac:chgData name="sophie crozet" userId="ec1065b6b8e8d847" providerId="LiveId" clId="{7DC0A9A4-8517-4F61-A795-627A62E17497}" dt="2021-04-06T14:14:21.239" v="60" actId="1076"/>
          <ac:picMkLst>
            <pc:docMk/>
            <pc:sldMk cId="3399958312" sldId="675"/>
            <ac:picMk id="13" creationId="{243DAE6A-F5CB-486D-9148-48578A71C96F}"/>
          </ac:picMkLst>
        </pc:picChg>
      </pc:sldChg>
      <pc:sldChg chg="delSp modSp mod">
        <pc:chgData name="sophie crozet" userId="ec1065b6b8e8d847" providerId="LiveId" clId="{7DC0A9A4-8517-4F61-A795-627A62E17497}" dt="2021-04-06T14:16:24.981" v="75" actId="207"/>
        <pc:sldMkLst>
          <pc:docMk/>
          <pc:sldMk cId="794255752" sldId="676"/>
        </pc:sldMkLst>
        <pc:spChg chg="mod">
          <ac:chgData name="sophie crozet" userId="ec1065b6b8e8d847" providerId="LiveId" clId="{7DC0A9A4-8517-4F61-A795-627A62E17497}" dt="2021-04-06T14:16:18.312" v="74" actId="207"/>
          <ac:spMkLst>
            <pc:docMk/>
            <pc:sldMk cId="794255752" sldId="676"/>
            <ac:spMk id="4" creationId="{A7CCF9FB-E17A-4790-8F01-57855B0B35F6}"/>
          </ac:spMkLst>
        </pc:spChg>
        <pc:picChg chg="del">
          <ac:chgData name="sophie crozet" userId="ec1065b6b8e8d847" providerId="LiveId" clId="{7DC0A9A4-8517-4F61-A795-627A62E17497}" dt="2021-04-06T14:16:08.386" v="72" actId="478"/>
          <ac:picMkLst>
            <pc:docMk/>
            <pc:sldMk cId="794255752" sldId="676"/>
            <ac:picMk id="5" creationId="{09BC926C-3457-45D7-B291-B2A578ABC7E7}"/>
          </ac:picMkLst>
        </pc:picChg>
        <pc:picChg chg="mod">
          <ac:chgData name="sophie crozet" userId="ec1065b6b8e8d847" providerId="LiveId" clId="{7DC0A9A4-8517-4F61-A795-627A62E17497}" dt="2021-04-06T14:16:24.981" v="75" actId="207"/>
          <ac:picMkLst>
            <pc:docMk/>
            <pc:sldMk cId="794255752" sldId="676"/>
            <ac:picMk id="11" creationId="{C3091BAB-C994-4B45-81BB-EEC5C2395F13}"/>
          </ac:picMkLst>
        </pc:picChg>
        <pc:picChg chg="mod">
          <ac:chgData name="sophie crozet" userId="ec1065b6b8e8d847" providerId="LiveId" clId="{7DC0A9A4-8517-4F61-A795-627A62E17497}" dt="2021-04-06T14:16:24.981" v="75" actId="207"/>
          <ac:picMkLst>
            <pc:docMk/>
            <pc:sldMk cId="794255752" sldId="676"/>
            <ac:picMk id="13" creationId="{243DAE6A-F5CB-486D-9148-48578A71C96F}"/>
          </ac:picMkLst>
        </pc:picChg>
      </pc:sldChg>
      <pc:sldChg chg="addSp delSp modSp mod setBg setClrOvrMap delDesignElem">
        <pc:chgData name="sophie crozet" userId="ec1065b6b8e8d847" providerId="LiveId" clId="{7DC0A9A4-8517-4F61-A795-627A62E17497}" dt="2021-04-06T14:16:45.135" v="77" actId="26606"/>
        <pc:sldMkLst>
          <pc:docMk/>
          <pc:sldMk cId="1056749658" sldId="677"/>
        </pc:sldMkLst>
        <pc:spChg chg="mod">
          <ac:chgData name="sophie crozet" userId="ec1065b6b8e8d847" providerId="LiveId" clId="{7DC0A9A4-8517-4F61-A795-627A62E17497}" dt="2021-04-06T14:16:45.135" v="77" actId="26606"/>
          <ac:spMkLst>
            <pc:docMk/>
            <pc:sldMk cId="1056749658" sldId="677"/>
            <ac:spMk id="4" creationId="{79EE3171-C9F0-44CB-89EF-EC8C117A8B29}"/>
          </ac:spMkLst>
        </pc:spChg>
        <pc:spChg chg="add">
          <ac:chgData name="sophie crozet" userId="ec1065b6b8e8d847" providerId="LiveId" clId="{7DC0A9A4-8517-4F61-A795-627A62E17497}" dt="2021-04-06T14:16:45.135" v="77" actId="26606"/>
          <ac:spMkLst>
            <pc:docMk/>
            <pc:sldMk cId="1056749658" sldId="677"/>
            <ac:spMk id="13" creationId="{F05C5575-0F07-43D0-AE78-81EAA8E67152}"/>
          </ac:spMkLst>
        </pc:spChg>
        <pc:spChg chg="add">
          <ac:chgData name="sophie crozet" userId="ec1065b6b8e8d847" providerId="LiveId" clId="{7DC0A9A4-8517-4F61-A795-627A62E17497}" dt="2021-04-06T14:16:45.135" v="77" actId="26606"/>
          <ac:spMkLst>
            <pc:docMk/>
            <pc:sldMk cId="1056749658" sldId="677"/>
            <ac:spMk id="15" creationId="{C7583227-44AB-4ECD-AD51-9EC7A5A3E5F1}"/>
          </ac:spMkLst>
        </pc:spChg>
        <pc:spChg chg="add">
          <ac:chgData name="sophie crozet" userId="ec1065b6b8e8d847" providerId="LiveId" clId="{7DC0A9A4-8517-4F61-A795-627A62E17497}" dt="2021-04-06T14:16:45.135" v="77" actId="26606"/>
          <ac:spMkLst>
            <pc:docMk/>
            <pc:sldMk cId="1056749658" sldId="677"/>
            <ac:spMk id="17" creationId="{E26B9EF5-5D92-4AC7-BC55-FC5C4C98ED4C}"/>
          </ac:spMkLst>
        </pc:spChg>
        <pc:spChg chg="add">
          <ac:chgData name="sophie crozet" userId="ec1065b6b8e8d847" providerId="LiveId" clId="{7DC0A9A4-8517-4F61-A795-627A62E17497}" dt="2021-04-06T14:16:45.135" v="77" actId="26606"/>
          <ac:spMkLst>
            <pc:docMk/>
            <pc:sldMk cId="1056749658" sldId="677"/>
            <ac:spMk id="19" creationId="{CED520D6-8B57-4047-BB5F-2BE1017B2A0D}"/>
          </ac:spMkLst>
        </pc:spChg>
        <pc:picChg chg="mod ord">
          <ac:chgData name="sophie crozet" userId="ec1065b6b8e8d847" providerId="LiveId" clId="{7DC0A9A4-8517-4F61-A795-627A62E17497}" dt="2021-04-06T14:16:45.135" v="77" actId="26606"/>
          <ac:picMkLst>
            <pc:docMk/>
            <pc:sldMk cId="1056749658" sldId="677"/>
            <ac:picMk id="5" creationId="{266F3E9E-A589-4734-BE06-6A645F15ED87}"/>
          </ac:picMkLst>
        </pc:picChg>
        <pc:picChg chg="del">
          <ac:chgData name="sophie crozet" userId="ec1065b6b8e8d847" providerId="LiveId" clId="{7DC0A9A4-8517-4F61-A795-627A62E17497}" dt="2021-04-06T14:16:36.145" v="76" actId="478"/>
          <ac:picMkLst>
            <pc:docMk/>
            <pc:sldMk cId="1056749658" sldId="677"/>
            <ac:picMk id="6" creationId="{6A1D065B-B771-4A29-81BE-8FD13BB8B126}"/>
          </ac:picMkLst>
        </pc:picChg>
        <pc:picChg chg="mod">
          <ac:chgData name="sophie crozet" userId="ec1065b6b8e8d847" providerId="LiveId" clId="{7DC0A9A4-8517-4F61-A795-627A62E17497}" dt="2021-04-06T14:16:45.135" v="77" actId="26606"/>
          <ac:picMkLst>
            <pc:docMk/>
            <pc:sldMk cId="1056749658" sldId="677"/>
            <ac:picMk id="8" creationId="{2DB592B0-A68E-4DF1-A4E6-987E5644188C}"/>
          </ac:picMkLst>
        </pc:picChg>
      </pc:sldChg>
      <pc:sldChg chg="delSp modSp mod">
        <pc:chgData name="sophie crozet" userId="ec1065b6b8e8d847" providerId="LiveId" clId="{7DC0A9A4-8517-4F61-A795-627A62E17497}" dt="2021-04-06T14:18:26.729" v="108" actId="14100"/>
        <pc:sldMkLst>
          <pc:docMk/>
          <pc:sldMk cId="1818266007" sldId="678"/>
        </pc:sldMkLst>
        <pc:spChg chg="mod">
          <ac:chgData name="sophie crozet" userId="ec1065b6b8e8d847" providerId="LiveId" clId="{7DC0A9A4-8517-4F61-A795-627A62E17497}" dt="2021-04-06T14:16:58.797" v="78" actId="20577"/>
          <ac:spMkLst>
            <pc:docMk/>
            <pc:sldMk cId="1818266007" sldId="678"/>
            <ac:spMk id="3" creationId="{0E7C8713-ADC8-464D-BBB3-A1997659272D}"/>
          </ac:spMkLst>
        </pc:spChg>
        <pc:spChg chg="mod">
          <ac:chgData name="sophie crozet" userId="ec1065b6b8e8d847" providerId="LiveId" clId="{7DC0A9A4-8517-4F61-A795-627A62E17497}" dt="2021-04-06T14:18:26.729" v="108" actId="14100"/>
          <ac:spMkLst>
            <pc:docMk/>
            <pc:sldMk cId="1818266007" sldId="678"/>
            <ac:spMk id="4" creationId="{A7CCF9FB-E17A-4790-8F01-57855B0B35F6}"/>
          </ac:spMkLst>
        </pc:spChg>
        <pc:spChg chg="mod">
          <ac:chgData name="sophie crozet" userId="ec1065b6b8e8d847" providerId="LiveId" clId="{7DC0A9A4-8517-4F61-A795-627A62E17497}" dt="2021-04-06T14:17:08.006" v="79" actId="33524"/>
          <ac:spMkLst>
            <pc:docMk/>
            <pc:sldMk cId="1818266007" sldId="678"/>
            <ac:spMk id="8" creationId="{7433277A-B287-4623-AD5D-5D3DB74F7B33}"/>
          </ac:spMkLst>
        </pc:spChg>
        <pc:picChg chg="del">
          <ac:chgData name="sophie crozet" userId="ec1065b6b8e8d847" providerId="LiveId" clId="{7DC0A9A4-8517-4F61-A795-627A62E17497}" dt="2021-04-06T14:18:02.625" v="101" actId="478"/>
          <ac:picMkLst>
            <pc:docMk/>
            <pc:sldMk cId="1818266007" sldId="678"/>
            <ac:picMk id="5" creationId="{09BC926C-3457-45D7-B291-B2A578ABC7E7}"/>
          </ac:picMkLst>
        </pc:picChg>
      </pc:sldChg>
      <pc:sldMasterChg chg="modSldLayout">
        <pc:chgData name="sophie crozet" userId="ec1065b6b8e8d847" providerId="LiveId" clId="{7DC0A9A4-8517-4F61-A795-627A62E17497}" dt="2021-04-06T14:12:00.049" v="31" actId="478"/>
        <pc:sldMasterMkLst>
          <pc:docMk/>
          <pc:sldMasterMk cId="1040065837" sldId="2147483689"/>
        </pc:sldMasterMkLst>
        <pc:sldLayoutChg chg="delSp mod">
          <pc:chgData name="sophie crozet" userId="ec1065b6b8e8d847" providerId="LiveId" clId="{7DC0A9A4-8517-4F61-A795-627A62E17497}" dt="2021-04-06T14:12:00.049" v="31" actId="478"/>
          <pc:sldLayoutMkLst>
            <pc:docMk/>
            <pc:sldMasterMk cId="1040065837" sldId="2147483689"/>
            <pc:sldLayoutMk cId="4020116965" sldId="2147483703"/>
          </pc:sldLayoutMkLst>
          <pc:picChg chg="del">
            <ac:chgData name="sophie crozet" userId="ec1065b6b8e8d847" providerId="LiveId" clId="{7DC0A9A4-8517-4F61-A795-627A62E17497}" dt="2021-04-06T14:11:04.573" v="20" actId="478"/>
            <ac:picMkLst>
              <pc:docMk/>
              <pc:sldMasterMk cId="1040065837" sldId="2147483689"/>
              <pc:sldLayoutMk cId="4020116965" sldId="2147483703"/>
              <ac:picMk id="3" creationId="{1BFEA50C-211D-4BB7-9DB3-A23923BA7548}"/>
            </ac:picMkLst>
          </pc:picChg>
          <pc:picChg chg="del">
            <ac:chgData name="sophie crozet" userId="ec1065b6b8e8d847" providerId="LiveId" clId="{7DC0A9A4-8517-4F61-A795-627A62E17497}" dt="2021-04-06T14:12:00.049" v="31" actId="478"/>
            <ac:picMkLst>
              <pc:docMk/>
              <pc:sldMasterMk cId="1040065837" sldId="2147483689"/>
              <pc:sldLayoutMk cId="4020116965" sldId="2147483703"/>
              <ac:picMk id="8" creationId="{75B9C2E2-B596-4A55-856C-70D1B3D860FE}"/>
            </ac:picMkLst>
          </pc:pic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C62A31-A672-4109-BFEF-E7B4ECFA003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9A033C0-DA1D-47B3-8419-F20271F19B16}">
      <dgm:prSet phldrT="[Text]"/>
      <dgm:spPr>
        <a:solidFill>
          <a:schemeClr val="bg2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en-GB" dirty="0">
              <a:solidFill>
                <a:schemeClr val="bg1"/>
              </a:solidFill>
            </a:rPr>
            <a:t>Assessment</a:t>
          </a:r>
        </a:p>
      </dgm:t>
    </dgm:pt>
    <dgm:pt modelId="{A84EBD43-8AFF-4370-9F60-8C108C17C029}" type="parTrans" cxnId="{07A61A7A-6DFF-4795-8139-4B3E78998AAD}">
      <dgm:prSet/>
      <dgm:spPr/>
      <dgm:t>
        <a:bodyPr/>
        <a:lstStyle/>
        <a:p>
          <a:endParaRPr lang="en-GB"/>
        </a:p>
      </dgm:t>
    </dgm:pt>
    <dgm:pt modelId="{4427BE44-AB2E-46DA-A47C-5FA124DB2D7D}" type="sibTrans" cxnId="{07A61A7A-6DFF-4795-8139-4B3E78998AAD}">
      <dgm:prSet/>
      <dgm:spPr/>
      <dgm:t>
        <a:bodyPr/>
        <a:lstStyle/>
        <a:p>
          <a:endParaRPr lang="en-GB"/>
        </a:p>
      </dgm:t>
    </dgm:pt>
    <dgm:pt modelId="{2E4A7321-27D4-42F5-A834-5359CA1D1354}">
      <dgm:prSet phldrT="[Text]"/>
      <dgm:spPr>
        <a:solidFill>
          <a:schemeClr val="bg2">
            <a:lumMod val="60000"/>
            <a:lumOff val="40000"/>
          </a:schemeClr>
        </a:solidFill>
        <a:ln>
          <a:solidFill>
            <a:srgbClr val="0033A0"/>
          </a:solidFill>
        </a:ln>
      </dgm:spPr>
      <dgm:t>
        <a:bodyPr/>
        <a:lstStyle/>
        <a:p>
          <a:r>
            <a:rPr lang="en-GB" dirty="0">
              <a:solidFill>
                <a:schemeClr val="bg1"/>
              </a:solidFill>
            </a:rPr>
            <a:t>Design and planning</a:t>
          </a:r>
        </a:p>
      </dgm:t>
    </dgm:pt>
    <dgm:pt modelId="{3B54312B-7C7F-4B93-9B19-B43678C04EA9}" type="parTrans" cxnId="{C2B00166-B316-46B5-964C-BB275A94B8EA}">
      <dgm:prSet/>
      <dgm:spPr/>
      <dgm:t>
        <a:bodyPr/>
        <a:lstStyle/>
        <a:p>
          <a:endParaRPr lang="en-GB"/>
        </a:p>
      </dgm:t>
    </dgm:pt>
    <dgm:pt modelId="{668B50D8-45E9-4B32-B948-B089D7B503F9}" type="sibTrans" cxnId="{C2B00166-B316-46B5-964C-BB275A94B8EA}">
      <dgm:prSet/>
      <dgm:spPr/>
      <dgm:t>
        <a:bodyPr/>
        <a:lstStyle/>
        <a:p>
          <a:endParaRPr lang="en-GB"/>
        </a:p>
      </dgm:t>
    </dgm:pt>
    <dgm:pt modelId="{778C3815-EFF0-4650-A98E-BEDC3754CBE2}">
      <dgm:prSet phldrT="[Text]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Facilitation</a:t>
          </a:r>
        </a:p>
      </dgm:t>
    </dgm:pt>
    <dgm:pt modelId="{B4A15D6B-0113-4640-9FAD-FF7B66723E46}" type="parTrans" cxnId="{D17F1259-E3CD-4244-B120-FB839B1C1AE0}">
      <dgm:prSet/>
      <dgm:spPr/>
      <dgm:t>
        <a:bodyPr/>
        <a:lstStyle/>
        <a:p>
          <a:endParaRPr lang="en-GB"/>
        </a:p>
      </dgm:t>
    </dgm:pt>
    <dgm:pt modelId="{981D3D74-D05A-4CBC-9E32-DD69B9E00C17}" type="sibTrans" cxnId="{D17F1259-E3CD-4244-B120-FB839B1C1AE0}">
      <dgm:prSet/>
      <dgm:spPr/>
      <dgm:t>
        <a:bodyPr/>
        <a:lstStyle/>
        <a:p>
          <a:endParaRPr lang="en-GB"/>
        </a:p>
      </dgm:t>
    </dgm:pt>
    <dgm:pt modelId="{B9A42099-9E22-4D9E-AE43-10BAA1F933C3}">
      <dgm:prSet phldrT="[Text]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Evaluation</a:t>
          </a:r>
        </a:p>
      </dgm:t>
    </dgm:pt>
    <dgm:pt modelId="{28E08551-394F-4FAD-A230-2A0B7F773892}" type="parTrans" cxnId="{896E2CE6-3A3D-4345-AC3A-2B0980ED30A2}">
      <dgm:prSet/>
      <dgm:spPr/>
      <dgm:t>
        <a:bodyPr/>
        <a:lstStyle/>
        <a:p>
          <a:endParaRPr lang="en-GB"/>
        </a:p>
      </dgm:t>
    </dgm:pt>
    <dgm:pt modelId="{7A5D1955-6AB4-4E93-ACC4-A5CDF6712E87}" type="sibTrans" cxnId="{896E2CE6-3A3D-4345-AC3A-2B0980ED30A2}">
      <dgm:prSet/>
      <dgm:spPr/>
      <dgm:t>
        <a:bodyPr/>
        <a:lstStyle/>
        <a:p>
          <a:endParaRPr lang="en-GB"/>
        </a:p>
      </dgm:t>
    </dgm:pt>
    <dgm:pt modelId="{6535DD0C-E4FC-42C6-B8A6-BC6EB7D90AD2}">
      <dgm:prSet phldrT="[Text]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Follow up </a:t>
          </a:r>
        </a:p>
      </dgm:t>
    </dgm:pt>
    <dgm:pt modelId="{3D62AD61-CDC3-4BD5-A06C-54CF20DB43A0}" type="parTrans" cxnId="{3AA67350-E34E-4B8B-A7EF-3A54A2C51486}">
      <dgm:prSet/>
      <dgm:spPr/>
      <dgm:t>
        <a:bodyPr/>
        <a:lstStyle/>
        <a:p>
          <a:endParaRPr lang="en-GB"/>
        </a:p>
      </dgm:t>
    </dgm:pt>
    <dgm:pt modelId="{70175096-8F99-41CC-B939-FD66C068ADE5}" type="sibTrans" cxnId="{3AA67350-E34E-4B8B-A7EF-3A54A2C51486}">
      <dgm:prSet/>
      <dgm:spPr/>
      <dgm:t>
        <a:bodyPr/>
        <a:lstStyle/>
        <a:p>
          <a:endParaRPr lang="en-GB"/>
        </a:p>
      </dgm:t>
    </dgm:pt>
    <dgm:pt modelId="{E5862294-0A34-4899-BB9C-DF04A79F6A76}" type="pres">
      <dgm:prSet presAssocID="{07C62A31-A672-4109-BFEF-E7B4ECFA003B}" presName="cycle" presStyleCnt="0">
        <dgm:presLayoutVars>
          <dgm:dir/>
          <dgm:resizeHandles val="exact"/>
        </dgm:presLayoutVars>
      </dgm:prSet>
      <dgm:spPr/>
    </dgm:pt>
    <dgm:pt modelId="{B0E9C52A-3B3A-443A-8207-A4193CD4AC6F}" type="pres">
      <dgm:prSet presAssocID="{99A033C0-DA1D-47B3-8419-F20271F19B16}" presName="node" presStyleLbl="node1" presStyleIdx="0" presStyleCnt="5">
        <dgm:presLayoutVars>
          <dgm:bulletEnabled val="1"/>
        </dgm:presLayoutVars>
      </dgm:prSet>
      <dgm:spPr/>
    </dgm:pt>
    <dgm:pt modelId="{7C8807C2-A133-483B-A12D-5753C7B07740}" type="pres">
      <dgm:prSet presAssocID="{4427BE44-AB2E-46DA-A47C-5FA124DB2D7D}" presName="sibTrans" presStyleLbl="sibTrans2D1" presStyleIdx="0" presStyleCnt="5"/>
      <dgm:spPr/>
    </dgm:pt>
    <dgm:pt modelId="{67675BAD-6BEE-4A79-B2B9-EA04C16ADCAE}" type="pres">
      <dgm:prSet presAssocID="{4427BE44-AB2E-46DA-A47C-5FA124DB2D7D}" presName="connectorText" presStyleLbl="sibTrans2D1" presStyleIdx="0" presStyleCnt="5"/>
      <dgm:spPr/>
    </dgm:pt>
    <dgm:pt modelId="{1D4897D8-15D1-4354-86FE-F50AB09FB127}" type="pres">
      <dgm:prSet presAssocID="{2E4A7321-27D4-42F5-A834-5359CA1D1354}" presName="node" presStyleLbl="node1" presStyleIdx="1" presStyleCnt="5">
        <dgm:presLayoutVars>
          <dgm:bulletEnabled val="1"/>
        </dgm:presLayoutVars>
      </dgm:prSet>
      <dgm:spPr/>
    </dgm:pt>
    <dgm:pt modelId="{C05FBD6A-D211-4C24-8665-BCA8BA5C09B5}" type="pres">
      <dgm:prSet presAssocID="{668B50D8-45E9-4B32-B948-B089D7B503F9}" presName="sibTrans" presStyleLbl="sibTrans2D1" presStyleIdx="1" presStyleCnt="5"/>
      <dgm:spPr/>
    </dgm:pt>
    <dgm:pt modelId="{719FAE38-71A3-4873-88FD-F2AA489A07BB}" type="pres">
      <dgm:prSet presAssocID="{668B50D8-45E9-4B32-B948-B089D7B503F9}" presName="connectorText" presStyleLbl="sibTrans2D1" presStyleIdx="1" presStyleCnt="5"/>
      <dgm:spPr/>
    </dgm:pt>
    <dgm:pt modelId="{7772920F-40BF-43C3-9B4A-7BFAB8E95F18}" type="pres">
      <dgm:prSet presAssocID="{778C3815-EFF0-4650-A98E-BEDC3754CBE2}" presName="node" presStyleLbl="node1" presStyleIdx="2" presStyleCnt="5">
        <dgm:presLayoutVars>
          <dgm:bulletEnabled val="1"/>
        </dgm:presLayoutVars>
      </dgm:prSet>
      <dgm:spPr/>
    </dgm:pt>
    <dgm:pt modelId="{D8E4D309-0E24-497E-8048-409426DD6659}" type="pres">
      <dgm:prSet presAssocID="{981D3D74-D05A-4CBC-9E32-DD69B9E00C17}" presName="sibTrans" presStyleLbl="sibTrans2D1" presStyleIdx="2" presStyleCnt="5"/>
      <dgm:spPr/>
    </dgm:pt>
    <dgm:pt modelId="{C0BAE43D-1765-47D0-AA79-FA2A81A8F047}" type="pres">
      <dgm:prSet presAssocID="{981D3D74-D05A-4CBC-9E32-DD69B9E00C17}" presName="connectorText" presStyleLbl="sibTrans2D1" presStyleIdx="2" presStyleCnt="5"/>
      <dgm:spPr/>
    </dgm:pt>
    <dgm:pt modelId="{E85A4FA0-C88F-4B6D-938A-FB5379B026FE}" type="pres">
      <dgm:prSet presAssocID="{B9A42099-9E22-4D9E-AE43-10BAA1F933C3}" presName="node" presStyleLbl="node1" presStyleIdx="3" presStyleCnt="5">
        <dgm:presLayoutVars>
          <dgm:bulletEnabled val="1"/>
        </dgm:presLayoutVars>
      </dgm:prSet>
      <dgm:spPr/>
    </dgm:pt>
    <dgm:pt modelId="{B8E4D564-75BC-4417-9F71-8CDA9FB2324C}" type="pres">
      <dgm:prSet presAssocID="{7A5D1955-6AB4-4E93-ACC4-A5CDF6712E87}" presName="sibTrans" presStyleLbl="sibTrans2D1" presStyleIdx="3" presStyleCnt="5"/>
      <dgm:spPr/>
    </dgm:pt>
    <dgm:pt modelId="{01F29406-4864-424B-9DCB-3D3F7A5DC428}" type="pres">
      <dgm:prSet presAssocID="{7A5D1955-6AB4-4E93-ACC4-A5CDF6712E87}" presName="connectorText" presStyleLbl="sibTrans2D1" presStyleIdx="3" presStyleCnt="5"/>
      <dgm:spPr/>
    </dgm:pt>
    <dgm:pt modelId="{E12E28EC-A1DC-498F-B916-3A3ED07D9A8F}" type="pres">
      <dgm:prSet presAssocID="{6535DD0C-E4FC-42C6-B8A6-BC6EB7D90AD2}" presName="node" presStyleLbl="node1" presStyleIdx="4" presStyleCnt="5">
        <dgm:presLayoutVars>
          <dgm:bulletEnabled val="1"/>
        </dgm:presLayoutVars>
      </dgm:prSet>
      <dgm:spPr/>
    </dgm:pt>
    <dgm:pt modelId="{20014872-D41D-40F7-B400-FC1E371946DD}" type="pres">
      <dgm:prSet presAssocID="{70175096-8F99-41CC-B939-FD66C068ADE5}" presName="sibTrans" presStyleLbl="sibTrans2D1" presStyleIdx="4" presStyleCnt="5"/>
      <dgm:spPr/>
    </dgm:pt>
    <dgm:pt modelId="{7B553005-6209-4A80-94C9-1D91B06D2A3B}" type="pres">
      <dgm:prSet presAssocID="{70175096-8F99-41CC-B939-FD66C068ADE5}" presName="connectorText" presStyleLbl="sibTrans2D1" presStyleIdx="4" presStyleCnt="5"/>
      <dgm:spPr/>
    </dgm:pt>
  </dgm:ptLst>
  <dgm:cxnLst>
    <dgm:cxn modelId="{B4D10C01-7650-4424-8ED9-B1D41FFCF0F0}" type="presOf" srcId="{668B50D8-45E9-4B32-B948-B089D7B503F9}" destId="{719FAE38-71A3-4873-88FD-F2AA489A07BB}" srcOrd="1" destOrd="0" presId="urn:microsoft.com/office/officeart/2005/8/layout/cycle2"/>
    <dgm:cxn modelId="{CAF9A912-C0A7-4D54-8398-22FC2EE4234A}" type="presOf" srcId="{07C62A31-A672-4109-BFEF-E7B4ECFA003B}" destId="{E5862294-0A34-4899-BB9C-DF04A79F6A76}" srcOrd="0" destOrd="0" presId="urn:microsoft.com/office/officeart/2005/8/layout/cycle2"/>
    <dgm:cxn modelId="{FF87F712-57EB-4DBA-B67A-96951A6B7928}" type="presOf" srcId="{4427BE44-AB2E-46DA-A47C-5FA124DB2D7D}" destId="{7C8807C2-A133-483B-A12D-5753C7B07740}" srcOrd="0" destOrd="0" presId="urn:microsoft.com/office/officeart/2005/8/layout/cycle2"/>
    <dgm:cxn modelId="{B1C83B5D-081C-411A-94CB-660508C5BBBF}" type="presOf" srcId="{6535DD0C-E4FC-42C6-B8A6-BC6EB7D90AD2}" destId="{E12E28EC-A1DC-498F-B916-3A3ED07D9A8F}" srcOrd="0" destOrd="0" presId="urn:microsoft.com/office/officeart/2005/8/layout/cycle2"/>
    <dgm:cxn modelId="{C2B00166-B316-46B5-964C-BB275A94B8EA}" srcId="{07C62A31-A672-4109-BFEF-E7B4ECFA003B}" destId="{2E4A7321-27D4-42F5-A834-5359CA1D1354}" srcOrd="1" destOrd="0" parTransId="{3B54312B-7C7F-4B93-9B19-B43678C04EA9}" sibTransId="{668B50D8-45E9-4B32-B948-B089D7B503F9}"/>
    <dgm:cxn modelId="{EB856866-946F-4EA9-B367-AFBD873A56BE}" type="presOf" srcId="{70175096-8F99-41CC-B939-FD66C068ADE5}" destId="{7B553005-6209-4A80-94C9-1D91B06D2A3B}" srcOrd="1" destOrd="0" presId="urn:microsoft.com/office/officeart/2005/8/layout/cycle2"/>
    <dgm:cxn modelId="{DDC93E69-3283-452B-AD01-1B13A3589A31}" type="presOf" srcId="{99A033C0-DA1D-47B3-8419-F20271F19B16}" destId="{B0E9C52A-3B3A-443A-8207-A4193CD4AC6F}" srcOrd="0" destOrd="0" presId="urn:microsoft.com/office/officeart/2005/8/layout/cycle2"/>
    <dgm:cxn modelId="{18626C4A-BDBC-42DF-AF73-BB56EB688801}" type="presOf" srcId="{70175096-8F99-41CC-B939-FD66C068ADE5}" destId="{20014872-D41D-40F7-B400-FC1E371946DD}" srcOrd="0" destOrd="0" presId="urn:microsoft.com/office/officeart/2005/8/layout/cycle2"/>
    <dgm:cxn modelId="{3AA67350-E34E-4B8B-A7EF-3A54A2C51486}" srcId="{07C62A31-A672-4109-BFEF-E7B4ECFA003B}" destId="{6535DD0C-E4FC-42C6-B8A6-BC6EB7D90AD2}" srcOrd="4" destOrd="0" parTransId="{3D62AD61-CDC3-4BD5-A06C-54CF20DB43A0}" sibTransId="{70175096-8F99-41CC-B939-FD66C068ADE5}"/>
    <dgm:cxn modelId="{D17F1259-E3CD-4244-B120-FB839B1C1AE0}" srcId="{07C62A31-A672-4109-BFEF-E7B4ECFA003B}" destId="{778C3815-EFF0-4650-A98E-BEDC3754CBE2}" srcOrd="2" destOrd="0" parTransId="{B4A15D6B-0113-4640-9FAD-FF7B66723E46}" sibTransId="{981D3D74-D05A-4CBC-9E32-DD69B9E00C17}"/>
    <dgm:cxn modelId="{77895379-7CC4-4DD6-8451-3F7B461D442B}" type="presOf" srcId="{2E4A7321-27D4-42F5-A834-5359CA1D1354}" destId="{1D4897D8-15D1-4354-86FE-F50AB09FB127}" srcOrd="0" destOrd="0" presId="urn:microsoft.com/office/officeart/2005/8/layout/cycle2"/>
    <dgm:cxn modelId="{07A61A7A-6DFF-4795-8139-4B3E78998AAD}" srcId="{07C62A31-A672-4109-BFEF-E7B4ECFA003B}" destId="{99A033C0-DA1D-47B3-8419-F20271F19B16}" srcOrd="0" destOrd="0" parTransId="{A84EBD43-8AFF-4370-9F60-8C108C17C029}" sibTransId="{4427BE44-AB2E-46DA-A47C-5FA124DB2D7D}"/>
    <dgm:cxn modelId="{1BC78886-EBA5-4B32-A89B-DBC1ED338F77}" type="presOf" srcId="{7A5D1955-6AB4-4E93-ACC4-A5CDF6712E87}" destId="{B8E4D564-75BC-4417-9F71-8CDA9FB2324C}" srcOrd="0" destOrd="0" presId="urn:microsoft.com/office/officeart/2005/8/layout/cycle2"/>
    <dgm:cxn modelId="{CCE445A2-4F32-4F1A-8AE6-C30AA063A4EE}" type="presOf" srcId="{4427BE44-AB2E-46DA-A47C-5FA124DB2D7D}" destId="{67675BAD-6BEE-4A79-B2B9-EA04C16ADCAE}" srcOrd="1" destOrd="0" presId="urn:microsoft.com/office/officeart/2005/8/layout/cycle2"/>
    <dgm:cxn modelId="{F82F23B3-E85C-4611-8990-4A98E8D6A34D}" type="presOf" srcId="{B9A42099-9E22-4D9E-AE43-10BAA1F933C3}" destId="{E85A4FA0-C88F-4B6D-938A-FB5379B026FE}" srcOrd="0" destOrd="0" presId="urn:microsoft.com/office/officeart/2005/8/layout/cycle2"/>
    <dgm:cxn modelId="{56D9FDB6-1220-4ECF-8BB9-A155333A85F9}" type="presOf" srcId="{981D3D74-D05A-4CBC-9E32-DD69B9E00C17}" destId="{C0BAE43D-1765-47D0-AA79-FA2A81A8F047}" srcOrd="1" destOrd="0" presId="urn:microsoft.com/office/officeart/2005/8/layout/cycle2"/>
    <dgm:cxn modelId="{0E7C9AC2-7560-4F86-BF88-8DE74FC18749}" type="presOf" srcId="{981D3D74-D05A-4CBC-9E32-DD69B9E00C17}" destId="{D8E4D309-0E24-497E-8048-409426DD6659}" srcOrd="0" destOrd="0" presId="urn:microsoft.com/office/officeart/2005/8/layout/cycle2"/>
    <dgm:cxn modelId="{5F664DD3-F814-4A0E-847D-B3C404395A5A}" type="presOf" srcId="{7A5D1955-6AB4-4E93-ACC4-A5CDF6712E87}" destId="{01F29406-4864-424B-9DCB-3D3F7A5DC428}" srcOrd="1" destOrd="0" presId="urn:microsoft.com/office/officeart/2005/8/layout/cycle2"/>
    <dgm:cxn modelId="{896E2CE6-3A3D-4345-AC3A-2B0980ED30A2}" srcId="{07C62A31-A672-4109-BFEF-E7B4ECFA003B}" destId="{B9A42099-9E22-4D9E-AE43-10BAA1F933C3}" srcOrd="3" destOrd="0" parTransId="{28E08551-394F-4FAD-A230-2A0B7F773892}" sibTransId="{7A5D1955-6AB4-4E93-ACC4-A5CDF6712E87}"/>
    <dgm:cxn modelId="{DAF1F4EA-CC4D-490D-ADA5-D4B21449D0DC}" type="presOf" srcId="{668B50D8-45E9-4B32-B948-B089D7B503F9}" destId="{C05FBD6A-D211-4C24-8665-BCA8BA5C09B5}" srcOrd="0" destOrd="0" presId="urn:microsoft.com/office/officeart/2005/8/layout/cycle2"/>
    <dgm:cxn modelId="{7187FCFC-861D-4743-A307-C2DF9A8CB407}" type="presOf" srcId="{778C3815-EFF0-4650-A98E-BEDC3754CBE2}" destId="{7772920F-40BF-43C3-9B4A-7BFAB8E95F18}" srcOrd="0" destOrd="0" presId="urn:microsoft.com/office/officeart/2005/8/layout/cycle2"/>
    <dgm:cxn modelId="{844FE81D-ACCD-4CF8-AE97-1EA17662288D}" type="presParOf" srcId="{E5862294-0A34-4899-BB9C-DF04A79F6A76}" destId="{B0E9C52A-3B3A-443A-8207-A4193CD4AC6F}" srcOrd="0" destOrd="0" presId="urn:microsoft.com/office/officeart/2005/8/layout/cycle2"/>
    <dgm:cxn modelId="{536AE738-2FA4-49B6-8D55-5E661F3DA097}" type="presParOf" srcId="{E5862294-0A34-4899-BB9C-DF04A79F6A76}" destId="{7C8807C2-A133-483B-A12D-5753C7B07740}" srcOrd="1" destOrd="0" presId="urn:microsoft.com/office/officeart/2005/8/layout/cycle2"/>
    <dgm:cxn modelId="{2BAD1332-500D-4616-B151-F59234FAF37B}" type="presParOf" srcId="{7C8807C2-A133-483B-A12D-5753C7B07740}" destId="{67675BAD-6BEE-4A79-B2B9-EA04C16ADCAE}" srcOrd="0" destOrd="0" presId="urn:microsoft.com/office/officeart/2005/8/layout/cycle2"/>
    <dgm:cxn modelId="{A01B33F4-1F63-46FD-80BE-7510CB162A00}" type="presParOf" srcId="{E5862294-0A34-4899-BB9C-DF04A79F6A76}" destId="{1D4897D8-15D1-4354-86FE-F50AB09FB127}" srcOrd="2" destOrd="0" presId="urn:microsoft.com/office/officeart/2005/8/layout/cycle2"/>
    <dgm:cxn modelId="{6DD6A829-E000-41B9-A8B8-3122E8B62ABD}" type="presParOf" srcId="{E5862294-0A34-4899-BB9C-DF04A79F6A76}" destId="{C05FBD6A-D211-4C24-8665-BCA8BA5C09B5}" srcOrd="3" destOrd="0" presId="urn:microsoft.com/office/officeart/2005/8/layout/cycle2"/>
    <dgm:cxn modelId="{E8A7DA7B-0D24-4F45-84F8-DB99C8C20D74}" type="presParOf" srcId="{C05FBD6A-D211-4C24-8665-BCA8BA5C09B5}" destId="{719FAE38-71A3-4873-88FD-F2AA489A07BB}" srcOrd="0" destOrd="0" presId="urn:microsoft.com/office/officeart/2005/8/layout/cycle2"/>
    <dgm:cxn modelId="{71C6299A-023A-432F-ACB0-6E0F846DC13A}" type="presParOf" srcId="{E5862294-0A34-4899-BB9C-DF04A79F6A76}" destId="{7772920F-40BF-43C3-9B4A-7BFAB8E95F18}" srcOrd="4" destOrd="0" presId="urn:microsoft.com/office/officeart/2005/8/layout/cycle2"/>
    <dgm:cxn modelId="{A42EB4C0-EDCA-424C-A0FE-7BD2C9E3D65E}" type="presParOf" srcId="{E5862294-0A34-4899-BB9C-DF04A79F6A76}" destId="{D8E4D309-0E24-497E-8048-409426DD6659}" srcOrd="5" destOrd="0" presId="urn:microsoft.com/office/officeart/2005/8/layout/cycle2"/>
    <dgm:cxn modelId="{D70DAD17-FE25-41DC-BC00-01C254BA73F4}" type="presParOf" srcId="{D8E4D309-0E24-497E-8048-409426DD6659}" destId="{C0BAE43D-1765-47D0-AA79-FA2A81A8F047}" srcOrd="0" destOrd="0" presId="urn:microsoft.com/office/officeart/2005/8/layout/cycle2"/>
    <dgm:cxn modelId="{E2750A0C-9134-4BF8-87E2-F7651B8B1BC9}" type="presParOf" srcId="{E5862294-0A34-4899-BB9C-DF04A79F6A76}" destId="{E85A4FA0-C88F-4B6D-938A-FB5379B026FE}" srcOrd="6" destOrd="0" presId="urn:microsoft.com/office/officeart/2005/8/layout/cycle2"/>
    <dgm:cxn modelId="{7BAFF387-A167-4031-BDA5-2E8F0E55924A}" type="presParOf" srcId="{E5862294-0A34-4899-BB9C-DF04A79F6A76}" destId="{B8E4D564-75BC-4417-9F71-8CDA9FB2324C}" srcOrd="7" destOrd="0" presId="urn:microsoft.com/office/officeart/2005/8/layout/cycle2"/>
    <dgm:cxn modelId="{3D8C1679-50FE-4DB6-83BA-5F3D64A743A8}" type="presParOf" srcId="{B8E4D564-75BC-4417-9F71-8CDA9FB2324C}" destId="{01F29406-4864-424B-9DCB-3D3F7A5DC428}" srcOrd="0" destOrd="0" presId="urn:microsoft.com/office/officeart/2005/8/layout/cycle2"/>
    <dgm:cxn modelId="{3EC2452F-17A7-4A51-AC6A-A47CE6AE4F68}" type="presParOf" srcId="{E5862294-0A34-4899-BB9C-DF04A79F6A76}" destId="{E12E28EC-A1DC-498F-B916-3A3ED07D9A8F}" srcOrd="8" destOrd="0" presId="urn:microsoft.com/office/officeart/2005/8/layout/cycle2"/>
    <dgm:cxn modelId="{F55869E5-13D3-42FD-B684-2AF25F33BACC}" type="presParOf" srcId="{E5862294-0A34-4899-BB9C-DF04A79F6A76}" destId="{20014872-D41D-40F7-B400-FC1E371946DD}" srcOrd="9" destOrd="0" presId="urn:microsoft.com/office/officeart/2005/8/layout/cycle2"/>
    <dgm:cxn modelId="{179AFAEF-B067-4FA7-9648-76E4B509912B}" type="presParOf" srcId="{20014872-D41D-40F7-B400-FC1E371946DD}" destId="{7B553005-6209-4A80-94C9-1D91B06D2A3B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468DCD-5251-483F-8A6B-3FD6495FE9F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B0CB153-1CE0-4DBB-B1E8-BF411D46697B}">
      <dgm:prSet phldrT="[Text]"/>
      <dgm:spPr/>
      <dgm:t>
        <a:bodyPr/>
        <a:lstStyle/>
        <a:p>
          <a:r>
            <a:rPr lang="en-GB" dirty="0"/>
            <a:t>During the training</a:t>
          </a:r>
        </a:p>
      </dgm:t>
    </dgm:pt>
    <dgm:pt modelId="{52E51CFE-B93F-41E7-A740-FAA387054A98}" type="parTrans" cxnId="{803298E8-8828-4DB8-83BC-37F7F06CC67A}">
      <dgm:prSet/>
      <dgm:spPr/>
      <dgm:t>
        <a:bodyPr/>
        <a:lstStyle/>
        <a:p>
          <a:endParaRPr lang="en-GB"/>
        </a:p>
      </dgm:t>
    </dgm:pt>
    <dgm:pt modelId="{293E2973-DDA1-4016-9A98-63959833849B}" type="sibTrans" cxnId="{803298E8-8828-4DB8-83BC-37F7F06CC67A}">
      <dgm:prSet/>
      <dgm:spPr/>
      <dgm:t>
        <a:bodyPr/>
        <a:lstStyle/>
        <a:p>
          <a:endParaRPr lang="en-GB"/>
        </a:p>
      </dgm:t>
    </dgm:pt>
    <dgm:pt modelId="{9D7BC482-0DAD-4D87-A944-FC6F1894F49E}">
      <dgm:prSet phldrT="[Text]"/>
      <dgm:spPr/>
      <dgm:t>
        <a:bodyPr/>
        <a:lstStyle/>
        <a:p>
          <a:r>
            <a:rPr lang="en-GB" dirty="0"/>
            <a:t>At the end of the training </a:t>
          </a:r>
        </a:p>
      </dgm:t>
    </dgm:pt>
    <dgm:pt modelId="{7D0D4992-A390-413D-8544-74E12B442162}" type="parTrans" cxnId="{B1E991EB-4E01-417F-865D-389645E0758E}">
      <dgm:prSet/>
      <dgm:spPr/>
      <dgm:t>
        <a:bodyPr/>
        <a:lstStyle/>
        <a:p>
          <a:endParaRPr lang="en-GB"/>
        </a:p>
      </dgm:t>
    </dgm:pt>
    <dgm:pt modelId="{EBAD859A-DEF8-4A70-9633-09E4F32B69AF}" type="sibTrans" cxnId="{B1E991EB-4E01-417F-865D-389645E0758E}">
      <dgm:prSet/>
      <dgm:spPr/>
      <dgm:t>
        <a:bodyPr/>
        <a:lstStyle/>
        <a:p>
          <a:endParaRPr lang="en-GB"/>
        </a:p>
      </dgm:t>
    </dgm:pt>
    <dgm:pt modelId="{BC43AAB5-11B5-45A1-91AF-E83C2F9E483E}">
      <dgm:prSet phldrT="[Text]"/>
      <dgm:spPr/>
      <dgm:t>
        <a:bodyPr/>
        <a:lstStyle/>
        <a:p>
          <a:r>
            <a:rPr lang="en-GB" dirty="0"/>
            <a:t>Three months after the training </a:t>
          </a:r>
        </a:p>
      </dgm:t>
    </dgm:pt>
    <dgm:pt modelId="{13A47893-DC1F-426F-A5BC-D3CEAF539D10}" type="parTrans" cxnId="{39C60091-A9DD-46EE-977E-70435FC465B5}">
      <dgm:prSet/>
      <dgm:spPr/>
      <dgm:t>
        <a:bodyPr/>
        <a:lstStyle/>
        <a:p>
          <a:endParaRPr lang="en-GB"/>
        </a:p>
      </dgm:t>
    </dgm:pt>
    <dgm:pt modelId="{A65D4A3A-6AAC-4350-A717-9704BABCD454}" type="sibTrans" cxnId="{39C60091-A9DD-46EE-977E-70435FC465B5}">
      <dgm:prSet/>
      <dgm:spPr/>
      <dgm:t>
        <a:bodyPr/>
        <a:lstStyle/>
        <a:p>
          <a:endParaRPr lang="en-GB"/>
        </a:p>
      </dgm:t>
    </dgm:pt>
    <dgm:pt modelId="{F5303851-876B-4B14-9C24-89581EC9E837}">
      <dgm:prSet/>
      <dgm:spPr/>
      <dgm:t>
        <a:bodyPr/>
        <a:lstStyle/>
        <a:p>
          <a:r>
            <a:rPr lang="en-GB" dirty="0"/>
            <a:t>Six to eight months after the training</a:t>
          </a:r>
        </a:p>
      </dgm:t>
    </dgm:pt>
    <dgm:pt modelId="{5F4939F2-C4EC-4D37-9B6B-8F9E6A47E925}" type="parTrans" cxnId="{194646CC-9782-4BDE-B054-7394509075D2}">
      <dgm:prSet/>
      <dgm:spPr/>
      <dgm:t>
        <a:bodyPr/>
        <a:lstStyle/>
        <a:p>
          <a:endParaRPr lang="en-GB"/>
        </a:p>
      </dgm:t>
    </dgm:pt>
    <dgm:pt modelId="{FE1E5B15-8243-42DD-94D2-48351130AE03}" type="sibTrans" cxnId="{194646CC-9782-4BDE-B054-7394509075D2}">
      <dgm:prSet/>
      <dgm:spPr/>
      <dgm:t>
        <a:bodyPr/>
        <a:lstStyle/>
        <a:p>
          <a:endParaRPr lang="en-GB"/>
        </a:p>
      </dgm:t>
    </dgm:pt>
    <dgm:pt modelId="{95F63338-EC5A-487C-ACAE-1D5607E20F2A}" type="pres">
      <dgm:prSet presAssocID="{F0468DCD-5251-483F-8A6B-3FD6495FE9FE}" presName="CompostProcess" presStyleCnt="0">
        <dgm:presLayoutVars>
          <dgm:dir/>
          <dgm:resizeHandles val="exact"/>
        </dgm:presLayoutVars>
      </dgm:prSet>
      <dgm:spPr/>
    </dgm:pt>
    <dgm:pt modelId="{B3AE61E9-7B29-419C-8B68-4741C837595C}" type="pres">
      <dgm:prSet presAssocID="{F0468DCD-5251-483F-8A6B-3FD6495FE9FE}" presName="arrow" presStyleLbl="bgShp" presStyleIdx="0" presStyleCnt="1"/>
      <dgm:spPr/>
    </dgm:pt>
    <dgm:pt modelId="{2E519C3B-3427-490E-B3B5-A94636A982EC}" type="pres">
      <dgm:prSet presAssocID="{F0468DCD-5251-483F-8A6B-3FD6495FE9FE}" presName="linearProcess" presStyleCnt="0"/>
      <dgm:spPr/>
    </dgm:pt>
    <dgm:pt modelId="{560DC66B-D913-45D7-82FA-11C3A1DB7B2C}" type="pres">
      <dgm:prSet presAssocID="{0B0CB153-1CE0-4DBB-B1E8-BF411D46697B}" presName="textNode" presStyleLbl="node1" presStyleIdx="0" presStyleCnt="4">
        <dgm:presLayoutVars>
          <dgm:bulletEnabled val="1"/>
        </dgm:presLayoutVars>
      </dgm:prSet>
      <dgm:spPr/>
    </dgm:pt>
    <dgm:pt modelId="{CD24F8A2-3B04-48F2-AE2C-E7EFA96FD14B}" type="pres">
      <dgm:prSet presAssocID="{293E2973-DDA1-4016-9A98-63959833849B}" presName="sibTrans" presStyleCnt="0"/>
      <dgm:spPr/>
    </dgm:pt>
    <dgm:pt modelId="{EC5B6435-7DF0-4E9D-A779-FD215A243EF9}" type="pres">
      <dgm:prSet presAssocID="{9D7BC482-0DAD-4D87-A944-FC6F1894F49E}" presName="textNode" presStyleLbl="node1" presStyleIdx="1" presStyleCnt="4">
        <dgm:presLayoutVars>
          <dgm:bulletEnabled val="1"/>
        </dgm:presLayoutVars>
      </dgm:prSet>
      <dgm:spPr/>
    </dgm:pt>
    <dgm:pt modelId="{821892D0-36FC-4EE6-8744-91940E427C47}" type="pres">
      <dgm:prSet presAssocID="{EBAD859A-DEF8-4A70-9633-09E4F32B69AF}" presName="sibTrans" presStyleCnt="0"/>
      <dgm:spPr/>
    </dgm:pt>
    <dgm:pt modelId="{A522C881-8F7E-42BC-8C6B-251AB4F262CE}" type="pres">
      <dgm:prSet presAssocID="{BC43AAB5-11B5-45A1-91AF-E83C2F9E483E}" presName="textNode" presStyleLbl="node1" presStyleIdx="2" presStyleCnt="4">
        <dgm:presLayoutVars>
          <dgm:bulletEnabled val="1"/>
        </dgm:presLayoutVars>
      </dgm:prSet>
      <dgm:spPr/>
    </dgm:pt>
    <dgm:pt modelId="{8F17FAF1-7324-4889-8FB6-A2E2C48216D6}" type="pres">
      <dgm:prSet presAssocID="{A65D4A3A-6AAC-4350-A717-9704BABCD454}" presName="sibTrans" presStyleCnt="0"/>
      <dgm:spPr/>
    </dgm:pt>
    <dgm:pt modelId="{C1A18AEC-AA92-40BC-BF33-7486205EB698}" type="pres">
      <dgm:prSet presAssocID="{F5303851-876B-4B14-9C24-89581EC9E837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39C60091-A9DD-46EE-977E-70435FC465B5}" srcId="{F0468DCD-5251-483F-8A6B-3FD6495FE9FE}" destId="{BC43AAB5-11B5-45A1-91AF-E83C2F9E483E}" srcOrd="2" destOrd="0" parTransId="{13A47893-DC1F-426F-A5BC-D3CEAF539D10}" sibTransId="{A65D4A3A-6AAC-4350-A717-9704BABCD454}"/>
    <dgm:cxn modelId="{F3BD7696-3B44-4356-A20E-FA9506F8180E}" type="presOf" srcId="{0B0CB153-1CE0-4DBB-B1E8-BF411D46697B}" destId="{560DC66B-D913-45D7-82FA-11C3A1DB7B2C}" srcOrd="0" destOrd="0" presId="urn:microsoft.com/office/officeart/2005/8/layout/hProcess9"/>
    <dgm:cxn modelId="{BEAC729C-E229-4097-8B80-0E786474AB32}" type="presOf" srcId="{F5303851-876B-4B14-9C24-89581EC9E837}" destId="{C1A18AEC-AA92-40BC-BF33-7486205EB698}" srcOrd="0" destOrd="0" presId="urn:microsoft.com/office/officeart/2005/8/layout/hProcess9"/>
    <dgm:cxn modelId="{ECB180A2-E2E2-47F6-A9A9-B5971B7E7120}" type="presOf" srcId="{BC43AAB5-11B5-45A1-91AF-E83C2F9E483E}" destId="{A522C881-8F7E-42BC-8C6B-251AB4F262CE}" srcOrd="0" destOrd="0" presId="urn:microsoft.com/office/officeart/2005/8/layout/hProcess9"/>
    <dgm:cxn modelId="{194646CC-9782-4BDE-B054-7394509075D2}" srcId="{F0468DCD-5251-483F-8A6B-3FD6495FE9FE}" destId="{F5303851-876B-4B14-9C24-89581EC9E837}" srcOrd="3" destOrd="0" parTransId="{5F4939F2-C4EC-4D37-9B6B-8F9E6A47E925}" sibTransId="{FE1E5B15-8243-42DD-94D2-48351130AE03}"/>
    <dgm:cxn modelId="{1EE51CD3-5F8C-48CD-8205-AE716E712E0B}" type="presOf" srcId="{F0468DCD-5251-483F-8A6B-3FD6495FE9FE}" destId="{95F63338-EC5A-487C-ACAE-1D5607E20F2A}" srcOrd="0" destOrd="0" presId="urn:microsoft.com/office/officeart/2005/8/layout/hProcess9"/>
    <dgm:cxn modelId="{803298E8-8828-4DB8-83BC-37F7F06CC67A}" srcId="{F0468DCD-5251-483F-8A6B-3FD6495FE9FE}" destId="{0B0CB153-1CE0-4DBB-B1E8-BF411D46697B}" srcOrd="0" destOrd="0" parTransId="{52E51CFE-B93F-41E7-A740-FAA387054A98}" sibTransId="{293E2973-DDA1-4016-9A98-63959833849B}"/>
    <dgm:cxn modelId="{A27A0BEB-4D99-4634-B82B-0B20795E8A05}" type="presOf" srcId="{9D7BC482-0DAD-4D87-A944-FC6F1894F49E}" destId="{EC5B6435-7DF0-4E9D-A779-FD215A243EF9}" srcOrd="0" destOrd="0" presId="urn:microsoft.com/office/officeart/2005/8/layout/hProcess9"/>
    <dgm:cxn modelId="{B1E991EB-4E01-417F-865D-389645E0758E}" srcId="{F0468DCD-5251-483F-8A6B-3FD6495FE9FE}" destId="{9D7BC482-0DAD-4D87-A944-FC6F1894F49E}" srcOrd="1" destOrd="0" parTransId="{7D0D4992-A390-413D-8544-74E12B442162}" sibTransId="{EBAD859A-DEF8-4A70-9633-09E4F32B69AF}"/>
    <dgm:cxn modelId="{4F92E7F1-E9A3-4B6F-B66A-3A16D4E7D003}" type="presParOf" srcId="{95F63338-EC5A-487C-ACAE-1D5607E20F2A}" destId="{B3AE61E9-7B29-419C-8B68-4741C837595C}" srcOrd="0" destOrd="0" presId="urn:microsoft.com/office/officeart/2005/8/layout/hProcess9"/>
    <dgm:cxn modelId="{9C684D08-A1B9-4E82-9F11-61E0E9A2CF9C}" type="presParOf" srcId="{95F63338-EC5A-487C-ACAE-1D5607E20F2A}" destId="{2E519C3B-3427-490E-B3B5-A94636A982EC}" srcOrd="1" destOrd="0" presId="urn:microsoft.com/office/officeart/2005/8/layout/hProcess9"/>
    <dgm:cxn modelId="{507B9F32-D743-478B-A1F3-D06465F2C169}" type="presParOf" srcId="{2E519C3B-3427-490E-B3B5-A94636A982EC}" destId="{560DC66B-D913-45D7-82FA-11C3A1DB7B2C}" srcOrd="0" destOrd="0" presId="urn:microsoft.com/office/officeart/2005/8/layout/hProcess9"/>
    <dgm:cxn modelId="{BFDA6460-E33A-40B0-B0DA-227FA2D47B09}" type="presParOf" srcId="{2E519C3B-3427-490E-B3B5-A94636A982EC}" destId="{CD24F8A2-3B04-48F2-AE2C-E7EFA96FD14B}" srcOrd="1" destOrd="0" presId="urn:microsoft.com/office/officeart/2005/8/layout/hProcess9"/>
    <dgm:cxn modelId="{FBA5A700-F772-446B-9B90-10CDF859DB31}" type="presParOf" srcId="{2E519C3B-3427-490E-B3B5-A94636A982EC}" destId="{EC5B6435-7DF0-4E9D-A779-FD215A243EF9}" srcOrd="2" destOrd="0" presId="urn:microsoft.com/office/officeart/2005/8/layout/hProcess9"/>
    <dgm:cxn modelId="{C62CA430-D550-4F59-B99F-9E2D264E56BD}" type="presParOf" srcId="{2E519C3B-3427-490E-B3B5-A94636A982EC}" destId="{821892D0-36FC-4EE6-8744-91940E427C47}" srcOrd="3" destOrd="0" presId="urn:microsoft.com/office/officeart/2005/8/layout/hProcess9"/>
    <dgm:cxn modelId="{635E75F1-C7C8-4FEC-9B7F-63EA2E1A260F}" type="presParOf" srcId="{2E519C3B-3427-490E-B3B5-A94636A982EC}" destId="{A522C881-8F7E-42BC-8C6B-251AB4F262CE}" srcOrd="4" destOrd="0" presId="urn:microsoft.com/office/officeart/2005/8/layout/hProcess9"/>
    <dgm:cxn modelId="{8BAD7C3A-F7FE-4485-9874-E22B244467D2}" type="presParOf" srcId="{2E519C3B-3427-490E-B3B5-A94636A982EC}" destId="{8F17FAF1-7324-4889-8FB6-A2E2C48216D6}" srcOrd="5" destOrd="0" presId="urn:microsoft.com/office/officeart/2005/8/layout/hProcess9"/>
    <dgm:cxn modelId="{260183D4-0484-4D1C-BF98-E7ACB9B7E133}" type="presParOf" srcId="{2E519C3B-3427-490E-B3B5-A94636A982EC}" destId="{C1A18AEC-AA92-40BC-BF33-7486205EB69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9C52A-3B3A-443A-8207-A4193CD4AC6F}">
      <dsp:nvSpPr>
        <dsp:cNvPr id="0" name=""/>
        <dsp:cNvSpPr/>
      </dsp:nvSpPr>
      <dsp:spPr>
        <a:xfrm>
          <a:off x="3156536" y="565"/>
          <a:ext cx="1762613" cy="1762613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bg1"/>
              </a:solidFill>
            </a:rPr>
            <a:t>Assessment</a:t>
          </a:r>
        </a:p>
      </dsp:txBody>
      <dsp:txXfrm>
        <a:off x="3414665" y="258694"/>
        <a:ext cx="1246355" cy="1246355"/>
      </dsp:txXfrm>
    </dsp:sp>
    <dsp:sp modelId="{7C8807C2-A133-483B-A12D-5753C7B07740}">
      <dsp:nvSpPr>
        <dsp:cNvPr id="0" name=""/>
        <dsp:cNvSpPr/>
      </dsp:nvSpPr>
      <dsp:spPr>
        <a:xfrm rot="2160000">
          <a:off x="4863487" y="1354580"/>
          <a:ext cx="468749" cy="594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>
        <a:off x="4876915" y="1432227"/>
        <a:ext cx="328124" cy="356929"/>
      </dsp:txXfrm>
    </dsp:sp>
    <dsp:sp modelId="{1D4897D8-15D1-4354-86FE-F50AB09FB127}">
      <dsp:nvSpPr>
        <dsp:cNvPr id="0" name=""/>
        <dsp:cNvSpPr/>
      </dsp:nvSpPr>
      <dsp:spPr>
        <a:xfrm>
          <a:off x="5298041" y="1556459"/>
          <a:ext cx="1762613" cy="1762613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12700" cap="flat" cmpd="sng" algn="ctr">
          <a:solidFill>
            <a:srgbClr val="0033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>
              <a:solidFill>
                <a:schemeClr val="bg1"/>
              </a:solidFill>
            </a:rPr>
            <a:t>Design and planning</a:t>
          </a:r>
        </a:p>
      </dsp:txBody>
      <dsp:txXfrm>
        <a:off x="5556170" y="1814588"/>
        <a:ext cx="1246355" cy="1246355"/>
      </dsp:txXfrm>
    </dsp:sp>
    <dsp:sp modelId="{C05FBD6A-D211-4C24-8665-BCA8BA5C09B5}">
      <dsp:nvSpPr>
        <dsp:cNvPr id="0" name=""/>
        <dsp:cNvSpPr/>
      </dsp:nvSpPr>
      <dsp:spPr>
        <a:xfrm rot="6480000">
          <a:off x="5540081" y="3386452"/>
          <a:ext cx="468749" cy="594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10800000">
        <a:off x="5632121" y="3438557"/>
        <a:ext cx="328124" cy="356929"/>
      </dsp:txXfrm>
    </dsp:sp>
    <dsp:sp modelId="{7772920F-40BF-43C3-9B4A-7BFAB8E95F18}">
      <dsp:nvSpPr>
        <dsp:cNvPr id="0" name=""/>
        <dsp:cNvSpPr/>
      </dsp:nvSpPr>
      <dsp:spPr>
        <a:xfrm>
          <a:off x="4480059" y="4073949"/>
          <a:ext cx="1762613" cy="1762613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Facilitation</a:t>
          </a:r>
        </a:p>
      </dsp:txBody>
      <dsp:txXfrm>
        <a:off x="4738188" y="4332078"/>
        <a:ext cx="1246355" cy="1246355"/>
      </dsp:txXfrm>
    </dsp:sp>
    <dsp:sp modelId="{D8E4D309-0E24-497E-8048-409426DD6659}">
      <dsp:nvSpPr>
        <dsp:cNvPr id="0" name=""/>
        <dsp:cNvSpPr/>
      </dsp:nvSpPr>
      <dsp:spPr>
        <a:xfrm rot="10800000">
          <a:off x="3816734" y="4657815"/>
          <a:ext cx="468749" cy="594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10800000">
        <a:off x="3957359" y="4776791"/>
        <a:ext cx="328124" cy="356929"/>
      </dsp:txXfrm>
    </dsp:sp>
    <dsp:sp modelId="{E85A4FA0-C88F-4B6D-938A-FB5379B026FE}">
      <dsp:nvSpPr>
        <dsp:cNvPr id="0" name=""/>
        <dsp:cNvSpPr/>
      </dsp:nvSpPr>
      <dsp:spPr>
        <a:xfrm>
          <a:off x="1833013" y="4073949"/>
          <a:ext cx="1762613" cy="1762613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Evaluation</a:t>
          </a:r>
        </a:p>
      </dsp:txBody>
      <dsp:txXfrm>
        <a:off x="2091142" y="4332078"/>
        <a:ext cx="1246355" cy="1246355"/>
      </dsp:txXfrm>
    </dsp:sp>
    <dsp:sp modelId="{B8E4D564-75BC-4417-9F71-8CDA9FB2324C}">
      <dsp:nvSpPr>
        <dsp:cNvPr id="0" name=""/>
        <dsp:cNvSpPr/>
      </dsp:nvSpPr>
      <dsp:spPr>
        <a:xfrm rot="15120000">
          <a:off x="2075054" y="3411687"/>
          <a:ext cx="468749" cy="594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10800000">
        <a:off x="2167094" y="3597534"/>
        <a:ext cx="328124" cy="356929"/>
      </dsp:txXfrm>
    </dsp:sp>
    <dsp:sp modelId="{E12E28EC-A1DC-498F-B916-3A3ED07D9A8F}">
      <dsp:nvSpPr>
        <dsp:cNvPr id="0" name=""/>
        <dsp:cNvSpPr/>
      </dsp:nvSpPr>
      <dsp:spPr>
        <a:xfrm>
          <a:off x="1015031" y="1556459"/>
          <a:ext cx="1762613" cy="1762613"/>
        </a:xfrm>
        <a:prstGeom prst="ellipse">
          <a:avLst/>
        </a:prstGeom>
        <a:solidFill>
          <a:schemeClr val="bg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Follow up </a:t>
          </a:r>
        </a:p>
      </dsp:txBody>
      <dsp:txXfrm>
        <a:off x="1273160" y="1814588"/>
        <a:ext cx="1246355" cy="1246355"/>
      </dsp:txXfrm>
    </dsp:sp>
    <dsp:sp modelId="{20014872-D41D-40F7-B400-FC1E371946DD}">
      <dsp:nvSpPr>
        <dsp:cNvPr id="0" name=""/>
        <dsp:cNvSpPr/>
      </dsp:nvSpPr>
      <dsp:spPr>
        <a:xfrm rot="19440000">
          <a:off x="2721983" y="1370175"/>
          <a:ext cx="468749" cy="594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>
        <a:off x="2735411" y="1530480"/>
        <a:ext cx="328124" cy="3569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AE61E9-7B29-419C-8B68-4741C837595C}">
      <dsp:nvSpPr>
        <dsp:cNvPr id="0" name=""/>
        <dsp:cNvSpPr/>
      </dsp:nvSpPr>
      <dsp:spPr>
        <a:xfrm>
          <a:off x="781327" y="0"/>
          <a:ext cx="8855041" cy="359691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0DC66B-D913-45D7-82FA-11C3A1DB7B2C}">
      <dsp:nvSpPr>
        <dsp:cNvPr id="0" name=""/>
        <dsp:cNvSpPr/>
      </dsp:nvSpPr>
      <dsp:spPr>
        <a:xfrm>
          <a:off x="5213" y="1079073"/>
          <a:ext cx="2507775" cy="1438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During the training</a:t>
          </a:r>
        </a:p>
      </dsp:txBody>
      <dsp:txXfrm>
        <a:off x="75448" y="1149308"/>
        <a:ext cx="2367305" cy="1298295"/>
      </dsp:txXfrm>
    </dsp:sp>
    <dsp:sp modelId="{EC5B6435-7DF0-4E9D-A779-FD215A243EF9}">
      <dsp:nvSpPr>
        <dsp:cNvPr id="0" name=""/>
        <dsp:cNvSpPr/>
      </dsp:nvSpPr>
      <dsp:spPr>
        <a:xfrm>
          <a:off x="2638378" y="1079073"/>
          <a:ext cx="2507775" cy="1438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At the end of the training </a:t>
          </a:r>
        </a:p>
      </dsp:txBody>
      <dsp:txXfrm>
        <a:off x="2708613" y="1149308"/>
        <a:ext cx="2367305" cy="1298295"/>
      </dsp:txXfrm>
    </dsp:sp>
    <dsp:sp modelId="{A522C881-8F7E-42BC-8C6B-251AB4F262CE}">
      <dsp:nvSpPr>
        <dsp:cNvPr id="0" name=""/>
        <dsp:cNvSpPr/>
      </dsp:nvSpPr>
      <dsp:spPr>
        <a:xfrm>
          <a:off x="5271542" y="1079073"/>
          <a:ext cx="2507775" cy="1438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Three months after the training </a:t>
          </a:r>
        </a:p>
      </dsp:txBody>
      <dsp:txXfrm>
        <a:off x="5341777" y="1149308"/>
        <a:ext cx="2367305" cy="1298295"/>
      </dsp:txXfrm>
    </dsp:sp>
    <dsp:sp modelId="{C1A18AEC-AA92-40BC-BF33-7486205EB698}">
      <dsp:nvSpPr>
        <dsp:cNvPr id="0" name=""/>
        <dsp:cNvSpPr/>
      </dsp:nvSpPr>
      <dsp:spPr>
        <a:xfrm>
          <a:off x="7904706" y="1079073"/>
          <a:ext cx="2507775" cy="1438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600" kern="1200" dirty="0"/>
            <a:t>Six to eight months after the training</a:t>
          </a:r>
        </a:p>
      </dsp:txBody>
      <dsp:txXfrm>
        <a:off x="7974941" y="1149308"/>
        <a:ext cx="2367305" cy="1298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F1DB3-3E7C-44AF-B7F9-C16C5D94A5C7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BE9B1-2A80-4014-9413-689CA2746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1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99707ab54_2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899707ab54_2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BC11-7636-4354-A9B1-CC608D5AE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893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041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b467e9fe7f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b467e9fe7f_0_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b467e9fe7f_0_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3334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2082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291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7" name="Google Shape;687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88" name="Google Shape;688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1020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8489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0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1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8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0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D81030E-6D8B-419B-B252-E89523355255}"/>
              </a:ext>
            </a:extLst>
          </p:cNvPr>
          <p:cNvCxnSpPr/>
          <p:nvPr userDrawn="1"/>
        </p:nvCxnSpPr>
        <p:spPr>
          <a:xfrm>
            <a:off x="2373313" y="5962650"/>
            <a:ext cx="9818687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09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81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D786D-A0E3-419D-902A-EE467ADF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C1D207-3D6D-4334-842A-872A7E5E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22EA3A-CFE6-4486-A30C-23822F16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F25CC-033F-425C-8794-A1F86D3E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7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OMNS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AFD6D3-5F3F-0C4B-BB45-EA233823B7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8673CAF2-56B5-5E40-9BAF-D3D120DCCCC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B189EC70-CD90-A243-9D22-146F01B2DEA4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93456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D4949B8A-D5C6-534C-9C33-C53B816160D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491868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7917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INFOGRAPHIC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331CBA-B20B-3B44-92AD-C4C1538B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106836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F142FA6-4661-C647-8BD5-D71B25FDAD3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1690688"/>
            <a:ext cx="10547195" cy="4397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011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0199-561F-43CE-8AC3-941502583ED6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ReDSS Final  Logo">
            <a:extLst>
              <a:ext uri="{FF2B5EF4-FFF2-40B4-BE49-F238E27FC236}">
                <a16:creationId xmlns:a16="http://schemas.microsoft.com/office/drawing/2014/main" id="{4FECCF90-1247-4B18-932D-1DEF0B5DA7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04AB913B-0460-4641-952B-6053997C4E78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:a16="http://schemas.microsoft.com/office/drawing/2014/main" id="{927E0019-8CBD-432D-B191-36EB50A7A9BE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661" r:id="rId13"/>
    <p:sldLayoutId id="2147483662" r:id="rId14"/>
    <p:sldLayoutId id="2147483702" r:id="rId15"/>
    <p:sldLayoutId id="214748370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fi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0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diagramData" Target="../diagrams/data2.xml"/><Relationship Id="rId11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microsoft.com/office/2007/relationships/diagramDrawing" Target="../diagrams/drawing2.xml"/><Relationship Id="rId4" Type="http://schemas.openxmlformats.org/officeDocument/2006/relationships/image" Target="../media/image11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/>
        </p:nvSpPr>
        <p:spPr>
          <a:xfrm>
            <a:off x="133200" y="617339"/>
            <a:ext cx="11925600" cy="1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" sz="1067" i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" sz="4000" b="1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ReDSS</a:t>
            </a:r>
            <a:r>
              <a:rPr lang="en" sz="4000" b="1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4000" b="1" dirty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durable solutions training of trainers workshop</a:t>
            </a:r>
            <a:endParaRPr sz="4800" b="1" dirty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algn="ctr">
              <a:lnSpc>
                <a:spcPct val="115000"/>
              </a:lnSpc>
              <a:buSzPts val="1100"/>
            </a:pPr>
            <a:r>
              <a:rPr lang="en-US" sz="3467" b="1" i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Finding Durable Solutions for Displacement Affected Communities in Somalia 	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A6DE01-6C5A-408C-8BD1-4B8E266BD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99987"/>
            <a:ext cx="12192000" cy="8656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050188-6FEB-4CE8-8704-48948AFA0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290" y="3228353"/>
            <a:ext cx="3139349" cy="18716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F45CE8-A0DD-4F3B-84B0-C91E26BA95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2637" y="3228353"/>
            <a:ext cx="3108499" cy="18716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576A21-1D1B-48A1-B70F-B41D56E05A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651" y="3228353"/>
            <a:ext cx="3108499" cy="18716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4941535" y="640081"/>
            <a:ext cx="6610383" cy="349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altLang="en-US" sz="6000" b="1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Training Techniques </a:t>
            </a:r>
            <a:r>
              <a:rPr kumimoji="0" lang="en-US" altLang="en-US" sz="6000" b="0" i="1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alt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07744A9-B1DD-4F76-B3B2-02A51E6DF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360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ounded Rectangle 28">
            <a:extLst>
              <a:ext uri="{FF2B5EF4-FFF2-40B4-BE49-F238E27FC236}">
                <a16:creationId xmlns:a16="http://schemas.microsoft.com/office/drawing/2014/main" id="{09F52C97-D8A0-4C58-9D04-B8733EE38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036" y="644333"/>
            <a:ext cx="3343935" cy="556933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Salle de classe">
            <a:extLst>
              <a:ext uri="{FF2B5EF4-FFF2-40B4-BE49-F238E27FC236}">
                <a16:creationId xmlns:a16="http://schemas.microsoft.com/office/drawing/2014/main" id="{279835E1-4C1A-4F9D-A26F-3988EE94C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09243" y="1920240"/>
            <a:ext cx="3017520" cy="301752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03283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733" y="726205"/>
            <a:ext cx="3218151" cy="56132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training cycle: </a:t>
            </a:r>
            <a:r>
              <a:rPr lang="en-US" sz="4400" dirty="0">
                <a:solidFill>
                  <a:srgbClr val="FFFFFF"/>
                </a:solidFill>
              </a:rPr>
              <a:t>setting up and safe environment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58DCBB5-BC29-41A2-90AF-02956639C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8664054"/>
              </p:ext>
            </p:extLst>
          </p:nvPr>
        </p:nvGraphicFramePr>
        <p:xfrm>
          <a:off x="3352571" y="287721"/>
          <a:ext cx="8075686" cy="5837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3">
            <a:extLst>
              <a:ext uri="{FF2B5EF4-FFF2-40B4-BE49-F238E27FC236}">
                <a16:creationId xmlns:a16="http://schemas.microsoft.com/office/drawing/2014/main" id="{41694082-F1CE-4D64-A206-B71406ADDCF6}"/>
              </a:ext>
            </a:extLst>
          </p:cNvPr>
          <p:cNvSpPr txBox="1">
            <a:spLocks/>
          </p:cNvSpPr>
          <p:nvPr/>
        </p:nvSpPr>
        <p:spPr>
          <a:xfrm>
            <a:off x="1" y="447472"/>
            <a:ext cx="3139126" cy="551762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br>
              <a:rPr lang="fr-BE" dirty="0">
                <a:solidFill>
                  <a:schemeClr val="bg1"/>
                </a:solidFill>
              </a:rPr>
            </a:br>
            <a:r>
              <a:rPr lang="fr-BE" dirty="0">
                <a:solidFill>
                  <a:schemeClr val="bg1"/>
                </a:solidFill>
              </a:rPr>
              <a:t>The training cycle </a:t>
            </a:r>
            <a:br>
              <a:rPr lang="fr-BE" dirty="0">
                <a:solidFill>
                  <a:schemeClr val="bg1"/>
                </a:solidFill>
              </a:rPr>
            </a:br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756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/>
          <p:nvPr/>
        </p:nvSpPr>
        <p:spPr>
          <a:xfrm>
            <a:off x="-1" y="201545"/>
            <a:ext cx="4530800" cy="549200"/>
          </a:xfrm>
          <a:prstGeom prst="rect">
            <a:avLst/>
          </a:prstGeom>
          <a:solidFill>
            <a:srgbClr val="BA122B"/>
          </a:solidFill>
          <a:ln w="12700" cap="flat" cmpd="sng">
            <a:solidFill>
              <a:srgbClr val="BA122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>
              <a:buClr>
                <a:srgbClr val="FFFFFF"/>
              </a:buClr>
              <a:buSzPts val="2100"/>
            </a:pPr>
            <a:r>
              <a:rPr lang="en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O</a:t>
            </a:r>
            <a:r>
              <a:rPr lang="en-US" sz="2800" dirty="0" err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bjectives</a:t>
            </a:r>
            <a:r>
              <a:rPr lang="en-US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of Session </a:t>
            </a:r>
            <a:r>
              <a:rPr lang="en" sz="2800" dirty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2800" dirty="0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146" name="Google Shape;146;p28"/>
          <p:cNvCxnSpPr>
            <a:cxnSpLocks/>
            <a:stCxn id="147" idx="0"/>
            <a:endCxn id="151" idx="4"/>
          </p:cNvCxnSpPr>
          <p:nvPr/>
        </p:nvCxnSpPr>
        <p:spPr>
          <a:xfrm>
            <a:off x="1573171" y="1570937"/>
            <a:ext cx="33410" cy="3514038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49" name="Google Shape;149;p28"/>
          <p:cNvGrpSpPr/>
          <p:nvPr/>
        </p:nvGrpSpPr>
        <p:grpSpPr>
          <a:xfrm>
            <a:off x="1234043" y="1570937"/>
            <a:ext cx="711665" cy="3514038"/>
            <a:chOff x="1947791" y="1384099"/>
            <a:chExt cx="503015" cy="2433346"/>
          </a:xfrm>
        </p:grpSpPr>
        <p:sp>
          <p:nvSpPr>
            <p:cNvPr id="150" name="Google Shape;150;p28"/>
            <p:cNvSpPr/>
            <p:nvPr/>
          </p:nvSpPr>
          <p:spPr>
            <a:xfrm>
              <a:off x="1971406" y="2326627"/>
              <a:ext cx="479400" cy="4716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8"/>
            <p:cNvSpPr/>
            <p:nvPr/>
          </p:nvSpPr>
          <p:spPr>
            <a:xfrm>
              <a:off x="1971406" y="3338045"/>
              <a:ext cx="479400" cy="4794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8"/>
            <p:cNvSpPr/>
            <p:nvPr/>
          </p:nvSpPr>
          <p:spPr>
            <a:xfrm>
              <a:off x="1947791" y="1384099"/>
              <a:ext cx="479400" cy="479400"/>
            </a:xfrm>
            <a:prstGeom prst="ellipse">
              <a:avLst/>
            </a:prstGeom>
            <a:solidFill>
              <a:schemeClr val="lt1"/>
            </a:solidFill>
            <a:ln w="76200" cap="flat" cmpd="sng">
              <a:solidFill>
                <a:srgbClr val="BA122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28"/>
          <p:cNvGrpSpPr/>
          <p:nvPr/>
        </p:nvGrpSpPr>
        <p:grpSpPr>
          <a:xfrm>
            <a:off x="1945708" y="1524204"/>
            <a:ext cx="9597851" cy="3412774"/>
            <a:chOff x="2510064" y="1262116"/>
            <a:chExt cx="7922504" cy="2666229"/>
          </a:xfrm>
        </p:grpSpPr>
        <p:sp>
          <p:nvSpPr>
            <p:cNvPr id="153" name="Google Shape;153;p28"/>
            <p:cNvSpPr txBox="1"/>
            <p:nvPr/>
          </p:nvSpPr>
          <p:spPr>
            <a:xfrm>
              <a:off x="2585991" y="2424187"/>
              <a:ext cx="76539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>
                  <a:solidFill>
                    <a:srgbClr val="333333"/>
                  </a:solidFill>
                </a:rPr>
                <a:t>Prepare follow-up plans and projects</a:t>
              </a:r>
            </a:p>
          </p:txBody>
        </p:sp>
        <p:sp>
          <p:nvSpPr>
            <p:cNvPr id="154" name="Google Shape;154;p28"/>
            <p:cNvSpPr txBox="1"/>
            <p:nvPr/>
          </p:nvSpPr>
          <p:spPr>
            <a:xfrm>
              <a:off x="2582168" y="3519445"/>
              <a:ext cx="7850400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>
                  <a:solidFill>
                    <a:srgbClr val="333333"/>
                  </a:solidFill>
                </a:rPr>
                <a:t>Examine case studies and lessons learnt from relocation and inclusion of settlement in urban planning projects. </a:t>
              </a:r>
            </a:p>
          </p:txBody>
        </p:sp>
        <p:sp>
          <p:nvSpPr>
            <p:cNvPr id="156" name="Google Shape;156;p28"/>
            <p:cNvSpPr txBox="1"/>
            <p:nvPr/>
          </p:nvSpPr>
          <p:spPr>
            <a:xfrm>
              <a:off x="2510064" y="1262116"/>
              <a:ext cx="7805754" cy="40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noAutofit/>
            </a:bodyPr>
            <a:lstStyle/>
            <a:p>
              <a:pPr>
                <a:buClr>
                  <a:srgbClr val="C00000"/>
                </a:buClr>
              </a:pPr>
              <a:r>
                <a:rPr lang="en-US" sz="2800" dirty="0">
                  <a:solidFill>
                    <a:srgbClr val="333333"/>
                  </a:solidFill>
                </a:rPr>
                <a:t>Effectively evaluate training workshop</a:t>
              </a:r>
            </a:p>
          </p:txBody>
        </p:sp>
      </p:grpSp>
      <p:sp>
        <p:nvSpPr>
          <p:cNvPr id="157" name="Google Shape;157;p28"/>
          <p:cNvSpPr txBox="1"/>
          <p:nvPr/>
        </p:nvSpPr>
        <p:spPr>
          <a:xfrm>
            <a:off x="2087159" y="4936978"/>
            <a:ext cx="94564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buClr>
                <a:srgbClr val="C00000"/>
              </a:buClr>
            </a:pPr>
            <a:endParaRPr lang="en-US" sz="2800" dirty="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5D44FBCC-AC23-4DE7-B6AC-745157291ED4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3">
            <a:grayscl/>
          </a:blip>
          <a:stretch>
            <a:fillRect/>
          </a:stretch>
        </p:blipFill>
        <p:spPr>
          <a:xfrm>
            <a:off x="767686" y="1528176"/>
            <a:ext cx="10977769" cy="42020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373713F-B5AA-481E-BF59-BACF9C439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5085567" cy="948977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What do you evaluate? </a:t>
            </a:r>
          </a:p>
        </p:txBody>
      </p:sp>
    </p:spTree>
    <p:extLst>
      <p:ext uri="{BB962C8B-B14F-4D97-AF65-F5344CB8AC3E}">
        <p14:creationId xmlns:p14="http://schemas.microsoft.com/office/powerpoint/2010/main" val="2005744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77F4F5-DB79-4A7D-A489-0C03E70A5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360" y="2563398"/>
            <a:ext cx="1493649" cy="786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12DDC3-F9AD-41BD-966B-DC0E91BE21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359" b="10308"/>
          <a:stretch/>
        </p:blipFill>
        <p:spPr>
          <a:xfrm>
            <a:off x="2802174" y="2253962"/>
            <a:ext cx="1394046" cy="9678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ADF29D-E6AF-4D36-A392-141A841D4E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472" y="2383547"/>
            <a:ext cx="1652159" cy="1109568"/>
          </a:xfrm>
          <a:prstGeom prst="rect">
            <a:avLst/>
          </a:prstGeom>
        </p:spPr>
      </p:pic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C9B7F3DE-74B1-45A6-8FAA-D35C0A65C6DD}"/>
              </a:ext>
            </a:extLst>
          </p:cNvPr>
          <p:cNvGraphicFramePr>
            <a:graphicFrameLocks noGrp="1"/>
          </p:cNvGraphicFramePr>
          <p:nvPr>
            <p:ph sz="half" idx="10"/>
          </p:nvPr>
        </p:nvGraphicFramePr>
        <p:xfrm>
          <a:off x="1071207" y="2490865"/>
          <a:ext cx="10417696" cy="3596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BBD53A4-768D-4418-B5D6-1884788A1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6789107" cy="77974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When do you evaluate?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441C7D-4DDF-4DE5-9C4A-BF6CBCB6A22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5653" b="8282"/>
          <a:stretch/>
        </p:blipFill>
        <p:spPr>
          <a:xfrm>
            <a:off x="7991605" y="2695629"/>
            <a:ext cx="1493649" cy="65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25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CCF9FB-E17A-4790-8F01-57855B0B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" y="-11741"/>
            <a:ext cx="6921827" cy="909422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Zoom: What do we evaluate? </a:t>
            </a:r>
          </a:p>
        </p:txBody>
      </p:sp>
      <p:pic>
        <p:nvPicPr>
          <p:cNvPr id="11" name="Graphic 10" descr="Thumbs up sign">
            <a:extLst>
              <a:ext uri="{FF2B5EF4-FFF2-40B4-BE49-F238E27FC236}">
                <a16:creationId xmlns:a16="http://schemas.microsoft.com/office/drawing/2014/main" id="{C3091BAB-C994-4B45-81BB-EEC5C2395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04027" y="434778"/>
            <a:ext cx="1294640" cy="1294640"/>
          </a:xfrm>
          <a:prstGeom prst="rect">
            <a:avLst/>
          </a:prstGeom>
        </p:spPr>
      </p:pic>
      <p:pic>
        <p:nvPicPr>
          <p:cNvPr id="13" name="Graphic 12" descr="Classroom">
            <a:extLst>
              <a:ext uri="{FF2B5EF4-FFF2-40B4-BE49-F238E27FC236}">
                <a16:creationId xmlns:a16="http://schemas.microsoft.com/office/drawing/2014/main" id="{243DAE6A-F5CB-486D-9148-48578A71C9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74661" y="897680"/>
            <a:ext cx="1428996" cy="142899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C8713-ADC8-464D-BBB3-A1997659272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60121" y="1839043"/>
            <a:ext cx="5235879" cy="439787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/>
              <a:t>Objectives: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/>
              <a:t>Clarity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/>
              <a:t>Relevance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/>
              <a:t>fulfillment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/>
              <a:t>Training: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/>
              <a:t>relevance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/>
              <a:t>clarity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/>
              <a:t>quality of the material</a:t>
            </a:r>
            <a:endParaRPr lang="en-GB" sz="2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4E3D8-3F72-4BD9-B0E0-414FACB11169}"/>
              </a:ext>
            </a:extLst>
          </p:cNvPr>
          <p:cNvSpPr txBox="1"/>
          <p:nvPr/>
        </p:nvSpPr>
        <p:spPr>
          <a:xfrm>
            <a:off x="5710694" y="1729418"/>
            <a:ext cx="6481306" cy="423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600" b="1" dirty="0"/>
              <a:t>Facilitation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600" dirty="0"/>
              <a:t>quality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600" dirty="0"/>
              <a:t>facilitator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600" dirty="0"/>
              <a:t>participation/interaction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600" b="1" dirty="0"/>
              <a:t>Logistics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600" dirty="0"/>
              <a:t>Overall impression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600" dirty="0"/>
              <a:t>Less liked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600" b="1" dirty="0"/>
              <a:t>The expected impact of the training workshop on their work.</a:t>
            </a:r>
          </a:p>
        </p:txBody>
      </p:sp>
    </p:spTree>
    <p:extLst>
      <p:ext uri="{BB962C8B-B14F-4D97-AF65-F5344CB8AC3E}">
        <p14:creationId xmlns:p14="http://schemas.microsoft.com/office/powerpoint/2010/main" val="3399958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shape&#10;&#10;Description automatically generated">
            <a:extLst>
              <a:ext uri="{FF2B5EF4-FFF2-40B4-BE49-F238E27FC236}">
                <a16:creationId xmlns:a16="http://schemas.microsoft.com/office/drawing/2014/main" id="{CD8890CB-36E4-44B6-B8EE-ACE4A7567180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115" y="818071"/>
            <a:ext cx="7089732" cy="5075424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7CCF9FB-E17A-4790-8F01-57855B0B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3" y="-11742"/>
            <a:ext cx="3444658" cy="68675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How do you evaluate? </a:t>
            </a:r>
          </a:p>
        </p:txBody>
      </p:sp>
      <p:pic>
        <p:nvPicPr>
          <p:cNvPr id="11" name="Graphic 10" descr="Thumbs up sign">
            <a:extLst>
              <a:ext uri="{FF2B5EF4-FFF2-40B4-BE49-F238E27FC236}">
                <a16:creationId xmlns:a16="http://schemas.microsoft.com/office/drawing/2014/main" id="{C3091BAB-C994-4B45-81BB-EEC5C2395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3797" y="4399767"/>
            <a:ext cx="914400" cy="914400"/>
          </a:xfrm>
          <a:prstGeom prst="rect">
            <a:avLst/>
          </a:prstGeom>
        </p:spPr>
      </p:pic>
      <p:pic>
        <p:nvPicPr>
          <p:cNvPr id="13" name="Graphic 12" descr="Classroom">
            <a:extLst>
              <a:ext uri="{FF2B5EF4-FFF2-40B4-BE49-F238E27FC236}">
                <a16:creationId xmlns:a16="http://schemas.microsoft.com/office/drawing/2014/main" id="{243DAE6A-F5CB-486D-9148-48578A71C9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01048" y="4399767"/>
            <a:ext cx="914400" cy="9144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92C3A26-1783-4B5F-8ED9-BC226F3EFF1A}"/>
              </a:ext>
            </a:extLst>
          </p:cNvPr>
          <p:cNvCxnSpPr>
            <a:cxnSpLocks/>
          </p:cNvCxnSpPr>
          <p:nvPr/>
        </p:nvCxnSpPr>
        <p:spPr>
          <a:xfrm>
            <a:off x="7791189" y="3056351"/>
            <a:ext cx="0" cy="2167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619C61E-570D-4FAD-BB44-224C6618BF6F}"/>
              </a:ext>
            </a:extLst>
          </p:cNvPr>
          <p:cNvCxnSpPr>
            <a:cxnSpLocks/>
          </p:cNvCxnSpPr>
          <p:nvPr/>
        </p:nvCxnSpPr>
        <p:spPr>
          <a:xfrm flipV="1">
            <a:off x="7791189" y="964505"/>
            <a:ext cx="0" cy="20918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858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5AEA1A8-21E7-49E4-9F22-F6FCDC752720}"/>
              </a:ext>
            </a:extLst>
          </p:cNvPr>
          <p:cNvSpPr txBox="1"/>
          <p:nvPr/>
        </p:nvSpPr>
        <p:spPr>
          <a:xfrm>
            <a:off x="1778696" y="1906860"/>
            <a:ext cx="839400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algn="ctr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This is to certify that</a:t>
            </a:r>
          </a:p>
          <a:p>
            <a:pPr algn="ctr"/>
            <a:r>
              <a:rPr lang="en-US" sz="32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Name of Participant</a:t>
            </a:r>
          </a:p>
          <a:p>
            <a:pPr algn="ctr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successfully completed the Training </a:t>
            </a:r>
            <a:r>
              <a:rPr lang="en-US" dirty="0" err="1">
                <a:latin typeface="Adobe Devanagari" panose="02040503050201020203" pitchFamily="18" charset="0"/>
                <a:cs typeface="Adobe Devanagari" panose="02040503050201020203" pitchFamily="18" charset="0"/>
              </a:rPr>
              <a:t>Programme</a:t>
            </a:r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on</a:t>
            </a:r>
          </a:p>
          <a:p>
            <a:pPr algn="ctr"/>
            <a:r>
              <a:rPr lang="en-US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Title of Event</a:t>
            </a:r>
          </a:p>
          <a:p>
            <a:pPr algn="ctr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organized in location on day month year.</a:t>
            </a:r>
          </a:p>
          <a:p>
            <a:pPr algn="ctr"/>
            <a:endParaRPr lang="en-US" sz="1400" dirty="0">
              <a:latin typeface="Monotype Corsiva" panose="03010101010201010101" pitchFamily="66" charset="0"/>
            </a:endParaRPr>
          </a:p>
          <a:p>
            <a:pPr algn="ctr"/>
            <a:endParaRPr lang="en-US" dirty="0">
              <a:latin typeface="Monotype Corsiva" panose="03010101010201010101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8A6827-FB53-4B21-9167-3E4303317734}"/>
              </a:ext>
            </a:extLst>
          </p:cNvPr>
          <p:cNvSpPr txBox="1"/>
          <p:nvPr/>
        </p:nvSpPr>
        <p:spPr>
          <a:xfrm>
            <a:off x="4853368" y="5773674"/>
            <a:ext cx="2887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</a:t>
            </a:r>
          </a:p>
          <a:p>
            <a:pPr algn="ctr"/>
            <a:r>
              <a:rPr lang="en-US" sz="1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Name of training instructor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D6CB0D-1976-41E3-8E07-015888EE96CD}"/>
              </a:ext>
            </a:extLst>
          </p:cNvPr>
          <p:cNvSpPr txBox="1"/>
          <p:nvPr/>
        </p:nvSpPr>
        <p:spPr>
          <a:xfrm>
            <a:off x="3843394" y="1263787"/>
            <a:ext cx="43063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3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CERTIFICATE</a:t>
            </a:r>
          </a:p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7E0A4D-1DE2-4D51-B441-7BA720B74586}"/>
              </a:ext>
            </a:extLst>
          </p:cNvPr>
          <p:cNvSpPr txBox="1"/>
          <p:nvPr/>
        </p:nvSpPr>
        <p:spPr>
          <a:xfrm>
            <a:off x="2578756" y="6481642"/>
            <a:ext cx="2887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Date Issued</a:t>
            </a:r>
          </a:p>
        </p:txBody>
      </p:sp>
    </p:spTree>
    <p:extLst>
      <p:ext uri="{BB962C8B-B14F-4D97-AF65-F5344CB8AC3E}">
        <p14:creationId xmlns:p14="http://schemas.microsoft.com/office/powerpoint/2010/main" val="1229949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CCF9FB-E17A-4790-8F01-57855B0B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3" y="-11742"/>
            <a:ext cx="3444658" cy="68675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How do you evaluate? </a:t>
            </a:r>
          </a:p>
        </p:txBody>
      </p:sp>
      <p:pic>
        <p:nvPicPr>
          <p:cNvPr id="11" name="Graphic 10" descr="Head with gears">
            <a:extLst>
              <a:ext uri="{FF2B5EF4-FFF2-40B4-BE49-F238E27FC236}">
                <a16:creationId xmlns:a16="http://schemas.microsoft.com/office/drawing/2014/main" id="{C3091BAB-C994-4B45-81BB-EEC5C2395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3797" y="4399767"/>
            <a:ext cx="914400" cy="914400"/>
          </a:xfrm>
          <a:prstGeom prst="rect">
            <a:avLst/>
          </a:prstGeom>
        </p:spPr>
      </p:pic>
      <p:pic>
        <p:nvPicPr>
          <p:cNvPr id="13" name="Graphic 12" descr="Checklist">
            <a:extLst>
              <a:ext uri="{FF2B5EF4-FFF2-40B4-BE49-F238E27FC236}">
                <a16:creationId xmlns:a16="http://schemas.microsoft.com/office/drawing/2014/main" id="{243DAE6A-F5CB-486D-9148-48578A71C9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801048" y="4399767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8F7C5-5437-4B80-B673-4F1890EF5D1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925102" y="916289"/>
            <a:ext cx="7724104" cy="439787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Impact assessment after three months: questionnaire, discussion with colleagues, managers and partners, focus group discussions.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Mini training related project: individual or in group.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Impact or performance assessment after six to eight months: questionnaires to participants or managers/partners, results of monitoring and evaluations.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4255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028E3-066E-4BDA-86BA-80DE8661A5F0}"/>
              </a:ext>
            </a:extLst>
          </p:cNvPr>
          <p:cNvSpPr txBox="1">
            <a:spLocks/>
          </p:cNvSpPr>
          <p:nvPr/>
        </p:nvSpPr>
        <p:spPr>
          <a:xfrm>
            <a:off x="974039" y="2581532"/>
            <a:ext cx="3962400" cy="12068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/>
              <a:t>You said follow up? </a:t>
            </a:r>
            <a:br>
              <a:rPr lang="en-US" sz="10200" dirty="0"/>
            </a:br>
            <a:br>
              <a:rPr lang="en-US" sz="10200" dirty="0"/>
            </a:br>
            <a:br>
              <a:rPr lang="en-US" sz="800" dirty="0"/>
            </a:br>
            <a:r>
              <a:rPr lang="en-US" sz="800" dirty="0"/>
              <a:t>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1770C4C-8422-4F23-B7E3-53658016327D}"/>
              </a:ext>
            </a:extLst>
          </p:cNvPr>
          <p:cNvSpPr/>
          <p:nvPr/>
        </p:nvSpPr>
        <p:spPr>
          <a:xfrm>
            <a:off x="6057901" y="990307"/>
            <a:ext cx="2297006" cy="2390774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accent1">
                <a:shade val="50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AB3389A-EA89-4EBC-BB99-42E332C77FF5}"/>
              </a:ext>
            </a:extLst>
          </p:cNvPr>
          <p:cNvSpPr/>
          <p:nvPr/>
        </p:nvSpPr>
        <p:spPr>
          <a:xfrm>
            <a:off x="9476369" y="3184961"/>
            <a:ext cx="2258430" cy="2134460"/>
          </a:xfrm>
          <a:prstGeom prst="ellipse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991B21-AE9F-47AD-9414-55C57BA4C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511" y="1121850"/>
            <a:ext cx="2133785" cy="21276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0C50FB-1040-453E-8896-A1A6EA3A88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369" y="3184961"/>
            <a:ext cx="2134460" cy="213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286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CCF9FB-E17A-4790-8F01-57855B0B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" y="-11741"/>
            <a:ext cx="7184874" cy="800882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Maintain the momentum!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C8713-ADC8-464D-BBB3-A1997659272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41465" y="3162183"/>
            <a:ext cx="5235879" cy="223765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2600" dirty="0"/>
              <a:t>Community of practice: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600" dirty="0"/>
              <a:t>Connect Community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600" dirty="0"/>
              <a:t>Teams or WhatsApp group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4E3D8-3F72-4BD9-B0E0-414FACB11169}"/>
              </a:ext>
            </a:extLst>
          </p:cNvPr>
          <p:cNvSpPr txBox="1"/>
          <p:nvPr/>
        </p:nvSpPr>
        <p:spPr>
          <a:xfrm>
            <a:off x="6096000" y="2078028"/>
            <a:ext cx="5414701" cy="11726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600" dirty="0">
                <a:latin typeface="+mj-lt"/>
              </a:rPr>
              <a:t>Webinars or coffee/snack/evening discussions on selected issues or experience sharing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33277A-B287-4623-AD5D-5D3DB74F7B33}"/>
              </a:ext>
            </a:extLst>
          </p:cNvPr>
          <p:cNvSpPr txBox="1"/>
          <p:nvPr/>
        </p:nvSpPr>
        <p:spPr>
          <a:xfrm>
            <a:off x="6104796" y="4126800"/>
            <a:ext cx="5478449" cy="8125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600" dirty="0">
                <a:latin typeface="+mj-lt"/>
              </a:rPr>
              <a:t>Follow up and feedback on mini-individual or group projects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960446-926C-4E44-8468-2C6A91550C7C}"/>
              </a:ext>
            </a:extLst>
          </p:cNvPr>
          <p:cNvSpPr txBox="1"/>
          <p:nvPr/>
        </p:nvSpPr>
        <p:spPr>
          <a:xfrm>
            <a:off x="341465" y="2078028"/>
            <a:ext cx="5235879" cy="49244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sz="2600" dirty="0"/>
              <a:t>Send pictures, report and news</a:t>
            </a:r>
          </a:p>
        </p:txBody>
      </p:sp>
      <p:pic>
        <p:nvPicPr>
          <p:cNvPr id="14" name="Graphic 13" descr="Camera">
            <a:extLst>
              <a:ext uri="{FF2B5EF4-FFF2-40B4-BE49-F238E27FC236}">
                <a16:creationId xmlns:a16="http://schemas.microsoft.com/office/drawing/2014/main" id="{99584089-8572-49C2-AEBC-1567CFBC2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1258" y="1796288"/>
            <a:ext cx="914400" cy="914400"/>
          </a:xfrm>
          <a:prstGeom prst="rect">
            <a:avLst/>
          </a:prstGeom>
        </p:spPr>
      </p:pic>
      <p:pic>
        <p:nvPicPr>
          <p:cNvPr id="9" name="Graphic 8" descr="Connections">
            <a:extLst>
              <a:ext uri="{FF2B5EF4-FFF2-40B4-BE49-F238E27FC236}">
                <a16:creationId xmlns:a16="http://schemas.microsoft.com/office/drawing/2014/main" id="{B77FCA85-FF6F-428A-9AC1-A195215CDA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1258" y="3028220"/>
            <a:ext cx="914400" cy="914400"/>
          </a:xfrm>
          <a:prstGeom prst="rect">
            <a:avLst/>
          </a:prstGeom>
        </p:spPr>
      </p:pic>
      <p:pic>
        <p:nvPicPr>
          <p:cNvPr id="12" name="Graphic 11" descr="Coffee">
            <a:extLst>
              <a:ext uri="{FF2B5EF4-FFF2-40B4-BE49-F238E27FC236}">
                <a16:creationId xmlns:a16="http://schemas.microsoft.com/office/drawing/2014/main" id="{1D62B96C-EA39-42F1-B533-DA85404051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53501" y="1656071"/>
            <a:ext cx="914400" cy="914400"/>
          </a:xfrm>
          <a:prstGeom prst="rect">
            <a:avLst/>
          </a:prstGeom>
        </p:spPr>
      </p:pic>
      <p:pic>
        <p:nvPicPr>
          <p:cNvPr id="15" name="Graphic 14" descr="List">
            <a:extLst>
              <a:ext uri="{FF2B5EF4-FFF2-40B4-BE49-F238E27FC236}">
                <a16:creationId xmlns:a16="http://schemas.microsoft.com/office/drawing/2014/main" id="{8A726A71-4AEE-4D62-9EA3-A830D971B3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936135" y="378485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66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SS">
      <a:dk1>
        <a:sysClr val="windowText" lastClr="000000"/>
      </a:dk1>
      <a:lt1>
        <a:sysClr val="window" lastClr="FFFFFF"/>
      </a:lt1>
      <a:dk2>
        <a:srgbClr val="404040"/>
      </a:dk2>
      <a:lt2>
        <a:srgbClr val="666666"/>
      </a:lt2>
      <a:accent1>
        <a:srgbClr val="BA002C"/>
      </a:accent1>
      <a:accent2>
        <a:srgbClr val="80CFBD"/>
      </a:accent2>
      <a:accent3>
        <a:srgbClr val="DD808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8FF31BE-29FF-4A79-B5C4-E6748F3D604C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9CDF82F-161A-4B1E-B1ED-FBA538D2688D}">
  <we:reference id="wa104038830" version="1.0.0.3" store="fr-F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3C326EF1EF8E4CAA443788CB4D0AA8" ma:contentTypeVersion="10" ma:contentTypeDescription="Opret et nyt dokument." ma:contentTypeScope="" ma:versionID="cc394bd4653bbfc1ab9514300bebbe87">
  <xsd:schema xmlns:xsd="http://www.w3.org/2001/XMLSchema" xmlns:xs="http://www.w3.org/2001/XMLSchema" xmlns:p="http://schemas.microsoft.com/office/2006/metadata/properties" xmlns:ns3="4f06dc39-3c0b-49a9-9771-c157aa91944e" targetNamespace="http://schemas.microsoft.com/office/2006/metadata/properties" ma:root="true" ma:fieldsID="78996ec861d63ccd4def74e4ac223dc8" ns3:_="">
    <xsd:import namespace="4f06dc39-3c0b-49a9-9771-c157aa9194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6dc39-3c0b-49a9-9771-c157aa919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FDFA0F-68A6-4611-BDE3-E94D56D98F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06dc39-3c0b-49a9-9771-c157aa9194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BDCDC0-3D76-4174-8CCE-4C8430600C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8F7BAB-0B7E-497E-BCFB-250EF51C549E}">
  <ds:schemaRefs>
    <ds:schemaRef ds:uri="http://schemas.microsoft.com/office/2006/metadata/properties"/>
    <ds:schemaRef ds:uri="http://purl.org/dc/dcmitype/"/>
    <ds:schemaRef ds:uri="http://www.w3.org/XML/1998/namespace"/>
    <ds:schemaRef ds:uri="http://purl.org/dc/terms/"/>
    <ds:schemaRef ds:uri="http://schemas.openxmlformats.org/package/2006/metadata/core-properties"/>
    <ds:schemaRef ds:uri="http://purl.org/dc/elements/1.1/"/>
    <ds:schemaRef ds:uri="4f06dc39-3c0b-49a9-9771-c157aa91944e"/>
    <ds:schemaRef ds:uri="http://schemas.microsoft.com/office/2006/documentManagement/typ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302</Words>
  <Application>Microsoft Office PowerPoint</Application>
  <PresentationFormat>Widescreen</PresentationFormat>
  <Paragraphs>67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Adobe Devanagari</vt:lpstr>
      <vt:lpstr>Arial</vt:lpstr>
      <vt:lpstr>Arial Black</vt:lpstr>
      <vt:lpstr>Calibri</vt:lpstr>
      <vt:lpstr>Calibri Light</vt:lpstr>
      <vt:lpstr>Monotype Corsiva</vt:lpstr>
      <vt:lpstr>Times New Roman</vt:lpstr>
      <vt:lpstr>Wingdings</vt:lpstr>
      <vt:lpstr>Office Theme</vt:lpstr>
      <vt:lpstr>PowerPoint Presentation</vt:lpstr>
      <vt:lpstr>PowerPoint Presentation</vt:lpstr>
      <vt:lpstr>The training cycle: setting up and safe environment  </vt:lpstr>
      <vt:lpstr>PowerPoint Presentation</vt:lpstr>
      <vt:lpstr>What do you evaluate? </vt:lpstr>
      <vt:lpstr>When do you evaluate? </vt:lpstr>
      <vt:lpstr>Zoom: What do we evaluate? </vt:lpstr>
      <vt:lpstr>How do you evaluate? </vt:lpstr>
      <vt:lpstr>PowerPoint Presentation</vt:lpstr>
      <vt:lpstr>How do you evaluate? </vt:lpstr>
      <vt:lpstr>PowerPoint Presentation</vt:lpstr>
      <vt:lpstr>Maintain the momentum!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crozet</dc:creator>
  <cp:lastModifiedBy>Andrew Maina</cp:lastModifiedBy>
  <cp:revision>7</cp:revision>
  <dcterms:created xsi:type="dcterms:W3CDTF">2020-12-15T15:04:46Z</dcterms:created>
  <dcterms:modified xsi:type="dcterms:W3CDTF">2021-04-16T07:02:39Z</dcterms:modified>
</cp:coreProperties>
</file>