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16"/>
  </p:notesMasterIdLst>
  <p:sldIdLst>
    <p:sldId id="572" r:id="rId5"/>
    <p:sldId id="573" r:id="rId6"/>
    <p:sldId id="574" r:id="rId7"/>
    <p:sldId id="575" r:id="rId8"/>
    <p:sldId id="576" r:id="rId9"/>
    <p:sldId id="577" r:id="rId10"/>
    <p:sldId id="578" r:id="rId11"/>
    <p:sldId id="580" r:id="rId12"/>
    <p:sldId id="581" r:id="rId13"/>
    <p:sldId id="583" r:id="rId14"/>
    <p:sldId id="58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51" d="100"/>
          <a:sy n="51" d="100"/>
        </p:scale>
        <p:origin x="500" y="64"/>
      </p:cViewPr>
      <p:guideLst/>
    </p:cSldViewPr>
  </p:slideViewPr>
  <p:outlineViewPr>
    <p:cViewPr>
      <p:scale>
        <a:sx n="33" d="100"/>
        <a:sy n="33" d="100"/>
      </p:scale>
      <p:origin x="0" y="0"/>
    </p:cViewPr>
  </p:outlineViewPr>
  <p:notesTextViewPr>
    <p:cViewPr>
      <p:scale>
        <a:sx n="1" d="1"/>
        <a:sy n="1" d="1"/>
      </p:scale>
      <p:origin x="0" y="-42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C7CF67-2564-4FE6-8208-9B5366D3EB0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fr-FR"/>
        </a:p>
      </dgm:t>
    </dgm:pt>
    <dgm:pt modelId="{C402B501-CE0C-4B1E-9896-0EA35F158BFF}">
      <dgm:prSet phldrT="[Text]"/>
      <dgm:spPr>
        <a:xfrm>
          <a:off x="1683241" y="52404"/>
          <a:ext cx="839279" cy="839279"/>
        </a:xfrm>
        <a:solidFill>
          <a:srgbClr val="A6A6A6"/>
        </a:solidFill>
      </dgm:spPr>
      <dgm:t>
        <a:bodyPr/>
        <a:lstStyle/>
        <a:p>
          <a:pPr>
            <a:buNone/>
          </a:pPr>
          <a:r>
            <a:rPr lang="fr-FR" dirty="0">
              <a:latin typeface="Calibri" panose="020F0502020204030204"/>
              <a:ea typeface="+mn-ea"/>
              <a:cs typeface="+mn-cs"/>
            </a:rPr>
            <a:t>1. </a:t>
          </a:r>
          <a:r>
            <a:rPr lang="fr-FR" dirty="0" err="1">
              <a:latin typeface="Calibri" panose="020F0502020204030204"/>
              <a:ea typeface="+mn-ea"/>
              <a:cs typeface="+mn-cs"/>
            </a:rPr>
            <a:t>Preparation</a:t>
          </a:r>
          <a:r>
            <a:rPr lang="fr-FR" dirty="0">
              <a:latin typeface="Calibri" panose="020F0502020204030204"/>
              <a:ea typeface="+mn-ea"/>
              <a:cs typeface="+mn-cs"/>
            </a:rPr>
            <a:t>: </a:t>
          </a:r>
          <a:r>
            <a:rPr lang="en-GB" dirty="0"/>
            <a:t>A multi sectoral and multi stakeholder planning process</a:t>
          </a:r>
          <a:endParaRPr lang="fr-FR" dirty="0">
            <a:latin typeface="Calibri" panose="020F0502020204030204"/>
            <a:ea typeface="+mn-ea"/>
            <a:cs typeface="+mn-cs"/>
          </a:endParaRPr>
        </a:p>
      </dgm:t>
    </dgm:pt>
    <dgm:pt modelId="{3141108B-AC11-4CEF-B4BC-67E66FF579D4}" type="parTrans" cxnId="{73483E9B-CCCF-4059-9B72-EE1B15458CB5}">
      <dgm:prSet/>
      <dgm:spPr/>
      <dgm:t>
        <a:bodyPr/>
        <a:lstStyle/>
        <a:p>
          <a:endParaRPr lang="fr-FR"/>
        </a:p>
      </dgm:t>
    </dgm:pt>
    <dgm:pt modelId="{5FB40C76-59B3-48D2-95AA-8C775DD0D167}" type="sibTrans" cxnId="{73483E9B-CCCF-4059-9B72-EE1B15458CB5}">
      <dgm:prSet/>
      <dgm:spPr>
        <a:xfrm>
          <a:off x="206105" y="-269"/>
          <a:ext cx="2369088" cy="2369088"/>
        </a:xfrm>
      </dgm:spPr>
      <dgm:t>
        <a:bodyPr/>
        <a:lstStyle/>
        <a:p>
          <a:endParaRPr lang="fr-FR"/>
        </a:p>
      </dgm:t>
    </dgm:pt>
    <dgm:pt modelId="{A0FF350E-2D70-454E-AF25-707008E8A275}">
      <dgm:prSet phldrT="[Text]"/>
      <dgm:spPr>
        <a:xfrm>
          <a:off x="1683241" y="1476866"/>
          <a:ext cx="839279" cy="839279"/>
        </a:xfrm>
        <a:solidFill>
          <a:schemeClr val="bg1"/>
        </a:solidFill>
      </dgm:spPr>
      <dgm:t>
        <a:bodyPr/>
        <a:lstStyle/>
        <a:p>
          <a:pPr>
            <a:buNone/>
          </a:pPr>
          <a:r>
            <a:rPr lang="fr-FR" dirty="0">
              <a:latin typeface="Calibri" panose="020F0502020204030204"/>
              <a:ea typeface="+mn-ea"/>
              <a:cs typeface="+mn-cs"/>
            </a:rPr>
            <a:t>2.Preparation</a:t>
          </a:r>
          <a:r>
            <a:rPr lang="fr-FR" dirty="0">
              <a:latin typeface="+mn-lt"/>
              <a:ea typeface="+mn-ea"/>
              <a:cs typeface="+mn-cs"/>
            </a:rPr>
            <a:t>:Data and </a:t>
          </a:r>
          <a:r>
            <a:rPr lang="fr-FR" dirty="0" err="1">
              <a:latin typeface="+mn-lt"/>
              <a:ea typeface="+mn-ea"/>
              <a:cs typeface="+mn-cs"/>
            </a:rPr>
            <a:t>analysis</a:t>
          </a:r>
          <a:r>
            <a:rPr lang="fr-FR" dirty="0">
              <a:latin typeface="+mn-lt"/>
              <a:ea typeface="+mn-ea"/>
              <a:cs typeface="+mn-cs"/>
            </a:rPr>
            <a:t> to </a:t>
          </a:r>
          <a:r>
            <a:rPr lang="fr-FR" dirty="0" err="1">
              <a:latin typeface="+mn-lt"/>
              <a:ea typeface="+mn-ea"/>
              <a:cs typeface="+mn-cs"/>
            </a:rPr>
            <a:t>inform</a:t>
          </a:r>
          <a:r>
            <a:rPr lang="fr-FR" dirty="0">
              <a:latin typeface="+mn-lt"/>
              <a:ea typeface="+mn-ea"/>
              <a:cs typeface="+mn-cs"/>
            </a:rPr>
            <a:t> joint area –</a:t>
          </a:r>
          <a:r>
            <a:rPr lang="fr-FR" dirty="0" err="1">
              <a:latin typeface="+mn-lt"/>
              <a:ea typeface="+mn-ea"/>
              <a:cs typeface="+mn-cs"/>
            </a:rPr>
            <a:t>based</a:t>
          </a:r>
          <a:r>
            <a:rPr lang="fr-FR" dirty="0">
              <a:latin typeface="+mn-lt"/>
              <a:ea typeface="+mn-ea"/>
              <a:cs typeface="+mn-cs"/>
            </a:rPr>
            <a:t> solutions  planning </a:t>
          </a:r>
          <a:endParaRPr lang="fr-FR" dirty="0">
            <a:latin typeface="Calibri" panose="020F0502020204030204"/>
            <a:ea typeface="+mn-ea"/>
            <a:cs typeface="+mn-cs"/>
          </a:endParaRPr>
        </a:p>
      </dgm:t>
    </dgm:pt>
    <dgm:pt modelId="{07B3E1D8-F8F0-4AC7-B554-AE6C42C52215}" type="parTrans" cxnId="{C4551A91-B1FB-49CD-90D3-4FA796BB3A59}">
      <dgm:prSet/>
      <dgm:spPr/>
      <dgm:t>
        <a:bodyPr/>
        <a:lstStyle/>
        <a:p>
          <a:endParaRPr lang="fr-FR"/>
        </a:p>
      </dgm:t>
    </dgm:pt>
    <dgm:pt modelId="{322B54E7-3381-4FD7-9C0F-B672F65C58A5}" type="sibTrans" cxnId="{C4551A91-B1FB-49CD-90D3-4FA796BB3A59}">
      <dgm:prSet/>
      <dgm:spPr>
        <a:xfrm>
          <a:off x="206105" y="-269"/>
          <a:ext cx="2369088" cy="2369088"/>
        </a:xfrm>
      </dgm:spPr>
      <dgm:t>
        <a:bodyPr/>
        <a:lstStyle/>
        <a:p>
          <a:endParaRPr lang="fr-FR"/>
        </a:p>
      </dgm:t>
    </dgm:pt>
    <dgm:pt modelId="{9CBFEC01-F251-48A1-B9E9-AAFF5A1DD616}">
      <dgm:prSet phldrT="[Text]"/>
      <dgm:spPr>
        <a:xfrm>
          <a:off x="258779" y="1476866"/>
          <a:ext cx="839279" cy="839279"/>
        </a:xfrm>
      </dgm:spPr>
      <dgm:t>
        <a:bodyPr/>
        <a:lstStyle/>
        <a:p>
          <a:pPr>
            <a:buNone/>
          </a:pPr>
          <a:r>
            <a:rPr lang="fr-FR" dirty="0">
              <a:latin typeface="Calibri" panose="020F0502020204030204"/>
              <a:ea typeface="+mn-ea"/>
              <a:cs typeface="+mn-cs"/>
            </a:rPr>
            <a:t>Plan </a:t>
          </a:r>
          <a:r>
            <a:rPr lang="fr-FR" dirty="0" err="1">
              <a:latin typeface="Calibri" panose="020F0502020204030204"/>
              <a:ea typeface="+mn-ea"/>
              <a:cs typeface="+mn-cs"/>
            </a:rPr>
            <a:t>development</a:t>
          </a:r>
          <a:r>
            <a:rPr lang="fr-FR" dirty="0">
              <a:latin typeface="Calibri" panose="020F0502020204030204"/>
              <a:ea typeface="+mn-ea"/>
              <a:cs typeface="+mn-cs"/>
            </a:rPr>
            <a:t> </a:t>
          </a:r>
          <a:r>
            <a:rPr lang="fr-FR" dirty="0" err="1">
              <a:latin typeface="Calibri" panose="020F0502020204030204"/>
              <a:ea typeface="+mn-ea"/>
              <a:cs typeface="+mn-cs"/>
            </a:rPr>
            <a:t>based</a:t>
          </a:r>
          <a:r>
            <a:rPr lang="fr-FR" dirty="0">
              <a:latin typeface="Calibri" panose="020F0502020204030204"/>
              <a:ea typeface="+mn-ea"/>
              <a:cs typeface="+mn-cs"/>
            </a:rPr>
            <a:t> on Community Action Plans </a:t>
          </a:r>
        </a:p>
      </dgm:t>
    </dgm:pt>
    <dgm:pt modelId="{0D777A28-CC6A-49A3-AA0F-C2BA482F02D6}" type="parTrans" cxnId="{E44F4BA6-FE33-4C33-9E2A-2801DA790E4B}">
      <dgm:prSet/>
      <dgm:spPr/>
      <dgm:t>
        <a:bodyPr/>
        <a:lstStyle/>
        <a:p>
          <a:endParaRPr lang="fr-FR"/>
        </a:p>
      </dgm:t>
    </dgm:pt>
    <dgm:pt modelId="{78D51FD2-D3E8-4F02-97DF-D7417A6E8CC2}" type="sibTrans" cxnId="{E44F4BA6-FE33-4C33-9E2A-2801DA790E4B}">
      <dgm:prSet/>
      <dgm:spPr>
        <a:xfrm>
          <a:off x="206105" y="-269"/>
          <a:ext cx="2369088" cy="2369088"/>
        </a:xfrm>
      </dgm:spPr>
      <dgm:t>
        <a:bodyPr/>
        <a:lstStyle/>
        <a:p>
          <a:endParaRPr lang="fr-FR"/>
        </a:p>
      </dgm:t>
    </dgm:pt>
    <dgm:pt modelId="{CCCB1C11-EDB4-4E67-985E-0953C8AB3041}">
      <dgm:prSet phldrT="[Text]"/>
      <dgm:spPr>
        <a:xfrm>
          <a:off x="258779" y="52404"/>
          <a:ext cx="839279" cy="839279"/>
        </a:xfrm>
      </dgm:spPr>
      <dgm:t>
        <a:bodyPr/>
        <a:lstStyle/>
        <a:p>
          <a:pPr>
            <a:buNone/>
          </a:pPr>
          <a:r>
            <a:rPr lang="fr-FR" dirty="0">
              <a:latin typeface="Calibri" panose="020F0502020204030204"/>
              <a:ea typeface="+mn-ea"/>
              <a:cs typeface="+mn-cs"/>
            </a:rPr>
            <a:t>Inclusive and </a:t>
          </a:r>
          <a:r>
            <a:rPr lang="fr-FR" dirty="0" err="1">
              <a:latin typeface="Calibri" panose="020F0502020204030204"/>
              <a:ea typeface="+mn-ea"/>
              <a:cs typeface="+mn-cs"/>
            </a:rPr>
            <a:t>participatory</a:t>
          </a:r>
          <a:r>
            <a:rPr lang="fr-FR" dirty="0">
              <a:latin typeface="Calibri" panose="020F0502020204030204"/>
              <a:ea typeface="+mn-ea"/>
              <a:cs typeface="+mn-cs"/>
            </a:rPr>
            <a:t> monitoring and Evaluation </a:t>
          </a:r>
        </a:p>
      </dgm:t>
    </dgm:pt>
    <dgm:pt modelId="{3BB45CCA-5995-4628-ACF1-0B7BDA41B354}" type="parTrans" cxnId="{C0A8F5AA-9143-4FCF-A737-3A90347EAE9D}">
      <dgm:prSet/>
      <dgm:spPr/>
      <dgm:t>
        <a:bodyPr/>
        <a:lstStyle/>
        <a:p>
          <a:endParaRPr lang="fr-FR"/>
        </a:p>
      </dgm:t>
    </dgm:pt>
    <dgm:pt modelId="{A0643CB7-9CA0-4CB5-8604-3DFC559E9B9E}" type="sibTrans" cxnId="{C0A8F5AA-9143-4FCF-A737-3A90347EAE9D}">
      <dgm:prSet/>
      <dgm:spPr>
        <a:xfrm>
          <a:off x="206105" y="-269"/>
          <a:ext cx="2369088" cy="2369088"/>
        </a:xfrm>
      </dgm:spPr>
      <dgm:t>
        <a:bodyPr/>
        <a:lstStyle/>
        <a:p>
          <a:endParaRPr lang="fr-FR"/>
        </a:p>
      </dgm:t>
    </dgm:pt>
    <dgm:pt modelId="{ED39FF46-37AE-4833-B134-D10D044B1171}" type="pres">
      <dgm:prSet presAssocID="{91C7CF67-2564-4FE6-8208-9B5366D3EB01}" presName="cycle" presStyleCnt="0">
        <dgm:presLayoutVars>
          <dgm:dir/>
          <dgm:resizeHandles val="exact"/>
        </dgm:presLayoutVars>
      </dgm:prSet>
      <dgm:spPr/>
    </dgm:pt>
    <dgm:pt modelId="{1F32225A-8132-4B47-82FD-E6203F11F814}" type="pres">
      <dgm:prSet presAssocID="{C402B501-CE0C-4B1E-9896-0EA35F158BFF}" presName="dummy" presStyleCnt="0"/>
      <dgm:spPr/>
    </dgm:pt>
    <dgm:pt modelId="{BFFC6C6C-EFC1-48DA-9A86-A8301FA748E0}" type="pres">
      <dgm:prSet presAssocID="{C402B501-CE0C-4B1E-9896-0EA35F158BFF}" presName="node" presStyleLbl="revTx" presStyleIdx="0" presStyleCnt="4">
        <dgm:presLayoutVars>
          <dgm:bulletEnabled val="1"/>
        </dgm:presLayoutVars>
      </dgm:prSet>
      <dgm:spPr>
        <a:prstGeom prst="rect">
          <a:avLst/>
        </a:prstGeom>
      </dgm:spPr>
    </dgm:pt>
    <dgm:pt modelId="{F9D20298-2C4F-4DE4-B703-62DC5FD49660}" type="pres">
      <dgm:prSet presAssocID="{5FB40C76-59B3-48D2-95AA-8C775DD0D167}" presName="sibTrans" presStyleLbl="node1" presStyleIdx="0" presStyleCnt="4"/>
      <dgm:spPr>
        <a:prstGeom prst="circularArrow">
          <a:avLst>
            <a:gd name="adj1" fmla="val 6904"/>
            <a:gd name="adj2" fmla="val 465544"/>
            <a:gd name="adj3" fmla="val 548607"/>
            <a:gd name="adj4" fmla="val 20585849"/>
            <a:gd name="adj5" fmla="val 8055"/>
          </a:avLst>
        </a:prstGeom>
      </dgm:spPr>
    </dgm:pt>
    <dgm:pt modelId="{747327E7-6533-4BAD-AC65-56D7E882D24B}" type="pres">
      <dgm:prSet presAssocID="{A0FF350E-2D70-454E-AF25-707008E8A275}" presName="dummy" presStyleCnt="0"/>
      <dgm:spPr/>
    </dgm:pt>
    <dgm:pt modelId="{0FE7BE73-42BC-4003-A910-E6270E66D466}" type="pres">
      <dgm:prSet presAssocID="{A0FF350E-2D70-454E-AF25-707008E8A275}" presName="node" presStyleLbl="revTx" presStyleIdx="1" presStyleCnt="4" custScaleX="113204">
        <dgm:presLayoutVars>
          <dgm:bulletEnabled val="1"/>
        </dgm:presLayoutVars>
      </dgm:prSet>
      <dgm:spPr>
        <a:prstGeom prst="rect">
          <a:avLst/>
        </a:prstGeom>
      </dgm:spPr>
    </dgm:pt>
    <dgm:pt modelId="{518D0AD7-E627-4C13-9406-E440CEFA57BD}" type="pres">
      <dgm:prSet presAssocID="{322B54E7-3381-4FD7-9C0F-B672F65C58A5}" presName="sibTrans" presStyleLbl="node1" presStyleIdx="1" presStyleCnt="4"/>
      <dgm:spPr>
        <a:prstGeom prst="circularArrow">
          <a:avLst>
            <a:gd name="adj1" fmla="val 6904"/>
            <a:gd name="adj2" fmla="val 465544"/>
            <a:gd name="adj3" fmla="val 5948607"/>
            <a:gd name="adj4" fmla="val 4385849"/>
            <a:gd name="adj5" fmla="val 8055"/>
          </a:avLst>
        </a:prstGeom>
      </dgm:spPr>
    </dgm:pt>
    <dgm:pt modelId="{CF765EA0-91AA-405A-9665-F6A9641FC081}" type="pres">
      <dgm:prSet presAssocID="{9CBFEC01-F251-48A1-B9E9-AAFF5A1DD616}" presName="dummy" presStyleCnt="0"/>
      <dgm:spPr/>
    </dgm:pt>
    <dgm:pt modelId="{762A8939-0174-4714-8435-3A417199EB84}" type="pres">
      <dgm:prSet presAssocID="{9CBFEC01-F251-48A1-B9E9-AAFF5A1DD616}" presName="node" presStyleLbl="revTx" presStyleIdx="2" presStyleCnt="4">
        <dgm:presLayoutVars>
          <dgm:bulletEnabled val="1"/>
        </dgm:presLayoutVars>
      </dgm:prSet>
      <dgm:spPr>
        <a:prstGeom prst="rect">
          <a:avLst/>
        </a:prstGeom>
      </dgm:spPr>
    </dgm:pt>
    <dgm:pt modelId="{B20A96AE-5788-448F-8C20-6ED41D31904C}" type="pres">
      <dgm:prSet presAssocID="{78D51FD2-D3E8-4F02-97DF-D7417A6E8CC2}" presName="sibTrans" presStyleLbl="node1" presStyleIdx="2" presStyleCnt="4"/>
      <dgm:spPr>
        <a:prstGeom prst="circularArrow">
          <a:avLst>
            <a:gd name="adj1" fmla="val 6904"/>
            <a:gd name="adj2" fmla="val 465544"/>
            <a:gd name="adj3" fmla="val 11348607"/>
            <a:gd name="adj4" fmla="val 9785849"/>
            <a:gd name="adj5" fmla="val 8055"/>
          </a:avLst>
        </a:prstGeom>
      </dgm:spPr>
    </dgm:pt>
    <dgm:pt modelId="{22E22F84-0E10-4ADE-9232-EB47B8C5E5FB}" type="pres">
      <dgm:prSet presAssocID="{CCCB1C11-EDB4-4E67-985E-0953C8AB3041}" presName="dummy" presStyleCnt="0"/>
      <dgm:spPr/>
    </dgm:pt>
    <dgm:pt modelId="{47CD5121-4DE3-4482-AC23-AD32E3640D2D}" type="pres">
      <dgm:prSet presAssocID="{CCCB1C11-EDB4-4E67-985E-0953C8AB3041}" presName="node" presStyleLbl="revTx" presStyleIdx="3" presStyleCnt="4">
        <dgm:presLayoutVars>
          <dgm:bulletEnabled val="1"/>
        </dgm:presLayoutVars>
      </dgm:prSet>
      <dgm:spPr>
        <a:prstGeom prst="rect">
          <a:avLst/>
        </a:prstGeom>
      </dgm:spPr>
    </dgm:pt>
    <dgm:pt modelId="{25BA8D68-20B8-4D99-982A-503015FE5E1D}" type="pres">
      <dgm:prSet presAssocID="{A0643CB7-9CA0-4CB5-8604-3DFC559E9B9E}" presName="sibTrans" presStyleLbl="node1" presStyleIdx="3" presStyleCnt="4"/>
      <dgm:spPr>
        <a:prstGeom prst="circularArrow">
          <a:avLst>
            <a:gd name="adj1" fmla="val 6904"/>
            <a:gd name="adj2" fmla="val 465544"/>
            <a:gd name="adj3" fmla="val 16748607"/>
            <a:gd name="adj4" fmla="val 15185849"/>
            <a:gd name="adj5" fmla="val 8055"/>
          </a:avLst>
        </a:prstGeom>
      </dgm:spPr>
    </dgm:pt>
  </dgm:ptLst>
  <dgm:cxnLst>
    <dgm:cxn modelId="{359BCA22-40D3-470E-A889-E743EA0CA977}" type="presOf" srcId="{C402B501-CE0C-4B1E-9896-0EA35F158BFF}" destId="{BFFC6C6C-EFC1-48DA-9A86-A8301FA748E0}" srcOrd="0" destOrd="0" presId="urn:microsoft.com/office/officeart/2005/8/layout/cycle1"/>
    <dgm:cxn modelId="{46F8AD23-5814-4BDB-8891-5238661CEC3E}" type="presOf" srcId="{A0643CB7-9CA0-4CB5-8604-3DFC559E9B9E}" destId="{25BA8D68-20B8-4D99-982A-503015FE5E1D}" srcOrd="0" destOrd="0" presId="urn:microsoft.com/office/officeart/2005/8/layout/cycle1"/>
    <dgm:cxn modelId="{1E43A12C-95AC-4D0F-BBFF-4413D4FD0B3A}" type="presOf" srcId="{CCCB1C11-EDB4-4E67-985E-0953C8AB3041}" destId="{47CD5121-4DE3-4482-AC23-AD32E3640D2D}" srcOrd="0" destOrd="0" presId="urn:microsoft.com/office/officeart/2005/8/layout/cycle1"/>
    <dgm:cxn modelId="{B2F7665E-7E21-4E4A-91A2-A9891340256F}" type="presOf" srcId="{9CBFEC01-F251-48A1-B9E9-AAFF5A1DD616}" destId="{762A8939-0174-4714-8435-3A417199EB84}" srcOrd="0" destOrd="0" presId="urn:microsoft.com/office/officeart/2005/8/layout/cycle1"/>
    <dgm:cxn modelId="{3DB0915E-EBBE-487C-ABD2-025F143C38C4}" type="presOf" srcId="{5FB40C76-59B3-48D2-95AA-8C775DD0D167}" destId="{F9D20298-2C4F-4DE4-B703-62DC5FD49660}" srcOrd="0" destOrd="0" presId="urn:microsoft.com/office/officeart/2005/8/layout/cycle1"/>
    <dgm:cxn modelId="{90910949-6AE3-4696-9B71-CA88FE75C4B2}" type="presOf" srcId="{A0FF350E-2D70-454E-AF25-707008E8A275}" destId="{0FE7BE73-42BC-4003-A910-E6270E66D466}" srcOrd="0" destOrd="0" presId="urn:microsoft.com/office/officeart/2005/8/layout/cycle1"/>
    <dgm:cxn modelId="{C4551A91-B1FB-49CD-90D3-4FA796BB3A59}" srcId="{91C7CF67-2564-4FE6-8208-9B5366D3EB01}" destId="{A0FF350E-2D70-454E-AF25-707008E8A275}" srcOrd="1" destOrd="0" parTransId="{07B3E1D8-F8F0-4AC7-B554-AE6C42C52215}" sibTransId="{322B54E7-3381-4FD7-9C0F-B672F65C58A5}"/>
    <dgm:cxn modelId="{B786AD9A-F6B8-4923-90D3-B0214A36E22E}" type="presOf" srcId="{322B54E7-3381-4FD7-9C0F-B672F65C58A5}" destId="{518D0AD7-E627-4C13-9406-E440CEFA57BD}" srcOrd="0" destOrd="0" presId="urn:microsoft.com/office/officeart/2005/8/layout/cycle1"/>
    <dgm:cxn modelId="{73483E9B-CCCF-4059-9B72-EE1B15458CB5}" srcId="{91C7CF67-2564-4FE6-8208-9B5366D3EB01}" destId="{C402B501-CE0C-4B1E-9896-0EA35F158BFF}" srcOrd="0" destOrd="0" parTransId="{3141108B-AC11-4CEF-B4BC-67E66FF579D4}" sibTransId="{5FB40C76-59B3-48D2-95AA-8C775DD0D167}"/>
    <dgm:cxn modelId="{E44F4BA6-FE33-4C33-9E2A-2801DA790E4B}" srcId="{91C7CF67-2564-4FE6-8208-9B5366D3EB01}" destId="{9CBFEC01-F251-48A1-B9E9-AAFF5A1DD616}" srcOrd="2" destOrd="0" parTransId="{0D777A28-CC6A-49A3-AA0F-C2BA482F02D6}" sibTransId="{78D51FD2-D3E8-4F02-97DF-D7417A6E8CC2}"/>
    <dgm:cxn modelId="{C0A8F5AA-9143-4FCF-A737-3A90347EAE9D}" srcId="{91C7CF67-2564-4FE6-8208-9B5366D3EB01}" destId="{CCCB1C11-EDB4-4E67-985E-0953C8AB3041}" srcOrd="3" destOrd="0" parTransId="{3BB45CCA-5995-4628-ACF1-0B7BDA41B354}" sibTransId="{A0643CB7-9CA0-4CB5-8604-3DFC559E9B9E}"/>
    <dgm:cxn modelId="{17F776C3-4F30-4C61-A184-2A2E8390B577}" type="presOf" srcId="{78D51FD2-D3E8-4F02-97DF-D7417A6E8CC2}" destId="{B20A96AE-5788-448F-8C20-6ED41D31904C}" srcOrd="0" destOrd="0" presId="urn:microsoft.com/office/officeart/2005/8/layout/cycle1"/>
    <dgm:cxn modelId="{A125EBD4-00CA-4C5B-A8A3-00A2065F07C2}" type="presOf" srcId="{91C7CF67-2564-4FE6-8208-9B5366D3EB01}" destId="{ED39FF46-37AE-4833-B134-D10D044B1171}" srcOrd="0" destOrd="0" presId="urn:microsoft.com/office/officeart/2005/8/layout/cycle1"/>
    <dgm:cxn modelId="{92C7AA15-48E2-4C4F-9992-47B0AA3DFF0B}" type="presParOf" srcId="{ED39FF46-37AE-4833-B134-D10D044B1171}" destId="{1F32225A-8132-4B47-82FD-E6203F11F814}" srcOrd="0" destOrd="0" presId="urn:microsoft.com/office/officeart/2005/8/layout/cycle1"/>
    <dgm:cxn modelId="{CF8AFE98-DD0E-4C32-A2AF-91B029640A6C}" type="presParOf" srcId="{ED39FF46-37AE-4833-B134-D10D044B1171}" destId="{BFFC6C6C-EFC1-48DA-9A86-A8301FA748E0}" srcOrd="1" destOrd="0" presId="urn:microsoft.com/office/officeart/2005/8/layout/cycle1"/>
    <dgm:cxn modelId="{E7177346-39D4-475D-B36C-16A9F7BCE111}" type="presParOf" srcId="{ED39FF46-37AE-4833-B134-D10D044B1171}" destId="{F9D20298-2C4F-4DE4-B703-62DC5FD49660}" srcOrd="2" destOrd="0" presId="urn:microsoft.com/office/officeart/2005/8/layout/cycle1"/>
    <dgm:cxn modelId="{8843C77E-8622-42FE-88A0-4B7C37911864}" type="presParOf" srcId="{ED39FF46-37AE-4833-B134-D10D044B1171}" destId="{747327E7-6533-4BAD-AC65-56D7E882D24B}" srcOrd="3" destOrd="0" presId="urn:microsoft.com/office/officeart/2005/8/layout/cycle1"/>
    <dgm:cxn modelId="{D2572A64-30A7-45B9-BFB9-3C878C19805C}" type="presParOf" srcId="{ED39FF46-37AE-4833-B134-D10D044B1171}" destId="{0FE7BE73-42BC-4003-A910-E6270E66D466}" srcOrd="4" destOrd="0" presId="urn:microsoft.com/office/officeart/2005/8/layout/cycle1"/>
    <dgm:cxn modelId="{87BD4E67-5843-41CD-91C8-FD9BC215FB38}" type="presParOf" srcId="{ED39FF46-37AE-4833-B134-D10D044B1171}" destId="{518D0AD7-E627-4C13-9406-E440CEFA57BD}" srcOrd="5" destOrd="0" presId="urn:microsoft.com/office/officeart/2005/8/layout/cycle1"/>
    <dgm:cxn modelId="{14B59FE7-9D15-4E32-85DB-BB418DCBF6D2}" type="presParOf" srcId="{ED39FF46-37AE-4833-B134-D10D044B1171}" destId="{CF765EA0-91AA-405A-9665-F6A9641FC081}" srcOrd="6" destOrd="0" presId="urn:microsoft.com/office/officeart/2005/8/layout/cycle1"/>
    <dgm:cxn modelId="{A0A37F66-C368-4994-9F50-09B035E37A3C}" type="presParOf" srcId="{ED39FF46-37AE-4833-B134-D10D044B1171}" destId="{762A8939-0174-4714-8435-3A417199EB84}" srcOrd="7" destOrd="0" presId="urn:microsoft.com/office/officeart/2005/8/layout/cycle1"/>
    <dgm:cxn modelId="{0608BDBF-052F-4B3B-B8FA-FB1DD603D6F2}" type="presParOf" srcId="{ED39FF46-37AE-4833-B134-D10D044B1171}" destId="{B20A96AE-5788-448F-8C20-6ED41D31904C}" srcOrd="8" destOrd="0" presId="urn:microsoft.com/office/officeart/2005/8/layout/cycle1"/>
    <dgm:cxn modelId="{832BD561-B971-4213-91EB-3C2E327A8100}" type="presParOf" srcId="{ED39FF46-37AE-4833-B134-D10D044B1171}" destId="{22E22F84-0E10-4ADE-9232-EB47B8C5E5FB}" srcOrd="9" destOrd="0" presId="urn:microsoft.com/office/officeart/2005/8/layout/cycle1"/>
    <dgm:cxn modelId="{DC481792-D12B-4D14-B9A8-93EC399A38B1}" type="presParOf" srcId="{ED39FF46-37AE-4833-B134-D10D044B1171}" destId="{47CD5121-4DE3-4482-AC23-AD32E3640D2D}" srcOrd="10" destOrd="0" presId="urn:microsoft.com/office/officeart/2005/8/layout/cycle1"/>
    <dgm:cxn modelId="{94F10078-ADF0-4022-BB60-9F0ED46CFCF7}" type="presParOf" srcId="{ED39FF46-37AE-4833-B134-D10D044B1171}" destId="{25BA8D68-20B8-4D99-982A-503015FE5E1D}"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C89500-E9D0-432C-837F-6DAE97963375}"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GB"/>
        </a:p>
      </dgm:t>
    </dgm:pt>
    <dgm:pt modelId="{29EE85DE-CA86-4E15-8A62-ABBF60CB0586}">
      <dgm:prSet/>
      <dgm:spPr>
        <a:solidFill>
          <a:srgbClr val="E7E6E6">
            <a:alpha val="90000"/>
          </a:srgbClr>
        </a:solidFill>
        <a:ln>
          <a:noFill/>
        </a:ln>
      </dgm:spPr>
      <dgm:t>
        <a:bodyPr/>
        <a:lstStyle/>
        <a:p>
          <a:r>
            <a:rPr lang="en-GB" dirty="0"/>
            <a:t>Identify actors</a:t>
          </a:r>
          <a:endParaRPr lang="fr-FR" dirty="0"/>
        </a:p>
      </dgm:t>
    </dgm:pt>
    <dgm:pt modelId="{A309D4DC-58B6-40B9-9079-C45D9D1E7EDF}" type="parTrans" cxnId="{22526DD3-5B65-4C52-B5E7-F1512FA3175B}">
      <dgm:prSet/>
      <dgm:spPr/>
      <dgm:t>
        <a:bodyPr/>
        <a:lstStyle/>
        <a:p>
          <a:endParaRPr lang="en-GB"/>
        </a:p>
      </dgm:t>
    </dgm:pt>
    <dgm:pt modelId="{87D664DB-9EE2-4260-81A0-7DAFFA06E1D2}" type="sibTrans" cxnId="{22526DD3-5B65-4C52-B5E7-F1512FA3175B}">
      <dgm:prSet phldrT="1"/>
      <dgm:spPr>
        <a:solidFill>
          <a:srgbClr val="BA122B"/>
        </a:solidFill>
        <a:ln>
          <a:noFill/>
        </a:ln>
      </dgm:spPr>
      <dgm:t>
        <a:bodyPr/>
        <a:lstStyle/>
        <a:p>
          <a:r>
            <a:rPr lang="en-GB" dirty="0"/>
            <a:t>1</a:t>
          </a:r>
        </a:p>
      </dgm:t>
    </dgm:pt>
    <dgm:pt modelId="{62BAFC76-E308-430A-8486-755FA2BBBF48}">
      <dgm:prSet/>
      <dgm:spPr>
        <a:solidFill>
          <a:srgbClr val="A6A6A6">
            <a:alpha val="90000"/>
          </a:srgbClr>
        </a:solidFill>
        <a:ln>
          <a:noFill/>
        </a:ln>
      </dgm:spPr>
      <dgm:t>
        <a:bodyPr/>
        <a:lstStyle/>
        <a:p>
          <a:r>
            <a:rPr lang="en-GB" dirty="0"/>
            <a:t>Identify coordination mechanisms and potential gaps and opportunities </a:t>
          </a:r>
          <a:endParaRPr lang="fr-FR" dirty="0"/>
        </a:p>
      </dgm:t>
    </dgm:pt>
    <dgm:pt modelId="{BC392E7F-5157-4049-8863-7BED721A8DE3}" type="parTrans" cxnId="{9C4E6641-7DBE-43FB-BB70-E3E163D4D42A}">
      <dgm:prSet/>
      <dgm:spPr/>
      <dgm:t>
        <a:bodyPr/>
        <a:lstStyle/>
        <a:p>
          <a:endParaRPr lang="en-GB"/>
        </a:p>
      </dgm:t>
    </dgm:pt>
    <dgm:pt modelId="{34D39AB7-7ED8-4577-8132-AE6DEBB0AD63}" type="sibTrans" cxnId="{9C4E6641-7DBE-43FB-BB70-E3E163D4D42A}">
      <dgm:prSet phldrT="2"/>
      <dgm:spPr>
        <a:solidFill>
          <a:srgbClr val="BA122B"/>
        </a:solidFill>
        <a:ln>
          <a:noFill/>
        </a:ln>
      </dgm:spPr>
      <dgm:t>
        <a:bodyPr/>
        <a:lstStyle/>
        <a:p>
          <a:r>
            <a:rPr lang="en-GB" dirty="0"/>
            <a:t>2</a:t>
          </a:r>
        </a:p>
      </dgm:t>
    </dgm:pt>
    <dgm:pt modelId="{DD571FEF-4658-4A2A-97F9-454230AAB56E}">
      <dgm:prSet/>
      <dgm:spPr>
        <a:solidFill>
          <a:schemeClr val="bg2">
            <a:lumMod val="75000"/>
            <a:alpha val="90000"/>
          </a:schemeClr>
        </a:solidFill>
        <a:ln>
          <a:noFill/>
        </a:ln>
      </dgm:spPr>
      <dgm:t>
        <a:bodyPr/>
        <a:lstStyle/>
        <a:p>
          <a:r>
            <a:rPr lang="en-GB" dirty="0">
              <a:solidFill>
                <a:schemeClr val="bg1"/>
              </a:solidFill>
            </a:rPr>
            <a:t>Strengthen collective understanding  of the concepts and tools </a:t>
          </a:r>
          <a:endParaRPr lang="fr-FR" dirty="0">
            <a:solidFill>
              <a:schemeClr val="bg1"/>
            </a:solidFill>
          </a:endParaRPr>
        </a:p>
      </dgm:t>
    </dgm:pt>
    <dgm:pt modelId="{7CA20E87-97C1-4E69-93FF-5B3F674BFD60}" type="parTrans" cxnId="{62A89431-13AE-49EE-8E61-81E54663E18E}">
      <dgm:prSet/>
      <dgm:spPr/>
      <dgm:t>
        <a:bodyPr/>
        <a:lstStyle/>
        <a:p>
          <a:endParaRPr lang="en-GB"/>
        </a:p>
      </dgm:t>
    </dgm:pt>
    <dgm:pt modelId="{A534A82A-27B2-42AC-AFA5-7A2D917187A7}" type="sibTrans" cxnId="{62A89431-13AE-49EE-8E61-81E54663E18E}">
      <dgm:prSet phldrT="3"/>
      <dgm:spPr>
        <a:solidFill>
          <a:srgbClr val="BA122B"/>
        </a:solidFill>
        <a:ln>
          <a:noFill/>
        </a:ln>
      </dgm:spPr>
      <dgm:t>
        <a:bodyPr/>
        <a:lstStyle/>
        <a:p>
          <a:r>
            <a:rPr lang="en-GB" dirty="0"/>
            <a:t>3</a:t>
          </a:r>
        </a:p>
      </dgm:t>
    </dgm:pt>
    <dgm:pt modelId="{6A7C891D-46E3-4888-A01A-EF00C99593DA}">
      <dgm:prSet/>
      <dgm:spPr>
        <a:solidFill>
          <a:schemeClr val="tx2">
            <a:alpha val="90000"/>
          </a:schemeClr>
        </a:solidFill>
        <a:ln>
          <a:noFill/>
        </a:ln>
      </dgm:spPr>
      <dgm:t>
        <a:bodyPr/>
        <a:lstStyle/>
        <a:p>
          <a:r>
            <a:rPr lang="en-GB" dirty="0">
              <a:solidFill>
                <a:schemeClr val="bg1"/>
              </a:solidFill>
            </a:rPr>
            <a:t>Develop evidence and analysis </a:t>
          </a:r>
          <a:endParaRPr lang="fr-FR" dirty="0">
            <a:solidFill>
              <a:schemeClr val="bg1"/>
            </a:solidFill>
          </a:endParaRPr>
        </a:p>
      </dgm:t>
    </dgm:pt>
    <dgm:pt modelId="{F565CD20-6A10-49BB-B221-CC1FCBBBEBE8}" type="parTrans" cxnId="{45415385-D051-4356-9F12-2EDF5F84F842}">
      <dgm:prSet/>
      <dgm:spPr/>
      <dgm:t>
        <a:bodyPr/>
        <a:lstStyle/>
        <a:p>
          <a:endParaRPr lang="en-GB"/>
        </a:p>
      </dgm:t>
    </dgm:pt>
    <dgm:pt modelId="{8B4A2EE1-6835-4E95-8977-50ED2A57E42B}" type="sibTrans" cxnId="{45415385-D051-4356-9F12-2EDF5F84F842}">
      <dgm:prSet phldrT="4"/>
      <dgm:spPr>
        <a:solidFill>
          <a:srgbClr val="BA122B"/>
        </a:solidFill>
        <a:ln>
          <a:noFill/>
        </a:ln>
      </dgm:spPr>
      <dgm:t>
        <a:bodyPr/>
        <a:lstStyle/>
        <a:p>
          <a:r>
            <a:rPr lang="en-GB" dirty="0"/>
            <a:t>4</a:t>
          </a:r>
        </a:p>
      </dgm:t>
    </dgm:pt>
    <dgm:pt modelId="{D03F1819-70B3-4466-966B-CC4D459D615B}">
      <dgm:prSet/>
      <dgm:spPr>
        <a:solidFill>
          <a:srgbClr val="BA122B">
            <a:alpha val="90000"/>
          </a:srgbClr>
        </a:solidFill>
        <a:ln>
          <a:noFill/>
        </a:ln>
      </dgm:spPr>
      <dgm:t>
        <a:bodyPr/>
        <a:lstStyle/>
        <a:p>
          <a:r>
            <a:rPr lang="en-GB" dirty="0">
              <a:solidFill>
                <a:schemeClr val="bg1"/>
              </a:solidFill>
            </a:rPr>
            <a:t>Develop long-term capacity development strategy </a:t>
          </a:r>
          <a:endParaRPr lang="fr-FR" dirty="0">
            <a:solidFill>
              <a:schemeClr val="bg1"/>
            </a:solidFill>
          </a:endParaRPr>
        </a:p>
      </dgm:t>
    </dgm:pt>
    <dgm:pt modelId="{E8717F55-7E22-47F7-91B7-DEE0E0ED5552}" type="parTrans" cxnId="{434F6A09-D072-4905-968B-B7B8A7F5ACE1}">
      <dgm:prSet/>
      <dgm:spPr/>
      <dgm:t>
        <a:bodyPr/>
        <a:lstStyle/>
        <a:p>
          <a:endParaRPr lang="en-GB"/>
        </a:p>
      </dgm:t>
    </dgm:pt>
    <dgm:pt modelId="{BAE105F7-E763-4206-B902-172E4CF23DA3}" type="sibTrans" cxnId="{434F6A09-D072-4905-968B-B7B8A7F5ACE1}">
      <dgm:prSet phldrT="5"/>
      <dgm:spPr>
        <a:solidFill>
          <a:srgbClr val="EE546A"/>
        </a:solidFill>
        <a:ln>
          <a:noFill/>
        </a:ln>
      </dgm:spPr>
      <dgm:t>
        <a:bodyPr/>
        <a:lstStyle/>
        <a:p>
          <a:r>
            <a:rPr lang="en-GB" dirty="0"/>
            <a:t>5</a:t>
          </a:r>
        </a:p>
      </dgm:t>
    </dgm:pt>
    <dgm:pt modelId="{3F79E284-674A-4BE6-A3AF-9C1E0C66B74F}" type="pres">
      <dgm:prSet presAssocID="{7AC89500-E9D0-432C-837F-6DAE97963375}" presName="Name0" presStyleCnt="0">
        <dgm:presLayoutVars>
          <dgm:animLvl val="lvl"/>
          <dgm:resizeHandles val="exact"/>
        </dgm:presLayoutVars>
      </dgm:prSet>
      <dgm:spPr/>
    </dgm:pt>
    <dgm:pt modelId="{7E732184-A057-4195-B11B-154A18BA2393}" type="pres">
      <dgm:prSet presAssocID="{29EE85DE-CA86-4E15-8A62-ABBF60CB0586}" presName="compositeNode" presStyleCnt="0">
        <dgm:presLayoutVars>
          <dgm:bulletEnabled val="1"/>
        </dgm:presLayoutVars>
      </dgm:prSet>
      <dgm:spPr/>
    </dgm:pt>
    <dgm:pt modelId="{9545E159-F33B-40B6-A248-3BDBFFE36CD0}" type="pres">
      <dgm:prSet presAssocID="{29EE85DE-CA86-4E15-8A62-ABBF60CB0586}" presName="bgRect" presStyleLbl="bgAccFollowNode1" presStyleIdx="0" presStyleCnt="5"/>
      <dgm:spPr/>
    </dgm:pt>
    <dgm:pt modelId="{D9E0979A-10BE-41B1-B6BD-6A23194FD5CC}" type="pres">
      <dgm:prSet presAssocID="{87D664DB-9EE2-4260-81A0-7DAFFA06E1D2}" presName="sibTransNodeCircle" presStyleLbl="alignNode1" presStyleIdx="0" presStyleCnt="10">
        <dgm:presLayoutVars>
          <dgm:chMax val="0"/>
          <dgm:bulletEnabled/>
        </dgm:presLayoutVars>
      </dgm:prSet>
      <dgm:spPr/>
    </dgm:pt>
    <dgm:pt modelId="{2866549B-EB2F-4C2D-A675-47F9436399DD}" type="pres">
      <dgm:prSet presAssocID="{29EE85DE-CA86-4E15-8A62-ABBF60CB0586}" presName="bottomLine" presStyleLbl="alignNode1" presStyleIdx="1" presStyleCnt="10">
        <dgm:presLayoutVars/>
      </dgm:prSet>
      <dgm:spPr>
        <a:solidFill>
          <a:srgbClr val="E7E6E6"/>
        </a:solidFill>
        <a:ln>
          <a:noFill/>
        </a:ln>
      </dgm:spPr>
    </dgm:pt>
    <dgm:pt modelId="{BCEAA05E-FD85-4EC2-ABCE-F3F8E4CD26ED}" type="pres">
      <dgm:prSet presAssocID="{29EE85DE-CA86-4E15-8A62-ABBF60CB0586}" presName="nodeText" presStyleLbl="bgAccFollowNode1" presStyleIdx="0" presStyleCnt="5">
        <dgm:presLayoutVars>
          <dgm:bulletEnabled val="1"/>
        </dgm:presLayoutVars>
      </dgm:prSet>
      <dgm:spPr/>
    </dgm:pt>
    <dgm:pt modelId="{16F4C29E-B930-43DA-AB9B-4AFC0DA4C1C2}" type="pres">
      <dgm:prSet presAssocID="{87D664DB-9EE2-4260-81A0-7DAFFA06E1D2}" presName="sibTrans" presStyleCnt="0"/>
      <dgm:spPr/>
    </dgm:pt>
    <dgm:pt modelId="{BE4E6885-70C7-4FDF-A1CC-4826005661B1}" type="pres">
      <dgm:prSet presAssocID="{62BAFC76-E308-430A-8486-755FA2BBBF48}" presName="compositeNode" presStyleCnt="0">
        <dgm:presLayoutVars>
          <dgm:bulletEnabled val="1"/>
        </dgm:presLayoutVars>
      </dgm:prSet>
      <dgm:spPr/>
    </dgm:pt>
    <dgm:pt modelId="{16CA6A6F-D69B-456E-ADD3-45CB3382A642}" type="pres">
      <dgm:prSet presAssocID="{62BAFC76-E308-430A-8486-755FA2BBBF48}" presName="bgRect" presStyleLbl="bgAccFollowNode1" presStyleIdx="1" presStyleCnt="5"/>
      <dgm:spPr/>
    </dgm:pt>
    <dgm:pt modelId="{1915F720-6F1D-4235-9BC1-F8D1F80F1662}" type="pres">
      <dgm:prSet presAssocID="{34D39AB7-7ED8-4577-8132-AE6DEBB0AD63}" presName="sibTransNodeCircle" presStyleLbl="alignNode1" presStyleIdx="2" presStyleCnt="10">
        <dgm:presLayoutVars>
          <dgm:chMax val="0"/>
          <dgm:bulletEnabled/>
        </dgm:presLayoutVars>
      </dgm:prSet>
      <dgm:spPr/>
    </dgm:pt>
    <dgm:pt modelId="{AB0B4047-918F-44C7-A79B-E93635A6BACA}" type="pres">
      <dgm:prSet presAssocID="{62BAFC76-E308-430A-8486-755FA2BBBF48}" presName="bottomLine" presStyleLbl="alignNode1" presStyleIdx="3" presStyleCnt="10">
        <dgm:presLayoutVars/>
      </dgm:prSet>
      <dgm:spPr>
        <a:solidFill>
          <a:srgbClr val="A6A6A6"/>
        </a:solidFill>
        <a:ln>
          <a:noFill/>
        </a:ln>
      </dgm:spPr>
    </dgm:pt>
    <dgm:pt modelId="{C66F720E-9E10-493A-ACE1-63763A3F6946}" type="pres">
      <dgm:prSet presAssocID="{62BAFC76-E308-430A-8486-755FA2BBBF48}" presName="nodeText" presStyleLbl="bgAccFollowNode1" presStyleIdx="1" presStyleCnt="5">
        <dgm:presLayoutVars>
          <dgm:bulletEnabled val="1"/>
        </dgm:presLayoutVars>
      </dgm:prSet>
      <dgm:spPr/>
    </dgm:pt>
    <dgm:pt modelId="{014936E2-073A-4DFC-A829-17E2D233318C}" type="pres">
      <dgm:prSet presAssocID="{34D39AB7-7ED8-4577-8132-AE6DEBB0AD63}" presName="sibTrans" presStyleCnt="0"/>
      <dgm:spPr/>
    </dgm:pt>
    <dgm:pt modelId="{4BF968A6-AB44-4606-8869-81D21BF14C37}" type="pres">
      <dgm:prSet presAssocID="{DD571FEF-4658-4A2A-97F9-454230AAB56E}" presName="compositeNode" presStyleCnt="0">
        <dgm:presLayoutVars>
          <dgm:bulletEnabled val="1"/>
        </dgm:presLayoutVars>
      </dgm:prSet>
      <dgm:spPr/>
    </dgm:pt>
    <dgm:pt modelId="{94D3D91E-CA26-4060-9540-76D2D95BB1D3}" type="pres">
      <dgm:prSet presAssocID="{DD571FEF-4658-4A2A-97F9-454230AAB56E}" presName="bgRect" presStyleLbl="bgAccFollowNode1" presStyleIdx="2" presStyleCnt="5"/>
      <dgm:spPr/>
    </dgm:pt>
    <dgm:pt modelId="{591E1BA8-4C85-4294-9C4A-EE23421EFCC0}" type="pres">
      <dgm:prSet presAssocID="{A534A82A-27B2-42AC-AFA5-7A2D917187A7}" presName="sibTransNodeCircle" presStyleLbl="alignNode1" presStyleIdx="4" presStyleCnt="10">
        <dgm:presLayoutVars>
          <dgm:chMax val="0"/>
          <dgm:bulletEnabled/>
        </dgm:presLayoutVars>
      </dgm:prSet>
      <dgm:spPr/>
    </dgm:pt>
    <dgm:pt modelId="{D4604305-1B3A-4718-84E9-05898A53303E}" type="pres">
      <dgm:prSet presAssocID="{DD571FEF-4658-4A2A-97F9-454230AAB56E}" presName="bottomLine" presStyleLbl="alignNode1" presStyleIdx="5" presStyleCnt="10">
        <dgm:presLayoutVars/>
      </dgm:prSet>
      <dgm:spPr>
        <a:ln>
          <a:noFill/>
        </a:ln>
      </dgm:spPr>
    </dgm:pt>
    <dgm:pt modelId="{C5124931-B73D-4F8A-A13E-EEC29B1AD2BD}" type="pres">
      <dgm:prSet presAssocID="{DD571FEF-4658-4A2A-97F9-454230AAB56E}" presName="nodeText" presStyleLbl="bgAccFollowNode1" presStyleIdx="2" presStyleCnt="5">
        <dgm:presLayoutVars>
          <dgm:bulletEnabled val="1"/>
        </dgm:presLayoutVars>
      </dgm:prSet>
      <dgm:spPr/>
    </dgm:pt>
    <dgm:pt modelId="{41DF62DB-2C1E-4205-962B-55801AC1F3C8}" type="pres">
      <dgm:prSet presAssocID="{A534A82A-27B2-42AC-AFA5-7A2D917187A7}" presName="sibTrans" presStyleCnt="0"/>
      <dgm:spPr/>
    </dgm:pt>
    <dgm:pt modelId="{9093781E-786B-4793-86F1-CFEA18266B42}" type="pres">
      <dgm:prSet presAssocID="{6A7C891D-46E3-4888-A01A-EF00C99593DA}" presName="compositeNode" presStyleCnt="0">
        <dgm:presLayoutVars>
          <dgm:bulletEnabled val="1"/>
        </dgm:presLayoutVars>
      </dgm:prSet>
      <dgm:spPr/>
    </dgm:pt>
    <dgm:pt modelId="{83AE60D4-ACBD-4BC7-B4BD-A253024D8264}" type="pres">
      <dgm:prSet presAssocID="{6A7C891D-46E3-4888-A01A-EF00C99593DA}" presName="bgRect" presStyleLbl="bgAccFollowNode1" presStyleIdx="3" presStyleCnt="5"/>
      <dgm:spPr/>
    </dgm:pt>
    <dgm:pt modelId="{27C23C49-DEC8-4FED-A061-849970E665E1}" type="pres">
      <dgm:prSet presAssocID="{8B4A2EE1-6835-4E95-8977-50ED2A57E42B}" presName="sibTransNodeCircle" presStyleLbl="alignNode1" presStyleIdx="6" presStyleCnt="10">
        <dgm:presLayoutVars>
          <dgm:chMax val="0"/>
          <dgm:bulletEnabled/>
        </dgm:presLayoutVars>
      </dgm:prSet>
      <dgm:spPr/>
    </dgm:pt>
    <dgm:pt modelId="{6A0F60CE-36B5-41A3-802D-3142176F5468}" type="pres">
      <dgm:prSet presAssocID="{6A7C891D-46E3-4888-A01A-EF00C99593DA}" presName="bottomLine" presStyleLbl="alignNode1" presStyleIdx="7" presStyleCnt="10">
        <dgm:presLayoutVars/>
      </dgm:prSet>
      <dgm:spPr>
        <a:ln>
          <a:noFill/>
        </a:ln>
      </dgm:spPr>
    </dgm:pt>
    <dgm:pt modelId="{815B060F-F057-403A-93A9-12C0F878F3FB}" type="pres">
      <dgm:prSet presAssocID="{6A7C891D-46E3-4888-A01A-EF00C99593DA}" presName="nodeText" presStyleLbl="bgAccFollowNode1" presStyleIdx="3" presStyleCnt="5">
        <dgm:presLayoutVars>
          <dgm:bulletEnabled val="1"/>
        </dgm:presLayoutVars>
      </dgm:prSet>
      <dgm:spPr/>
    </dgm:pt>
    <dgm:pt modelId="{2143D0F7-43D4-4756-831B-4E4CB760054E}" type="pres">
      <dgm:prSet presAssocID="{8B4A2EE1-6835-4E95-8977-50ED2A57E42B}" presName="sibTrans" presStyleCnt="0"/>
      <dgm:spPr/>
    </dgm:pt>
    <dgm:pt modelId="{5817C7AB-D89F-4D16-AE79-E7BAD53928BB}" type="pres">
      <dgm:prSet presAssocID="{D03F1819-70B3-4466-966B-CC4D459D615B}" presName="compositeNode" presStyleCnt="0">
        <dgm:presLayoutVars>
          <dgm:bulletEnabled val="1"/>
        </dgm:presLayoutVars>
      </dgm:prSet>
      <dgm:spPr/>
    </dgm:pt>
    <dgm:pt modelId="{4F4EFA1B-A0E5-4B9D-B55B-217893448FF3}" type="pres">
      <dgm:prSet presAssocID="{D03F1819-70B3-4466-966B-CC4D459D615B}" presName="bgRect" presStyleLbl="bgAccFollowNode1" presStyleIdx="4" presStyleCnt="5"/>
      <dgm:spPr/>
    </dgm:pt>
    <dgm:pt modelId="{ACE24A2C-52E4-4DFA-B311-01A7531BDB90}" type="pres">
      <dgm:prSet presAssocID="{BAE105F7-E763-4206-B902-172E4CF23DA3}" presName="sibTransNodeCircle" presStyleLbl="alignNode1" presStyleIdx="8" presStyleCnt="10">
        <dgm:presLayoutVars>
          <dgm:chMax val="0"/>
          <dgm:bulletEnabled/>
        </dgm:presLayoutVars>
      </dgm:prSet>
      <dgm:spPr/>
    </dgm:pt>
    <dgm:pt modelId="{FCD44AE9-C491-42B8-8A36-1C9BA1633DAD}" type="pres">
      <dgm:prSet presAssocID="{D03F1819-70B3-4466-966B-CC4D459D615B}" presName="bottomLine" presStyleLbl="alignNode1" presStyleIdx="9" presStyleCnt="10">
        <dgm:presLayoutVars/>
      </dgm:prSet>
      <dgm:spPr>
        <a:ln>
          <a:noFill/>
        </a:ln>
      </dgm:spPr>
    </dgm:pt>
    <dgm:pt modelId="{363AF2BE-078B-40E2-BA59-A831675B57E7}" type="pres">
      <dgm:prSet presAssocID="{D03F1819-70B3-4466-966B-CC4D459D615B}" presName="nodeText" presStyleLbl="bgAccFollowNode1" presStyleIdx="4" presStyleCnt="5">
        <dgm:presLayoutVars>
          <dgm:bulletEnabled val="1"/>
        </dgm:presLayoutVars>
      </dgm:prSet>
      <dgm:spPr/>
    </dgm:pt>
  </dgm:ptLst>
  <dgm:cxnLst>
    <dgm:cxn modelId="{434F6A09-D072-4905-968B-B7B8A7F5ACE1}" srcId="{7AC89500-E9D0-432C-837F-6DAE97963375}" destId="{D03F1819-70B3-4466-966B-CC4D459D615B}" srcOrd="4" destOrd="0" parTransId="{E8717F55-7E22-47F7-91B7-DEE0E0ED5552}" sibTransId="{BAE105F7-E763-4206-B902-172E4CF23DA3}"/>
    <dgm:cxn modelId="{02B7161C-8D09-4379-83B8-0845A590B0DC}" type="presOf" srcId="{DD571FEF-4658-4A2A-97F9-454230AAB56E}" destId="{94D3D91E-CA26-4060-9540-76D2D95BB1D3}" srcOrd="0" destOrd="0" presId="urn:microsoft.com/office/officeart/2016/7/layout/BasicLinearProcessNumbered"/>
    <dgm:cxn modelId="{52131229-AADD-47C2-ABD2-2B6C60F500EF}" type="presOf" srcId="{BAE105F7-E763-4206-B902-172E4CF23DA3}" destId="{ACE24A2C-52E4-4DFA-B311-01A7531BDB90}" srcOrd="0" destOrd="0" presId="urn:microsoft.com/office/officeart/2016/7/layout/BasicLinearProcessNumbered"/>
    <dgm:cxn modelId="{2CEF462D-4448-4DF5-954F-BF61F056B76F}" type="presOf" srcId="{6A7C891D-46E3-4888-A01A-EF00C99593DA}" destId="{815B060F-F057-403A-93A9-12C0F878F3FB}" srcOrd="1" destOrd="0" presId="urn:microsoft.com/office/officeart/2016/7/layout/BasicLinearProcessNumbered"/>
    <dgm:cxn modelId="{62A89431-13AE-49EE-8E61-81E54663E18E}" srcId="{7AC89500-E9D0-432C-837F-6DAE97963375}" destId="{DD571FEF-4658-4A2A-97F9-454230AAB56E}" srcOrd="2" destOrd="0" parTransId="{7CA20E87-97C1-4E69-93FF-5B3F674BFD60}" sibTransId="{A534A82A-27B2-42AC-AFA5-7A2D917187A7}"/>
    <dgm:cxn modelId="{DFF5875B-56FF-4E2B-A2A3-54D9E2AFE61F}" type="presOf" srcId="{A534A82A-27B2-42AC-AFA5-7A2D917187A7}" destId="{591E1BA8-4C85-4294-9C4A-EE23421EFCC0}" srcOrd="0" destOrd="0" presId="urn:microsoft.com/office/officeart/2016/7/layout/BasicLinearProcessNumbered"/>
    <dgm:cxn modelId="{70ED725F-2716-465D-9A84-D2E7DCDF2362}" type="presOf" srcId="{8B4A2EE1-6835-4E95-8977-50ED2A57E42B}" destId="{27C23C49-DEC8-4FED-A061-849970E665E1}" srcOrd="0" destOrd="0" presId="urn:microsoft.com/office/officeart/2016/7/layout/BasicLinearProcessNumbered"/>
    <dgm:cxn modelId="{9C4E6641-7DBE-43FB-BB70-E3E163D4D42A}" srcId="{7AC89500-E9D0-432C-837F-6DAE97963375}" destId="{62BAFC76-E308-430A-8486-755FA2BBBF48}" srcOrd="1" destOrd="0" parTransId="{BC392E7F-5157-4049-8863-7BED721A8DE3}" sibTransId="{34D39AB7-7ED8-4577-8132-AE6DEBB0AD63}"/>
    <dgm:cxn modelId="{5B824665-0B20-4D53-A105-9D804D2BBEDD}" type="presOf" srcId="{6A7C891D-46E3-4888-A01A-EF00C99593DA}" destId="{83AE60D4-ACBD-4BC7-B4BD-A253024D8264}" srcOrd="0" destOrd="0" presId="urn:microsoft.com/office/officeart/2016/7/layout/BasicLinearProcessNumbered"/>
    <dgm:cxn modelId="{CF77534B-B37A-43AF-993E-409FC8872DBE}" type="presOf" srcId="{62BAFC76-E308-430A-8486-755FA2BBBF48}" destId="{16CA6A6F-D69B-456E-ADD3-45CB3382A642}" srcOrd="0" destOrd="0" presId="urn:microsoft.com/office/officeart/2016/7/layout/BasicLinearProcessNumbered"/>
    <dgm:cxn modelId="{A52BCE6B-5F9F-4320-B326-B80097154661}" type="presOf" srcId="{D03F1819-70B3-4466-966B-CC4D459D615B}" destId="{363AF2BE-078B-40E2-BA59-A831675B57E7}" srcOrd="1" destOrd="0" presId="urn:microsoft.com/office/officeart/2016/7/layout/BasicLinearProcessNumbered"/>
    <dgm:cxn modelId="{BFB2826E-8B46-41B6-B961-E3BA03474260}" type="presOf" srcId="{7AC89500-E9D0-432C-837F-6DAE97963375}" destId="{3F79E284-674A-4BE6-A3AF-9C1E0C66B74F}" srcOrd="0" destOrd="0" presId="urn:microsoft.com/office/officeart/2016/7/layout/BasicLinearProcessNumbered"/>
    <dgm:cxn modelId="{4C03F94E-8C34-4533-8E4C-1AB63C4BB74E}" type="presOf" srcId="{D03F1819-70B3-4466-966B-CC4D459D615B}" destId="{4F4EFA1B-A0E5-4B9D-B55B-217893448FF3}" srcOrd="0" destOrd="0" presId="urn:microsoft.com/office/officeart/2016/7/layout/BasicLinearProcessNumbered"/>
    <dgm:cxn modelId="{8357CC70-1268-4BE5-BFFA-5B56FD781CDA}" type="presOf" srcId="{29EE85DE-CA86-4E15-8A62-ABBF60CB0586}" destId="{BCEAA05E-FD85-4EC2-ABCE-F3F8E4CD26ED}" srcOrd="1" destOrd="0" presId="urn:microsoft.com/office/officeart/2016/7/layout/BasicLinearProcessNumbered"/>
    <dgm:cxn modelId="{47634172-C768-48C7-BC46-B517E404B21E}" type="presOf" srcId="{DD571FEF-4658-4A2A-97F9-454230AAB56E}" destId="{C5124931-B73D-4F8A-A13E-EEC29B1AD2BD}" srcOrd="1" destOrd="0" presId="urn:microsoft.com/office/officeart/2016/7/layout/BasicLinearProcessNumbered"/>
    <dgm:cxn modelId="{D676BD7A-9D9F-4B83-BD77-C1765F5E0E05}" type="presOf" srcId="{62BAFC76-E308-430A-8486-755FA2BBBF48}" destId="{C66F720E-9E10-493A-ACE1-63763A3F6946}" srcOrd="1" destOrd="0" presId="urn:microsoft.com/office/officeart/2016/7/layout/BasicLinearProcessNumbered"/>
    <dgm:cxn modelId="{45415385-D051-4356-9F12-2EDF5F84F842}" srcId="{7AC89500-E9D0-432C-837F-6DAE97963375}" destId="{6A7C891D-46E3-4888-A01A-EF00C99593DA}" srcOrd="3" destOrd="0" parTransId="{F565CD20-6A10-49BB-B221-CC1FCBBBEBE8}" sibTransId="{8B4A2EE1-6835-4E95-8977-50ED2A57E42B}"/>
    <dgm:cxn modelId="{B21F6598-AD84-4343-A928-BC17267A6994}" type="presOf" srcId="{87D664DB-9EE2-4260-81A0-7DAFFA06E1D2}" destId="{D9E0979A-10BE-41B1-B6BD-6A23194FD5CC}" srcOrd="0" destOrd="0" presId="urn:microsoft.com/office/officeart/2016/7/layout/BasicLinearProcessNumbered"/>
    <dgm:cxn modelId="{96BE08B3-E8B8-4237-BD88-A15A86509058}" type="presOf" srcId="{29EE85DE-CA86-4E15-8A62-ABBF60CB0586}" destId="{9545E159-F33B-40B6-A248-3BDBFFE36CD0}" srcOrd="0" destOrd="0" presId="urn:microsoft.com/office/officeart/2016/7/layout/BasicLinearProcessNumbered"/>
    <dgm:cxn modelId="{22526DD3-5B65-4C52-B5E7-F1512FA3175B}" srcId="{7AC89500-E9D0-432C-837F-6DAE97963375}" destId="{29EE85DE-CA86-4E15-8A62-ABBF60CB0586}" srcOrd="0" destOrd="0" parTransId="{A309D4DC-58B6-40B9-9079-C45D9D1E7EDF}" sibTransId="{87D664DB-9EE2-4260-81A0-7DAFFA06E1D2}"/>
    <dgm:cxn modelId="{B77290DD-2AC2-4663-9ED0-9186CA72D9DE}" type="presOf" srcId="{34D39AB7-7ED8-4577-8132-AE6DEBB0AD63}" destId="{1915F720-6F1D-4235-9BC1-F8D1F80F1662}" srcOrd="0" destOrd="0" presId="urn:microsoft.com/office/officeart/2016/7/layout/BasicLinearProcessNumbered"/>
    <dgm:cxn modelId="{E237B7A1-4DE7-4936-935D-4099046589BF}" type="presParOf" srcId="{3F79E284-674A-4BE6-A3AF-9C1E0C66B74F}" destId="{7E732184-A057-4195-B11B-154A18BA2393}" srcOrd="0" destOrd="0" presId="urn:microsoft.com/office/officeart/2016/7/layout/BasicLinearProcessNumbered"/>
    <dgm:cxn modelId="{E71FE135-3873-4775-9E40-70E0C15AE004}" type="presParOf" srcId="{7E732184-A057-4195-B11B-154A18BA2393}" destId="{9545E159-F33B-40B6-A248-3BDBFFE36CD0}" srcOrd="0" destOrd="0" presId="urn:microsoft.com/office/officeart/2016/7/layout/BasicLinearProcessNumbered"/>
    <dgm:cxn modelId="{2F88963F-D6D0-4A49-912E-8DFF0CFB724F}" type="presParOf" srcId="{7E732184-A057-4195-B11B-154A18BA2393}" destId="{D9E0979A-10BE-41B1-B6BD-6A23194FD5CC}" srcOrd="1" destOrd="0" presId="urn:microsoft.com/office/officeart/2016/7/layout/BasicLinearProcessNumbered"/>
    <dgm:cxn modelId="{DD6B55F4-1CAE-4ADE-814E-D01788CA6C85}" type="presParOf" srcId="{7E732184-A057-4195-B11B-154A18BA2393}" destId="{2866549B-EB2F-4C2D-A675-47F9436399DD}" srcOrd="2" destOrd="0" presId="urn:microsoft.com/office/officeart/2016/7/layout/BasicLinearProcessNumbered"/>
    <dgm:cxn modelId="{0A1DB34E-52CA-49DE-A610-C6CDA3B14C21}" type="presParOf" srcId="{7E732184-A057-4195-B11B-154A18BA2393}" destId="{BCEAA05E-FD85-4EC2-ABCE-F3F8E4CD26ED}" srcOrd="3" destOrd="0" presId="urn:microsoft.com/office/officeart/2016/7/layout/BasicLinearProcessNumbered"/>
    <dgm:cxn modelId="{47EFEBC5-4D47-4EAB-A970-933EE6335688}" type="presParOf" srcId="{3F79E284-674A-4BE6-A3AF-9C1E0C66B74F}" destId="{16F4C29E-B930-43DA-AB9B-4AFC0DA4C1C2}" srcOrd="1" destOrd="0" presId="urn:microsoft.com/office/officeart/2016/7/layout/BasicLinearProcessNumbered"/>
    <dgm:cxn modelId="{6FC09E54-C47C-4062-A397-C2C35667D363}" type="presParOf" srcId="{3F79E284-674A-4BE6-A3AF-9C1E0C66B74F}" destId="{BE4E6885-70C7-4FDF-A1CC-4826005661B1}" srcOrd="2" destOrd="0" presId="urn:microsoft.com/office/officeart/2016/7/layout/BasicLinearProcessNumbered"/>
    <dgm:cxn modelId="{9977F394-E92F-4DDA-851A-D0F5F2596609}" type="presParOf" srcId="{BE4E6885-70C7-4FDF-A1CC-4826005661B1}" destId="{16CA6A6F-D69B-456E-ADD3-45CB3382A642}" srcOrd="0" destOrd="0" presId="urn:microsoft.com/office/officeart/2016/7/layout/BasicLinearProcessNumbered"/>
    <dgm:cxn modelId="{22A19C04-F546-4656-8D1F-85A9D4A5600C}" type="presParOf" srcId="{BE4E6885-70C7-4FDF-A1CC-4826005661B1}" destId="{1915F720-6F1D-4235-9BC1-F8D1F80F1662}" srcOrd="1" destOrd="0" presId="urn:microsoft.com/office/officeart/2016/7/layout/BasicLinearProcessNumbered"/>
    <dgm:cxn modelId="{C7A0CC43-22F4-42EB-8FA6-C1EE769ECCCD}" type="presParOf" srcId="{BE4E6885-70C7-4FDF-A1CC-4826005661B1}" destId="{AB0B4047-918F-44C7-A79B-E93635A6BACA}" srcOrd="2" destOrd="0" presId="urn:microsoft.com/office/officeart/2016/7/layout/BasicLinearProcessNumbered"/>
    <dgm:cxn modelId="{B2756BDA-E6D1-4C61-A165-09F47FA54F0C}" type="presParOf" srcId="{BE4E6885-70C7-4FDF-A1CC-4826005661B1}" destId="{C66F720E-9E10-493A-ACE1-63763A3F6946}" srcOrd="3" destOrd="0" presId="urn:microsoft.com/office/officeart/2016/7/layout/BasicLinearProcessNumbered"/>
    <dgm:cxn modelId="{57BC97C6-DFCF-4390-A4CA-2A9929F5C49F}" type="presParOf" srcId="{3F79E284-674A-4BE6-A3AF-9C1E0C66B74F}" destId="{014936E2-073A-4DFC-A829-17E2D233318C}" srcOrd="3" destOrd="0" presId="urn:microsoft.com/office/officeart/2016/7/layout/BasicLinearProcessNumbered"/>
    <dgm:cxn modelId="{0D054F7D-87A2-4A88-BB90-EEE9D5699F42}" type="presParOf" srcId="{3F79E284-674A-4BE6-A3AF-9C1E0C66B74F}" destId="{4BF968A6-AB44-4606-8869-81D21BF14C37}" srcOrd="4" destOrd="0" presId="urn:microsoft.com/office/officeart/2016/7/layout/BasicLinearProcessNumbered"/>
    <dgm:cxn modelId="{F61F32C7-7998-4573-9E9A-3F9B79BA6725}" type="presParOf" srcId="{4BF968A6-AB44-4606-8869-81D21BF14C37}" destId="{94D3D91E-CA26-4060-9540-76D2D95BB1D3}" srcOrd="0" destOrd="0" presId="urn:microsoft.com/office/officeart/2016/7/layout/BasicLinearProcessNumbered"/>
    <dgm:cxn modelId="{662BC321-D033-4322-85D5-912D7FFE547B}" type="presParOf" srcId="{4BF968A6-AB44-4606-8869-81D21BF14C37}" destId="{591E1BA8-4C85-4294-9C4A-EE23421EFCC0}" srcOrd="1" destOrd="0" presId="urn:microsoft.com/office/officeart/2016/7/layout/BasicLinearProcessNumbered"/>
    <dgm:cxn modelId="{6CD78EA4-6493-4555-BAC9-8D7BC1E7AF12}" type="presParOf" srcId="{4BF968A6-AB44-4606-8869-81D21BF14C37}" destId="{D4604305-1B3A-4718-84E9-05898A53303E}" srcOrd="2" destOrd="0" presId="urn:microsoft.com/office/officeart/2016/7/layout/BasicLinearProcessNumbered"/>
    <dgm:cxn modelId="{4457D07C-1636-4545-8097-A88A742513BD}" type="presParOf" srcId="{4BF968A6-AB44-4606-8869-81D21BF14C37}" destId="{C5124931-B73D-4F8A-A13E-EEC29B1AD2BD}" srcOrd="3" destOrd="0" presId="urn:microsoft.com/office/officeart/2016/7/layout/BasicLinearProcessNumbered"/>
    <dgm:cxn modelId="{76D8D015-C297-4323-8FE0-BE0308ED2711}" type="presParOf" srcId="{3F79E284-674A-4BE6-A3AF-9C1E0C66B74F}" destId="{41DF62DB-2C1E-4205-962B-55801AC1F3C8}" srcOrd="5" destOrd="0" presId="urn:microsoft.com/office/officeart/2016/7/layout/BasicLinearProcessNumbered"/>
    <dgm:cxn modelId="{166CAC83-31AC-4720-A08E-D84863EA59C8}" type="presParOf" srcId="{3F79E284-674A-4BE6-A3AF-9C1E0C66B74F}" destId="{9093781E-786B-4793-86F1-CFEA18266B42}" srcOrd="6" destOrd="0" presId="urn:microsoft.com/office/officeart/2016/7/layout/BasicLinearProcessNumbered"/>
    <dgm:cxn modelId="{34C2CFB2-0210-47DC-BAF9-8EB15133DE82}" type="presParOf" srcId="{9093781E-786B-4793-86F1-CFEA18266B42}" destId="{83AE60D4-ACBD-4BC7-B4BD-A253024D8264}" srcOrd="0" destOrd="0" presId="urn:microsoft.com/office/officeart/2016/7/layout/BasicLinearProcessNumbered"/>
    <dgm:cxn modelId="{DC4C4E78-C818-43CE-89B1-BA0ADD867D37}" type="presParOf" srcId="{9093781E-786B-4793-86F1-CFEA18266B42}" destId="{27C23C49-DEC8-4FED-A061-849970E665E1}" srcOrd="1" destOrd="0" presId="urn:microsoft.com/office/officeart/2016/7/layout/BasicLinearProcessNumbered"/>
    <dgm:cxn modelId="{5B43C976-DF22-44C9-BF4E-2EC51C6DFD27}" type="presParOf" srcId="{9093781E-786B-4793-86F1-CFEA18266B42}" destId="{6A0F60CE-36B5-41A3-802D-3142176F5468}" srcOrd="2" destOrd="0" presId="urn:microsoft.com/office/officeart/2016/7/layout/BasicLinearProcessNumbered"/>
    <dgm:cxn modelId="{BE0D6735-8D38-4F3E-879B-EFB6A16E8F4D}" type="presParOf" srcId="{9093781E-786B-4793-86F1-CFEA18266B42}" destId="{815B060F-F057-403A-93A9-12C0F878F3FB}" srcOrd="3" destOrd="0" presId="urn:microsoft.com/office/officeart/2016/7/layout/BasicLinearProcessNumbered"/>
    <dgm:cxn modelId="{E76BFBAD-90F2-4DAD-A3A4-399B0A459FCF}" type="presParOf" srcId="{3F79E284-674A-4BE6-A3AF-9C1E0C66B74F}" destId="{2143D0F7-43D4-4756-831B-4E4CB760054E}" srcOrd="7" destOrd="0" presId="urn:microsoft.com/office/officeart/2016/7/layout/BasicLinearProcessNumbered"/>
    <dgm:cxn modelId="{7C28B09F-91AC-4ACC-A2FF-C6F24FE8A40B}" type="presParOf" srcId="{3F79E284-674A-4BE6-A3AF-9C1E0C66B74F}" destId="{5817C7AB-D89F-4D16-AE79-E7BAD53928BB}" srcOrd="8" destOrd="0" presId="urn:microsoft.com/office/officeart/2016/7/layout/BasicLinearProcessNumbered"/>
    <dgm:cxn modelId="{662D5D4F-3FE8-4851-ADD7-D17B100761ED}" type="presParOf" srcId="{5817C7AB-D89F-4D16-AE79-E7BAD53928BB}" destId="{4F4EFA1B-A0E5-4B9D-B55B-217893448FF3}" srcOrd="0" destOrd="0" presId="urn:microsoft.com/office/officeart/2016/7/layout/BasicLinearProcessNumbered"/>
    <dgm:cxn modelId="{8E788678-BA6B-4D8E-95DE-18A9C2B48B42}" type="presParOf" srcId="{5817C7AB-D89F-4D16-AE79-E7BAD53928BB}" destId="{ACE24A2C-52E4-4DFA-B311-01A7531BDB90}" srcOrd="1" destOrd="0" presId="urn:microsoft.com/office/officeart/2016/7/layout/BasicLinearProcessNumbered"/>
    <dgm:cxn modelId="{97CDBD60-EA12-4DBF-AB34-1DD9CDE5259B}" type="presParOf" srcId="{5817C7AB-D89F-4D16-AE79-E7BAD53928BB}" destId="{FCD44AE9-C491-42B8-8A36-1C9BA1633DAD}" srcOrd="2" destOrd="0" presId="urn:microsoft.com/office/officeart/2016/7/layout/BasicLinearProcessNumbered"/>
    <dgm:cxn modelId="{6DD11FDB-9EF1-4BF2-B065-B49D569E57F5}" type="presParOf" srcId="{5817C7AB-D89F-4D16-AE79-E7BAD53928BB}" destId="{363AF2BE-078B-40E2-BA59-A831675B57E7}"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BC5D52-AE36-4D76-AD4F-0662CEE35038}" type="doc">
      <dgm:prSet loTypeId="urn:microsoft.com/office/officeart/2011/layout/HexagonRadial" loCatId="cycle" qsTypeId="urn:microsoft.com/office/officeart/2005/8/quickstyle/simple1" qsCatId="simple" csTypeId="urn:microsoft.com/office/officeart/2005/8/colors/accent1_1" csCatId="accent1" phldr="1"/>
      <dgm:spPr/>
      <dgm:t>
        <a:bodyPr/>
        <a:lstStyle/>
        <a:p>
          <a:endParaRPr lang="fr-FR"/>
        </a:p>
      </dgm:t>
    </dgm:pt>
    <dgm:pt modelId="{B6E5AB06-2B53-4280-BD00-520C1B27B6C7}">
      <dgm:prSet phldrT="[Text]"/>
      <dgm:spPr>
        <a:xfrm>
          <a:off x="702688" y="622747"/>
          <a:ext cx="791538" cy="684712"/>
        </a:xfrm>
        <a:prstGeom prst="hexagon">
          <a:avLst>
            <a:gd name="adj" fmla="val 28570"/>
            <a:gd name="vf" fmla="val 115470"/>
          </a:avLst>
        </a:prstGeom>
      </dgm:spPr>
      <dgm:t>
        <a:bodyPr/>
        <a:lstStyle/>
        <a:p>
          <a:pPr>
            <a:buNone/>
          </a:pPr>
          <a:endParaRPr lang="fr-FR" dirty="0">
            <a:latin typeface="Calibri" panose="020F0502020204030204"/>
            <a:ea typeface="+mn-ea"/>
            <a:cs typeface="+mn-cs"/>
          </a:endParaRPr>
        </a:p>
      </dgm:t>
    </dgm:pt>
    <dgm:pt modelId="{8036504E-9566-4A5B-B53A-D756D17C9420}" type="parTrans" cxnId="{A7B1210F-71AC-4284-A0CE-486A826D330C}">
      <dgm:prSet/>
      <dgm:spPr/>
      <dgm:t>
        <a:bodyPr/>
        <a:lstStyle/>
        <a:p>
          <a:endParaRPr lang="fr-FR"/>
        </a:p>
      </dgm:t>
    </dgm:pt>
    <dgm:pt modelId="{E4468AD2-44CD-4744-A3AE-A058C15FA7DA}" type="sibTrans" cxnId="{A7B1210F-71AC-4284-A0CE-486A826D330C}">
      <dgm:prSet/>
      <dgm:spPr/>
      <dgm:t>
        <a:bodyPr/>
        <a:lstStyle/>
        <a:p>
          <a:endParaRPr lang="fr-FR"/>
        </a:p>
      </dgm:t>
    </dgm:pt>
    <dgm:pt modelId="{C5A5B679-60CB-47AA-93E9-8ABD510AEBA5}">
      <dgm:prSet phldrT="[Text]"/>
      <dgm:spPr>
        <a:xfrm>
          <a:off x="775600" y="0"/>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 </a:t>
          </a:r>
        </a:p>
      </dgm:t>
    </dgm:pt>
    <dgm:pt modelId="{6845CA46-2970-4DCF-A745-4AF7BBBA462D}" type="parTrans" cxnId="{70C8F3BC-D8A8-4462-8518-2DA043CD640F}">
      <dgm:prSet/>
      <dgm:spPr/>
      <dgm:t>
        <a:bodyPr/>
        <a:lstStyle/>
        <a:p>
          <a:endParaRPr lang="fr-FR"/>
        </a:p>
      </dgm:t>
    </dgm:pt>
    <dgm:pt modelId="{109279AA-3598-416A-AB14-937DDE0C5B41}" type="sibTrans" cxnId="{70C8F3BC-D8A8-4462-8518-2DA043CD640F}">
      <dgm:prSet/>
      <dgm:spPr/>
      <dgm:t>
        <a:bodyPr/>
        <a:lstStyle/>
        <a:p>
          <a:endParaRPr lang="fr-FR"/>
        </a:p>
      </dgm:t>
    </dgm:pt>
    <dgm:pt modelId="{363D9535-4E86-4B20-A6A8-BD53CF7F57E4}">
      <dgm:prSet phldrT="[Text]"/>
      <dgm:spPr>
        <a:xfrm>
          <a:off x="1370497" y="345155"/>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 </a:t>
          </a:r>
        </a:p>
      </dgm:t>
    </dgm:pt>
    <dgm:pt modelId="{E9F10FC4-43F0-4355-9F76-32E6DF55BF3E}" type="parTrans" cxnId="{7E320776-538A-45A3-AA70-A537F755D104}">
      <dgm:prSet/>
      <dgm:spPr/>
      <dgm:t>
        <a:bodyPr/>
        <a:lstStyle/>
        <a:p>
          <a:endParaRPr lang="fr-FR"/>
        </a:p>
      </dgm:t>
    </dgm:pt>
    <dgm:pt modelId="{535E7B77-67E1-41E1-A53D-BB7108021BA2}" type="sibTrans" cxnId="{7E320776-538A-45A3-AA70-A537F755D104}">
      <dgm:prSet/>
      <dgm:spPr/>
      <dgm:t>
        <a:bodyPr/>
        <a:lstStyle/>
        <a:p>
          <a:endParaRPr lang="fr-FR"/>
        </a:p>
      </dgm:t>
    </dgm:pt>
    <dgm:pt modelId="{B2909C0B-C027-4CFB-AF9B-E3F47D67E3EC}">
      <dgm:prSet phldrT="[Text]"/>
      <dgm:spPr>
        <a:xfrm>
          <a:off x="1370497" y="1023691"/>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a:t>
          </a:r>
        </a:p>
      </dgm:t>
    </dgm:pt>
    <dgm:pt modelId="{568255E9-5599-4E87-B0B7-40ACCDAE7AC0}" type="parTrans" cxnId="{4F6CCD33-0D4B-40BF-A203-3D7CD62687F8}">
      <dgm:prSet/>
      <dgm:spPr/>
      <dgm:t>
        <a:bodyPr/>
        <a:lstStyle/>
        <a:p>
          <a:endParaRPr lang="fr-FR"/>
        </a:p>
      </dgm:t>
    </dgm:pt>
    <dgm:pt modelId="{4B3D3221-023C-4962-B2C1-4B7382C478CF}" type="sibTrans" cxnId="{4F6CCD33-0D4B-40BF-A203-3D7CD62687F8}">
      <dgm:prSet/>
      <dgm:spPr/>
      <dgm:t>
        <a:bodyPr/>
        <a:lstStyle/>
        <a:p>
          <a:endParaRPr lang="fr-FR"/>
        </a:p>
      </dgm:t>
    </dgm:pt>
    <dgm:pt modelId="{B09155DF-DC7B-4482-8834-302B8D7ECBC0}">
      <dgm:prSet phldrT="[Text]"/>
      <dgm:spPr>
        <a:xfrm>
          <a:off x="775600" y="1369232"/>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a:t>
          </a:r>
        </a:p>
      </dgm:t>
    </dgm:pt>
    <dgm:pt modelId="{2BDA484C-F3F9-406F-9422-BCDC4D8A8230}" type="parTrans" cxnId="{B0BE8802-76E0-449C-B50D-DB8EB4D16E07}">
      <dgm:prSet/>
      <dgm:spPr/>
      <dgm:t>
        <a:bodyPr/>
        <a:lstStyle/>
        <a:p>
          <a:endParaRPr lang="fr-FR"/>
        </a:p>
      </dgm:t>
    </dgm:pt>
    <dgm:pt modelId="{A7D2DB23-3E53-477D-8E1E-325B35F59108}" type="sibTrans" cxnId="{B0BE8802-76E0-449C-B50D-DB8EB4D16E07}">
      <dgm:prSet/>
      <dgm:spPr/>
      <dgm:t>
        <a:bodyPr/>
        <a:lstStyle/>
        <a:p>
          <a:endParaRPr lang="fr-FR"/>
        </a:p>
      </dgm:t>
    </dgm:pt>
    <dgm:pt modelId="{2497C1C6-B248-4DC0-844D-1046F93A97D1}">
      <dgm:prSet phldrT="[Text]"/>
      <dgm:spPr>
        <a:xfrm>
          <a:off x="177942" y="1024077"/>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a:t>
          </a:r>
        </a:p>
      </dgm:t>
    </dgm:pt>
    <dgm:pt modelId="{171EFA03-D19B-490B-BF52-AB4248FE60C8}" type="parTrans" cxnId="{A3F8B1FD-C029-4303-BAE6-5C032B939E9F}">
      <dgm:prSet/>
      <dgm:spPr/>
      <dgm:t>
        <a:bodyPr/>
        <a:lstStyle/>
        <a:p>
          <a:endParaRPr lang="fr-FR"/>
        </a:p>
      </dgm:t>
    </dgm:pt>
    <dgm:pt modelId="{B9BD3CF6-7371-49C0-ABE7-F718F4F29785}" type="sibTrans" cxnId="{A3F8B1FD-C029-4303-BAE6-5C032B939E9F}">
      <dgm:prSet/>
      <dgm:spPr/>
      <dgm:t>
        <a:bodyPr/>
        <a:lstStyle/>
        <a:p>
          <a:endParaRPr lang="fr-FR"/>
        </a:p>
      </dgm:t>
    </dgm:pt>
    <dgm:pt modelId="{529098EC-36A1-4A6F-944D-A49C54C992C5}">
      <dgm:prSet phldrT="[Text]"/>
      <dgm:spPr>
        <a:xfrm>
          <a:off x="177942" y="344383"/>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a:t>
          </a:r>
        </a:p>
      </dgm:t>
    </dgm:pt>
    <dgm:pt modelId="{545E9E5E-BF54-448B-8986-91F85086E05C}" type="parTrans" cxnId="{6A7E7512-D807-470E-9793-1A183AE0EC1F}">
      <dgm:prSet/>
      <dgm:spPr/>
      <dgm:t>
        <a:bodyPr/>
        <a:lstStyle/>
        <a:p>
          <a:endParaRPr lang="fr-FR"/>
        </a:p>
      </dgm:t>
    </dgm:pt>
    <dgm:pt modelId="{3EF83147-4A89-4098-9E42-1B05CB0B4EA2}" type="sibTrans" cxnId="{6A7E7512-D807-470E-9793-1A183AE0EC1F}">
      <dgm:prSet/>
      <dgm:spPr/>
      <dgm:t>
        <a:bodyPr/>
        <a:lstStyle/>
        <a:p>
          <a:endParaRPr lang="fr-FR"/>
        </a:p>
      </dgm:t>
    </dgm:pt>
    <dgm:pt modelId="{8B8DC72B-D7B6-4244-8ADD-5BE24A38BE63}" type="pres">
      <dgm:prSet presAssocID="{1CBC5D52-AE36-4D76-AD4F-0662CEE35038}" presName="Name0" presStyleCnt="0">
        <dgm:presLayoutVars>
          <dgm:chMax val="1"/>
          <dgm:chPref val="1"/>
          <dgm:dir/>
          <dgm:animOne val="branch"/>
          <dgm:animLvl val="lvl"/>
        </dgm:presLayoutVars>
      </dgm:prSet>
      <dgm:spPr/>
    </dgm:pt>
    <dgm:pt modelId="{7F2DD564-2CFC-49C0-825E-9734950CCEF1}" type="pres">
      <dgm:prSet presAssocID="{B6E5AB06-2B53-4280-BD00-520C1B27B6C7}" presName="Parent" presStyleLbl="node0" presStyleIdx="0" presStyleCnt="1">
        <dgm:presLayoutVars>
          <dgm:chMax val="6"/>
          <dgm:chPref val="6"/>
        </dgm:presLayoutVars>
      </dgm:prSet>
      <dgm:spPr/>
    </dgm:pt>
    <dgm:pt modelId="{E28DD407-D73E-4900-BD7A-CC0D881198AE}" type="pres">
      <dgm:prSet presAssocID="{C5A5B679-60CB-47AA-93E9-8ABD510AEBA5}" presName="Accent1" presStyleCnt="0"/>
      <dgm:spPr/>
    </dgm:pt>
    <dgm:pt modelId="{52C8A9F3-D804-4252-B2AC-C8CDB2431337}" type="pres">
      <dgm:prSet presAssocID="{C5A5B679-60CB-47AA-93E9-8ABD510AEBA5}" presName="Accent" presStyleLbl="bgShp" presStyleIdx="0" presStyleCnt="6"/>
      <dgm:spPr/>
    </dgm:pt>
    <dgm:pt modelId="{B33B8B09-0542-4853-A5FF-EF5DAED0AED7}" type="pres">
      <dgm:prSet presAssocID="{C5A5B679-60CB-47AA-93E9-8ABD510AEBA5}" presName="Child1" presStyleLbl="node1" presStyleIdx="0" presStyleCnt="6">
        <dgm:presLayoutVars>
          <dgm:chMax val="0"/>
          <dgm:chPref val="0"/>
          <dgm:bulletEnabled val="1"/>
        </dgm:presLayoutVars>
      </dgm:prSet>
      <dgm:spPr/>
    </dgm:pt>
    <dgm:pt modelId="{0D09C886-FB35-4AF2-8008-C70EF59B7629}" type="pres">
      <dgm:prSet presAssocID="{363D9535-4E86-4B20-A6A8-BD53CF7F57E4}" presName="Accent2" presStyleCnt="0"/>
      <dgm:spPr/>
    </dgm:pt>
    <dgm:pt modelId="{C3B5DC37-20B7-4558-819F-F253F6616B57}" type="pres">
      <dgm:prSet presAssocID="{363D9535-4E86-4B20-A6A8-BD53CF7F57E4}" presName="Accent" presStyleLbl="bgShp" presStyleIdx="1" presStyleCnt="6"/>
      <dgm:spPr>
        <a:xfrm>
          <a:off x="1198343" y="295158"/>
          <a:ext cx="298645" cy="257322"/>
        </a:xfrm>
        <a:prstGeom prst="hexagon">
          <a:avLst>
            <a:gd name="adj" fmla="val 28900"/>
            <a:gd name="vf" fmla="val 115470"/>
          </a:avLst>
        </a:prstGeom>
      </dgm:spPr>
    </dgm:pt>
    <dgm:pt modelId="{8DD01D10-013E-4319-BAD1-390108738FB8}" type="pres">
      <dgm:prSet presAssocID="{363D9535-4E86-4B20-A6A8-BD53CF7F57E4}" presName="Child2" presStyleLbl="node1" presStyleIdx="1" presStyleCnt="6">
        <dgm:presLayoutVars>
          <dgm:chMax val="0"/>
          <dgm:chPref val="0"/>
          <dgm:bulletEnabled val="1"/>
        </dgm:presLayoutVars>
      </dgm:prSet>
      <dgm:spPr/>
    </dgm:pt>
    <dgm:pt modelId="{06DA2B48-D7F4-41F7-8F7B-B13CB7B26FD3}" type="pres">
      <dgm:prSet presAssocID="{B2909C0B-C027-4CFB-AF9B-E3F47D67E3EC}" presName="Accent3" presStyleCnt="0"/>
      <dgm:spPr/>
    </dgm:pt>
    <dgm:pt modelId="{DEAAD02A-4E68-465A-9EF8-E7852092D626}" type="pres">
      <dgm:prSet presAssocID="{B2909C0B-C027-4CFB-AF9B-E3F47D67E3EC}" presName="Accent" presStyleLbl="bgShp" presStyleIdx="2" presStyleCnt="6"/>
      <dgm:spPr>
        <a:xfrm>
          <a:off x="1546885" y="776213"/>
          <a:ext cx="298645" cy="257322"/>
        </a:xfrm>
        <a:prstGeom prst="hexagon">
          <a:avLst>
            <a:gd name="adj" fmla="val 28900"/>
            <a:gd name="vf" fmla="val 115470"/>
          </a:avLst>
        </a:prstGeom>
      </dgm:spPr>
    </dgm:pt>
    <dgm:pt modelId="{56BAB352-EB37-4A88-91BE-943A6A73D5FE}" type="pres">
      <dgm:prSet presAssocID="{B2909C0B-C027-4CFB-AF9B-E3F47D67E3EC}" presName="Child3" presStyleLbl="node1" presStyleIdx="2" presStyleCnt="6">
        <dgm:presLayoutVars>
          <dgm:chMax val="0"/>
          <dgm:chPref val="0"/>
          <dgm:bulletEnabled val="1"/>
        </dgm:presLayoutVars>
      </dgm:prSet>
      <dgm:spPr/>
    </dgm:pt>
    <dgm:pt modelId="{5D00F1E6-B1F1-4D28-80C8-FF2D1B7203A4}" type="pres">
      <dgm:prSet presAssocID="{B09155DF-DC7B-4482-8834-302B8D7ECBC0}" presName="Accent4" presStyleCnt="0"/>
      <dgm:spPr/>
    </dgm:pt>
    <dgm:pt modelId="{47AEDD99-7C05-417E-A517-282F9E6C72C2}" type="pres">
      <dgm:prSet presAssocID="{B09155DF-DC7B-4482-8834-302B8D7ECBC0}" presName="Accent" presStyleLbl="bgShp" presStyleIdx="3" presStyleCnt="6"/>
      <dgm:spPr>
        <a:xfrm>
          <a:off x="1304766" y="1319235"/>
          <a:ext cx="298645" cy="257322"/>
        </a:xfrm>
        <a:prstGeom prst="hexagon">
          <a:avLst>
            <a:gd name="adj" fmla="val 28900"/>
            <a:gd name="vf" fmla="val 115470"/>
          </a:avLst>
        </a:prstGeom>
      </dgm:spPr>
    </dgm:pt>
    <dgm:pt modelId="{69682287-A9A3-4899-84B6-A977698D5B6C}" type="pres">
      <dgm:prSet presAssocID="{B09155DF-DC7B-4482-8834-302B8D7ECBC0}" presName="Child4" presStyleLbl="node1" presStyleIdx="3" presStyleCnt="6">
        <dgm:presLayoutVars>
          <dgm:chMax val="0"/>
          <dgm:chPref val="0"/>
          <dgm:bulletEnabled val="1"/>
        </dgm:presLayoutVars>
      </dgm:prSet>
      <dgm:spPr/>
    </dgm:pt>
    <dgm:pt modelId="{4A0B434E-04F3-41B6-823B-044ED7AA153E}" type="pres">
      <dgm:prSet presAssocID="{2497C1C6-B248-4DC0-844D-1046F93A97D1}" presName="Accent5" presStyleCnt="0"/>
      <dgm:spPr/>
    </dgm:pt>
    <dgm:pt modelId="{596002DB-F5E7-44B0-8558-E1B1E371088E}" type="pres">
      <dgm:prSet presAssocID="{2497C1C6-B248-4DC0-844D-1046F93A97D1}" presName="Accent" presStyleLbl="bgShp" presStyleIdx="4" presStyleCnt="6"/>
      <dgm:spPr>
        <a:xfrm>
          <a:off x="704161" y="1375603"/>
          <a:ext cx="298645" cy="257322"/>
        </a:xfrm>
        <a:prstGeom prst="hexagon">
          <a:avLst>
            <a:gd name="adj" fmla="val 28900"/>
            <a:gd name="vf" fmla="val 115470"/>
          </a:avLst>
        </a:prstGeom>
      </dgm:spPr>
    </dgm:pt>
    <dgm:pt modelId="{5A45867B-4A27-4EC4-8742-0443B067A2DA}" type="pres">
      <dgm:prSet presAssocID="{2497C1C6-B248-4DC0-844D-1046F93A97D1}" presName="Child5" presStyleLbl="node1" presStyleIdx="4" presStyleCnt="6">
        <dgm:presLayoutVars>
          <dgm:chMax val="0"/>
          <dgm:chPref val="0"/>
          <dgm:bulletEnabled val="1"/>
        </dgm:presLayoutVars>
      </dgm:prSet>
      <dgm:spPr/>
    </dgm:pt>
    <dgm:pt modelId="{B1409F42-B3DA-4A57-91D0-E2B918FCBC72}" type="pres">
      <dgm:prSet presAssocID="{529098EC-36A1-4A6F-944D-A49C54C992C5}" presName="Accent6" presStyleCnt="0"/>
      <dgm:spPr/>
    </dgm:pt>
    <dgm:pt modelId="{8BF1DD58-0710-4B64-9B74-A82DF571D02D}" type="pres">
      <dgm:prSet presAssocID="{529098EC-36A1-4A6F-944D-A49C54C992C5}" presName="Accent" presStyleLbl="bgShp" presStyleIdx="5" presStyleCnt="6"/>
      <dgm:spPr>
        <a:xfrm>
          <a:off x="349911" y="894740"/>
          <a:ext cx="298645" cy="257322"/>
        </a:xfrm>
        <a:prstGeom prst="hexagon">
          <a:avLst>
            <a:gd name="adj" fmla="val 28900"/>
            <a:gd name="vf" fmla="val 115470"/>
          </a:avLst>
        </a:prstGeom>
      </dgm:spPr>
    </dgm:pt>
    <dgm:pt modelId="{36DFB3E1-DF48-4511-9931-F0F4D689FF28}" type="pres">
      <dgm:prSet presAssocID="{529098EC-36A1-4A6F-944D-A49C54C992C5}" presName="Child6" presStyleLbl="node1" presStyleIdx="5" presStyleCnt="6">
        <dgm:presLayoutVars>
          <dgm:chMax val="0"/>
          <dgm:chPref val="0"/>
          <dgm:bulletEnabled val="1"/>
        </dgm:presLayoutVars>
      </dgm:prSet>
      <dgm:spPr/>
    </dgm:pt>
  </dgm:ptLst>
  <dgm:cxnLst>
    <dgm:cxn modelId="{B0BE8802-76E0-449C-B50D-DB8EB4D16E07}" srcId="{B6E5AB06-2B53-4280-BD00-520C1B27B6C7}" destId="{B09155DF-DC7B-4482-8834-302B8D7ECBC0}" srcOrd="3" destOrd="0" parTransId="{2BDA484C-F3F9-406F-9422-BCDC4D8A8230}" sibTransId="{A7D2DB23-3E53-477D-8E1E-325B35F59108}"/>
    <dgm:cxn modelId="{A7B1210F-71AC-4284-A0CE-486A826D330C}" srcId="{1CBC5D52-AE36-4D76-AD4F-0662CEE35038}" destId="{B6E5AB06-2B53-4280-BD00-520C1B27B6C7}" srcOrd="0" destOrd="0" parTransId="{8036504E-9566-4A5B-B53A-D756D17C9420}" sibTransId="{E4468AD2-44CD-4744-A3AE-A058C15FA7DA}"/>
    <dgm:cxn modelId="{86AE430F-736D-46F1-8FC0-321A029C732B}" type="presOf" srcId="{529098EC-36A1-4A6F-944D-A49C54C992C5}" destId="{36DFB3E1-DF48-4511-9931-F0F4D689FF28}" srcOrd="0" destOrd="0" presId="urn:microsoft.com/office/officeart/2011/layout/HexagonRadial"/>
    <dgm:cxn modelId="{6A7E7512-D807-470E-9793-1A183AE0EC1F}" srcId="{B6E5AB06-2B53-4280-BD00-520C1B27B6C7}" destId="{529098EC-36A1-4A6F-944D-A49C54C992C5}" srcOrd="5" destOrd="0" parTransId="{545E9E5E-BF54-448B-8986-91F85086E05C}" sibTransId="{3EF83147-4A89-4098-9E42-1B05CB0B4EA2}"/>
    <dgm:cxn modelId="{EC69B414-B553-418B-807E-5CFE050BD1CA}" type="presOf" srcId="{B2909C0B-C027-4CFB-AF9B-E3F47D67E3EC}" destId="{56BAB352-EB37-4A88-91BE-943A6A73D5FE}" srcOrd="0" destOrd="0" presId="urn:microsoft.com/office/officeart/2011/layout/HexagonRadial"/>
    <dgm:cxn modelId="{22C03F29-4392-470D-8FB1-BC739A18B5DF}" type="presOf" srcId="{C5A5B679-60CB-47AA-93E9-8ABD510AEBA5}" destId="{B33B8B09-0542-4853-A5FF-EF5DAED0AED7}" srcOrd="0" destOrd="0" presId="urn:microsoft.com/office/officeart/2011/layout/HexagonRadial"/>
    <dgm:cxn modelId="{4F6CCD33-0D4B-40BF-A203-3D7CD62687F8}" srcId="{B6E5AB06-2B53-4280-BD00-520C1B27B6C7}" destId="{B2909C0B-C027-4CFB-AF9B-E3F47D67E3EC}" srcOrd="2" destOrd="0" parTransId="{568255E9-5599-4E87-B0B7-40ACCDAE7AC0}" sibTransId="{4B3D3221-023C-4962-B2C1-4B7382C478CF}"/>
    <dgm:cxn modelId="{7E320776-538A-45A3-AA70-A537F755D104}" srcId="{B6E5AB06-2B53-4280-BD00-520C1B27B6C7}" destId="{363D9535-4E86-4B20-A6A8-BD53CF7F57E4}" srcOrd="1" destOrd="0" parTransId="{E9F10FC4-43F0-4355-9F76-32E6DF55BF3E}" sibTransId="{535E7B77-67E1-41E1-A53D-BB7108021BA2}"/>
    <dgm:cxn modelId="{D43C6A89-29A5-4BD1-8202-221D712FB2ED}" type="presOf" srcId="{363D9535-4E86-4B20-A6A8-BD53CF7F57E4}" destId="{8DD01D10-013E-4319-BAD1-390108738FB8}" srcOrd="0" destOrd="0" presId="urn:microsoft.com/office/officeart/2011/layout/HexagonRadial"/>
    <dgm:cxn modelId="{70C8F3BC-D8A8-4462-8518-2DA043CD640F}" srcId="{B6E5AB06-2B53-4280-BD00-520C1B27B6C7}" destId="{C5A5B679-60CB-47AA-93E9-8ABD510AEBA5}" srcOrd="0" destOrd="0" parTransId="{6845CA46-2970-4DCF-A745-4AF7BBBA462D}" sibTransId="{109279AA-3598-416A-AB14-937DDE0C5B41}"/>
    <dgm:cxn modelId="{466474CD-94C1-4959-99FF-2D6AD8EFFEFC}" type="presOf" srcId="{B09155DF-DC7B-4482-8834-302B8D7ECBC0}" destId="{69682287-A9A3-4899-84B6-A977698D5B6C}" srcOrd="0" destOrd="0" presId="urn:microsoft.com/office/officeart/2011/layout/HexagonRadial"/>
    <dgm:cxn modelId="{97E165DF-2302-4C94-80C2-10842D5A2544}" type="presOf" srcId="{2497C1C6-B248-4DC0-844D-1046F93A97D1}" destId="{5A45867B-4A27-4EC4-8742-0443B067A2DA}" srcOrd="0" destOrd="0" presId="urn:microsoft.com/office/officeart/2011/layout/HexagonRadial"/>
    <dgm:cxn modelId="{97F9F0E3-6694-4844-9F9A-B50AE69412AA}" type="presOf" srcId="{B6E5AB06-2B53-4280-BD00-520C1B27B6C7}" destId="{7F2DD564-2CFC-49C0-825E-9734950CCEF1}" srcOrd="0" destOrd="0" presId="urn:microsoft.com/office/officeart/2011/layout/HexagonRadial"/>
    <dgm:cxn modelId="{FD3143E4-AF39-43B0-9BE3-0FB67B8E8BFA}" type="presOf" srcId="{1CBC5D52-AE36-4D76-AD4F-0662CEE35038}" destId="{8B8DC72B-D7B6-4244-8ADD-5BE24A38BE63}" srcOrd="0" destOrd="0" presId="urn:microsoft.com/office/officeart/2011/layout/HexagonRadial"/>
    <dgm:cxn modelId="{A3F8B1FD-C029-4303-BAE6-5C032B939E9F}" srcId="{B6E5AB06-2B53-4280-BD00-520C1B27B6C7}" destId="{2497C1C6-B248-4DC0-844D-1046F93A97D1}" srcOrd="4" destOrd="0" parTransId="{171EFA03-D19B-490B-BF52-AB4248FE60C8}" sibTransId="{B9BD3CF6-7371-49C0-ABE7-F718F4F29785}"/>
    <dgm:cxn modelId="{1A67C453-B92E-4E59-920E-6C05DBDE430B}" type="presParOf" srcId="{8B8DC72B-D7B6-4244-8ADD-5BE24A38BE63}" destId="{7F2DD564-2CFC-49C0-825E-9734950CCEF1}" srcOrd="0" destOrd="0" presId="urn:microsoft.com/office/officeart/2011/layout/HexagonRadial"/>
    <dgm:cxn modelId="{49BB30AE-5FA3-4F3E-A61B-889E43B169FC}" type="presParOf" srcId="{8B8DC72B-D7B6-4244-8ADD-5BE24A38BE63}" destId="{E28DD407-D73E-4900-BD7A-CC0D881198AE}" srcOrd="1" destOrd="0" presId="urn:microsoft.com/office/officeart/2011/layout/HexagonRadial"/>
    <dgm:cxn modelId="{0FD271D0-05AD-4D8D-98C6-FEA7C5441C00}" type="presParOf" srcId="{E28DD407-D73E-4900-BD7A-CC0D881198AE}" destId="{52C8A9F3-D804-4252-B2AC-C8CDB2431337}" srcOrd="0" destOrd="0" presId="urn:microsoft.com/office/officeart/2011/layout/HexagonRadial"/>
    <dgm:cxn modelId="{EBA8B17E-234D-4DB2-AAB6-D3D7A8C55604}" type="presParOf" srcId="{8B8DC72B-D7B6-4244-8ADD-5BE24A38BE63}" destId="{B33B8B09-0542-4853-A5FF-EF5DAED0AED7}" srcOrd="2" destOrd="0" presId="urn:microsoft.com/office/officeart/2011/layout/HexagonRadial"/>
    <dgm:cxn modelId="{35E16F83-3AD8-48CB-91EB-8D19C15AAFE7}" type="presParOf" srcId="{8B8DC72B-D7B6-4244-8ADD-5BE24A38BE63}" destId="{0D09C886-FB35-4AF2-8008-C70EF59B7629}" srcOrd="3" destOrd="0" presId="urn:microsoft.com/office/officeart/2011/layout/HexagonRadial"/>
    <dgm:cxn modelId="{4C04F247-49EE-427A-8260-04A90EF277C3}" type="presParOf" srcId="{0D09C886-FB35-4AF2-8008-C70EF59B7629}" destId="{C3B5DC37-20B7-4558-819F-F253F6616B57}" srcOrd="0" destOrd="0" presId="urn:microsoft.com/office/officeart/2011/layout/HexagonRadial"/>
    <dgm:cxn modelId="{85E50C1A-2BCC-49AC-A718-C568B7E66936}" type="presParOf" srcId="{8B8DC72B-D7B6-4244-8ADD-5BE24A38BE63}" destId="{8DD01D10-013E-4319-BAD1-390108738FB8}" srcOrd="4" destOrd="0" presId="urn:microsoft.com/office/officeart/2011/layout/HexagonRadial"/>
    <dgm:cxn modelId="{91ED7CC4-C413-4BC8-895C-1F50EE93F394}" type="presParOf" srcId="{8B8DC72B-D7B6-4244-8ADD-5BE24A38BE63}" destId="{06DA2B48-D7F4-41F7-8F7B-B13CB7B26FD3}" srcOrd="5" destOrd="0" presId="urn:microsoft.com/office/officeart/2011/layout/HexagonRadial"/>
    <dgm:cxn modelId="{A862D850-236B-4F5C-A6E0-B6E46E68DE91}" type="presParOf" srcId="{06DA2B48-D7F4-41F7-8F7B-B13CB7B26FD3}" destId="{DEAAD02A-4E68-465A-9EF8-E7852092D626}" srcOrd="0" destOrd="0" presId="urn:microsoft.com/office/officeart/2011/layout/HexagonRadial"/>
    <dgm:cxn modelId="{77C22107-FD4A-43DB-A8D5-3B39113EE2DA}" type="presParOf" srcId="{8B8DC72B-D7B6-4244-8ADD-5BE24A38BE63}" destId="{56BAB352-EB37-4A88-91BE-943A6A73D5FE}" srcOrd="6" destOrd="0" presId="urn:microsoft.com/office/officeart/2011/layout/HexagonRadial"/>
    <dgm:cxn modelId="{4F0467DF-71E9-4617-AD93-0C3E763FE583}" type="presParOf" srcId="{8B8DC72B-D7B6-4244-8ADD-5BE24A38BE63}" destId="{5D00F1E6-B1F1-4D28-80C8-FF2D1B7203A4}" srcOrd="7" destOrd="0" presId="urn:microsoft.com/office/officeart/2011/layout/HexagonRadial"/>
    <dgm:cxn modelId="{180B6A98-BFF3-49D1-AE3C-E7377A7D4163}" type="presParOf" srcId="{5D00F1E6-B1F1-4D28-80C8-FF2D1B7203A4}" destId="{47AEDD99-7C05-417E-A517-282F9E6C72C2}" srcOrd="0" destOrd="0" presId="urn:microsoft.com/office/officeart/2011/layout/HexagonRadial"/>
    <dgm:cxn modelId="{EBCF4D3D-DA7C-44F5-8FCC-23E97C47B743}" type="presParOf" srcId="{8B8DC72B-D7B6-4244-8ADD-5BE24A38BE63}" destId="{69682287-A9A3-4899-84B6-A977698D5B6C}" srcOrd="8" destOrd="0" presId="urn:microsoft.com/office/officeart/2011/layout/HexagonRadial"/>
    <dgm:cxn modelId="{EBE21E9D-7B30-494D-9510-609E7A08B591}" type="presParOf" srcId="{8B8DC72B-D7B6-4244-8ADD-5BE24A38BE63}" destId="{4A0B434E-04F3-41B6-823B-044ED7AA153E}" srcOrd="9" destOrd="0" presId="urn:microsoft.com/office/officeart/2011/layout/HexagonRadial"/>
    <dgm:cxn modelId="{108EDC32-F3BA-4F47-AEF8-89D92620A203}" type="presParOf" srcId="{4A0B434E-04F3-41B6-823B-044ED7AA153E}" destId="{596002DB-F5E7-44B0-8558-E1B1E371088E}" srcOrd="0" destOrd="0" presId="urn:microsoft.com/office/officeart/2011/layout/HexagonRadial"/>
    <dgm:cxn modelId="{EE0145B6-09B4-4C9F-A10A-E4D737882E1D}" type="presParOf" srcId="{8B8DC72B-D7B6-4244-8ADD-5BE24A38BE63}" destId="{5A45867B-4A27-4EC4-8742-0443B067A2DA}" srcOrd="10" destOrd="0" presId="urn:microsoft.com/office/officeart/2011/layout/HexagonRadial"/>
    <dgm:cxn modelId="{942D8BFD-1BBC-4356-871C-6E0A614A5B6E}" type="presParOf" srcId="{8B8DC72B-D7B6-4244-8ADD-5BE24A38BE63}" destId="{B1409F42-B3DA-4A57-91D0-E2B918FCBC72}" srcOrd="11" destOrd="0" presId="urn:microsoft.com/office/officeart/2011/layout/HexagonRadial"/>
    <dgm:cxn modelId="{55E3C42E-6405-4392-BCDC-85763EB50612}" type="presParOf" srcId="{B1409F42-B3DA-4A57-91D0-E2B918FCBC72}" destId="{8BF1DD58-0710-4B64-9B74-A82DF571D02D}" srcOrd="0" destOrd="0" presId="urn:microsoft.com/office/officeart/2011/layout/HexagonRadial"/>
    <dgm:cxn modelId="{FC9A0779-AFF2-4D2C-9DE1-325ADB1531DF}" type="presParOf" srcId="{8B8DC72B-D7B6-4244-8ADD-5BE24A38BE63}" destId="{36DFB3E1-DF48-4511-9931-F0F4D689FF2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BC5D52-AE36-4D76-AD4F-0662CEE35038}" type="doc">
      <dgm:prSet loTypeId="urn:microsoft.com/office/officeart/2011/layout/HexagonRadial" loCatId="cycle" qsTypeId="urn:microsoft.com/office/officeart/2005/8/quickstyle/simple4" qsCatId="simple" csTypeId="urn:microsoft.com/office/officeart/2005/8/colors/accent1_1" csCatId="accent1" phldr="1"/>
      <dgm:spPr/>
      <dgm:t>
        <a:bodyPr/>
        <a:lstStyle/>
        <a:p>
          <a:endParaRPr lang="fr-FR"/>
        </a:p>
      </dgm:t>
    </dgm:pt>
    <dgm:pt modelId="{B6E5AB06-2B53-4280-BD00-520C1B27B6C7}">
      <dgm:prSet phldrT="[Text]"/>
      <dgm:spPr>
        <a:xfrm>
          <a:off x="702688" y="622747"/>
          <a:ext cx="791538" cy="684712"/>
        </a:xfrm>
        <a:solidFill>
          <a:srgbClr val="BA122B"/>
        </a:solidFill>
      </dgm:spPr>
      <dgm:t>
        <a:bodyPr/>
        <a:lstStyle/>
        <a:p>
          <a:pPr>
            <a:buNone/>
          </a:pPr>
          <a:r>
            <a:rPr lang="fr-FR" dirty="0">
              <a:latin typeface="Calibri" panose="020F0502020204030204"/>
              <a:ea typeface="+mn-ea"/>
              <a:cs typeface="+mn-cs"/>
            </a:rPr>
            <a:t>? </a:t>
          </a:r>
        </a:p>
      </dgm:t>
    </dgm:pt>
    <dgm:pt modelId="{8036504E-9566-4A5B-B53A-D756D17C9420}" type="parTrans" cxnId="{A7B1210F-71AC-4284-A0CE-486A826D330C}">
      <dgm:prSet/>
      <dgm:spPr/>
      <dgm:t>
        <a:bodyPr/>
        <a:lstStyle/>
        <a:p>
          <a:endParaRPr lang="fr-FR"/>
        </a:p>
      </dgm:t>
    </dgm:pt>
    <dgm:pt modelId="{E4468AD2-44CD-4744-A3AE-A058C15FA7DA}" type="sibTrans" cxnId="{A7B1210F-71AC-4284-A0CE-486A826D330C}">
      <dgm:prSet/>
      <dgm:spPr/>
      <dgm:t>
        <a:bodyPr/>
        <a:lstStyle/>
        <a:p>
          <a:endParaRPr lang="fr-FR"/>
        </a:p>
      </dgm:t>
    </dgm:pt>
    <dgm:pt modelId="{C5A5B679-60CB-47AA-93E9-8ABD510AEBA5}">
      <dgm:prSet phldrT="[Text]"/>
      <dgm:spPr>
        <a:xfrm>
          <a:off x="775600" y="0"/>
          <a:ext cx="648660" cy="561167"/>
        </a:xfrm>
      </dgm:spPr>
      <dgm:t>
        <a:bodyPr/>
        <a:lstStyle/>
        <a:p>
          <a:pPr>
            <a:buNone/>
          </a:pPr>
          <a:r>
            <a:rPr lang="fr-FR" dirty="0">
              <a:latin typeface="Calibri" panose="020F0502020204030204"/>
              <a:ea typeface="+mn-ea"/>
              <a:cs typeface="+mn-cs"/>
            </a:rPr>
            <a:t>Actors </a:t>
          </a:r>
        </a:p>
      </dgm:t>
    </dgm:pt>
    <dgm:pt modelId="{6845CA46-2970-4DCF-A745-4AF7BBBA462D}" type="parTrans" cxnId="{70C8F3BC-D8A8-4462-8518-2DA043CD640F}">
      <dgm:prSet/>
      <dgm:spPr/>
      <dgm:t>
        <a:bodyPr/>
        <a:lstStyle/>
        <a:p>
          <a:endParaRPr lang="fr-FR"/>
        </a:p>
      </dgm:t>
    </dgm:pt>
    <dgm:pt modelId="{109279AA-3598-416A-AB14-937DDE0C5B41}" type="sibTrans" cxnId="{70C8F3BC-D8A8-4462-8518-2DA043CD640F}">
      <dgm:prSet/>
      <dgm:spPr/>
      <dgm:t>
        <a:bodyPr/>
        <a:lstStyle/>
        <a:p>
          <a:endParaRPr lang="fr-FR"/>
        </a:p>
      </dgm:t>
    </dgm:pt>
    <dgm:pt modelId="{363D9535-4E86-4B20-A6A8-BD53CF7F57E4}">
      <dgm:prSet phldrT="[Text]"/>
      <dgm:spPr>
        <a:xfrm>
          <a:off x="1370497" y="345155"/>
          <a:ext cx="648660" cy="561167"/>
        </a:xfrm>
      </dgm:spPr>
      <dgm:t>
        <a:bodyPr/>
        <a:lstStyle/>
        <a:p>
          <a:pPr>
            <a:buNone/>
          </a:pPr>
          <a:r>
            <a:rPr lang="fr-FR">
              <a:latin typeface="Calibri" panose="020F0502020204030204"/>
              <a:ea typeface="+mn-ea"/>
              <a:cs typeface="+mn-cs"/>
            </a:rPr>
            <a:t>Actors </a:t>
          </a:r>
        </a:p>
      </dgm:t>
    </dgm:pt>
    <dgm:pt modelId="{E9F10FC4-43F0-4355-9F76-32E6DF55BF3E}" type="parTrans" cxnId="{7E320776-538A-45A3-AA70-A537F755D104}">
      <dgm:prSet/>
      <dgm:spPr/>
      <dgm:t>
        <a:bodyPr/>
        <a:lstStyle/>
        <a:p>
          <a:endParaRPr lang="fr-FR"/>
        </a:p>
      </dgm:t>
    </dgm:pt>
    <dgm:pt modelId="{535E7B77-67E1-41E1-A53D-BB7108021BA2}" type="sibTrans" cxnId="{7E320776-538A-45A3-AA70-A537F755D104}">
      <dgm:prSet/>
      <dgm:spPr/>
      <dgm:t>
        <a:bodyPr/>
        <a:lstStyle/>
        <a:p>
          <a:endParaRPr lang="fr-FR"/>
        </a:p>
      </dgm:t>
    </dgm:pt>
    <dgm:pt modelId="{B2909C0B-C027-4CFB-AF9B-E3F47D67E3EC}">
      <dgm:prSet phldrT="[Text]"/>
      <dgm:spPr>
        <a:xfrm>
          <a:off x="1370497" y="1023691"/>
          <a:ext cx="648660" cy="561167"/>
        </a:xfrm>
      </dgm:spPr>
      <dgm:t>
        <a:bodyPr/>
        <a:lstStyle/>
        <a:p>
          <a:pPr>
            <a:buNone/>
          </a:pPr>
          <a:r>
            <a:rPr lang="fr-FR">
              <a:latin typeface="Calibri" panose="020F0502020204030204"/>
              <a:ea typeface="+mn-ea"/>
              <a:cs typeface="+mn-cs"/>
            </a:rPr>
            <a:t>Actors</a:t>
          </a:r>
        </a:p>
      </dgm:t>
    </dgm:pt>
    <dgm:pt modelId="{568255E9-5599-4E87-B0B7-40ACCDAE7AC0}" type="parTrans" cxnId="{4F6CCD33-0D4B-40BF-A203-3D7CD62687F8}">
      <dgm:prSet/>
      <dgm:spPr/>
      <dgm:t>
        <a:bodyPr/>
        <a:lstStyle/>
        <a:p>
          <a:endParaRPr lang="fr-FR"/>
        </a:p>
      </dgm:t>
    </dgm:pt>
    <dgm:pt modelId="{4B3D3221-023C-4962-B2C1-4B7382C478CF}" type="sibTrans" cxnId="{4F6CCD33-0D4B-40BF-A203-3D7CD62687F8}">
      <dgm:prSet/>
      <dgm:spPr/>
      <dgm:t>
        <a:bodyPr/>
        <a:lstStyle/>
        <a:p>
          <a:endParaRPr lang="fr-FR"/>
        </a:p>
      </dgm:t>
    </dgm:pt>
    <dgm:pt modelId="{B09155DF-DC7B-4482-8834-302B8D7ECBC0}">
      <dgm:prSet phldrT="[Text]"/>
      <dgm:spPr>
        <a:xfrm>
          <a:off x="775600" y="1369232"/>
          <a:ext cx="648660" cy="561167"/>
        </a:xfrm>
      </dgm:spPr>
      <dgm:t>
        <a:bodyPr/>
        <a:lstStyle/>
        <a:p>
          <a:pPr>
            <a:buNone/>
          </a:pPr>
          <a:r>
            <a:rPr lang="fr-FR">
              <a:latin typeface="Calibri" panose="020F0502020204030204"/>
              <a:ea typeface="+mn-ea"/>
              <a:cs typeface="+mn-cs"/>
            </a:rPr>
            <a:t>Actors</a:t>
          </a:r>
        </a:p>
      </dgm:t>
    </dgm:pt>
    <dgm:pt modelId="{2BDA484C-F3F9-406F-9422-BCDC4D8A8230}" type="parTrans" cxnId="{B0BE8802-76E0-449C-B50D-DB8EB4D16E07}">
      <dgm:prSet/>
      <dgm:spPr/>
      <dgm:t>
        <a:bodyPr/>
        <a:lstStyle/>
        <a:p>
          <a:endParaRPr lang="fr-FR"/>
        </a:p>
      </dgm:t>
    </dgm:pt>
    <dgm:pt modelId="{A7D2DB23-3E53-477D-8E1E-325B35F59108}" type="sibTrans" cxnId="{B0BE8802-76E0-449C-B50D-DB8EB4D16E07}">
      <dgm:prSet/>
      <dgm:spPr/>
      <dgm:t>
        <a:bodyPr/>
        <a:lstStyle/>
        <a:p>
          <a:endParaRPr lang="fr-FR"/>
        </a:p>
      </dgm:t>
    </dgm:pt>
    <dgm:pt modelId="{2497C1C6-B248-4DC0-844D-1046F93A97D1}">
      <dgm:prSet phldrT="[Text]"/>
      <dgm:spPr>
        <a:xfrm>
          <a:off x="177942" y="1024077"/>
          <a:ext cx="648660" cy="561167"/>
        </a:xfrm>
      </dgm:spPr>
      <dgm:t>
        <a:bodyPr/>
        <a:lstStyle/>
        <a:p>
          <a:pPr>
            <a:buNone/>
          </a:pPr>
          <a:r>
            <a:rPr lang="fr-FR">
              <a:latin typeface="Calibri" panose="020F0502020204030204"/>
              <a:ea typeface="+mn-ea"/>
              <a:cs typeface="+mn-cs"/>
            </a:rPr>
            <a:t>Actors</a:t>
          </a:r>
        </a:p>
      </dgm:t>
    </dgm:pt>
    <dgm:pt modelId="{171EFA03-D19B-490B-BF52-AB4248FE60C8}" type="parTrans" cxnId="{A3F8B1FD-C029-4303-BAE6-5C032B939E9F}">
      <dgm:prSet/>
      <dgm:spPr/>
      <dgm:t>
        <a:bodyPr/>
        <a:lstStyle/>
        <a:p>
          <a:endParaRPr lang="fr-FR"/>
        </a:p>
      </dgm:t>
    </dgm:pt>
    <dgm:pt modelId="{B9BD3CF6-7371-49C0-ABE7-F718F4F29785}" type="sibTrans" cxnId="{A3F8B1FD-C029-4303-BAE6-5C032B939E9F}">
      <dgm:prSet/>
      <dgm:spPr/>
      <dgm:t>
        <a:bodyPr/>
        <a:lstStyle/>
        <a:p>
          <a:endParaRPr lang="fr-FR"/>
        </a:p>
      </dgm:t>
    </dgm:pt>
    <dgm:pt modelId="{529098EC-36A1-4A6F-944D-A49C54C992C5}">
      <dgm:prSet phldrT="[Text]"/>
      <dgm:spPr>
        <a:xfrm>
          <a:off x="177942" y="344383"/>
          <a:ext cx="648660" cy="561167"/>
        </a:xfrm>
      </dgm:spPr>
      <dgm:t>
        <a:bodyPr/>
        <a:lstStyle/>
        <a:p>
          <a:pPr>
            <a:buNone/>
          </a:pPr>
          <a:r>
            <a:rPr lang="fr-FR">
              <a:latin typeface="Calibri" panose="020F0502020204030204"/>
              <a:ea typeface="+mn-ea"/>
              <a:cs typeface="+mn-cs"/>
            </a:rPr>
            <a:t>Actors</a:t>
          </a:r>
        </a:p>
      </dgm:t>
    </dgm:pt>
    <dgm:pt modelId="{545E9E5E-BF54-448B-8986-91F85086E05C}" type="parTrans" cxnId="{6A7E7512-D807-470E-9793-1A183AE0EC1F}">
      <dgm:prSet/>
      <dgm:spPr/>
      <dgm:t>
        <a:bodyPr/>
        <a:lstStyle/>
        <a:p>
          <a:endParaRPr lang="fr-FR"/>
        </a:p>
      </dgm:t>
    </dgm:pt>
    <dgm:pt modelId="{3EF83147-4A89-4098-9E42-1B05CB0B4EA2}" type="sibTrans" cxnId="{6A7E7512-D807-470E-9793-1A183AE0EC1F}">
      <dgm:prSet/>
      <dgm:spPr/>
      <dgm:t>
        <a:bodyPr/>
        <a:lstStyle/>
        <a:p>
          <a:endParaRPr lang="fr-FR"/>
        </a:p>
      </dgm:t>
    </dgm:pt>
    <dgm:pt modelId="{212D6CDF-06DC-4139-8EF9-36FE361A0C9E}" type="pres">
      <dgm:prSet presAssocID="{1CBC5D52-AE36-4D76-AD4F-0662CEE35038}" presName="Name0" presStyleCnt="0">
        <dgm:presLayoutVars>
          <dgm:chMax val="1"/>
          <dgm:chPref val="1"/>
          <dgm:dir/>
          <dgm:animOne val="branch"/>
          <dgm:animLvl val="lvl"/>
        </dgm:presLayoutVars>
      </dgm:prSet>
      <dgm:spPr/>
    </dgm:pt>
    <dgm:pt modelId="{1CAEB744-FBC8-47B2-8673-443CDA8D3DD0}" type="pres">
      <dgm:prSet presAssocID="{B6E5AB06-2B53-4280-BD00-520C1B27B6C7}" presName="Parent" presStyleLbl="node0" presStyleIdx="0" presStyleCnt="1">
        <dgm:presLayoutVars>
          <dgm:chMax val="6"/>
          <dgm:chPref val="6"/>
        </dgm:presLayoutVars>
      </dgm:prSet>
      <dgm:spPr/>
    </dgm:pt>
    <dgm:pt modelId="{71336324-E9FE-41F8-9495-540CFF1C2F37}" type="pres">
      <dgm:prSet presAssocID="{C5A5B679-60CB-47AA-93E9-8ABD510AEBA5}" presName="Accent1" presStyleCnt="0"/>
      <dgm:spPr/>
    </dgm:pt>
    <dgm:pt modelId="{AB03350A-03A1-48A7-87BE-9F5294B8FF70}" type="pres">
      <dgm:prSet presAssocID="{C5A5B679-60CB-47AA-93E9-8ABD510AEBA5}" presName="Accent" presStyleLbl="bgShp" presStyleIdx="0" presStyleCnt="6"/>
      <dgm:spPr/>
    </dgm:pt>
    <dgm:pt modelId="{05A3F451-942F-4680-BD27-C0C5A2BE70F7}" type="pres">
      <dgm:prSet presAssocID="{C5A5B679-60CB-47AA-93E9-8ABD510AEBA5}" presName="Child1" presStyleLbl="node1" presStyleIdx="0" presStyleCnt="6">
        <dgm:presLayoutVars>
          <dgm:chMax val="0"/>
          <dgm:chPref val="0"/>
          <dgm:bulletEnabled val="1"/>
        </dgm:presLayoutVars>
      </dgm:prSet>
      <dgm:spPr/>
    </dgm:pt>
    <dgm:pt modelId="{CD45165C-5E6D-4979-B592-01ECB1396EC8}" type="pres">
      <dgm:prSet presAssocID="{363D9535-4E86-4B20-A6A8-BD53CF7F57E4}" presName="Accent2" presStyleCnt="0"/>
      <dgm:spPr/>
    </dgm:pt>
    <dgm:pt modelId="{CECA2847-4825-493E-A928-39FD8CD99061}" type="pres">
      <dgm:prSet presAssocID="{363D9535-4E86-4B20-A6A8-BD53CF7F57E4}" presName="Accent" presStyleLbl="bgShp" presStyleIdx="1" presStyleCnt="6"/>
      <dgm:spPr/>
    </dgm:pt>
    <dgm:pt modelId="{C0FDF770-8CD9-4109-919E-4995056C2340}" type="pres">
      <dgm:prSet presAssocID="{363D9535-4E86-4B20-A6A8-BD53CF7F57E4}" presName="Child2" presStyleLbl="node1" presStyleIdx="1" presStyleCnt="6">
        <dgm:presLayoutVars>
          <dgm:chMax val="0"/>
          <dgm:chPref val="0"/>
          <dgm:bulletEnabled val="1"/>
        </dgm:presLayoutVars>
      </dgm:prSet>
      <dgm:spPr/>
    </dgm:pt>
    <dgm:pt modelId="{AC0EF520-FDC0-46A5-8150-EBC90A86FE17}" type="pres">
      <dgm:prSet presAssocID="{B2909C0B-C027-4CFB-AF9B-E3F47D67E3EC}" presName="Accent3" presStyleCnt="0"/>
      <dgm:spPr/>
    </dgm:pt>
    <dgm:pt modelId="{2C203673-9C62-479A-904C-ED4B012C094F}" type="pres">
      <dgm:prSet presAssocID="{B2909C0B-C027-4CFB-AF9B-E3F47D67E3EC}" presName="Accent" presStyleLbl="bgShp" presStyleIdx="2" presStyleCnt="6"/>
      <dgm:spPr/>
    </dgm:pt>
    <dgm:pt modelId="{60F0BEDC-C092-4822-8900-A6F8C3F674BE}" type="pres">
      <dgm:prSet presAssocID="{B2909C0B-C027-4CFB-AF9B-E3F47D67E3EC}" presName="Child3" presStyleLbl="node1" presStyleIdx="2" presStyleCnt="6">
        <dgm:presLayoutVars>
          <dgm:chMax val="0"/>
          <dgm:chPref val="0"/>
          <dgm:bulletEnabled val="1"/>
        </dgm:presLayoutVars>
      </dgm:prSet>
      <dgm:spPr/>
    </dgm:pt>
    <dgm:pt modelId="{FB166626-1901-4A0E-B239-92B27C328BC2}" type="pres">
      <dgm:prSet presAssocID="{B09155DF-DC7B-4482-8834-302B8D7ECBC0}" presName="Accent4" presStyleCnt="0"/>
      <dgm:spPr/>
    </dgm:pt>
    <dgm:pt modelId="{974602AD-5C46-492B-90CD-A3F6E77413C5}" type="pres">
      <dgm:prSet presAssocID="{B09155DF-DC7B-4482-8834-302B8D7ECBC0}" presName="Accent" presStyleLbl="bgShp" presStyleIdx="3" presStyleCnt="6"/>
      <dgm:spPr/>
    </dgm:pt>
    <dgm:pt modelId="{D394E145-4427-4B08-A660-1DC250644975}" type="pres">
      <dgm:prSet presAssocID="{B09155DF-DC7B-4482-8834-302B8D7ECBC0}" presName="Child4" presStyleLbl="node1" presStyleIdx="3" presStyleCnt="6">
        <dgm:presLayoutVars>
          <dgm:chMax val="0"/>
          <dgm:chPref val="0"/>
          <dgm:bulletEnabled val="1"/>
        </dgm:presLayoutVars>
      </dgm:prSet>
      <dgm:spPr/>
    </dgm:pt>
    <dgm:pt modelId="{AE1BD348-2BC5-4245-B2F4-A67474DA07DF}" type="pres">
      <dgm:prSet presAssocID="{2497C1C6-B248-4DC0-844D-1046F93A97D1}" presName="Accent5" presStyleCnt="0"/>
      <dgm:spPr/>
    </dgm:pt>
    <dgm:pt modelId="{230A504F-C7A4-4C0D-A8EE-712015208AD3}" type="pres">
      <dgm:prSet presAssocID="{2497C1C6-B248-4DC0-844D-1046F93A97D1}" presName="Accent" presStyleLbl="bgShp" presStyleIdx="4" presStyleCnt="6"/>
      <dgm:spPr/>
    </dgm:pt>
    <dgm:pt modelId="{D2347D68-894D-4C37-9B73-FCEE6C43CEE9}" type="pres">
      <dgm:prSet presAssocID="{2497C1C6-B248-4DC0-844D-1046F93A97D1}" presName="Child5" presStyleLbl="node1" presStyleIdx="4" presStyleCnt="6">
        <dgm:presLayoutVars>
          <dgm:chMax val="0"/>
          <dgm:chPref val="0"/>
          <dgm:bulletEnabled val="1"/>
        </dgm:presLayoutVars>
      </dgm:prSet>
      <dgm:spPr/>
    </dgm:pt>
    <dgm:pt modelId="{D206F04A-9FF5-4C27-BF2C-8A8D1A98E1E7}" type="pres">
      <dgm:prSet presAssocID="{529098EC-36A1-4A6F-944D-A49C54C992C5}" presName="Accent6" presStyleCnt="0"/>
      <dgm:spPr/>
    </dgm:pt>
    <dgm:pt modelId="{77C3E35D-F7A5-444B-BAC7-A27A4DA16479}" type="pres">
      <dgm:prSet presAssocID="{529098EC-36A1-4A6F-944D-A49C54C992C5}" presName="Accent" presStyleLbl="bgShp" presStyleIdx="5" presStyleCnt="6"/>
      <dgm:spPr/>
    </dgm:pt>
    <dgm:pt modelId="{74F069F2-B4BB-49D0-A190-3FE6C98DBA60}" type="pres">
      <dgm:prSet presAssocID="{529098EC-36A1-4A6F-944D-A49C54C992C5}" presName="Child6" presStyleLbl="node1" presStyleIdx="5" presStyleCnt="6">
        <dgm:presLayoutVars>
          <dgm:chMax val="0"/>
          <dgm:chPref val="0"/>
          <dgm:bulletEnabled val="1"/>
        </dgm:presLayoutVars>
      </dgm:prSet>
      <dgm:spPr/>
    </dgm:pt>
  </dgm:ptLst>
  <dgm:cxnLst>
    <dgm:cxn modelId="{B0BE8802-76E0-449C-B50D-DB8EB4D16E07}" srcId="{B6E5AB06-2B53-4280-BD00-520C1B27B6C7}" destId="{B09155DF-DC7B-4482-8834-302B8D7ECBC0}" srcOrd="3" destOrd="0" parTransId="{2BDA484C-F3F9-406F-9422-BCDC4D8A8230}" sibTransId="{A7D2DB23-3E53-477D-8E1E-325B35F59108}"/>
    <dgm:cxn modelId="{1AFA9702-EE9F-489B-AE93-1B94BD34D14D}" type="presOf" srcId="{B09155DF-DC7B-4482-8834-302B8D7ECBC0}" destId="{D394E145-4427-4B08-A660-1DC250644975}" srcOrd="0" destOrd="0" presId="urn:microsoft.com/office/officeart/2011/layout/HexagonRadial"/>
    <dgm:cxn modelId="{A7B1210F-71AC-4284-A0CE-486A826D330C}" srcId="{1CBC5D52-AE36-4D76-AD4F-0662CEE35038}" destId="{B6E5AB06-2B53-4280-BD00-520C1B27B6C7}" srcOrd="0" destOrd="0" parTransId="{8036504E-9566-4A5B-B53A-D756D17C9420}" sibTransId="{E4468AD2-44CD-4744-A3AE-A058C15FA7DA}"/>
    <dgm:cxn modelId="{6A7E7512-D807-470E-9793-1A183AE0EC1F}" srcId="{B6E5AB06-2B53-4280-BD00-520C1B27B6C7}" destId="{529098EC-36A1-4A6F-944D-A49C54C992C5}" srcOrd="5" destOrd="0" parTransId="{545E9E5E-BF54-448B-8986-91F85086E05C}" sibTransId="{3EF83147-4A89-4098-9E42-1B05CB0B4EA2}"/>
    <dgm:cxn modelId="{4F6CCD33-0D4B-40BF-A203-3D7CD62687F8}" srcId="{B6E5AB06-2B53-4280-BD00-520C1B27B6C7}" destId="{B2909C0B-C027-4CFB-AF9B-E3F47D67E3EC}" srcOrd="2" destOrd="0" parTransId="{568255E9-5599-4E87-B0B7-40ACCDAE7AC0}" sibTransId="{4B3D3221-023C-4962-B2C1-4B7382C478CF}"/>
    <dgm:cxn modelId="{A5B65466-1383-4D37-94F8-4F49C2C49E1C}" type="presOf" srcId="{363D9535-4E86-4B20-A6A8-BD53CF7F57E4}" destId="{C0FDF770-8CD9-4109-919E-4995056C2340}" srcOrd="0" destOrd="0" presId="urn:microsoft.com/office/officeart/2011/layout/HexagonRadial"/>
    <dgm:cxn modelId="{7E320776-538A-45A3-AA70-A537F755D104}" srcId="{B6E5AB06-2B53-4280-BD00-520C1B27B6C7}" destId="{363D9535-4E86-4B20-A6A8-BD53CF7F57E4}" srcOrd="1" destOrd="0" parTransId="{E9F10FC4-43F0-4355-9F76-32E6DF55BF3E}" sibTransId="{535E7B77-67E1-41E1-A53D-BB7108021BA2}"/>
    <dgm:cxn modelId="{E8ECB57B-DD70-45CA-B687-901FE98E3826}" type="presOf" srcId="{C5A5B679-60CB-47AA-93E9-8ABD510AEBA5}" destId="{05A3F451-942F-4680-BD27-C0C5A2BE70F7}" srcOrd="0" destOrd="0" presId="urn:microsoft.com/office/officeart/2011/layout/HexagonRadial"/>
    <dgm:cxn modelId="{CC9A117C-B484-478E-A9AC-FE2D070AB052}" type="presOf" srcId="{529098EC-36A1-4A6F-944D-A49C54C992C5}" destId="{74F069F2-B4BB-49D0-A190-3FE6C98DBA60}" srcOrd="0" destOrd="0" presId="urn:microsoft.com/office/officeart/2011/layout/HexagonRadial"/>
    <dgm:cxn modelId="{04FC9183-4F13-4617-8C37-4D5D6B87E2B7}" type="presOf" srcId="{B2909C0B-C027-4CFB-AF9B-E3F47D67E3EC}" destId="{60F0BEDC-C092-4822-8900-A6F8C3F674BE}" srcOrd="0" destOrd="0" presId="urn:microsoft.com/office/officeart/2011/layout/HexagonRadial"/>
    <dgm:cxn modelId="{A5DCBFB2-8F1A-44EE-B8E6-42440147088A}" type="presOf" srcId="{1CBC5D52-AE36-4D76-AD4F-0662CEE35038}" destId="{212D6CDF-06DC-4139-8EF9-36FE361A0C9E}" srcOrd="0" destOrd="0" presId="urn:microsoft.com/office/officeart/2011/layout/HexagonRadial"/>
    <dgm:cxn modelId="{CAD5B4BA-CE75-4F31-B7E4-FC17A9559FF2}" type="presOf" srcId="{B6E5AB06-2B53-4280-BD00-520C1B27B6C7}" destId="{1CAEB744-FBC8-47B2-8673-443CDA8D3DD0}" srcOrd="0" destOrd="0" presId="urn:microsoft.com/office/officeart/2011/layout/HexagonRadial"/>
    <dgm:cxn modelId="{70C8F3BC-D8A8-4462-8518-2DA043CD640F}" srcId="{B6E5AB06-2B53-4280-BD00-520C1B27B6C7}" destId="{C5A5B679-60CB-47AA-93E9-8ABD510AEBA5}" srcOrd="0" destOrd="0" parTransId="{6845CA46-2970-4DCF-A745-4AF7BBBA462D}" sibTransId="{109279AA-3598-416A-AB14-937DDE0C5B41}"/>
    <dgm:cxn modelId="{9E1608ED-380F-4BA0-95C7-9E690A325A8C}" type="presOf" srcId="{2497C1C6-B248-4DC0-844D-1046F93A97D1}" destId="{D2347D68-894D-4C37-9B73-FCEE6C43CEE9}" srcOrd="0" destOrd="0" presId="urn:microsoft.com/office/officeart/2011/layout/HexagonRadial"/>
    <dgm:cxn modelId="{A3F8B1FD-C029-4303-BAE6-5C032B939E9F}" srcId="{B6E5AB06-2B53-4280-BD00-520C1B27B6C7}" destId="{2497C1C6-B248-4DC0-844D-1046F93A97D1}" srcOrd="4" destOrd="0" parTransId="{171EFA03-D19B-490B-BF52-AB4248FE60C8}" sibTransId="{B9BD3CF6-7371-49C0-ABE7-F718F4F29785}"/>
    <dgm:cxn modelId="{66BC3D0B-C258-46F9-BFBA-24142609CE65}" type="presParOf" srcId="{212D6CDF-06DC-4139-8EF9-36FE361A0C9E}" destId="{1CAEB744-FBC8-47B2-8673-443CDA8D3DD0}" srcOrd="0" destOrd="0" presId="urn:microsoft.com/office/officeart/2011/layout/HexagonRadial"/>
    <dgm:cxn modelId="{01A478AB-9BF5-4F7A-9D50-3335FC064264}" type="presParOf" srcId="{212D6CDF-06DC-4139-8EF9-36FE361A0C9E}" destId="{71336324-E9FE-41F8-9495-540CFF1C2F37}" srcOrd="1" destOrd="0" presId="urn:microsoft.com/office/officeart/2011/layout/HexagonRadial"/>
    <dgm:cxn modelId="{84BA38F2-66A4-4316-B161-3B001A284DF3}" type="presParOf" srcId="{71336324-E9FE-41F8-9495-540CFF1C2F37}" destId="{AB03350A-03A1-48A7-87BE-9F5294B8FF70}" srcOrd="0" destOrd="0" presId="urn:microsoft.com/office/officeart/2011/layout/HexagonRadial"/>
    <dgm:cxn modelId="{B33E5DA3-7EF8-4D04-9DB6-A6548754F51D}" type="presParOf" srcId="{212D6CDF-06DC-4139-8EF9-36FE361A0C9E}" destId="{05A3F451-942F-4680-BD27-C0C5A2BE70F7}" srcOrd="2" destOrd="0" presId="urn:microsoft.com/office/officeart/2011/layout/HexagonRadial"/>
    <dgm:cxn modelId="{F579F770-A97A-44DA-9660-53103886A091}" type="presParOf" srcId="{212D6CDF-06DC-4139-8EF9-36FE361A0C9E}" destId="{CD45165C-5E6D-4979-B592-01ECB1396EC8}" srcOrd="3" destOrd="0" presId="urn:microsoft.com/office/officeart/2011/layout/HexagonRadial"/>
    <dgm:cxn modelId="{BC783BEA-779E-4A54-845E-D3EB95904066}" type="presParOf" srcId="{CD45165C-5E6D-4979-B592-01ECB1396EC8}" destId="{CECA2847-4825-493E-A928-39FD8CD99061}" srcOrd="0" destOrd="0" presId="urn:microsoft.com/office/officeart/2011/layout/HexagonRadial"/>
    <dgm:cxn modelId="{C0C2DC4F-A966-4A13-9239-78B2B3715077}" type="presParOf" srcId="{212D6CDF-06DC-4139-8EF9-36FE361A0C9E}" destId="{C0FDF770-8CD9-4109-919E-4995056C2340}" srcOrd="4" destOrd="0" presId="urn:microsoft.com/office/officeart/2011/layout/HexagonRadial"/>
    <dgm:cxn modelId="{220BB353-78BD-4412-8C7D-5044C438F3D8}" type="presParOf" srcId="{212D6CDF-06DC-4139-8EF9-36FE361A0C9E}" destId="{AC0EF520-FDC0-46A5-8150-EBC90A86FE17}" srcOrd="5" destOrd="0" presId="urn:microsoft.com/office/officeart/2011/layout/HexagonRadial"/>
    <dgm:cxn modelId="{11085379-3FA3-4A6A-BBF8-FA7BE112C065}" type="presParOf" srcId="{AC0EF520-FDC0-46A5-8150-EBC90A86FE17}" destId="{2C203673-9C62-479A-904C-ED4B012C094F}" srcOrd="0" destOrd="0" presId="urn:microsoft.com/office/officeart/2011/layout/HexagonRadial"/>
    <dgm:cxn modelId="{A247F09A-244A-4FD4-8473-8CB9FB8C0C34}" type="presParOf" srcId="{212D6CDF-06DC-4139-8EF9-36FE361A0C9E}" destId="{60F0BEDC-C092-4822-8900-A6F8C3F674BE}" srcOrd="6" destOrd="0" presId="urn:microsoft.com/office/officeart/2011/layout/HexagonRadial"/>
    <dgm:cxn modelId="{475AC1BE-DC26-42A3-A290-EB421A9199A2}" type="presParOf" srcId="{212D6CDF-06DC-4139-8EF9-36FE361A0C9E}" destId="{FB166626-1901-4A0E-B239-92B27C328BC2}" srcOrd="7" destOrd="0" presId="urn:microsoft.com/office/officeart/2011/layout/HexagonRadial"/>
    <dgm:cxn modelId="{BF54FE75-9421-4C83-9D9B-94D6175E084D}" type="presParOf" srcId="{FB166626-1901-4A0E-B239-92B27C328BC2}" destId="{974602AD-5C46-492B-90CD-A3F6E77413C5}" srcOrd="0" destOrd="0" presId="urn:microsoft.com/office/officeart/2011/layout/HexagonRadial"/>
    <dgm:cxn modelId="{7FBD81CA-1712-49C4-A90E-919DB154242D}" type="presParOf" srcId="{212D6CDF-06DC-4139-8EF9-36FE361A0C9E}" destId="{D394E145-4427-4B08-A660-1DC250644975}" srcOrd="8" destOrd="0" presId="urn:microsoft.com/office/officeart/2011/layout/HexagonRadial"/>
    <dgm:cxn modelId="{CA70D1A5-0AEC-44A8-9417-05FCF1C9EDA0}" type="presParOf" srcId="{212D6CDF-06DC-4139-8EF9-36FE361A0C9E}" destId="{AE1BD348-2BC5-4245-B2F4-A67474DA07DF}" srcOrd="9" destOrd="0" presId="urn:microsoft.com/office/officeart/2011/layout/HexagonRadial"/>
    <dgm:cxn modelId="{9253A929-7BF3-4A75-B230-2EC773D9F35E}" type="presParOf" srcId="{AE1BD348-2BC5-4245-B2F4-A67474DA07DF}" destId="{230A504F-C7A4-4C0D-A8EE-712015208AD3}" srcOrd="0" destOrd="0" presId="urn:microsoft.com/office/officeart/2011/layout/HexagonRadial"/>
    <dgm:cxn modelId="{51C6641F-46BD-402C-990E-DF8533E6AF88}" type="presParOf" srcId="{212D6CDF-06DC-4139-8EF9-36FE361A0C9E}" destId="{D2347D68-894D-4C37-9B73-FCEE6C43CEE9}" srcOrd="10" destOrd="0" presId="urn:microsoft.com/office/officeart/2011/layout/HexagonRadial"/>
    <dgm:cxn modelId="{1B74F109-1D5B-4220-8DC7-F5E522B0A149}" type="presParOf" srcId="{212D6CDF-06DC-4139-8EF9-36FE361A0C9E}" destId="{D206F04A-9FF5-4C27-BF2C-8A8D1A98E1E7}" srcOrd="11" destOrd="0" presId="urn:microsoft.com/office/officeart/2011/layout/HexagonRadial"/>
    <dgm:cxn modelId="{B1C11131-D349-45CE-B291-9F275867CF93}" type="presParOf" srcId="{D206F04A-9FF5-4C27-BF2C-8A8D1A98E1E7}" destId="{77C3E35D-F7A5-444B-BAC7-A27A4DA16479}" srcOrd="0" destOrd="0" presId="urn:microsoft.com/office/officeart/2011/layout/HexagonRadial"/>
    <dgm:cxn modelId="{CD3E3B25-2CA6-43DD-8E54-513138D37355}" type="presParOf" srcId="{212D6CDF-06DC-4139-8EF9-36FE361A0C9E}" destId="{74F069F2-B4BB-49D0-A190-3FE6C98DBA60}" srcOrd="12" destOrd="0" presId="urn:microsoft.com/office/officeart/2011/layout/HexagonRadial"/>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C6C6C-EFC1-48DA-9A86-A8301FA748E0}">
      <dsp:nvSpPr>
        <dsp:cNvPr id="0" name=""/>
        <dsp:cNvSpPr/>
      </dsp:nvSpPr>
      <dsp:spPr>
        <a:xfrm>
          <a:off x="4620801" y="118472"/>
          <a:ext cx="1889326" cy="1889326"/>
        </a:xfrm>
        <a:prstGeom prst="rect">
          <a:avLst/>
        </a:prstGeom>
        <a:solidFill>
          <a:srgbClr val="A6A6A6"/>
        </a:solid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1. </a:t>
          </a:r>
          <a:r>
            <a:rPr lang="fr-FR" sz="2100" kern="1200" dirty="0" err="1">
              <a:latin typeface="Calibri" panose="020F0502020204030204"/>
              <a:ea typeface="+mn-ea"/>
              <a:cs typeface="+mn-cs"/>
            </a:rPr>
            <a:t>Preparation</a:t>
          </a:r>
          <a:r>
            <a:rPr lang="fr-FR" sz="2100" kern="1200" dirty="0">
              <a:latin typeface="Calibri" panose="020F0502020204030204"/>
              <a:ea typeface="+mn-ea"/>
              <a:cs typeface="+mn-cs"/>
            </a:rPr>
            <a:t>: </a:t>
          </a:r>
          <a:r>
            <a:rPr lang="en-GB" sz="2100" kern="1200" dirty="0"/>
            <a:t>A multi sectoral and multi stakeholder planning process</a:t>
          </a:r>
          <a:endParaRPr lang="fr-FR" sz="2100" kern="1200" dirty="0">
            <a:latin typeface="Calibri" panose="020F0502020204030204"/>
            <a:ea typeface="+mn-ea"/>
            <a:cs typeface="+mn-cs"/>
          </a:endParaRPr>
        </a:p>
      </dsp:txBody>
      <dsp:txXfrm>
        <a:off x="4620801" y="118472"/>
        <a:ext cx="1889326" cy="1889326"/>
      </dsp:txXfrm>
    </dsp:sp>
    <dsp:sp modelId="{F9D20298-2C4F-4DE4-B703-62DC5FD49660}">
      <dsp:nvSpPr>
        <dsp:cNvPr id="0" name=""/>
        <dsp:cNvSpPr/>
      </dsp:nvSpPr>
      <dsp:spPr>
        <a:xfrm>
          <a:off x="1291752" y="-759"/>
          <a:ext cx="5337606" cy="5337606"/>
        </a:xfrm>
        <a:prstGeom prst="circularArrow">
          <a:avLst>
            <a:gd name="adj1" fmla="val 6904"/>
            <a:gd name="adj2" fmla="val 465544"/>
            <a:gd name="adj3" fmla="val 548607"/>
            <a:gd name="adj4" fmla="val 205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E7BE73-42BC-4003-A910-E6270E66D466}">
      <dsp:nvSpPr>
        <dsp:cNvPr id="0" name=""/>
        <dsp:cNvSpPr/>
      </dsp:nvSpPr>
      <dsp:spPr>
        <a:xfrm>
          <a:off x="4496068" y="3328289"/>
          <a:ext cx="2138792" cy="1889326"/>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2.Preparation</a:t>
          </a:r>
          <a:r>
            <a:rPr lang="fr-FR" sz="2100" kern="1200" dirty="0">
              <a:latin typeface="+mn-lt"/>
              <a:ea typeface="+mn-ea"/>
              <a:cs typeface="+mn-cs"/>
            </a:rPr>
            <a:t>:Data and </a:t>
          </a:r>
          <a:r>
            <a:rPr lang="fr-FR" sz="2100" kern="1200" dirty="0" err="1">
              <a:latin typeface="+mn-lt"/>
              <a:ea typeface="+mn-ea"/>
              <a:cs typeface="+mn-cs"/>
            </a:rPr>
            <a:t>analysis</a:t>
          </a:r>
          <a:r>
            <a:rPr lang="fr-FR" sz="2100" kern="1200" dirty="0">
              <a:latin typeface="+mn-lt"/>
              <a:ea typeface="+mn-ea"/>
              <a:cs typeface="+mn-cs"/>
            </a:rPr>
            <a:t> to </a:t>
          </a:r>
          <a:r>
            <a:rPr lang="fr-FR" sz="2100" kern="1200" dirty="0" err="1">
              <a:latin typeface="+mn-lt"/>
              <a:ea typeface="+mn-ea"/>
              <a:cs typeface="+mn-cs"/>
            </a:rPr>
            <a:t>inform</a:t>
          </a:r>
          <a:r>
            <a:rPr lang="fr-FR" sz="2100" kern="1200" dirty="0">
              <a:latin typeface="+mn-lt"/>
              <a:ea typeface="+mn-ea"/>
              <a:cs typeface="+mn-cs"/>
            </a:rPr>
            <a:t> joint area –</a:t>
          </a:r>
          <a:r>
            <a:rPr lang="fr-FR" sz="2100" kern="1200" dirty="0" err="1">
              <a:latin typeface="+mn-lt"/>
              <a:ea typeface="+mn-ea"/>
              <a:cs typeface="+mn-cs"/>
            </a:rPr>
            <a:t>based</a:t>
          </a:r>
          <a:r>
            <a:rPr lang="fr-FR" sz="2100" kern="1200" dirty="0">
              <a:latin typeface="+mn-lt"/>
              <a:ea typeface="+mn-ea"/>
              <a:cs typeface="+mn-cs"/>
            </a:rPr>
            <a:t> solutions  planning </a:t>
          </a:r>
          <a:endParaRPr lang="fr-FR" sz="2100" kern="1200" dirty="0">
            <a:latin typeface="Calibri" panose="020F0502020204030204"/>
            <a:ea typeface="+mn-ea"/>
            <a:cs typeface="+mn-cs"/>
          </a:endParaRPr>
        </a:p>
      </dsp:txBody>
      <dsp:txXfrm>
        <a:off x="4496068" y="3328289"/>
        <a:ext cx="2138792" cy="1889326"/>
      </dsp:txXfrm>
    </dsp:sp>
    <dsp:sp modelId="{518D0AD7-E627-4C13-9406-E440CEFA57BD}">
      <dsp:nvSpPr>
        <dsp:cNvPr id="0" name=""/>
        <dsp:cNvSpPr/>
      </dsp:nvSpPr>
      <dsp:spPr>
        <a:xfrm>
          <a:off x="1291752" y="-759"/>
          <a:ext cx="5337606" cy="5337606"/>
        </a:xfrm>
        <a:prstGeom prst="circularArrow">
          <a:avLst>
            <a:gd name="adj1" fmla="val 6904"/>
            <a:gd name="adj2" fmla="val 465544"/>
            <a:gd name="adj3" fmla="val 5948607"/>
            <a:gd name="adj4" fmla="val 43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2A8939-0174-4714-8435-3A417199EB84}">
      <dsp:nvSpPr>
        <dsp:cNvPr id="0" name=""/>
        <dsp:cNvSpPr/>
      </dsp:nvSpPr>
      <dsp:spPr>
        <a:xfrm>
          <a:off x="1410984" y="3328289"/>
          <a:ext cx="1889326" cy="1889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Plan </a:t>
          </a:r>
          <a:r>
            <a:rPr lang="fr-FR" sz="2100" kern="1200" dirty="0" err="1">
              <a:latin typeface="Calibri" panose="020F0502020204030204"/>
              <a:ea typeface="+mn-ea"/>
              <a:cs typeface="+mn-cs"/>
            </a:rPr>
            <a:t>development</a:t>
          </a:r>
          <a:r>
            <a:rPr lang="fr-FR" sz="2100" kern="1200" dirty="0">
              <a:latin typeface="Calibri" panose="020F0502020204030204"/>
              <a:ea typeface="+mn-ea"/>
              <a:cs typeface="+mn-cs"/>
            </a:rPr>
            <a:t> </a:t>
          </a:r>
          <a:r>
            <a:rPr lang="fr-FR" sz="2100" kern="1200" dirty="0" err="1">
              <a:latin typeface="Calibri" panose="020F0502020204030204"/>
              <a:ea typeface="+mn-ea"/>
              <a:cs typeface="+mn-cs"/>
            </a:rPr>
            <a:t>based</a:t>
          </a:r>
          <a:r>
            <a:rPr lang="fr-FR" sz="2100" kern="1200" dirty="0">
              <a:latin typeface="Calibri" panose="020F0502020204030204"/>
              <a:ea typeface="+mn-ea"/>
              <a:cs typeface="+mn-cs"/>
            </a:rPr>
            <a:t> on Community Action Plans </a:t>
          </a:r>
        </a:p>
      </dsp:txBody>
      <dsp:txXfrm>
        <a:off x="1410984" y="3328289"/>
        <a:ext cx="1889326" cy="1889326"/>
      </dsp:txXfrm>
    </dsp:sp>
    <dsp:sp modelId="{B20A96AE-5788-448F-8C20-6ED41D31904C}">
      <dsp:nvSpPr>
        <dsp:cNvPr id="0" name=""/>
        <dsp:cNvSpPr/>
      </dsp:nvSpPr>
      <dsp:spPr>
        <a:xfrm>
          <a:off x="1291752" y="-759"/>
          <a:ext cx="5337606" cy="5337606"/>
        </a:xfrm>
        <a:prstGeom prst="circularArrow">
          <a:avLst>
            <a:gd name="adj1" fmla="val 6904"/>
            <a:gd name="adj2" fmla="val 465544"/>
            <a:gd name="adj3" fmla="val 11348607"/>
            <a:gd name="adj4" fmla="val 97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CD5121-4DE3-4482-AC23-AD32E3640D2D}">
      <dsp:nvSpPr>
        <dsp:cNvPr id="0" name=""/>
        <dsp:cNvSpPr/>
      </dsp:nvSpPr>
      <dsp:spPr>
        <a:xfrm>
          <a:off x="1410984" y="118472"/>
          <a:ext cx="1889326" cy="1889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Inclusive and </a:t>
          </a:r>
          <a:r>
            <a:rPr lang="fr-FR" sz="2100" kern="1200" dirty="0" err="1">
              <a:latin typeface="Calibri" panose="020F0502020204030204"/>
              <a:ea typeface="+mn-ea"/>
              <a:cs typeface="+mn-cs"/>
            </a:rPr>
            <a:t>participatory</a:t>
          </a:r>
          <a:r>
            <a:rPr lang="fr-FR" sz="2100" kern="1200" dirty="0">
              <a:latin typeface="Calibri" panose="020F0502020204030204"/>
              <a:ea typeface="+mn-ea"/>
              <a:cs typeface="+mn-cs"/>
            </a:rPr>
            <a:t> monitoring and Evaluation </a:t>
          </a:r>
        </a:p>
      </dsp:txBody>
      <dsp:txXfrm>
        <a:off x="1410984" y="118472"/>
        <a:ext cx="1889326" cy="1889326"/>
      </dsp:txXfrm>
    </dsp:sp>
    <dsp:sp modelId="{25BA8D68-20B8-4D99-982A-503015FE5E1D}">
      <dsp:nvSpPr>
        <dsp:cNvPr id="0" name=""/>
        <dsp:cNvSpPr/>
      </dsp:nvSpPr>
      <dsp:spPr>
        <a:xfrm>
          <a:off x="1291752" y="-759"/>
          <a:ext cx="5337606" cy="5337606"/>
        </a:xfrm>
        <a:prstGeom prst="circularArrow">
          <a:avLst>
            <a:gd name="adj1" fmla="val 6904"/>
            <a:gd name="adj2" fmla="val 465544"/>
            <a:gd name="adj3" fmla="val 16748607"/>
            <a:gd name="adj4" fmla="val 151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5E159-F33B-40B6-A248-3BDBFFE36CD0}">
      <dsp:nvSpPr>
        <dsp:cNvPr id="0" name=""/>
        <dsp:cNvSpPr/>
      </dsp:nvSpPr>
      <dsp:spPr>
        <a:xfrm>
          <a:off x="3866" y="1405417"/>
          <a:ext cx="2093198" cy="2930477"/>
        </a:xfrm>
        <a:prstGeom prst="rect">
          <a:avLst/>
        </a:prstGeom>
        <a:solidFill>
          <a:srgbClr val="E7E6E6">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t>Identify actors</a:t>
          </a:r>
          <a:endParaRPr lang="fr-FR" sz="1600" kern="1200" dirty="0"/>
        </a:p>
      </dsp:txBody>
      <dsp:txXfrm>
        <a:off x="3866" y="2518999"/>
        <a:ext cx="2093198" cy="1758286"/>
      </dsp:txXfrm>
    </dsp:sp>
    <dsp:sp modelId="{D9E0979A-10BE-41B1-B6BD-6A23194FD5CC}">
      <dsp:nvSpPr>
        <dsp:cNvPr id="0" name=""/>
        <dsp:cNvSpPr/>
      </dsp:nvSpPr>
      <dsp:spPr>
        <a:xfrm>
          <a:off x="610893" y="1698465"/>
          <a:ext cx="879143" cy="879143"/>
        </a:xfrm>
        <a:prstGeom prst="ellipse">
          <a:avLst/>
        </a:prstGeom>
        <a:solidFill>
          <a:srgbClr val="BA122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1</a:t>
          </a:r>
        </a:p>
      </dsp:txBody>
      <dsp:txXfrm>
        <a:off x="739641" y="1827213"/>
        <a:ext cx="621647" cy="621647"/>
      </dsp:txXfrm>
    </dsp:sp>
    <dsp:sp modelId="{2866549B-EB2F-4C2D-A675-47F9436399DD}">
      <dsp:nvSpPr>
        <dsp:cNvPr id="0" name=""/>
        <dsp:cNvSpPr/>
      </dsp:nvSpPr>
      <dsp:spPr>
        <a:xfrm>
          <a:off x="3866" y="4335823"/>
          <a:ext cx="2093198" cy="72"/>
        </a:xfrm>
        <a:prstGeom prst="rect">
          <a:avLst/>
        </a:prstGeom>
        <a:solidFill>
          <a:srgbClr val="E7E6E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CA6A6F-D69B-456E-ADD3-45CB3382A642}">
      <dsp:nvSpPr>
        <dsp:cNvPr id="0" name=""/>
        <dsp:cNvSpPr/>
      </dsp:nvSpPr>
      <dsp:spPr>
        <a:xfrm>
          <a:off x="2306384" y="1405417"/>
          <a:ext cx="2093198" cy="2930477"/>
        </a:xfrm>
        <a:prstGeom prst="rect">
          <a:avLst/>
        </a:prstGeom>
        <a:solidFill>
          <a:srgbClr val="A6A6A6">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t>Identify coordination mechanisms and potential gaps and opportunities </a:t>
          </a:r>
          <a:endParaRPr lang="fr-FR" sz="1600" kern="1200" dirty="0"/>
        </a:p>
      </dsp:txBody>
      <dsp:txXfrm>
        <a:off x="2306384" y="2518999"/>
        <a:ext cx="2093198" cy="1758286"/>
      </dsp:txXfrm>
    </dsp:sp>
    <dsp:sp modelId="{1915F720-6F1D-4235-9BC1-F8D1F80F1662}">
      <dsp:nvSpPr>
        <dsp:cNvPr id="0" name=""/>
        <dsp:cNvSpPr/>
      </dsp:nvSpPr>
      <dsp:spPr>
        <a:xfrm>
          <a:off x="2913411" y="1698465"/>
          <a:ext cx="879143" cy="879143"/>
        </a:xfrm>
        <a:prstGeom prst="ellipse">
          <a:avLst/>
        </a:prstGeom>
        <a:solidFill>
          <a:srgbClr val="BA122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2</a:t>
          </a:r>
        </a:p>
      </dsp:txBody>
      <dsp:txXfrm>
        <a:off x="3042159" y="1827213"/>
        <a:ext cx="621647" cy="621647"/>
      </dsp:txXfrm>
    </dsp:sp>
    <dsp:sp modelId="{AB0B4047-918F-44C7-A79B-E93635A6BACA}">
      <dsp:nvSpPr>
        <dsp:cNvPr id="0" name=""/>
        <dsp:cNvSpPr/>
      </dsp:nvSpPr>
      <dsp:spPr>
        <a:xfrm>
          <a:off x="2306384" y="4335823"/>
          <a:ext cx="2093198" cy="72"/>
        </a:xfrm>
        <a:prstGeom prst="rect">
          <a:avLst/>
        </a:prstGeom>
        <a:solidFill>
          <a:srgbClr val="A6A6A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D3D91E-CA26-4060-9540-76D2D95BB1D3}">
      <dsp:nvSpPr>
        <dsp:cNvPr id="0" name=""/>
        <dsp:cNvSpPr/>
      </dsp:nvSpPr>
      <dsp:spPr>
        <a:xfrm>
          <a:off x="4608902" y="1405417"/>
          <a:ext cx="2093198" cy="2930477"/>
        </a:xfrm>
        <a:prstGeom prst="rect">
          <a:avLst/>
        </a:prstGeom>
        <a:solidFill>
          <a:schemeClr val="bg2">
            <a:lumMod val="7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solidFill>
                <a:schemeClr val="bg1"/>
              </a:solidFill>
            </a:rPr>
            <a:t>Strengthen collective understanding  of the concepts and tools </a:t>
          </a:r>
          <a:endParaRPr lang="fr-FR" sz="1600" kern="1200" dirty="0">
            <a:solidFill>
              <a:schemeClr val="bg1"/>
            </a:solidFill>
          </a:endParaRPr>
        </a:p>
      </dsp:txBody>
      <dsp:txXfrm>
        <a:off x="4608902" y="2518999"/>
        <a:ext cx="2093198" cy="1758286"/>
      </dsp:txXfrm>
    </dsp:sp>
    <dsp:sp modelId="{591E1BA8-4C85-4294-9C4A-EE23421EFCC0}">
      <dsp:nvSpPr>
        <dsp:cNvPr id="0" name=""/>
        <dsp:cNvSpPr/>
      </dsp:nvSpPr>
      <dsp:spPr>
        <a:xfrm>
          <a:off x="5215929" y="1698465"/>
          <a:ext cx="879143" cy="879143"/>
        </a:xfrm>
        <a:prstGeom prst="ellipse">
          <a:avLst/>
        </a:prstGeom>
        <a:solidFill>
          <a:srgbClr val="BA122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3</a:t>
          </a:r>
        </a:p>
      </dsp:txBody>
      <dsp:txXfrm>
        <a:off x="5344677" y="1827213"/>
        <a:ext cx="621647" cy="621647"/>
      </dsp:txXfrm>
    </dsp:sp>
    <dsp:sp modelId="{D4604305-1B3A-4718-84E9-05898A53303E}">
      <dsp:nvSpPr>
        <dsp:cNvPr id="0" name=""/>
        <dsp:cNvSpPr/>
      </dsp:nvSpPr>
      <dsp:spPr>
        <a:xfrm>
          <a:off x="4608902" y="4335823"/>
          <a:ext cx="2093198" cy="72"/>
        </a:xfrm>
        <a:prstGeom prst="rect">
          <a:avLst/>
        </a:prstGeom>
        <a:solidFill>
          <a:schemeClr val="accent2">
            <a:hueOff val="6154613"/>
            <a:satOff val="7012"/>
            <a:lumOff val="1525"/>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AE60D4-ACBD-4BC7-B4BD-A253024D8264}">
      <dsp:nvSpPr>
        <dsp:cNvPr id="0" name=""/>
        <dsp:cNvSpPr/>
      </dsp:nvSpPr>
      <dsp:spPr>
        <a:xfrm>
          <a:off x="6911420" y="1405417"/>
          <a:ext cx="2093198" cy="2930477"/>
        </a:xfrm>
        <a:prstGeom prst="rect">
          <a:avLst/>
        </a:prstGeom>
        <a:solidFill>
          <a:schemeClr val="tx2">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solidFill>
                <a:schemeClr val="bg1"/>
              </a:solidFill>
            </a:rPr>
            <a:t>Develop evidence and analysis </a:t>
          </a:r>
          <a:endParaRPr lang="fr-FR" sz="1600" kern="1200" dirty="0">
            <a:solidFill>
              <a:schemeClr val="bg1"/>
            </a:solidFill>
          </a:endParaRPr>
        </a:p>
      </dsp:txBody>
      <dsp:txXfrm>
        <a:off x="6911420" y="2518999"/>
        <a:ext cx="2093198" cy="1758286"/>
      </dsp:txXfrm>
    </dsp:sp>
    <dsp:sp modelId="{27C23C49-DEC8-4FED-A061-849970E665E1}">
      <dsp:nvSpPr>
        <dsp:cNvPr id="0" name=""/>
        <dsp:cNvSpPr/>
      </dsp:nvSpPr>
      <dsp:spPr>
        <a:xfrm>
          <a:off x="7518447" y="1698465"/>
          <a:ext cx="879143" cy="879143"/>
        </a:xfrm>
        <a:prstGeom prst="ellipse">
          <a:avLst/>
        </a:prstGeom>
        <a:solidFill>
          <a:srgbClr val="BA122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4</a:t>
          </a:r>
        </a:p>
      </dsp:txBody>
      <dsp:txXfrm>
        <a:off x="7647195" y="1827213"/>
        <a:ext cx="621647" cy="621647"/>
      </dsp:txXfrm>
    </dsp:sp>
    <dsp:sp modelId="{6A0F60CE-36B5-41A3-802D-3142176F5468}">
      <dsp:nvSpPr>
        <dsp:cNvPr id="0" name=""/>
        <dsp:cNvSpPr/>
      </dsp:nvSpPr>
      <dsp:spPr>
        <a:xfrm>
          <a:off x="6911420" y="4335823"/>
          <a:ext cx="2093198" cy="72"/>
        </a:xfrm>
        <a:prstGeom prst="rect">
          <a:avLst/>
        </a:prstGeom>
        <a:solidFill>
          <a:schemeClr val="accent2">
            <a:hueOff val="8616459"/>
            <a:satOff val="9817"/>
            <a:lumOff val="2135"/>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4EFA1B-A0E5-4B9D-B55B-217893448FF3}">
      <dsp:nvSpPr>
        <dsp:cNvPr id="0" name=""/>
        <dsp:cNvSpPr/>
      </dsp:nvSpPr>
      <dsp:spPr>
        <a:xfrm>
          <a:off x="9213938" y="1405417"/>
          <a:ext cx="2093198" cy="2930477"/>
        </a:xfrm>
        <a:prstGeom prst="rect">
          <a:avLst/>
        </a:prstGeom>
        <a:solidFill>
          <a:srgbClr val="BA122B">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solidFill>
                <a:schemeClr val="bg1"/>
              </a:solidFill>
            </a:rPr>
            <a:t>Develop long-term capacity development strategy </a:t>
          </a:r>
          <a:endParaRPr lang="fr-FR" sz="1600" kern="1200" dirty="0">
            <a:solidFill>
              <a:schemeClr val="bg1"/>
            </a:solidFill>
          </a:endParaRPr>
        </a:p>
      </dsp:txBody>
      <dsp:txXfrm>
        <a:off x="9213938" y="2518999"/>
        <a:ext cx="2093198" cy="1758286"/>
      </dsp:txXfrm>
    </dsp:sp>
    <dsp:sp modelId="{ACE24A2C-52E4-4DFA-B311-01A7531BDB90}">
      <dsp:nvSpPr>
        <dsp:cNvPr id="0" name=""/>
        <dsp:cNvSpPr/>
      </dsp:nvSpPr>
      <dsp:spPr>
        <a:xfrm>
          <a:off x="9820966" y="1698465"/>
          <a:ext cx="879143" cy="879143"/>
        </a:xfrm>
        <a:prstGeom prst="ellipse">
          <a:avLst/>
        </a:prstGeom>
        <a:solidFill>
          <a:srgbClr val="EE546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5</a:t>
          </a:r>
        </a:p>
      </dsp:txBody>
      <dsp:txXfrm>
        <a:off x="9949714" y="1827213"/>
        <a:ext cx="621647" cy="621647"/>
      </dsp:txXfrm>
    </dsp:sp>
    <dsp:sp modelId="{FCD44AE9-C491-42B8-8A36-1C9BA1633DAD}">
      <dsp:nvSpPr>
        <dsp:cNvPr id="0" name=""/>
        <dsp:cNvSpPr/>
      </dsp:nvSpPr>
      <dsp:spPr>
        <a:xfrm>
          <a:off x="9213938" y="4335823"/>
          <a:ext cx="2093198" cy="72"/>
        </a:xfrm>
        <a:prstGeom prst="rect">
          <a:avLst/>
        </a:prstGeom>
        <a:solidFill>
          <a:schemeClr val="accent2">
            <a:hueOff val="11078304"/>
            <a:satOff val="12622"/>
            <a:lumOff val="2745"/>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2DD564-2CFC-49C0-825E-9734950CCEF1}">
      <dsp:nvSpPr>
        <dsp:cNvPr id="0" name=""/>
        <dsp:cNvSpPr/>
      </dsp:nvSpPr>
      <dsp:spPr>
        <a:xfrm>
          <a:off x="2282603" y="1571908"/>
          <a:ext cx="1997964" cy="1728320"/>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fr-FR" sz="3100" kern="1200" dirty="0">
            <a:latin typeface="Calibri" panose="020F0502020204030204"/>
            <a:ea typeface="+mn-ea"/>
            <a:cs typeface="+mn-cs"/>
          </a:endParaRPr>
        </a:p>
      </dsp:txBody>
      <dsp:txXfrm>
        <a:off x="2613694" y="1858315"/>
        <a:ext cx="1335782" cy="1155506"/>
      </dsp:txXfrm>
    </dsp:sp>
    <dsp:sp modelId="{C3B5DC37-20B7-4558-819F-F253F6616B57}">
      <dsp:nvSpPr>
        <dsp:cNvPr id="0" name=""/>
        <dsp:cNvSpPr/>
      </dsp:nvSpPr>
      <dsp:spPr>
        <a:xfrm>
          <a:off x="3533713" y="745024"/>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3B8B09-0542-4853-A5FF-EF5DAED0AED7}">
      <dsp:nvSpPr>
        <dsp:cNvPr id="0" name=""/>
        <dsp:cNvSpPr/>
      </dsp:nvSpPr>
      <dsp:spPr>
        <a:xfrm>
          <a:off x="2466645" y="0"/>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 </a:t>
          </a:r>
        </a:p>
      </dsp:txBody>
      <dsp:txXfrm>
        <a:off x="2737983" y="234740"/>
        <a:ext cx="1094641" cy="946992"/>
      </dsp:txXfrm>
    </dsp:sp>
    <dsp:sp modelId="{DEAAD02A-4E68-465A-9EF8-E7852092D626}">
      <dsp:nvSpPr>
        <dsp:cNvPr id="0" name=""/>
        <dsp:cNvSpPr/>
      </dsp:nvSpPr>
      <dsp:spPr>
        <a:xfrm>
          <a:off x="4413487" y="1959282"/>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D01D10-013E-4319-BAD1-390108738FB8}">
      <dsp:nvSpPr>
        <dsp:cNvPr id="0" name=""/>
        <dsp:cNvSpPr/>
      </dsp:nvSpPr>
      <dsp:spPr>
        <a:xfrm>
          <a:off x="3968255" y="871225"/>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 </a:t>
          </a:r>
        </a:p>
      </dsp:txBody>
      <dsp:txXfrm>
        <a:off x="4239593" y="1105965"/>
        <a:ext cx="1094641" cy="946992"/>
      </dsp:txXfrm>
    </dsp:sp>
    <dsp:sp modelId="{47AEDD99-7C05-417E-A517-282F9E6C72C2}">
      <dsp:nvSpPr>
        <dsp:cNvPr id="0" name=""/>
        <dsp:cNvSpPr/>
      </dsp:nvSpPr>
      <dsp:spPr>
        <a:xfrm>
          <a:off x="3802339" y="3329951"/>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BAB352-EB37-4A88-91BE-943A6A73D5FE}">
      <dsp:nvSpPr>
        <dsp:cNvPr id="0" name=""/>
        <dsp:cNvSpPr/>
      </dsp:nvSpPr>
      <dsp:spPr>
        <a:xfrm>
          <a:off x="3968255" y="2583953"/>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a:t>
          </a:r>
        </a:p>
      </dsp:txBody>
      <dsp:txXfrm>
        <a:off x="4239593" y="2818693"/>
        <a:ext cx="1094641" cy="946992"/>
      </dsp:txXfrm>
    </dsp:sp>
    <dsp:sp modelId="{596002DB-F5E7-44B0-8558-E1B1E371088E}">
      <dsp:nvSpPr>
        <dsp:cNvPr id="0" name=""/>
        <dsp:cNvSpPr/>
      </dsp:nvSpPr>
      <dsp:spPr>
        <a:xfrm>
          <a:off x="2286321" y="3472232"/>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682287-A9A3-4899-84B6-A977698D5B6C}">
      <dsp:nvSpPr>
        <dsp:cNvPr id="0" name=""/>
        <dsp:cNvSpPr/>
      </dsp:nvSpPr>
      <dsp:spPr>
        <a:xfrm>
          <a:off x="2466645" y="3456152"/>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a:t>
          </a:r>
        </a:p>
      </dsp:txBody>
      <dsp:txXfrm>
        <a:off x="2737983" y="3690892"/>
        <a:ext cx="1094641" cy="946992"/>
      </dsp:txXfrm>
    </dsp:sp>
    <dsp:sp modelId="{8BF1DD58-0710-4B64-9B74-A82DF571D02D}">
      <dsp:nvSpPr>
        <dsp:cNvPr id="0" name=""/>
        <dsp:cNvSpPr/>
      </dsp:nvSpPr>
      <dsp:spPr>
        <a:xfrm>
          <a:off x="1392141" y="2258461"/>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45867B-4A27-4EC4-8742-0443B067A2DA}">
      <dsp:nvSpPr>
        <dsp:cNvPr id="0" name=""/>
        <dsp:cNvSpPr/>
      </dsp:nvSpPr>
      <dsp:spPr>
        <a:xfrm>
          <a:off x="958063" y="2584927"/>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a:t>
          </a:r>
        </a:p>
      </dsp:txBody>
      <dsp:txXfrm>
        <a:off x="1229401" y="2819667"/>
        <a:ext cx="1094641" cy="946992"/>
      </dsp:txXfrm>
    </dsp:sp>
    <dsp:sp modelId="{36DFB3E1-DF48-4511-9931-F0F4D689FF28}">
      <dsp:nvSpPr>
        <dsp:cNvPr id="0" name=""/>
        <dsp:cNvSpPr/>
      </dsp:nvSpPr>
      <dsp:spPr>
        <a:xfrm>
          <a:off x="958063" y="869276"/>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a:t>
          </a:r>
        </a:p>
      </dsp:txBody>
      <dsp:txXfrm>
        <a:off x="1229401" y="1104016"/>
        <a:ext cx="1094641" cy="9469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AEB744-FBC8-47B2-8673-443CDA8D3DD0}">
      <dsp:nvSpPr>
        <dsp:cNvPr id="0" name=""/>
        <dsp:cNvSpPr/>
      </dsp:nvSpPr>
      <dsp:spPr>
        <a:xfrm>
          <a:off x="2415663" y="1324361"/>
          <a:ext cx="1683321" cy="1456141"/>
        </a:xfrm>
        <a:prstGeom prst="hexagon">
          <a:avLst>
            <a:gd name="adj" fmla="val 28570"/>
            <a:gd name="vf" fmla="val 115470"/>
          </a:avLst>
        </a:prstGeom>
        <a:solidFill>
          <a:srgbClr val="BA122B"/>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dirty="0">
              <a:latin typeface="Calibri" panose="020F0502020204030204"/>
              <a:ea typeface="+mn-ea"/>
              <a:cs typeface="+mn-cs"/>
            </a:rPr>
            <a:t>? </a:t>
          </a:r>
        </a:p>
      </dsp:txBody>
      <dsp:txXfrm>
        <a:off x="2694613" y="1565664"/>
        <a:ext cx="1125421" cy="973535"/>
      </dsp:txXfrm>
    </dsp:sp>
    <dsp:sp modelId="{CECA2847-4825-493E-A928-39FD8CD99061}">
      <dsp:nvSpPr>
        <dsp:cNvPr id="0" name=""/>
        <dsp:cNvSpPr/>
      </dsp:nvSpPr>
      <dsp:spPr>
        <a:xfrm>
          <a:off x="3469745" y="627696"/>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5A3F451-942F-4680-BD27-C0C5A2BE70F7}">
      <dsp:nvSpPr>
        <dsp:cNvPr id="0" name=""/>
        <dsp:cNvSpPr/>
      </dsp:nvSpPr>
      <dsp:spPr>
        <a:xfrm>
          <a:off x="2570721" y="0"/>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dirty="0">
              <a:latin typeface="Calibri" panose="020F0502020204030204"/>
              <a:ea typeface="+mn-ea"/>
              <a:cs typeface="+mn-cs"/>
            </a:rPr>
            <a:t>Actors </a:t>
          </a:r>
        </a:p>
      </dsp:txBody>
      <dsp:txXfrm>
        <a:off x="2799328" y="197772"/>
        <a:ext cx="922255" cy="797859"/>
      </dsp:txXfrm>
    </dsp:sp>
    <dsp:sp modelId="{2C203673-9C62-479A-904C-ED4B012C094F}">
      <dsp:nvSpPr>
        <dsp:cNvPr id="0" name=""/>
        <dsp:cNvSpPr/>
      </dsp:nvSpPr>
      <dsp:spPr>
        <a:xfrm>
          <a:off x="4210970" y="1650731"/>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0FDF770-8CD9-4109-919E-4995056C2340}">
      <dsp:nvSpPr>
        <dsp:cNvPr id="0" name=""/>
        <dsp:cNvSpPr/>
      </dsp:nvSpPr>
      <dsp:spPr>
        <a:xfrm>
          <a:off x="3835855" y="734023"/>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 </a:t>
          </a:r>
        </a:p>
      </dsp:txBody>
      <dsp:txXfrm>
        <a:off x="4064462" y="931795"/>
        <a:ext cx="922255" cy="797859"/>
      </dsp:txXfrm>
    </dsp:sp>
    <dsp:sp modelId="{974602AD-5C46-492B-90CD-A3F6E77413C5}">
      <dsp:nvSpPr>
        <dsp:cNvPr id="0" name=""/>
        <dsp:cNvSpPr/>
      </dsp:nvSpPr>
      <dsp:spPr>
        <a:xfrm>
          <a:off x="3696067" y="2805544"/>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0F0BEDC-C092-4822-8900-A6F8C3F674BE}">
      <dsp:nvSpPr>
        <dsp:cNvPr id="0" name=""/>
        <dsp:cNvSpPr/>
      </dsp:nvSpPr>
      <dsp:spPr>
        <a:xfrm>
          <a:off x="3835855" y="2177027"/>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a:t>
          </a:r>
        </a:p>
      </dsp:txBody>
      <dsp:txXfrm>
        <a:off x="4064462" y="2374799"/>
        <a:ext cx="922255" cy="797859"/>
      </dsp:txXfrm>
    </dsp:sp>
    <dsp:sp modelId="{230A504F-C7A4-4C0D-A8EE-712015208AD3}">
      <dsp:nvSpPr>
        <dsp:cNvPr id="0" name=""/>
        <dsp:cNvSpPr/>
      </dsp:nvSpPr>
      <dsp:spPr>
        <a:xfrm>
          <a:off x="2418795" y="2925418"/>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394E145-4427-4B08-A660-1DC250644975}">
      <dsp:nvSpPr>
        <dsp:cNvPr id="0" name=""/>
        <dsp:cNvSpPr/>
      </dsp:nvSpPr>
      <dsp:spPr>
        <a:xfrm>
          <a:off x="2570721" y="2911871"/>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a:t>
          </a:r>
        </a:p>
      </dsp:txBody>
      <dsp:txXfrm>
        <a:off x="2799328" y="3109643"/>
        <a:ext cx="922255" cy="797859"/>
      </dsp:txXfrm>
    </dsp:sp>
    <dsp:sp modelId="{77C3E35D-F7A5-444B-BAC7-A27A4DA16479}">
      <dsp:nvSpPr>
        <dsp:cNvPr id="0" name=""/>
        <dsp:cNvSpPr/>
      </dsp:nvSpPr>
      <dsp:spPr>
        <a:xfrm>
          <a:off x="1665431" y="1902794"/>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2347D68-894D-4C37-9B73-FCEE6C43CEE9}">
      <dsp:nvSpPr>
        <dsp:cNvPr id="0" name=""/>
        <dsp:cNvSpPr/>
      </dsp:nvSpPr>
      <dsp:spPr>
        <a:xfrm>
          <a:off x="1299713" y="2177848"/>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a:t>
          </a:r>
        </a:p>
      </dsp:txBody>
      <dsp:txXfrm>
        <a:off x="1528320" y="2375620"/>
        <a:ext cx="922255" cy="797859"/>
      </dsp:txXfrm>
    </dsp:sp>
    <dsp:sp modelId="{74F069F2-B4BB-49D0-A190-3FE6C98DBA60}">
      <dsp:nvSpPr>
        <dsp:cNvPr id="0" name=""/>
        <dsp:cNvSpPr/>
      </dsp:nvSpPr>
      <dsp:spPr>
        <a:xfrm>
          <a:off x="1299713" y="732381"/>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a:t>
          </a:r>
        </a:p>
      </dsp:txBody>
      <dsp:txXfrm>
        <a:off x="1528320" y="930153"/>
        <a:ext cx="922255" cy="797859"/>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3/20/2020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977588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a:t>
            </a:fld>
            <a:endParaRPr lang="en-US"/>
          </a:p>
        </p:txBody>
      </p:sp>
    </p:spTree>
    <p:extLst>
      <p:ext uri="{BB962C8B-B14F-4D97-AF65-F5344CB8AC3E}">
        <p14:creationId xmlns:p14="http://schemas.microsoft.com/office/powerpoint/2010/main" val="533003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5F30E8-26E9-4FF0-B25D-8E11553B5012}" type="slidenum">
              <a:rPr lang="en-US" smtClean="0"/>
              <a:t>3</a:t>
            </a:fld>
            <a:endParaRPr lang="en-US"/>
          </a:p>
        </p:txBody>
      </p:sp>
    </p:spTree>
    <p:extLst>
      <p:ext uri="{BB962C8B-B14F-4D97-AF65-F5344CB8AC3E}">
        <p14:creationId xmlns:p14="http://schemas.microsoft.com/office/powerpoint/2010/main" val="401271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messages: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Multi-stakeholder, multi-sectoral approach is needed to address a variety of needs, embracing a range of social, economic and physical, humanitarian and development objectives. You can refer to the 8 IASC criteria and highlight that they cover a wide range of protection, socio and economic dimensions that can only be addressed by a multi sectoral approach. </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multi-sectoral, multi-agency approach should focus on leveraging the expertise of various actors within an area and to work towards a common vision/collective outcome</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key aspect on this approach is how to build synergies based on the different expertise and to ensure that the various agencies involved in an area-based planning approach do not work in silos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997619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key steps to ensure a multi-sectoral approach. </a:t>
            </a:r>
          </a:p>
          <a:p>
            <a:endParaRPr lang="en-GB" dirty="0"/>
          </a:p>
          <a:p>
            <a:r>
              <a:rPr lang="en-GB" dirty="0"/>
              <a:t>Explain that: </a:t>
            </a:r>
          </a:p>
          <a:p>
            <a:pPr marL="171450" indent="-171450">
              <a:buFontTx/>
              <a:buChar char="-"/>
            </a:pPr>
            <a:r>
              <a:rPr lang="en-GB" dirty="0"/>
              <a:t>The first two steps will be covered in this session. </a:t>
            </a:r>
          </a:p>
          <a:p>
            <a:pPr marL="171450" indent="-171450">
              <a:buFontTx/>
              <a:buChar char="-"/>
            </a:pPr>
            <a:r>
              <a:rPr lang="en-GB" dirty="0"/>
              <a:t>Step 3 is covered by this workshop and other events and capacity building workshops targeting a wide range of key stakeholder with a view to ensure that all potential solutions actors have a shared understanding of what protection, solutions, area-based-approach and other displacement related concepts and policies mean. The ultimate goal is that all relevant actors speak the same language, use common tools to develop a common vision and joint outcome to support the progression of durable solutions for DAC in a selected area. </a:t>
            </a:r>
          </a:p>
          <a:p>
            <a:pPr marL="171450" indent="-171450">
              <a:buFontTx/>
              <a:buChar char="-"/>
            </a:pPr>
            <a:r>
              <a:rPr lang="en-GB" dirty="0"/>
              <a:t>Step 4 was covered in the precedent session and is key in ensuring that all actors share a common vision and joint outcome. </a:t>
            </a:r>
          </a:p>
          <a:p>
            <a:r>
              <a:rPr lang="en-GB" dirty="0"/>
              <a:t>- Step 5 </a:t>
            </a:r>
            <a:r>
              <a:rPr lang="en-GB" sz="1200" b="0" i="0" u="none" strike="noStrike" kern="1200" baseline="0" dirty="0">
                <a:solidFill>
                  <a:schemeClr val="tx1"/>
                </a:solidFill>
                <a:latin typeface="+mn-lt"/>
                <a:ea typeface="+mn-ea"/>
                <a:cs typeface="+mn-cs"/>
              </a:rPr>
              <a:t>highlights the need to </a:t>
            </a:r>
            <a:r>
              <a:rPr lang="en-US" sz="1200" b="0" i="0" u="none" strike="noStrike" kern="1200" baseline="0" dirty="0">
                <a:solidFill>
                  <a:schemeClr val="tx1"/>
                </a:solidFill>
                <a:latin typeface="+mn-lt"/>
                <a:ea typeface="+mn-ea"/>
                <a:cs typeface="+mn-cs"/>
              </a:rPr>
              <a:t>invest in longer term, sustainable and locally appropriate capacity building; not only on one-off trainings or periodic secondment, but also ongoing, peer-to-peer learning. For this to happen, you have to carefully identify strategic stakeholders, assess their learning/capacity development needs and develop a long-term strategy  in accordance. </a:t>
            </a:r>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also a paramount to ensure complementarity of capacity building efforts between different actors, with better appreciation of already existing capacity and learning opportunities for humanitarian and development alike. </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2697336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Key message: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Cross sector actors mapping and capacity assessment are key steps in the process of developing an area-based planning.  </a:t>
            </a:r>
            <a:endParaRPr lang="fr-FR" sz="1200" kern="1200" dirty="0">
              <a:solidFill>
                <a:schemeClr val="tx1"/>
              </a:solidFill>
              <a:effectLst/>
              <a:latin typeface="+mn-lt"/>
              <a:ea typeface="+mn-ea"/>
              <a:cs typeface="+mn-cs"/>
            </a:endParaRPr>
          </a:p>
          <a:p>
            <a:endParaRPr lang="en-GB" b="1" dirty="0"/>
          </a:p>
          <a:p>
            <a:endParaRPr lang="en-GB" b="1" dirty="0"/>
          </a:p>
          <a:p>
            <a:pPr>
              <a:lnSpc>
                <a:spcPct val="120000"/>
              </a:lnSpc>
              <a:spcBef>
                <a:spcPts val="600"/>
              </a:spcBef>
              <a:spcAft>
                <a:spcPts val="0"/>
              </a:spcAft>
            </a:pPr>
            <a:r>
              <a:rPr lang="en-GB" b="1" dirty="0"/>
              <a:t>Activity 1</a:t>
            </a:r>
            <a:r>
              <a:rPr lang="en-GB" dirty="0"/>
              <a:t>:</a:t>
            </a: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Based on a definite selected area, ask the participants to map all the actors present in this area who should be part to the solutions planning process and its implementation.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Bef>
                <a:spcPts val="600"/>
              </a:spcBef>
              <a:spcAft>
                <a:spcPts val="0"/>
              </a:spcAft>
              <a:buFont typeface="Gill Sans MT Pro Book"/>
              <a:buChar char="-"/>
            </a:pPr>
            <a:r>
              <a:rPr lang="en-GB" sz="1200" kern="1200" dirty="0">
                <a:solidFill>
                  <a:srgbClr val="000000"/>
                </a:solidFill>
                <a:effectLst/>
                <a:latin typeface="Calibri" panose="020F0502020204030204" pitchFamily="34" charset="0"/>
                <a:ea typeface="Calibri" panose="020F0502020204030204" pitchFamily="34" charset="0"/>
                <a:cs typeface="Gill Sans MT Pro Book"/>
              </a:rPr>
              <a:t>You can opt to do this activity in plenary: ask the participants to propose actors to the rest of the participants; once the proposition is approved in plenary, ask the initiator to write it down on a coloured paper and stick it on the wall or on a sticky wall. Make sure that the papers form a circle with an empty centre. </a:t>
            </a:r>
            <a:endParaRPr lang="fr-FR" sz="1200" dirty="0">
              <a:effectLst/>
              <a:latin typeface="Calibri" panose="020F0502020204030204" pitchFamily="34" charset="0"/>
              <a:ea typeface="Gill Sans MT Pro Book"/>
              <a:cs typeface="Gill Sans MT Pro Book"/>
            </a:endParaRPr>
          </a:p>
          <a:p>
            <a:pPr marL="342900" lvl="0" indent="-342900">
              <a:lnSpc>
                <a:spcPct val="120000"/>
              </a:lnSpc>
              <a:spcAft>
                <a:spcPts val="0"/>
              </a:spcAft>
              <a:buFont typeface="Wingdings" panose="05000000000000000000" pitchFamily="2" charset="2"/>
              <a:buChar char=""/>
            </a:pPr>
            <a:r>
              <a:rPr lang="en-US"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Y</a:t>
            </a:r>
            <a:r>
              <a:rPr lang="en-GB" sz="1200" kern="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ou</a:t>
            </a: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can add an extra dimension to the exercise with a colour code based on the category of actors: blue for humanitarian actors, green for development actors, pink for private sector, yellow for national or local authorities, orange for DAC, white for civil society and civil society organisations. It could help ensure that the multi stakeholder and multi sectoral dimension of the ABA approach is well understood and applied.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Bef>
                <a:spcPts val="600"/>
              </a:spcBef>
              <a:spcAft>
                <a:spcPts val="0"/>
              </a:spcAft>
              <a:buFont typeface="Gill Sans MT Pro Book"/>
              <a:buChar char="-"/>
            </a:pPr>
            <a:r>
              <a:rPr lang="en-GB" sz="1200" kern="1200" dirty="0">
                <a:solidFill>
                  <a:srgbClr val="000000"/>
                </a:solidFill>
                <a:effectLst/>
                <a:latin typeface="Calibri" panose="020F0502020204030204" pitchFamily="34" charset="0"/>
                <a:ea typeface="Calibri" panose="020F0502020204030204" pitchFamily="34" charset="0"/>
                <a:cs typeface="Gill Sans MT Pro Book"/>
              </a:rPr>
              <a:t>You can also opt for a group exercise with each group mapping one or two categories of actors. Assign one or two </a:t>
            </a:r>
            <a:r>
              <a:rPr lang="en-GB" sz="1200" kern="1200" dirty="0" err="1">
                <a:solidFill>
                  <a:srgbClr val="000000"/>
                </a:solidFill>
                <a:effectLst/>
                <a:latin typeface="Calibri" panose="020F0502020204030204" pitchFamily="34" charset="0"/>
                <a:ea typeface="Calibri" panose="020F0502020204030204" pitchFamily="34" charset="0"/>
                <a:cs typeface="Gill Sans MT Pro Book"/>
              </a:rPr>
              <a:t>categorie</a:t>
            </a:r>
            <a:r>
              <a:rPr lang="en-GB" sz="1200" kern="1200" dirty="0">
                <a:solidFill>
                  <a:srgbClr val="000000"/>
                </a:solidFill>
                <a:effectLst/>
                <a:latin typeface="Calibri" panose="020F0502020204030204" pitchFamily="34" charset="0"/>
                <a:ea typeface="Calibri" panose="020F0502020204030204" pitchFamily="34" charset="0"/>
                <a:cs typeface="Gill Sans MT Pro Book"/>
              </a:rPr>
              <a:t>(s) of actors listed above to each group of participants and ask them to list and write them down on the corresponding coloured papers in about 15 minutes, one actor per paper. They will then propose their actors to the rest of the participants and stick them on the wall. Make sure that the papers form a circle with an empty centre. </a:t>
            </a:r>
            <a:endParaRPr lang="fr-FR" sz="1200" dirty="0">
              <a:effectLst/>
              <a:latin typeface="Calibri" panose="020F0502020204030204" pitchFamily="34" charset="0"/>
              <a:ea typeface="Gill Sans MT Pro Book"/>
              <a:cs typeface="Gill Sans MT Pro Book"/>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At the end of the activity, make the question on comparative advantages appear on the screen (animation already inserted) and reiterate the fact that all the actors, from different sectors will be involved in the planning, implementation and monitoring based on comparative advantages.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What does it mean, and what does it mean in the context where the workshop is organised?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Elements of answer: the relevant actors will be involved to respond to the vulnerabilities and needs and to build on capacities identified based on their: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Bef>
                <a:spcPts val="600"/>
              </a:spcBef>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Expertise in the sectors where needs are identified</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Presence and experience in the area</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Experience and proximity with DAC</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Capacities, capacities to scale up, capacity to ensure sustainability, hence the importance to ensure that national and local NGOs, CSOs are involved.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Flexibility to adapt to changes…</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3396201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u="none" strike="noStrike" kern="1200" baseline="0" dirty="0">
                <a:solidFill>
                  <a:schemeClr val="tx1"/>
                </a:solidFill>
                <a:latin typeface="+mn-lt"/>
                <a:ea typeface="+mn-ea"/>
                <a:cs typeface="+mn-cs"/>
              </a:rPr>
              <a:t>Key messages: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Area-based approach programming requires the creation or support of institutional mechanisms for more effective information flows and coordination between the many different actors and sectors</a:t>
            </a:r>
            <a:endParaRPr lang="fr-FR"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An effective area-based approach is dependent on ensuring complementarity with other actors and programs within the defined geographical area; </a:t>
            </a:r>
            <a:endParaRPr lang="fr-FR"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Collaboration between sectors is essential to deliver a more coherent and unified response and to contribute to a common vision on durable solutions.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Existing community structures, capacities and power dynamics should be mapped at the start of a solutions-</a:t>
            </a:r>
            <a:r>
              <a:rPr lang="en-US" sz="1200" kern="1200" dirty="0" err="1">
                <a:solidFill>
                  <a:schemeClr val="tx1"/>
                </a:solidFill>
                <a:effectLst/>
                <a:latin typeface="+mn-lt"/>
                <a:ea typeface="+mn-ea"/>
                <a:cs typeface="+mn-cs"/>
              </a:rPr>
              <a:t>focussed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and new groups mechanisms should not be formed unless they fill gaps and bring significant added-value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key learning from various area-based programs has been the </a:t>
            </a:r>
            <a:r>
              <a:rPr lang="en-US" sz="1200" i="1" kern="1200" dirty="0">
                <a:solidFill>
                  <a:schemeClr val="tx1"/>
                </a:solidFill>
                <a:effectLst/>
                <a:latin typeface="+mn-lt"/>
                <a:ea typeface="+mn-ea"/>
                <a:cs typeface="+mn-cs"/>
              </a:rPr>
              <a:t>need to develop, implement and support institutional mechanisms for more effective information flows and coordination</a:t>
            </a:r>
            <a:r>
              <a:rPr lang="en-US" sz="1200" kern="1200" dirty="0">
                <a:solidFill>
                  <a:schemeClr val="tx1"/>
                </a:solidFill>
                <a:effectLst/>
                <a:latin typeface="+mn-lt"/>
                <a:ea typeface="+mn-ea"/>
                <a:cs typeface="+mn-cs"/>
              </a:rPr>
              <a:t> between the many different actors and sectors. </a:t>
            </a:r>
          </a:p>
          <a:p>
            <a:pPr marL="0" lvl="0" indent="0">
              <a:buFont typeface="Arial" panose="020B0604020202020204" pitchFamily="34" charset="0"/>
              <a:buNone/>
            </a:pPr>
            <a:endParaRPr lang="en-US" sz="1200" b="1" kern="1200" dirty="0">
              <a:solidFill>
                <a:schemeClr val="tx1"/>
              </a:solidFill>
              <a:effectLst/>
              <a:latin typeface="+mn-lt"/>
              <a:ea typeface="+mn-ea"/>
              <a:cs typeface="+mn-cs"/>
            </a:endParaRPr>
          </a:p>
          <a:p>
            <a:pPr>
              <a:spcAft>
                <a:spcPts val="0"/>
              </a:spcAft>
            </a:pPr>
            <a:r>
              <a:rPr lang="en-US" sz="1200" b="1" kern="1200" dirty="0">
                <a:solidFill>
                  <a:schemeClr val="tx1"/>
                </a:solidFill>
                <a:effectLst/>
                <a:latin typeface="+mn-lt"/>
                <a:ea typeface="+mn-ea"/>
                <a:cs typeface="+mn-cs"/>
              </a:rPr>
              <a:t>Activity 2: </a:t>
            </a:r>
            <a:r>
              <a:rPr lang="en-US" sz="1200" kern="1200" dirty="0">
                <a:solidFill>
                  <a:srgbClr val="000000"/>
                </a:solidFill>
                <a:effectLst/>
                <a:latin typeface="Calibri" panose="020F0502020204030204" pitchFamily="34" charset="0"/>
                <a:ea typeface="+mn-ea"/>
                <a:cs typeface="+mn-cs"/>
              </a:rPr>
              <a:t>What are the existing coordination mechanisms or </a:t>
            </a:r>
            <a:r>
              <a:rPr lang="en-US" sz="1200" kern="1200" dirty="0" err="1">
                <a:solidFill>
                  <a:srgbClr val="000000"/>
                </a:solidFill>
                <a:effectLst/>
                <a:latin typeface="Calibri" panose="020F0502020204030204" pitchFamily="34" charset="0"/>
                <a:ea typeface="+mn-ea"/>
                <a:cs typeface="+mn-cs"/>
              </a:rPr>
              <a:t>programmes</a:t>
            </a:r>
            <a:r>
              <a:rPr lang="en-US" sz="1200" kern="1200" dirty="0">
                <a:solidFill>
                  <a:srgbClr val="000000"/>
                </a:solidFill>
                <a:effectLst/>
                <a:latin typeface="Calibri" panose="020F0502020204030204" pitchFamily="34" charset="0"/>
                <a:ea typeface="+mn-ea"/>
                <a:cs typeface="+mn-cs"/>
              </a:rPr>
              <a:t> involving the actors previously listed in the defined geographical area?</a:t>
            </a:r>
            <a:endParaRPr lang="fr-FR" sz="1200" dirty="0">
              <a:effectLst/>
              <a:latin typeface="Times New Roman" panose="02020603050405020304" pitchFamily="18" charset="0"/>
              <a:ea typeface="Times New Roman" panose="02020603050405020304" pitchFamily="18" charset="0"/>
            </a:endParaRPr>
          </a:p>
          <a:p>
            <a:pPr>
              <a:spcAft>
                <a:spcPts val="0"/>
              </a:spcAft>
            </a:pPr>
            <a:r>
              <a:rPr lang="en-US" sz="1200" kern="1200" dirty="0">
                <a:solidFill>
                  <a:srgbClr val="000000"/>
                </a:solidFill>
                <a:effectLst/>
                <a:latin typeface="Calibri" panose="020F0502020204030204" pitchFamily="34" charset="0"/>
                <a:ea typeface="+mn-ea"/>
                <a:cs typeface="+mn-cs"/>
              </a:rPr>
              <a:t>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b="1" kern="1200" dirty="0">
                <a:solidFill>
                  <a:srgbClr val="000000"/>
                </a:solidFill>
                <a:effectLst/>
                <a:latin typeface="Calibri" panose="020F0502020204030204" pitchFamily="34" charset="0"/>
                <a:ea typeface="+mn-ea"/>
                <a:cs typeface="+mn-cs"/>
              </a:rPr>
              <a:t>First step: mapping: </a:t>
            </a:r>
            <a:r>
              <a:rPr lang="en-US" sz="1200" kern="1200" dirty="0">
                <a:solidFill>
                  <a:srgbClr val="000000"/>
                </a:solidFill>
                <a:effectLst/>
                <a:latin typeface="Calibri" panose="020F0502020204030204" pitchFamily="34" charset="0"/>
                <a:ea typeface="+mn-ea"/>
                <a:cs typeface="+mn-cs"/>
              </a:rPr>
              <a:t>Ask each group to list the relevant and existing coordination mechanisms or </a:t>
            </a:r>
            <a:r>
              <a:rPr lang="en-US" sz="1200" kern="1200" dirty="0" err="1">
                <a:solidFill>
                  <a:srgbClr val="000000"/>
                </a:solidFill>
                <a:effectLst/>
                <a:latin typeface="Calibri" panose="020F0502020204030204" pitchFamily="34" charset="0"/>
                <a:ea typeface="+mn-ea"/>
                <a:cs typeface="+mn-cs"/>
              </a:rPr>
              <a:t>programmes</a:t>
            </a:r>
            <a:r>
              <a:rPr lang="en-US" sz="1200" kern="1200" dirty="0">
                <a:solidFill>
                  <a:srgbClr val="000000"/>
                </a:solidFill>
                <a:effectLst/>
                <a:latin typeface="Calibri" panose="020F0502020204030204" pitchFamily="34" charset="0"/>
                <a:ea typeface="+mn-ea"/>
                <a:cs typeface="+mn-cs"/>
              </a:rPr>
              <a:t> involving the actors previously listed and to write their names and their chairs and co-chairs on white papers, one </a:t>
            </a:r>
            <a:r>
              <a:rPr lang="en-US" sz="1200" kern="1200" dirty="0" err="1">
                <a:solidFill>
                  <a:srgbClr val="000000"/>
                </a:solidFill>
                <a:effectLst/>
                <a:latin typeface="Calibri" panose="020F0502020204030204" pitchFamily="34" charset="0"/>
                <a:ea typeface="+mn-ea"/>
                <a:cs typeface="+mn-cs"/>
              </a:rPr>
              <a:t>programme</a:t>
            </a:r>
            <a:r>
              <a:rPr lang="en-US" sz="1200" kern="1200" dirty="0">
                <a:solidFill>
                  <a:srgbClr val="000000"/>
                </a:solidFill>
                <a:effectLst/>
                <a:latin typeface="Calibri" panose="020F0502020204030204" pitchFamily="34" charset="0"/>
                <a:ea typeface="+mn-ea"/>
                <a:cs typeface="+mn-cs"/>
              </a:rPr>
              <a:t>/mechanism per paper. Then, ask them to list their members on </a:t>
            </a:r>
            <a:r>
              <a:rPr lang="en-US" sz="1200" kern="1200" dirty="0" err="1">
                <a:solidFill>
                  <a:srgbClr val="000000"/>
                </a:solidFill>
                <a:effectLst/>
                <a:latin typeface="Calibri" panose="020F0502020204030204" pitchFamily="34" charset="0"/>
                <a:ea typeface="+mn-ea"/>
                <a:cs typeface="+mn-cs"/>
              </a:rPr>
              <a:t>coloured</a:t>
            </a:r>
            <a:r>
              <a:rPr lang="en-US" sz="1200" kern="1200" dirty="0">
                <a:solidFill>
                  <a:srgbClr val="000000"/>
                </a:solidFill>
                <a:effectLst/>
                <a:latin typeface="Calibri" panose="020F0502020204030204" pitchFamily="34" charset="0"/>
                <a:ea typeface="+mn-ea"/>
                <a:cs typeface="+mn-cs"/>
              </a:rPr>
              <a:t> papers using the </a:t>
            </a:r>
            <a:r>
              <a:rPr lang="en-US" sz="1200" kern="1200" dirty="0" err="1">
                <a:solidFill>
                  <a:srgbClr val="000000"/>
                </a:solidFill>
                <a:effectLst/>
                <a:latin typeface="Calibri" panose="020F0502020204030204" pitchFamily="34" charset="0"/>
                <a:ea typeface="+mn-ea"/>
                <a:cs typeface="+mn-cs"/>
              </a:rPr>
              <a:t>colour</a:t>
            </a:r>
            <a:r>
              <a:rPr lang="en-US" sz="1200" kern="1200" dirty="0">
                <a:solidFill>
                  <a:srgbClr val="000000"/>
                </a:solidFill>
                <a:effectLst/>
                <a:latin typeface="Calibri" panose="020F0502020204030204" pitchFamily="34" charset="0"/>
                <a:ea typeface="+mn-ea"/>
                <a:cs typeface="+mn-cs"/>
              </a:rPr>
              <a:t> code of the previous exercise.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Debriefing: ask a group to present their results and to stick the coordination systems/</a:t>
            </a:r>
            <a:r>
              <a:rPr lang="en-US" sz="1200" kern="1200" dirty="0" err="1">
                <a:solidFill>
                  <a:srgbClr val="000000"/>
                </a:solidFill>
                <a:effectLst/>
                <a:latin typeface="Calibri" panose="020F0502020204030204" pitchFamily="34" charset="0"/>
                <a:ea typeface="+mn-ea"/>
                <a:cs typeface="+mn-cs"/>
              </a:rPr>
              <a:t>programmes</a:t>
            </a:r>
            <a:r>
              <a:rPr lang="en-US" sz="1200" kern="1200" dirty="0">
                <a:solidFill>
                  <a:srgbClr val="000000"/>
                </a:solidFill>
                <a:effectLst/>
                <a:latin typeface="Calibri" panose="020F0502020204030204" pitchFamily="34" charset="0"/>
                <a:ea typeface="+mn-ea"/>
                <a:cs typeface="+mn-cs"/>
              </a:rPr>
              <a:t> names and their members in columns on the wall. Ask the other groups to complete, amend the table.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b="1" kern="1200" dirty="0">
                <a:solidFill>
                  <a:srgbClr val="000000"/>
                </a:solidFill>
                <a:effectLst/>
                <a:latin typeface="Calibri" panose="020F0502020204030204" pitchFamily="34" charset="0"/>
                <a:ea typeface="+mn-ea"/>
                <a:cs typeface="+mn-cs"/>
              </a:rPr>
              <a:t>Second step: analysis: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b="1" kern="1200" dirty="0">
                <a:solidFill>
                  <a:srgbClr val="000000"/>
                </a:solidFill>
                <a:effectLst/>
                <a:latin typeface="Calibri" panose="020F0502020204030204" pitchFamily="34" charset="0"/>
                <a:ea typeface="+mn-ea"/>
                <a:cs typeface="+mn-cs"/>
              </a:rPr>
              <a:t>- </a:t>
            </a:r>
            <a:r>
              <a:rPr lang="en-US" sz="1200" kern="1200" dirty="0">
                <a:solidFill>
                  <a:srgbClr val="000000"/>
                </a:solidFill>
                <a:effectLst/>
                <a:latin typeface="Calibri" panose="020F0502020204030204" pitchFamily="34" charset="0"/>
                <a:ea typeface="+mn-ea"/>
                <a:cs typeface="+mn-cs"/>
              </a:rPr>
              <a:t>Ask the participants what color is missing and what color is overrepresented in the table. This can be the first gap identified.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 Ask the participants if they see other potential gaps. For instance, none of the coordination mechanisms include all the actors previously listed or if they do, they are not really functioning, the leadership is not effective or some of its members are not active, involved or effectively participating.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b="1" kern="1200" dirty="0">
                <a:solidFill>
                  <a:srgbClr val="000000"/>
                </a:solidFill>
                <a:effectLst/>
                <a:latin typeface="Calibri" panose="020F0502020204030204" pitchFamily="34" charset="0"/>
                <a:ea typeface="+mn-ea"/>
                <a:cs typeface="+mn-cs"/>
              </a:rPr>
              <a:t>Third step</a:t>
            </a:r>
            <a:r>
              <a:rPr lang="en-US" sz="1200" kern="1200" dirty="0">
                <a:solidFill>
                  <a:srgbClr val="000000"/>
                </a:solidFill>
                <a:effectLst/>
                <a:latin typeface="Calibri" panose="020F0502020204030204" pitchFamily="34" charset="0"/>
                <a:ea typeface="+mn-ea"/>
                <a:cs typeface="+mn-cs"/>
              </a:rPr>
              <a:t>: </a:t>
            </a:r>
            <a:r>
              <a:rPr lang="en-US" sz="1200" b="1" kern="1200" dirty="0">
                <a:solidFill>
                  <a:srgbClr val="000000"/>
                </a:solidFill>
                <a:effectLst/>
                <a:latin typeface="Calibri" panose="020F0502020204030204" pitchFamily="34" charset="0"/>
                <a:ea typeface="+mn-ea"/>
                <a:cs typeface="+mn-cs"/>
              </a:rPr>
              <a:t>what are the opportunities?</a:t>
            </a:r>
            <a:r>
              <a:rPr lang="en-US" sz="1200" kern="1200" dirty="0">
                <a:solidFill>
                  <a:srgbClr val="000000"/>
                </a:solidFill>
                <a:effectLst/>
                <a:latin typeface="Calibri" panose="020F0502020204030204" pitchFamily="34" charset="0"/>
                <a:ea typeface="+mn-ea"/>
                <a:cs typeface="+mn-cs"/>
              </a:rPr>
              <a:t>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1. What are the existing coordination mechanisms or </a:t>
            </a:r>
            <a:r>
              <a:rPr lang="en-US" sz="1200" kern="1200" dirty="0" err="1">
                <a:solidFill>
                  <a:srgbClr val="000000"/>
                </a:solidFill>
                <a:effectLst/>
                <a:latin typeface="Calibri" panose="020F0502020204030204" pitchFamily="34" charset="0"/>
                <a:ea typeface="+mn-ea"/>
                <a:cs typeface="+mn-cs"/>
              </a:rPr>
              <a:t>programmes</a:t>
            </a:r>
            <a:r>
              <a:rPr lang="en-US" sz="1200" kern="1200" dirty="0">
                <a:solidFill>
                  <a:srgbClr val="000000"/>
                </a:solidFill>
                <a:effectLst/>
                <a:latin typeface="Calibri" panose="020F0502020204030204" pitchFamily="34" charset="0"/>
                <a:ea typeface="+mn-ea"/>
                <a:cs typeface="+mn-cs"/>
              </a:rPr>
              <a:t> that could be used/strengthened/tapped into to support the development of our area-based solutions plan?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2. What could be their role? What opportunities do this group offer?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3. Do we need to create a new platform/group?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4. What actors are absent from these groups and should be brought to our area-based solutions coordination platform/group? </a:t>
            </a:r>
            <a:endParaRPr lang="fr-FR" sz="1200" dirty="0">
              <a:effectLst/>
              <a:latin typeface="Times New Roman" panose="02020603050405020304" pitchFamily="18" charset="0"/>
              <a:ea typeface="Times New Roman" panose="02020603050405020304" pitchFamily="18" charset="0"/>
            </a:endParaRPr>
          </a:p>
          <a:p>
            <a:pPr marL="0" lvl="0" indent="0">
              <a:buFont typeface="Arial" panose="020B0604020202020204" pitchFamily="34" charset="0"/>
              <a:buNone/>
            </a:pPr>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2044544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Key messages: </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National authorities have the primary responsibility to find durable solutions to displacement situations on their territory; </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wide range of actors across sectors are involved in area-based planning under the leadership of national and local authorities;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GB" sz="1200" kern="1200" noProof="0" dirty="0">
                <a:solidFill>
                  <a:schemeClr val="tx1"/>
                </a:solidFill>
                <a:effectLst/>
                <a:latin typeface="+mn-lt"/>
                <a:ea typeface="+mn-ea"/>
                <a:cs typeface="+mn-cs"/>
              </a:rPr>
              <a:t>Show the visuals first (the animation is already inserted) and ask the participant what or who should be at the </a:t>
            </a:r>
            <a:r>
              <a:rPr lang="en-GB" sz="1200" kern="1200" noProof="0" dirty="0" err="1">
                <a:solidFill>
                  <a:schemeClr val="tx1"/>
                </a:solidFill>
                <a:effectLst/>
                <a:latin typeface="+mn-lt"/>
                <a:ea typeface="+mn-ea"/>
                <a:cs typeface="+mn-cs"/>
              </a:rPr>
              <a:t>center</a:t>
            </a:r>
            <a:r>
              <a:rPr lang="en-GB" sz="1200" kern="1200" noProof="0" dirty="0">
                <a:solidFill>
                  <a:schemeClr val="tx1"/>
                </a:solidFill>
                <a:effectLst/>
                <a:latin typeface="+mn-lt"/>
                <a:ea typeface="+mn-ea"/>
                <a:cs typeface="+mn-cs"/>
              </a:rPr>
              <a:t> of the circle, in a leadership role, and why. </a:t>
            </a:r>
          </a:p>
          <a:p>
            <a:pPr marL="0" lvl="0" indent="0">
              <a:buFont typeface="Arial" panose="020B0604020202020204" pitchFamily="34" charset="0"/>
              <a:buNone/>
            </a:pPr>
            <a:endParaRPr lang="fr-FR" sz="1200" kern="1200" dirty="0">
              <a:solidFill>
                <a:schemeClr val="tx1"/>
              </a:solidFill>
              <a:effectLst/>
              <a:latin typeface="+mn-lt"/>
              <a:ea typeface="+mn-ea"/>
              <a:cs typeface="+mn-cs"/>
            </a:endParaRPr>
          </a:p>
          <a:p>
            <a:r>
              <a:rPr lang="en-GB" dirty="0"/>
              <a:t>Interactivity: You can continue the discussions about the national and local context: </a:t>
            </a:r>
          </a:p>
          <a:p>
            <a:pPr marL="228600" indent="-228600">
              <a:buAutoNum type="arabicPeriod"/>
            </a:pPr>
            <a:r>
              <a:rPr lang="en-GB" dirty="0"/>
              <a:t>Who leads durable solutions planning at the national and local level?</a:t>
            </a:r>
          </a:p>
          <a:p>
            <a:pPr marL="228600" indent="-228600">
              <a:buAutoNum type="arabicPeriod"/>
            </a:pPr>
            <a:r>
              <a:rPr lang="en-GB" dirty="0"/>
              <a:t> Who are the key national actors in a leading and coordinating position at the local level? </a:t>
            </a:r>
          </a:p>
          <a:p>
            <a:pPr marL="228600" indent="-228600">
              <a:buAutoNum type="arabicPeriod"/>
            </a:pPr>
            <a:r>
              <a:rPr lang="en-GB" dirty="0"/>
              <a:t>Who are or could be our solutions champions </a:t>
            </a:r>
            <a:r>
              <a:rPr lang="en-GB" dirty="0" err="1"/>
              <a:t>ie</a:t>
            </a:r>
            <a:r>
              <a:rPr lang="en-GB" dirty="0"/>
              <a:t>. Supporter and key allies for area-based planning: from previous experiences, district mayors have been key supporters/champion or area-bases solutions initiatives. </a:t>
            </a:r>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247447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different ways to help strengthen the leading </a:t>
            </a:r>
            <a:r>
              <a:rPr lang="en-US" sz="1200" kern="1200" dirty="0">
                <a:solidFill>
                  <a:schemeClr val="tx1"/>
                </a:solidFill>
                <a:effectLst/>
                <a:latin typeface="+mn-lt"/>
                <a:ea typeface="+mn-ea"/>
                <a:cs typeface="+mn-cs"/>
              </a:rPr>
              <a:t>role and ensuing responsibilities of national and local actors in area-based solutions planning and potential scaling up.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can give examples for each type of support aiming at strengthening the capacities of national authorities: </a:t>
            </a:r>
          </a:p>
          <a:p>
            <a:pPr marL="285750" indent="-285750">
              <a:buFont typeface="Wingdings" panose="05000000000000000000" pitchFamily="2"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Strengthened technical capacities: Housing land and property assessments, law and policy development, data collection and analysis, support to national statistic institutes, etc. </a:t>
            </a:r>
          </a:p>
          <a:p>
            <a:pPr marL="285750" indent="-285750">
              <a:buFont typeface="Wingdings" panose="05000000000000000000" pitchFamily="2"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Strengthened coordination capacities: set up/reinforcement of coordination mechanisms, improvement of information flow, capacity building and knowledge improvement to ensure </a:t>
            </a:r>
            <a:r>
              <a:rPr lang="en-US" sz="1200" dirty="0">
                <a:latin typeface="Calibri" panose="020F0502020204030204" pitchFamily="34" charset="0"/>
                <a:ea typeface="Calibri" panose="020F0502020204030204" pitchFamily="34" charset="0"/>
                <a:cs typeface="Times New Roman" panose="02020603050405020304" pitchFamily="18" charset="0"/>
              </a:rPr>
              <a:t>collective understanding  of the concepts and tools, soft skills training on interagency communication and relation etc.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Improved trust, credibility and legitimacy with citizens: support in setting up and implementing participatory systems to ensure meaningful and efficient participation of DAC. </a:t>
            </a:r>
          </a:p>
          <a:p>
            <a:pPr marL="285750" indent="-285750">
              <a:buFont typeface="Wingdings" panose="05000000000000000000" pitchFamily="2" charset="2"/>
              <a:buChar char="§"/>
            </a:pPr>
            <a:r>
              <a:rPr lang="en-GB" sz="1200" dirty="0">
                <a:latin typeface="Calibri" panose="020F0502020204030204" pitchFamily="34" charset="0"/>
                <a:ea typeface="Calibri" panose="020F0502020204030204" pitchFamily="34" charset="0"/>
                <a:cs typeface="Times New Roman" panose="02020603050405020304" pitchFamily="18" charset="0"/>
              </a:rPr>
              <a:t> Strengthened </a:t>
            </a:r>
            <a:r>
              <a:rPr lang="en-GB" sz="1200" dirty="0">
                <a:latin typeface="Calibri" panose="020F0502020204030204" pitchFamily="34" charset="0"/>
                <a:cs typeface="Times New Roman" panose="02020603050405020304" pitchFamily="18" charset="0"/>
              </a:rPr>
              <a:t>ownership and sustainability beyond the project timeline: law and policy development, capacity building of national actors both national authorities and local NGOs and CSOs, etc.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3742683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Activity 3 : Who does what in the end? </a:t>
            </a:r>
            <a:r>
              <a:rPr lang="en-GB" sz="1200" kern="1200" dirty="0">
                <a:solidFill>
                  <a:srgbClr val="000000"/>
                </a:solidFill>
                <a:effectLst/>
                <a:latin typeface="Calibri" panose="020F0502020204030204" pitchFamily="34" charset="0"/>
                <a:ea typeface="+mn-ea"/>
                <a:cs typeface="+mn-cs"/>
              </a:rPr>
              <a:t>Prepare a four-column table with the four headings (leading; coordinating; supporting; participating and informing) on the wall. In plenary, ask participants what is or would be the roles of the actors previously listed (activity 1) in the area-based planning process and place them accordingly.</a:t>
            </a:r>
            <a:endParaRPr lang="en-GB" b="0" dirty="0"/>
          </a:p>
        </p:txBody>
      </p:sp>
      <p:sp>
        <p:nvSpPr>
          <p:cNvPr id="4" name="Slide Number Placeholder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1801951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multi stakeholder and multi sectoral approach involving a wide range of actors from different background under the leadership of and in close collaboration with national authorities may require agreed upon principles of engagement to ensure efficient, effective, trustful and meaningful partnership, in line with international standards and national frameworks.</a:t>
            </a:r>
          </a:p>
          <a:p>
            <a:r>
              <a:rPr lang="en-US" sz="1200" b="1" kern="1200" dirty="0">
                <a:solidFill>
                  <a:schemeClr val="tx1"/>
                </a:solidFill>
                <a:effectLst/>
                <a:latin typeface="+mn-lt"/>
                <a:ea typeface="+mn-ea"/>
                <a:cs typeface="+mn-cs"/>
              </a:rPr>
              <a:t>Activity 4 (optional): </a:t>
            </a:r>
            <a:r>
              <a:rPr lang="en-US" sz="1200" kern="1200" dirty="0">
                <a:solidFill>
                  <a:schemeClr val="tx1"/>
                </a:solidFill>
                <a:effectLst/>
                <a:latin typeface="+mn-lt"/>
                <a:ea typeface="+mn-ea"/>
                <a:cs typeface="+mn-cs"/>
              </a:rPr>
              <a:t>What could be the principles guiding the engagement with national authorities in your context? Distribute the list of principles of engagement as an indicative one, a starting point for the participants to develop their own.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 them 7 minutes to read them individually and 10 minutes to discuss them in group by answering the following questions: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Which one would you discard?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Which one would you keep? Would you amend it?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would you add?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Ask a first group for their feedback and only ask the other groups for comments to start a discussion.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can simultaneously amend the list in track changes in the projected Word document or write down the new list of engagement on a flip chart paper. </a:t>
            </a:r>
            <a:endParaRPr lang="fr-FR"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3EBE9B1-2A80-4014-9413-689CA2746B45}" type="slidenum">
              <a:rPr lang="en-US" smtClean="0"/>
              <a:t>11</a:t>
            </a:fld>
            <a:endParaRPr lang="en-US"/>
          </a:p>
        </p:txBody>
      </p:sp>
    </p:spTree>
    <p:extLst>
      <p:ext uri="{BB962C8B-B14F-4D97-AF65-F5344CB8AC3E}">
        <p14:creationId xmlns:p14="http://schemas.microsoft.com/office/powerpoint/2010/main" val="2866584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3/20/2020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3/20/2020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3/20/2020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487770" y="6071616"/>
            <a:ext cx="11528018"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3/20/2020</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3/20/2020</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3/20/2020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9.svg"/><Relationship Id="rId9" Type="http://schemas.microsoft.com/office/2007/relationships/diagramDrawing" Target="../diagrams/drawing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4D11FF-2E29-4CBB-A4E1-711DCE7B77C8}"/>
              </a:ext>
            </a:extLst>
          </p:cNvPr>
          <p:cNvSpPr/>
          <p:nvPr/>
        </p:nvSpPr>
        <p:spPr>
          <a:xfrm>
            <a:off x="6746628" y="1783959"/>
            <a:ext cx="4645250" cy="288911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700" b="1" dirty="0">
                <a:latin typeface="+mj-lt"/>
                <a:ea typeface="+mj-ea"/>
                <a:cs typeface="+mj-cs"/>
              </a:rPr>
              <a:t>Session 3: A multi sectoral and multi stakeholder planning process </a:t>
            </a:r>
          </a:p>
        </p:txBody>
      </p:sp>
      <p:sp>
        <p:nvSpPr>
          <p:cNvPr id="11"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group of people around each other&#10;&#10;Description automatically generated">
            <a:extLst>
              <a:ext uri="{FF2B5EF4-FFF2-40B4-BE49-F238E27FC236}">
                <a16:creationId xmlns:a16="http://schemas.microsoft.com/office/drawing/2014/main" id="{2A8A6EA0-7C83-4521-A76E-ADF88BC20718}"/>
              </a:ext>
            </a:extLst>
          </p:cNvPr>
          <p:cNvPicPr>
            <a:picLocks noChangeAspect="1"/>
          </p:cNvPicPr>
          <p:nvPr/>
        </p:nvPicPr>
        <p:blipFill rotWithShape="1">
          <a:blip r:embed="rId3">
            <a:extLst>
              <a:ext uri="{28A0092B-C50C-407E-A947-70E740481C1C}">
                <a14:useLocalDpi xmlns:a14="http://schemas.microsoft.com/office/drawing/2010/main" val="0"/>
              </a:ext>
            </a:extLst>
          </a:blip>
          <a:srcRect l="41263" r="323"/>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49075482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ED1692-7234-4489-8441-846D6D7C51B3}"/>
              </a:ext>
            </a:extLst>
          </p:cNvPr>
          <p:cNvSpPr txBox="1"/>
          <p:nvPr/>
        </p:nvSpPr>
        <p:spPr>
          <a:xfrm>
            <a:off x="0" y="425886"/>
            <a:ext cx="4045907" cy="5549030"/>
          </a:xfrm>
          <a:prstGeom prst="rect">
            <a:avLst/>
          </a:prstGeom>
          <a:solidFill>
            <a:srgbClr val="404040"/>
          </a:solidFill>
        </p:spPr>
        <p:txBody>
          <a:bodyPr vert="horz" lIns="91440" tIns="45720" rIns="91440" bIns="45720" rtlCol="0" anchor="ctr">
            <a:normAutofit/>
          </a:bodyPr>
          <a:lstStyle/>
          <a:p>
            <a:pPr algn="ctr" defTabSz="914400">
              <a:lnSpc>
                <a:spcPct val="90000"/>
              </a:lnSpc>
              <a:spcBef>
                <a:spcPct val="0"/>
              </a:spcBef>
              <a:spcAft>
                <a:spcPts val="600"/>
              </a:spcAft>
            </a:pPr>
            <a:r>
              <a:rPr lang="en-US" sz="3600" kern="1200" dirty="0">
                <a:solidFill>
                  <a:schemeClr val="bg1"/>
                </a:solidFill>
                <a:latin typeface="+mj-lt"/>
                <a:ea typeface="+mj-ea"/>
                <a:cs typeface="+mj-cs"/>
              </a:rPr>
              <a:t>A step by step methodology</a:t>
            </a:r>
          </a:p>
          <a:p>
            <a:pPr defTabSz="914400">
              <a:lnSpc>
                <a:spcPct val="90000"/>
              </a:lnSpc>
              <a:spcBef>
                <a:spcPct val="0"/>
              </a:spcBef>
              <a:spcAft>
                <a:spcPts val="600"/>
              </a:spcAft>
            </a:pPr>
            <a:endParaRPr lang="en-US" sz="4400" kern="1200" dirty="0">
              <a:solidFill>
                <a:schemeClr val="tx1"/>
              </a:solidFill>
              <a:latin typeface="+mj-lt"/>
              <a:ea typeface="+mj-ea"/>
              <a:cs typeface="+mj-cs"/>
            </a:endParaRPr>
          </a:p>
        </p:txBody>
      </p:sp>
      <p:graphicFrame>
        <p:nvGraphicFramePr>
          <p:cNvPr id="2" name="Diagram 1">
            <a:extLst>
              <a:ext uri="{FF2B5EF4-FFF2-40B4-BE49-F238E27FC236}">
                <a16:creationId xmlns:a16="http://schemas.microsoft.com/office/drawing/2014/main" id="{5CFBDB51-951B-4B72-ACD7-F2D888CCA9A4}"/>
              </a:ext>
            </a:extLst>
          </p:cNvPr>
          <p:cNvGraphicFramePr/>
          <p:nvPr>
            <p:extLst>
              <p:ext uri="{D42A27DB-BD31-4B8C-83A1-F6EECF244321}">
                <p14:modId xmlns:p14="http://schemas.microsoft.com/office/powerpoint/2010/main" val="2956721374"/>
              </p:ext>
            </p:extLst>
          </p:nvPr>
        </p:nvGraphicFramePr>
        <p:xfrm>
          <a:off x="3632548" y="638828"/>
          <a:ext cx="7928975" cy="533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5260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479B859-6929-4D24-863E-05C5DCAD71E9}"/>
              </a:ext>
            </a:extLst>
          </p:cNvPr>
          <p:cNvSpPr/>
          <p:nvPr/>
        </p:nvSpPr>
        <p:spPr>
          <a:xfrm>
            <a:off x="42148" y="78728"/>
            <a:ext cx="9856910" cy="683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800" b="1" dirty="0">
                <a:ln w="0"/>
                <a:solidFill>
                  <a:schemeClr val="tx1"/>
                </a:solidFill>
                <a:effectLst>
                  <a:outerShdw blurRad="38100" dist="19050" dir="2700000" algn="tl" rotWithShape="0">
                    <a:schemeClr val="dk1">
                      <a:alpha val="40000"/>
                    </a:schemeClr>
                  </a:outerShdw>
                </a:effectLst>
              </a:rPr>
              <a:t>Priority policy processes </a:t>
            </a:r>
            <a:endParaRPr lang="en-GB" sz="2800" b="1" dirty="0">
              <a:ln w="0"/>
              <a:solidFill>
                <a:schemeClr val="tx1"/>
              </a:solidFill>
              <a:effectLst>
                <a:outerShdw blurRad="38100" dist="19050" dir="2700000" algn="tl" rotWithShape="0">
                  <a:schemeClr val="dk1">
                    <a:alpha val="40000"/>
                  </a:schemeClr>
                </a:outerShdw>
              </a:effectLst>
            </a:endParaRPr>
          </a:p>
        </p:txBody>
      </p:sp>
      <p:grpSp>
        <p:nvGrpSpPr>
          <p:cNvPr id="9" name="Group 8"/>
          <p:cNvGrpSpPr/>
          <p:nvPr/>
        </p:nvGrpSpPr>
        <p:grpSpPr>
          <a:xfrm>
            <a:off x="264424" y="975844"/>
            <a:ext cx="7945679" cy="5513747"/>
            <a:chOff x="95327" y="1058819"/>
            <a:chExt cx="7713063" cy="4573079"/>
          </a:xfrm>
        </p:grpSpPr>
        <p:sp>
          <p:nvSpPr>
            <p:cNvPr id="2" name="Flowchart: Alternate Process 1"/>
            <p:cNvSpPr/>
            <p:nvPr/>
          </p:nvSpPr>
          <p:spPr>
            <a:xfrm>
              <a:off x="3937470" y="2817347"/>
              <a:ext cx="3302539" cy="963599"/>
            </a:xfrm>
            <a:prstGeom prst="flowChartAlternateProcess">
              <a:avLst/>
            </a:prstGeom>
            <a:solidFill>
              <a:srgbClr val="C00000">
                <a:alpha val="99000"/>
              </a:srgbClr>
            </a:solidFill>
            <a:ln>
              <a:solidFill>
                <a:schemeClr val="tx1">
                  <a:alpha val="0"/>
                </a:schemeClr>
              </a:solidFill>
              <a:extLst>
                <a:ext uri="{C807C97D-BFC1-408E-A445-0C87EB9F89A2}">
                  <ask:lineSketchStyleProps xmlns:ask="http://schemas.microsoft.com/office/drawing/2018/sketchyshapes" sd="1219033472">
                    <a:custGeom>
                      <a:avLst/>
                      <a:gdLst>
                        <a:gd name="connsiteX0" fmla="*/ 0 w 3302539"/>
                        <a:gd name="connsiteY0" fmla="*/ 160600 h 963599"/>
                        <a:gd name="connsiteX1" fmla="*/ 160600 w 3302539"/>
                        <a:gd name="connsiteY1" fmla="*/ 0 h 963599"/>
                        <a:gd name="connsiteX2" fmla="*/ 3141939 w 3302539"/>
                        <a:gd name="connsiteY2" fmla="*/ 0 h 963599"/>
                        <a:gd name="connsiteX3" fmla="*/ 3302539 w 3302539"/>
                        <a:gd name="connsiteY3" fmla="*/ 160600 h 963599"/>
                        <a:gd name="connsiteX4" fmla="*/ 3302539 w 3302539"/>
                        <a:gd name="connsiteY4" fmla="*/ 802999 h 963599"/>
                        <a:gd name="connsiteX5" fmla="*/ 3141939 w 3302539"/>
                        <a:gd name="connsiteY5" fmla="*/ 963599 h 963599"/>
                        <a:gd name="connsiteX6" fmla="*/ 160600 w 3302539"/>
                        <a:gd name="connsiteY6" fmla="*/ 963599 h 963599"/>
                        <a:gd name="connsiteX7" fmla="*/ 0 w 3302539"/>
                        <a:gd name="connsiteY7" fmla="*/ 802999 h 963599"/>
                        <a:gd name="connsiteX8" fmla="*/ 0 w 3302539"/>
                        <a:gd name="connsiteY8" fmla="*/ 160600 h 9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2539" h="963599" fill="none" extrusionOk="0">
                          <a:moveTo>
                            <a:pt x="0" y="160600"/>
                          </a:moveTo>
                          <a:cubicBezTo>
                            <a:pt x="-2010" y="71578"/>
                            <a:pt x="73191" y="1053"/>
                            <a:pt x="160600" y="0"/>
                          </a:cubicBezTo>
                          <a:cubicBezTo>
                            <a:pt x="984834" y="130954"/>
                            <a:pt x="2071274" y="43574"/>
                            <a:pt x="3141939" y="0"/>
                          </a:cubicBezTo>
                          <a:cubicBezTo>
                            <a:pt x="3233053" y="3723"/>
                            <a:pt x="3308340" y="79009"/>
                            <a:pt x="3302539" y="160600"/>
                          </a:cubicBezTo>
                          <a:cubicBezTo>
                            <a:pt x="3315091" y="422399"/>
                            <a:pt x="3354179" y="499943"/>
                            <a:pt x="3302539" y="802999"/>
                          </a:cubicBezTo>
                          <a:cubicBezTo>
                            <a:pt x="3299000" y="892277"/>
                            <a:pt x="3229455" y="962784"/>
                            <a:pt x="3141939" y="963599"/>
                          </a:cubicBezTo>
                          <a:cubicBezTo>
                            <a:pt x="1862325" y="1118796"/>
                            <a:pt x="1228291" y="1126619"/>
                            <a:pt x="160600" y="963599"/>
                          </a:cubicBezTo>
                          <a:cubicBezTo>
                            <a:pt x="72709" y="952693"/>
                            <a:pt x="-8350" y="896572"/>
                            <a:pt x="0" y="802999"/>
                          </a:cubicBezTo>
                          <a:cubicBezTo>
                            <a:pt x="11931" y="561803"/>
                            <a:pt x="53546" y="398970"/>
                            <a:pt x="0" y="160600"/>
                          </a:cubicBezTo>
                          <a:close/>
                        </a:path>
                        <a:path w="3302539" h="963599" stroke="0" extrusionOk="0">
                          <a:moveTo>
                            <a:pt x="0" y="160600"/>
                          </a:moveTo>
                          <a:cubicBezTo>
                            <a:pt x="-9329" y="66149"/>
                            <a:pt x="61279" y="3987"/>
                            <a:pt x="160600" y="0"/>
                          </a:cubicBezTo>
                          <a:cubicBezTo>
                            <a:pt x="820403" y="132882"/>
                            <a:pt x="1746578" y="-84951"/>
                            <a:pt x="3141939" y="0"/>
                          </a:cubicBezTo>
                          <a:cubicBezTo>
                            <a:pt x="3229057" y="1542"/>
                            <a:pt x="3299644" y="87907"/>
                            <a:pt x="3302539" y="160600"/>
                          </a:cubicBezTo>
                          <a:cubicBezTo>
                            <a:pt x="3308669" y="268969"/>
                            <a:pt x="3358701" y="616068"/>
                            <a:pt x="3302539" y="802999"/>
                          </a:cubicBezTo>
                          <a:cubicBezTo>
                            <a:pt x="3307750" y="892314"/>
                            <a:pt x="3234811" y="955006"/>
                            <a:pt x="3141939" y="963599"/>
                          </a:cubicBezTo>
                          <a:cubicBezTo>
                            <a:pt x="2453207" y="1051238"/>
                            <a:pt x="1087433" y="890920"/>
                            <a:pt x="160600" y="963599"/>
                          </a:cubicBezTo>
                          <a:cubicBezTo>
                            <a:pt x="70754" y="952638"/>
                            <a:pt x="-738" y="892721"/>
                            <a:pt x="0" y="802999"/>
                          </a:cubicBezTo>
                          <a:cubicBezTo>
                            <a:pt x="25917" y="722309"/>
                            <a:pt x="-4133" y="464153"/>
                            <a:pt x="0" y="16060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Area-based approach </a:t>
              </a:r>
            </a:p>
          </p:txBody>
        </p:sp>
        <p:sp>
          <p:nvSpPr>
            <p:cNvPr id="33" name="Flowchart: Alternate Process 32"/>
            <p:cNvSpPr/>
            <p:nvPr/>
          </p:nvSpPr>
          <p:spPr>
            <a:xfrm>
              <a:off x="3634602" y="4808476"/>
              <a:ext cx="4173788" cy="823422"/>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198946862">
                    <a:custGeom>
                      <a:avLst/>
                      <a:gdLst>
                        <a:gd name="connsiteX0" fmla="*/ 0 w 4173788"/>
                        <a:gd name="connsiteY0" fmla="*/ 137237 h 823422"/>
                        <a:gd name="connsiteX1" fmla="*/ 137237 w 4173788"/>
                        <a:gd name="connsiteY1" fmla="*/ 0 h 823422"/>
                        <a:gd name="connsiteX2" fmla="*/ 4036551 w 4173788"/>
                        <a:gd name="connsiteY2" fmla="*/ 0 h 823422"/>
                        <a:gd name="connsiteX3" fmla="*/ 4173788 w 4173788"/>
                        <a:gd name="connsiteY3" fmla="*/ 137237 h 823422"/>
                        <a:gd name="connsiteX4" fmla="*/ 4173788 w 4173788"/>
                        <a:gd name="connsiteY4" fmla="*/ 686185 h 823422"/>
                        <a:gd name="connsiteX5" fmla="*/ 4036551 w 4173788"/>
                        <a:gd name="connsiteY5" fmla="*/ 823422 h 823422"/>
                        <a:gd name="connsiteX6" fmla="*/ 137237 w 4173788"/>
                        <a:gd name="connsiteY6" fmla="*/ 823422 h 823422"/>
                        <a:gd name="connsiteX7" fmla="*/ 0 w 4173788"/>
                        <a:gd name="connsiteY7" fmla="*/ 686185 h 823422"/>
                        <a:gd name="connsiteX8" fmla="*/ 0 w 4173788"/>
                        <a:gd name="connsiteY8" fmla="*/ 137237 h 82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3788" h="823422" fill="none" extrusionOk="0">
                          <a:moveTo>
                            <a:pt x="0" y="137237"/>
                          </a:moveTo>
                          <a:cubicBezTo>
                            <a:pt x="11344" y="53418"/>
                            <a:pt x="51385" y="-697"/>
                            <a:pt x="137237" y="0"/>
                          </a:cubicBezTo>
                          <a:cubicBezTo>
                            <a:pt x="2041670" y="-142988"/>
                            <a:pt x="3095823" y="-139101"/>
                            <a:pt x="4036551" y="0"/>
                          </a:cubicBezTo>
                          <a:cubicBezTo>
                            <a:pt x="4112050" y="4273"/>
                            <a:pt x="4165323" y="64767"/>
                            <a:pt x="4173788" y="137237"/>
                          </a:cubicBezTo>
                          <a:cubicBezTo>
                            <a:pt x="4166091" y="252249"/>
                            <a:pt x="4152258" y="477680"/>
                            <a:pt x="4173788" y="686185"/>
                          </a:cubicBezTo>
                          <a:cubicBezTo>
                            <a:pt x="4169765" y="749573"/>
                            <a:pt x="4112765" y="809553"/>
                            <a:pt x="4036551" y="823422"/>
                          </a:cubicBezTo>
                          <a:cubicBezTo>
                            <a:pt x="2857187" y="949316"/>
                            <a:pt x="572668" y="993233"/>
                            <a:pt x="137237" y="823422"/>
                          </a:cubicBezTo>
                          <a:cubicBezTo>
                            <a:pt x="66019" y="835794"/>
                            <a:pt x="1517" y="759797"/>
                            <a:pt x="0" y="686185"/>
                          </a:cubicBezTo>
                          <a:cubicBezTo>
                            <a:pt x="-37538" y="481238"/>
                            <a:pt x="4409" y="268272"/>
                            <a:pt x="0" y="137237"/>
                          </a:cubicBezTo>
                          <a:close/>
                        </a:path>
                        <a:path w="4173788" h="823422" stroke="0" extrusionOk="0">
                          <a:moveTo>
                            <a:pt x="0" y="137237"/>
                          </a:moveTo>
                          <a:cubicBezTo>
                            <a:pt x="-9312" y="59539"/>
                            <a:pt x="54601" y="-702"/>
                            <a:pt x="137237" y="0"/>
                          </a:cubicBezTo>
                          <a:cubicBezTo>
                            <a:pt x="2072159" y="72176"/>
                            <a:pt x="2595530" y="-29826"/>
                            <a:pt x="4036551" y="0"/>
                          </a:cubicBezTo>
                          <a:cubicBezTo>
                            <a:pt x="4117634" y="32"/>
                            <a:pt x="4178086" y="61969"/>
                            <a:pt x="4173788" y="137237"/>
                          </a:cubicBezTo>
                          <a:cubicBezTo>
                            <a:pt x="4187704" y="333952"/>
                            <a:pt x="4142171" y="525317"/>
                            <a:pt x="4173788" y="686185"/>
                          </a:cubicBezTo>
                          <a:cubicBezTo>
                            <a:pt x="4178423" y="750726"/>
                            <a:pt x="4110868" y="821466"/>
                            <a:pt x="4036551" y="823422"/>
                          </a:cubicBezTo>
                          <a:cubicBezTo>
                            <a:pt x="3335795" y="867907"/>
                            <a:pt x="1555858" y="717684"/>
                            <a:pt x="137237" y="823422"/>
                          </a:cubicBezTo>
                          <a:cubicBezTo>
                            <a:pt x="67312" y="832275"/>
                            <a:pt x="7913" y="772188"/>
                            <a:pt x="0" y="686185"/>
                          </a:cubicBezTo>
                          <a:cubicBezTo>
                            <a:pt x="-3732" y="451148"/>
                            <a:pt x="21063" y="293330"/>
                            <a:pt x="0" y="13723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Nationally-owned-process</a:t>
              </a:r>
            </a:p>
          </p:txBody>
        </p:sp>
        <p:sp>
          <p:nvSpPr>
            <p:cNvPr id="19" name="Flowchart: Alternate Process 18"/>
            <p:cNvSpPr/>
            <p:nvPr/>
          </p:nvSpPr>
          <p:spPr>
            <a:xfrm>
              <a:off x="3634602" y="1058819"/>
              <a:ext cx="3804795" cy="878135"/>
            </a:xfrm>
            <a:prstGeom prst="flowChartAlternateProcess">
              <a:avLst/>
            </a:prstGeom>
            <a:noFill/>
            <a:ln w="38100">
              <a:solidFill>
                <a:schemeClr val="tx1"/>
              </a:solidFill>
              <a:extLst>
                <a:ext uri="{C807C97D-BFC1-408E-A445-0C87EB9F89A2}">
                  <ask:lineSketchStyleProps xmlns:ask="http://schemas.microsoft.com/office/drawing/2018/sketchyshapes" sd="1219033472">
                    <a:custGeom>
                      <a:avLst/>
                      <a:gdLst>
                        <a:gd name="connsiteX0" fmla="*/ 0 w 3804795"/>
                        <a:gd name="connsiteY0" fmla="*/ 146356 h 878135"/>
                        <a:gd name="connsiteX1" fmla="*/ 146356 w 3804795"/>
                        <a:gd name="connsiteY1" fmla="*/ 0 h 878135"/>
                        <a:gd name="connsiteX2" fmla="*/ 3658439 w 3804795"/>
                        <a:gd name="connsiteY2" fmla="*/ 0 h 878135"/>
                        <a:gd name="connsiteX3" fmla="*/ 3804795 w 3804795"/>
                        <a:gd name="connsiteY3" fmla="*/ 146356 h 878135"/>
                        <a:gd name="connsiteX4" fmla="*/ 3804795 w 3804795"/>
                        <a:gd name="connsiteY4" fmla="*/ 731779 h 878135"/>
                        <a:gd name="connsiteX5" fmla="*/ 3658439 w 3804795"/>
                        <a:gd name="connsiteY5" fmla="*/ 878135 h 878135"/>
                        <a:gd name="connsiteX6" fmla="*/ 146356 w 3804795"/>
                        <a:gd name="connsiteY6" fmla="*/ 878135 h 878135"/>
                        <a:gd name="connsiteX7" fmla="*/ 0 w 3804795"/>
                        <a:gd name="connsiteY7" fmla="*/ 731779 h 878135"/>
                        <a:gd name="connsiteX8" fmla="*/ 0 w 3804795"/>
                        <a:gd name="connsiteY8" fmla="*/ 146356 h 87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795" h="878135" extrusionOk="0">
                          <a:moveTo>
                            <a:pt x="0" y="146356"/>
                          </a:moveTo>
                          <a:cubicBezTo>
                            <a:pt x="-11499" y="58433"/>
                            <a:pt x="59495" y="2264"/>
                            <a:pt x="146356" y="0"/>
                          </a:cubicBezTo>
                          <a:cubicBezTo>
                            <a:pt x="995760" y="132882"/>
                            <a:pt x="2553633" y="-84951"/>
                            <a:pt x="3658439" y="0"/>
                          </a:cubicBezTo>
                          <a:cubicBezTo>
                            <a:pt x="3729581" y="9461"/>
                            <a:pt x="3804501" y="67150"/>
                            <a:pt x="3804795" y="146356"/>
                          </a:cubicBezTo>
                          <a:cubicBezTo>
                            <a:pt x="3810660" y="424573"/>
                            <a:pt x="3785512" y="551474"/>
                            <a:pt x="3804795" y="731779"/>
                          </a:cubicBezTo>
                          <a:cubicBezTo>
                            <a:pt x="3806209" y="812777"/>
                            <a:pt x="3744425" y="867523"/>
                            <a:pt x="3658439" y="878135"/>
                          </a:cubicBezTo>
                          <a:cubicBezTo>
                            <a:pt x="2473461" y="965774"/>
                            <a:pt x="869304" y="805456"/>
                            <a:pt x="146356" y="878135"/>
                          </a:cubicBezTo>
                          <a:cubicBezTo>
                            <a:pt x="65214" y="875155"/>
                            <a:pt x="-7393" y="822884"/>
                            <a:pt x="0" y="731779"/>
                          </a:cubicBezTo>
                          <a:cubicBezTo>
                            <a:pt x="30180" y="463277"/>
                            <a:pt x="14541" y="328588"/>
                            <a:pt x="0" y="14635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lumMod val="50000"/>
                  </a:schemeClr>
                </a:solidFill>
                <a:cs typeface="Calibri"/>
              </a:endParaRPr>
            </a:p>
          </p:txBody>
        </p:sp>
        <p:sp>
          <p:nvSpPr>
            <p:cNvPr id="27" name="Flowchart: Alternate Process 26"/>
            <p:cNvSpPr/>
            <p:nvPr/>
          </p:nvSpPr>
          <p:spPr>
            <a:xfrm>
              <a:off x="95327" y="2570060"/>
              <a:ext cx="3134976" cy="1164487"/>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2223201802">
                    <a:custGeom>
                      <a:avLst/>
                      <a:gdLst>
                        <a:gd name="connsiteX0" fmla="*/ 0 w 3134976"/>
                        <a:gd name="connsiteY0" fmla="*/ 240660 h 1443957"/>
                        <a:gd name="connsiteX1" fmla="*/ 240660 w 3134976"/>
                        <a:gd name="connsiteY1" fmla="*/ 0 h 1443957"/>
                        <a:gd name="connsiteX2" fmla="*/ 2894317 w 3134976"/>
                        <a:gd name="connsiteY2" fmla="*/ 0 h 1443957"/>
                        <a:gd name="connsiteX3" fmla="*/ 3134977 w 3134976"/>
                        <a:gd name="connsiteY3" fmla="*/ 240660 h 1443957"/>
                        <a:gd name="connsiteX4" fmla="*/ 3134976 w 3134976"/>
                        <a:gd name="connsiteY4" fmla="*/ 1203298 h 1443957"/>
                        <a:gd name="connsiteX5" fmla="*/ 2894316 w 3134976"/>
                        <a:gd name="connsiteY5" fmla="*/ 1443958 h 1443957"/>
                        <a:gd name="connsiteX6" fmla="*/ 240660 w 3134976"/>
                        <a:gd name="connsiteY6" fmla="*/ 1443957 h 1443957"/>
                        <a:gd name="connsiteX7" fmla="*/ 0 w 3134976"/>
                        <a:gd name="connsiteY7" fmla="*/ 1203297 h 1443957"/>
                        <a:gd name="connsiteX8" fmla="*/ 0 w 3134976"/>
                        <a:gd name="connsiteY8" fmla="*/ 240660 h 144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4976" h="1443957" fill="none" extrusionOk="0">
                          <a:moveTo>
                            <a:pt x="0" y="240660"/>
                          </a:moveTo>
                          <a:cubicBezTo>
                            <a:pt x="11381" y="104734"/>
                            <a:pt x="117924" y="-1179"/>
                            <a:pt x="240660" y="0"/>
                          </a:cubicBezTo>
                          <a:cubicBezTo>
                            <a:pt x="912577" y="-130059"/>
                            <a:pt x="2311247" y="94767"/>
                            <a:pt x="2894317" y="0"/>
                          </a:cubicBezTo>
                          <a:cubicBezTo>
                            <a:pt x="3039437" y="9651"/>
                            <a:pt x="3137701" y="126634"/>
                            <a:pt x="3134977" y="240660"/>
                          </a:cubicBezTo>
                          <a:cubicBezTo>
                            <a:pt x="3134089" y="571117"/>
                            <a:pt x="3125150" y="847319"/>
                            <a:pt x="3134976" y="1203298"/>
                          </a:cubicBezTo>
                          <a:cubicBezTo>
                            <a:pt x="3130128" y="1342002"/>
                            <a:pt x="3028828" y="1442643"/>
                            <a:pt x="2894316" y="1443958"/>
                          </a:cubicBezTo>
                          <a:cubicBezTo>
                            <a:pt x="1588141" y="1274980"/>
                            <a:pt x="1070302" y="1426654"/>
                            <a:pt x="240660" y="1443957"/>
                          </a:cubicBezTo>
                          <a:cubicBezTo>
                            <a:pt x="87102" y="1450271"/>
                            <a:pt x="-11868" y="1358571"/>
                            <a:pt x="0" y="1203297"/>
                          </a:cubicBezTo>
                          <a:cubicBezTo>
                            <a:pt x="-17516" y="820093"/>
                            <a:pt x="58758" y="701698"/>
                            <a:pt x="0" y="240660"/>
                          </a:cubicBezTo>
                          <a:close/>
                        </a:path>
                        <a:path w="3134976" h="1443957" stroke="0" extrusionOk="0">
                          <a:moveTo>
                            <a:pt x="0" y="240660"/>
                          </a:moveTo>
                          <a:cubicBezTo>
                            <a:pt x="21784" y="100658"/>
                            <a:pt x="103910" y="8310"/>
                            <a:pt x="240660" y="0"/>
                          </a:cubicBezTo>
                          <a:cubicBezTo>
                            <a:pt x="1430588" y="45763"/>
                            <a:pt x="1594700" y="165682"/>
                            <a:pt x="2894317" y="0"/>
                          </a:cubicBezTo>
                          <a:cubicBezTo>
                            <a:pt x="3003992" y="6297"/>
                            <a:pt x="3135234" y="109863"/>
                            <a:pt x="3134977" y="240660"/>
                          </a:cubicBezTo>
                          <a:cubicBezTo>
                            <a:pt x="3146922" y="560242"/>
                            <a:pt x="3135543" y="894732"/>
                            <a:pt x="3134976" y="1203298"/>
                          </a:cubicBezTo>
                          <a:cubicBezTo>
                            <a:pt x="3127736" y="1337737"/>
                            <a:pt x="3038178" y="1446612"/>
                            <a:pt x="2894316" y="1443958"/>
                          </a:cubicBezTo>
                          <a:cubicBezTo>
                            <a:pt x="1620810" y="1412098"/>
                            <a:pt x="555898" y="1442959"/>
                            <a:pt x="240660" y="1443957"/>
                          </a:cubicBezTo>
                          <a:cubicBezTo>
                            <a:pt x="110460" y="1441660"/>
                            <a:pt x="-1424" y="1334019"/>
                            <a:pt x="0" y="1203297"/>
                          </a:cubicBezTo>
                          <a:cubicBezTo>
                            <a:pt x="-12272" y="1022896"/>
                            <a:pt x="42914" y="664908"/>
                            <a:pt x="0" y="24066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cs typeface="Calibri"/>
                </a:rPr>
                <a:t>Who is doing what? </a:t>
              </a:r>
            </a:p>
          </p:txBody>
        </p:sp>
      </p:grpSp>
      <p:sp>
        <p:nvSpPr>
          <p:cNvPr id="10" name="Right Arrow 9"/>
          <p:cNvSpPr/>
          <p:nvPr/>
        </p:nvSpPr>
        <p:spPr>
          <a:xfrm rot="5400000">
            <a:off x="5559079" y="2225872"/>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rot="10800000">
            <a:off x="7704169" y="3209444"/>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16200000">
            <a:off x="5638171" y="4449151"/>
            <a:ext cx="679720"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p:cNvSpPr/>
          <p:nvPr/>
        </p:nvSpPr>
        <p:spPr>
          <a:xfrm>
            <a:off x="3543574" y="3240209"/>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0DDF2C2-9C4D-4410-8267-046CA717A444}"/>
              </a:ext>
            </a:extLst>
          </p:cNvPr>
          <p:cNvSpPr/>
          <p:nvPr/>
        </p:nvSpPr>
        <p:spPr>
          <a:xfrm>
            <a:off x="0" y="119172"/>
            <a:ext cx="938892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b="1" dirty="0">
                <a:solidFill>
                  <a:schemeClr val="bg1"/>
                </a:solidFill>
                <a:latin typeface="+mj-lt"/>
              </a:rPr>
              <a:t>Objectives</a:t>
            </a:r>
          </a:p>
        </p:txBody>
      </p:sp>
      <p:sp>
        <p:nvSpPr>
          <p:cNvPr id="15" name="Flowchart: Alternate Process 14"/>
          <p:cNvSpPr/>
          <p:nvPr/>
        </p:nvSpPr>
        <p:spPr>
          <a:xfrm>
            <a:off x="8567239" y="2703448"/>
            <a:ext cx="3245332" cy="1404019"/>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981765707">
                  <a:custGeom>
                    <a:avLst/>
                    <a:gdLst>
                      <a:gd name="connsiteX0" fmla="*/ 0 w 3245332"/>
                      <a:gd name="connsiteY0" fmla="*/ 290163 h 1740975"/>
                      <a:gd name="connsiteX1" fmla="*/ 290163 w 3245332"/>
                      <a:gd name="connsiteY1" fmla="*/ 0 h 1740975"/>
                      <a:gd name="connsiteX2" fmla="*/ 2955170 w 3245332"/>
                      <a:gd name="connsiteY2" fmla="*/ 0 h 1740975"/>
                      <a:gd name="connsiteX3" fmla="*/ 3245333 w 3245332"/>
                      <a:gd name="connsiteY3" fmla="*/ 290163 h 1740975"/>
                      <a:gd name="connsiteX4" fmla="*/ 3245332 w 3245332"/>
                      <a:gd name="connsiteY4" fmla="*/ 1450813 h 1740975"/>
                      <a:gd name="connsiteX5" fmla="*/ 2955169 w 3245332"/>
                      <a:gd name="connsiteY5" fmla="*/ 1740976 h 1740975"/>
                      <a:gd name="connsiteX6" fmla="*/ 290163 w 3245332"/>
                      <a:gd name="connsiteY6" fmla="*/ 1740975 h 1740975"/>
                      <a:gd name="connsiteX7" fmla="*/ 0 w 3245332"/>
                      <a:gd name="connsiteY7" fmla="*/ 1450812 h 1740975"/>
                      <a:gd name="connsiteX8" fmla="*/ 0 w 3245332"/>
                      <a:gd name="connsiteY8" fmla="*/ 290163 h 174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332" h="1740975" fill="none" extrusionOk="0">
                        <a:moveTo>
                          <a:pt x="0" y="290163"/>
                        </a:moveTo>
                        <a:cubicBezTo>
                          <a:pt x="-4710" y="151447"/>
                          <a:pt x="137956" y="15002"/>
                          <a:pt x="290163" y="0"/>
                        </a:cubicBezTo>
                        <a:cubicBezTo>
                          <a:pt x="607436" y="110934"/>
                          <a:pt x="1750151" y="140386"/>
                          <a:pt x="2955170" y="0"/>
                        </a:cubicBezTo>
                        <a:cubicBezTo>
                          <a:pt x="3118417" y="25795"/>
                          <a:pt x="3260280" y="126225"/>
                          <a:pt x="3245333" y="290163"/>
                        </a:cubicBezTo>
                        <a:cubicBezTo>
                          <a:pt x="3225121" y="723059"/>
                          <a:pt x="3255592" y="1113773"/>
                          <a:pt x="3245332" y="1450813"/>
                        </a:cubicBezTo>
                        <a:cubicBezTo>
                          <a:pt x="3264288" y="1623910"/>
                          <a:pt x="3114729" y="1742990"/>
                          <a:pt x="2955169" y="1740976"/>
                        </a:cubicBezTo>
                        <a:cubicBezTo>
                          <a:pt x="2245367" y="1871353"/>
                          <a:pt x="1241126" y="1594644"/>
                          <a:pt x="290163" y="1740975"/>
                        </a:cubicBezTo>
                        <a:cubicBezTo>
                          <a:pt x="109880" y="1752009"/>
                          <a:pt x="28997" y="1606852"/>
                          <a:pt x="0" y="1450812"/>
                        </a:cubicBezTo>
                        <a:cubicBezTo>
                          <a:pt x="-36577" y="1218344"/>
                          <a:pt x="-41769" y="434697"/>
                          <a:pt x="0" y="290163"/>
                        </a:cubicBezTo>
                        <a:close/>
                      </a:path>
                      <a:path w="3245332" h="1740975" stroke="0" extrusionOk="0">
                        <a:moveTo>
                          <a:pt x="0" y="290163"/>
                        </a:moveTo>
                        <a:cubicBezTo>
                          <a:pt x="-8341" y="144545"/>
                          <a:pt x="108168" y="-8978"/>
                          <a:pt x="290163" y="0"/>
                        </a:cubicBezTo>
                        <a:cubicBezTo>
                          <a:pt x="1359695" y="-60713"/>
                          <a:pt x="2442106" y="61072"/>
                          <a:pt x="2955170" y="0"/>
                        </a:cubicBezTo>
                        <a:cubicBezTo>
                          <a:pt x="3107749" y="2565"/>
                          <a:pt x="3239719" y="136548"/>
                          <a:pt x="3245333" y="290163"/>
                        </a:cubicBezTo>
                        <a:cubicBezTo>
                          <a:pt x="3303740" y="639248"/>
                          <a:pt x="3193557" y="1075806"/>
                          <a:pt x="3245332" y="1450813"/>
                        </a:cubicBezTo>
                        <a:cubicBezTo>
                          <a:pt x="3258989" y="1598086"/>
                          <a:pt x="3141968" y="1742728"/>
                          <a:pt x="2955169" y="1740976"/>
                        </a:cubicBezTo>
                        <a:cubicBezTo>
                          <a:pt x="1803879" y="1667205"/>
                          <a:pt x="720915" y="1585092"/>
                          <a:pt x="290163" y="1740975"/>
                        </a:cubicBezTo>
                        <a:cubicBezTo>
                          <a:pt x="148137" y="1743618"/>
                          <a:pt x="-28085" y="1598248"/>
                          <a:pt x="0" y="1450812"/>
                        </a:cubicBezTo>
                        <a:cubicBezTo>
                          <a:pt x="8981" y="1036707"/>
                          <a:pt x="-54197" y="429424"/>
                          <a:pt x="0" y="29016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cs typeface="Calibri"/>
              </a:rPr>
              <a:t>How to coordinate? </a:t>
            </a:r>
            <a:endParaRPr lang="en-US" sz="2400" dirty="0">
              <a:solidFill>
                <a:schemeClr val="tx2">
                  <a:lumMod val="50000"/>
                </a:schemeClr>
              </a:solidFill>
              <a:cs typeface="Calibri"/>
            </a:endParaRPr>
          </a:p>
        </p:txBody>
      </p:sp>
      <p:sp>
        <p:nvSpPr>
          <p:cNvPr id="3" name="Rectangle 2">
            <a:extLst>
              <a:ext uri="{FF2B5EF4-FFF2-40B4-BE49-F238E27FC236}">
                <a16:creationId xmlns:a16="http://schemas.microsoft.com/office/drawing/2014/main" id="{579C5DE2-5468-4979-9C78-1F62485AB64F}"/>
              </a:ext>
            </a:extLst>
          </p:cNvPr>
          <p:cNvSpPr/>
          <p:nvPr/>
        </p:nvSpPr>
        <p:spPr>
          <a:xfrm>
            <a:off x="5061735" y="975844"/>
            <a:ext cx="2601014" cy="830997"/>
          </a:xfrm>
          <a:prstGeom prst="rect">
            <a:avLst/>
          </a:prstGeom>
        </p:spPr>
        <p:txBody>
          <a:bodyPr wrap="square">
            <a:spAutoFit/>
          </a:bodyPr>
          <a:lstStyle/>
          <a:p>
            <a:r>
              <a:rPr lang="en-GB" sz="2400" dirty="0"/>
              <a:t>Multi-stakeholder process: Who is in? </a:t>
            </a:r>
          </a:p>
        </p:txBody>
      </p:sp>
      <p:pic>
        <p:nvPicPr>
          <p:cNvPr id="6" name="Graphic 5" descr="Questions">
            <a:extLst>
              <a:ext uri="{FF2B5EF4-FFF2-40B4-BE49-F238E27FC236}">
                <a16:creationId xmlns:a16="http://schemas.microsoft.com/office/drawing/2014/main" id="{CF74667B-CAD4-41D5-BD99-7246A92E51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56203" y="979725"/>
            <a:ext cx="914400" cy="914400"/>
          </a:xfrm>
          <a:prstGeom prst="rect">
            <a:avLst/>
          </a:prstGeom>
        </p:spPr>
      </p:pic>
      <p:pic>
        <p:nvPicPr>
          <p:cNvPr id="7" name="Graphic 6" descr="Connections">
            <a:extLst>
              <a:ext uri="{FF2B5EF4-FFF2-40B4-BE49-F238E27FC236}">
                <a16:creationId xmlns:a16="http://schemas.microsoft.com/office/drawing/2014/main" id="{137F5520-D4E7-4C2F-9AE8-0B346516158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74529" y="2611420"/>
            <a:ext cx="914400" cy="914400"/>
          </a:xfrm>
          <a:prstGeom prst="rect">
            <a:avLst/>
          </a:prstGeom>
        </p:spPr>
      </p:pic>
      <p:pic>
        <p:nvPicPr>
          <p:cNvPr id="13" name="Graphic 12" descr="Bank">
            <a:extLst>
              <a:ext uri="{FF2B5EF4-FFF2-40B4-BE49-F238E27FC236}">
                <a16:creationId xmlns:a16="http://schemas.microsoft.com/office/drawing/2014/main" id="{7A16D8F2-5B9E-496C-8380-BEBAE631A08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80064" y="5078792"/>
            <a:ext cx="914400" cy="914400"/>
          </a:xfrm>
          <a:prstGeom prst="rect">
            <a:avLst/>
          </a:prstGeom>
        </p:spPr>
      </p:pic>
      <p:pic>
        <p:nvPicPr>
          <p:cNvPr id="16" name="Graphic 15" descr="Hierarchy">
            <a:extLst>
              <a:ext uri="{FF2B5EF4-FFF2-40B4-BE49-F238E27FC236}">
                <a16:creationId xmlns:a16="http://schemas.microsoft.com/office/drawing/2014/main" id="{8268B4CB-1766-485A-9B4C-37F9FC0F4A4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1469" y="2411307"/>
            <a:ext cx="914400" cy="914400"/>
          </a:xfrm>
          <a:prstGeom prst="rect">
            <a:avLst/>
          </a:prstGeom>
        </p:spPr>
      </p:pic>
    </p:spTree>
    <p:extLst>
      <p:ext uri="{BB962C8B-B14F-4D97-AF65-F5344CB8AC3E}">
        <p14:creationId xmlns:p14="http://schemas.microsoft.com/office/powerpoint/2010/main" val="1585665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C8354F-6AFD-4867-AAFA-4405CC41A048}"/>
              </a:ext>
            </a:extLst>
          </p:cNvPr>
          <p:cNvSpPr/>
          <p:nvPr/>
        </p:nvSpPr>
        <p:spPr>
          <a:xfrm>
            <a:off x="0" y="119172"/>
            <a:ext cx="8693063"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3200" dirty="0">
                <a:latin typeface="Calibri" panose="020F0502020204030204" pitchFamily="34" charset="0"/>
                <a:ea typeface="Calibri" panose="020F0502020204030204" pitchFamily="34" charset="0"/>
                <a:cs typeface="Times New Roman" panose="02020603050405020304" pitchFamily="18" charset="0"/>
              </a:rPr>
              <a:t>Multi sectoral and multi stakeholder approach </a:t>
            </a:r>
            <a:endParaRPr lang="en-GB" sz="3200" dirty="0"/>
          </a:p>
        </p:txBody>
      </p:sp>
      <p:sp>
        <p:nvSpPr>
          <p:cNvPr id="4" name="Rectangle 3">
            <a:extLst>
              <a:ext uri="{FF2B5EF4-FFF2-40B4-BE49-F238E27FC236}">
                <a16:creationId xmlns:a16="http://schemas.microsoft.com/office/drawing/2014/main" id="{920484AA-786D-40A4-9978-8B5109D07DD3}"/>
              </a:ext>
            </a:extLst>
          </p:cNvPr>
          <p:cNvSpPr/>
          <p:nvPr/>
        </p:nvSpPr>
        <p:spPr>
          <a:xfrm>
            <a:off x="379956" y="2164336"/>
            <a:ext cx="4906028" cy="2954655"/>
          </a:xfrm>
          <a:prstGeom prst="rect">
            <a:avLst/>
          </a:prstGeom>
          <a:solidFill>
            <a:srgbClr val="A6A6A6"/>
          </a:solidFill>
        </p:spPr>
        <p:txBody>
          <a:bodyPr wrap="square">
            <a:spAutoFit/>
          </a:bodyPr>
          <a:lstStyle/>
          <a:p>
            <a:pPr marL="342900" lvl="0" indent="-342900">
              <a:spcAft>
                <a:spcPts val="0"/>
              </a:spcAft>
              <a:buFont typeface="Gill Sans MT Pro Book"/>
              <a:buChar char="-"/>
            </a:pPr>
            <a:r>
              <a:rPr lang="en-US" sz="2800" dirty="0">
                <a:latin typeface="Calibri" panose="020F0502020204030204" pitchFamily="34" charset="0"/>
                <a:ea typeface="Gill Sans MT Pro Book"/>
                <a:cs typeface="Gill Sans MT Pro Book"/>
              </a:rPr>
              <a:t>To address a variety of needs identified in a specific area </a:t>
            </a:r>
          </a:p>
          <a:p>
            <a:pPr marL="342900" lvl="0" indent="-342900">
              <a:spcAft>
                <a:spcPts val="0"/>
              </a:spcAft>
              <a:buFont typeface="Gill Sans MT Pro Book"/>
              <a:buChar char="-"/>
            </a:pPr>
            <a:r>
              <a:rPr lang="en-US" sz="2800" dirty="0">
                <a:latin typeface="Calibri" panose="020F0502020204030204" pitchFamily="34" charset="0"/>
                <a:ea typeface="Gill Sans MT Pro Book"/>
                <a:cs typeface="Gill Sans MT Pro Book"/>
              </a:rPr>
              <a:t>Meet a wide range of protection, social, economic, humanitarian and development objectives</a:t>
            </a:r>
          </a:p>
          <a:p>
            <a:pPr marL="342900" lvl="0" indent="-342900">
              <a:spcAft>
                <a:spcPts val="0"/>
              </a:spcAft>
              <a:buFont typeface="Gill Sans MT Pro Book"/>
              <a:buChar char="-"/>
            </a:pPr>
            <a:endParaRPr lang="fr-FR" dirty="0">
              <a:latin typeface="Calibri" panose="020F0502020204030204" pitchFamily="34" charset="0"/>
              <a:ea typeface="Gill Sans MT Pro Book"/>
              <a:cs typeface="Gill Sans MT Pro Book"/>
            </a:endParaRPr>
          </a:p>
        </p:txBody>
      </p:sp>
      <p:sp>
        <p:nvSpPr>
          <p:cNvPr id="5" name="Rectangle 4">
            <a:extLst>
              <a:ext uri="{FF2B5EF4-FFF2-40B4-BE49-F238E27FC236}">
                <a16:creationId xmlns:a16="http://schemas.microsoft.com/office/drawing/2014/main" id="{AC2C5EC5-A775-410A-A1BB-F97BD1DD9B73}"/>
              </a:ext>
            </a:extLst>
          </p:cNvPr>
          <p:cNvSpPr/>
          <p:nvPr/>
        </p:nvSpPr>
        <p:spPr>
          <a:xfrm>
            <a:off x="5912285" y="2164336"/>
            <a:ext cx="5386192" cy="1815882"/>
          </a:xfrm>
          <a:prstGeom prst="rect">
            <a:avLst/>
          </a:prstGeom>
          <a:solidFill>
            <a:srgbClr val="E7E6E6"/>
          </a:solidFill>
        </p:spPr>
        <p:txBody>
          <a:bodyPr wrap="square">
            <a:spAutoFit/>
          </a:bodyPr>
          <a:lstStyle/>
          <a:p>
            <a:pPr lvl="0">
              <a:spcAft>
                <a:spcPts val="0"/>
              </a:spcAft>
            </a:pPr>
            <a:r>
              <a:rPr lang="en-US" sz="2800" dirty="0">
                <a:latin typeface="Calibri" panose="020F0502020204030204" pitchFamily="34" charset="0"/>
                <a:ea typeface="Gill Sans MT Pro Book"/>
                <a:cs typeface="Gill Sans MT Pro Book"/>
              </a:rPr>
              <a:t>Leverage the expertise of various actors within an area to work towards a common vision/collective outcomes</a:t>
            </a:r>
          </a:p>
        </p:txBody>
      </p:sp>
      <p:sp>
        <p:nvSpPr>
          <p:cNvPr id="6" name="Rectangle 5">
            <a:extLst>
              <a:ext uri="{FF2B5EF4-FFF2-40B4-BE49-F238E27FC236}">
                <a16:creationId xmlns:a16="http://schemas.microsoft.com/office/drawing/2014/main" id="{ED18376A-632E-4D77-BD92-73F963FA23AE}"/>
              </a:ext>
            </a:extLst>
          </p:cNvPr>
          <p:cNvSpPr/>
          <p:nvPr/>
        </p:nvSpPr>
        <p:spPr>
          <a:xfrm>
            <a:off x="379956" y="1525509"/>
            <a:ext cx="1753643" cy="638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Why? </a:t>
            </a:r>
          </a:p>
        </p:txBody>
      </p:sp>
      <p:sp>
        <p:nvSpPr>
          <p:cNvPr id="7" name="Rectangle 6">
            <a:extLst>
              <a:ext uri="{FF2B5EF4-FFF2-40B4-BE49-F238E27FC236}">
                <a16:creationId xmlns:a16="http://schemas.microsoft.com/office/drawing/2014/main" id="{1A799179-8753-4348-A822-FE8E358172AA}"/>
              </a:ext>
            </a:extLst>
          </p:cNvPr>
          <p:cNvSpPr/>
          <p:nvPr/>
        </p:nvSpPr>
        <p:spPr>
          <a:xfrm>
            <a:off x="5912285" y="1525509"/>
            <a:ext cx="1753643" cy="638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How? </a:t>
            </a:r>
          </a:p>
        </p:txBody>
      </p:sp>
    </p:spTree>
    <p:extLst>
      <p:ext uri="{BB962C8B-B14F-4D97-AF65-F5344CB8AC3E}">
        <p14:creationId xmlns:p14="http://schemas.microsoft.com/office/powerpoint/2010/main" val="1677102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0F1A0D-A63B-43CC-8B3D-022FFECF9429}"/>
              </a:ext>
            </a:extLst>
          </p:cNvPr>
          <p:cNvSpPr/>
          <p:nvPr/>
        </p:nvSpPr>
        <p:spPr>
          <a:xfrm>
            <a:off x="136742" y="164709"/>
            <a:ext cx="9320408"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Multi stakeholder approach: key steps to success</a:t>
            </a:r>
          </a:p>
        </p:txBody>
      </p:sp>
      <p:graphicFrame>
        <p:nvGraphicFramePr>
          <p:cNvPr id="7" name="Diagram 6">
            <a:extLst>
              <a:ext uri="{FF2B5EF4-FFF2-40B4-BE49-F238E27FC236}">
                <a16:creationId xmlns:a16="http://schemas.microsoft.com/office/drawing/2014/main" id="{F2899211-4F99-4DEC-A169-F1E59F3B53E9}"/>
              </a:ext>
            </a:extLst>
          </p:cNvPr>
          <p:cNvGraphicFramePr/>
          <p:nvPr>
            <p:extLst>
              <p:ext uri="{D42A27DB-BD31-4B8C-83A1-F6EECF244321}">
                <p14:modId xmlns:p14="http://schemas.microsoft.com/office/powerpoint/2010/main" val="1603941262"/>
              </p:ext>
            </p:extLst>
          </p:nvPr>
        </p:nvGraphicFramePr>
        <p:xfrm>
          <a:off x="375781" y="951978"/>
          <a:ext cx="11311003" cy="5741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Left Brace 4">
            <a:extLst>
              <a:ext uri="{FF2B5EF4-FFF2-40B4-BE49-F238E27FC236}">
                <a16:creationId xmlns:a16="http://schemas.microsoft.com/office/drawing/2014/main" id="{CF2A4120-275C-426B-8BD7-1163B77E64B0}"/>
              </a:ext>
            </a:extLst>
          </p:cNvPr>
          <p:cNvSpPr/>
          <p:nvPr/>
        </p:nvSpPr>
        <p:spPr>
          <a:xfrm rot="5400000">
            <a:off x="2022432" y="-363253"/>
            <a:ext cx="1102290" cy="4446739"/>
          </a:xfrm>
          <a:prstGeom prst="leftBrace">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58624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92F7EA-14C3-4809-B150-E74BCFF23687}"/>
              </a:ext>
            </a:extLst>
          </p:cNvPr>
          <p:cNvSpPr/>
          <p:nvPr/>
        </p:nvSpPr>
        <p:spPr>
          <a:xfrm>
            <a:off x="136742" y="89553"/>
            <a:ext cx="5199346"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Step 1: identify actors </a:t>
            </a:r>
          </a:p>
        </p:txBody>
      </p:sp>
      <p:sp>
        <p:nvSpPr>
          <p:cNvPr id="3" name="TextBox 2">
            <a:extLst>
              <a:ext uri="{FF2B5EF4-FFF2-40B4-BE49-F238E27FC236}">
                <a16:creationId xmlns:a16="http://schemas.microsoft.com/office/drawing/2014/main" id="{E4008C85-BF63-413C-A81C-9651A475584D}"/>
              </a:ext>
            </a:extLst>
          </p:cNvPr>
          <p:cNvSpPr txBox="1"/>
          <p:nvPr/>
        </p:nvSpPr>
        <p:spPr>
          <a:xfrm>
            <a:off x="732251" y="1721553"/>
            <a:ext cx="2430048" cy="1569660"/>
          </a:xfrm>
          <a:prstGeom prst="rect">
            <a:avLst/>
          </a:prstGeom>
          <a:solidFill>
            <a:srgbClr val="E7E6E6"/>
          </a:solidFill>
        </p:spPr>
        <p:txBody>
          <a:bodyPr wrap="square" rtlCol="0" anchor="ctr">
            <a:spAutoFit/>
          </a:bodyPr>
          <a:lstStyle/>
          <a:p>
            <a:pPr algn="ctr"/>
            <a:r>
              <a:rPr lang="en-GB" sz="3200" dirty="0"/>
              <a:t>Actors mapping: who is in? </a:t>
            </a:r>
          </a:p>
        </p:txBody>
      </p:sp>
      <p:graphicFrame>
        <p:nvGraphicFramePr>
          <p:cNvPr id="4" name="Diagram 3">
            <a:extLst>
              <a:ext uri="{FF2B5EF4-FFF2-40B4-BE49-F238E27FC236}">
                <a16:creationId xmlns:a16="http://schemas.microsoft.com/office/drawing/2014/main" id="{891F13AF-CCEE-4E11-969F-28D3EAAE9B41}"/>
              </a:ext>
            </a:extLst>
          </p:cNvPr>
          <p:cNvGraphicFramePr/>
          <p:nvPr>
            <p:extLst>
              <p:ext uri="{D42A27DB-BD31-4B8C-83A1-F6EECF244321}">
                <p14:modId xmlns:p14="http://schemas.microsoft.com/office/powerpoint/2010/main" val="3230378718"/>
              </p:ext>
            </p:extLst>
          </p:nvPr>
        </p:nvGraphicFramePr>
        <p:xfrm>
          <a:off x="4384110" y="989556"/>
          <a:ext cx="6563637" cy="4872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Marker">
            <a:extLst>
              <a:ext uri="{FF2B5EF4-FFF2-40B4-BE49-F238E27FC236}">
                <a16:creationId xmlns:a16="http://schemas.microsoft.com/office/drawing/2014/main" id="{0E0D7ED1-FB7D-47F7-A493-A43D77ACAED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08728" y="2834013"/>
            <a:ext cx="914400" cy="914400"/>
          </a:xfrm>
          <a:prstGeom prst="rect">
            <a:avLst/>
          </a:prstGeom>
        </p:spPr>
      </p:pic>
      <p:sp>
        <p:nvSpPr>
          <p:cNvPr id="5" name="TextBox 4">
            <a:extLst>
              <a:ext uri="{FF2B5EF4-FFF2-40B4-BE49-F238E27FC236}">
                <a16:creationId xmlns:a16="http://schemas.microsoft.com/office/drawing/2014/main" id="{284FB2B4-15DE-4EF9-83C3-A41D66C8BBAF}"/>
              </a:ext>
            </a:extLst>
          </p:cNvPr>
          <p:cNvSpPr txBox="1"/>
          <p:nvPr/>
        </p:nvSpPr>
        <p:spPr>
          <a:xfrm>
            <a:off x="732251" y="3920647"/>
            <a:ext cx="2430049" cy="1077218"/>
          </a:xfrm>
          <a:prstGeom prst="rect">
            <a:avLst/>
          </a:prstGeom>
          <a:solidFill>
            <a:srgbClr val="E7E6E6"/>
          </a:solidFill>
        </p:spPr>
        <p:txBody>
          <a:bodyPr wrap="square" rtlCol="0">
            <a:spAutoFit/>
          </a:bodyPr>
          <a:lstStyle/>
          <a:p>
            <a:pPr algn="ctr"/>
            <a:r>
              <a:rPr lang="en-GB" sz="3200" dirty="0"/>
              <a:t>Comparative advantages? </a:t>
            </a:r>
          </a:p>
        </p:txBody>
      </p:sp>
    </p:spTree>
    <p:extLst>
      <p:ext uri="{BB962C8B-B14F-4D97-AF65-F5344CB8AC3E}">
        <p14:creationId xmlns:p14="http://schemas.microsoft.com/office/powerpoint/2010/main" val="330562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6B0E72-5B0B-4FFE-9CD7-7B4720A7F0D2}"/>
              </a:ext>
            </a:extLst>
          </p:cNvPr>
          <p:cNvSpPr/>
          <p:nvPr/>
        </p:nvSpPr>
        <p:spPr>
          <a:xfrm>
            <a:off x="136742" y="164709"/>
            <a:ext cx="9320408"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Step 2: Coordination mechanisms  </a:t>
            </a:r>
          </a:p>
        </p:txBody>
      </p:sp>
      <p:sp>
        <p:nvSpPr>
          <p:cNvPr id="3" name="Rectangle 2">
            <a:extLst>
              <a:ext uri="{FF2B5EF4-FFF2-40B4-BE49-F238E27FC236}">
                <a16:creationId xmlns:a16="http://schemas.microsoft.com/office/drawing/2014/main" id="{B417AD94-DA25-44CD-B294-22A13A0B1638}"/>
              </a:ext>
            </a:extLst>
          </p:cNvPr>
          <p:cNvSpPr/>
          <p:nvPr/>
        </p:nvSpPr>
        <p:spPr>
          <a:xfrm>
            <a:off x="839244" y="2091847"/>
            <a:ext cx="2154477" cy="3482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Existing</a:t>
            </a:r>
          </a:p>
        </p:txBody>
      </p:sp>
      <p:sp>
        <p:nvSpPr>
          <p:cNvPr id="4" name="Rectangle 3">
            <a:extLst>
              <a:ext uri="{FF2B5EF4-FFF2-40B4-BE49-F238E27FC236}">
                <a16:creationId xmlns:a16="http://schemas.microsoft.com/office/drawing/2014/main" id="{31A63B92-7B8E-4C08-B72C-3DAD2C376718}"/>
              </a:ext>
            </a:extLst>
          </p:cNvPr>
          <p:cNvSpPr/>
          <p:nvPr/>
        </p:nvSpPr>
        <p:spPr>
          <a:xfrm>
            <a:off x="3367414" y="2091846"/>
            <a:ext cx="2154477" cy="348223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Gaps </a:t>
            </a:r>
          </a:p>
        </p:txBody>
      </p:sp>
      <p:sp>
        <p:nvSpPr>
          <p:cNvPr id="5" name="Rectangle 4">
            <a:extLst>
              <a:ext uri="{FF2B5EF4-FFF2-40B4-BE49-F238E27FC236}">
                <a16:creationId xmlns:a16="http://schemas.microsoft.com/office/drawing/2014/main" id="{C07C5A16-4F18-4CBE-B64C-9CA5DE136C63}"/>
              </a:ext>
            </a:extLst>
          </p:cNvPr>
          <p:cNvSpPr/>
          <p:nvPr/>
        </p:nvSpPr>
        <p:spPr>
          <a:xfrm>
            <a:off x="5847567" y="2091846"/>
            <a:ext cx="2154477" cy="348223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700" dirty="0">
                <a:solidFill>
                  <a:schemeClr val="tx1"/>
                </a:solidFill>
              </a:rPr>
              <a:t>Opportunities</a:t>
            </a:r>
            <a:r>
              <a:rPr lang="en-GB" sz="2800" dirty="0">
                <a:solidFill>
                  <a:schemeClr val="tx1"/>
                </a:solidFill>
              </a:rPr>
              <a:t> </a:t>
            </a:r>
          </a:p>
        </p:txBody>
      </p:sp>
      <p:pic>
        <p:nvPicPr>
          <p:cNvPr id="6" name="Graphic 5" descr="Connections">
            <a:extLst>
              <a:ext uri="{FF2B5EF4-FFF2-40B4-BE49-F238E27FC236}">
                <a16:creationId xmlns:a16="http://schemas.microsoft.com/office/drawing/2014/main" id="{10B0C193-063C-4FD2-9076-D7FED5CF60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59282" y="2442575"/>
            <a:ext cx="914400" cy="914400"/>
          </a:xfrm>
          <a:prstGeom prst="rect">
            <a:avLst/>
          </a:prstGeom>
        </p:spPr>
      </p:pic>
      <p:pic>
        <p:nvPicPr>
          <p:cNvPr id="7" name="Graphic 6" descr="Connections">
            <a:extLst>
              <a:ext uri="{FF2B5EF4-FFF2-40B4-BE49-F238E27FC236}">
                <a16:creationId xmlns:a16="http://schemas.microsoft.com/office/drawing/2014/main" id="{F2DC69D9-6DAA-4E24-A692-CDD839508A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63444" y="2423786"/>
            <a:ext cx="914400" cy="914400"/>
          </a:xfrm>
          <a:prstGeom prst="rect">
            <a:avLst/>
          </a:prstGeom>
        </p:spPr>
      </p:pic>
      <p:pic>
        <p:nvPicPr>
          <p:cNvPr id="8" name="Graphic 7" descr="Connections">
            <a:extLst>
              <a:ext uri="{FF2B5EF4-FFF2-40B4-BE49-F238E27FC236}">
                <a16:creationId xmlns:a16="http://schemas.microsoft.com/office/drawing/2014/main" id="{50707EA3-536F-4C99-BC42-8E5888A2F8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67605" y="2417523"/>
            <a:ext cx="914400" cy="914400"/>
          </a:xfrm>
          <a:prstGeom prst="rect">
            <a:avLst/>
          </a:prstGeom>
        </p:spPr>
      </p:pic>
      <p:sp>
        <p:nvSpPr>
          <p:cNvPr id="9" name="Oval 8">
            <a:extLst>
              <a:ext uri="{FF2B5EF4-FFF2-40B4-BE49-F238E27FC236}">
                <a16:creationId xmlns:a16="http://schemas.microsoft.com/office/drawing/2014/main" id="{7ABBA2AD-E19C-4145-B98B-00F07821D3CC}"/>
              </a:ext>
            </a:extLst>
          </p:cNvPr>
          <p:cNvSpPr/>
          <p:nvPr/>
        </p:nvSpPr>
        <p:spPr>
          <a:xfrm>
            <a:off x="8722290" y="3832963"/>
            <a:ext cx="2901862" cy="18601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Support coordination capacities </a:t>
            </a:r>
          </a:p>
        </p:txBody>
      </p:sp>
      <p:sp>
        <p:nvSpPr>
          <p:cNvPr id="10" name="Oval 9">
            <a:extLst>
              <a:ext uri="{FF2B5EF4-FFF2-40B4-BE49-F238E27FC236}">
                <a16:creationId xmlns:a16="http://schemas.microsoft.com/office/drawing/2014/main" id="{27F77ABF-F0A9-4B79-8206-E76BC39C9B81}"/>
              </a:ext>
            </a:extLst>
          </p:cNvPr>
          <p:cNvSpPr/>
          <p:nvPr/>
        </p:nvSpPr>
        <p:spPr>
          <a:xfrm>
            <a:off x="8722290" y="1575149"/>
            <a:ext cx="2901863" cy="1756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Complementarity between actors and programmes </a:t>
            </a:r>
          </a:p>
        </p:txBody>
      </p:sp>
    </p:spTree>
    <p:extLst>
      <p:ext uri="{BB962C8B-B14F-4D97-AF65-F5344CB8AC3E}">
        <p14:creationId xmlns:p14="http://schemas.microsoft.com/office/powerpoint/2010/main" val="1198682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Graphic 2" descr="Bank">
            <a:extLst>
              <a:ext uri="{FF2B5EF4-FFF2-40B4-BE49-F238E27FC236}">
                <a16:creationId xmlns:a16="http://schemas.microsoft.com/office/drawing/2014/main" id="{5F36FFF0-DCF6-410E-976B-E615978E91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241" y="643466"/>
            <a:ext cx="4105275" cy="4105275"/>
          </a:xfrm>
          <a:prstGeom prst="rect">
            <a:avLst/>
          </a:prstGeom>
        </p:spPr>
      </p:pic>
      <p:graphicFrame>
        <p:nvGraphicFramePr>
          <p:cNvPr id="7" name="Diagram 6">
            <a:extLst>
              <a:ext uri="{FF2B5EF4-FFF2-40B4-BE49-F238E27FC236}">
                <a16:creationId xmlns:a16="http://schemas.microsoft.com/office/drawing/2014/main" id="{9F5B5304-BE1E-4E8F-A964-10A13E9B1A9C}"/>
              </a:ext>
            </a:extLst>
          </p:cNvPr>
          <p:cNvGraphicFramePr/>
          <p:nvPr>
            <p:extLst>
              <p:ext uri="{D42A27DB-BD31-4B8C-83A1-F6EECF244321}">
                <p14:modId xmlns:p14="http://schemas.microsoft.com/office/powerpoint/2010/main" val="2971447920"/>
              </p:ext>
            </p:extLst>
          </p:nvPr>
        </p:nvGraphicFramePr>
        <p:xfrm>
          <a:off x="5461348" y="1835658"/>
          <a:ext cx="6515039" cy="41052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Rectangle 8">
            <a:extLst>
              <a:ext uri="{FF2B5EF4-FFF2-40B4-BE49-F238E27FC236}">
                <a16:creationId xmlns:a16="http://schemas.microsoft.com/office/drawing/2014/main" id="{DB1FCA15-E565-45B7-8976-15C4A24FEA18}"/>
              </a:ext>
            </a:extLst>
          </p:cNvPr>
          <p:cNvSpPr/>
          <p:nvPr/>
        </p:nvSpPr>
        <p:spPr>
          <a:xfrm>
            <a:off x="4469516" y="643466"/>
            <a:ext cx="5223232" cy="911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defTabSz="914400">
              <a:lnSpc>
                <a:spcPct val="90000"/>
              </a:lnSpc>
              <a:spcBef>
                <a:spcPct val="0"/>
              </a:spcBef>
              <a:spcAft>
                <a:spcPts val="600"/>
              </a:spcAft>
            </a:pPr>
            <a:r>
              <a:rPr lang="en-US" sz="3600" kern="1200" dirty="0">
                <a:solidFill>
                  <a:schemeClr val="tx1"/>
                </a:solidFill>
                <a:latin typeface="+mj-lt"/>
                <a:ea typeface="+mj-ea"/>
                <a:cs typeface="+mj-cs"/>
              </a:rPr>
              <a:t>A nationally owned process </a:t>
            </a:r>
          </a:p>
        </p:txBody>
      </p:sp>
    </p:spTree>
    <p:extLst>
      <p:ext uri="{BB962C8B-B14F-4D97-AF65-F5344CB8AC3E}">
        <p14:creationId xmlns:p14="http://schemas.microsoft.com/office/powerpoint/2010/main" val="21153734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D1E23E-3F1D-4344-83CD-1594D750E293}"/>
              </a:ext>
            </a:extLst>
          </p:cNvPr>
          <p:cNvSpPr/>
          <p:nvPr/>
        </p:nvSpPr>
        <p:spPr>
          <a:xfrm>
            <a:off x="843419" y="2090171"/>
            <a:ext cx="3407079" cy="2677656"/>
          </a:xfrm>
          <a:prstGeom prst="rect">
            <a:avLst/>
          </a:prstGeom>
          <a:solidFill>
            <a:srgbClr val="A6A6A6"/>
          </a:solidFill>
        </p:spPr>
        <p:txBody>
          <a:bodyPr wrap="square">
            <a:spAutoFit/>
          </a:bodyPr>
          <a:lstStyle/>
          <a:p>
            <a:r>
              <a:rPr lang="en-GB" sz="2800" dirty="0">
                <a:latin typeface="Calibri" panose="020F0502020204030204" pitchFamily="34" charset="0"/>
                <a:ea typeface="Calibri" panose="020F0502020204030204" pitchFamily="34" charset="0"/>
                <a:cs typeface="Times New Roman" panose="02020603050405020304" pitchFamily="18" charset="0"/>
              </a:rPr>
              <a:t>Lead joint and sustainable planning, implementation, monitoring, evaluation and learning</a:t>
            </a:r>
            <a:endParaRPr lang="en-GB" sz="2800" dirty="0"/>
          </a:p>
        </p:txBody>
      </p:sp>
      <p:sp>
        <p:nvSpPr>
          <p:cNvPr id="4" name="Rectangle 3">
            <a:extLst>
              <a:ext uri="{FF2B5EF4-FFF2-40B4-BE49-F238E27FC236}">
                <a16:creationId xmlns:a16="http://schemas.microsoft.com/office/drawing/2014/main" id="{3E369BC6-69BA-4E38-A02F-C90F98EBAE56}"/>
              </a:ext>
            </a:extLst>
          </p:cNvPr>
          <p:cNvSpPr/>
          <p:nvPr/>
        </p:nvSpPr>
        <p:spPr>
          <a:xfrm>
            <a:off x="60215" y="172418"/>
            <a:ext cx="4969441" cy="8797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t>Strengthened leadership </a:t>
            </a:r>
          </a:p>
        </p:txBody>
      </p:sp>
      <p:sp>
        <p:nvSpPr>
          <p:cNvPr id="5" name="Rectangle 4">
            <a:extLst>
              <a:ext uri="{FF2B5EF4-FFF2-40B4-BE49-F238E27FC236}">
                <a16:creationId xmlns:a16="http://schemas.microsoft.com/office/drawing/2014/main" id="{7E8CC87C-B098-4E91-8DCB-806CA805EC01}"/>
              </a:ext>
            </a:extLst>
          </p:cNvPr>
          <p:cNvSpPr/>
          <p:nvPr/>
        </p:nvSpPr>
        <p:spPr>
          <a:xfrm>
            <a:off x="7027885" y="1582340"/>
            <a:ext cx="4320696" cy="3693319"/>
          </a:xfrm>
          <a:prstGeom prst="rect">
            <a:avLst/>
          </a:prstGeom>
        </p:spPr>
        <p:txBody>
          <a:bodyPr wrap="square">
            <a:spAutoFit/>
          </a:bodyPr>
          <a:lstStyle/>
          <a:p>
            <a:pPr marL="285750" indent="-285750">
              <a:buFont typeface="Wingdings" panose="05000000000000000000" pitchFamily="2" charset="2"/>
              <a:buChar char="§"/>
            </a:pPr>
            <a:r>
              <a:rPr lang="en-GB" sz="2600" dirty="0">
                <a:latin typeface="Calibri" panose="020F0502020204030204" pitchFamily="34" charset="0"/>
                <a:ea typeface="Calibri" panose="020F0502020204030204" pitchFamily="34" charset="0"/>
                <a:cs typeface="Times New Roman" panose="02020603050405020304" pitchFamily="18" charset="0"/>
              </a:rPr>
              <a:t>Strengthened technical capacities</a:t>
            </a:r>
          </a:p>
          <a:p>
            <a:pPr marL="285750" indent="-285750">
              <a:buFont typeface="Wingdings" panose="05000000000000000000" pitchFamily="2" charset="2"/>
              <a:buChar char="§"/>
            </a:pPr>
            <a:r>
              <a:rPr lang="en-GB" sz="2600" dirty="0">
                <a:latin typeface="Calibri" panose="020F0502020204030204" pitchFamily="34" charset="0"/>
                <a:ea typeface="Calibri" panose="020F0502020204030204" pitchFamily="34" charset="0"/>
                <a:cs typeface="Times New Roman" panose="02020603050405020304" pitchFamily="18" charset="0"/>
              </a:rPr>
              <a:t>Strengthened coordination capacities</a:t>
            </a:r>
          </a:p>
          <a:p>
            <a:pPr marL="285750" indent="-285750">
              <a:buFont typeface="Wingdings" panose="05000000000000000000" pitchFamily="2" charset="2"/>
              <a:buChar char="§"/>
            </a:pPr>
            <a:r>
              <a:rPr lang="en-GB" sz="2600" dirty="0">
                <a:latin typeface="Calibri" panose="020F0502020204030204" pitchFamily="34" charset="0"/>
                <a:ea typeface="Calibri" panose="020F0502020204030204" pitchFamily="34" charset="0"/>
                <a:cs typeface="Times New Roman" panose="02020603050405020304" pitchFamily="18" charset="0"/>
              </a:rPr>
              <a:t>Improved trust, credibility and legitimacy with citizens</a:t>
            </a:r>
          </a:p>
          <a:p>
            <a:pPr marL="285750" indent="-285750">
              <a:buFont typeface="Wingdings" panose="05000000000000000000" pitchFamily="2" charset="2"/>
              <a:buChar char="§"/>
            </a:pPr>
            <a:r>
              <a:rPr lang="en-GB" sz="2600" dirty="0">
                <a:latin typeface="Calibri" panose="020F0502020204030204" pitchFamily="34" charset="0"/>
                <a:ea typeface="Calibri" panose="020F0502020204030204" pitchFamily="34" charset="0"/>
                <a:cs typeface="Times New Roman" panose="02020603050405020304" pitchFamily="18" charset="0"/>
              </a:rPr>
              <a:t> Strengthened </a:t>
            </a:r>
            <a:r>
              <a:rPr lang="en-GB" sz="2600" dirty="0">
                <a:latin typeface="Calibri" panose="020F0502020204030204" pitchFamily="34" charset="0"/>
                <a:cs typeface="Times New Roman" panose="02020603050405020304" pitchFamily="18" charset="0"/>
              </a:rPr>
              <a:t>ownership and sustainability beyond the project timeline </a:t>
            </a:r>
          </a:p>
        </p:txBody>
      </p:sp>
      <p:sp>
        <p:nvSpPr>
          <p:cNvPr id="6" name="Arrow: Right 5">
            <a:extLst>
              <a:ext uri="{FF2B5EF4-FFF2-40B4-BE49-F238E27FC236}">
                <a16:creationId xmlns:a16="http://schemas.microsoft.com/office/drawing/2014/main" id="{796FF764-6EB3-4EBF-BD1C-18B2F0356C16}"/>
              </a:ext>
            </a:extLst>
          </p:cNvPr>
          <p:cNvSpPr/>
          <p:nvPr/>
        </p:nvSpPr>
        <p:spPr>
          <a:xfrm>
            <a:off x="5029656" y="2780172"/>
            <a:ext cx="1574104" cy="10903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45714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93CE12-C9EC-40EA-829E-5C67D391F363}"/>
              </a:ext>
            </a:extLst>
          </p:cNvPr>
          <p:cNvSpPr/>
          <p:nvPr/>
        </p:nvSpPr>
        <p:spPr>
          <a:xfrm>
            <a:off x="270373" y="250614"/>
            <a:ext cx="4877824" cy="584775"/>
          </a:xfrm>
          <a:prstGeom prst="rect">
            <a:avLst/>
          </a:prstGeom>
          <a:solidFill>
            <a:srgbClr val="BA122B"/>
          </a:solidFill>
          <a:ln>
            <a:noFill/>
          </a:ln>
        </p:spPr>
        <p:txBody>
          <a:bodyPr wrap="square">
            <a:spAutoFit/>
          </a:bodyPr>
          <a:lstStyle/>
          <a:p>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Who does what in the end ? </a:t>
            </a:r>
            <a:endParaRPr lang="en-GB" sz="3200" dirty="0">
              <a:solidFill>
                <a:schemeClr val="bg1"/>
              </a:solidFill>
            </a:endParaRPr>
          </a:p>
        </p:txBody>
      </p:sp>
      <p:sp>
        <p:nvSpPr>
          <p:cNvPr id="6" name="Rectangle 5">
            <a:extLst>
              <a:ext uri="{FF2B5EF4-FFF2-40B4-BE49-F238E27FC236}">
                <a16:creationId xmlns:a16="http://schemas.microsoft.com/office/drawing/2014/main" id="{54DE3A1B-963C-41D7-BB87-43F0822AD7A2}"/>
              </a:ext>
            </a:extLst>
          </p:cNvPr>
          <p:cNvSpPr/>
          <p:nvPr/>
        </p:nvSpPr>
        <p:spPr>
          <a:xfrm>
            <a:off x="964504" y="1979112"/>
            <a:ext cx="2066795" cy="3432132"/>
          </a:xfrm>
          <a:prstGeom prst="rect">
            <a:avLst/>
          </a:prstGeom>
          <a:solidFill>
            <a:srgbClr val="E7E6E6"/>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dirty="0">
                <a:solidFill>
                  <a:schemeClr val="tx1"/>
                </a:solidFill>
              </a:rPr>
              <a:t>Leading</a:t>
            </a:r>
            <a:r>
              <a:rPr lang="en-GB" sz="2800" dirty="0">
                <a:solidFill>
                  <a:schemeClr val="tx1"/>
                </a:solidFill>
              </a:rPr>
              <a:t> </a:t>
            </a:r>
          </a:p>
        </p:txBody>
      </p:sp>
      <p:sp>
        <p:nvSpPr>
          <p:cNvPr id="7" name="Rectangle 6">
            <a:extLst>
              <a:ext uri="{FF2B5EF4-FFF2-40B4-BE49-F238E27FC236}">
                <a16:creationId xmlns:a16="http://schemas.microsoft.com/office/drawing/2014/main" id="{90E06065-7717-4E10-BD1B-C47A5A12B7FB}"/>
              </a:ext>
            </a:extLst>
          </p:cNvPr>
          <p:cNvSpPr/>
          <p:nvPr/>
        </p:nvSpPr>
        <p:spPr>
          <a:xfrm>
            <a:off x="3521901" y="1979112"/>
            <a:ext cx="2066795" cy="3432132"/>
          </a:xfrm>
          <a:prstGeom prst="rect">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dirty="0"/>
              <a:t>Coordinating </a:t>
            </a:r>
          </a:p>
        </p:txBody>
      </p:sp>
      <p:sp>
        <p:nvSpPr>
          <p:cNvPr id="8" name="Rectangle 7">
            <a:extLst>
              <a:ext uri="{FF2B5EF4-FFF2-40B4-BE49-F238E27FC236}">
                <a16:creationId xmlns:a16="http://schemas.microsoft.com/office/drawing/2014/main" id="{1725CCD4-4A7C-45A4-B8F3-266D4FC2F365}"/>
              </a:ext>
            </a:extLst>
          </p:cNvPr>
          <p:cNvSpPr/>
          <p:nvPr/>
        </p:nvSpPr>
        <p:spPr>
          <a:xfrm>
            <a:off x="6227523" y="1979112"/>
            <a:ext cx="2066795" cy="3432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dirty="0"/>
              <a:t>Supporting</a:t>
            </a:r>
          </a:p>
        </p:txBody>
      </p:sp>
      <p:sp>
        <p:nvSpPr>
          <p:cNvPr id="9" name="Rectangle 8">
            <a:extLst>
              <a:ext uri="{FF2B5EF4-FFF2-40B4-BE49-F238E27FC236}">
                <a16:creationId xmlns:a16="http://schemas.microsoft.com/office/drawing/2014/main" id="{07B8C889-AD75-4BE1-8098-D193E1846490}"/>
              </a:ext>
            </a:extLst>
          </p:cNvPr>
          <p:cNvSpPr/>
          <p:nvPr/>
        </p:nvSpPr>
        <p:spPr>
          <a:xfrm>
            <a:off x="8895567" y="1979112"/>
            <a:ext cx="2066795" cy="3432132"/>
          </a:xfrm>
          <a:prstGeom prst="rect">
            <a:avLst/>
          </a:prstGeom>
          <a:solidFill>
            <a:srgbClr val="A6A6A6"/>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dirty="0">
                <a:solidFill>
                  <a:schemeClr val="tx1"/>
                </a:solidFill>
              </a:rPr>
              <a:t>Participating and informing </a:t>
            </a:r>
          </a:p>
        </p:txBody>
      </p:sp>
      <p:pic>
        <p:nvPicPr>
          <p:cNvPr id="11" name="Graphic 10" descr="Group of women">
            <a:extLst>
              <a:ext uri="{FF2B5EF4-FFF2-40B4-BE49-F238E27FC236}">
                <a16:creationId xmlns:a16="http://schemas.microsoft.com/office/drawing/2014/main" id="{945FF351-70F1-45AA-A118-44E1D0A1EA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0701" y="3134639"/>
            <a:ext cx="914400" cy="914400"/>
          </a:xfrm>
          <a:prstGeom prst="rect">
            <a:avLst/>
          </a:prstGeom>
        </p:spPr>
      </p:pic>
      <p:pic>
        <p:nvPicPr>
          <p:cNvPr id="12" name="Graphic 11" descr="Connections">
            <a:extLst>
              <a:ext uri="{FF2B5EF4-FFF2-40B4-BE49-F238E27FC236}">
                <a16:creationId xmlns:a16="http://schemas.microsoft.com/office/drawing/2014/main" id="{B082BEBD-1468-411F-BCAD-BCA1EF1DC18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98098" y="3134639"/>
            <a:ext cx="914400" cy="914400"/>
          </a:xfrm>
          <a:prstGeom prst="rect">
            <a:avLst/>
          </a:prstGeom>
        </p:spPr>
      </p:pic>
      <p:pic>
        <p:nvPicPr>
          <p:cNvPr id="14" name="Graphic 13" descr="Open hand">
            <a:extLst>
              <a:ext uri="{FF2B5EF4-FFF2-40B4-BE49-F238E27FC236}">
                <a16:creationId xmlns:a16="http://schemas.microsoft.com/office/drawing/2014/main" id="{6AAD8A57-8A1E-4DC5-B833-5ACF58B513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03720" y="3169086"/>
            <a:ext cx="914400" cy="914400"/>
          </a:xfrm>
          <a:prstGeom prst="rect">
            <a:avLst/>
          </a:prstGeom>
        </p:spPr>
      </p:pic>
      <p:pic>
        <p:nvPicPr>
          <p:cNvPr id="4" name="Graphic 3" descr="Customer review RTL">
            <a:extLst>
              <a:ext uri="{FF2B5EF4-FFF2-40B4-BE49-F238E27FC236}">
                <a16:creationId xmlns:a16="http://schemas.microsoft.com/office/drawing/2014/main" id="{F3827063-692E-407A-9DF7-B942869E46D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71764" y="3237978"/>
            <a:ext cx="914400" cy="914400"/>
          </a:xfrm>
          <a:prstGeom prst="rect">
            <a:avLst/>
          </a:prstGeom>
        </p:spPr>
      </p:pic>
      <p:sp>
        <p:nvSpPr>
          <p:cNvPr id="13" name="Minus Sign 12">
            <a:extLst>
              <a:ext uri="{FF2B5EF4-FFF2-40B4-BE49-F238E27FC236}">
                <a16:creationId xmlns:a16="http://schemas.microsoft.com/office/drawing/2014/main" id="{7FAE2A15-2B0A-484F-BCA8-B60882DE0700}"/>
              </a:ext>
            </a:extLst>
          </p:cNvPr>
          <p:cNvSpPr/>
          <p:nvPr/>
        </p:nvSpPr>
        <p:spPr>
          <a:xfrm>
            <a:off x="3093928" y="3707704"/>
            <a:ext cx="402921" cy="626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Minus Sign 14">
            <a:extLst>
              <a:ext uri="{FF2B5EF4-FFF2-40B4-BE49-F238E27FC236}">
                <a16:creationId xmlns:a16="http://schemas.microsoft.com/office/drawing/2014/main" id="{E512A62C-E69B-414E-9045-8054F3F67022}"/>
              </a:ext>
            </a:extLst>
          </p:cNvPr>
          <p:cNvSpPr/>
          <p:nvPr/>
        </p:nvSpPr>
        <p:spPr>
          <a:xfrm>
            <a:off x="5706649" y="3739019"/>
            <a:ext cx="402921" cy="626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Minus Sign 15">
            <a:extLst>
              <a:ext uri="{FF2B5EF4-FFF2-40B4-BE49-F238E27FC236}">
                <a16:creationId xmlns:a16="http://schemas.microsoft.com/office/drawing/2014/main" id="{0569DB0F-21B0-457F-9B05-1AD4626D4CDD}"/>
              </a:ext>
            </a:extLst>
          </p:cNvPr>
          <p:cNvSpPr/>
          <p:nvPr/>
        </p:nvSpPr>
        <p:spPr>
          <a:xfrm>
            <a:off x="8345467" y="3739019"/>
            <a:ext cx="402921" cy="626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6481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1D4F2E1-D88A-43E1-A09D-8F3FB89F77A2}"/>
              </a:ext>
            </a:extLst>
          </p:cNvPr>
          <p:cNvSpPr/>
          <p:nvPr/>
        </p:nvSpPr>
        <p:spPr>
          <a:xfrm>
            <a:off x="6746628" y="1783959"/>
            <a:ext cx="4645250" cy="288911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700" kern="1200" dirty="0">
                <a:solidFill>
                  <a:srgbClr val="E7E6E6"/>
                </a:solidFill>
                <a:latin typeface="+mj-lt"/>
                <a:ea typeface="+mj-ea"/>
                <a:cs typeface="+mj-cs"/>
              </a:rPr>
              <a:t>Principles of engagement with national authorities </a:t>
            </a:r>
          </a:p>
        </p:txBody>
      </p:sp>
      <p:sp>
        <p:nvSpPr>
          <p:cNvPr id="13" name="Freeform: Shape 12">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5" descr="Handshake">
            <a:extLst>
              <a:ext uri="{FF2B5EF4-FFF2-40B4-BE49-F238E27FC236}">
                <a16:creationId xmlns:a16="http://schemas.microsoft.com/office/drawing/2014/main" id="{D416FA9B-166A-4A4B-9C2D-2DACD673EC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9382" y="670889"/>
            <a:ext cx="4047843" cy="4047843"/>
          </a:xfrm>
          <a:prstGeom prst="rect">
            <a:avLst/>
          </a:prstGeom>
        </p:spPr>
      </p:pic>
    </p:spTree>
    <p:extLst>
      <p:ext uri="{BB962C8B-B14F-4D97-AF65-F5344CB8AC3E}">
        <p14:creationId xmlns:p14="http://schemas.microsoft.com/office/powerpoint/2010/main" val="4124381396"/>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8F7BAB-0B7E-497E-BCFB-250EF51C549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453</TotalTime>
  <Words>2109</Words>
  <Application>Microsoft Office PowerPoint</Application>
  <PresentationFormat>Widescreen</PresentationFormat>
  <Paragraphs>155</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Calibri Light</vt:lpstr>
      <vt:lpstr>Gill Sans MT Pro Book</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sophie crozet</cp:lastModifiedBy>
  <cp:revision>23</cp:revision>
  <dcterms:created xsi:type="dcterms:W3CDTF">2020-02-21T05:20:45Z</dcterms:created>
  <dcterms:modified xsi:type="dcterms:W3CDTF">2020-03-20T14:07:12Z</dcterms:modified>
</cp:coreProperties>
</file>