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webextensions/webextension2.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9" r:id="rId4"/>
    <p:sldMasterId id="2147483702" r:id="rId5"/>
  </p:sldMasterIdLst>
  <p:notesMasterIdLst>
    <p:notesMasterId r:id="rId17"/>
  </p:notesMasterIdLst>
  <p:sldIdLst>
    <p:sldId id="603" r:id="rId6"/>
    <p:sldId id="609" r:id="rId7"/>
    <p:sldId id="604" r:id="rId8"/>
    <p:sldId id="611" r:id="rId9"/>
    <p:sldId id="610" r:id="rId10"/>
    <p:sldId id="617" r:id="rId11"/>
    <p:sldId id="618" r:id="rId12"/>
    <p:sldId id="614" r:id="rId13"/>
    <p:sldId id="623" r:id="rId14"/>
    <p:sldId id="622" r:id="rId15"/>
    <p:sldId id="62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de Agnes Galli" initials="AAG" lastIdx="26" clrIdx="0">
    <p:extLst>
      <p:ext uri="{19B8F6BF-5375-455C-9EA6-DF929625EA0E}">
        <p15:presenceInfo xmlns:p15="http://schemas.microsoft.com/office/powerpoint/2012/main" userId="Aude Agnes Gall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22B"/>
    <a:srgbClr val="A6A6A6"/>
    <a:srgbClr val="000000"/>
    <a:srgbClr val="E7E6E6"/>
    <a:srgbClr val="404040"/>
    <a:srgbClr val="EE546A"/>
    <a:srgbClr val="005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7193" autoAdjust="0"/>
  </p:normalViewPr>
  <p:slideViewPr>
    <p:cSldViewPr snapToGrid="0">
      <p:cViewPr varScale="1">
        <p:scale>
          <a:sx n="51" d="100"/>
          <a:sy n="51" d="100"/>
        </p:scale>
        <p:origin x="1220" y="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C7CF67-2564-4FE6-8208-9B5366D3EB01}" type="doc">
      <dgm:prSet loTypeId="urn:microsoft.com/office/officeart/2005/8/layout/cycle1" loCatId="cycle" qsTypeId="urn:microsoft.com/office/officeart/2005/8/quickstyle/simple1" qsCatId="simple" csTypeId="urn:microsoft.com/office/officeart/2005/8/colors/accent1_2" csCatId="accent1" phldr="1"/>
      <dgm:spPr/>
      <dgm:t>
        <a:bodyPr/>
        <a:lstStyle/>
        <a:p>
          <a:endParaRPr lang="fr-FR"/>
        </a:p>
      </dgm:t>
    </dgm:pt>
    <dgm:pt modelId="{C402B501-CE0C-4B1E-9896-0EA35F158BFF}">
      <dgm:prSet phldrT="[Text]"/>
      <dgm:spPr>
        <a:xfrm>
          <a:off x="1683241" y="52404"/>
          <a:ext cx="839279" cy="839279"/>
        </a:xfrm>
        <a:noFill/>
      </dgm:spPr>
      <dgm:t>
        <a:bodyPr/>
        <a:lstStyle/>
        <a:p>
          <a:pPr>
            <a:buNone/>
          </a:pPr>
          <a:r>
            <a:rPr lang="fr-FR" dirty="0">
              <a:latin typeface="Calibri" panose="020F0502020204030204"/>
              <a:ea typeface="+mn-ea"/>
              <a:cs typeface="+mn-cs"/>
            </a:rPr>
            <a:t>1. </a:t>
          </a:r>
          <a:r>
            <a:rPr lang="fr-FR" dirty="0" err="1">
              <a:latin typeface="Calibri" panose="020F0502020204030204"/>
              <a:ea typeface="+mn-ea"/>
              <a:cs typeface="+mn-cs"/>
            </a:rPr>
            <a:t>Preparation</a:t>
          </a:r>
          <a:r>
            <a:rPr lang="fr-FR" dirty="0">
              <a:latin typeface="Calibri" panose="020F0502020204030204"/>
              <a:ea typeface="+mn-ea"/>
              <a:cs typeface="+mn-cs"/>
            </a:rPr>
            <a:t>: Data and </a:t>
          </a:r>
          <a:r>
            <a:rPr lang="fr-FR" dirty="0" err="1">
              <a:latin typeface="Calibri" panose="020F0502020204030204"/>
              <a:ea typeface="+mn-ea"/>
              <a:cs typeface="+mn-cs"/>
            </a:rPr>
            <a:t>analysis</a:t>
          </a:r>
          <a:r>
            <a:rPr lang="fr-FR" dirty="0">
              <a:latin typeface="Calibri" panose="020F0502020204030204"/>
              <a:ea typeface="+mn-ea"/>
              <a:cs typeface="+mn-cs"/>
            </a:rPr>
            <a:t> to </a:t>
          </a:r>
          <a:r>
            <a:rPr lang="fr-FR" dirty="0" err="1">
              <a:latin typeface="Calibri" panose="020F0502020204030204"/>
              <a:ea typeface="+mn-ea"/>
              <a:cs typeface="+mn-cs"/>
            </a:rPr>
            <a:t>inform</a:t>
          </a:r>
          <a:r>
            <a:rPr lang="fr-FR" dirty="0">
              <a:latin typeface="Calibri" panose="020F0502020204030204"/>
              <a:ea typeface="+mn-ea"/>
              <a:cs typeface="+mn-cs"/>
            </a:rPr>
            <a:t> joint area –</a:t>
          </a:r>
          <a:r>
            <a:rPr lang="fr-FR" dirty="0" err="1">
              <a:latin typeface="Calibri" panose="020F0502020204030204"/>
              <a:ea typeface="+mn-ea"/>
              <a:cs typeface="+mn-cs"/>
            </a:rPr>
            <a:t>based</a:t>
          </a:r>
          <a:r>
            <a:rPr lang="fr-FR" dirty="0">
              <a:latin typeface="Calibri" panose="020F0502020204030204"/>
              <a:ea typeface="+mn-ea"/>
              <a:cs typeface="+mn-cs"/>
            </a:rPr>
            <a:t> solutions  planning </a:t>
          </a:r>
        </a:p>
      </dgm:t>
    </dgm:pt>
    <dgm:pt modelId="{3141108B-AC11-4CEF-B4BC-67E66FF579D4}" type="parTrans" cxnId="{73483E9B-CCCF-4059-9B72-EE1B15458CB5}">
      <dgm:prSet/>
      <dgm:spPr/>
      <dgm:t>
        <a:bodyPr/>
        <a:lstStyle/>
        <a:p>
          <a:endParaRPr lang="fr-FR"/>
        </a:p>
      </dgm:t>
    </dgm:pt>
    <dgm:pt modelId="{5FB40C76-59B3-48D2-95AA-8C775DD0D167}" type="sibTrans" cxnId="{73483E9B-CCCF-4059-9B72-EE1B15458CB5}">
      <dgm:prSet/>
      <dgm:spPr>
        <a:xfrm>
          <a:off x="206105" y="-269"/>
          <a:ext cx="2369088" cy="2369088"/>
        </a:xfrm>
      </dgm:spPr>
      <dgm:t>
        <a:bodyPr/>
        <a:lstStyle/>
        <a:p>
          <a:endParaRPr lang="fr-FR"/>
        </a:p>
      </dgm:t>
    </dgm:pt>
    <dgm:pt modelId="{A0FF350E-2D70-454E-AF25-707008E8A275}">
      <dgm:prSet phldrT="[Text]"/>
      <dgm:spPr>
        <a:xfrm>
          <a:off x="1683241" y="1476866"/>
          <a:ext cx="839279" cy="839279"/>
        </a:xfrm>
        <a:noFill/>
      </dgm:spPr>
      <dgm:t>
        <a:bodyPr/>
        <a:lstStyle/>
        <a:p>
          <a:pPr>
            <a:buNone/>
          </a:pPr>
          <a:r>
            <a:rPr lang="fr-FR" dirty="0">
              <a:latin typeface="Calibri" panose="020F0502020204030204"/>
              <a:ea typeface="+mn-ea"/>
              <a:cs typeface="+mn-cs"/>
            </a:rPr>
            <a:t>2. </a:t>
          </a:r>
          <a:r>
            <a:rPr lang="fr-FR" dirty="0" err="1">
              <a:latin typeface="Calibri" panose="020F0502020204030204"/>
              <a:ea typeface="+mn-ea"/>
              <a:cs typeface="+mn-cs"/>
            </a:rPr>
            <a:t>Preparation</a:t>
          </a:r>
          <a:r>
            <a:rPr lang="fr-FR" dirty="0">
              <a:latin typeface="Calibri" panose="020F0502020204030204"/>
              <a:ea typeface="+mn-ea"/>
              <a:cs typeface="+mn-cs"/>
            </a:rPr>
            <a:t>: </a:t>
          </a:r>
          <a:r>
            <a:rPr lang="en-GB" dirty="0"/>
            <a:t>A multi sectoral and multi stakeholder planning process </a:t>
          </a:r>
          <a:endParaRPr lang="fr-FR" dirty="0">
            <a:latin typeface="Calibri" panose="020F0502020204030204"/>
            <a:ea typeface="+mn-ea"/>
            <a:cs typeface="+mn-cs"/>
          </a:endParaRPr>
        </a:p>
      </dgm:t>
    </dgm:pt>
    <dgm:pt modelId="{07B3E1D8-F8F0-4AC7-B554-AE6C42C52215}" type="parTrans" cxnId="{C4551A91-B1FB-49CD-90D3-4FA796BB3A59}">
      <dgm:prSet/>
      <dgm:spPr/>
      <dgm:t>
        <a:bodyPr/>
        <a:lstStyle/>
        <a:p>
          <a:endParaRPr lang="fr-FR"/>
        </a:p>
      </dgm:t>
    </dgm:pt>
    <dgm:pt modelId="{322B54E7-3381-4FD7-9C0F-B672F65C58A5}" type="sibTrans" cxnId="{C4551A91-B1FB-49CD-90D3-4FA796BB3A59}">
      <dgm:prSet/>
      <dgm:spPr>
        <a:xfrm>
          <a:off x="206105" y="-269"/>
          <a:ext cx="2369088" cy="2369088"/>
        </a:xfrm>
      </dgm:spPr>
      <dgm:t>
        <a:bodyPr/>
        <a:lstStyle/>
        <a:p>
          <a:endParaRPr lang="fr-FR"/>
        </a:p>
      </dgm:t>
    </dgm:pt>
    <dgm:pt modelId="{9CBFEC01-F251-48A1-B9E9-AAFF5A1DD616}">
      <dgm:prSet phldrT="[Text]"/>
      <dgm:spPr>
        <a:xfrm>
          <a:off x="258779" y="1476866"/>
          <a:ext cx="839279" cy="839279"/>
        </a:xfrm>
        <a:solidFill>
          <a:schemeClr val="bg1"/>
        </a:solidFill>
      </dgm:spPr>
      <dgm:t>
        <a:bodyPr/>
        <a:lstStyle/>
        <a:p>
          <a:pPr>
            <a:buNone/>
          </a:pPr>
          <a:r>
            <a:rPr lang="fr-FR" dirty="0">
              <a:latin typeface="Calibri" panose="020F0502020204030204"/>
              <a:ea typeface="+mn-ea"/>
              <a:cs typeface="+mn-cs"/>
            </a:rPr>
            <a:t>3. Community </a:t>
          </a:r>
          <a:r>
            <a:rPr lang="fr-FR" dirty="0" err="1">
              <a:latin typeface="Calibri" panose="020F0502020204030204"/>
              <a:ea typeface="+mn-ea"/>
              <a:cs typeface="+mn-cs"/>
            </a:rPr>
            <a:t>based</a:t>
          </a:r>
          <a:r>
            <a:rPr lang="fr-FR" dirty="0">
              <a:latin typeface="Calibri" panose="020F0502020204030204"/>
              <a:ea typeface="+mn-ea"/>
              <a:cs typeface="+mn-cs"/>
            </a:rPr>
            <a:t> </a:t>
          </a:r>
          <a:r>
            <a:rPr lang="fr-FR" dirty="0" err="1">
              <a:latin typeface="Calibri" panose="020F0502020204030204"/>
              <a:ea typeface="+mn-ea"/>
              <a:cs typeface="+mn-cs"/>
            </a:rPr>
            <a:t>panning</a:t>
          </a:r>
          <a:r>
            <a:rPr lang="fr-FR" dirty="0">
              <a:latin typeface="Calibri" panose="020F0502020204030204"/>
              <a:ea typeface="+mn-ea"/>
              <a:cs typeface="+mn-cs"/>
            </a:rPr>
            <a:t> and action plan </a:t>
          </a:r>
        </a:p>
      </dgm:t>
    </dgm:pt>
    <dgm:pt modelId="{0D777A28-CC6A-49A3-AA0F-C2BA482F02D6}" type="parTrans" cxnId="{E44F4BA6-FE33-4C33-9E2A-2801DA790E4B}">
      <dgm:prSet/>
      <dgm:spPr/>
      <dgm:t>
        <a:bodyPr/>
        <a:lstStyle/>
        <a:p>
          <a:endParaRPr lang="fr-FR"/>
        </a:p>
      </dgm:t>
    </dgm:pt>
    <dgm:pt modelId="{78D51FD2-D3E8-4F02-97DF-D7417A6E8CC2}" type="sibTrans" cxnId="{E44F4BA6-FE33-4C33-9E2A-2801DA790E4B}">
      <dgm:prSet/>
      <dgm:spPr>
        <a:xfrm>
          <a:off x="206105" y="-269"/>
          <a:ext cx="2369088" cy="2369088"/>
        </a:xfrm>
      </dgm:spPr>
      <dgm:t>
        <a:bodyPr/>
        <a:lstStyle/>
        <a:p>
          <a:endParaRPr lang="fr-FR"/>
        </a:p>
      </dgm:t>
    </dgm:pt>
    <dgm:pt modelId="{CCCB1C11-EDB4-4E67-985E-0953C8AB3041}">
      <dgm:prSet phldrT="[Text]"/>
      <dgm:spPr>
        <a:xfrm>
          <a:off x="258779" y="52404"/>
          <a:ext cx="839279" cy="839279"/>
        </a:xfrm>
        <a:solidFill>
          <a:srgbClr val="A6A6A6"/>
        </a:solidFill>
        <a:ln>
          <a:noFill/>
        </a:ln>
      </dgm:spPr>
      <dgm:t>
        <a:bodyPr/>
        <a:lstStyle/>
        <a:p>
          <a:pPr>
            <a:buNone/>
          </a:pPr>
          <a:r>
            <a:rPr lang="fr-FR" dirty="0">
              <a:latin typeface="Calibri" panose="020F0502020204030204"/>
              <a:ea typeface="+mn-ea"/>
              <a:cs typeface="+mn-cs"/>
            </a:rPr>
            <a:t>4. Monitoring, </a:t>
          </a:r>
          <a:r>
            <a:rPr lang="fr-FR" dirty="0" err="1">
              <a:latin typeface="Calibri" panose="020F0502020204030204"/>
              <a:ea typeface="+mn-ea"/>
              <a:cs typeface="+mn-cs"/>
            </a:rPr>
            <a:t>evaluation</a:t>
          </a:r>
          <a:r>
            <a:rPr lang="fr-FR" dirty="0">
              <a:latin typeface="Calibri" panose="020F0502020204030204"/>
              <a:ea typeface="+mn-ea"/>
              <a:cs typeface="+mn-cs"/>
            </a:rPr>
            <a:t> and adaptative management </a:t>
          </a:r>
        </a:p>
      </dgm:t>
    </dgm:pt>
    <dgm:pt modelId="{3BB45CCA-5995-4628-ACF1-0B7BDA41B354}" type="parTrans" cxnId="{C0A8F5AA-9143-4FCF-A737-3A90347EAE9D}">
      <dgm:prSet/>
      <dgm:spPr/>
      <dgm:t>
        <a:bodyPr/>
        <a:lstStyle/>
        <a:p>
          <a:endParaRPr lang="fr-FR"/>
        </a:p>
      </dgm:t>
    </dgm:pt>
    <dgm:pt modelId="{A0643CB7-9CA0-4CB5-8604-3DFC559E9B9E}" type="sibTrans" cxnId="{C0A8F5AA-9143-4FCF-A737-3A90347EAE9D}">
      <dgm:prSet/>
      <dgm:spPr>
        <a:xfrm>
          <a:off x="206105" y="-269"/>
          <a:ext cx="2369088" cy="2369088"/>
        </a:xfrm>
      </dgm:spPr>
      <dgm:t>
        <a:bodyPr/>
        <a:lstStyle/>
        <a:p>
          <a:endParaRPr lang="fr-FR"/>
        </a:p>
      </dgm:t>
    </dgm:pt>
    <dgm:pt modelId="{ED39FF46-37AE-4833-B134-D10D044B1171}" type="pres">
      <dgm:prSet presAssocID="{91C7CF67-2564-4FE6-8208-9B5366D3EB01}" presName="cycle" presStyleCnt="0">
        <dgm:presLayoutVars>
          <dgm:dir/>
          <dgm:resizeHandles val="exact"/>
        </dgm:presLayoutVars>
      </dgm:prSet>
      <dgm:spPr/>
    </dgm:pt>
    <dgm:pt modelId="{1F32225A-8132-4B47-82FD-E6203F11F814}" type="pres">
      <dgm:prSet presAssocID="{C402B501-CE0C-4B1E-9896-0EA35F158BFF}" presName="dummy" presStyleCnt="0"/>
      <dgm:spPr/>
    </dgm:pt>
    <dgm:pt modelId="{BFFC6C6C-EFC1-48DA-9A86-A8301FA748E0}" type="pres">
      <dgm:prSet presAssocID="{C402B501-CE0C-4B1E-9896-0EA35F158BFF}" presName="node" presStyleLbl="revTx" presStyleIdx="0" presStyleCnt="4">
        <dgm:presLayoutVars>
          <dgm:bulletEnabled val="1"/>
        </dgm:presLayoutVars>
      </dgm:prSet>
      <dgm:spPr>
        <a:prstGeom prst="rect">
          <a:avLst/>
        </a:prstGeom>
      </dgm:spPr>
    </dgm:pt>
    <dgm:pt modelId="{F9D20298-2C4F-4DE4-B703-62DC5FD49660}" type="pres">
      <dgm:prSet presAssocID="{5FB40C76-59B3-48D2-95AA-8C775DD0D167}" presName="sibTrans" presStyleLbl="node1" presStyleIdx="0" presStyleCnt="4"/>
      <dgm:spPr>
        <a:prstGeom prst="circularArrow">
          <a:avLst>
            <a:gd name="adj1" fmla="val 6904"/>
            <a:gd name="adj2" fmla="val 465544"/>
            <a:gd name="adj3" fmla="val 548607"/>
            <a:gd name="adj4" fmla="val 20585849"/>
            <a:gd name="adj5" fmla="val 8055"/>
          </a:avLst>
        </a:prstGeom>
      </dgm:spPr>
    </dgm:pt>
    <dgm:pt modelId="{747327E7-6533-4BAD-AC65-56D7E882D24B}" type="pres">
      <dgm:prSet presAssocID="{A0FF350E-2D70-454E-AF25-707008E8A275}" presName="dummy" presStyleCnt="0"/>
      <dgm:spPr/>
    </dgm:pt>
    <dgm:pt modelId="{0FE7BE73-42BC-4003-A910-E6270E66D466}" type="pres">
      <dgm:prSet presAssocID="{A0FF350E-2D70-454E-AF25-707008E8A275}" presName="node" presStyleLbl="revTx" presStyleIdx="1" presStyleCnt="4" custScaleX="113204">
        <dgm:presLayoutVars>
          <dgm:bulletEnabled val="1"/>
        </dgm:presLayoutVars>
      </dgm:prSet>
      <dgm:spPr>
        <a:prstGeom prst="rect">
          <a:avLst/>
        </a:prstGeom>
      </dgm:spPr>
    </dgm:pt>
    <dgm:pt modelId="{518D0AD7-E627-4C13-9406-E440CEFA57BD}" type="pres">
      <dgm:prSet presAssocID="{322B54E7-3381-4FD7-9C0F-B672F65C58A5}" presName="sibTrans" presStyleLbl="node1" presStyleIdx="1" presStyleCnt="4"/>
      <dgm:spPr>
        <a:prstGeom prst="circularArrow">
          <a:avLst>
            <a:gd name="adj1" fmla="val 6904"/>
            <a:gd name="adj2" fmla="val 465544"/>
            <a:gd name="adj3" fmla="val 5948607"/>
            <a:gd name="adj4" fmla="val 4385849"/>
            <a:gd name="adj5" fmla="val 8055"/>
          </a:avLst>
        </a:prstGeom>
      </dgm:spPr>
    </dgm:pt>
    <dgm:pt modelId="{CF765EA0-91AA-405A-9665-F6A9641FC081}" type="pres">
      <dgm:prSet presAssocID="{9CBFEC01-F251-48A1-B9E9-AAFF5A1DD616}" presName="dummy" presStyleCnt="0"/>
      <dgm:spPr/>
    </dgm:pt>
    <dgm:pt modelId="{762A8939-0174-4714-8435-3A417199EB84}" type="pres">
      <dgm:prSet presAssocID="{9CBFEC01-F251-48A1-B9E9-AAFF5A1DD616}" presName="node" presStyleLbl="revTx" presStyleIdx="2" presStyleCnt="4">
        <dgm:presLayoutVars>
          <dgm:bulletEnabled val="1"/>
        </dgm:presLayoutVars>
      </dgm:prSet>
      <dgm:spPr>
        <a:prstGeom prst="rect">
          <a:avLst/>
        </a:prstGeom>
      </dgm:spPr>
    </dgm:pt>
    <dgm:pt modelId="{B20A96AE-5788-448F-8C20-6ED41D31904C}" type="pres">
      <dgm:prSet presAssocID="{78D51FD2-D3E8-4F02-97DF-D7417A6E8CC2}" presName="sibTrans" presStyleLbl="node1" presStyleIdx="2" presStyleCnt="4"/>
      <dgm:spPr>
        <a:prstGeom prst="circularArrow">
          <a:avLst>
            <a:gd name="adj1" fmla="val 6904"/>
            <a:gd name="adj2" fmla="val 465544"/>
            <a:gd name="adj3" fmla="val 11348607"/>
            <a:gd name="adj4" fmla="val 9785849"/>
            <a:gd name="adj5" fmla="val 8055"/>
          </a:avLst>
        </a:prstGeom>
      </dgm:spPr>
    </dgm:pt>
    <dgm:pt modelId="{22E22F84-0E10-4ADE-9232-EB47B8C5E5FB}" type="pres">
      <dgm:prSet presAssocID="{CCCB1C11-EDB4-4E67-985E-0953C8AB3041}" presName="dummy" presStyleCnt="0"/>
      <dgm:spPr/>
    </dgm:pt>
    <dgm:pt modelId="{47CD5121-4DE3-4482-AC23-AD32E3640D2D}" type="pres">
      <dgm:prSet presAssocID="{CCCB1C11-EDB4-4E67-985E-0953C8AB3041}" presName="node" presStyleLbl="revTx" presStyleIdx="3" presStyleCnt="4">
        <dgm:presLayoutVars>
          <dgm:bulletEnabled val="1"/>
        </dgm:presLayoutVars>
      </dgm:prSet>
      <dgm:spPr>
        <a:prstGeom prst="rect">
          <a:avLst/>
        </a:prstGeom>
      </dgm:spPr>
    </dgm:pt>
    <dgm:pt modelId="{25BA8D68-20B8-4D99-982A-503015FE5E1D}" type="pres">
      <dgm:prSet presAssocID="{A0643CB7-9CA0-4CB5-8604-3DFC559E9B9E}" presName="sibTrans" presStyleLbl="node1" presStyleIdx="3" presStyleCnt="4"/>
      <dgm:spPr>
        <a:prstGeom prst="circularArrow">
          <a:avLst>
            <a:gd name="adj1" fmla="val 6904"/>
            <a:gd name="adj2" fmla="val 465544"/>
            <a:gd name="adj3" fmla="val 16748607"/>
            <a:gd name="adj4" fmla="val 15185849"/>
            <a:gd name="adj5" fmla="val 8055"/>
          </a:avLst>
        </a:prstGeom>
      </dgm:spPr>
    </dgm:pt>
  </dgm:ptLst>
  <dgm:cxnLst>
    <dgm:cxn modelId="{359BCA22-40D3-470E-A889-E743EA0CA977}" type="presOf" srcId="{C402B501-CE0C-4B1E-9896-0EA35F158BFF}" destId="{BFFC6C6C-EFC1-48DA-9A86-A8301FA748E0}" srcOrd="0" destOrd="0" presId="urn:microsoft.com/office/officeart/2005/8/layout/cycle1"/>
    <dgm:cxn modelId="{46F8AD23-5814-4BDB-8891-5238661CEC3E}" type="presOf" srcId="{A0643CB7-9CA0-4CB5-8604-3DFC559E9B9E}" destId="{25BA8D68-20B8-4D99-982A-503015FE5E1D}" srcOrd="0" destOrd="0" presId="urn:microsoft.com/office/officeart/2005/8/layout/cycle1"/>
    <dgm:cxn modelId="{1E43A12C-95AC-4D0F-BBFF-4413D4FD0B3A}" type="presOf" srcId="{CCCB1C11-EDB4-4E67-985E-0953C8AB3041}" destId="{47CD5121-4DE3-4482-AC23-AD32E3640D2D}" srcOrd="0" destOrd="0" presId="urn:microsoft.com/office/officeart/2005/8/layout/cycle1"/>
    <dgm:cxn modelId="{B2F7665E-7E21-4E4A-91A2-A9891340256F}" type="presOf" srcId="{9CBFEC01-F251-48A1-B9E9-AAFF5A1DD616}" destId="{762A8939-0174-4714-8435-3A417199EB84}" srcOrd="0" destOrd="0" presId="urn:microsoft.com/office/officeart/2005/8/layout/cycle1"/>
    <dgm:cxn modelId="{3DB0915E-EBBE-487C-ABD2-025F143C38C4}" type="presOf" srcId="{5FB40C76-59B3-48D2-95AA-8C775DD0D167}" destId="{F9D20298-2C4F-4DE4-B703-62DC5FD49660}" srcOrd="0" destOrd="0" presId="urn:microsoft.com/office/officeart/2005/8/layout/cycle1"/>
    <dgm:cxn modelId="{90910949-6AE3-4696-9B71-CA88FE75C4B2}" type="presOf" srcId="{A0FF350E-2D70-454E-AF25-707008E8A275}" destId="{0FE7BE73-42BC-4003-A910-E6270E66D466}" srcOrd="0" destOrd="0" presId="urn:microsoft.com/office/officeart/2005/8/layout/cycle1"/>
    <dgm:cxn modelId="{C4551A91-B1FB-49CD-90D3-4FA796BB3A59}" srcId="{91C7CF67-2564-4FE6-8208-9B5366D3EB01}" destId="{A0FF350E-2D70-454E-AF25-707008E8A275}" srcOrd="1" destOrd="0" parTransId="{07B3E1D8-F8F0-4AC7-B554-AE6C42C52215}" sibTransId="{322B54E7-3381-4FD7-9C0F-B672F65C58A5}"/>
    <dgm:cxn modelId="{B786AD9A-F6B8-4923-90D3-B0214A36E22E}" type="presOf" srcId="{322B54E7-3381-4FD7-9C0F-B672F65C58A5}" destId="{518D0AD7-E627-4C13-9406-E440CEFA57BD}" srcOrd="0" destOrd="0" presId="urn:microsoft.com/office/officeart/2005/8/layout/cycle1"/>
    <dgm:cxn modelId="{73483E9B-CCCF-4059-9B72-EE1B15458CB5}" srcId="{91C7CF67-2564-4FE6-8208-9B5366D3EB01}" destId="{C402B501-CE0C-4B1E-9896-0EA35F158BFF}" srcOrd="0" destOrd="0" parTransId="{3141108B-AC11-4CEF-B4BC-67E66FF579D4}" sibTransId="{5FB40C76-59B3-48D2-95AA-8C775DD0D167}"/>
    <dgm:cxn modelId="{E44F4BA6-FE33-4C33-9E2A-2801DA790E4B}" srcId="{91C7CF67-2564-4FE6-8208-9B5366D3EB01}" destId="{9CBFEC01-F251-48A1-B9E9-AAFF5A1DD616}" srcOrd="2" destOrd="0" parTransId="{0D777A28-CC6A-49A3-AA0F-C2BA482F02D6}" sibTransId="{78D51FD2-D3E8-4F02-97DF-D7417A6E8CC2}"/>
    <dgm:cxn modelId="{C0A8F5AA-9143-4FCF-A737-3A90347EAE9D}" srcId="{91C7CF67-2564-4FE6-8208-9B5366D3EB01}" destId="{CCCB1C11-EDB4-4E67-985E-0953C8AB3041}" srcOrd="3" destOrd="0" parTransId="{3BB45CCA-5995-4628-ACF1-0B7BDA41B354}" sibTransId="{A0643CB7-9CA0-4CB5-8604-3DFC559E9B9E}"/>
    <dgm:cxn modelId="{17F776C3-4F30-4C61-A184-2A2E8390B577}" type="presOf" srcId="{78D51FD2-D3E8-4F02-97DF-D7417A6E8CC2}" destId="{B20A96AE-5788-448F-8C20-6ED41D31904C}" srcOrd="0" destOrd="0" presId="urn:microsoft.com/office/officeart/2005/8/layout/cycle1"/>
    <dgm:cxn modelId="{A125EBD4-00CA-4C5B-A8A3-00A2065F07C2}" type="presOf" srcId="{91C7CF67-2564-4FE6-8208-9B5366D3EB01}" destId="{ED39FF46-37AE-4833-B134-D10D044B1171}" srcOrd="0" destOrd="0" presId="urn:microsoft.com/office/officeart/2005/8/layout/cycle1"/>
    <dgm:cxn modelId="{92C7AA15-48E2-4C4F-9992-47B0AA3DFF0B}" type="presParOf" srcId="{ED39FF46-37AE-4833-B134-D10D044B1171}" destId="{1F32225A-8132-4B47-82FD-E6203F11F814}" srcOrd="0" destOrd="0" presId="urn:microsoft.com/office/officeart/2005/8/layout/cycle1"/>
    <dgm:cxn modelId="{CF8AFE98-DD0E-4C32-A2AF-91B029640A6C}" type="presParOf" srcId="{ED39FF46-37AE-4833-B134-D10D044B1171}" destId="{BFFC6C6C-EFC1-48DA-9A86-A8301FA748E0}" srcOrd="1" destOrd="0" presId="urn:microsoft.com/office/officeart/2005/8/layout/cycle1"/>
    <dgm:cxn modelId="{E7177346-39D4-475D-B36C-16A9F7BCE111}" type="presParOf" srcId="{ED39FF46-37AE-4833-B134-D10D044B1171}" destId="{F9D20298-2C4F-4DE4-B703-62DC5FD49660}" srcOrd="2" destOrd="0" presId="urn:microsoft.com/office/officeart/2005/8/layout/cycle1"/>
    <dgm:cxn modelId="{8843C77E-8622-42FE-88A0-4B7C37911864}" type="presParOf" srcId="{ED39FF46-37AE-4833-B134-D10D044B1171}" destId="{747327E7-6533-4BAD-AC65-56D7E882D24B}" srcOrd="3" destOrd="0" presId="urn:microsoft.com/office/officeart/2005/8/layout/cycle1"/>
    <dgm:cxn modelId="{D2572A64-30A7-45B9-BFB9-3C878C19805C}" type="presParOf" srcId="{ED39FF46-37AE-4833-B134-D10D044B1171}" destId="{0FE7BE73-42BC-4003-A910-E6270E66D466}" srcOrd="4" destOrd="0" presId="urn:microsoft.com/office/officeart/2005/8/layout/cycle1"/>
    <dgm:cxn modelId="{87BD4E67-5843-41CD-91C8-FD9BC215FB38}" type="presParOf" srcId="{ED39FF46-37AE-4833-B134-D10D044B1171}" destId="{518D0AD7-E627-4C13-9406-E440CEFA57BD}" srcOrd="5" destOrd="0" presId="urn:microsoft.com/office/officeart/2005/8/layout/cycle1"/>
    <dgm:cxn modelId="{14B59FE7-9D15-4E32-85DB-BB418DCBF6D2}" type="presParOf" srcId="{ED39FF46-37AE-4833-B134-D10D044B1171}" destId="{CF765EA0-91AA-405A-9665-F6A9641FC081}" srcOrd="6" destOrd="0" presId="urn:microsoft.com/office/officeart/2005/8/layout/cycle1"/>
    <dgm:cxn modelId="{A0A37F66-C368-4994-9F50-09B035E37A3C}" type="presParOf" srcId="{ED39FF46-37AE-4833-B134-D10D044B1171}" destId="{762A8939-0174-4714-8435-3A417199EB84}" srcOrd="7" destOrd="0" presId="urn:microsoft.com/office/officeart/2005/8/layout/cycle1"/>
    <dgm:cxn modelId="{0608BDBF-052F-4B3B-B8FA-FB1DD603D6F2}" type="presParOf" srcId="{ED39FF46-37AE-4833-B134-D10D044B1171}" destId="{B20A96AE-5788-448F-8C20-6ED41D31904C}" srcOrd="8" destOrd="0" presId="urn:microsoft.com/office/officeart/2005/8/layout/cycle1"/>
    <dgm:cxn modelId="{832BD561-B971-4213-91EB-3C2E327A8100}" type="presParOf" srcId="{ED39FF46-37AE-4833-B134-D10D044B1171}" destId="{22E22F84-0E10-4ADE-9232-EB47B8C5E5FB}" srcOrd="9" destOrd="0" presId="urn:microsoft.com/office/officeart/2005/8/layout/cycle1"/>
    <dgm:cxn modelId="{DC481792-D12B-4D14-B9A8-93EC399A38B1}" type="presParOf" srcId="{ED39FF46-37AE-4833-B134-D10D044B1171}" destId="{47CD5121-4DE3-4482-AC23-AD32E3640D2D}" srcOrd="10" destOrd="0" presId="urn:microsoft.com/office/officeart/2005/8/layout/cycle1"/>
    <dgm:cxn modelId="{94F10078-ADF0-4022-BB60-9F0ED46CFCF7}" type="presParOf" srcId="{ED39FF46-37AE-4833-B134-D10D044B1171}" destId="{25BA8D68-20B8-4D99-982A-503015FE5E1D}" srcOrd="11" destOrd="0" presId="urn:microsoft.com/office/officeart/2005/8/layout/cycle1"/>
  </dgm:cxnLst>
  <dgm:bg>
    <a:solidFill>
      <a:schemeClr val="bg1"/>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332EAA6-11D5-4B8D-AF15-210619F4C98F}" type="doc">
      <dgm:prSet loTypeId="urn:microsoft.com/office/officeart/2005/8/layout/radial6" loCatId="relationship" qsTypeId="urn:microsoft.com/office/officeart/2005/8/quickstyle/simple1" qsCatId="simple" csTypeId="urn:microsoft.com/office/officeart/2005/8/colors/accent0_3" csCatId="mainScheme" phldr="1"/>
      <dgm:spPr/>
      <dgm:t>
        <a:bodyPr/>
        <a:lstStyle/>
        <a:p>
          <a:endParaRPr lang="en-GB"/>
        </a:p>
      </dgm:t>
    </dgm:pt>
    <dgm:pt modelId="{62700305-84FC-4288-B390-0B4A303335DA}">
      <dgm:prSet phldrT="[Text]" custT="1"/>
      <dgm:spPr>
        <a:solidFill>
          <a:srgbClr val="BA122B"/>
        </a:solidFill>
      </dgm:spPr>
      <dgm:t>
        <a:bodyPr/>
        <a:lstStyle/>
        <a:p>
          <a:r>
            <a:rPr lang="en-GB" sz="2400" dirty="0"/>
            <a:t>Monitoring Evaluation </a:t>
          </a:r>
        </a:p>
        <a:p>
          <a:r>
            <a:rPr lang="en-GB" sz="2400" dirty="0"/>
            <a:t>Learning </a:t>
          </a:r>
        </a:p>
        <a:p>
          <a:r>
            <a:rPr lang="en-GB" sz="2400" dirty="0"/>
            <a:t>System </a:t>
          </a:r>
        </a:p>
      </dgm:t>
    </dgm:pt>
    <dgm:pt modelId="{37C8AEF8-38EE-4C81-AF45-173DC7569871}" type="parTrans" cxnId="{7CFDA335-D840-4E92-980A-BC5BF24EC834}">
      <dgm:prSet/>
      <dgm:spPr/>
      <dgm:t>
        <a:bodyPr/>
        <a:lstStyle/>
        <a:p>
          <a:endParaRPr lang="en-GB"/>
        </a:p>
      </dgm:t>
    </dgm:pt>
    <dgm:pt modelId="{9C87BADF-3DC9-4834-935C-EB6F66542CB9}" type="sibTrans" cxnId="{7CFDA335-D840-4E92-980A-BC5BF24EC834}">
      <dgm:prSet/>
      <dgm:spPr/>
      <dgm:t>
        <a:bodyPr/>
        <a:lstStyle/>
        <a:p>
          <a:endParaRPr lang="en-GB"/>
        </a:p>
      </dgm:t>
    </dgm:pt>
    <dgm:pt modelId="{2E985706-19F4-4AAA-8AF6-A0527C58AC3B}">
      <dgm:prSet phldrT="[Text]"/>
      <dgm:spPr/>
      <dgm:t>
        <a:bodyPr/>
        <a:lstStyle/>
        <a:p>
          <a:r>
            <a:rPr lang="en-GB" dirty="0"/>
            <a:t>Results framework</a:t>
          </a:r>
        </a:p>
      </dgm:t>
    </dgm:pt>
    <dgm:pt modelId="{1AAF4643-FCC2-4582-85D4-3F5FAA6C2D09}" type="parTrans" cxnId="{CCB05764-5773-410E-B684-E06296C02354}">
      <dgm:prSet/>
      <dgm:spPr/>
      <dgm:t>
        <a:bodyPr/>
        <a:lstStyle/>
        <a:p>
          <a:endParaRPr lang="en-GB"/>
        </a:p>
      </dgm:t>
    </dgm:pt>
    <dgm:pt modelId="{7306939F-78E5-480B-9D42-861FCFCCFC6D}" type="sibTrans" cxnId="{CCB05764-5773-410E-B684-E06296C02354}">
      <dgm:prSet/>
      <dgm:spPr/>
      <dgm:t>
        <a:bodyPr/>
        <a:lstStyle/>
        <a:p>
          <a:endParaRPr lang="en-GB"/>
        </a:p>
      </dgm:t>
    </dgm:pt>
    <dgm:pt modelId="{A413B256-A0E5-431B-852F-36274CA323FB}">
      <dgm:prSet phldrT="[Text]"/>
      <dgm:spPr>
        <a:solidFill>
          <a:srgbClr val="BA122B">
            <a:alpha val="50000"/>
          </a:srgbClr>
        </a:solidFill>
      </dgm:spPr>
      <dgm:t>
        <a:bodyPr/>
        <a:lstStyle/>
        <a:p>
          <a:r>
            <a:rPr lang="en-GB" dirty="0"/>
            <a:t>Performance monitoring </a:t>
          </a:r>
        </a:p>
      </dgm:t>
    </dgm:pt>
    <dgm:pt modelId="{DDE2673C-BC1D-4F8F-854E-22904A403388}" type="parTrans" cxnId="{377AC819-8875-4A9A-9AE7-D6683F36AD83}">
      <dgm:prSet/>
      <dgm:spPr/>
      <dgm:t>
        <a:bodyPr/>
        <a:lstStyle/>
        <a:p>
          <a:endParaRPr lang="en-GB"/>
        </a:p>
      </dgm:t>
    </dgm:pt>
    <dgm:pt modelId="{EC8C4858-9D3A-4615-A2A8-46C54542C8FC}" type="sibTrans" cxnId="{377AC819-8875-4A9A-9AE7-D6683F36AD83}">
      <dgm:prSet/>
      <dgm:spPr/>
      <dgm:t>
        <a:bodyPr/>
        <a:lstStyle/>
        <a:p>
          <a:endParaRPr lang="en-GB"/>
        </a:p>
      </dgm:t>
    </dgm:pt>
    <dgm:pt modelId="{EFF4A7AE-92EE-4268-990E-E53C2B4B1236}">
      <dgm:prSet phldrT="[Text]"/>
      <dgm:spPr>
        <a:solidFill>
          <a:srgbClr val="A6A6A6">
            <a:alpha val="50000"/>
          </a:srgbClr>
        </a:solidFill>
      </dgm:spPr>
      <dgm:t>
        <a:bodyPr/>
        <a:lstStyle/>
        <a:p>
          <a:r>
            <a:rPr lang="en-GB" dirty="0">
              <a:solidFill>
                <a:schemeClr val="tx1"/>
              </a:solidFill>
            </a:rPr>
            <a:t>Evaluation </a:t>
          </a:r>
        </a:p>
      </dgm:t>
    </dgm:pt>
    <dgm:pt modelId="{1039F63E-354B-4F8D-98FB-C8554910CB95}" type="parTrans" cxnId="{E77DEABF-EBCC-473E-8979-91D2FFC85583}">
      <dgm:prSet/>
      <dgm:spPr/>
      <dgm:t>
        <a:bodyPr/>
        <a:lstStyle/>
        <a:p>
          <a:endParaRPr lang="en-GB"/>
        </a:p>
      </dgm:t>
    </dgm:pt>
    <dgm:pt modelId="{CF965673-D677-4579-BFE9-141620D93F1B}" type="sibTrans" cxnId="{E77DEABF-EBCC-473E-8979-91D2FFC85583}">
      <dgm:prSet/>
      <dgm:spPr/>
      <dgm:t>
        <a:bodyPr/>
        <a:lstStyle/>
        <a:p>
          <a:endParaRPr lang="en-GB"/>
        </a:p>
      </dgm:t>
    </dgm:pt>
    <dgm:pt modelId="{34BB4150-AF18-41D8-AA36-0E9AF0E5F504}">
      <dgm:prSet phldrT="[Text]"/>
      <dgm:spPr>
        <a:solidFill>
          <a:srgbClr val="E7E6E6">
            <a:alpha val="50000"/>
          </a:srgbClr>
        </a:solidFill>
      </dgm:spPr>
      <dgm:t>
        <a:bodyPr/>
        <a:lstStyle/>
        <a:p>
          <a:r>
            <a:rPr lang="en-GB" dirty="0">
              <a:solidFill>
                <a:schemeClr val="tx1"/>
              </a:solidFill>
            </a:rPr>
            <a:t>Learning agenda </a:t>
          </a:r>
        </a:p>
      </dgm:t>
    </dgm:pt>
    <dgm:pt modelId="{F6510360-591E-4CFC-8B74-D696045E2912}" type="parTrans" cxnId="{8FD8208F-8FC7-4E69-9841-900B9551EDC0}">
      <dgm:prSet/>
      <dgm:spPr/>
      <dgm:t>
        <a:bodyPr/>
        <a:lstStyle/>
        <a:p>
          <a:endParaRPr lang="en-GB"/>
        </a:p>
      </dgm:t>
    </dgm:pt>
    <dgm:pt modelId="{BA964279-FABE-4100-AA20-7A7AFC14D915}" type="sibTrans" cxnId="{8FD8208F-8FC7-4E69-9841-900B9551EDC0}">
      <dgm:prSet/>
      <dgm:spPr/>
      <dgm:t>
        <a:bodyPr/>
        <a:lstStyle/>
        <a:p>
          <a:endParaRPr lang="en-GB"/>
        </a:p>
      </dgm:t>
    </dgm:pt>
    <dgm:pt modelId="{D248D168-D0AC-4762-AB42-F54107637FDA}">
      <dgm:prSet/>
      <dgm:spPr>
        <a:solidFill>
          <a:srgbClr val="000000">
            <a:alpha val="50000"/>
          </a:srgbClr>
        </a:solidFill>
      </dgm:spPr>
      <dgm:t>
        <a:bodyPr/>
        <a:lstStyle/>
        <a:p>
          <a:r>
            <a:rPr lang="en-GB" dirty="0"/>
            <a:t>Strengthened data system</a:t>
          </a:r>
        </a:p>
      </dgm:t>
    </dgm:pt>
    <dgm:pt modelId="{3BA7DBE0-8546-4A67-8853-BB7F78AF81C9}" type="parTrans" cxnId="{50A3B7D5-6C91-47D9-8463-E58F452F14EA}">
      <dgm:prSet/>
      <dgm:spPr/>
      <dgm:t>
        <a:bodyPr/>
        <a:lstStyle/>
        <a:p>
          <a:endParaRPr lang="en-GB"/>
        </a:p>
      </dgm:t>
    </dgm:pt>
    <dgm:pt modelId="{6A189A47-BF5D-414E-80C6-28443AB0915A}" type="sibTrans" cxnId="{50A3B7D5-6C91-47D9-8463-E58F452F14EA}">
      <dgm:prSet/>
      <dgm:spPr/>
      <dgm:t>
        <a:bodyPr/>
        <a:lstStyle/>
        <a:p>
          <a:endParaRPr lang="en-GB"/>
        </a:p>
      </dgm:t>
    </dgm:pt>
    <dgm:pt modelId="{8967DEAD-0A72-4BE8-8EE7-95481CE75606}" type="pres">
      <dgm:prSet presAssocID="{B332EAA6-11D5-4B8D-AF15-210619F4C98F}" presName="Name0" presStyleCnt="0">
        <dgm:presLayoutVars>
          <dgm:chMax val="1"/>
          <dgm:dir/>
          <dgm:animLvl val="ctr"/>
          <dgm:resizeHandles val="exact"/>
        </dgm:presLayoutVars>
      </dgm:prSet>
      <dgm:spPr/>
    </dgm:pt>
    <dgm:pt modelId="{CD178436-DA54-4E54-A708-A911B4815518}" type="pres">
      <dgm:prSet presAssocID="{62700305-84FC-4288-B390-0B4A303335DA}" presName="centerShape" presStyleLbl="node0" presStyleIdx="0" presStyleCnt="1"/>
      <dgm:spPr/>
    </dgm:pt>
    <dgm:pt modelId="{5AF5AA2F-EA83-4149-93CE-952A255EA2B3}" type="pres">
      <dgm:prSet presAssocID="{2E985706-19F4-4AAA-8AF6-A0527C58AC3B}" presName="node" presStyleLbl="node1" presStyleIdx="0" presStyleCnt="5" custScaleX="137891" custScaleY="137891">
        <dgm:presLayoutVars>
          <dgm:bulletEnabled val="1"/>
        </dgm:presLayoutVars>
      </dgm:prSet>
      <dgm:spPr/>
    </dgm:pt>
    <dgm:pt modelId="{CBDFC975-95C1-434C-B476-2DA96F0C5357}" type="pres">
      <dgm:prSet presAssocID="{2E985706-19F4-4AAA-8AF6-A0527C58AC3B}" presName="dummy" presStyleCnt="0"/>
      <dgm:spPr/>
    </dgm:pt>
    <dgm:pt modelId="{A1812026-9057-4E46-9514-5F14EA28D7F5}" type="pres">
      <dgm:prSet presAssocID="{7306939F-78E5-480B-9D42-861FCFCCFC6D}" presName="sibTrans" presStyleLbl="sibTrans2D1" presStyleIdx="0" presStyleCnt="5"/>
      <dgm:spPr/>
    </dgm:pt>
    <dgm:pt modelId="{4BD9EB3A-4903-4036-8375-2D4543535B31}" type="pres">
      <dgm:prSet presAssocID="{A413B256-A0E5-431B-852F-36274CA323FB}" presName="node" presStyleLbl="node1" presStyleIdx="1" presStyleCnt="5" custScaleX="137891" custScaleY="137891">
        <dgm:presLayoutVars>
          <dgm:bulletEnabled val="1"/>
        </dgm:presLayoutVars>
      </dgm:prSet>
      <dgm:spPr/>
    </dgm:pt>
    <dgm:pt modelId="{4E6B0DB8-7BC3-45CE-866A-10C3F32B6E32}" type="pres">
      <dgm:prSet presAssocID="{A413B256-A0E5-431B-852F-36274CA323FB}" presName="dummy" presStyleCnt="0"/>
      <dgm:spPr/>
    </dgm:pt>
    <dgm:pt modelId="{1C307C96-1070-4EED-B8BB-5862C5BB1A1C}" type="pres">
      <dgm:prSet presAssocID="{EC8C4858-9D3A-4615-A2A8-46C54542C8FC}" presName="sibTrans" presStyleLbl="sibTrans2D1" presStyleIdx="1" presStyleCnt="5"/>
      <dgm:spPr/>
    </dgm:pt>
    <dgm:pt modelId="{2E25243F-4AFB-4668-BA24-665DEEAC5249}" type="pres">
      <dgm:prSet presAssocID="{EFF4A7AE-92EE-4268-990E-E53C2B4B1236}" presName="node" presStyleLbl="node1" presStyleIdx="2" presStyleCnt="5" custScaleX="137891" custScaleY="137891">
        <dgm:presLayoutVars>
          <dgm:bulletEnabled val="1"/>
        </dgm:presLayoutVars>
      </dgm:prSet>
      <dgm:spPr/>
    </dgm:pt>
    <dgm:pt modelId="{4B90348D-9854-48BD-A492-A55F71540396}" type="pres">
      <dgm:prSet presAssocID="{EFF4A7AE-92EE-4268-990E-E53C2B4B1236}" presName="dummy" presStyleCnt="0"/>
      <dgm:spPr/>
    </dgm:pt>
    <dgm:pt modelId="{4E32C80D-33C4-49CF-BC73-D98E48C65C8E}" type="pres">
      <dgm:prSet presAssocID="{CF965673-D677-4579-BFE9-141620D93F1B}" presName="sibTrans" presStyleLbl="sibTrans2D1" presStyleIdx="2" presStyleCnt="5"/>
      <dgm:spPr/>
    </dgm:pt>
    <dgm:pt modelId="{1C47551F-EBE5-4A25-A4D2-D12E6FC79016}" type="pres">
      <dgm:prSet presAssocID="{34BB4150-AF18-41D8-AA36-0E9AF0E5F504}" presName="node" presStyleLbl="node1" presStyleIdx="3" presStyleCnt="5" custScaleX="137891" custScaleY="137891">
        <dgm:presLayoutVars>
          <dgm:bulletEnabled val="1"/>
        </dgm:presLayoutVars>
      </dgm:prSet>
      <dgm:spPr/>
    </dgm:pt>
    <dgm:pt modelId="{DDAAE5DC-A5CF-4226-B8DD-50A813E5D388}" type="pres">
      <dgm:prSet presAssocID="{34BB4150-AF18-41D8-AA36-0E9AF0E5F504}" presName="dummy" presStyleCnt="0"/>
      <dgm:spPr/>
    </dgm:pt>
    <dgm:pt modelId="{0B01D176-B256-4784-8E7A-EA9B7836E6A7}" type="pres">
      <dgm:prSet presAssocID="{BA964279-FABE-4100-AA20-7A7AFC14D915}" presName="sibTrans" presStyleLbl="sibTrans2D1" presStyleIdx="3" presStyleCnt="5"/>
      <dgm:spPr/>
    </dgm:pt>
    <dgm:pt modelId="{A9D5BFD4-696B-4205-9777-573D342BC8B7}" type="pres">
      <dgm:prSet presAssocID="{D248D168-D0AC-4762-AB42-F54107637FDA}" presName="node" presStyleLbl="node1" presStyleIdx="4" presStyleCnt="5" custScaleX="137891" custScaleY="137891">
        <dgm:presLayoutVars>
          <dgm:bulletEnabled val="1"/>
        </dgm:presLayoutVars>
      </dgm:prSet>
      <dgm:spPr/>
    </dgm:pt>
    <dgm:pt modelId="{3B4EB8A6-D5BA-4803-929D-01ACE24B755E}" type="pres">
      <dgm:prSet presAssocID="{D248D168-D0AC-4762-AB42-F54107637FDA}" presName="dummy" presStyleCnt="0"/>
      <dgm:spPr/>
    </dgm:pt>
    <dgm:pt modelId="{A8D19F22-E3B9-4616-B1C4-1202CC22B7D7}" type="pres">
      <dgm:prSet presAssocID="{6A189A47-BF5D-414E-80C6-28443AB0915A}" presName="sibTrans" presStyleLbl="sibTrans2D1" presStyleIdx="4" presStyleCnt="5"/>
      <dgm:spPr/>
    </dgm:pt>
  </dgm:ptLst>
  <dgm:cxnLst>
    <dgm:cxn modelId="{4E1A280C-F9C4-4B55-8961-3BCEDE93AB01}" type="presOf" srcId="{62700305-84FC-4288-B390-0B4A303335DA}" destId="{CD178436-DA54-4E54-A708-A911B4815518}" srcOrd="0" destOrd="0" presId="urn:microsoft.com/office/officeart/2005/8/layout/radial6"/>
    <dgm:cxn modelId="{377AC819-8875-4A9A-9AE7-D6683F36AD83}" srcId="{62700305-84FC-4288-B390-0B4A303335DA}" destId="{A413B256-A0E5-431B-852F-36274CA323FB}" srcOrd="1" destOrd="0" parTransId="{DDE2673C-BC1D-4F8F-854E-22904A403388}" sibTransId="{EC8C4858-9D3A-4615-A2A8-46C54542C8FC}"/>
    <dgm:cxn modelId="{7CFDA335-D840-4E92-980A-BC5BF24EC834}" srcId="{B332EAA6-11D5-4B8D-AF15-210619F4C98F}" destId="{62700305-84FC-4288-B390-0B4A303335DA}" srcOrd="0" destOrd="0" parTransId="{37C8AEF8-38EE-4C81-AF45-173DC7569871}" sibTransId="{9C87BADF-3DC9-4834-935C-EB6F66542CB9}"/>
    <dgm:cxn modelId="{B68E4E36-C3A9-48B0-8A64-55E382EB451B}" type="presOf" srcId="{CF965673-D677-4579-BFE9-141620D93F1B}" destId="{4E32C80D-33C4-49CF-BC73-D98E48C65C8E}" srcOrd="0" destOrd="0" presId="urn:microsoft.com/office/officeart/2005/8/layout/radial6"/>
    <dgm:cxn modelId="{264EDD3E-1352-43AB-9AE0-09D4D97F6BD7}" type="presOf" srcId="{7306939F-78E5-480B-9D42-861FCFCCFC6D}" destId="{A1812026-9057-4E46-9514-5F14EA28D7F5}" srcOrd="0" destOrd="0" presId="urn:microsoft.com/office/officeart/2005/8/layout/radial6"/>
    <dgm:cxn modelId="{CCB05764-5773-410E-B684-E06296C02354}" srcId="{62700305-84FC-4288-B390-0B4A303335DA}" destId="{2E985706-19F4-4AAA-8AF6-A0527C58AC3B}" srcOrd="0" destOrd="0" parTransId="{1AAF4643-FCC2-4582-85D4-3F5FAA6C2D09}" sibTransId="{7306939F-78E5-480B-9D42-861FCFCCFC6D}"/>
    <dgm:cxn modelId="{D6A35058-744F-4067-AC37-BC36F9C4976F}" type="presOf" srcId="{EFF4A7AE-92EE-4268-990E-E53C2B4B1236}" destId="{2E25243F-4AFB-4668-BA24-665DEEAC5249}" srcOrd="0" destOrd="0" presId="urn:microsoft.com/office/officeart/2005/8/layout/radial6"/>
    <dgm:cxn modelId="{5DBFF35A-4D98-4F9E-84B3-A264B57484C2}" type="presOf" srcId="{34BB4150-AF18-41D8-AA36-0E9AF0E5F504}" destId="{1C47551F-EBE5-4A25-A4D2-D12E6FC79016}" srcOrd="0" destOrd="0" presId="urn:microsoft.com/office/officeart/2005/8/layout/radial6"/>
    <dgm:cxn modelId="{8FD8208F-8FC7-4E69-9841-900B9551EDC0}" srcId="{62700305-84FC-4288-B390-0B4A303335DA}" destId="{34BB4150-AF18-41D8-AA36-0E9AF0E5F504}" srcOrd="3" destOrd="0" parTransId="{F6510360-591E-4CFC-8B74-D696045E2912}" sibTransId="{BA964279-FABE-4100-AA20-7A7AFC14D915}"/>
    <dgm:cxn modelId="{18689997-58B7-448B-A9DC-2FF021337E56}" type="presOf" srcId="{B332EAA6-11D5-4B8D-AF15-210619F4C98F}" destId="{8967DEAD-0A72-4BE8-8EE7-95481CE75606}" srcOrd="0" destOrd="0" presId="urn:microsoft.com/office/officeart/2005/8/layout/radial6"/>
    <dgm:cxn modelId="{B67E5DBD-991C-40AC-9309-6F9D06FF8D87}" type="presOf" srcId="{A413B256-A0E5-431B-852F-36274CA323FB}" destId="{4BD9EB3A-4903-4036-8375-2D4543535B31}" srcOrd="0" destOrd="0" presId="urn:microsoft.com/office/officeart/2005/8/layout/radial6"/>
    <dgm:cxn modelId="{ED7AD8BE-E265-4BEB-B338-D87AEFF867DE}" type="presOf" srcId="{EC8C4858-9D3A-4615-A2A8-46C54542C8FC}" destId="{1C307C96-1070-4EED-B8BB-5862C5BB1A1C}" srcOrd="0" destOrd="0" presId="urn:microsoft.com/office/officeart/2005/8/layout/radial6"/>
    <dgm:cxn modelId="{E77DEABF-EBCC-473E-8979-91D2FFC85583}" srcId="{62700305-84FC-4288-B390-0B4A303335DA}" destId="{EFF4A7AE-92EE-4268-990E-E53C2B4B1236}" srcOrd="2" destOrd="0" parTransId="{1039F63E-354B-4F8D-98FB-C8554910CB95}" sibTransId="{CF965673-D677-4579-BFE9-141620D93F1B}"/>
    <dgm:cxn modelId="{128168CE-47A1-4070-A2D2-025EAC018482}" type="presOf" srcId="{BA964279-FABE-4100-AA20-7A7AFC14D915}" destId="{0B01D176-B256-4784-8E7A-EA9B7836E6A7}" srcOrd="0" destOrd="0" presId="urn:microsoft.com/office/officeart/2005/8/layout/radial6"/>
    <dgm:cxn modelId="{50A3B7D5-6C91-47D9-8463-E58F452F14EA}" srcId="{62700305-84FC-4288-B390-0B4A303335DA}" destId="{D248D168-D0AC-4762-AB42-F54107637FDA}" srcOrd="4" destOrd="0" parTransId="{3BA7DBE0-8546-4A67-8853-BB7F78AF81C9}" sibTransId="{6A189A47-BF5D-414E-80C6-28443AB0915A}"/>
    <dgm:cxn modelId="{A48983DE-FDEE-4594-B36E-E79A82FCC02F}" type="presOf" srcId="{2E985706-19F4-4AAA-8AF6-A0527C58AC3B}" destId="{5AF5AA2F-EA83-4149-93CE-952A255EA2B3}" srcOrd="0" destOrd="0" presId="urn:microsoft.com/office/officeart/2005/8/layout/radial6"/>
    <dgm:cxn modelId="{3D5E82EB-82E0-46FE-B248-D272E938C8A8}" type="presOf" srcId="{D248D168-D0AC-4762-AB42-F54107637FDA}" destId="{A9D5BFD4-696B-4205-9777-573D342BC8B7}" srcOrd="0" destOrd="0" presId="urn:microsoft.com/office/officeart/2005/8/layout/radial6"/>
    <dgm:cxn modelId="{0CD4DEFE-2BFD-45F8-B529-EDDE86E8C17A}" type="presOf" srcId="{6A189A47-BF5D-414E-80C6-28443AB0915A}" destId="{A8D19F22-E3B9-4616-B1C4-1202CC22B7D7}" srcOrd="0" destOrd="0" presId="urn:microsoft.com/office/officeart/2005/8/layout/radial6"/>
    <dgm:cxn modelId="{347CBEE0-8E45-4220-92CF-47ADF175EAD5}" type="presParOf" srcId="{8967DEAD-0A72-4BE8-8EE7-95481CE75606}" destId="{CD178436-DA54-4E54-A708-A911B4815518}" srcOrd="0" destOrd="0" presId="urn:microsoft.com/office/officeart/2005/8/layout/radial6"/>
    <dgm:cxn modelId="{8B3AFA89-77C1-4810-82B6-188BD2115947}" type="presParOf" srcId="{8967DEAD-0A72-4BE8-8EE7-95481CE75606}" destId="{5AF5AA2F-EA83-4149-93CE-952A255EA2B3}" srcOrd="1" destOrd="0" presId="urn:microsoft.com/office/officeart/2005/8/layout/radial6"/>
    <dgm:cxn modelId="{37135FEB-250A-4DDE-A77B-C7AF09CF3EEF}" type="presParOf" srcId="{8967DEAD-0A72-4BE8-8EE7-95481CE75606}" destId="{CBDFC975-95C1-434C-B476-2DA96F0C5357}" srcOrd="2" destOrd="0" presId="urn:microsoft.com/office/officeart/2005/8/layout/radial6"/>
    <dgm:cxn modelId="{D7F1D151-AC3C-47BE-B1EA-4BEBACB5B21C}" type="presParOf" srcId="{8967DEAD-0A72-4BE8-8EE7-95481CE75606}" destId="{A1812026-9057-4E46-9514-5F14EA28D7F5}" srcOrd="3" destOrd="0" presId="urn:microsoft.com/office/officeart/2005/8/layout/radial6"/>
    <dgm:cxn modelId="{1A4E46B4-15C1-4E95-8A50-A0D4C030B0D2}" type="presParOf" srcId="{8967DEAD-0A72-4BE8-8EE7-95481CE75606}" destId="{4BD9EB3A-4903-4036-8375-2D4543535B31}" srcOrd="4" destOrd="0" presId="urn:microsoft.com/office/officeart/2005/8/layout/radial6"/>
    <dgm:cxn modelId="{8436A170-98F1-4094-8603-09D951AD86AE}" type="presParOf" srcId="{8967DEAD-0A72-4BE8-8EE7-95481CE75606}" destId="{4E6B0DB8-7BC3-45CE-866A-10C3F32B6E32}" srcOrd="5" destOrd="0" presId="urn:microsoft.com/office/officeart/2005/8/layout/radial6"/>
    <dgm:cxn modelId="{F6D9210E-5A20-42C0-97A4-AE9F1194AA6D}" type="presParOf" srcId="{8967DEAD-0A72-4BE8-8EE7-95481CE75606}" destId="{1C307C96-1070-4EED-B8BB-5862C5BB1A1C}" srcOrd="6" destOrd="0" presId="urn:microsoft.com/office/officeart/2005/8/layout/radial6"/>
    <dgm:cxn modelId="{8AF88917-2D4A-4A3B-ACBA-76B8D7D83BDD}" type="presParOf" srcId="{8967DEAD-0A72-4BE8-8EE7-95481CE75606}" destId="{2E25243F-4AFB-4668-BA24-665DEEAC5249}" srcOrd="7" destOrd="0" presId="urn:microsoft.com/office/officeart/2005/8/layout/radial6"/>
    <dgm:cxn modelId="{ABC0027C-8E36-4877-841D-8C3BD78609AA}" type="presParOf" srcId="{8967DEAD-0A72-4BE8-8EE7-95481CE75606}" destId="{4B90348D-9854-48BD-A492-A55F71540396}" srcOrd="8" destOrd="0" presId="urn:microsoft.com/office/officeart/2005/8/layout/radial6"/>
    <dgm:cxn modelId="{6FAB8145-64D0-4DBF-9575-45DDB9A0EE03}" type="presParOf" srcId="{8967DEAD-0A72-4BE8-8EE7-95481CE75606}" destId="{4E32C80D-33C4-49CF-BC73-D98E48C65C8E}" srcOrd="9" destOrd="0" presId="urn:microsoft.com/office/officeart/2005/8/layout/radial6"/>
    <dgm:cxn modelId="{8EEA42D0-064E-4EDA-BFB2-FA8B5F91CF87}" type="presParOf" srcId="{8967DEAD-0A72-4BE8-8EE7-95481CE75606}" destId="{1C47551F-EBE5-4A25-A4D2-D12E6FC79016}" srcOrd="10" destOrd="0" presId="urn:microsoft.com/office/officeart/2005/8/layout/radial6"/>
    <dgm:cxn modelId="{E1E73493-FABD-4D0B-A88A-E2683BAA28A2}" type="presParOf" srcId="{8967DEAD-0A72-4BE8-8EE7-95481CE75606}" destId="{DDAAE5DC-A5CF-4226-B8DD-50A813E5D388}" srcOrd="11" destOrd="0" presId="urn:microsoft.com/office/officeart/2005/8/layout/radial6"/>
    <dgm:cxn modelId="{0A9CB867-DF78-4274-AC4A-1AD5D8620671}" type="presParOf" srcId="{8967DEAD-0A72-4BE8-8EE7-95481CE75606}" destId="{0B01D176-B256-4784-8E7A-EA9B7836E6A7}" srcOrd="12" destOrd="0" presId="urn:microsoft.com/office/officeart/2005/8/layout/radial6"/>
    <dgm:cxn modelId="{5ACC69F4-B745-4E5F-8FC6-A7CC91D47AAF}" type="presParOf" srcId="{8967DEAD-0A72-4BE8-8EE7-95481CE75606}" destId="{A9D5BFD4-696B-4205-9777-573D342BC8B7}" srcOrd="13" destOrd="0" presId="urn:microsoft.com/office/officeart/2005/8/layout/radial6"/>
    <dgm:cxn modelId="{EC4355EB-77B9-4430-8E90-212450A05663}" type="presParOf" srcId="{8967DEAD-0A72-4BE8-8EE7-95481CE75606}" destId="{3B4EB8A6-D5BA-4803-929D-01ACE24B755E}" srcOrd="14" destOrd="0" presId="urn:microsoft.com/office/officeart/2005/8/layout/radial6"/>
    <dgm:cxn modelId="{83D779EC-E7B3-40DA-BD1A-1F94542CE918}" type="presParOf" srcId="{8967DEAD-0A72-4BE8-8EE7-95481CE75606}" destId="{A8D19F22-E3B9-4616-B1C4-1202CC22B7D7}" srcOrd="15" destOrd="0" presId="urn:microsoft.com/office/officeart/2005/8/layout/radial6"/>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00C65365-4ACE-42ED-B0E5-FF73681437C1}" type="doc">
      <dgm:prSet loTypeId="urn:microsoft.com/office/officeart/2005/8/layout/cycle2" loCatId="cycle" qsTypeId="urn:microsoft.com/office/officeart/2005/8/quickstyle/simple1" qsCatId="simple" csTypeId="urn:microsoft.com/office/officeart/2005/8/colors/accent1_3" csCatId="accent1" phldr="1"/>
      <dgm:spPr/>
    </dgm:pt>
    <dgm:pt modelId="{9798C28A-AA8D-4D09-AB1E-B2D808AE041D}">
      <dgm:prSet phldrT="[Text]"/>
      <dgm:spPr/>
      <dgm:t>
        <a:bodyPr/>
        <a:lstStyle/>
        <a:p>
          <a:r>
            <a:rPr lang="en-GB" dirty="0"/>
            <a:t>Learn </a:t>
          </a:r>
        </a:p>
      </dgm:t>
    </dgm:pt>
    <dgm:pt modelId="{08B08E2B-E5D3-4CC1-9D43-E9EC4553500E}" type="parTrans" cxnId="{4ED74123-C64B-403F-9D44-03F2DC88E6F1}">
      <dgm:prSet/>
      <dgm:spPr/>
      <dgm:t>
        <a:bodyPr/>
        <a:lstStyle/>
        <a:p>
          <a:endParaRPr lang="en-GB"/>
        </a:p>
      </dgm:t>
    </dgm:pt>
    <dgm:pt modelId="{E6B3BFE9-2551-4A9B-A252-2314BC370A14}" type="sibTrans" cxnId="{4ED74123-C64B-403F-9D44-03F2DC88E6F1}">
      <dgm:prSet/>
      <dgm:spPr/>
      <dgm:t>
        <a:bodyPr/>
        <a:lstStyle/>
        <a:p>
          <a:endParaRPr lang="en-GB"/>
        </a:p>
      </dgm:t>
    </dgm:pt>
    <dgm:pt modelId="{C6227E30-385A-4704-925D-6BC59734EB50}">
      <dgm:prSet phldrT="[Text]"/>
      <dgm:spPr/>
      <dgm:t>
        <a:bodyPr/>
        <a:lstStyle/>
        <a:p>
          <a:r>
            <a:rPr lang="en-GB" dirty="0"/>
            <a:t>Reflect</a:t>
          </a:r>
        </a:p>
      </dgm:t>
    </dgm:pt>
    <dgm:pt modelId="{6E2380C5-F27E-4B52-8A30-04401FB7F8A4}" type="parTrans" cxnId="{6931DB45-4923-4F0C-A1AA-025B5A8C48E7}">
      <dgm:prSet/>
      <dgm:spPr/>
      <dgm:t>
        <a:bodyPr/>
        <a:lstStyle/>
        <a:p>
          <a:endParaRPr lang="en-GB"/>
        </a:p>
      </dgm:t>
    </dgm:pt>
    <dgm:pt modelId="{AF23B83F-BF7A-444B-80FD-D95051353AA9}" type="sibTrans" cxnId="{6931DB45-4923-4F0C-A1AA-025B5A8C48E7}">
      <dgm:prSet/>
      <dgm:spPr/>
      <dgm:t>
        <a:bodyPr/>
        <a:lstStyle/>
        <a:p>
          <a:endParaRPr lang="en-GB"/>
        </a:p>
      </dgm:t>
    </dgm:pt>
    <dgm:pt modelId="{9F5F9243-6EFE-4F3C-9919-EA3DF87C72F2}">
      <dgm:prSet phldrT="[Text]"/>
      <dgm:spPr/>
      <dgm:t>
        <a:bodyPr/>
        <a:lstStyle/>
        <a:p>
          <a:r>
            <a:rPr lang="en-GB" dirty="0"/>
            <a:t>Decide </a:t>
          </a:r>
        </a:p>
      </dgm:t>
    </dgm:pt>
    <dgm:pt modelId="{7A676E7A-03B6-491F-AE23-BED124EB8067}" type="parTrans" cxnId="{4A674221-1CCC-407F-9B97-362C0685B1A1}">
      <dgm:prSet/>
      <dgm:spPr/>
      <dgm:t>
        <a:bodyPr/>
        <a:lstStyle/>
        <a:p>
          <a:endParaRPr lang="en-GB"/>
        </a:p>
      </dgm:t>
    </dgm:pt>
    <dgm:pt modelId="{481CF495-F182-4DA9-AC67-AB0D56262FA1}" type="sibTrans" cxnId="{4A674221-1CCC-407F-9B97-362C0685B1A1}">
      <dgm:prSet/>
      <dgm:spPr/>
      <dgm:t>
        <a:bodyPr/>
        <a:lstStyle/>
        <a:p>
          <a:endParaRPr lang="en-GB"/>
        </a:p>
      </dgm:t>
    </dgm:pt>
    <dgm:pt modelId="{D0608AD2-117B-4678-86E6-13FCE1551973}">
      <dgm:prSet/>
      <dgm:spPr/>
      <dgm:t>
        <a:bodyPr/>
        <a:lstStyle/>
        <a:p>
          <a:r>
            <a:rPr lang="en-GB" dirty="0"/>
            <a:t>Act </a:t>
          </a:r>
        </a:p>
      </dgm:t>
    </dgm:pt>
    <dgm:pt modelId="{59A8F300-0523-4109-838B-4E3AE5FCF3CD}" type="parTrans" cxnId="{2BC7466D-B70F-42F4-B4D1-426437F90A45}">
      <dgm:prSet/>
      <dgm:spPr/>
      <dgm:t>
        <a:bodyPr/>
        <a:lstStyle/>
        <a:p>
          <a:endParaRPr lang="en-GB"/>
        </a:p>
      </dgm:t>
    </dgm:pt>
    <dgm:pt modelId="{CA9185C0-B240-4DA2-818A-30AC1F939E98}" type="sibTrans" cxnId="{2BC7466D-B70F-42F4-B4D1-426437F90A45}">
      <dgm:prSet/>
      <dgm:spPr/>
      <dgm:t>
        <a:bodyPr/>
        <a:lstStyle/>
        <a:p>
          <a:endParaRPr lang="en-GB"/>
        </a:p>
      </dgm:t>
    </dgm:pt>
    <dgm:pt modelId="{7B4F58CB-F642-4155-BDE7-147EC9487B8D}" type="pres">
      <dgm:prSet presAssocID="{00C65365-4ACE-42ED-B0E5-FF73681437C1}" presName="cycle" presStyleCnt="0">
        <dgm:presLayoutVars>
          <dgm:dir/>
          <dgm:resizeHandles val="exact"/>
        </dgm:presLayoutVars>
      </dgm:prSet>
      <dgm:spPr/>
    </dgm:pt>
    <dgm:pt modelId="{914D250F-4544-4165-A2BA-DCD834BDFFAB}" type="pres">
      <dgm:prSet presAssocID="{9798C28A-AA8D-4D09-AB1E-B2D808AE041D}" presName="node" presStyleLbl="node1" presStyleIdx="0" presStyleCnt="4">
        <dgm:presLayoutVars>
          <dgm:bulletEnabled val="1"/>
        </dgm:presLayoutVars>
      </dgm:prSet>
      <dgm:spPr/>
    </dgm:pt>
    <dgm:pt modelId="{71056C1E-DBED-4521-A733-F67369FBF796}" type="pres">
      <dgm:prSet presAssocID="{E6B3BFE9-2551-4A9B-A252-2314BC370A14}" presName="sibTrans" presStyleLbl="sibTrans2D1" presStyleIdx="0" presStyleCnt="4"/>
      <dgm:spPr/>
    </dgm:pt>
    <dgm:pt modelId="{70B11F50-9EF6-480D-B920-06E33EDA4413}" type="pres">
      <dgm:prSet presAssocID="{E6B3BFE9-2551-4A9B-A252-2314BC370A14}" presName="connectorText" presStyleLbl="sibTrans2D1" presStyleIdx="0" presStyleCnt="4"/>
      <dgm:spPr/>
    </dgm:pt>
    <dgm:pt modelId="{F7C515F2-BAB7-41A1-A1C2-9568F222402D}" type="pres">
      <dgm:prSet presAssocID="{C6227E30-385A-4704-925D-6BC59734EB50}" presName="node" presStyleLbl="node1" presStyleIdx="1" presStyleCnt="4">
        <dgm:presLayoutVars>
          <dgm:bulletEnabled val="1"/>
        </dgm:presLayoutVars>
      </dgm:prSet>
      <dgm:spPr/>
    </dgm:pt>
    <dgm:pt modelId="{3E21E737-99AC-49F7-B012-1F41A86935CF}" type="pres">
      <dgm:prSet presAssocID="{AF23B83F-BF7A-444B-80FD-D95051353AA9}" presName="sibTrans" presStyleLbl="sibTrans2D1" presStyleIdx="1" presStyleCnt="4"/>
      <dgm:spPr/>
    </dgm:pt>
    <dgm:pt modelId="{86F9B34F-2323-46FA-B830-47B64C5577DB}" type="pres">
      <dgm:prSet presAssocID="{AF23B83F-BF7A-444B-80FD-D95051353AA9}" presName="connectorText" presStyleLbl="sibTrans2D1" presStyleIdx="1" presStyleCnt="4"/>
      <dgm:spPr/>
    </dgm:pt>
    <dgm:pt modelId="{8205D57E-C498-4BCA-BA29-B7382F8E5230}" type="pres">
      <dgm:prSet presAssocID="{9F5F9243-6EFE-4F3C-9919-EA3DF87C72F2}" presName="node" presStyleLbl="node1" presStyleIdx="2" presStyleCnt="4">
        <dgm:presLayoutVars>
          <dgm:bulletEnabled val="1"/>
        </dgm:presLayoutVars>
      </dgm:prSet>
      <dgm:spPr/>
    </dgm:pt>
    <dgm:pt modelId="{6FFCC24C-BFCC-4055-A6A0-7B93F8D8E5D0}" type="pres">
      <dgm:prSet presAssocID="{481CF495-F182-4DA9-AC67-AB0D56262FA1}" presName="sibTrans" presStyleLbl="sibTrans2D1" presStyleIdx="2" presStyleCnt="4"/>
      <dgm:spPr/>
    </dgm:pt>
    <dgm:pt modelId="{73E16D2D-2E37-4FEA-9FCE-59E9757F5802}" type="pres">
      <dgm:prSet presAssocID="{481CF495-F182-4DA9-AC67-AB0D56262FA1}" presName="connectorText" presStyleLbl="sibTrans2D1" presStyleIdx="2" presStyleCnt="4"/>
      <dgm:spPr/>
    </dgm:pt>
    <dgm:pt modelId="{1DBAF192-6AFA-4490-A146-E580DBDFDF9B}" type="pres">
      <dgm:prSet presAssocID="{D0608AD2-117B-4678-86E6-13FCE1551973}" presName="node" presStyleLbl="node1" presStyleIdx="3" presStyleCnt="4">
        <dgm:presLayoutVars>
          <dgm:bulletEnabled val="1"/>
        </dgm:presLayoutVars>
      </dgm:prSet>
      <dgm:spPr/>
    </dgm:pt>
    <dgm:pt modelId="{170ED46E-B574-4CBC-A31D-E1B976C53CFE}" type="pres">
      <dgm:prSet presAssocID="{CA9185C0-B240-4DA2-818A-30AC1F939E98}" presName="sibTrans" presStyleLbl="sibTrans2D1" presStyleIdx="3" presStyleCnt="4"/>
      <dgm:spPr/>
    </dgm:pt>
    <dgm:pt modelId="{DF48B0AB-E2C1-475B-9509-408FC891D52F}" type="pres">
      <dgm:prSet presAssocID="{CA9185C0-B240-4DA2-818A-30AC1F939E98}" presName="connectorText" presStyleLbl="sibTrans2D1" presStyleIdx="3" presStyleCnt="4"/>
      <dgm:spPr/>
    </dgm:pt>
  </dgm:ptLst>
  <dgm:cxnLst>
    <dgm:cxn modelId="{EE13FC02-D26A-439C-AEF6-0EE6DA690B0F}" type="presOf" srcId="{E6B3BFE9-2551-4A9B-A252-2314BC370A14}" destId="{71056C1E-DBED-4521-A733-F67369FBF796}" srcOrd="0" destOrd="0" presId="urn:microsoft.com/office/officeart/2005/8/layout/cycle2"/>
    <dgm:cxn modelId="{0726FB16-AE01-41BC-BF52-EBF465B0C888}" type="presOf" srcId="{00C65365-4ACE-42ED-B0E5-FF73681437C1}" destId="{7B4F58CB-F642-4155-BDE7-147EC9487B8D}" srcOrd="0" destOrd="0" presId="urn:microsoft.com/office/officeart/2005/8/layout/cycle2"/>
    <dgm:cxn modelId="{4A674221-1CCC-407F-9B97-362C0685B1A1}" srcId="{00C65365-4ACE-42ED-B0E5-FF73681437C1}" destId="{9F5F9243-6EFE-4F3C-9919-EA3DF87C72F2}" srcOrd="2" destOrd="0" parTransId="{7A676E7A-03B6-491F-AE23-BED124EB8067}" sibTransId="{481CF495-F182-4DA9-AC67-AB0D56262FA1}"/>
    <dgm:cxn modelId="{4ED74123-C64B-403F-9D44-03F2DC88E6F1}" srcId="{00C65365-4ACE-42ED-B0E5-FF73681437C1}" destId="{9798C28A-AA8D-4D09-AB1E-B2D808AE041D}" srcOrd="0" destOrd="0" parTransId="{08B08E2B-E5D3-4CC1-9D43-E9EC4553500E}" sibTransId="{E6B3BFE9-2551-4A9B-A252-2314BC370A14}"/>
    <dgm:cxn modelId="{D485BA25-AE5B-4DF2-B55E-13998E0480A7}" type="presOf" srcId="{9F5F9243-6EFE-4F3C-9919-EA3DF87C72F2}" destId="{8205D57E-C498-4BCA-BA29-B7382F8E5230}" srcOrd="0" destOrd="0" presId="urn:microsoft.com/office/officeart/2005/8/layout/cycle2"/>
    <dgm:cxn modelId="{CF0A6D62-F1F5-4019-89D8-C478F45B03B6}" type="presOf" srcId="{CA9185C0-B240-4DA2-818A-30AC1F939E98}" destId="{DF48B0AB-E2C1-475B-9509-408FC891D52F}" srcOrd="1" destOrd="0" presId="urn:microsoft.com/office/officeart/2005/8/layout/cycle2"/>
    <dgm:cxn modelId="{7F538742-B592-44DB-BDE0-50F9CC4FB669}" type="presOf" srcId="{AF23B83F-BF7A-444B-80FD-D95051353AA9}" destId="{86F9B34F-2323-46FA-B830-47B64C5577DB}" srcOrd="1" destOrd="0" presId="urn:microsoft.com/office/officeart/2005/8/layout/cycle2"/>
    <dgm:cxn modelId="{6931DB45-4923-4F0C-A1AA-025B5A8C48E7}" srcId="{00C65365-4ACE-42ED-B0E5-FF73681437C1}" destId="{C6227E30-385A-4704-925D-6BC59734EB50}" srcOrd="1" destOrd="0" parTransId="{6E2380C5-F27E-4B52-8A30-04401FB7F8A4}" sibTransId="{AF23B83F-BF7A-444B-80FD-D95051353AA9}"/>
    <dgm:cxn modelId="{2BC7466D-B70F-42F4-B4D1-426437F90A45}" srcId="{00C65365-4ACE-42ED-B0E5-FF73681437C1}" destId="{D0608AD2-117B-4678-86E6-13FCE1551973}" srcOrd="3" destOrd="0" parTransId="{59A8F300-0523-4109-838B-4E3AE5FCF3CD}" sibTransId="{CA9185C0-B240-4DA2-818A-30AC1F939E98}"/>
    <dgm:cxn modelId="{CBFC0853-2E1F-4BE7-AE6C-DCEC25D6022C}" type="presOf" srcId="{9798C28A-AA8D-4D09-AB1E-B2D808AE041D}" destId="{914D250F-4544-4165-A2BA-DCD834BDFFAB}" srcOrd="0" destOrd="0" presId="urn:microsoft.com/office/officeart/2005/8/layout/cycle2"/>
    <dgm:cxn modelId="{B5CFCB53-68C6-4100-BEC5-9F4C0D2961FC}" type="presOf" srcId="{481CF495-F182-4DA9-AC67-AB0D56262FA1}" destId="{73E16D2D-2E37-4FEA-9FCE-59E9757F5802}" srcOrd="1" destOrd="0" presId="urn:microsoft.com/office/officeart/2005/8/layout/cycle2"/>
    <dgm:cxn modelId="{D2D0938F-C21E-4105-9429-69FDFF0F2106}" type="presOf" srcId="{CA9185C0-B240-4DA2-818A-30AC1F939E98}" destId="{170ED46E-B574-4CBC-A31D-E1B976C53CFE}" srcOrd="0" destOrd="0" presId="urn:microsoft.com/office/officeart/2005/8/layout/cycle2"/>
    <dgm:cxn modelId="{2B697190-B5C0-457A-9859-5CD2EF465E28}" type="presOf" srcId="{AF23B83F-BF7A-444B-80FD-D95051353AA9}" destId="{3E21E737-99AC-49F7-B012-1F41A86935CF}" srcOrd="0" destOrd="0" presId="urn:microsoft.com/office/officeart/2005/8/layout/cycle2"/>
    <dgm:cxn modelId="{1D979E97-6E6F-4969-91C8-9A3D06253D18}" type="presOf" srcId="{D0608AD2-117B-4678-86E6-13FCE1551973}" destId="{1DBAF192-6AFA-4490-A146-E580DBDFDF9B}" srcOrd="0" destOrd="0" presId="urn:microsoft.com/office/officeart/2005/8/layout/cycle2"/>
    <dgm:cxn modelId="{C60DDE97-493F-4370-8F28-E3302D41A180}" type="presOf" srcId="{481CF495-F182-4DA9-AC67-AB0D56262FA1}" destId="{6FFCC24C-BFCC-4055-A6A0-7B93F8D8E5D0}" srcOrd="0" destOrd="0" presId="urn:microsoft.com/office/officeart/2005/8/layout/cycle2"/>
    <dgm:cxn modelId="{FE601DC6-576F-43C0-BFBB-CAC81C16DD18}" type="presOf" srcId="{E6B3BFE9-2551-4A9B-A252-2314BC370A14}" destId="{70B11F50-9EF6-480D-B920-06E33EDA4413}" srcOrd="1" destOrd="0" presId="urn:microsoft.com/office/officeart/2005/8/layout/cycle2"/>
    <dgm:cxn modelId="{480F14F3-0085-4730-8CB9-144E821BE303}" type="presOf" srcId="{C6227E30-385A-4704-925D-6BC59734EB50}" destId="{F7C515F2-BAB7-41A1-A1C2-9568F222402D}" srcOrd="0" destOrd="0" presId="urn:microsoft.com/office/officeart/2005/8/layout/cycle2"/>
    <dgm:cxn modelId="{8F05DD3D-DA4B-4841-8BDB-33E28F9C164F}" type="presParOf" srcId="{7B4F58CB-F642-4155-BDE7-147EC9487B8D}" destId="{914D250F-4544-4165-A2BA-DCD834BDFFAB}" srcOrd="0" destOrd="0" presId="urn:microsoft.com/office/officeart/2005/8/layout/cycle2"/>
    <dgm:cxn modelId="{E501DF72-5A2A-429B-968B-CB90F5863EBC}" type="presParOf" srcId="{7B4F58CB-F642-4155-BDE7-147EC9487B8D}" destId="{71056C1E-DBED-4521-A733-F67369FBF796}" srcOrd="1" destOrd="0" presId="urn:microsoft.com/office/officeart/2005/8/layout/cycle2"/>
    <dgm:cxn modelId="{A318FF11-4702-4D51-9783-26700EC09454}" type="presParOf" srcId="{71056C1E-DBED-4521-A733-F67369FBF796}" destId="{70B11F50-9EF6-480D-B920-06E33EDA4413}" srcOrd="0" destOrd="0" presId="urn:microsoft.com/office/officeart/2005/8/layout/cycle2"/>
    <dgm:cxn modelId="{7AAA932C-90AF-4FA2-8671-F8FB84871F48}" type="presParOf" srcId="{7B4F58CB-F642-4155-BDE7-147EC9487B8D}" destId="{F7C515F2-BAB7-41A1-A1C2-9568F222402D}" srcOrd="2" destOrd="0" presId="urn:microsoft.com/office/officeart/2005/8/layout/cycle2"/>
    <dgm:cxn modelId="{4AB5583B-8FEB-4BC6-9973-567FF0A24953}" type="presParOf" srcId="{7B4F58CB-F642-4155-BDE7-147EC9487B8D}" destId="{3E21E737-99AC-49F7-B012-1F41A86935CF}" srcOrd="3" destOrd="0" presId="urn:microsoft.com/office/officeart/2005/8/layout/cycle2"/>
    <dgm:cxn modelId="{81576831-D840-4254-BAA9-EB6676E6FFBC}" type="presParOf" srcId="{3E21E737-99AC-49F7-B012-1F41A86935CF}" destId="{86F9B34F-2323-46FA-B830-47B64C5577DB}" srcOrd="0" destOrd="0" presId="urn:microsoft.com/office/officeart/2005/8/layout/cycle2"/>
    <dgm:cxn modelId="{68474125-61CD-44A2-B17C-E626DF89C737}" type="presParOf" srcId="{7B4F58CB-F642-4155-BDE7-147EC9487B8D}" destId="{8205D57E-C498-4BCA-BA29-B7382F8E5230}" srcOrd="4" destOrd="0" presId="urn:microsoft.com/office/officeart/2005/8/layout/cycle2"/>
    <dgm:cxn modelId="{2853B0BF-290A-4393-9F5D-CFDFBF06D751}" type="presParOf" srcId="{7B4F58CB-F642-4155-BDE7-147EC9487B8D}" destId="{6FFCC24C-BFCC-4055-A6A0-7B93F8D8E5D0}" srcOrd="5" destOrd="0" presId="urn:microsoft.com/office/officeart/2005/8/layout/cycle2"/>
    <dgm:cxn modelId="{2B571A9B-9A33-49D7-907C-43D0B8800CB3}" type="presParOf" srcId="{6FFCC24C-BFCC-4055-A6A0-7B93F8D8E5D0}" destId="{73E16D2D-2E37-4FEA-9FCE-59E9757F5802}" srcOrd="0" destOrd="0" presId="urn:microsoft.com/office/officeart/2005/8/layout/cycle2"/>
    <dgm:cxn modelId="{BB17B411-F3AD-4F71-BE2B-5BADDF6CBAF4}" type="presParOf" srcId="{7B4F58CB-F642-4155-BDE7-147EC9487B8D}" destId="{1DBAF192-6AFA-4490-A146-E580DBDFDF9B}" srcOrd="6" destOrd="0" presId="urn:microsoft.com/office/officeart/2005/8/layout/cycle2"/>
    <dgm:cxn modelId="{0DBFEAF3-3241-4A28-96EA-A67626A00CC8}" type="presParOf" srcId="{7B4F58CB-F642-4155-BDE7-147EC9487B8D}" destId="{170ED46E-B574-4CBC-A31D-E1B976C53CFE}" srcOrd="7" destOrd="0" presId="urn:microsoft.com/office/officeart/2005/8/layout/cycle2"/>
    <dgm:cxn modelId="{D875DBB6-C700-451E-B6E0-29F772E03F91}" type="presParOf" srcId="{170ED46E-B574-4CBC-A31D-E1B976C53CFE}" destId="{DF48B0AB-E2C1-475B-9509-408FC891D52F}"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FC6C6C-EFC1-48DA-9A86-A8301FA748E0}">
      <dsp:nvSpPr>
        <dsp:cNvPr id="0" name=""/>
        <dsp:cNvSpPr/>
      </dsp:nvSpPr>
      <dsp:spPr>
        <a:xfrm>
          <a:off x="4620801" y="118472"/>
          <a:ext cx="1889326"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1. </a:t>
          </a:r>
          <a:r>
            <a:rPr lang="fr-FR" sz="2100" kern="1200" dirty="0" err="1">
              <a:latin typeface="Calibri" panose="020F0502020204030204"/>
              <a:ea typeface="+mn-ea"/>
              <a:cs typeface="+mn-cs"/>
            </a:rPr>
            <a:t>Preparation</a:t>
          </a:r>
          <a:r>
            <a:rPr lang="fr-FR" sz="2100" kern="1200" dirty="0">
              <a:latin typeface="Calibri" panose="020F0502020204030204"/>
              <a:ea typeface="+mn-ea"/>
              <a:cs typeface="+mn-cs"/>
            </a:rPr>
            <a:t>: Data and </a:t>
          </a:r>
          <a:r>
            <a:rPr lang="fr-FR" sz="2100" kern="1200" dirty="0" err="1">
              <a:latin typeface="Calibri" panose="020F0502020204030204"/>
              <a:ea typeface="+mn-ea"/>
              <a:cs typeface="+mn-cs"/>
            </a:rPr>
            <a:t>analysis</a:t>
          </a:r>
          <a:r>
            <a:rPr lang="fr-FR" sz="2100" kern="1200" dirty="0">
              <a:latin typeface="Calibri" panose="020F0502020204030204"/>
              <a:ea typeface="+mn-ea"/>
              <a:cs typeface="+mn-cs"/>
            </a:rPr>
            <a:t> to </a:t>
          </a:r>
          <a:r>
            <a:rPr lang="fr-FR" sz="2100" kern="1200" dirty="0" err="1">
              <a:latin typeface="Calibri" panose="020F0502020204030204"/>
              <a:ea typeface="+mn-ea"/>
              <a:cs typeface="+mn-cs"/>
            </a:rPr>
            <a:t>inform</a:t>
          </a:r>
          <a:r>
            <a:rPr lang="fr-FR" sz="2100" kern="1200" dirty="0">
              <a:latin typeface="Calibri" panose="020F0502020204030204"/>
              <a:ea typeface="+mn-ea"/>
              <a:cs typeface="+mn-cs"/>
            </a:rPr>
            <a:t> joint area –</a:t>
          </a:r>
          <a:r>
            <a:rPr lang="fr-FR" sz="2100" kern="1200" dirty="0" err="1">
              <a:latin typeface="Calibri" panose="020F0502020204030204"/>
              <a:ea typeface="+mn-ea"/>
              <a:cs typeface="+mn-cs"/>
            </a:rPr>
            <a:t>based</a:t>
          </a:r>
          <a:r>
            <a:rPr lang="fr-FR" sz="2100" kern="1200" dirty="0">
              <a:latin typeface="Calibri" panose="020F0502020204030204"/>
              <a:ea typeface="+mn-ea"/>
              <a:cs typeface="+mn-cs"/>
            </a:rPr>
            <a:t> solutions  planning </a:t>
          </a:r>
        </a:p>
      </dsp:txBody>
      <dsp:txXfrm>
        <a:off x="4620801" y="118472"/>
        <a:ext cx="1889326" cy="1889326"/>
      </dsp:txXfrm>
    </dsp:sp>
    <dsp:sp modelId="{F9D20298-2C4F-4DE4-B703-62DC5FD49660}">
      <dsp:nvSpPr>
        <dsp:cNvPr id="0" name=""/>
        <dsp:cNvSpPr/>
      </dsp:nvSpPr>
      <dsp:spPr>
        <a:xfrm>
          <a:off x="1291752" y="-759"/>
          <a:ext cx="5337606" cy="5337606"/>
        </a:xfrm>
        <a:prstGeom prst="circularArrow">
          <a:avLst>
            <a:gd name="adj1" fmla="val 6904"/>
            <a:gd name="adj2" fmla="val 465544"/>
            <a:gd name="adj3" fmla="val 548607"/>
            <a:gd name="adj4" fmla="val 205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E7BE73-42BC-4003-A910-E6270E66D466}">
      <dsp:nvSpPr>
        <dsp:cNvPr id="0" name=""/>
        <dsp:cNvSpPr/>
      </dsp:nvSpPr>
      <dsp:spPr>
        <a:xfrm>
          <a:off x="4496068" y="3328289"/>
          <a:ext cx="2138792" cy="188932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2. </a:t>
          </a:r>
          <a:r>
            <a:rPr lang="fr-FR" sz="2100" kern="1200" dirty="0" err="1">
              <a:latin typeface="Calibri" panose="020F0502020204030204"/>
              <a:ea typeface="+mn-ea"/>
              <a:cs typeface="+mn-cs"/>
            </a:rPr>
            <a:t>Preparation</a:t>
          </a:r>
          <a:r>
            <a:rPr lang="fr-FR" sz="2100" kern="1200" dirty="0">
              <a:latin typeface="Calibri" panose="020F0502020204030204"/>
              <a:ea typeface="+mn-ea"/>
              <a:cs typeface="+mn-cs"/>
            </a:rPr>
            <a:t>: </a:t>
          </a:r>
          <a:r>
            <a:rPr lang="en-GB" sz="2100" kern="1200" dirty="0"/>
            <a:t>A multi sectoral and multi stakeholder planning process </a:t>
          </a:r>
          <a:endParaRPr lang="fr-FR" sz="2100" kern="1200" dirty="0">
            <a:latin typeface="Calibri" panose="020F0502020204030204"/>
            <a:ea typeface="+mn-ea"/>
            <a:cs typeface="+mn-cs"/>
          </a:endParaRPr>
        </a:p>
      </dsp:txBody>
      <dsp:txXfrm>
        <a:off x="4496068" y="3328289"/>
        <a:ext cx="2138792" cy="1889326"/>
      </dsp:txXfrm>
    </dsp:sp>
    <dsp:sp modelId="{518D0AD7-E627-4C13-9406-E440CEFA57BD}">
      <dsp:nvSpPr>
        <dsp:cNvPr id="0" name=""/>
        <dsp:cNvSpPr/>
      </dsp:nvSpPr>
      <dsp:spPr>
        <a:xfrm>
          <a:off x="1291752" y="-759"/>
          <a:ext cx="5337606" cy="5337606"/>
        </a:xfrm>
        <a:prstGeom prst="circularArrow">
          <a:avLst>
            <a:gd name="adj1" fmla="val 6904"/>
            <a:gd name="adj2" fmla="val 465544"/>
            <a:gd name="adj3" fmla="val 5948607"/>
            <a:gd name="adj4" fmla="val 43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2A8939-0174-4714-8435-3A417199EB84}">
      <dsp:nvSpPr>
        <dsp:cNvPr id="0" name=""/>
        <dsp:cNvSpPr/>
      </dsp:nvSpPr>
      <dsp:spPr>
        <a:xfrm>
          <a:off x="1410984" y="3328289"/>
          <a:ext cx="1889326" cy="1889326"/>
        </a:xfrm>
        <a:prstGeom prst="rect">
          <a:avLst/>
        </a:prstGeom>
        <a:solidFill>
          <a:schemeClr val="bg1"/>
        </a:solid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3. Community </a:t>
          </a:r>
          <a:r>
            <a:rPr lang="fr-FR" sz="2100" kern="1200" dirty="0" err="1">
              <a:latin typeface="Calibri" panose="020F0502020204030204"/>
              <a:ea typeface="+mn-ea"/>
              <a:cs typeface="+mn-cs"/>
            </a:rPr>
            <a:t>based</a:t>
          </a:r>
          <a:r>
            <a:rPr lang="fr-FR" sz="2100" kern="1200" dirty="0">
              <a:latin typeface="Calibri" panose="020F0502020204030204"/>
              <a:ea typeface="+mn-ea"/>
              <a:cs typeface="+mn-cs"/>
            </a:rPr>
            <a:t> </a:t>
          </a:r>
          <a:r>
            <a:rPr lang="fr-FR" sz="2100" kern="1200" dirty="0" err="1">
              <a:latin typeface="Calibri" panose="020F0502020204030204"/>
              <a:ea typeface="+mn-ea"/>
              <a:cs typeface="+mn-cs"/>
            </a:rPr>
            <a:t>panning</a:t>
          </a:r>
          <a:r>
            <a:rPr lang="fr-FR" sz="2100" kern="1200" dirty="0">
              <a:latin typeface="Calibri" panose="020F0502020204030204"/>
              <a:ea typeface="+mn-ea"/>
              <a:cs typeface="+mn-cs"/>
            </a:rPr>
            <a:t> and action plan </a:t>
          </a:r>
        </a:p>
      </dsp:txBody>
      <dsp:txXfrm>
        <a:off x="1410984" y="3328289"/>
        <a:ext cx="1889326" cy="1889326"/>
      </dsp:txXfrm>
    </dsp:sp>
    <dsp:sp modelId="{B20A96AE-5788-448F-8C20-6ED41D31904C}">
      <dsp:nvSpPr>
        <dsp:cNvPr id="0" name=""/>
        <dsp:cNvSpPr/>
      </dsp:nvSpPr>
      <dsp:spPr>
        <a:xfrm>
          <a:off x="1291752" y="-759"/>
          <a:ext cx="5337606" cy="5337606"/>
        </a:xfrm>
        <a:prstGeom prst="circularArrow">
          <a:avLst>
            <a:gd name="adj1" fmla="val 6904"/>
            <a:gd name="adj2" fmla="val 465544"/>
            <a:gd name="adj3" fmla="val 11348607"/>
            <a:gd name="adj4" fmla="val 97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7CD5121-4DE3-4482-AC23-AD32E3640D2D}">
      <dsp:nvSpPr>
        <dsp:cNvPr id="0" name=""/>
        <dsp:cNvSpPr/>
      </dsp:nvSpPr>
      <dsp:spPr>
        <a:xfrm>
          <a:off x="1410984" y="118472"/>
          <a:ext cx="1889326" cy="1889326"/>
        </a:xfrm>
        <a:prstGeom prst="rect">
          <a:avLst/>
        </a:prstGeom>
        <a:solidFill>
          <a:srgbClr val="A6A6A6"/>
        </a:solidFill>
        <a:ln>
          <a:noFill/>
        </a:ln>
        <a:effectLst/>
      </dsp:spPr>
      <dsp:style>
        <a:lnRef idx="0">
          <a:scrgbClr r="0" g="0" b="0"/>
        </a:lnRef>
        <a:fillRef idx="0">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fr-FR" sz="2100" kern="1200" dirty="0">
              <a:latin typeface="Calibri" panose="020F0502020204030204"/>
              <a:ea typeface="+mn-ea"/>
              <a:cs typeface="+mn-cs"/>
            </a:rPr>
            <a:t>4. Monitoring, </a:t>
          </a:r>
          <a:r>
            <a:rPr lang="fr-FR" sz="2100" kern="1200" dirty="0" err="1">
              <a:latin typeface="Calibri" panose="020F0502020204030204"/>
              <a:ea typeface="+mn-ea"/>
              <a:cs typeface="+mn-cs"/>
            </a:rPr>
            <a:t>evaluation</a:t>
          </a:r>
          <a:r>
            <a:rPr lang="fr-FR" sz="2100" kern="1200" dirty="0">
              <a:latin typeface="Calibri" panose="020F0502020204030204"/>
              <a:ea typeface="+mn-ea"/>
              <a:cs typeface="+mn-cs"/>
            </a:rPr>
            <a:t> and adaptative management </a:t>
          </a:r>
        </a:p>
      </dsp:txBody>
      <dsp:txXfrm>
        <a:off x="1410984" y="118472"/>
        <a:ext cx="1889326" cy="1889326"/>
      </dsp:txXfrm>
    </dsp:sp>
    <dsp:sp modelId="{25BA8D68-20B8-4D99-982A-503015FE5E1D}">
      <dsp:nvSpPr>
        <dsp:cNvPr id="0" name=""/>
        <dsp:cNvSpPr/>
      </dsp:nvSpPr>
      <dsp:spPr>
        <a:xfrm>
          <a:off x="1291752" y="-759"/>
          <a:ext cx="5337606" cy="5337606"/>
        </a:xfrm>
        <a:prstGeom prst="circularArrow">
          <a:avLst>
            <a:gd name="adj1" fmla="val 6904"/>
            <a:gd name="adj2" fmla="val 465544"/>
            <a:gd name="adj3" fmla="val 16748607"/>
            <a:gd name="adj4" fmla="val 15185849"/>
            <a:gd name="adj5" fmla="val 8055"/>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8D19F22-E3B9-4616-B1C4-1202CC22B7D7}">
      <dsp:nvSpPr>
        <dsp:cNvPr id="0" name=""/>
        <dsp:cNvSpPr/>
      </dsp:nvSpPr>
      <dsp:spPr>
        <a:xfrm>
          <a:off x="4651531" y="751049"/>
          <a:ext cx="4863873" cy="4863873"/>
        </a:xfrm>
        <a:prstGeom prst="blockArc">
          <a:avLst>
            <a:gd name="adj1" fmla="val 11880000"/>
            <a:gd name="adj2" fmla="val 16200000"/>
            <a:gd name="adj3" fmla="val 463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B01D176-B256-4784-8E7A-EA9B7836E6A7}">
      <dsp:nvSpPr>
        <dsp:cNvPr id="0" name=""/>
        <dsp:cNvSpPr/>
      </dsp:nvSpPr>
      <dsp:spPr>
        <a:xfrm>
          <a:off x="4651531" y="751049"/>
          <a:ext cx="4863873" cy="4863873"/>
        </a:xfrm>
        <a:prstGeom prst="blockArc">
          <a:avLst>
            <a:gd name="adj1" fmla="val 7560000"/>
            <a:gd name="adj2" fmla="val 11880000"/>
            <a:gd name="adj3" fmla="val 463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E32C80D-33C4-49CF-BC73-D98E48C65C8E}">
      <dsp:nvSpPr>
        <dsp:cNvPr id="0" name=""/>
        <dsp:cNvSpPr/>
      </dsp:nvSpPr>
      <dsp:spPr>
        <a:xfrm>
          <a:off x="4651531" y="751049"/>
          <a:ext cx="4863873" cy="4863873"/>
        </a:xfrm>
        <a:prstGeom prst="blockArc">
          <a:avLst>
            <a:gd name="adj1" fmla="val 3240000"/>
            <a:gd name="adj2" fmla="val 7560000"/>
            <a:gd name="adj3" fmla="val 463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307C96-1070-4EED-B8BB-5862C5BB1A1C}">
      <dsp:nvSpPr>
        <dsp:cNvPr id="0" name=""/>
        <dsp:cNvSpPr/>
      </dsp:nvSpPr>
      <dsp:spPr>
        <a:xfrm>
          <a:off x="4651531" y="751049"/>
          <a:ext cx="4863873" cy="4863873"/>
        </a:xfrm>
        <a:prstGeom prst="blockArc">
          <a:avLst>
            <a:gd name="adj1" fmla="val 20520000"/>
            <a:gd name="adj2" fmla="val 3240000"/>
            <a:gd name="adj3" fmla="val 463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1812026-9057-4E46-9514-5F14EA28D7F5}">
      <dsp:nvSpPr>
        <dsp:cNvPr id="0" name=""/>
        <dsp:cNvSpPr/>
      </dsp:nvSpPr>
      <dsp:spPr>
        <a:xfrm>
          <a:off x="4651531" y="751049"/>
          <a:ext cx="4863873" cy="4863873"/>
        </a:xfrm>
        <a:prstGeom prst="blockArc">
          <a:avLst>
            <a:gd name="adj1" fmla="val 16200000"/>
            <a:gd name="adj2" fmla="val 20520000"/>
            <a:gd name="adj3" fmla="val 4638"/>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D178436-DA54-4E54-A708-A911B4815518}">
      <dsp:nvSpPr>
        <dsp:cNvPr id="0" name=""/>
        <dsp:cNvSpPr/>
      </dsp:nvSpPr>
      <dsp:spPr>
        <a:xfrm>
          <a:off x="5964571" y="2064089"/>
          <a:ext cx="2237794" cy="2237794"/>
        </a:xfrm>
        <a:prstGeom prst="ellipse">
          <a:avLst/>
        </a:prstGeom>
        <a:solidFill>
          <a:srgbClr val="BA122B"/>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GB" sz="2400" kern="1200" dirty="0"/>
            <a:t>Monitoring Evaluation </a:t>
          </a:r>
        </a:p>
        <a:p>
          <a:pPr marL="0" lvl="0" indent="0" algn="ctr" defTabSz="1066800">
            <a:lnSpc>
              <a:spcPct val="90000"/>
            </a:lnSpc>
            <a:spcBef>
              <a:spcPct val="0"/>
            </a:spcBef>
            <a:spcAft>
              <a:spcPct val="35000"/>
            </a:spcAft>
            <a:buNone/>
          </a:pPr>
          <a:r>
            <a:rPr lang="en-GB" sz="2400" kern="1200" dirty="0"/>
            <a:t>Learning </a:t>
          </a:r>
        </a:p>
        <a:p>
          <a:pPr marL="0" lvl="0" indent="0" algn="ctr" defTabSz="1066800">
            <a:lnSpc>
              <a:spcPct val="90000"/>
            </a:lnSpc>
            <a:spcBef>
              <a:spcPct val="0"/>
            </a:spcBef>
            <a:spcAft>
              <a:spcPct val="35000"/>
            </a:spcAft>
            <a:buNone/>
          </a:pPr>
          <a:r>
            <a:rPr lang="en-GB" sz="2400" kern="1200" dirty="0"/>
            <a:t>System </a:t>
          </a:r>
        </a:p>
      </dsp:txBody>
      <dsp:txXfrm>
        <a:off x="6292288" y="2391806"/>
        <a:ext cx="1582360" cy="1582360"/>
      </dsp:txXfrm>
    </dsp:sp>
    <dsp:sp modelId="{5AF5AA2F-EA83-4149-93CE-952A255EA2B3}">
      <dsp:nvSpPr>
        <dsp:cNvPr id="0" name=""/>
        <dsp:cNvSpPr/>
      </dsp:nvSpPr>
      <dsp:spPr>
        <a:xfrm>
          <a:off x="6003467" y="-272558"/>
          <a:ext cx="2160002" cy="216000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Results framework</a:t>
          </a:r>
        </a:p>
      </dsp:txBody>
      <dsp:txXfrm>
        <a:off x="6319792" y="43767"/>
        <a:ext cx="1527352" cy="1527352"/>
      </dsp:txXfrm>
    </dsp:sp>
    <dsp:sp modelId="{4BD9EB3A-4903-4036-8375-2D4543535B31}">
      <dsp:nvSpPr>
        <dsp:cNvPr id="0" name=""/>
        <dsp:cNvSpPr/>
      </dsp:nvSpPr>
      <dsp:spPr>
        <a:xfrm>
          <a:off x="8262744" y="1368901"/>
          <a:ext cx="2160002" cy="2160002"/>
        </a:xfrm>
        <a:prstGeom prst="ellipse">
          <a:avLst/>
        </a:prstGeom>
        <a:solidFill>
          <a:srgbClr val="BA122B">
            <a:alpha val="50000"/>
          </a:srgb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Performance monitoring </a:t>
          </a:r>
        </a:p>
      </dsp:txBody>
      <dsp:txXfrm>
        <a:off x="8579069" y="1685226"/>
        <a:ext cx="1527352" cy="1527352"/>
      </dsp:txXfrm>
    </dsp:sp>
    <dsp:sp modelId="{2E25243F-4AFB-4668-BA24-665DEEAC5249}">
      <dsp:nvSpPr>
        <dsp:cNvPr id="0" name=""/>
        <dsp:cNvSpPr/>
      </dsp:nvSpPr>
      <dsp:spPr>
        <a:xfrm>
          <a:off x="7399777" y="4024841"/>
          <a:ext cx="2160002" cy="2160002"/>
        </a:xfrm>
        <a:prstGeom prst="ellipse">
          <a:avLst/>
        </a:prstGeom>
        <a:solidFill>
          <a:srgbClr val="A6A6A6">
            <a:alpha val="50000"/>
          </a:srgb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Evaluation </a:t>
          </a:r>
        </a:p>
      </dsp:txBody>
      <dsp:txXfrm>
        <a:off x="7716102" y="4341166"/>
        <a:ext cx="1527352" cy="1527352"/>
      </dsp:txXfrm>
    </dsp:sp>
    <dsp:sp modelId="{1C47551F-EBE5-4A25-A4D2-D12E6FC79016}">
      <dsp:nvSpPr>
        <dsp:cNvPr id="0" name=""/>
        <dsp:cNvSpPr/>
      </dsp:nvSpPr>
      <dsp:spPr>
        <a:xfrm>
          <a:off x="4607157" y="4024841"/>
          <a:ext cx="2160002" cy="2160002"/>
        </a:xfrm>
        <a:prstGeom prst="ellipse">
          <a:avLst/>
        </a:prstGeom>
        <a:solidFill>
          <a:srgbClr val="E7E6E6">
            <a:alpha val="50000"/>
          </a:srgb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solidFill>
                <a:schemeClr val="tx1"/>
              </a:solidFill>
            </a:rPr>
            <a:t>Learning agenda </a:t>
          </a:r>
        </a:p>
      </dsp:txBody>
      <dsp:txXfrm>
        <a:off x="4923482" y="4341166"/>
        <a:ext cx="1527352" cy="1527352"/>
      </dsp:txXfrm>
    </dsp:sp>
    <dsp:sp modelId="{A9D5BFD4-696B-4205-9777-573D342BC8B7}">
      <dsp:nvSpPr>
        <dsp:cNvPr id="0" name=""/>
        <dsp:cNvSpPr/>
      </dsp:nvSpPr>
      <dsp:spPr>
        <a:xfrm>
          <a:off x="3744190" y="1368901"/>
          <a:ext cx="2160002" cy="2160002"/>
        </a:xfrm>
        <a:prstGeom prst="ellipse">
          <a:avLst/>
        </a:prstGeom>
        <a:solidFill>
          <a:srgbClr val="000000">
            <a:alpha val="50000"/>
          </a:srgb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r>
            <a:rPr lang="en-GB" sz="2100" kern="1200" dirty="0"/>
            <a:t>Strengthened data system</a:t>
          </a:r>
        </a:p>
      </dsp:txBody>
      <dsp:txXfrm>
        <a:off x="4060515" y="1685226"/>
        <a:ext cx="1527352" cy="152735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14D250F-4544-4165-A2BA-DCD834BDFFAB}">
      <dsp:nvSpPr>
        <dsp:cNvPr id="0" name=""/>
        <dsp:cNvSpPr/>
      </dsp:nvSpPr>
      <dsp:spPr>
        <a:xfrm>
          <a:off x="2097253" y="768"/>
          <a:ext cx="1442205" cy="1442205"/>
        </a:xfrm>
        <a:prstGeom prst="ellipse">
          <a:avLst/>
        </a:prstGeom>
        <a:solidFill>
          <a:schemeClr val="accent1">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t>Learn </a:t>
          </a:r>
        </a:p>
      </dsp:txBody>
      <dsp:txXfrm>
        <a:off x="2308459" y="211974"/>
        <a:ext cx="1019793" cy="1019793"/>
      </dsp:txXfrm>
    </dsp:sp>
    <dsp:sp modelId="{71056C1E-DBED-4521-A733-F67369FBF796}">
      <dsp:nvSpPr>
        <dsp:cNvPr id="0" name=""/>
        <dsp:cNvSpPr/>
      </dsp:nvSpPr>
      <dsp:spPr>
        <a:xfrm rot="2700000">
          <a:off x="3384805" y="1237210"/>
          <a:ext cx="384525" cy="486744"/>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3401699" y="1293774"/>
        <a:ext cx="269168" cy="292046"/>
      </dsp:txXfrm>
    </dsp:sp>
    <dsp:sp modelId="{F7C515F2-BAB7-41A1-A1C2-9568F222402D}">
      <dsp:nvSpPr>
        <dsp:cNvPr id="0" name=""/>
        <dsp:cNvSpPr/>
      </dsp:nvSpPr>
      <dsp:spPr>
        <a:xfrm>
          <a:off x="3630066" y="1533582"/>
          <a:ext cx="1442205" cy="1442205"/>
        </a:xfrm>
        <a:prstGeom prst="ellipse">
          <a:avLst/>
        </a:prstGeom>
        <a:solidFill>
          <a:schemeClr val="accent1">
            <a:shade val="80000"/>
            <a:hueOff val="199944"/>
            <a:satOff val="-19886"/>
            <a:lumOff val="1245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t>Reflect</a:t>
          </a:r>
        </a:p>
      </dsp:txBody>
      <dsp:txXfrm>
        <a:off x="3841272" y="1744788"/>
        <a:ext cx="1019793" cy="1019793"/>
      </dsp:txXfrm>
    </dsp:sp>
    <dsp:sp modelId="{3E21E737-99AC-49F7-B012-1F41A86935CF}">
      <dsp:nvSpPr>
        <dsp:cNvPr id="0" name=""/>
        <dsp:cNvSpPr/>
      </dsp:nvSpPr>
      <dsp:spPr>
        <a:xfrm rot="8100000">
          <a:off x="3400195" y="2770024"/>
          <a:ext cx="384525" cy="486744"/>
        </a:xfrm>
        <a:prstGeom prst="rightArrow">
          <a:avLst>
            <a:gd name="adj1" fmla="val 60000"/>
            <a:gd name="adj2" fmla="val 50000"/>
          </a:avLst>
        </a:prstGeom>
        <a:solidFill>
          <a:schemeClr val="accent1">
            <a:shade val="90000"/>
            <a:hueOff val="203624"/>
            <a:satOff val="-19886"/>
            <a:lumOff val="11853"/>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rot="10800000">
        <a:off x="3498658" y="2826588"/>
        <a:ext cx="269168" cy="292046"/>
      </dsp:txXfrm>
    </dsp:sp>
    <dsp:sp modelId="{8205D57E-C498-4BCA-BA29-B7382F8E5230}">
      <dsp:nvSpPr>
        <dsp:cNvPr id="0" name=""/>
        <dsp:cNvSpPr/>
      </dsp:nvSpPr>
      <dsp:spPr>
        <a:xfrm>
          <a:off x="2097253" y="3066395"/>
          <a:ext cx="1442205" cy="1442205"/>
        </a:xfrm>
        <a:prstGeom prst="ellipse">
          <a:avLst/>
        </a:prstGeom>
        <a:solidFill>
          <a:schemeClr val="accent1">
            <a:shade val="80000"/>
            <a:hueOff val="399889"/>
            <a:satOff val="-39772"/>
            <a:lumOff val="249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t>Decide </a:t>
          </a:r>
        </a:p>
      </dsp:txBody>
      <dsp:txXfrm>
        <a:off x="2308459" y="3277601"/>
        <a:ext cx="1019793" cy="1019793"/>
      </dsp:txXfrm>
    </dsp:sp>
    <dsp:sp modelId="{6FFCC24C-BFCC-4055-A6A0-7B93F8D8E5D0}">
      <dsp:nvSpPr>
        <dsp:cNvPr id="0" name=""/>
        <dsp:cNvSpPr/>
      </dsp:nvSpPr>
      <dsp:spPr>
        <a:xfrm rot="13500000">
          <a:off x="1867382" y="2785414"/>
          <a:ext cx="384525" cy="486744"/>
        </a:xfrm>
        <a:prstGeom prst="rightArrow">
          <a:avLst>
            <a:gd name="adj1" fmla="val 60000"/>
            <a:gd name="adj2" fmla="val 50000"/>
          </a:avLst>
        </a:prstGeom>
        <a:solidFill>
          <a:schemeClr val="accent1">
            <a:shade val="90000"/>
            <a:hueOff val="407247"/>
            <a:satOff val="-39772"/>
            <a:lumOff val="2370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rot="10800000">
        <a:off x="1965845" y="2923548"/>
        <a:ext cx="269168" cy="292046"/>
      </dsp:txXfrm>
    </dsp:sp>
    <dsp:sp modelId="{1DBAF192-6AFA-4490-A146-E580DBDFDF9B}">
      <dsp:nvSpPr>
        <dsp:cNvPr id="0" name=""/>
        <dsp:cNvSpPr/>
      </dsp:nvSpPr>
      <dsp:spPr>
        <a:xfrm>
          <a:off x="564440" y="1533582"/>
          <a:ext cx="1442205" cy="1442205"/>
        </a:xfrm>
        <a:prstGeom prst="ellipse">
          <a:avLst/>
        </a:prstGeom>
        <a:solidFill>
          <a:schemeClr val="accent1">
            <a:shade val="80000"/>
            <a:hueOff val="599833"/>
            <a:satOff val="-59658"/>
            <a:lumOff val="3735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GB" sz="2600" kern="1200" dirty="0"/>
            <a:t>Act </a:t>
          </a:r>
        </a:p>
      </dsp:txBody>
      <dsp:txXfrm>
        <a:off x="775646" y="1744788"/>
        <a:ext cx="1019793" cy="1019793"/>
      </dsp:txXfrm>
    </dsp:sp>
    <dsp:sp modelId="{170ED46E-B574-4CBC-A31D-E1B976C53CFE}">
      <dsp:nvSpPr>
        <dsp:cNvPr id="0" name=""/>
        <dsp:cNvSpPr/>
      </dsp:nvSpPr>
      <dsp:spPr>
        <a:xfrm rot="18900000">
          <a:off x="1851991" y="1252601"/>
          <a:ext cx="384525" cy="486744"/>
        </a:xfrm>
        <a:prstGeom prst="rightArrow">
          <a:avLst>
            <a:gd name="adj1" fmla="val 60000"/>
            <a:gd name="adj2" fmla="val 50000"/>
          </a:avLst>
        </a:prstGeom>
        <a:solidFill>
          <a:schemeClr val="accent1">
            <a:shade val="90000"/>
            <a:hueOff val="610871"/>
            <a:satOff val="-59658"/>
            <a:lumOff val="3556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GB" sz="2000" kern="1200"/>
        </a:p>
      </dsp:txBody>
      <dsp:txXfrm>
        <a:off x="1868885" y="1390735"/>
        <a:ext cx="269168" cy="292046"/>
      </dsp:txXfrm>
    </dsp:sp>
  </dsp:spTree>
</dsp:drawing>
</file>

<file path=ppt/diagrams/layout1.xml><?xml version="1.0" encoding="utf-8"?>
<dgm:layoutDef xmlns:dgm="http://schemas.openxmlformats.org/drawingml/2006/diagram" xmlns:a="http://schemas.openxmlformats.org/drawingml/2006/main" uniqueId="urn:microsoft.com/office/officeart/2005/8/layout/cycle1">
  <dgm:title val=""/>
  <dgm:desc val=""/>
  <dgm:catLst>
    <dgm:cat type="cycle" pri="2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alg type="cycle">
          <dgm:param type="stAng" val="0"/>
          <dgm:param type="spanAng" val="360"/>
        </dgm:alg>
      </dgm:if>
      <dgm:else name="Name2">
        <dgm:alg type="cycle">
          <dgm:param type="stAng" val="0"/>
          <dgm:param type="spanAng" val="-360"/>
        </dgm:alg>
      </dgm:else>
    </dgm:choose>
    <dgm:shape xmlns:r="http://schemas.openxmlformats.org/officeDocument/2006/relationships" r:blip="">
      <dgm:adjLst/>
    </dgm:shape>
    <dgm:presOf/>
    <dgm:choose name="Name3">
      <dgm:if name="Name4" func="var" arg="dir" op="equ" val="norm">
        <dgm:constrLst>
          <dgm:constr type="diam" val="1"/>
          <dgm:constr type="w" for="ch" forName="node" refType="w"/>
          <dgm:constr type="w" for="ch" ptType="sibTrans" refType="w" refFor="ch" refForName="node" fact="0.5"/>
          <dgm:constr type="h" for="ch" ptType="sibTrans" op="equ"/>
          <dgm:constr type="diam" for="ch" ptType="sibTrans" refType="diam" op="equ"/>
          <dgm:constr type="sibSp" refType="w" refFor="ch" refForName="node" fact="0.15"/>
          <dgm:constr type="w" for="ch" forName="dummy" refType="sibSp" fact="2.8"/>
          <dgm:constr type="primFontSz" for="ch" forName="node" op="equ" val="65"/>
        </dgm:constrLst>
      </dgm:if>
      <dgm:else name="Name5">
        <dgm:constrLst>
          <dgm:constr type="diam" val="1"/>
          <dgm:constr type="w" for="ch" forName="node" refType="w"/>
          <dgm:constr type="w" for="ch" ptType="sibTrans" refType="w" refFor="ch" refForName="node" fact="0.5"/>
          <dgm:constr type="h" for="ch" ptType="sibTrans" op="equ"/>
          <dgm:constr type="diam" for="ch" ptType="sibTrans" refType="diam" op="equ" fact="-1"/>
          <dgm:constr type="sibSp" refType="w" refFor="ch" refForName="node" fact="0.15"/>
          <dgm:constr type="w" for="ch" forName="dummy" refType="sibSp" fact="2.8"/>
          <dgm:constr type="primFontSz" for="ch" forName="node" op="equ" val="65"/>
        </dgm:constrLst>
      </dgm:else>
    </dgm:choose>
    <dgm:ruleLst>
      <dgm:rule type="diam" val="INF" fact="NaN" max="NaN"/>
    </dgm:ruleLst>
    <dgm:forEach name="nodesForEach" axis="ch" ptType="node">
      <dgm:choose name="Name6">
        <dgm:if name="Name7" axis="par ch" ptType="doc node" func="cnt" op="gt" val="1">
          <dgm:layoutNode name="dummy">
            <dgm:alg type="sp"/>
            <dgm:shape xmlns:r="http://schemas.openxmlformats.org/officeDocument/2006/relationships" r:blip="">
              <dgm:adjLst/>
            </dgm:shape>
            <dgm:presOf/>
            <dgm:constrLst>
              <dgm:constr type="h" refType="w"/>
            </dgm:constrLst>
            <dgm:ruleLst/>
          </dgm:layoutNode>
        </dgm:if>
        <dgm:else name="Name8"/>
      </dgm:choose>
      <dgm:layoutNode name="node" styleLbl="revTx">
        <dgm:varLst>
          <dgm:bulletEnabled val="1"/>
        </dgm:varLst>
        <dgm:alg type="tx">
          <dgm:param type="txAnchorVertCh" val="mid"/>
        </dgm:alg>
        <dgm:shape xmlns:r="http://schemas.openxmlformats.org/officeDocument/2006/relationships" type="rect"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Name11" axis="followSib" ptType="sibTrans" hideLastTrans="0" cnt="1">
            <dgm:layoutNode name="sibTrans" styleLbl="node1">
              <dgm:alg type="conn">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begPad"/>
                <dgm:constr type="endPad"/>
              </dgm:constrLst>
              <dgm:ruleLst/>
            </dgm:layoutNode>
          </dgm:forEach>
        </dgm:if>
        <dgm:else name="Name12"/>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8F1DB3-3E7C-44AF-B7F9-C16C5D94A5C7}" type="datetimeFigureOut">
              <a:rPr lang="en-US" smtClean="0"/>
              <a:t>3/25/2020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EBE9B1-2A80-4014-9413-689CA2746B45}" type="slidenum">
              <a:rPr lang="en-US" smtClean="0"/>
              <a:t>‹#›</a:t>
            </a:fld>
            <a:endParaRPr lang="en-US"/>
          </a:p>
        </p:txBody>
      </p:sp>
    </p:spTree>
    <p:extLst>
      <p:ext uri="{BB962C8B-B14F-4D97-AF65-F5344CB8AC3E}">
        <p14:creationId xmlns:p14="http://schemas.microsoft.com/office/powerpoint/2010/main" val="29449132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bond.org.uk/sites/default/files/resource-documents/adaptive_management_-_what_it_means_for_csos_0.pdf"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odi.org/sites/odi.org.uk/files/resource-documents/12985.pdf"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2</a:t>
            </a:fld>
            <a:endParaRPr lang="en-US"/>
          </a:p>
        </p:txBody>
      </p:sp>
    </p:spTree>
    <p:extLst>
      <p:ext uri="{BB962C8B-B14F-4D97-AF65-F5344CB8AC3E}">
        <p14:creationId xmlns:p14="http://schemas.microsoft.com/office/powerpoint/2010/main" val="1467875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35F30E8-26E9-4FF0-B25D-8E11553B501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45458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Accountability:</a:t>
            </a:r>
            <a:r>
              <a:rPr lang="en-GB" dirty="0"/>
              <a:t> Measure in a transparent way and communicate on progress of the plan against the results that we committed to achieve with the resource we are provided. </a:t>
            </a:r>
          </a:p>
          <a:p>
            <a:r>
              <a:rPr lang="en-GB" b="1" dirty="0"/>
              <a:t>Learning:</a:t>
            </a:r>
            <a:r>
              <a:rPr lang="en-GB" dirty="0"/>
              <a:t> Evidence that is needed to help manage project and activities, be able to adapt the project if need be and improve strategic approach </a:t>
            </a:r>
          </a:p>
          <a:p>
            <a:r>
              <a:rPr lang="en-GB" b="1" dirty="0"/>
              <a:t>Strengthening data systems </a:t>
            </a:r>
            <a:r>
              <a:rPr lang="en-GB" dirty="0"/>
              <a:t>through the collection data and analysis needed to plan, monitor and evaluate. </a:t>
            </a:r>
          </a:p>
        </p:txBody>
      </p:sp>
      <p:sp>
        <p:nvSpPr>
          <p:cNvPr id="4" name="Slide Number Placeholder 3"/>
          <p:cNvSpPr>
            <a:spLocks noGrp="1"/>
          </p:cNvSpPr>
          <p:nvPr>
            <p:ph type="sldNum" sz="quarter" idx="5"/>
          </p:nvPr>
        </p:nvSpPr>
        <p:spPr/>
        <p:txBody>
          <a:bodyPr/>
          <a:lstStyle/>
          <a:p>
            <a:fld id="{D3EBE9B1-2A80-4014-9413-689CA2746B45}" type="slidenum">
              <a:rPr lang="en-US" smtClean="0"/>
              <a:t>4</a:t>
            </a:fld>
            <a:endParaRPr lang="en-US"/>
          </a:p>
        </p:txBody>
      </p:sp>
    </p:spTree>
    <p:extLst>
      <p:ext uri="{BB962C8B-B14F-4D97-AF65-F5344CB8AC3E}">
        <p14:creationId xmlns:p14="http://schemas.microsoft.com/office/powerpoint/2010/main" val="16452800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key elements of monitoring, evaluation and learning systems: </a:t>
            </a:r>
          </a:p>
          <a:p>
            <a:endParaRPr lang="en-GB" dirty="0"/>
          </a:p>
          <a:p>
            <a:pPr marL="171450" indent="-171450">
              <a:buFontTx/>
              <a:buChar char="-"/>
            </a:pPr>
            <a:r>
              <a:rPr lang="en-GB" dirty="0"/>
              <a:t>Results framework: a joint vision, a theory of change (what you want to change and how you intend to make it change), common goals or outcomes and corresponding activities and performance indicators. This results framework should be flexible and up for changes if need be. </a:t>
            </a:r>
          </a:p>
          <a:p>
            <a:pPr marL="171450" indent="-171450">
              <a:buFontTx/>
              <a:buChar char="-"/>
            </a:pPr>
            <a:r>
              <a:rPr lang="en-GB" dirty="0"/>
              <a:t>Performance monitoring: Ongoing and systematic tracking of data relevant to strategies and activities using performance indicators. This monitoring should allow for flexibility and adaptative management. </a:t>
            </a:r>
          </a:p>
          <a:p>
            <a:pPr marL="171450" indent="-171450">
              <a:buFontTx/>
              <a:buChar char="-"/>
            </a:pPr>
            <a:r>
              <a:rPr lang="en-GB" dirty="0"/>
              <a:t>Evaluation: Evaluation on whether the programme or plan is effective using specific questions relevant to the plan and the context. There are two types of evaluations: performance evaluation that evaluate the progress of the programme/plan and impact evaluation that evaluate the actual impact/changes brought by the plan/programme. </a:t>
            </a:r>
          </a:p>
          <a:p>
            <a:pPr marL="171450" indent="-171450">
              <a:buFontTx/>
              <a:buChar char="-"/>
            </a:pPr>
            <a:r>
              <a:rPr lang="en-GB" dirty="0"/>
              <a:t>Learning agenda: Key evidence gap to be assessed and addressed.  </a:t>
            </a:r>
          </a:p>
        </p:txBody>
      </p:sp>
      <p:sp>
        <p:nvSpPr>
          <p:cNvPr id="4" name="Slide Number Placeholder 3"/>
          <p:cNvSpPr>
            <a:spLocks noGrp="1"/>
          </p:cNvSpPr>
          <p:nvPr>
            <p:ph type="sldNum" sz="quarter" idx="5"/>
          </p:nvPr>
        </p:nvSpPr>
        <p:spPr/>
        <p:txBody>
          <a:bodyPr/>
          <a:lstStyle/>
          <a:p>
            <a:fld id="{D3EBE9B1-2A80-4014-9413-689CA2746B45}" type="slidenum">
              <a:rPr lang="en-US" smtClean="0"/>
              <a:t>5</a:t>
            </a:fld>
            <a:endParaRPr lang="en-US"/>
          </a:p>
        </p:txBody>
      </p:sp>
    </p:spTree>
    <p:extLst>
      <p:ext uri="{BB962C8B-B14F-4D97-AF65-F5344CB8AC3E}">
        <p14:creationId xmlns:p14="http://schemas.microsoft.com/office/powerpoint/2010/main" val="3060997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Source: The Use of Evidence in Humanitarian Decision Making, ACAPS Operational Learning Paper, </a:t>
            </a:r>
            <a:r>
              <a:rPr lang="fr-FR" sz="1200" b="0" i="0" kern="1200" dirty="0" err="1">
                <a:solidFill>
                  <a:schemeClr val="tx1"/>
                </a:solidFill>
                <a:effectLst/>
                <a:latin typeface="+mn-lt"/>
                <a:ea typeface="+mn-ea"/>
                <a:cs typeface="+mn-cs"/>
              </a:rPr>
              <a:t>January</a:t>
            </a:r>
            <a:r>
              <a:rPr lang="fr-FR" sz="1200" b="0" i="0" kern="1200" dirty="0">
                <a:solidFill>
                  <a:schemeClr val="tx1"/>
                </a:solidFill>
                <a:effectLst/>
                <a:latin typeface="+mn-lt"/>
                <a:ea typeface="+mn-ea"/>
                <a:cs typeface="+mn-cs"/>
              </a:rPr>
              <a:t> 2013</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b="0" i="0" kern="1200" dirty="0">
                <a:solidFill>
                  <a:schemeClr val="tx1"/>
                </a:solidFill>
                <a:effectLst/>
                <a:latin typeface="+mn-lt"/>
                <a:ea typeface="+mn-ea"/>
                <a:cs typeface="+mn-cs"/>
              </a:rPr>
              <a:t>Read the </a:t>
            </a:r>
            <a:r>
              <a:rPr lang="fr-FR" sz="1200" b="0" i="0" kern="1200" dirty="0" err="1">
                <a:solidFill>
                  <a:schemeClr val="tx1"/>
                </a:solidFill>
                <a:effectLst/>
                <a:latin typeface="+mn-lt"/>
                <a:ea typeface="+mn-ea"/>
                <a:cs typeface="+mn-cs"/>
              </a:rPr>
              <a:t>quote</a:t>
            </a:r>
            <a:r>
              <a:rPr lang="fr-FR" sz="1200" b="0" i="0" kern="1200" dirty="0">
                <a:solidFill>
                  <a:schemeClr val="tx1"/>
                </a:solidFill>
                <a:effectLst/>
                <a:latin typeface="+mn-lt"/>
                <a:ea typeface="+mn-ea"/>
                <a:cs typeface="+mn-cs"/>
              </a:rPr>
              <a:t> and tell the participants </a:t>
            </a:r>
            <a:r>
              <a:rPr lang="fr-FR" sz="1200" b="0" i="0" kern="1200" dirty="0" err="1">
                <a:solidFill>
                  <a:schemeClr val="tx1"/>
                </a:solidFill>
                <a:effectLst/>
                <a:latin typeface="+mn-lt"/>
                <a:ea typeface="+mn-ea"/>
                <a:cs typeface="+mn-cs"/>
              </a:rPr>
              <a:t>that</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gathering</a:t>
            </a:r>
            <a:r>
              <a:rPr lang="fr-FR" sz="1200" b="0" i="0" kern="1200" dirty="0">
                <a:solidFill>
                  <a:schemeClr val="tx1"/>
                </a:solidFill>
                <a:effectLst/>
                <a:latin typeface="+mn-lt"/>
                <a:ea typeface="+mn-ea"/>
                <a:cs typeface="+mn-cs"/>
              </a:rPr>
              <a:t> and </a:t>
            </a:r>
            <a:r>
              <a:rPr lang="fr-FR" sz="1200" b="0" i="0" kern="1200" dirty="0" err="1">
                <a:solidFill>
                  <a:schemeClr val="tx1"/>
                </a:solidFill>
                <a:effectLst/>
                <a:latin typeface="+mn-lt"/>
                <a:ea typeface="+mn-ea"/>
                <a:cs typeface="+mn-cs"/>
              </a:rPr>
              <a:t>analysing</a:t>
            </a:r>
            <a:r>
              <a:rPr lang="fr-FR" sz="1200" b="0" i="0" kern="1200" dirty="0">
                <a:solidFill>
                  <a:schemeClr val="tx1"/>
                </a:solidFill>
                <a:effectLst/>
                <a:latin typeface="+mn-lt"/>
                <a:ea typeface="+mn-ea"/>
                <a:cs typeface="+mn-cs"/>
              </a:rPr>
              <a:t> data and information, </a:t>
            </a:r>
            <a:r>
              <a:rPr lang="fr-FR" sz="1200" b="0" i="0" kern="1200" dirty="0" err="1">
                <a:solidFill>
                  <a:schemeClr val="tx1"/>
                </a:solidFill>
                <a:effectLst/>
                <a:latin typeface="+mn-lt"/>
                <a:ea typeface="+mn-ea"/>
                <a:cs typeface="+mn-cs"/>
              </a:rPr>
              <a:t>regularly</a:t>
            </a:r>
            <a:r>
              <a:rPr lang="fr-FR" sz="1200" b="0" i="0" kern="1200" dirty="0">
                <a:solidFill>
                  <a:schemeClr val="tx1"/>
                </a:solidFill>
                <a:effectLst/>
                <a:latin typeface="+mn-lt"/>
                <a:ea typeface="+mn-ea"/>
                <a:cs typeface="+mn-cs"/>
              </a:rPr>
              <a:t> monitoring the </a:t>
            </a:r>
            <a:r>
              <a:rPr lang="fr-FR" sz="1200" b="0" i="0" kern="1200" dirty="0" err="1">
                <a:solidFill>
                  <a:schemeClr val="tx1"/>
                </a:solidFill>
                <a:effectLst/>
                <a:latin typeface="+mn-lt"/>
                <a:ea typeface="+mn-ea"/>
                <a:cs typeface="+mn-cs"/>
              </a:rPr>
              <a:t>implementation</a:t>
            </a:r>
            <a:r>
              <a:rPr lang="fr-FR" sz="1200" b="0" i="0" kern="1200" dirty="0">
                <a:solidFill>
                  <a:schemeClr val="tx1"/>
                </a:solidFill>
                <a:effectLst/>
                <a:latin typeface="+mn-lt"/>
                <a:ea typeface="+mn-ea"/>
                <a:cs typeface="+mn-cs"/>
              </a:rPr>
              <a:t> of the solutions plans  </a:t>
            </a:r>
            <a:r>
              <a:rPr lang="fr-FR" sz="1200" b="0" i="0" kern="1200" dirty="0" err="1">
                <a:solidFill>
                  <a:schemeClr val="tx1"/>
                </a:solidFill>
                <a:effectLst/>
                <a:latin typeface="+mn-lt"/>
                <a:ea typeface="+mn-ea"/>
                <a:cs typeface="+mn-cs"/>
              </a:rPr>
              <a:t>might</a:t>
            </a:r>
            <a:r>
              <a:rPr lang="fr-FR" sz="1200" b="0" i="0" kern="1200" dirty="0">
                <a:solidFill>
                  <a:schemeClr val="tx1"/>
                </a:solidFill>
                <a:effectLst/>
                <a:latin typeface="+mn-lt"/>
                <a:ea typeface="+mn-ea"/>
                <a:cs typeface="+mn-cs"/>
              </a:rPr>
              <a:t> not lead to </a:t>
            </a:r>
            <a:r>
              <a:rPr lang="fr-FR" sz="1200" b="0" i="0" kern="1200" dirty="0" err="1">
                <a:solidFill>
                  <a:schemeClr val="tx1"/>
                </a:solidFill>
                <a:effectLst/>
                <a:latin typeface="+mn-lt"/>
                <a:ea typeface="+mn-ea"/>
                <a:cs typeface="+mn-cs"/>
              </a:rPr>
              <a:t>better</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decision</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making</a:t>
            </a:r>
            <a:r>
              <a:rPr lang="fr-FR" sz="1200" b="0" i="0" kern="1200" dirty="0">
                <a:solidFill>
                  <a:schemeClr val="tx1"/>
                </a:solidFill>
                <a:effectLst/>
                <a:latin typeface="+mn-lt"/>
                <a:ea typeface="+mn-ea"/>
                <a:cs typeface="+mn-cs"/>
              </a:rPr>
              <a:t> if </a:t>
            </a:r>
            <a:r>
              <a:rPr lang="fr-FR" sz="1200" b="0" i="0" kern="1200" dirty="0" err="1">
                <a:solidFill>
                  <a:schemeClr val="tx1"/>
                </a:solidFill>
                <a:effectLst/>
                <a:latin typeface="+mn-lt"/>
                <a:ea typeface="+mn-ea"/>
                <a:cs typeface="+mn-cs"/>
              </a:rPr>
              <a:t>there</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is</a:t>
            </a:r>
            <a:r>
              <a:rPr lang="fr-FR" sz="1200" b="0" i="0" kern="1200" dirty="0">
                <a:solidFill>
                  <a:schemeClr val="tx1"/>
                </a:solidFill>
                <a:effectLst/>
                <a:latin typeface="+mn-lt"/>
                <a:ea typeface="+mn-ea"/>
                <a:cs typeface="+mn-cs"/>
              </a:rPr>
              <a:t> no </a:t>
            </a:r>
            <a:r>
              <a:rPr lang="fr-FR" sz="1200" b="0" i="0" kern="1200" dirty="0" err="1">
                <a:solidFill>
                  <a:schemeClr val="tx1"/>
                </a:solidFill>
                <a:effectLst/>
                <a:latin typeface="+mn-lt"/>
                <a:ea typeface="+mn-ea"/>
                <a:cs typeface="+mn-cs"/>
              </a:rPr>
              <a:t>flexibility</a:t>
            </a:r>
            <a:r>
              <a:rPr lang="fr-FR" sz="1200" b="0" i="0" kern="1200" dirty="0">
                <a:solidFill>
                  <a:schemeClr val="tx1"/>
                </a:solidFill>
                <a:effectLst/>
                <a:latin typeface="+mn-lt"/>
                <a:ea typeface="+mn-ea"/>
                <a:cs typeface="+mn-cs"/>
              </a:rPr>
              <a:t> in the </a:t>
            </a:r>
            <a:r>
              <a:rPr lang="fr-FR" sz="1200" b="0" i="0" kern="1200" dirty="0" err="1">
                <a:solidFill>
                  <a:schemeClr val="tx1"/>
                </a:solidFill>
                <a:effectLst/>
                <a:latin typeface="+mn-lt"/>
                <a:ea typeface="+mn-ea"/>
                <a:cs typeface="+mn-cs"/>
              </a:rPr>
              <a:t>way</a:t>
            </a:r>
            <a:r>
              <a:rPr lang="fr-FR" sz="1200" b="0" i="0" kern="1200" dirty="0">
                <a:solidFill>
                  <a:schemeClr val="tx1"/>
                </a:solidFill>
                <a:effectLst/>
                <a:latin typeface="+mn-lt"/>
                <a:ea typeface="+mn-ea"/>
                <a:cs typeface="+mn-cs"/>
              </a:rPr>
              <a:t> area-</a:t>
            </a:r>
            <a:r>
              <a:rPr lang="fr-FR" sz="1200" b="0" i="0" kern="1200" dirty="0" err="1">
                <a:solidFill>
                  <a:schemeClr val="tx1"/>
                </a:solidFill>
                <a:effectLst/>
                <a:latin typeface="+mn-lt"/>
                <a:ea typeface="+mn-ea"/>
                <a:cs typeface="+mn-cs"/>
              </a:rPr>
              <a:t>based</a:t>
            </a:r>
            <a:r>
              <a:rPr lang="fr-FR" sz="1200" b="0" i="0" kern="1200" dirty="0">
                <a:solidFill>
                  <a:schemeClr val="tx1"/>
                </a:solidFill>
                <a:effectLst/>
                <a:latin typeface="+mn-lt"/>
                <a:ea typeface="+mn-ea"/>
                <a:cs typeface="+mn-cs"/>
              </a:rPr>
              <a:t> solutions plans are </a:t>
            </a:r>
            <a:r>
              <a:rPr lang="fr-FR" sz="1200" b="0" i="0" kern="1200" dirty="0" err="1">
                <a:solidFill>
                  <a:schemeClr val="tx1"/>
                </a:solidFill>
                <a:effectLst/>
                <a:latin typeface="+mn-lt"/>
                <a:ea typeface="+mn-ea"/>
                <a:cs typeface="+mn-cs"/>
              </a:rPr>
              <a:t>implemented</a:t>
            </a:r>
            <a:r>
              <a:rPr lang="fr-FR" sz="1200" b="0" i="0" kern="1200" dirty="0">
                <a:solidFill>
                  <a:schemeClr val="tx1"/>
                </a:solidFill>
                <a:effectLst/>
                <a:latin typeface="+mn-lt"/>
                <a:ea typeface="+mn-ea"/>
                <a:cs typeface="+mn-cs"/>
              </a:rPr>
              <a:t>. The </a:t>
            </a:r>
            <a:r>
              <a:rPr lang="fr-FR" sz="1200" b="0" i="0" kern="1200" dirty="0" err="1">
                <a:solidFill>
                  <a:schemeClr val="tx1"/>
                </a:solidFill>
                <a:effectLst/>
                <a:latin typeface="+mn-lt"/>
                <a:ea typeface="+mn-ea"/>
                <a:cs typeface="+mn-cs"/>
              </a:rPr>
              <a:t>implementation</a:t>
            </a:r>
            <a:r>
              <a:rPr lang="fr-FR" sz="1200" b="0" i="0" kern="1200" dirty="0">
                <a:solidFill>
                  <a:schemeClr val="tx1"/>
                </a:solidFill>
                <a:effectLst/>
                <a:latin typeface="+mn-lt"/>
                <a:ea typeface="+mn-ea"/>
                <a:cs typeface="+mn-cs"/>
              </a:rPr>
              <a:t> of area-</a:t>
            </a:r>
            <a:r>
              <a:rPr lang="fr-FR" sz="1200" b="0" i="0" kern="1200" dirty="0" err="1">
                <a:solidFill>
                  <a:schemeClr val="tx1"/>
                </a:solidFill>
                <a:effectLst/>
                <a:latin typeface="+mn-lt"/>
                <a:ea typeface="+mn-ea"/>
                <a:cs typeface="+mn-cs"/>
              </a:rPr>
              <a:t>based</a:t>
            </a:r>
            <a:r>
              <a:rPr lang="fr-FR" sz="1200" b="0" i="0" kern="1200" dirty="0">
                <a:solidFill>
                  <a:schemeClr val="tx1"/>
                </a:solidFill>
                <a:effectLst/>
                <a:latin typeface="+mn-lt"/>
                <a:ea typeface="+mn-ea"/>
                <a:cs typeface="+mn-cs"/>
              </a:rPr>
              <a:t> solutions plans </a:t>
            </a:r>
            <a:r>
              <a:rPr lang="fr-FR" sz="1200" b="0" i="0" kern="1200" dirty="0" err="1">
                <a:solidFill>
                  <a:schemeClr val="tx1"/>
                </a:solidFill>
                <a:effectLst/>
                <a:latin typeface="+mn-lt"/>
                <a:ea typeface="+mn-ea"/>
                <a:cs typeface="+mn-cs"/>
              </a:rPr>
              <a:t>requires</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capacities</a:t>
            </a:r>
            <a:r>
              <a:rPr lang="fr-FR" sz="1200" b="0" i="0" kern="1200" dirty="0">
                <a:solidFill>
                  <a:schemeClr val="tx1"/>
                </a:solidFill>
                <a:effectLst/>
                <a:latin typeface="+mn-lt"/>
                <a:ea typeface="+mn-ea"/>
                <a:cs typeface="+mn-cs"/>
              </a:rPr>
              <a:t> and </a:t>
            </a:r>
            <a:r>
              <a:rPr lang="fr-FR" sz="1200" b="0" i="0" kern="1200" dirty="0" err="1">
                <a:solidFill>
                  <a:schemeClr val="tx1"/>
                </a:solidFill>
                <a:effectLst/>
                <a:latin typeface="+mn-lt"/>
                <a:ea typeface="+mn-ea"/>
                <a:cs typeface="+mn-cs"/>
              </a:rPr>
              <a:t>resources</a:t>
            </a:r>
            <a:r>
              <a:rPr lang="fr-FR" sz="1200" b="0" i="0" kern="1200" dirty="0">
                <a:solidFill>
                  <a:schemeClr val="tx1"/>
                </a:solidFill>
                <a:effectLst/>
                <a:latin typeface="+mn-lt"/>
                <a:ea typeface="+mn-ea"/>
                <a:cs typeface="+mn-cs"/>
              </a:rPr>
              <a:t> to </a:t>
            </a:r>
            <a:r>
              <a:rPr lang="fr-FR" sz="1200" b="0" i="0" kern="1200" dirty="0" err="1">
                <a:solidFill>
                  <a:schemeClr val="tx1"/>
                </a:solidFill>
                <a:effectLst/>
                <a:latin typeface="+mn-lt"/>
                <a:ea typeface="+mn-ea"/>
                <a:cs typeface="+mn-cs"/>
              </a:rPr>
              <a:t>adapt</a:t>
            </a:r>
            <a:r>
              <a:rPr lang="fr-FR" sz="1200" b="0" i="0" kern="1200" dirty="0">
                <a:solidFill>
                  <a:schemeClr val="tx1"/>
                </a:solidFill>
                <a:effectLst/>
                <a:latin typeface="+mn-lt"/>
                <a:ea typeface="+mn-ea"/>
                <a:cs typeface="+mn-cs"/>
              </a:rPr>
              <a:t> the plan to changes and/or </a:t>
            </a:r>
            <a:r>
              <a:rPr lang="fr-FR" sz="1200" b="0" i="0" kern="1200" dirty="0" err="1">
                <a:solidFill>
                  <a:schemeClr val="tx1"/>
                </a:solidFill>
                <a:effectLst/>
                <a:latin typeface="+mn-lt"/>
                <a:ea typeface="+mn-ea"/>
                <a:cs typeface="+mn-cs"/>
              </a:rPr>
              <a:t>potential</a:t>
            </a:r>
            <a:r>
              <a:rPr lang="fr-FR" sz="1200" b="0" i="0" kern="1200" dirty="0">
                <a:solidFill>
                  <a:schemeClr val="tx1"/>
                </a:solidFill>
                <a:effectLst/>
                <a:latin typeface="+mn-lt"/>
                <a:ea typeface="+mn-ea"/>
                <a:cs typeface="+mn-cs"/>
              </a:rPr>
              <a:t> and </a:t>
            </a:r>
            <a:r>
              <a:rPr lang="fr-FR" sz="1200" b="0" i="0" kern="1200" dirty="0" err="1">
                <a:solidFill>
                  <a:schemeClr val="tx1"/>
                </a:solidFill>
                <a:effectLst/>
                <a:latin typeface="+mn-lt"/>
                <a:ea typeface="+mn-ea"/>
                <a:cs typeface="+mn-cs"/>
              </a:rPr>
              <a:t>unexpected</a:t>
            </a:r>
            <a:r>
              <a:rPr lang="fr-FR" sz="1200" b="0" i="0" kern="1200" dirty="0">
                <a:solidFill>
                  <a:schemeClr val="tx1"/>
                </a:solidFill>
                <a:effectLst/>
                <a:latin typeface="+mn-lt"/>
                <a:ea typeface="+mn-ea"/>
                <a:cs typeface="+mn-cs"/>
              </a:rPr>
              <a:t> adverse effets of the </a:t>
            </a:r>
            <a:r>
              <a:rPr lang="fr-FR" sz="1200" b="0" i="0" kern="1200" dirty="0" err="1">
                <a:solidFill>
                  <a:schemeClr val="tx1"/>
                </a:solidFill>
                <a:effectLst/>
                <a:latin typeface="+mn-lt"/>
                <a:ea typeface="+mn-ea"/>
                <a:cs typeface="+mn-cs"/>
              </a:rPr>
              <a:t>activities</a:t>
            </a:r>
            <a:r>
              <a:rPr lang="fr-FR" sz="1200" b="0" i="0" kern="1200" dirty="0">
                <a:solidFill>
                  <a:schemeClr val="tx1"/>
                </a:solidFill>
                <a:effectLst/>
                <a:latin typeface="+mn-lt"/>
                <a:ea typeface="+mn-ea"/>
                <a:cs typeface="+mn-cs"/>
              </a:rPr>
              <a:t>. This </a:t>
            </a:r>
            <a:r>
              <a:rPr lang="fr-FR" sz="1200" b="0" i="0" kern="1200" dirty="0" err="1">
                <a:solidFill>
                  <a:schemeClr val="tx1"/>
                </a:solidFill>
                <a:effectLst/>
                <a:latin typeface="+mn-lt"/>
                <a:ea typeface="+mn-ea"/>
                <a:cs typeface="+mn-cs"/>
              </a:rPr>
              <a:t>is</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what</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is</a:t>
            </a:r>
            <a:r>
              <a:rPr lang="fr-FR" sz="1200" b="0" i="0" kern="1200" dirty="0">
                <a:solidFill>
                  <a:schemeClr val="tx1"/>
                </a:solidFill>
                <a:effectLst/>
                <a:latin typeface="+mn-lt"/>
                <a:ea typeface="+mn-ea"/>
                <a:cs typeface="+mn-cs"/>
              </a:rPr>
              <a:t> </a:t>
            </a:r>
            <a:r>
              <a:rPr lang="fr-FR" sz="1200" b="0" i="0" kern="1200" dirty="0" err="1">
                <a:solidFill>
                  <a:schemeClr val="tx1"/>
                </a:solidFill>
                <a:effectLst/>
                <a:latin typeface="+mn-lt"/>
                <a:ea typeface="+mn-ea"/>
                <a:cs typeface="+mn-cs"/>
              </a:rPr>
              <a:t>called</a:t>
            </a:r>
            <a:r>
              <a:rPr lang="fr-FR" sz="1200" b="0" i="0" kern="1200" dirty="0">
                <a:solidFill>
                  <a:schemeClr val="tx1"/>
                </a:solidFill>
                <a:effectLst/>
                <a:latin typeface="+mn-lt"/>
                <a:ea typeface="+mn-ea"/>
                <a:cs typeface="+mn-cs"/>
              </a:rPr>
              <a:t> « adaptative management ». </a:t>
            </a:r>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6</a:t>
            </a:fld>
            <a:endParaRPr lang="en-US"/>
          </a:p>
        </p:txBody>
      </p:sp>
    </p:spTree>
    <p:extLst>
      <p:ext uri="{BB962C8B-B14F-4D97-AF65-F5344CB8AC3E}">
        <p14:creationId xmlns:p14="http://schemas.microsoft.com/office/powerpoint/2010/main" val="16484233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goes a bit more in depth in what adaptative management is. </a:t>
            </a:r>
          </a:p>
          <a:p>
            <a:endParaRPr lang="en-GB" dirty="0"/>
          </a:p>
          <a:p>
            <a:r>
              <a:rPr lang="en-US" dirty="0"/>
              <a:t>Bond is the civil society network for global change. bond.org.uk. Their report on “Adaptive management What it means for CSOs” can be found there: </a:t>
            </a:r>
            <a:r>
              <a:rPr lang="fr-FR" dirty="0">
                <a:hlinkClick r:id="rId3"/>
              </a:rPr>
              <a:t>https://www.bond.org.uk/sites/default/files/resource-documents/adaptive_management_-_what_it_means_for_csos_0.pdf</a:t>
            </a:r>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7</a:t>
            </a:fld>
            <a:endParaRPr lang="en-US"/>
          </a:p>
        </p:txBody>
      </p:sp>
    </p:spTree>
    <p:extLst>
      <p:ext uri="{BB962C8B-B14F-4D97-AF65-F5344CB8AC3E}">
        <p14:creationId xmlns:p14="http://schemas.microsoft.com/office/powerpoint/2010/main" val="492480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Flexible programming is one of the 10 elements of the area-based approach that we examined in session 2.</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err="1">
                <a:effectLst/>
              </a:rPr>
              <a:t>We</a:t>
            </a:r>
            <a:r>
              <a:rPr lang="fr-FR" dirty="0">
                <a:effectLst/>
              </a:rPr>
              <a:t> can </a:t>
            </a:r>
            <a:r>
              <a:rPr lang="fr-FR" dirty="0" err="1">
                <a:effectLst/>
              </a:rPr>
              <a:t>apply</a:t>
            </a:r>
            <a:r>
              <a:rPr lang="fr-FR" dirty="0">
                <a:effectLst/>
              </a:rPr>
              <a:t> adaptative management techniques to solutions area-</a:t>
            </a:r>
            <a:r>
              <a:rPr lang="fr-FR" dirty="0" err="1">
                <a:effectLst/>
              </a:rPr>
              <a:t>based</a:t>
            </a:r>
            <a:r>
              <a:rPr lang="fr-FR" dirty="0">
                <a:effectLst/>
              </a:rPr>
              <a:t> planning to </a:t>
            </a:r>
            <a:r>
              <a:rPr lang="fr-FR" dirty="0" err="1">
                <a:effectLst/>
              </a:rPr>
              <a:t>ensure</a:t>
            </a:r>
            <a:r>
              <a:rPr lang="fr-FR" dirty="0">
                <a:effectLst/>
              </a:rPr>
              <a:t> </a:t>
            </a:r>
            <a:r>
              <a:rPr lang="fr-FR" dirty="0" err="1">
                <a:effectLst/>
              </a:rPr>
              <a:t>flexibility</a:t>
            </a:r>
            <a:r>
              <a:rPr lang="fr-FR" dirty="0">
                <a:effectLst/>
              </a:rPr>
              <a:t> and </a:t>
            </a:r>
            <a:r>
              <a:rPr lang="fr-FR" dirty="0" err="1">
                <a:effectLst/>
              </a:rPr>
              <a:t>iterative</a:t>
            </a:r>
            <a:r>
              <a:rPr lang="fr-FR" dirty="0">
                <a:effectLst/>
              </a:rPr>
              <a:t> </a:t>
            </a:r>
            <a:r>
              <a:rPr lang="fr-FR" dirty="0" err="1">
                <a:effectLst/>
              </a:rPr>
              <a:t>improvement</a:t>
            </a:r>
            <a:r>
              <a:rPr lang="fr-FR" dirty="0">
                <a:effectLst/>
              </a:rPr>
              <a:t> </a:t>
            </a:r>
            <a:r>
              <a:rPr lang="fr-FR" dirty="0" err="1">
                <a:effectLst/>
              </a:rPr>
              <a:t>when</a:t>
            </a:r>
            <a:r>
              <a:rPr lang="fr-FR" dirty="0">
                <a:effectLst/>
              </a:rPr>
              <a:t> </a:t>
            </a:r>
            <a:r>
              <a:rPr lang="fr-FR" dirty="0" err="1">
                <a:effectLst/>
              </a:rPr>
              <a:t>needed</a:t>
            </a:r>
            <a:r>
              <a:rPr lang="fr-FR" dirty="0">
                <a:effectLst/>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FR"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rPr>
              <a:t>ODI uses </a:t>
            </a:r>
            <a:r>
              <a:rPr lang="fr-FR" dirty="0" err="1">
                <a:effectLst/>
              </a:rPr>
              <a:t>research</a:t>
            </a:r>
            <a:r>
              <a:rPr lang="fr-FR" dirty="0">
                <a:effectLst/>
              </a:rPr>
              <a:t> on adaptative management in the business </a:t>
            </a:r>
            <a:r>
              <a:rPr lang="fr-FR" dirty="0" err="1">
                <a:effectLst/>
              </a:rPr>
              <a:t>sector</a:t>
            </a:r>
            <a:r>
              <a:rPr lang="fr-FR" dirty="0">
                <a:effectLst/>
              </a:rPr>
              <a:t> in </a:t>
            </a:r>
            <a:r>
              <a:rPr lang="fr-FR" dirty="0" err="1">
                <a:effectLst/>
              </a:rPr>
              <a:t>its</a:t>
            </a:r>
            <a:r>
              <a:rPr lang="fr-FR" dirty="0">
                <a:effectLst/>
              </a:rPr>
              <a:t> </a:t>
            </a:r>
            <a:r>
              <a:rPr lang="fr-FR" dirty="0" err="1">
                <a:effectLst/>
              </a:rPr>
              <a:t>working</a:t>
            </a:r>
            <a:r>
              <a:rPr lang="fr-FR" dirty="0">
                <a:effectLst/>
              </a:rPr>
              <a:t> </a:t>
            </a:r>
            <a:r>
              <a:rPr lang="fr-FR" dirty="0" err="1">
                <a:effectLst/>
              </a:rPr>
              <a:t>paper</a:t>
            </a:r>
            <a:r>
              <a:rPr lang="fr-FR" dirty="0">
                <a:effectLst/>
              </a:rPr>
              <a:t> « </a:t>
            </a:r>
            <a:r>
              <a:rPr lang="en-US" dirty="0"/>
              <a:t>Towards evidence-informed adaptive management A roadmap for development and humanitarian </a:t>
            </a:r>
            <a:r>
              <a:rPr lang="en-US" dirty="0" err="1"/>
              <a:t>organisations</a:t>
            </a:r>
            <a:r>
              <a:rPr lang="en-US" dirty="0"/>
              <a:t>”. Managers and leaders in adaptative management need to provide evidence to answer the key questions highlighted in the </a:t>
            </a:r>
            <a:r>
              <a:rPr lang="en-US" dirty="0" err="1"/>
              <a:t>coloured</a:t>
            </a:r>
            <a:r>
              <a:rPr lang="en-US" dirty="0"/>
              <a:t> visual.  Answering these questions requires to gather evidence and information from different sources: MEL, feedback from clients, research etc. assemble and synthetize them.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Activity 1: 4 steps brainstorming: Why, What, How and based on what evidence?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Prepare four flip chart papers with “Why, What, How and based on What evidence” as titles and facilitate a four steps brainstorming session in plenary.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Step 1: Why do we need to adapt? List 4 to 7 reasons why we may need to adapt our area-based plan based on the discussions in plenary.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Step 2. What do we need to adapt?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Step 3: How do we need to adapt?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Step 4: Based on what type of evidence can we make the decision to make corrections to the plan/the activities?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complete the information shared on the slide here are four steps provided by ODI for strengthening evidence-informed adaptive management (step 4 of the activity)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1. Establish the need for evidence in adaptive management (why, what and how).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 Consider the appropriate types and levels of evidence.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3. Assess the robustness of that evidence, including whether and how it can be used for decision-making.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4. Ensure the basis of adaptive management decision-making is sound, transparent and documented.</a:t>
            </a:r>
          </a:p>
          <a:p>
            <a:pPr marL="0" marR="0" lvl="0" indent="0" algn="l" defTabSz="914400" rtl="0" eaLnBrk="1" fontAlgn="auto" latinLnBrk="0" hangingPunct="1">
              <a:lnSpc>
                <a:spcPct val="100000"/>
              </a:lnSpc>
              <a:spcBef>
                <a:spcPts val="0"/>
              </a:spcBef>
              <a:spcAft>
                <a:spcPts val="0"/>
              </a:spcAft>
              <a:buClrTx/>
              <a:buSzTx/>
              <a:buFontTx/>
              <a:buNone/>
              <a:tabLst/>
              <a:defRPr/>
            </a:pPr>
            <a:r>
              <a:rPr lang="fr-FR" dirty="0">
                <a:effectLst/>
              </a:rPr>
              <a:t>ODI </a:t>
            </a:r>
            <a:r>
              <a:rPr lang="fr-FR" dirty="0" err="1">
                <a:effectLst/>
              </a:rPr>
              <a:t>working</a:t>
            </a:r>
            <a:r>
              <a:rPr lang="fr-FR" dirty="0">
                <a:effectLst/>
              </a:rPr>
              <a:t> </a:t>
            </a:r>
            <a:r>
              <a:rPr lang="fr-FR" dirty="0" err="1">
                <a:effectLst/>
              </a:rPr>
              <a:t>paper</a:t>
            </a:r>
            <a:r>
              <a:rPr lang="fr-FR" dirty="0">
                <a:effectLst/>
              </a:rPr>
              <a:t> </a:t>
            </a:r>
            <a:r>
              <a:rPr lang="fr-FR" dirty="0" err="1">
                <a:effectLst/>
              </a:rPr>
              <a:t>is</a:t>
            </a:r>
            <a:r>
              <a:rPr lang="fr-FR" dirty="0">
                <a:effectLst/>
              </a:rPr>
              <a:t> accessible </a:t>
            </a:r>
            <a:r>
              <a:rPr lang="fr-FR" dirty="0" err="1">
                <a:effectLst/>
              </a:rPr>
              <a:t>here</a:t>
            </a:r>
            <a:r>
              <a:rPr lang="fr-FR" dirty="0">
                <a:effectLst/>
              </a:rPr>
              <a:t>: </a:t>
            </a:r>
            <a:r>
              <a:rPr lang="fr-FR" dirty="0">
                <a:hlinkClick r:id="rId3"/>
              </a:rPr>
              <a:t>https://www.odi.org/sites/odi.org.uk/files/resource-documents/12985.pdf</a:t>
            </a:r>
            <a:endParaRPr lang="fr-FR" dirty="0">
              <a:effectLst/>
            </a:endParaRP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8</a:t>
            </a:fld>
            <a:endParaRPr lang="en-US"/>
          </a:p>
        </p:txBody>
      </p:sp>
    </p:spTree>
    <p:extLst>
      <p:ext uri="{BB962C8B-B14F-4D97-AF65-F5344CB8AC3E}">
        <p14:creationId xmlns:p14="http://schemas.microsoft.com/office/powerpoint/2010/main" val="305134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a recap slide to show after the activity to check on whether all the relevant points have been mentioned. </a:t>
            </a:r>
          </a:p>
        </p:txBody>
      </p:sp>
      <p:sp>
        <p:nvSpPr>
          <p:cNvPr id="4" name="Slide Number Placeholder 3"/>
          <p:cNvSpPr>
            <a:spLocks noGrp="1"/>
          </p:cNvSpPr>
          <p:nvPr>
            <p:ph type="sldNum" sz="quarter" idx="5"/>
          </p:nvPr>
        </p:nvSpPr>
        <p:spPr/>
        <p:txBody>
          <a:bodyPr/>
          <a:lstStyle/>
          <a:p>
            <a:fld id="{D3EBE9B1-2A80-4014-9413-689CA2746B45}" type="slidenum">
              <a:rPr lang="en-US" smtClean="0"/>
              <a:t>9</a:t>
            </a:fld>
            <a:endParaRPr lang="en-US"/>
          </a:p>
        </p:txBody>
      </p:sp>
    </p:spTree>
    <p:extLst>
      <p:ext uri="{BB962C8B-B14F-4D97-AF65-F5344CB8AC3E}">
        <p14:creationId xmlns:p14="http://schemas.microsoft.com/office/powerpoint/2010/main" val="12236242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some of the characteristics or rules to be applied to make adaptative management concrete as an organisation or group of organisation involved in the implementation of an area-based plan. </a:t>
            </a:r>
          </a:p>
        </p:txBody>
      </p:sp>
      <p:sp>
        <p:nvSpPr>
          <p:cNvPr id="4" name="Slide Number Placeholder 3"/>
          <p:cNvSpPr>
            <a:spLocks noGrp="1"/>
          </p:cNvSpPr>
          <p:nvPr>
            <p:ph type="sldNum" sz="quarter" idx="5"/>
          </p:nvPr>
        </p:nvSpPr>
        <p:spPr/>
        <p:txBody>
          <a:bodyPr/>
          <a:lstStyle/>
          <a:p>
            <a:fld id="{D3EBE9B1-2A80-4014-9413-689CA2746B45}" type="slidenum">
              <a:rPr lang="en-US" smtClean="0"/>
              <a:t>10</a:t>
            </a:fld>
            <a:endParaRPr lang="en-US"/>
          </a:p>
        </p:txBody>
      </p:sp>
    </p:spTree>
    <p:extLst>
      <p:ext uri="{BB962C8B-B14F-4D97-AF65-F5344CB8AC3E}">
        <p14:creationId xmlns:p14="http://schemas.microsoft.com/office/powerpoint/2010/main" val="35837221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USAID collaboration, learning and adaptative framework can be useful in that it helps </a:t>
            </a:r>
            <a:r>
              <a:rPr lang="en-US" dirty="0"/>
              <a:t>implementers become nimbler, knowledge-driven and responsive to the evolving challenges that programs and projects face in achieving development objectives. With CLA, the causal pathway to desired program outcomes is continuously assessed and adjusted to yield the most effective course of action. Here is a visual that </a:t>
            </a:r>
            <a:r>
              <a:rPr lang="en-GB" dirty="0"/>
              <a:t>well sums up the CLA enabling conditions and ways to include collaboration, learning and adaptation in the programme cycle. </a:t>
            </a:r>
          </a:p>
          <a:p>
            <a:endParaRPr lang="en-GB" dirty="0"/>
          </a:p>
          <a:p>
            <a:r>
              <a:rPr lang="en-GB" dirty="0"/>
              <a:t>Activity 2 (optional): Form 6 groups and assign one colour/theme to each of them. Ask them to think about the main obstacles and opportunities in the context where the workshop is rolled out for each CLA key element: </a:t>
            </a:r>
          </a:p>
          <a:p>
            <a:pPr marL="171450" indent="-171450">
              <a:buFontTx/>
              <a:buChar char="-"/>
            </a:pPr>
            <a:r>
              <a:rPr lang="en-GB" dirty="0"/>
              <a:t>Culture</a:t>
            </a:r>
          </a:p>
          <a:p>
            <a:pPr marL="171450" indent="-171450">
              <a:buFontTx/>
              <a:buChar char="-"/>
            </a:pPr>
            <a:r>
              <a:rPr lang="en-GB" dirty="0"/>
              <a:t>Processes</a:t>
            </a:r>
          </a:p>
          <a:p>
            <a:pPr marL="171450" indent="-171450">
              <a:buFontTx/>
              <a:buChar char="-"/>
            </a:pPr>
            <a:r>
              <a:rPr lang="en-GB" dirty="0"/>
              <a:t>Resources</a:t>
            </a:r>
          </a:p>
          <a:p>
            <a:pPr marL="171450" indent="-171450">
              <a:buFontTx/>
              <a:buChar char="-"/>
            </a:pPr>
            <a:r>
              <a:rPr lang="en-GB" dirty="0"/>
              <a:t>Collaborating</a:t>
            </a:r>
          </a:p>
          <a:p>
            <a:pPr marL="171450" indent="-171450">
              <a:buFontTx/>
              <a:buChar char="-"/>
            </a:pPr>
            <a:r>
              <a:rPr lang="en-GB" dirty="0"/>
              <a:t>Learning</a:t>
            </a:r>
          </a:p>
          <a:p>
            <a:pPr marL="171450" indent="-171450">
              <a:buFontTx/>
              <a:buChar char="-"/>
            </a:pPr>
            <a:r>
              <a:rPr lang="en-GB" dirty="0" err="1"/>
              <a:t>Adaptating</a:t>
            </a:r>
            <a:r>
              <a:rPr lang="en-GB" dirty="0"/>
              <a:t> </a:t>
            </a:r>
          </a:p>
          <a:p>
            <a:endParaRPr lang="en-GB" dirty="0"/>
          </a:p>
        </p:txBody>
      </p:sp>
      <p:sp>
        <p:nvSpPr>
          <p:cNvPr id="4" name="Slide Number Placeholder 3"/>
          <p:cNvSpPr>
            <a:spLocks noGrp="1"/>
          </p:cNvSpPr>
          <p:nvPr>
            <p:ph type="sldNum" sz="quarter" idx="5"/>
          </p:nvPr>
        </p:nvSpPr>
        <p:spPr/>
        <p:txBody>
          <a:bodyPr/>
          <a:lstStyle/>
          <a:p>
            <a:fld id="{D3EBE9B1-2A80-4014-9413-689CA2746B45}" type="slidenum">
              <a:rPr lang="en-US" smtClean="0"/>
              <a:t>11</a:t>
            </a:fld>
            <a:endParaRPr lang="en-US"/>
          </a:p>
        </p:txBody>
      </p:sp>
    </p:spTree>
    <p:extLst>
      <p:ext uri="{BB962C8B-B14F-4D97-AF65-F5344CB8AC3E}">
        <p14:creationId xmlns:p14="http://schemas.microsoft.com/office/powerpoint/2010/main" val="42498753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9460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2980734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1240199-561F-43CE-8AC3-941502583ED6}"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9567126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1240199-561F-43CE-8AC3-941502583ED6}"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41836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1240199-561F-43CE-8AC3-941502583ED6}" type="datetimeFigureOut">
              <a:rPr lang="en-US" smtClean="0"/>
              <a:t>3/25/2020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251647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1240199-561F-43CE-8AC3-941502583ED6}" type="datetimeFigureOut">
              <a:rPr lang="en-US" smtClean="0"/>
              <a:t>3/25/2020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34389873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240199-561F-43CE-8AC3-941502583ED6}" type="datetimeFigureOut">
              <a:rPr lang="en-US" smtClean="0"/>
              <a:t>3/25/2020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23506298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233101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1240199-561F-43CE-8AC3-941502583ED6}" type="datetimeFigureOut">
              <a:rPr lang="en-US" smtClean="0"/>
              <a:t>3/25/2020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88062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40668806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1240199-561F-43CE-8AC3-941502583ED6}" type="datetimeFigureOut">
              <a:rPr lang="en-US" smtClean="0"/>
              <a:t>3/25/2020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6873086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ED81030E-6D8B-419B-B252-E89523355255}"/>
              </a:ext>
            </a:extLst>
          </p:cNvPr>
          <p:cNvCxnSpPr/>
          <p:nvPr userDrawn="1"/>
        </p:nvCxnSpPr>
        <p:spPr>
          <a:xfrm>
            <a:off x="2373313" y="5962650"/>
            <a:ext cx="9818687"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userDrawn="1"/>
        </p:nvPicPr>
        <p:blipFill>
          <a:blip r:embed="rId3"/>
          <a:stretch>
            <a:fillRect/>
          </a:stretch>
        </p:blipFill>
        <p:spPr>
          <a:xfrm>
            <a:off x="487770" y="6071616"/>
            <a:ext cx="11528018" cy="660399"/>
          </a:xfrm>
          <a:prstGeom prst="rect">
            <a:avLst/>
          </a:prstGeom>
        </p:spPr>
      </p:pic>
    </p:spTree>
    <p:extLst>
      <p:ext uri="{BB962C8B-B14F-4D97-AF65-F5344CB8AC3E}">
        <p14:creationId xmlns:p14="http://schemas.microsoft.com/office/powerpoint/2010/main" val="19681091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D786D-A0E3-419D-902A-EE467ADF9D5E}"/>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id="{BEC1D207-3D6D-4334-842A-872A7E5ED96C}"/>
              </a:ext>
            </a:extLst>
          </p:cNvPr>
          <p:cNvSpPr>
            <a:spLocks noGrp="1"/>
          </p:cNvSpPr>
          <p:nvPr>
            <p:ph type="dt" sz="half" idx="10"/>
          </p:nvPr>
        </p:nvSpPr>
        <p:spPr/>
        <p:txBody>
          <a:bodyPr/>
          <a:lstStyle/>
          <a:p>
            <a:fld id="{C1240199-561F-43CE-8AC3-941502583ED6}" type="datetimeFigureOut">
              <a:rPr lang="en-US" smtClean="0"/>
              <a:t>3/25/2020</a:t>
            </a:fld>
            <a:endParaRPr lang="en-US"/>
          </a:p>
        </p:txBody>
      </p:sp>
      <p:sp>
        <p:nvSpPr>
          <p:cNvPr id="4" name="Footer Placeholder 3">
            <a:extLst>
              <a:ext uri="{FF2B5EF4-FFF2-40B4-BE49-F238E27FC236}">
                <a16:creationId xmlns:a16="http://schemas.microsoft.com/office/drawing/2014/main" id="{9322EA3A-CFE6-4486-A30C-23822F160C8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BF25CC-033F-425C-8794-A1F86D3E0C48}"/>
              </a:ext>
            </a:extLst>
          </p:cNvPr>
          <p:cNvSpPr>
            <a:spLocks noGrp="1"/>
          </p:cNvSpPr>
          <p:nvPr>
            <p:ph type="sldNum" sz="quarter" idx="12"/>
          </p:nvPr>
        </p:nvSpPr>
        <p:spPr/>
        <p:txBody>
          <a:bodyPr/>
          <a:lstStyle/>
          <a:p>
            <a:fld id="{BA486B4C-300D-41A2-907A-8ACFA2007976}" type="slidenum">
              <a:rPr lang="en-US" smtClean="0"/>
              <a:t>‹#›</a:t>
            </a:fld>
            <a:endParaRPr lang="en-US"/>
          </a:p>
        </p:txBody>
      </p:sp>
    </p:spTree>
    <p:extLst>
      <p:ext uri="{BB962C8B-B14F-4D97-AF65-F5344CB8AC3E}">
        <p14:creationId xmlns:p14="http://schemas.microsoft.com/office/powerpoint/2010/main" val="10405777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2" name="Picture 6" descr="ReDSS Final  Logo"/>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9975850" y="168275"/>
            <a:ext cx="2039938"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 name="Straight Connector 2">
            <a:extLst>
              <a:ext uri="{FF2B5EF4-FFF2-40B4-BE49-F238E27FC236}">
                <a16:creationId xmlns:a16="http://schemas.microsoft.com/office/drawing/2014/main" id="{B2727817-B5E2-4CCF-A179-91C1288C5E86}"/>
              </a:ext>
            </a:extLst>
          </p:cNvPr>
          <p:cNvCxnSpPr/>
          <p:nvPr userDrawn="1"/>
        </p:nvCxnSpPr>
        <p:spPr>
          <a:xfrm>
            <a:off x="0" y="436563"/>
            <a:ext cx="9818688" cy="0"/>
          </a:xfrm>
          <a:prstGeom prst="line">
            <a:avLst/>
          </a:prstGeom>
          <a:ln w="28575">
            <a:solidFill>
              <a:srgbClr val="BA122B"/>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2815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B2105-73BE-4EAD-8110-309627122C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E963495-04CB-439F-8B80-10CEA76E22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7242869-0602-48DE-BE68-58849E7D1781}"/>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5" name="Footer Placeholder 4">
            <a:extLst>
              <a:ext uri="{FF2B5EF4-FFF2-40B4-BE49-F238E27FC236}">
                <a16:creationId xmlns:a16="http://schemas.microsoft.com/office/drawing/2014/main" id="{29C3E52F-794F-4DCB-9748-8BAB52F71FA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BD5813-D33C-4CFF-99E8-0657BA7E79AE}"/>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2199213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EE65-BAB6-4955-A6EB-74FA112C6A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16A1660-66AE-4ED2-BACE-107BE002AF7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64193C-4A1A-44CF-B5BD-1A07A770FC31}"/>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5" name="Footer Placeholder 4">
            <a:extLst>
              <a:ext uri="{FF2B5EF4-FFF2-40B4-BE49-F238E27FC236}">
                <a16:creationId xmlns:a16="http://schemas.microsoft.com/office/drawing/2014/main" id="{162C81D6-813C-4B3C-9195-E8B1FE15D04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564FD8-9895-4DAA-BA1F-4173C3D0E583}"/>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38597672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EC1BE-11BD-448C-B0C0-505E9BBB48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5CF4EDF-C3B1-4660-9506-79B8F47F6EC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75E28EE-A5E8-47EC-892D-BCD45DD0D0A6}"/>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5" name="Footer Placeholder 4">
            <a:extLst>
              <a:ext uri="{FF2B5EF4-FFF2-40B4-BE49-F238E27FC236}">
                <a16:creationId xmlns:a16="http://schemas.microsoft.com/office/drawing/2014/main" id="{2B2D805E-C991-4216-BE6A-2B2ACA367DB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AC783B4-C734-4597-B090-CAA5C08D84B0}"/>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758832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7AA3FB-DE98-4CA2-AD4B-4BDF6F61F1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D20EFA8-63A6-4902-A8F4-1513B6B8110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E459B1C-82A5-49F3-A9B1-C3B62A97441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E96752E6-50DC-4F14-B8D0-E3E7F8E80BBF}"/>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6" name="Footer Placeholder 5">
            <a:extLst>
              <a:ext uri="{FF2B5EF4-FFF2-40B4-BE49-F238E27FC236}">
                <a16:creationId xmlns:a16="http://schemas.microsoft.com/office/drawing/2014/main" id="{A5EDF961-0C9A-4E9D-B2C8-47696BA21C8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4419229-D578-45AA-929B-FEBA380C21E6}"/>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326980983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0070D-A559-4833-8BBE-9A222B6ADE6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E29AFB-0209-46C7-927B-C21A6C2C1D1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2A49580-47BA-4A9B-AD21-97E3C729428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2F4A1EB-FFA8-4B6D-A5E2-3CCD348CD4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1FA014-930D-4543-8880-86E131E0625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A65D8FE-7E21-42A0-A241-0EC0F2022333}"/>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8" name="Footer Placeholder 7">
            <a:extLst>
              <a:ext uri="{FF2B5EF4-FFF2-40B4-BE49-F238E27FC236}">
                <a16:creationId xmlns:a16="http://schemas.microsoft.com/office/drawing/2014/main" id="{19EEA62C-78B7-42B2-AD3B-F7D87286662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2C6BB1DE-3ACA-49FF-BECA-BE8C4BD55D2E}"/>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65032055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B35D1-0BE5-43CE-B3C9-9537CB40AF43}"/>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F3DEAEC-B3B6-4F4A-A7E6-0D43C7C4AAA5}"/>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4" name="Footer Placeholder 3">
            <a:extLst>
              <a:ext uri="{FF2B5EF4-FFF2-40B4-BE49-F238E27FC236}">
                <a16:creationId xmlns:a16="http://schemas.microsoft.com/office/drawing/2014/main" id="{5C9D7E6E-012F-4BC6-8BF5-87EC9B295E7D}"/>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5A0BF9C-7972-474F-9F6A-D45E52B0F256}"/>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2426090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BD853CC-FE49-428F-AA7B-E1DDF3099492}"/>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3" name="Footer Placeholder 2">
            <a:extLst>
              <a:ext uri="{FF2B5EF4-FFF2-40B4-BE49-F238E27FC236}">
                <a16:creationId xmlns:a16="http://schemas.microsoft.com/office/drawing/2014/main" id="{F8788D2C-151C-4F11-B9D1-7DA46696F02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317620A-1A73-4A3B-A0AF-CA52C265DBB9}"/>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10579489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F0FED-7D0A-4971-A26E-661AAECDF97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7760F08-32BC-4556-85EF-75187C1281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A4A1E17-82FB-4302-B800-B51053FD52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4983791-27DF-42EA-AA92-77AAA78DEED7}"/>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6" name="Footer Placeholder 5">
            <a:extLst>
              <a:ext uri="{FF2B5EF4-FFF2-40B4-BE49-F238E27FC236}">
                <a16:creationId xmlns:a16="http://schemas.microsoft.com/office/drawing/2014/main" id="{598CBDC0-CCAE-44F7-823C-CB4F5923A9F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4E5028B-3E0A-4316-910F-48D64F89C3A4}"/>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3178844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32667-021E-40B9-AB3E-2E839DC5BE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00070F87-C77E-4873-86B9-295550F86A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7BBEF8-8DF1-47AA-969D-F1A8BF8C197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DDEDEB3-E97E-4139-A63D-6DD136594BA9}"/>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6" name="Footer Placeholder 5">
            <a:extLst>
              <a:ext uri="{FF2B5EF4-FFF2-40B4-BE49-F238E27FC236}">
                <a16:creationId xmlns:a16="http://schemas.microsoft.com/office/drawing/2014/main" id="{7AF6FD11-61DA-4EAA-82AE-1402A5C2CA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983F95F-0DAF-47F3-962D-89790E648164}"/>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307929574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E2A573-3BFF-4CE9-8765-EAB2348EFAC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3C1031-8A60-4C19-B2EA-E4CB5C81B30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8F37965-9F23-4667-8253-90140A1B7A89}"/>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5" name="Footer Placeholder 4">
            <a:extLst>
              <a:ext uri="{FF2B5EF4-FFF2-40B4-BE49-F238E27FC236}">
                <a16:creationId xmlns:a16="http://schemas.microsoft.com/office/drawing/2014/main" id="{2BF6EAC5-35FD-4F81-8CED-87C958C567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761AC9-59CE-483E-B2BE-621E080BC7F2}"/>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115540073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63C9CE-6EE8-4411-A5DB-014D62C09A1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F3FBFA3-CE67-47BB-A5DD-43811545D5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7974A88-76D1-455E-AE57-DCBBD9AE1620}"/>
              </a:ext>
            </a:extLst>
          </p:cNvPr>
          <p:cNvSpPr>
            <a:spLocks noGrp="1"/>
          </p:cNvSpPr>
          <p:nvPr>
            <p:ph type="dt" sz="half" idx="10"/>
          </p:nvPr>
        </p:nvSpPr>
        <p:spPr/>
        <p:txBody>
          <a:bodyPr/>
          <a:lstStyle/>
          <a:p>
            <a:fld id="{0D9B1C9C-B597-4509-B697-4E6F3732559D}" type="datetimeFigureOut">
              <a:rPr lang="en-GB" smtClean="0"/>
              <a:t>25/03/2020</a:t>
            </a:fld>
            <a:endParaRPr lang="en-GB"/>
          </a:p>
        </p:txBody>
      </p:sp>
      <p:sp>
        <p:nvSpPr>
          <p:cNvPr id="5" name="Footer Placeholder 4">
            <a:extLst>
              <a:ext uri="{FF2B5EF4-FFF2-40B4-BE49-F238E27FC236}">
                <a16:creationId xmlns:a16="http://schemas.microsoft.com/office/drawing/2014/main" id="{E62E5F8F-5A88-4339-BD8E-65584431F7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9B0CFA7-12E3-4A57-8CBE-8AED90360247}"/>
              </a:ext>
            </a:extLst>
          </p:cNvPr>
          <p:cNvSpPr>
            <a:spLocks noGrp="1"/>
          </p:cNvSpPr>
          <p:nvPr>
            <p:ph type="sldNum" sz="quarter" idx="12"/>
          </p:nvPr>
        </p:nvSpPr>
        <p:spPr/>
        <p:txBody>
          <a:bodyPr/>
          <a:lstStyle/>
          <a:p>
            <a:fld id="{6B6F51BB-4446-4A54-8426-3FCCC0DEFBD2}" type="slidenum">
              <a:rPr lang="en-GB" smtClean="0"/>
              <a:t>‹#›</a:t>
            </a:fld>
            <a:endParaRPr lang="en-GB"/>
          </a:p>
        </p:txBody>
      </p:sp>
    </p:spTree>
    <p:extLst>
      <p:ext uri="{BB962C8B-B14F-4D97-AF65-F5344CB8AC3E}">
        <p14:creationId xmlns:p14="http://schemas.microsoft.com/office/powerpoint/2010/main" val="3916564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240199-561F-43CE-8AC3-941502583ED6}" type="datetimeFigureOut">
              <a:rPr lang="en-US" smtClean="0"/>
              <a:t>3/25/2020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486B4C-300D-41A2-907A-8ACFA2007976}" type="slidenum">
              <a:rPr lang="en-US" smtClean="0"/>
              <a:t>‹#›</a:t>
            </a:fld>
            <a:endParaRPr lang="en-US"/>
          </a:p>
        </p:txBody>
      </p:sp>
    </p:spTree>
    <p:extLst>
      <p:ext uri="{BB962C8B-B14F-4D97-AF65-F5344CB8AC3E}">
        <p14:creationId xmlns:p14="http://schemas.microsoft.com/office/powerpoint/2010/main" val="1040065837"/>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662" r:id="rId13"/>
    <p:sldLayoutId id="214748366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7B182D-B92C-47A4-8A6B-24FDED71897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85D1584-20EC-4C24-A82C-B718288881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035AC6-726A-41E2-8ECE-45E9F1BF31C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9B1C9C-B597-4509-B697-4E6F3732559D}" type="datetimeFigureOut">
              <a:rPr lang="en-GB" smtClean="0"/>
              <a:t>25/03/2020</a:t>
            </a:fld>
            <a:endParaRPr lang="en-GB"/>
          </a:p>
        </p:txBody>
      </p:sp>
      <p:sp>
        <p:nvSpPr>
          <p:cNvPr id="5" name="Footer Placeholder 4">
            <a:extLst>
              <a:ext uri="{FF2B5EF4-FFF2-40B4-BE49-F238E27FC236}">
                <a16:creationId xmlns:a16="http://schemas.microsoft.com/office/drawing/2014/main" id="{9AAB406A-4DE3-4C8D-918D-C4FC1EE56E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5CC23E52-8F46-478A-AD22-CB556F791EB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6F51BB-4446-4A54-8426-3FCCC0DEFBD2}" type="slidenum">
              <a:rPr lang="en-GB" smtClean="0"/>
              <a:t>‹#›</a:t>
            </a:fld>
            <a:endParaRPr lang="en-GB"/>
          </a:p>
        </p:txBody>
      </p:sp>
    </p:spTree>
    <p:extLst>
      <p:ext uri="{BB962C8B-B14F-4D97-AF65-F5344CB8AC3E}">
        <p14:creationId xmlns:p14="http://schemas.microsoft.com/office/powerpoint/2010/main" val="2090325270"/>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1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5.jpeg"/><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147A8AE-D546-467D-94CE-9120E1668223}"/>
              </a:ext>
            </a:extLst>
          </p:cNvPr>
          <p:cNvSpPr txBox="1"/>
          <p:nvPr/>
        </p:nvSpPr>
        <p:spPr>
          <a:xfrm>
            <a:off x="6746628" y="1783959"/>
            <a:ext cx="4645250" cy="2889114"/>
          </a:xfrm>
          <a:prstGeom prst="rect">
            <a:avLst/>
          </a:prstGeom>
        </p:spPr>
        <p:txBody>
          <a:bodyPr vert="horz" lIns="91440" tIns="45720" rIns="91440" bIns="45720" rtlCol="0" anchor="b">
            <a:normAutofit/>
          </a:bodyPr>
          <a:lstStyle/>
          <a:p>
            <a:pPr defTabSz="914400">
              <a:lnSpc>
                <a:spcPct val="90000"/>
              </a:lnSpc>
              <a:spcBef>
                <a:spcPct val="0"/>
              </a:spcBef>
              <a:spcAft>
                <a:spcPts val="600"/>
              </a:spcAft>
            </a:pPr>
            <a:r>
              <a:rPr lang="en-US" sz="5600" dirty="0">
                <a:latin typeface="+mj-lt"/>
                <a:ea typeface="+mj-ea"/>
                <a:cs typeface="+mj-cs"/>
              </a:rPr>
              <a:t>Session 6: Monitoring and evaluating</a:t>
            </a:r>
          </a:p>
        </p:txBody>
      </p:sp>
      <p:sp>
        <p:nvSpPr>
          <p:cNvPr id="9" name="Freeform: Shape 8">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descr="A group of people standing in the dirt&#10;&#10;Description automatically generated">
            <a:extLst>
              <a:ext uri="{FF2B5EF4-FFF2-40B4-BE49-F238E27FC236}">
                <a16:creationId xmlns:a16="http://schemas.microsoft.com/office/drawing/2014/main" id="{73550070-DF0A-4D66-A59E-C2C6B44AA51A}"/>
              </a:ext>
            </a:extLst>
          </p:cNvPr>
          <p:cNvPicPr>
            <a:picLocks noChangeAspect="1"/>
          </p:cNvPicPr>
          <p:nvPr/>
        </p:nvPicPr>
        <p:blipFill rotWithShape="1">
          <a:blip r:embed="rId2">
            <a:extLst>
              <a:ext uri="{28A0092B-C50C-407E-A947-70E740481C1C}">
                <a14:useLocalDpi xmlns:a14="http://schemas.microsoft.com/office/drawing/2010/main" val="0"/>
              </a:ext>
            </a:extLst>
          </a:blip>
          <a:srcRect l="37903" r="3463" b="-1"/>
          <a:stretch/>
        </p:blipFill>
        <p:spPr>
          <a:xfrm>
            <a:off x="20" y="10"/>
            <a:ext cx="6024134" cy="6857990"/>
          </a:xfrm>
          <a:custGeom>
            <a:avLst/>
            <a:gdLst/>
            <a:ahLst/>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p:spPr>
      </p:pic>
    </p:spTree>
    <p:extLst>
      <p:ext uri="{BB962C8B-B14F-4D97-AF65-F5344CB8AC3E}">
        <p14:creationId xmlns:p14="http://schemas.microsoft.com/office/powerpoint/2010/main" val="1097738736"/>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AED1692-7234-4489-8441-846D6D7C51B3}"/>
              </a:ext>
            </a:extLst>
          </p:cNvPr>
          <p:cNvSpPr txBox="1"/>
          <p:nvPr/>
        </p:nvSpPr>
        <p:spPr>
          <a:xfrm>
            <a:off x="0" y="425886"/>
            <a:ext cx="4045907" cy="5549030"/>
          </a:xfrm>
          <a:prstGeom prst="rect">
            <a:avLst/>
          </a:prstGeom>
          <a:solidFill>
            <a:srgbClr val="404040"/>
          </a:solidFill>
        </p:spPr>
        <p:txBody>
          <a:bodyPr vert="horz" lIns="91440" tIns="45720" rIns="91440" bIns="45720" rtlCol="0" anchor="ctr">
            <a:normAutofit/>
          </a:bodyPr>
          <a:lstStyle/>
          <a:p>
            <a:pPr algn="ctr" defTabSz="914400">
              <a:lnSpc>
                <a:spcPct val="90000"/>
              </a:lnSpc>
              <a:spcBef>
                <a:spcPct val="0"/>
              </a:spcBef>
              <a:spcAft>
                <a:spcPts val="600"/>
              </a:spcAft>
            </a:pPr>
            <a:r>
              <a:rPr lang="en-US" sz="3600" kern="1200" dirty="0">
                <a:solidFill>
                  <a:schemeClr val="bg1"/>
                </a:solidFill>
                <a:latin typeface="+mj-lt"/>
                <a:ea typeface="+mj-ea"/>
                <a:cs typeface="+mj-cs"/>
              </a:rPr>
              <a:t>A step by step methodology</a:t>
            </a:r>
          </a:p>
          <a:p>
            <a:pPr defTabSz="914400">
              <a:lnSpc>
                <a:spcPct val="90000"/>
              </a:lnSpc>
              <a:spcBef>
                <a:spcPct val="0"/>
              </a:spcBef>
              <a:spcAft>
                <a:spcPts val="600"/>
              </a:spcAft>
            </a:pPr>
            <a:endParaRPr lang="en-US" sz="4400" kern="1200" dirty="0">
              <a:solidFill>
                <a:schemeClr val="tx1"/>
              </a:solidFill>
              <a:latin typeface="+mj-lt"/>
              <a:ea typeface="+mj-ea"/>
              <a:cs typeface="+mj-cs"/>
            </a:endParaRPr>
          </a:p>
        </p:txBody>
      </p:sp>
      <p:graphicFrame>
        <p:nvGraphicFramePr>
          <p:cNvPr id="2" name="Diagram 1">
            <a:extLst>
              <a:ext uri="{FF2B5EF4-FFF2-40B4-BE49-F238E27FC236}">
                <a16:creationId xmlns:a16="http://schemas.microsoft.com/office/drawing/2014/main" id="{5CFBDB51-951B-4B72-ACD7-F2D888CCA9A4}"/>
              </a:ext>
            </a:extLst>
          </p:cNvPr>
          <p:cNvGraphicFramePr/>
          <p:nvPr>
            <p:extLst>
              <p:ext uri="{D42A27DB-BD31-4B8C-83A1-F6EECF244321}">
                <p14:modId xmlns:p14="http://schemas.microsoft.com/office/powerpoint/2010/main" val="2018305345"/>
              </p:ext>
            </p:extLst>
          </p:nvPr>
        </p:nvGraphicFramePr>
        <p:xfrm>
          <a:off x="3632548" y="638828"/>
          <a:ext cx="7928975" cy="53360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79770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D479B859-6929-4D24-863E-05C5DCAD71E9}"/>
              </a:ext>
            </a:extLst>
          </p:cNvPr>
          <p:cNvSpPr/>
          <p:nvPr/>
        </p:nvSpPr>
        <p:spPr>
          <a:xfrm>
            <a:off x="42148" y="78728"/>
            <a:ext cx="9856910" cy="683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rPr>
              <a:t>Priority policy processes </a:t>
            </a:r>
            <a:endParaRPr kumimoji="0" lang="en-GB" sz="2800" b="1" i="0" u="none" strike="noStrike" kern="1200" cap="none" spc="0" normalizeH="0" baseline="0" noProof="0" dirty="0">
              <a:ln w="0"/>
              <a:solidFill>
                <a:prstClr val="black"/>
              </a:solidFill>
              <a:effectLst>
                <a:outerShdw blurRad="38100" dist="19050" dir="2700000" algn="tl" rotWithShape="0">
                  <a:prstClr val="black">
                    <a:alpha val="40000"/>
                  </a:prstClr>
                </a:outerShdw>
              </a:effectLst>
              <a:uLnTx/>
              <a:uFillTx/>
              <a:latin typeface="Calibri" panose="020F0502020204030204"/>
              <a:ea typeface="+mn-ea"/>
              <a:cs typeface="+mn-cs"/>
            </a:endParaRPr>
          </a:p>
        </p:txBody>
      </p:sp>
      <p:grpSp>
        <p:nvGrpSpPr>
          <p:cNvPr id="9" name="Group 8"/>
          <p:cNvGrpSpPr/>
          <p:nvPr/>
        </p:nvGrpSpPr>
        <p:grpSpPr>
          <a:xfrm>
            <a:off x="264424" y="975844"/>
            <a:ext cx="7945679" cy="5513747"/>
            <a:chOff x="95327" y="1058819"/>
            <a:chExt cx="7713063" cy="4573079"/>
          </a:xfrm>
        </p:grpSpPr>
        <p:sp>
          <p:nvSpPr>
            <p:cNvPr id="2" name="Flowchart: Alternate Process 1"/>
            <p:cNvSpPr/>
            <p:nvPr/>
          </p:nvSpPr>
          <p:spPr>
            <a:xfrm>
              <a:off x="3937470" y="2817347"/>
              <a:ext cx="3302539" cy="963599"/>
            </a:xfrm>
            <a:prstGeom prst="flowChartAlternateProcess">
              <a:avLst/>
            </a:prstGeom>
            <a:solidFill>
              <a:srgbClr val="C00000">
                <a:alpha val="99000"/>
              </a:srgbClr>
            </a:solidFill>
            <a:ln>
              <a:solidFill>
                <a:schemeClr val="tx1">
                  <a:alpha val="0"/>
                </a:schemeClr>
              </a:solidFill>
              <a:extLst>
                <a:ext uri="{C807C97D-BFC1-408E-A445-0C87EB9F89A2}">
                  <ask:lineSketchStyleProps xmlns:ask="http://schemas.microsoft.com/office/drawing/2018/sketchyshapes" sd="1219033472">
                    <a:custGeom>
                      <a:avLst/>
                      <a:gdLst>
                        <a:gd name="connsiteX0" fmla="*/ 0 w 3302539"/>
                        <a:gd name="connsiteY0" fmla="*/ 160600 h 963599"/>
                        <a:gd name="connsiteX1" fmla="*/ 160600 w 3302539"/>
                        <a:gd name="connsiteY1" fmla="*/ 0 h 963599"/>
                        <a:gd name="connsiteX2" fmla="*/ 3141939 w 3302539"/>
                        <a:gd name="connsiteY2" fmla="*/ 0 h 963599"/>
                        <a:gd name="connsiteX3" fmla="*/ 3302539 w 3302539"/>
                        <a:gd name="connsiteY3" fmla="*/ 160600 h 963599"/>
                        <a:gd name="connsiteX4" fmla="*/ 3302539 w 3302539"/>
                        <a:gd name="connsiteY4" fmla="*/ 802999 h 963599"/>
                        <a:gd name="connsiteX5" fmla="*/ 3141939 w 3302539"/>
                        <a:gd name="connsiteY5" fmla="*/ 963599 h 963599"/>
                        <a:gd name="connsiteX6" fmla="*/ 160600 w 3302539"/>
                        <a:gd name="connsiteY6" fmla="*/ 963599 h 963599"/>
                        <a:gd name="connsiteX7" fmla="*/ 0 w 3302539"/>
                        <a:gd name="connsiteY7" fmla="*/ 802999 h 963599"/>
                        <a:gd name="connsiteX8" fmla="*/ 0 w 3302539"/>
                        <a:gd name="connsiteY8" fmla="*/ 160600 h 963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302539" h="963599" fill="none" extrusionOk="0">
                          <a:moveTo>
                            <a:pt x="0" y="160600"/>
                          </a:moveTo>
                          <a:cubicBezTo>
                            <a:pt x="-2010" y="71578"/>
                            <a:pt x="73191" y="1053"/>
                            <a:pt x="160600" y="0"/>
                          </a:cubicBezTo>
                          <a:cubicBezTo>
                            <a:pt x="984834" y="130954"/>
                            <a:pt x="2071274" y="43574"/>
                            <a:pt x="3141939" y="0"/>
                          </a:cubicBezTo>
                          <a:cubicBezTo>
                            <a:pt x="3233053" y="3723"/>
                            <a:pt x="3308340" y="79009"/>
                            <a:pt x="3302539" y="160600"/>
                          </a:cubicBezTo>
                          <a:cubicBezTo>
                            <a:pt x="3315091" y="422399"/>
                            <a:pt x="3354179" y="499943"/>
                            <a:pt x="3302539" y="802999"/>
                          </a:cubicBezTo>
                          <a:cubicBezTo>
                            <a:pt x="3299000" y="892277"/>
                            <a:pt x="3229455" y="962784"/>
                            <a:pt x="3141939" y="963599"/>
                          </a:cubicBezTo>
                          <a:cubicBezTo>
                            <a:pt x="1862325" y="1118796"/>
                            <a:pt x="1228291" y="1126619"/>
                            <a:pt x="160600" y="963599"/>
                          </a:cubicBezTo>
                          <a:cubicBezTo>
                            <a:pt x="72709" y="952693"/>
                            <a:pt x="-8350" y="896572"/>
                            <a:pt x="0" y="802999"/>
                          </a:cubicBezTo>
                          <a:cubicBezTo>
                            <a:pt x="11931" y="561803"/>
                            <a:pt x="53546" y="398970"/>
                            <a:pt x="0" y="160600"/>
                          </a:cubicBezTo>
                          <a:close/>
                        </a:path>
                        <a:path w="3302539" h="963599" stroke="0" extrusionOk="0">
                          <a:moveTo>
                            <a:pt x="0" y="160600"/>
                          </a:moveTo>
                          <a:cubicBezTo>
                            <a:pt x="-9329" y="66149"/>
                            <a:pt x="61279" y="3987"/>
                            <a:pt x="160600" y="0"/>
                          </a:cubicBezTo>
                          <a:cubicBezTo>
                            <a:pt x="820403" y="132882"/>
                            <a:pt x="1746578" y="-84951"/>
                            <a:pt x="3141939" y="0"/>
                          </a:cubicBezTo>
                          <a:cubicBezTo>
                            <a:pt x="3229057" y="1542"/>
                            <a:pt x="3299644" y="87907"/>
                            <a:pt x="3302539" y="160600"/>
                          </a:cubicBezTo>
                          <a:cubicBezTo>
                            <a:pt x="3308669" y="268969"/>
                            <a:pt x="3358701" y="616068"/>
                            <a:pt x="3302539" y="802999"/>
                          </a:cubicBezTo>
                          <a:cubicBezTo>
                            <a:pt x="3307750" y="892314"/>
                            <a:pt x="3234811" y="955006"/>
                            <a:pt x="3141939" y="963599"/>
                          </a:cubicBezTo>
                          <a:cubicBezTo>
                            <a:pt x="2453207" y="1051238"/>
                            <a:pt x="1087433" y="890920"/>
                            <a:pt x="160600" y="963599"/>
                          </a:cubicBezTo>
                          <a:cubicBezTo>
                            <a:pt x="70754" y="952638"/>
                            <a:pt x="-738" y="892721"/>
                            <a:pt x="0" y="802999"/>
                          </a:cubicBezTo>
                          <a:cubicBezTo>
                            <a:pt x="25917" y="722309"/>
                            <a:pt x="-4133" y="464153"/>
                            <a:pt x="0" y="16060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Area-based approach </a:t>
              </a:r>
            </a:p>
          </p:txBody>
        </p:sp>
        <p:sp>
          <p:nvSpPr>
            <p:cNvPr id="33" name="Flowchart: Alternate Process 32"/>
            <p:cNvSpPr/>
            <p:nvPr/>
          </p:nvSpPr>
          <p:spPr>
            <a:xfrm>
              <a:off x="3634602" y="4808476"/>
              <a:ext cx="4173788" cy="823422"/>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198946862">
                    <a:custGeom>
                      <a:avLst/>
                      <a:gdLst>
                        <a:gd name="connsiteX0" fmla="*/ 0 w 4173788"/>
                        <a:gd name="connsiteY0" fmla="*/ 137237 h 823422"/>
                        <a:gd name="connsiteX1" fmla="*/ 137237 w 4173788"/>
                        <a:gd name="connsiteY1" fmla="*/ 0 h 823422"/>
                        <a:gd name="connsiteX2" fmla="*/ 4036551 w 4173788"/>
                        <a:gd name="connsiteY2" fmla="*/ 0 h 823422"/>
                        <a:gd name="connsiteX3" fmla="*/ 4173788 w 4173788"/>
                        <a:gd name="connsiteY3" fmla="*/ 137237 h 823422"/>
                        <a:gd name="connsiteX4" fmla="*/ 4173788 w 4173788"/>
                        <a:gd name="connsiteY4" fmla="*/ 686185 h 823422"/>
                        <a:gd name="connsiteX5" fmla="*/ 4036551 w 4173788"/>
                        <a:gd name="connsiteY5" fmla="*/ 823422 h 823422"/>
                        <a:gd name="connsiteX6" fmla="*/ 137237 w 4173788"/>
                        <a:gd name="connsiteY6" fmla="*/ 823422 h 823422"/>
                        <a:gd name="connsiteX7" fmla="*/ 0 w 4173788"/>
                        <a:gd name="connsiteY7" fmla="*/ 686185 h 823422"/>
                        <a:gd name="connsiteX8" fmla="*/ 0 w 4173788"/>
                        <a:gd name="connsiteY8" fmla="*/ 137237 h 8234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173788" h="823422" fill="none" extrusionOk="0">
                          <a:moveTo>
                            <a:pt x="0" y="137237"/>
                          </a:moveTo>
                          <a:cubicBezTo>
                            <a:pt x="11344" y="53418"/>
                            <a:pt x="51385" y="-697"/>
                            <a:pt x="137237" y="0"/>
                          </a:cubicBezTo>
                          <a:cubicBezTo>
                            <a:pt x="2041670" y="-142988"/>
                            <a:pt x="3095823" y="-139101"/>
                            <a:pt x="4036551" y="0"/>
                          </a:cubicBezTo>
                          <a:cubicBezTo>
                            <a:pt x="4112050" y="4273"/>
                            <a:pt x="4165323" y="64767"/>
                            <a:pt x="4173788" y="137237"/>
                          </a:cubicBezTo>
                          <a:cubicBezTo>
                            <a:pt x="4166091" y="252249"/>
                            <a:pt x="4152258" y="477680"/>
                            <a:pt x="4173788" y="686185"/>
                          </a:cubicBezTo>
                          <a:cubicBezTo>
                            <a:pt x="4169765" y="749573"/>
                            <a:pt x="4112765" y="809553"/>
                            <a:pt x="4036551" y="823422"/>
                          </a:cubicBezTo>
                          <a:cubicBezTo>
                            <a:pt x="2857187" y="949316"/>
                            <a:pt x="572668" y="993233"/>
                            <a:pt x="137237" y="823422"/>
                          </a:cubicBezTo>
                          <a:cubicBezTo>
                            <a:pt x="66019" y="835794"/>
                            <a:pt x="1517" y="759797"/>
                            <a:pt x="0" y="686185"/>
                          </a:cubicBezTo>
                          <a:cubicBezTo>
                            <a:pt x="-37538" y="481238"/>
                            <a:pt x="4409" y="268272"/>
                            <a:pt x="0" y="137237"/>
                          </a:cubicBezTo>
                          <a:close/>
                        </a:path>
                        <a:path w="4173788" h="823422" stroke="0" extrusionOk="0">
                          <a:moveTo>
                            <a:pt x="0" y="137237"/>
                          </a:moveTo>
                          <a:cubicBezTo>
                            <a:pt x="-9312" y="59539"/>
                            <a:pt x="54601" y="-702"/>
                            <a:pt x="137237" y="0"/>
                          </a:cubicBezTo>
                          <a:cubicBezTo>
                            <a:pt x="2072159" y="72176"/>
                            <a:pt x="2595530" y="-29826"/>
                            <a:pt x="4036551" y="0"/>
                          </a:cubicBezTo>
                          <a:cubicBezTo>
                            <a:pt x="4117634" y="32"/>
                            <a:pt x="4178086" y="61969"/>
                            <a:pt x="4173788" y="137237"/>
                          </a:cubicBezTo>
                          <a:cubicBezTo>
                            <a:pt x="4187704" y="333952"/>
                            <a:pt x="4142171" y="525317"/>
                            <a:pt x="4173788" y="686185"/>
                          </a:cubicBezTo>
                          <a:cubicBezTo>
                            <a:pt x="4178423" y="750726"/>
                            <a:pt x="4110868" y="821466"/>
                            <a:pt x="4036551" y="823422"/>
                          </a:cubicBezTo>
                          <a:cubicBezTo>
                            <a:pt x="3335795" y="867907"/>
                            <a:pt x="1555858" y="717684"/>
                            <a:pt x="137237" y="823422"/>
                          </a:cubicBezTo>
                          <a:cubicBezTo>
                            <a:pt x="67312" y="832275"/>
                            <a:pt x="7913" y="772188"/>
                            <a:pt x="0" y="686185"/>
                          </a:cubicBezTo>
                          <a:cubicBezTo>
                            <a:pt x="-3732" y="451148"/>
                            <a:pt x="21063" y="293330"/>
                            <a:pt x="0" y="137237"/>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srgbClr val="404040">
                      <a:lumMod val="50000"/>
                    </a:srgbClr>
                  </a:solidFill>
                  <a:latin typeface="Calibri" panose="020F0502020204030204"/>
                </a:rPr>
                <a:t>Flexibility and adaptative management of area-based plans </a:t>
              </a:r>
              <a:endParaRPr kumimoji="0" lang="en-US" sz="2400" b="0" i="0" u="none" strike="noStrike" kern="1200" cap="none" spc="0" normalizeH="0" baseline="0" noProof="0" dirty="0">
                <a:ln>
                  <a:noFill/>
                </a:ln>
                <a:solidFill>
                  <a:srgbClr val="404040">
                    <a:lumMod val="50000"/>
                  </a:srgbClr>
                </a:solidFill>
                <a:effectLst/>
                <a:uLnTx/>
                <a:uFillTx/>
                <a:latin typeface="Calibri" panose="020F0502020204030204"/>
                <a:ea typeface="+mn-ea"/>
                <a:cs typeface="+mn-cs"/>
              </a:endParaRPr>
            </a:p>
          </p:txBody>
        </p:sp>
        <p:sp>
          <p:nvSpPr>
            <p:cNvPr id="19" name="Flowchart: Alternate Process 18"/>
            <p:cNvSpPr/>
            <p:nvPr/>
          </p:nvSpPr>
          <p:spPr>
            <a:xfrm>
              <a:off x="3634602" y="1058819"/>
              <a:ext cx="3804795" cy="878135"/>
            </a:xfrm>
            <a:prstGeom prst="flowChartAlternateProcess">
              <a:avLst/>
            </a:prstGeom>
            <a:noFill/>
            <a:ln w="38100">
              <a:solidFill>
                <a:schemeClr val="tx1"/>
              </a:solidFill>
              <a:extLst>
                <a:ext uri="{C807C97D-BFC1-408E-A445-0C87EB9F89A2}">
                  <ask:lineSketchStyleProps xmlns:ask="http://schemas.microsoft.com/office/drawing/2018/sketchyshapes" sd="1219033472">
                    <a:custGeom>
                      <a:avLst/>
                      <a:gdLst>
                        <a:gd name="connsiteX0" fmla="*/ 0 w 3804795"/>
                        <a:gd name="connsiteY0" fmla="*/ 146356 h 878135"/>
                        <a:gd name="connsiteX1" fmla="*/ 146356 w 3804795"/>
                        <a:gd name="connsiteY1" fmla="*/ 0 h 878135"/>
                        <a:gd name="connsiteX2" fmla="*/ 3658439 w 3804795"/>
                        <a:gd name="connsiteY2" fmla="*/ 0 h 878135"/>
                        <a:gd name="connsiteX3" fmla="*/ 3804795 w 3804795"/>
                        <a:gd name="connsiteY3" fmla="*/ 146356 h 878135"/>
                        <a:gd name="connsiteX4" fmla="*/ 3804795 w 3804795"/>
                        <a:gd name="connsiteY4" fmla="*/ 731779 h 878135"/>
                        <a:gd name="connsiteX5" fmla="*/ 3658439 w 3804795"/>
                        <a:gd name="connsiteY5" fmla="*/ 878135 h 878135"/>
                        <a:gd name="connsiteX6" fmla="*/ 146356 w 3804795"/>
                        <a:gd name="connsiteY6" fmla="*/ 878135 h 878135"/>
                        <a:gd name="connsiteX7" fmla="*/ 0 w 3804795"/>
                        <a:gd name="connsiteY7" fmla="*/ 731779 h 878135"/>
                        <a:gd name="connsiteX8" fmla="*/ 0 w 3804795"/>
                        <a:gd name="connsiteY8" fmla="*/ 146356 h 87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804795" h="878135" extrusionOk="0">
                          <a:moveTo>
                            <a:pt x="0" y="146356"/>
                          </a:moveTo>
                          <a:cubicBezTo>
                            <a:pt x="-11499" y="58433"/>
                            <a:pt x="59495" y="2264"/>
                            <a:pt x="146356" y="0"/>
                          </a:cubicBezTo>
                          <a:cubicBezTo>
                            <a:pt x="995760" y="132882"/>
                            <a:pt x="2553633" y="-84951"/>
                            <a:pt x="3658439" y="0"/>
                          </a:cubicBezTo>
                          <a:cubicBezTo>
                            <a:pt x="3729581" y="9461"/>
                            <a:pt x="3804501" y="67150"/>
                            <a:pt x="3804795" y="146356"/>
                          </a:cubicBezTo>
                          <a:cubicBezTo>
                            <a:pt x="3810660" y="424573"/>
                            <a:pt x="3785512" y="551474"/>
                            <a:pt x="3804795" y="731779"/>
                          </a:cubicBezTo>
                          <a:cubicBezTo>
                            <a:pt x="3806209" y="812777"/>
                            <a:pt x="3744425" y="867523"/>
                            <a:pt x="3658439" y="878135"/>
                          </a:cubicBezTo>
                          <a:cubicBezTo>
                            <a:pt x="2473461" y="965774"/>
                            <a:pt x="869304" y="805456"/>
                            <a:pt x="146356" y="878135"/>
                          </a:cubicBezTo>
                          <a:cubicBezTo>
                            <a:pt x="65214" y="875155"/>
                            <a:pt x="-7393" y="822884"/>
                            <a:pt x="0" y="731779"/>
                          </a:cubicBezTo>
                          <a:cubicBezTo>
                            <a:pt x="30180" y="463277"/>
                            <a:pt x="14541" y="328588"/>
                            <a:pt x="0" y="146356"/>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lumMod val="50000"/>
                  </a:prstClr>
                </a:solidFill>
                <a:effectLst/>
                <a:uLnTx/>
                <a:uFillTx/>
                <a:latin typeface="Calibri" panose="020F0502020204030204"/>
                <a:ea typeface="+mn-ea"/>
                <a:cs typeface="Calibri"/>
              </a:endParaRPr>
            </a:p>
          </p:txBody>
        </p:sp>
        <p:sp>
          <p:nvSpPr>
            <p:cNvPr id="27" name="Flowchart: Alternate Process 26"/>
            <p:cNvSpPr/>
            <p:nvPr/>
          </p:nvSpPr>
          <p:spPr>
            <a:xfrm>
              <a:off x="95327" y="2570060"/>
              <a:ext cx="3134976" cy="1164487"/>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2223201802">
                    <a:custGeom>
                      <a:avLst/>
                      <a:gdLst>
                        <a:gd name="connsiteX0" fmla="*/ 0 w 3134976"/>
                        <a:gd name="connsiteY0" fmla="*/ 240660 h 1443957"/>
                        <a:gd name="connsiteX1" fmla="*/ 240660 w 3134976"/>
                        <a:gd name="connsiteY1" fmla="*/ 0 h 1443957"/>
                        <a:gd name="connsiteX2" fmla="*/ 2894317 w 3134976"/>
                        <a:gd name="connsiteY2" fmla="*/ 0 h 1443957"/>
                        <a:gd name="connsiteX3" fmla="*/ 3134977 w 3134976"/>
                        <a:gd name="connsiteY3" fmla="*/ 240660 h 1443957"/>
                        <a:gd name="connsiteX4" fmla="*/ 3134976 w 3134976"/>
                        <a:gd name="connsiteY4" fmla="*/ 1203298 h 1443957"/>
                        <a:gd name="connsiteX5" fmla="*/ 2894316 w 3134976"/>
                        <a:gd name="connsiteY5" fmla="*/ 1443958 h 1443957"/>
                        <a:gd name="connsiteX6" fmla="*/ 240660 w 3134976"/>
                        <a:gd name="connsiteY6" fmla="*/ 1443957 h 1443957"/>
                        <a:gd name="connsiteX7" fmla="*/ 0 w 3134976"/>
                        <a:gd name="connsiteY7" fmla="*/ 1203297 h 1443957"/>
                        <a:gd name="connsiteX8" fmla="*/ 0 w 3134976"/>
                        <a:gd name="connsiteY8" fmla="*/ 240660 h 14439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134976" h="1443957" fill="none" extrusionOk="0">
                          <a:moveTo>
                            <a:pt x="0" y="240660"/>
                          </a:moveTo>
                          <a:cubicBezTo>
                            <a:pt x="11381" y="104734"/>
                            <a:pt x="117924" y="-1179"/>
                            <a:pt x="240660" y="0"/>
                          </a:cubicBezTo>
                          <a:cubicBezTo>
                            <a:pt x="912577" y="-130059"/>
                            <a:pt x="2311247" y="94767"/>
                            <a:pt x="2894317" y="0"/>
                          </a:cubicBezTo>
                          <a:cubicBezTo>
                            <a:pt x="3039437" y="9651"/>
                            <a:pt x="3137701" y="126634"/>
                            <a:pt x="3134977" y="240660"/>
                          </a:cubicBezTo>
                          <a:cubicBezTo>
                            <a:pt x="3134089" y="571117"/>
                            <a:pt x="3125150" y="847319"/>
                            <a:pt x="3134976" y="1203298"/>
                          </a:cubicBezTo>
                          <a:cubicBezTo>
                            <a:pt x="3130128" y="1342002"/>
                            <a:pt x="3028828" y="1442643"/>
                            <a:pt x="2894316" y="1443958"/>
                          </a:cubicBezTo>
                          <a:cubicBezTo>
                            <a:pt x="1588141" y="1274980"/>
                            <a:pt x="1070302" y="1426654"/>
                            <a:pt x="240660" y="1443957"/>
                          </a:cubicBezTo>
                          <a:cubicBezTo>
                            <a:pt x="87102" y="1450271"/>
                            <a:pt x="-11868" y="1358571"/>
                            <a:pt x="0" y="1203297"/>
                          </a:cubicBezTo>
                          <a:cubicBezTo>
                            <a:pt x="-17516" y="820093"/>
                            <a:pt x="58758" y="701698"/>
                            <a:pt x="0" y="240660"/>
                          </a:cubicBezTo>
                          <a:close/>
                        </a:path>
                        <a:path w="3134976" h="1443957" stroke="0" extrusionOk="0">
                          <a:moveTo>
                            <a:pt x="0" y="240660"/>
                          </a:moveTo>
                          <a:cubicBezTo>
                            <a:pt x="21784" y="100658"/>
                            <a:pt x="103910" y="8310"/>
                            <a:pt x="240660" y="0"/>
                          </a:cubicBezTo>
                          <a:cubicBezTo>
                            <a:pt x="1430588" y="45763"/>
                            <a:pt x="1594700" y="165682"/>
                            <a:pt x="2894317" y="0"/>
                          </a:cubicBezTo>
                          <a:cubicBezTo>
                            <a:pt x="3003992" y="6297"/>
                            <a:pt x="3135234" y="109863"/>
                            <a:pt x="3134977" y="240660"/>
                          </a:cubicBezTo>
                          <a:cubicBezTo>
                            <a:pt x="3146922" y="560242"/>
                            <a:pt x="3135543" y="894732"/>
                            <a:pt x="3134976" y="1203298"/>
                          </a:cubicBezTo>
                          <a:cubicBezTo>
                            <a:pt x="3127736" y="1337737"/>
                            <a:pt x="3038178" y="1446612"/>
                            <a:pt x="2894316" y="1443958"/>
                          </a:cubicBezTo>
                          <a:cubicBezTo>
                            <a:pt x="1620810" y="1412098"/>
                            <a:pt x="555898" y="1442959"/>
                            <a:pt x="240660" y="1443957"/>
                          </a:cubicBezTo>
                          <a:cubicBezTo>
                            <a:pt x="110460" y="1441660"/>
                            <a:pt x="-1424" y="1334019"/>
                            <a:pt x="0" y="1203297"/>
                          </a:cubicBezTo>
                          <a:cubicBezTo>
                            <a:pt x="-12272" y="1022896"/>
                            <a:pt x="42914" y="664908"/>
                            <a:pt x="0" y="240660"/>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404040">
                      <a:lumMod val="50000"/>
                    </a:srgbClr>
                  </a:solidFill>
                  <a:effectLst/>
                  <a:uLnTx/>
                  <a:uFillTx/>
                  <a:latin typeface="Calibri" panose="020F0502020204030204"/>
                  <a:ea typeface="+mn-ea"/>
                  <a:cs typeface="Calibri"/>
                </a:rPr>
                <a:t>Accountability and accountability tools </a:t>
              </a:r>
            </a:p>
          </p:txBody>
        </p:sp>
      </p:grpSp>
      <p:sp>
        <p:nvSpPr>
          <p:cNvPr id="10" name="Right Arrow 9"/>
          <p:cNvSpPr/>
          <p:nvPr/>
        </p:nvSpPr>
        <p:spPr>
          <a:xfrm rot="5400000">
            <a:off x="5559079" y="2225872"/>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ight Arrow 22"/>
          <p:cNvSpPr/>
          <p:nvPr/>
        </p:nvSpPr>
        <p:spPr>
          <a:xfrm rot="10800000">
            <a:off x="7704169" y="3209444"/>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Right Arrow 24"/>
          <p:cNvSpPr/>
          <p:nvPr/>
        </p:nvSpPr>
        <p:spPr>
          <a:xfrm rot="16200000">
            <a:off x="5638171" y="4449151"/>
            <a:ext cx="679720"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ight Arrow 27"/>
          <p:cNvSpPr/>
          <p:nvPr/>
        </p:nvSpPr>
        <p:spPr>
          <a:xfrm>
            <a:off x="3543574" y="3240209"/>
            <a:ext cx="714047" cy="571222"/>
          </a:xfrm>
          <a:prstGeom prst="rightArrow">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9" name="Rectangle 28">
            <a:extLst>
              <a:ext uri="{FF2B5EF4-FFF2-40B4-BE49-F238E27FC236}">
                <a16:creationId xmlns:a16="http://schemas.microsoft.com/office/drawing/2014/main" id="{A0DDF2C2-9C4D-4410-8267-046CA717A444}"/>
              </a:ext>
            </a:extLst>
          </p:cNvPr>
          <p:cNvSpPr/>
          <p:nvPr/>
        </p:nvSpPr>
        <p:spPr>
          <a:xfrm>
            <a:off x="0" y="119172"/>
            <a:ext cx="9388929" cy="549275"/>
          </a:xfrm>
          <a:prstGeom prst="rect">
            <a:avLst/>
          </a:prstGeom>
          <a:solidFill>
            <a:srgbClr val="BA122B"/>
          </a:solidFill>
          <a:ln>
            <a:solidFill>
              <a:srgbClr val="BA122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white"/>
                </a:solidFill>
                <a:effectLst/>
                <a:uLnTx/>
                <a:uFillTx/>
                <a:latin typeface="Arial Black" panose="020B0A04020102020204" pitchFamily="34" charset="0"/>
                <a:ea typeface="+mn-ea"/>
                <a:cs typeface="+mn-cs"/>
              </a:rPr>
              <a:t>Objectives</a:t>
            </a:r>
          </a:p>
        </p:txBody>
      </p:sp>
      <p:sp>
        <p:nvSpPr>
          <p:cNvPr id="15" name="Flowchart: Alternate Process 14"/>
          <p:cNvSpPr/>
          <p:nvPr/>
        </p:nvSpPr>
        <p:spPr>
          <a:xfrm>
            <a:off x="8567239" y="2703448"/>
            <a:ext cx="3245332" cy="1404019"/>
          </a:xfrm>
          <a:prstGeom prst="flowChartAlternateProcess">
            <a:avLst/>
          </a:prstGeom>
          <a:solidFill>
            <a:schemeClr val="bg1"/>
          </a:solidFill>
          <a:ln w="38100">
            <a:solidFill>
              <a:schemeClr val="tx1"/>
            </a:solidFill>
            <a:extLst>
              <a:ext uri="{C807C97D-BFC1-408E-A445-0C87EB9F89A2}">
                <ask:lineSketchStyleProps xmlns:ask="http://schemas.microsoft.com/office/drawing/2018/sketchyshapes" sd="981765707">
                  <a:custGeom>
                    <a:avLst/>
                    <a:gdLst>
                      <a:gd name="connsiteX0" fmla="*/ 0 w 3245332"/>
                      <a:gd name="connsiteY0" fmla="*/ 290163 h 1740975"/>
                      <a:gd name="connsiteX1" fmla="*/ 290163 w 3245332"/>
                      <a:gd name="connsiteY1" fmla="*/ 0 h 1740975"/>
                      <a:gd name="connsiteX2" fmla="*/ 2955170 w 3245332"/>
                      <a:gd name="connsiteY2" fmla="*/ 0 h 1740975"/>
                      <a:gd name="connsiteX3" fmla="*/ 3245333 w 3245332"/>
                      <a:gd name="connsiteY3" fmla="*/ 290163 h 1740975"/>
                      <a:gd name="connsiteX4" fmla="*/ 3245332 w 3245332"/>
                      <a:gd name="connsiteY4" fmla="*/ 1450813 h 1740975"/>
                      <a:gd name="connsiteX5" fmla="*/ 2955169 w 3245332"/>
                      <a:gd name="connsiteY5" fmla="*/ 1740976 h 1740975"/>
                      <a:gd name="connsiteX6" fmla="*/ 290163 w 3245332"/>
                      <a:gd name="connsiteY6" fmla="*/ 1740975 h 1740975"/>
                      <a:gd name="connsiteX7" fmla="*/ 0 w 3245332"/>
                      <a:gd name="connsiteY7" fmla="*/ 1450812 h 1740975"/>
                      <a:gd name="connsiteX8" fmla="*/ 0 w 3245332"/>
                      <a:gd name="connsiteY8" fmla="*/ 290163 h 174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45332" h="1740975" fill="none" extrusionOk="0">
                        <a:moveTo>
                          <a:pt x="0" y="290163"/>
                        </a:moveTo>
                        <a:cubicBezTo>
                          <a:pt x="-4710" y="151447"/>
                          <a:pt x="137956" y="15002"/>
                          <a:pt x="290163" y="0"/>
                        </a:cubicBezTo>
                        <a:cubicBezTo>
                          <a:pt x="607436" y="110934"/>
                          <a:pt x="1750151" y="140386"/>
                          <a:pt x="2955170" y="0"/>
                        </a:cubicBezTo>
                        <a:cubicBezTo>
                          <a:pt x="3118417" y="25795"/>
                          <a:pt x="3260280" y="126225"/>
                          <a:pt x="3245333" y="290163"/>
                        </a:cubicBezTo>
                        <a:cubicBezTo>
                          <a:pt x="3225121" y="723059"/>
                          <a:pt x="3255592" y="1113773"/>
                          <a:pt x="3245332" y="1450813"/>
                        </a:cubicBezTo>
                        <a:cubicBezTo>
                          <a:pt x="3264288" y="1623910"/>
                          <a:pt x="3114729" y="1742990"/>
                          <a:pt x="2955169" y="1740976"/>
                        </a:cubicBezTo>
                        <a:cubicBezTo>
                          <a:pt x="2245367" y="1871353"/>
                          <a:pt x="1241126" y="1594644"/>
                          <a:pt x="290163" y="1740975"/>
                        </a:cubicBezTo>
                        <a:cubicBezTo>
                          <a:pt x="109880" y="1752009"/>
                          <a:pt x="28997" y="1606852"/>
                          <a:pt x="0" y="1450812"/>
                        </a:cubicBezTo>
                        <a:cubicBezTo>
                          <a:pt x="-36577" y="1218344"/>
                          <a:pt x="-41769" y="434697"/>
                          <a:pt x="0" y="290163"/>
                        </a:cubicBezTo>
                        <a:close/>
                      </a:path>
                      <a:path w="3245332" h="1740975" stroke="0" extrusionOk="0">
                        <a:moveTo>
                          <a:pt x="0" y="290163"/>
                        </a:moveTo>
                        <a:cubicBezTo>
                          <a:pt x="-8341" y="144545"/>
                          <a:pt x="108168" y="-8978"/>
                          <a:pt x="290163" y="0"/>
                        </a:cubicBezTo>
                        <a:cubicBezTo>
                          <a:pt x="1359695" y="-60713"/>
                          <a:pt x="2442106" y="61072"/>
                          <a:pt x="2955170" y="0"/>
                        </a:cubicBezTo>
                        <a:cubicBezTo>
                          <a:pt x="3107749" y="2565"/>
                          <a:pt x="3239719" y="136548"/>
                          <a:pt x="3245333" y="290163"/>
                        </a:cubicBezTo>
                        <a:cubicBezTo>
                          <a:pt x="3303740" y="639248"/>
                          <a:pt x="3193557" y="1075806"/>
                          <a:pt x="3245332" y="1450813"/>
                        </a:cubicBezTo>
                        <a:cubicBezTo>
                          <a:pt x="3258989" y="1598086"/>
                          <a:pt x="3141968" y="1742728"/>
                          <a:pt x="2955169" y="1740976"/>
                        </a:cubicBezTo>
                        <a:cubicBezTo>
                          <a:pt x="1803879" y="1667205"/>
                          <a:pt x="720915" y="1585092"/>
                          <a:pt x="290163" y="1740975"/>
                        </a:cubicBezTo>
                        <a:cubicBezTo>
                          <a:pt x="148137" y="1743618"/>
                          <a:pt x="-28085" y="1598248"/>
                          <a:pt x="0" y="1450812"/>
                        </a:cubicBezTo>
                        <a:cubicBezTo>
                          <a:pt x="8981" y="1036707"/>
                          <a:pt x="-54197" y="429424"/>
                          <a:pt x="0" y="29016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dirty="0">
                <a:solidFill>
                  <a:srgbClr val="404040">
                    <a:lumMod val="50000"/>
                  </a:srgbClr>
                </a:solidFill>
                <a:latin typeface="Calibri" panose="020F0502020204030204"/>
                <a:cs typeface="Calibri"/>
              </a:rPr>
              <a:t>How to monitor and evaluate </a:t>
            </a:r>
            <a:endParaRPr kumimoji="0" lang="en-US" sz="2400" b="0" i="0" u="none" strike="noStrike" kern="1200" cap="none" spc="0" normalizeH="0" baseline="0" noProof="0" dirty="0">
              <a:ln>
                <a:noFill/>
              </a:ln>
              <a:solidFill>
                <a:srgbClr val="404040">
                  <a:lumMod val="50000"/>
                </a:srgbClr>
              </a:solidFill>
              <a:effectLst/>
              <a:uLnTx/>
              <a:uFillTx/>
              <a:latin typeface="Calibri" panose="020F0502020204030204"/>
              <a:ea typeface="+mn-ea"/>
              <a:cs typeface="Calibri"/>
            </a:endParaRPr>
          </a:p>
        </p:txBody>
      </p:sp>
      <p:sp>
        <p:nvSpPr>
          <p:cNvPr id="3" name="Rectangle 2">
            <a:extLst>
              <a:ext uri="{FF2B5EF4-FFF2-40B4-BE49-F238E27FC236}">
                <a16:creationId xmlns:a16="http://schemas.microsoft.com/office/drawing/2014/main" id="{579C5DE2-5468-4979-9C78-1F62485AB64F}"/>
              </a:ext>
            </a:extLst>
          </p:cNvPr>
          <p:cNvSpPr/>
          <p:nvPr/>
        </p:nvSpPr>
        <p:spPr>
          <a:xfrm>
            <a:off x="5061735" y="975844"/>
            <a:ext cx="2601014" cy="830997"/>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rPr>
              <a:t>Why monitoring and evaluating? </a:t>
            </a:r>
          </a:p>
        </p:txBody>
      </p:sp>
      <p:pic>
        <p:nvPicPr>
          <p:cNvPr id="18" name="Graphic 17" descr="Group">
            <a:extLst>
              <a:ext uri="{FF2B5EF4-FFF2-40B4-BE49-F238E27FC236}">
                <a16:creationId xmlns:a16="http://schemas.microsoft.com/office/drawing/2014/main" id="{60B81DC1-151E-464F-8C80-7B0C1FCB8EF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7040" y="2411307"/>
            <a:ext cx="914400" cy="914400"/>
          </a:xfrm>
          <a:prstGeom prst="rect">
            <a:avLst/>
          </a:prstGeom>
        </p:spPr>
      </p:pic>
      <p:pic>
        <p:nvPicPr>
          <p:cNvPr id="13" name="Graphic 12" descr="Gears">
            <a:extLst>
              <a:ext uri="{FF2B5EF4-FFF2-40B4-BE49-F238E27FC236}">
                <a16:creationId xmlns:a16="http://schemas.microsoft.com/office/drawing/2014/main" id="{46FD31FE-7122-4424-AE44-E8184AABF50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49472" y="2514600"/>
            <a:ext cx="914400" cy="914400"/>
          </a:xfrm>
          <a:prstGeom prst="rect">
            <a:avLst/>
          </a:prstGeom>
        </p:spPr>
      </p:pic>
      <p:pic>
        <p:nvPicPr>
          <p:cNvPr id="17" name="Graphic 16" descr="Gymnast Floor routine">
            <a:extLst>
              <a:ext uri="{FF2B5EF4-FFF2-40B4-BE49-F238E27FC236}">
                <a16:creationId xmlns:a16="http://schemas.microsoft.com/office/drawing/2014/main" id="{A108C720-C703-49D8-9499-3BBF2DCDBAD0}"/>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765241" y="5081573"/>
            <a:ext cx="914400" cy="914400"/>
          </a:xfrm>
          <a:prstGeom prst="rect">
            <a:avLst/>
          </a:prstGeom>
        </p:spPr>
      </p:pic>
      <p:pic>
        <p:nvPicPr>
          <p:cNvPr id="31" name="Graphic 30" descr="Help">
            <a:extLst>
              <a:ext uri="{FF2B5EF4-FFF2-40B4-BE49-F238E27FC236}">
                <a16:creationId xmlns:a16="http://schemas.microsoft.com/office/drawing/2014/main" id="{0DB74A4D-E5CB-4543-80B6-2A38B7F38296}"/>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080275" y="942805"/>
            <a:ext cx="914400" cy="914400"/>
          </a:xfrm>
          <a:prstGeom prst="rect">
            <a:avLst/>
          </a:prstGeom>
        </p:spPr>
      </p:pic>
    </p:spTree>
    <p:extLst>
      <p:ext uri="{BB962C8B-B14F-4D97-AF65-F5344CB8AC3E}">
        <p14:creationId xmlns:p14="http://schemas.microsoft.com/office/powerpoint/2010/main" val="1953314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158D7-F805-4BB1-984E-241F7366637F}"/>
              </a:ext>
            </a:extLst>
          </p:cNvPr>
          <p:cNvSpPr/>
          <p:nvPr/>
        </p:nvSpPr>
        <p:spPr>
          <a:xfrm>
            <a:off x="177092" y="0"/>
            <a:ext cx="9154798" cy="901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3200" dirty="0">
                <a:solidFill>
                  <a:schemeClr val="bg1"/>
                </a:solidFill>
                <a:latin typeface="+mj-lt"/>
                <a:ea typeface="+mj-ea"/>
                <a:cs typeface="+mj-cs"/>
              </a:rPr>
              <a:t>Why monitoring and evaluating? </a:t>
            </a:r>
          </a:p>
        </p:txBody>
      </p:sp>
      <p:sp>
        <p:nvSpPr>
          <p:cNvPr id="5" name="Rectangle 4">
            <a:extLst>
              <a:ext uri="{FF2B5EF4-FFF2-40B4-BE49-F238E27FC236}">
                <a16:creationId xmlns:a16="http://schemas.microsoft.com/office/drawing/2014/main" id="{7D90240E-56DA-44C4-9298-1214E10999BB}"/>
              </a:ext>
            </a:extLst>
          </p:cNvPr>
          <p:cNvSpPr/>
          <p:nvPr/>
        </p:nvSpPr>
        <p:spPr>
          <a:xfrm>
            <a:off x="457381" y="2290589"/>
            <a:ext cx="5638619" cy="1384995"/>
          </a:xfrm>
          <a:prstGeom prst="rect">
            <a:avLst/>
          </a:prstGeom>
          <a:noFill/>
        </p:spPr>
        <p:txBody>
          <a:bodyPr wrap="square">
            <a:spAutoFit/>
          </a:bodyPr>
          <a:lstStyle/>
          <a:p>
            <a:pPr marL="457200" lvl="0" indent="-457200">
              <a:spcAft>
                <a:spcPts val="0"/>
              </a:spcAft>
              <a:buFont typeface="Wingdings" panose="05000000000000000000" pitchFamily="2" charset="2"/>
              <a:buChar char="§"/>
            </a:pPr>
            <a:r>
              <a:rPr lang="en-US" sz="2800" dirty="0">
                <a:latin typeface="Calibri" panose="020F0502020204030204" pitchFamily="34" charset="0"/>
                <a:ea typeface="Gill Sans MT Pro Book"/>
                <a:cs typeface="Gill Sans MT Pro Book"/>
              </a:rPr>
              <a:t>Accountability</a:t>
            </a:r>
          </a:p>
          <a:p>
            <a:pPr marL="457200" lvl="0" indent="-457200">
              <a:spcAft>
                <a:spcPts val="0"/>
              </a:spcAft>
              <a:buFont typeface="Wingdings" panose="05000000000000000000" pitchFamily="2" charset="2"/>
              <a:buChar char="§"/>
            </a:pPr>
            <a:r>
              <a:rPr lang="en-US" sz="2800" dirty="0">
                <a:latin typeface="Calibri" panose="020F0502020204030204" pitchFamily="34" charset="0"/>
                <a:ea typeface="Gill Sans MT Pro Book"/>
                <a:cs typeface="Gill Sans MT Pro Book"/>
              </a:rPr>
              <a:t>Learning and flexibility</a:t>
            </a:r>
          </a:p>
          <a:p>
            <a:pPr marL="457200" lvl="0" indent="-457200">
              <a:spcAft>
                <a:spcPts val="0"/>
              </a:spcAft>
              <a:buFont typeface="Wingdings" panose="05000000000000000000" pitchFamily="2" charset="2"/>
              <a:buChar char="§"/>
            </a:pPr>
            <a:r>
              <a:rPr lang="en-US" sz="2800" dirty="0">
                <a:latin typeface="Calibri" panose="020F0502020204030204" pitchFamily="34" charset="0"/>
                <a:ea typeface="Gill Sans MT Pro Book"/>
                <a:cs typeface="Gill Sans MT Pro Book"/>
              </a:rPr>
              <a:t>Strengthening data systems </a:t>
            </a:r>
            <a:endParaRPr lang="fr-FR" sz="2800" dirty="0">
              <a:latin typeface="Calibri" panose="020F0502020204030204" pitchFamily="34" charset="0"/>
              <a:ea typeface="Gill Sans MT Pro Book"/>
              <a:cs typeface="Gill Sans MT Pro Book"/>
            </a:endParaRPr>
          </a:p>
        </p:txBody>
      </p:sp>
      <p:pic>
        <p:nvPicPr>
          <p:cNvPr id="15" name="Picture 14" descr="A picture containing person, outdoor, table, cake&#10;&#10;Description automatically generated">
            <a:extLst>
              <a:ext uri="{FF2B5EF4-FFF2-40B4-BE49-F238E27FC236}">
                <a16:creationId xmlns:a16="http://schemas.microsoft.com/office/drawing/2014/main" id="{FA1E60AA-8FD9-47D2-8624-859DC2291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75541" y="901874"/>
            <a:ext cx="5916460" cy="5085567"/>
          </a:xfrm>
          <a:prstGeom prst="rect">
            <a:avLst/>
          </a:prstGeom>
        </p:spPr>
      </p:pic>
    </p:spTree>
    <p:extLst>
      <p:ext uri="{BB962C8B-B14F-4D97-AF65-F5344CB8AC3E}">
        <p14:creationId xmlns:p14="http://schemas.microsoft.com/office/powerpoint/2010/main" val="20575409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D1E9CF2E-21B3-4F29-8A00-B8BC7F895633}"/>
              </a:ext>
            </a:extLst>
          </p:cNvPr>
          <p:cNvGraphicFramePr/>
          <p:nvPr>
            <p:extLst>
              <p:ext uri="{D42A27DB-BD31-4B8C-83A1-F6EECF244321}">
                <p14:modId xmlns:p14="http://schemas.microsoft.com/office/powerpoint/2010/main" val="3038387081"/>
              </p:ext>
            </p:extLst>
          </p:nvPr>
        </p:nvGraphicFramePr>
        <p:xfrm>
          <a:off x="-864297" y="288098"/>
          <a:ext cx="14166937" cy="59122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411074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4308077-8182-4B5F-BD6D-B806BFA81DB0}"/>
              </a:ext>
            </a:extLst>
          </p:cNvPr>
          <p:cNvSpPr/>
          <p:nvPr/>
        </p:nvSpPr>
        <p:spPr>
          <a:xfrm>
            <a:off x="793315" y="1443840"/>
            <a:ext cx="4404986" cy="3385542"/>
          </a:xfrm>
          <a:prstGeom prst="rect">
            <a:avLst/>
          </a:prstGeom>
        </p:spPr>
        <p:txBody>
          <a:bodyPr wrap="square">
            <a:spAutoFit/>
          </a:bodyPr>
          <a:lstStyle/>
          <a:p>
            <a:r>
              <a:rPr lang="en-US" sz="2800" dirty="0"/>
              <a:t>“Whatever the quality of information, no assumption can be made that the increased availability of good information and analysis will in itself result in better informed decisions.” </a:t>
            </a:r>
            <a:r>
              <a:rPr lang="en-US" dirty="0"/>
              <a:t>ACAPS - TUFTS, 2013</a:t>
            </a:r>
            <a:endParaRPr lang="en-GB" dirty="0"/>
          </a:p>
        </p:txBody>
      </p:sp>
      <p:pic>
        <p:nvPicPr>
          <p:cNvPr id="4" name="Picture 3" descr="A group of people walking down a dirt road&#10;&#10;Description automatically generated">
            <a:extLst>
              <a:ext uri="{FF2B5EF4-FFF2-40B4-BE49-F238E27FC236}">
                <a16:creationId xmlns:a16="http://schemas.microsoft.com/office/drawing/2014/main" id="{A9DD6130-E16F-4BC3-8134-D99AA1E7C6C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7025" y="1262172"/>
            <a:ext cx="5804248" cy="3773292"/>
          </a:xfrm>
          <a:prstGeom prst="rect">
            <a:avLst/>
          </a:prstGeom>
        </p:spPr>
      </p:pic>
    </p:spTree>
    <p:extLst>
      <p:ext uri="{BB962C8B-B14F-4D97-AF65-F5344CB8AC3E}">
        <p14:creationId xmlns:p14="http://schemas.microsoft.com/office/powerpoint/2010/main" val="3669959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0A158D7-F805-4BB1-984E-241F7366637F}"/>
              </a:ext>
            </a:extLst>
          </p:cNvPr>
          <p:cNvSpPr/>
          <p:nvPr/>
        </p:nvSpPr>
        <p:spPr>
          <a:xfrm>
            <a:off x="0" y="150312"/>
            <a:ext cx="9154798" cy="9018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defTabSz="914400">
              <a:lnSpc>
                <a:spcPct val="90000"/>
              </a:lnSpc>
              <a:spcBef>
                <a:spcPct val="0"/>
              </a:spcBef>
              <a:spcAft>
                <a:spcPts val="600"/>
              </a:spcAft>
            </a:pPr>
            <a:r>
              <a:rPr lang="en-US" sz="3200" dirty="0">
                <a:solidFill>
                  <a:schemeClr val="bg1"/>
                </a:solidFill>
                <a:latin typeface="+mj-lt"/>
                <a:ea typeface="+mj-ea"/>
                <a:cs typeface="+mj-cs"/>
              </a:rPr>
              <a:t>What is adaptative management? </a:t>
            </a:r>
          </a:p>
        </p:txBody>
      </p:sp>
      <p:sp>
        <p:nvSpPr>
          <p:cNvPr id="3" name="Rectangle 2">
            <a:extLst>
              <a:ext uri="{FF2B5EF4-FFF2-40B4-BE49-F238E27FC236}">
                <a16:creationId xmlns:a16="http://schemas.microsoft.com/office/drawing/2014/main" id="{2A1EEB0C-ED9A-4A55-B9A2-152A0D88653F}"/>
              </a:ext>
            </a:extLst>
          </p:cNvPr>
          <p:cNvSpPr/>
          <p:nvPr/>
        </p:nvSpPr>
        <p:spPr>
          <a:xfrm>
            <a:off x="622125" y="1484551"/>
            <a:ext cx="5473875" cy="3970318"/>
          </a:xfrm>
          <a:prstGeom prst="rect">
            <a:avLst/>
          </a:prstGeom>
        </p:spPr>
        <p:txBody>
          <a:bodyPr wrap="square">
            <a:spAutoFit/>
          </a:bodyPr>
          <a:lstStyle/>
          <a:p>
            <a:pPr marL="285750" indent="-285750">
              <a:buFont typeface="Wingdings" panose="05000000000000000000" pitchFamily="2" charset="2"/>
              <a:buChar char="§"/>
            </a:pPr>
            <a:r>
              <a:rPr lang="en-US" sz="2800" dirty="0"/>
              <a:t>Adaptive management involves testing, monitoring, getting feedback and making adaptations and corrections if necessary </a:t>
            </a:r>
          </a:p>
          <a:p>
            <a:pPr marL="285750" indent="-285750">
              <a:buFont typeface="Wingdings" panose="05000000000000000000" pitchFamily="2" charset="2"/>
              <a:buChar char="§"/>
            </a:pPr>
            <a:endParaRPr lang="en-US" sz="2800" dirty="0"/>
          </a:p>
          <a:p>
            <a:pPr marL="285750" indent="-285750">
              <a:buFont typeface="Wingdings" panose="05000000000000000000" pitchFamily="2" charset="2"/>
              <a:buChar char="§"/>
            </a:pPr>
            <a:r>
              <a:rPr lang="en-US" sz="2800" dirty="0"/>
              <a:t>An adaptive </a:t>
            </a:r>
            <a:r>
              <a:rPr lang="en-US" sz="2800" dirty="0" err="1"/>
              <a:t>programme</a:t>
            </a:r>
            <a:r>
              <a:rPr lang="en-US" sz="2800" dirty="0"/>
              <a:t> learns, has opportunities to use that learning and actually adjusts (Bond)</a:t>
            </a:r>
            <a:endParaRPr lang="en-GB" sz="2800" dirty="0"/>
          </a:p>
        </p:txBody>
      </p:sp>
      <p:graphicFrame>
        <p:nvGraphicFramePr>
          <p:cNvPr id="6" name="Diagram 5">
            <a:extLst>
              <a:ext uri="{FF2B5EF4-FFF2-40B4-BE49-F238E27FC236}">
                <a16:creationId xmlns:a16="http://schemas.microsoft.com/office/drawing/2014/main" id="{7B306C87-9E0A-44AB-A01E-04573DCCDDB6}"/>
              </a:ext>
            </a:extLst>
          </p:cNvPr>
          <p:cNvGraphicFramePr/>
          <p:nvPr>
            <p:extLst>
              <p:ext uri="{D42A27DB-BD31-4B8C-83A1-F6EECF244321}">
                <p14:modId xmlns:p14="http://schemas.microsoft.com/office/powerpoint/2010/main" val="1008813030"/>
              </p:ext>
            </p:extLst>
          </p:nvPr>
        </p:nvGraphicFramePr>
        <p:xfrm>
          <a:off x="5962389" y="1215025"/>
          <a:ext cx="5636713" cy="45093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98447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9C788E5-A64C-484B-BDE1-C039B6A9064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32798" t="25484" r="33438" b="26520"/>
          <a:stretch/>
        </p:blipFill>
        <p:spPr bwMode="auto">
          <a:xfrm>
            <a:off x="4684734" y="1102290"/>
            <a:ext cx="5248407" cy="483504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BFF204A-DC03-4F6A-ACFF-A7F409483D85}"/>
              </a:ext>
            </a:extLst>
          </p:cNvPr>
          <p:cNvSpPr/>
          <p:nvPr/>
        </p:nvSpPr>
        <p:spPr>
          <a:xfrm>
            <a:off x="0" y="96557"/>
            <a:ext cx="8041710" cy="893000"/>
          </a:xfrm>
          <a:prstGeom prst="rect">
            <a:avLst/>
          </a:prstGeom>
          <a:solidFill>
            <a:srgbClr val="BA122B"/>
          </a:solidFill>
          <a:ln w="174625" cmpd="thinThick">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914400">
              <a:lnSpc>
                <a:spcPct val="90000"/>
              </a:lnSpc>
              <a:spcBef>
                <a:spcPct val="0"/>
              </a:spcBef>
              <a:spcAft>
                <a:spcPts val="600"/>
              </a:spcAft>
            </a:pPr>
            <a:r>
              <a:rPr lang="en-US" sz="3200" kern="1200" dirty="0">
                <a:solidFill>
                  <a:srgbClr val="FFFFFF"/>
                </a:solidFill>
                <a:latin typeface="+mj-lt"/>
                <a:ea typeface="+mj-ea"/>
                <a:cs typeface="+mj-cs"/>
              </a:rPr>
              <a:t>Flexible programming: adaptive management</a:t>
            </a:r>
          </a:p>
        </p:txBody>
      </p:sp>
      <p:pic>
        <p:nvPicPr>
          <p:cNvPr id="4" name="Picture 4" descr="Résultat de recherche d'images pour &quot;nothing is set in stone&quot;">
            <a:extLst>
              <a:ext uri="{FF2B5EF4-FFF2-40B4-BE49-F238E27FC236}">
                <a16:creationId xmlns:a16="http://schemas.microsoft.com/office/drawing/2014/main" id="{55B92617-06D1-461F-959A-166A7719977D}"/>
              </a:ext>
            </a:extLst>
          </p:cNvPr>
          <p:cNvPicPr>
            <a:picLocks noChangeAspect="1" noChangeArrowheads="1"/>
          </p:cNvPicPr>
          <p:nvPr/>
        </p:nvPicPr>
        <p:blipFill>
          <a:blip r:embed="rId5">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0" y="989557"/>
            <a:ext cx="3256767" cy="2700945"/>
          </a:xfrm>
          <a:prstGeom prst="rect">
            <a:avLst/>
          </a:prstGeom>
          <a:solidFill>
            <a:srgbClr val="FFFFFF">
              <a:shade val="85000"/>
            </a:srgbClr>
          </a:solidFill>
          <a:ln w="88900" cap="sq">
            <a:noFill/>
            <a:miter lim="800000"/>
          </a:ln>
          <a:effectLst/>
          <a:scene3d>
            <a:camera prst="orthographicFront"/>
            <a:lightRig rig="twoPt" dir="t">
              <a:rot lat="0" lon="0" rev="7200000"/>
            </a:lightRig>
          </a:scene3d>
          <a:sp3d>
            <a:bevelT w="25400" h="19050"/>
            <a:contourClr>
              <a:srgbClr val="FFFFFF"/>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14691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8F66C9DC-4037-4781-955A-1B19A8302502}"/>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l="2730" t="8691" r="3221" b="9004"/>
          <a:stretch/>
        </p:blipFill>
        <p:spPr bwMode="auto">
          <a:xfrm>
            <a:off x="2029217" y="1265671"/>
            <a:ext cx="7365303" cy="470937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C87BC7FF-A2B8-4336-ACD9-868E2D9E8A1D}"/>
              </a:ext>
            </a:extLst>
          </p:cNvPr>
          <p:cNvSpPr/>
          <p:nvPr/>
        </p:nvSpPr>
        <p:spPr>
          <a:xfrm>
            <a:off x="0" y="96557"/>
            <a:ext cx="9068844" cy="893000"/>
          </a:xfrm>
          <a:prstGeom prst="rect">
            <a:avLst/>
          </a:prstGeom>
          <a:solidFill>
            <a:srgbClr val="BA122B"/>
          </a:solidFill>
          <a:ln w="174625" cmpd="thinThick">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914400">
              <a:lnSpc>
                <a:spcPct val="90000"/>
              </a:lnSpc>
              <a:spcBef>
                <a:spcPct val="0"/>
              </a:spcBef>
              <a:spcAft>
                <a:spcPts val="600"/>
              </a:spcAft>
            </a:pPr>
            <a:r>
              <a:rPr lang="en-US" sz="3200" kern="1200" dirty="0">
                <a:solidFill>
                  <a:srgbClr val="FFFFFF"/>
                </a:solidFill>
                <a:latin typeface="+mj-lt"/>
                <a:ea typeface="+mj-ea"/>
                <a:cs typeface="+mj-cs"/>
              </a:rPr>
              <a:t>Flexible programming: adaptive management. </a:t>
            </a:r>
            <a:r>
              <a:rPr lang="en-US" sz="3200" dirty="0">
                <a:solidFill>
                  <a:srgbClr val="FFFFFF"/>
                </a:solidFill>
                <a:latin typeface="+mj-lt"/>
                <a:ea typeface="+mj-ea"/>
                <a:cs typeface="+mj-cs"/>
              </a:rPr>
              <a:t>R</a:t>
            </a:r>
            <a:r>
              <a:rPr lang="en-US" sz="3200" kern="1200" dirty="0">
                <a:solidFill>
                  <a:srgbClr val="FFFFFF"/>
                </a:solidFill>
                <a:latin typeface="+mj-lt"/>
                <a:ea typeface="+mj-ea"/>
                <a:cs typeface="+mj-cs"/>
              </a:rPr>
              <a:t>ecap</a:t>
            </a:r>
          </a:p>
        </p:txBody>
      </p:sp>
    </p:spTree>
    <p:extLst>
      <p:ext uri="{BB962C8B-B14F-4D97-AF65-F5344CB8AC3E}">
        <p14:creationId xmlns:p14="http://schemas.microsoft.com/office/powerpoint/2010/main" val="1763992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272F702-031D-47BB-B498-047CE95E177B}"/>
              </a:ext>
            </a:extLst>
          </p:cNvPr>
          <p:cNvSpPr/>
          <p:nvPr/>
        </p:nvSpPr>
        <p:spPr>
          <a:xfrm>
            <a:off x="603337" y="982176"/>
            <a:ext cx="10985326" cy="4893647"/>
          </a:xfrm>
          <a:prstGeom prst="rect">
            <a:avLst/>
          </a:prstGeom>
        </p:spPr>
        <p:txBody>
          <a:bodyPr wrap="square">
            <a:spAutoFit/>
          </a:bodyPr>
          <a:lstStyle/>
          <a:p>
            <a:pPr marL="342900" indent="-342900">
              <a:buClr>
                <a:srgbClr val="BA122B"/>
              </a:buClr>
              <a:buAutoNum type="arabicPeriod"/>
            </a:pPr>
            <a:r>
              <a:rPr lang="en-US" sz="2400" dirty="0"/>
              <a:t>Treating the problems as “complex” in nature </a:t>
            </a:r>
          </a:p>
          <a:p>
            <a:pPr marL="342900" indent="-342900">
              <a:buClr>
                <a:srgbClr val="BA122B"/>
              </a:buClr>
              <a:buAutoNum type="arabicPeriod"/>
            </a:pPr>
            <a:r>
              <a:rPr lang="en-US" sz="2400" dirty="0"/>
              <a:t>Focusing on “course-correction” of activities within the lifetime of the program and from one program to the next </a:t>
            </a:r>
          </a:p>
          <a:p>
            <a:pPr marL="342900" indent="-342900">
              <a:buClr>
                <a:srgbClr val="BA122B"/>
              </a:buClr>
              <a:buAutoNum type="arabicPeriod"/>
            </a:pPr>
            <a:r>
              <a:rPr lang="en-US" sz="2400" dirty="0"/>
              <a:t>Rapid learning and feedback to inform changes </a:t>
            </a:r>
          </a:p>
          <a:p>
            <a:pPr marL="342900" indent="-342900">
              <a:buClr>
                <a:srgbClr val="BA122B"/>
              </a:buClr>
              <a:buAutoNum type="arabicPeriod"/>
            </a:pPr>
            <a:r>
              <a:rPr lang="en-US" sz="2400" dirty="0"/>
              <a:t>Flexibility in implementation including within budgets and results frameworks</a:t>
            </a:r>
          </a:p>
          <a:p>
            <a:pPr marL="342900" indent="-342900">
              <a:buClr>
                <a:srgbClr val="BA122B"/>
              </a:buClr>
              <a:buAutoNum type="arabicPeriod"/>
            </a:pPr>
            <a:r>
              <a:rPr lang="en-US" sz="2400" dirty="0"/>
              <a:t>Responsibility for decision-making with implementing staff</a:t>
            </a:r>
          </a:p>
          <a:p>
            <a:pPr marL="342900" indent="-342900">
              <a:buClr>
                <a:srgbClr val="BA122B"/>
              </a:buClr>
              <a:buAutoNum type="arabicPeriod"/>
            </a:pPr>
            <a:r>
              <a:rPr lang="en-US" sz="2400" dirty="0"/>
              <a:t>Focus on problems that are identified at local level – context specific </a:t>
            </a:r>
          </a:p>
          <a:p>
            <a:pPr marL="342900" indent="-342900">
              <a:buClr>
                <a:srgbClr val="BA122B"/>
              </a:buClr>
              <a:buAutoNum type="arabicPeriod"/>
            </a:pPr>
            <a:r>
              <a:rPr lang="en-US" sz="2400" dirty="0"/>
              <a:t>A politically-smart or power-sensitive approach : problems look different depending on whose perspective they are viewed from. Explore the politics underpinning a problem and emerging contextual opportunities for action </a:t>
            </a:r>
          </a:p>
          <a:p>
            <a:pPr marL="342900" indent="-342900">
              <a:buClr>
                <a:srgbClr val="BA122B"/>
              </a:buClr>
              <a:buAutoNum type="arabicPeriod"/>
            </a:pPr>
            <a:r>
              <a:rPr lang="en-US" sz="2400" dirty="0"/>
              <a:t>Focus on progress towards results and on learning, rather than on pre-defined implementation plans and milestones (asking “did we do the right thing?” rather than “did we do what we said we would do?”)</a:t>
            </a:r>
            <a:endParaRPr lang="en-GB" sz="2400" dirty="0"/>
          </a:p>
        </p:txBody>
      </p:sp>
      <p:sp>
        <p:nvSpPr>
          <p:cNvPr id="3" name="Rectangle 2">
            <a:extLst>
              <a:ext uri="{FF2B5EF4-FFF2-40B4-BE49-F238E27FC236}">
                <a16:creationId xmlns:a16="http://schemas.microsoft.com/office/drawing/2014/main" id="{B2D91F13-EDA7-43D1-A96D-6910BA01B30F}"/>
              </a:ext>
            </a:extLst>
          </p:cNvPr>
          <p:cNvSpPr/>
          <p:nvPr/>
        </p:nvSpPr>
        <p:spPr>
          <a:xfrm>
            <a:off x="0" y="96557"/>
            <a:ext cx="8041710" cy="717635"/>
          </a:xfrm>
          <a:prstGeom prst="rect">
            <a:avLst/>
          </a:prstGeom>
          <a:solidFill>
            <a:srgbClr val="BA122B"/>
          </a:solidFill>
          <a:ln w="174625" cmpd="thinThick">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p>
            <a:pPr algn="ctr" defTabSz="914400">
              <a:lnSpc>
                <a:spcPct val="90000"/>
              </a:lnSpc>
              <a:spcBef>
                <a:spcPct val="0"/>
              </a:spcBef>
              <a:spcAft>
                <a:spcPts val="600"/>
              </a:spcAft>
            </a:pPr>
            <a:r>
              <a:rPr lang="en-US" sz="3200" kern="1200" dirty="0">
                <a:solidFill>
                  <a:srgbClr val="FFFFFF"/>
                </a:solidFill>
                <a:latin typeface="+mj-lt"/>
                <a:ea typeface="+mj-ea"/>
                <a:cs typeface="+mj-cs"/>
              </a:rPr>
              <a:t>Characteristics of adaptive management</a:t>
            </a:r>
          </a:p>
        </p:txBody>
      </p:sp>
    </p:spTree>
    <p:extLst>
      <p:ext uri="{BB962C8B-B14F-4D97-AF65-F5344CB8AC3E}">
        <p14:creationId xmlns:p14="http://schemas.microsoft.com/office/powerpoint/2010/main" val="3202311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5" name="Rectangle 134">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6D0C740-56BA-4D27-A142-34BFCC8E4451}"/>
              </a:ext>
            </a:extLst>
          </p:cNvPr>
          <p:cNvSpPr/>
          <p:nvPr/>
        </p:nvSpPr>
        <p:spPr>
          <a:xfrm>
            <a:off x="742950" y="742951"/>
            <a:ext cx="3476625" cy="4962524"/>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4800" kern="1200" dirty="0">
                <a:solidFill>
                  <a:srgbClr val="FFFFFF"/>
                </a:solidFill>
                <a:latin typeface="+mj-lt"/>
                <a:ea typeface="+mj-ea"/>
                <a:cs typeface="+mj-cs"/>
              </a:rPr>
              <a:t> USAID </a:t>
            </a:r>
            <a:r>
              <a:rPr lang="en-US" sz="4800" kern="1200" dirty="0" err="1">
                <a:solidFill>
                  <a:srgbClr val="FFFFFF"/>
                </a:solidFill>
                <a:latin typeface="+mj-lt"/>
                <a:ea typeface="+mj-ea"/>
                <a:cs typeface="+mj-cs"/>
              </a:rPr>
              <a:t>CollaborationLearning</a:t>
            </a:r>
            <a:r>
              <a:rPr lang="en-US" sz="4800" kern="1200" dirty="0">
                <a:solidFill>
                  <a:srgbClr val="FFFFFF"/>
                </a:solidFill>
                <a:latin typeface="+mj-lt"/>
                <a:ea typeface="+mj-ea"/>
                <a:cs typeface="+mj-cs"/>
              </a:rPr>
              <a:t> and Adapting (CLA)</a:t>
            </a:r>
          </a:p>
        </p:txBody>
      </p:sp>
      <p:pic>
        <p:nvPicPr>
          <p:cNvPr id="2050" name="Picture 2" descr="CLA Framework">
            <a:extLst>
              <a:ext uri="{FF2B5EF4-FFF2-40B4-BE49-F238E27FC236}">
                <a16:creationId xmlns:a16="http://schemas.microsoft.com/office/drawing/2014/main" id="{3EA2DBF5-4C57-44D2-9502-A3D53794028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4474" r="-1" b="4542"/>
          <a:stretch/>
        </p:blipFill>
        <p:spPr bwMode="auto">
          <a:xfrm>
            <a:off x="5198788" y="492573"/>
            <a:ext cx="6463612" cy="588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0227137"/>
      </p:ext>
    </p:extLst>
  </p:cSld>
  <p:clrMapOvr>
    <a:masterClrMapping/>
  </p:clrMapOvr>
</p:sld>
</file>

<file path=ppt/theme/theme1.xml><?xml version="1.0" encoding="utf-8"?>
<a:theme xmlns:a="http://schemas.openxmlformats.org/drawingml/2006/main" name="Office Theme">
  <a:themeElements>
    <a:clrScheme name="ReDSS">
      <a:dk1>
        <a:sysClr val="windowText" lastClr="000000"/>
      </a:dk1>
      <a:lt1>
        <a:sysClr val="window" lastClr="FFFFFF"/>
      </a:lt1>
      <a:dk2>
        <a:srgbClr val="404040"/>
      </a:dk2>
      <a:lt2>
        <a:srgbClr val="666666"/>
      </a:lt2>
      <a:accent1>
        <a:srgbClr val="BA002C"/>
      </a:accent1>
      <a:accent2>
        <a:srgbClr val="80CFBD"/>
      </a:accent2>
      <a:accent3>
        <a:srgbClr val="DD808E"/>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2" Type="http://schemas.microsoft.com/office/2011/relationships/webextension" Target="webextension2.xml"/><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3">
    <wetp:webextensionref xmlns:r="http://schemas.openxmlformats.org/officeDocument/2006/relationships" r:id="rId1"/>
  </wetp:taskpane>
  <wetp:taskpane dockstate="right" visibility="0" width="525" row="8">
    <wetp:webextensionref xmlns:r="http://schemas.openxmlformats.org/officeDocument/2006/relationships" r:id="rId2"/>
  </wetp:taskpane>
</wetp:taskpanes>
</file>

<file path=ppt/webextensions/webextension1.xml><?xml version="1.0" encoding="utf-8"?>
<we:webextension xmlns:we="http://schemas.microsoft.com/office/webextensions/webextension/2010/11" id="{48FF31BE-29FF-4A79-B5C4-E6748F3D604C}">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ppt/webextensions/webextension2.xml><?xml version="1.0" encoding="utf-8"?>
<we:webextension xmlns:we="http://schemas.microsoft.com/office/webextensions/webextension/2010/11" id="{D9CDF82F-161A-4B1E-B1ED-FBA538D2688D}">
  <we:reference id="wa104038830" version="1.0.0.3" store="fr-FR" storeType="OMEX"/>
  <we:alternateReferences>
    <we:reference id="wa104038830" version="1.0.0.3" store="wa104038830"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143C326EF1EF8E4CAA443788CB4D0AA8" ma:contentTypeVersion="10" ma:contentTypeDescription="Opret et nyt dokument." ma:contentTypeScope="" ma:versionID="cc394bd4653bbfc1ab9514300bebbe87">
  <xsd:schema xmlns:xsd="http://www.w3.org/2001/XMLSchema" xmlns:xs="http://www.w3.org/2001/XMLSchema" xmlns:p="http://schemas.microsoft.com/office/2006/metadata/properties" xmlns:ns3="4f06dc39-3c0b-49a9-9771-c157aa91944e" targetNamespace="http://schemas.microsoft.com/office/2006/metadata/properties" ma:root="true" ma:fieldsID="78996ec861d63ccd4def74e4ac223dc8" ns3:_="">
    <xsd:import namespace="4f06dc39-3c0b-49a9-9771-c157aa91944e"/>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06dc39-3c0b-49a9-9771-c157aa91944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8F7BAB-0B7E-497E-BCFB-250EF51C549E}">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6FDFA0F-68A6-4611-BDE3-E94D56D98F6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f06dc39-3c0b-49a9-9771-c157aa91944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BDCDC0-3D76-4174-8CCE-4C8430600C2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959</TotalTime>
  <Words>1312</Words>
  <Application>Microsoft Office PowerPoint</Application>
  <PresentationFormat>Widescreen</PresentationFormat>
  <Paragraphs>102</Paragraphs>
  <Slides>11</Slides>
  <Notes>10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11</vt:i4>
      </vt:variant>
    </vt:vector>
  </HeadingPairs>
  <TitlesOfParts>
    <vt:vector size="18" baseType="lpstr">
      <vt:lpstr>Arial</vt:lpstr>
      <vt:lpstr>Arial Black</vt:lpstr>
      <vt:lpstr>Calibri</vt:lpstr>
      <vt:lpstr>Calibri Light</vt:lpstr>
      <vt:lpstr>Wingdings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sophie crozet</dc:creator>
  <cp:lastModifiedBy>sophie crozet</cp:lastModifiedBy>
  <cp:revision>22</cp:revision>
  <dcterms:created xsi:type="dcterms:W3CDTF">2020-03-20T16:43:54Z</dcterms:created>
  <dcterms:modified xsi:type="dcterms:W3CDTF">2020-03-25T12:49:08Z</dcterms:modified>
</cp:coreProperties>
</file>